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93" r:id="rId1"/>
    <p:sldMasterId id="2147483717" r:id="rId2"/>
  </p:sldMasterIdLst>
  <p:notesMasterIdLst>
    <p:notesMasterId r:id="rId23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86AAEBB-8010-4FEE-A481-9995B0A63BFF}">
  <a:tblStyle styleId="{286AAEBB-8010-4FEE-A481-9995B0A63BF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2" name="Shape 292"/>
          <p:cNvSpPr txBox="1">
            <a:spLocks noGrp="1"/>
          </p:cNvSpPr>
          <p:nvPr>
            <p:ph type="body" idx="1"/>
          </p:nvPr>
        </p:nvSpPr>
        <p:spPr>
          <a:xfrm>
            <a:off x="1124744" y="4343400"/>
            <a:ext cx="46086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Shape 293"/>
          <p:cNvSpPr txBox="1">
            <a:spLocks noGrp="1"/>
          </p:cNvSpPr>
          <p:nvPr>
            <p:ph type="sldNum" idx="12"/>
          </p:nvPr>
        </p:nvSpPr>
        <p:spPr>
          <a:xfrm>
            <a:off x="6022876" y="8686800"/>
            <a:ext cx="83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Shape 3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Shape 3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Shape 3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Shape 3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Shape 3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Shape 3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Shape 3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hape 3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Shape 3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Shape 3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Shape 4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Shape 4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Shape 4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Shape 4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Shape 3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Shape 4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Shape 3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Shape 3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Shape 3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Shape 3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Shape 3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Shape 3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Shape 3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10023" y="4821495"/>
            <a:ext cx="98059" cy="98295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35;p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84780528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1"/>
          <p:cNvSpPr txBox="1">
            <a:spLocks noGrp="1"/>
          </p:cNvSpPr>
          <p:nvPr>
            <p:ph type="ctrTitle"/>
          </p:nvPr>
        </p:nvSpPr>
        <p:spPr>
          <a:xfrm>
            <a:off x="3068675" y="3075325"/>
            <a:ext cx="3055800" cy="54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24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77" name="Google Shape;177;p11"/>
          <p:cNvSpPr txBox="1">
            <a:spLocks noGrp="1"/>
          </p:cNvSpPr>
          <p:nvPr>
            <p:ph type="subTitle" idx="1"/>
          </p:nvPr>
        </p:nvSpPr>
        <p:spPr>
          <a:xfrm>
            <a:off x="2333000" y="1799075"/>
            <a:ext cx="44781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8" name="Google Shape;178;p11"/>
          <p:cNvSpPr/>
          <p:nvPr/>
        </p:nvSpPr>
        <p:spPr>
          <a:xfrm>
            <a:off x="1621169" y="2890613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1"/>
          <p:cNvSpPr/>
          <p:nvPr/>
        </p:nvSpPr>
        <p:spPr>
          <a:xfrm>
            <a:off x="1238740" y="2106884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11"/>
          <p:cNvSpPr/>
          <p:nvPr/>
        </p:nvSpPr>
        <p:spPr>
          <a:xfrm>
            <a:off x="8710023" y="4821495"/>
            <a:ext cx="98059" cy="98295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1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1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3" name="Google Shape;183;p11"/>
          <p:cNvGrpSpPr/>
          <p:nvPr/>
        </p:nvGrpSpPr>
        <p:grpSpPr>
          <a:xfrm>
            <a:off x="8217007" y="3576772"/>
            <a:ext cx="188886" cy="1181531"/>
            <a:chOff x="2877432" y="975334"/>
            <a:chExt cx="188886" cy="1181531"/>
          </a:xfrm>
        </p:grpSpPr>
        <p:sp>
          <p:nvSpPr>
            <p:cNvPr id="184" name="Google Shape;184;p11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1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7" name="Google Shape;187;p11"/>
          <p:cNvSpPr/>
          <p:nvPr/>
        </p:nvSpPr>
        <p:spPr>
          <a:xfrm>
            <a:off x="8718796" y="116488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8" name="Google Shape;188;p11"/>
          <p:cNvGrpSpPr/>
          <p:nvPr/>
        </p:nvGrpSpPr>
        <p:grpSpPr>
          <a:xfrm>
            <a:off x="7519346" y="3243318"/>
            <a:ext cx="98059" cy="1147596"/>
            <a:chOff x="3347921" y="16006"/>
            <a:chExt cx="98059" cy="1147596"/>
          </a:xfrm>
        </p:grpSpPr>
        <p:sp>
          <p:nvSpPr>
            <p:cNvPr id="189" name="Google Shape;189;p11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11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1" name="Google Shape;191;p11"/>
          <p:cNvGrpSpPr/>
          <p:nvPr/>
        </p:nvGrpSpPr>
        <p:grpSpPr>
          <a:xfrm>
            <a:off x="805821" y="2953663"/>
            <a:ext cx="121172" cy="760495"/>
            <a:chOff x="5245196" y="3136513"/>
            <a:chExt cx="121172" cy="760495"/>
          </a:xfrm>
        </p:grpSpPr>
        <p:sp>
          <p:nvSpPr>
            <p:cNvPr id="192" name="Google Shape;192;p11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1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4" name="Google Shape;194;p11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195" name="Google Shape;195;p11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1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1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1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9" name="Google Shape;199;p11"/>
          <p:cNvSpPr/>
          <p:nvPr/>
        </p:nvSpPr>
        <p:spPr>
          <a:xfrm>
            <a:off x="8307214" y="-383977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11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1" name="Google Shape;201;p11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202" name="Google Shape;202;p11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1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4" name="Google Shape;204;p11"/>
          <p:cNvSpPr/>
          <p:nvPr/>
        </p:nvSpPr>
        <p:spPr>
          <a:xfrm>
            <a:off x="7582340" y="1834534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5" name="Google Shape;205;p11"/>
          <p:cNvGrpSpPr/>
          <p:nvPr/>
        </p:nvGrpSpPr>
        <p:grpSpPr>
          <a:xfrm>
            <a:off x="4920170" y="-496491"/>
            <a:ext cx="188886" cy="1181531"/>
            <a:chOff x="2877432" y="975334"/>
            <a:chExt cx="188886" cy="1181531"/>
          </a:xfrm>
        </p:grpSpPr>
        <p:sp>
          <p:nvSpPr>
            <p:cNvPr id="206" name="Google Shape;206;p11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1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1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9" name="Google Shape;209;p11"/>
          <p:cNvSpPr/>
          <p:nvPr/>
        </p:nvSpPr>
        <p:spPr>
          <a:xfrm>
            <a:off x="7084804" y="549572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0" name="Google Shape;210;p11"/>
          <p:cNvGrpSpPr/>
          <p:nvPr/>
        </p:nvGrpSpPr>
        <p:grpSpPr>
          <a:xfrm>
            <a:off x="3030471" y="-223849"/>
            <a:ext cx="121172" cy="760495"/>
            <a:chOff x="5245196" y="3136513"/>
            <a:chExt cx="121172" cy="760495"/>
          </a:xfrm>
        </p:grpSpPr>
        <p:sp>
          <p:nvSpPr>
            <p:cNvPr id="211" name="Google Shape;211;p11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1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3" name="Google Shape;213;p11"/>
          <p:cNvGrpSpPr/>
          <p:nvPr/>
        </p:nvGrpSpPr>
        <p:grpSpPr>
          <a:xfrm>
            <a:off x="2306292" y="2569221"/>
            <a:ext cx="199237" cy="2828935"/>
            <a:chOff x="1608717" y="1280046"/>
            <a:chExt cx="199237" cy="2828935"/>
          </a:xfrm>
        </p:grpSpPr>
        <p:sp>
          <p:nvSpPr>
            <p:cNvPr id="214" name="Google Shape;214;p11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1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1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1185179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2"/>
          <p:cNvSpPr txBox="1">
            <a:spLocks noGrp="1"/>
          </p:cNvSpPr>
          <p:nvPr>
            <p:ph type="title" hasCustomPrompt="1"/>
          </p:nvPr>
        </p:nvSpPr>
        <p:spPr>
          <a:xfrm>
            <a:off x="1733725" y="856650"/>
            <a:ext cx="5676600" cy="123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80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19" name="Google Shape;219;p12"/>
          <p:cNvSpPr txBox="1">
            <a:spLocks noGrp="1"/>
          </p:cNvSpPr>
          <p:nvPr>
            <p:ph type="body" idx="1"/>
          </p:nvPr>
        </p:nvSpPr>
        <p:spPr>
          <a:xfrm>
            <a:off x="3208075" y="2086950"/>
            <a:ext cx="2727900" cy="71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20" name="Google Shape;220;p12"/>
          <p:cNvGrpSpPr/>
          <p:nvPr/>
        </p:nvGrpSpPr>
        <p:grpSpPr>
          <a:xfrm>
            <a:off x="722446" y="3412541"/>
            <a:ext cx="7699120" cy="1883463"/>
            <a:chOff x="4558950" y="838825"/>
            <a:chExt cx="2813800" cy="688350"/>
          </a:xfrm>
        </p:grpSpPr>
        <p:sp>
          <p:nvSpPr>
            <p:cNvPr id="221" name="Google Shape;221;p12"/>
            <p:cNvSpPr/>
            <p:nvPr/>
          </p:nvSpPr>
          <p:spPr>
            <a:xfrm>
              <a:off x="6067275" y="838825"/>
              <a:ext cx="46025" cy="39525"/>
            </a:xfrm>
            <a:custGeom>
              <a:avLst/>
              <a:gdLst/>
              <a:ahLst/>
              <a:cxnLst/>
              <a:rect l="l" t="t" r="r" b="b"/>
              <a:pathLst>
                <a:path w="1841" h="1581" extrusionOk="0">
                  <a:moveTo>
                    <a:pt x="1059" y="0"/>
                  </a:moveTo>
                  <a:cubicBezTo>
                    <a:pt x="353" y="0"/>
                    <a:pt x="1" y="857"/>
                    <a:pt x="492" y="1348"/>
                  </a:cubicBezTo>
                  <a:cubicBezTo>
                    <a:pt x="656" y="1508"/>
                    <a:pt x="856" y="1580"/>
                    <a:pt x="1051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2"/>
            <p:cNvSpPr/>
            <p:nvPr/>
          </p:nvSpPr>
          <p:spPr>
            <a:xfrm>
              <a:off x="4703850" y="911275"/>
              <a:ext cx="2580700" cy="613375"/>
            </a:xfrm>
            <a:custGeom>
              <a:avLst/>
              <a:gdLst/>
              <a:ahLst/>
              <a:cxnLst/>
              <a:rect l="l" t="t" r="r" b="b"/>
              <a:pathLst>
                <a:path w="103228" h="24535" extrusionOk="0">
                  <a:moveTo>
                    <a:pt x="47431" y="0"/>
                  </a:moveTo>
                  <a:lnTo>
                    <a:pt x="34779" y="13685"/>
                  </a:lnTo>
                  <a:lnTo>
                    <a:pt x="20906" y="18309"/>
                  </a:lnTo>
                  <a:lnTo>
                    <a:pt x="15412" y="16898"/>
                  </a:lnTo>
                  <a:lnTo>
                    <a:pt x="9061" y="9892"/>
                  </a:lnTo>
                  <a:lnTo>
                    <a:pt x="1" y="24459"/>
                  </a:lnTo>
                  <a:lnTo>
                    <a:pt x="127" y="24534"/>
                  </a:lnTo>
                  <a:lnTo>
                    <a:pt x="9086" y="10131"/>
                  </a:lnTo>
                  <a:lnTo>
                    <a:pt x="15336" y="17024"/>
                  </a:lnTo>
                  <a:lnTo>
                    <a:pt x="20893" y="18448"/>
                  </a:lnTo>
                  <a:lnTo>
                    <a:pt x="20918" y="18461"/>
                  </a:lnTo>
                  <a:lnTo>
                    <a:pt x="34855" y="13811"/>
                  </a:lnTo>
                  <a:lnTo>
                    <a:pt x="47431" y="215"/>
                  </a:lnTo>
                  <a:lnTo>
                    <a:pt x="59099" y="12778"/>
                  </a:lnTo>
                  <a:lnTo>
                    <a:pt x="67479" y="19620"/>
                  </a:lnTo>
                  <a:lnTo>
                    <a:pt x="76513" y="18196"/>
                  </a:lnTo>
                  <a:lnTo>
                    <a:pt x="82209" y="19885"/>
                  </a:lnTo>
                  <a:lnTo>
                    <a:pt x="88661" y="9035"/>
                  </a:lnTo>
                  <a:lnTo>
                    <a:pt x="95138" y="5860"/>
                  </a:lnTo>
                  <a:lnTo>
                    <a:pt x="103101" y="24496"/>
                  </a:lnTo>
                  <a:lnTo>
                    <a:pt x="103227" y="24433"/>
                  </a:lnTo>
                  <a:lnTo>
                    <a:pt x="95213" y="5671"/>
                  </a:lnTo>
                  <a:lnTo>
                    <a:pt x="88585" y="8922"/>
                  </a:lnTo>
                  <a:lnTo>
                    <a:pt x="88560" y="8934"/>
                  </a:lnTo>
                  <a:lnTo>
                    <a:pt x="82146" y="19708"/>
                  </a:lnTo>
                  <a:lnTo>
                    <a:pt x="76539" y="18057"/>
                  </a:lnTo>
                  <a:lnTo>
                    <a:pt x="76513" y="18045"/>
                  </a:lnTo>
                  <a:lnTo>
                    <a:pt x="67529" y="19469"/>
                  </a:lnTo>
                  <a:lnTo>
                    <a:pt x="59187" y="12664"/>
                  </a:lnTo>
                  <a:lnTo>
                    <a:pt x="47431" y="0"/>
                  </a:ln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2"/>
            <p:cNvSpPr/>
            <p:nvPr/>
          </p:nvSpPr>
          <p:spPr>
            <a:xfrm>
              <a:off x="4704175" y="930800"/>
              <a:ext cx="2582575" cy="595725"/>
            </a:xfrm>
            <a:custGeom>
              <a:avLst/>
              <a:gdLst/>
              <a:ahLst/>
              <a:cxnLst/>
              <a:rect l="l" t="t" r="r" b="b"/>
              <a:pathLst>
                <a:path w="103303" h="23829" extrusionOk="0">
                  <a:moveTo>
                    <a:pt x="67125" y="1"/>
                  </a:moveTo>
                  <a:lnTo>
                    <a:pt x="58065" y="5948"/>
                  </a:lnTo>
                  <a:lnTo>
                    <a:pt x="47115" y="9817"/>
                  </a:lnTo>
                  <a:lnTo>
                    <a:pt x="41747" y="17995"/>
                  </a:lnTo>
                  <a:lnTo>
                    <a:pt x="26941" y="870"/>
                  </a:lnTo>
                  <a:lnTo>
                    <a:pt x="19822" y="13421"/>
                  </a:lnTo>
                  <a:lnTo>
                    <a:pt x="8758" y="16054"/>
                  </a:lnTo>
                  <a:lnTo>
                    <a:pt x="8733" y="16054"/>
                  </a:lnTo>
                  <a:lnTo>
                    <a:pt x="1" y="23665"/>
                  </a:lnTo>
                  <a:lnTo>
                    <a:pt x="101" y="23766"/>
                  </a:lnTo>
                  <a:lnTo>
                    <a:pt x="8809" y="16180"/>
                  </a:lnTo>
                  <a:lnTo>
                    <a:pt x="19885" y="13547"/>
                  </a:lnTo>
                  <a:lnTo>
                    <a:pt x="19910" y="13547"/>
                  </a:lnTo>
                  <a:lnTo>
                    <a:pt x="26966" y="1122"/>
                  </a:lnTo>
                  <a:lnTo>
                    <a:pt x="41697" y="18158"/>
                  </a:lnTo>
                  <a:lnTo>
                    <a:pt x="41760" y="18234"/>
                  </a:lnTo>
                  <a:lnTo>
                    <a:pt x="47203" y="9930"/>
                  </a:lnTo>
                  <a:lnTo>
                    <a:pt x="58116" y="6087"/>
                  </a:lnTo>
                  <a:lnTo>
                    <a:pt x="67088" y="190"/>
                  </a:lnTo>
                  <a:lnTo>
                    <a:pt x="73224" y="8884"/>
                  </a:lnTo>
                  <a:lnTo>
                    <a:pt x="73262" y="8935"/>
                  </a:lnTo>
                  <a:lnTo>
                    <a:pt x="81125" y="5583"/>
                  </a:lnTo>
                  <a:lnTo>
                    <a:pt x="94091" y="13408"/>
                  </a:lnTo>
                  <a:lnTo>
                    <a:pt x="103189" y="23829"/>
                  </a:lnTo>
                  <a:lnTo>
                    <a:pt x="103303" y="23728"/>
                  </a:lnTo>
                  <a:lnTo>
                    <a:pt x="94192" y="13307"/>
                  </a:lnTo>
                  <a:lnTo>
                    <a:pt x="81138" y="5419"/>
                  </a:lnTo>
                  <a:lnTo>
                    <a:pt x="73312" y="8758"/>
                  </a:lnTo>
                  <a:lnTo>
                    <a:pt x="67125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2"/>
            <p:cNvSpPr/>
            <p:nvPr/>
          </p:nvSpPr>
          <p:spPr>
            <a:xfrm>
              <a:off x="4904225" y="1145950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59" y="1"/>
                  </a:moveTo>
                  <a:cubicBezTo>
                    <a:pt x="353" y="1"/>
                    <a:pt x="0" y="845"/>
                    <a:pt x="504" y="1337"/>
                  </a:cubicBezTo>
                  <a:cubicBezTo>
                    <a:pt x="664" y="1501"/>
                    <a:pt x="861" y="1574"/>
                    <a:pt x="1054" y="1574"/>
                  </a:cubicBezTo>
                  <a:cubicBezTo>
                    <a:pt x="1455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2"/>
            <p:cNvSpPr/>
            <p:nvPr/>
          </p:nvSpPr>
          <p:spPr>
            <a:xfrm>
              <a:off x="5062350" y="1316075"/>
              <a:ext cx="46025" cy="39350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59" y="0"/>
                  </a:moveTo>
                  <a:cubicBezTo>
                    <a:pt x="354" y="0"/>
                    <a:pt x="1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2"/>
            <p:cNvSpPr/>
            <p:nvPr/>
          </p:nvSpPr>
          <p:spPr>
            <a:xfrm>
              <a:off x="5209475" y="1350400"/>
              <a:ext cx="39725" cy="39725"/>
            </a:xfrm>
            <a:custGeom>
              <a:avLst/>
              <a:gdLst/>
              <a:ahLst/>
              <a:cxnLst/>
              <a:rect l="l" t="t" r="r" b="b"/>
              <a:pathLst>
                <a:path w="1589" h="1589" extrusionOk="0">
                  <a:moveTo>
                    <a:pt x="794" y="1"/>
                  </a:moveTo>
                  <a:cubicBezTo>
                    <a:pt x="353" y="1"/>
                    <a:pt x="0" y="354"/>
                    <a:pt x="0" y="795"/>
                  </a:cubicBezTo>
                  <a:cubicBezTo>
                    <a:pt x="0" y="1223"/>
                    <a:pt x="353" y="1589"/>
                    <a:pt x="794" y="1589"/>
                  </a:cubicBezTo>
                  <a:cubicBezTo>
                    <a:pt x="1235" y="1589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2"/>
            <p:cNvSpPr/>
            <p:nvPr/>
          </p:nvSpPr>
          <p:spPr>
            <a:xfrm>
              <a:off x="5173875" y="124897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0"/>
                  </a:moveTo>
                  <a:cubicBezTo>
                    <a:pt x="353" y="0"/>
                    <a:pt x="0" y="845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2"/>
            <p:cNvSpPr/>
            <p:nvPr/>
          </p:nvSpPr>
          <p:spPr>
            <a:xfrm>
              <a:off x="5352500" y="938375"/>
              <a:ext cx="46000" cy="39500"/>
            </a:xfrm>
            <a:custGeom>
              <a:avLst/>
              <a:gdLst/>
              <a:ahLst/>
              <a:cxnLst/>
              <a:rect l="l" t="t" r="r" b="b"/>
              <a:pathLst>
                <a:path w="1840" h="1580" extrusionOk="0">
                  <a:moveTo>
                    <a:pt x="1059" y="0"/>
                  </a:moveTo>
                  <a:cubicBezTo>
                    <a:pt x="353" y="0"/>
                    <a:pt x="0" y="857"/>
                    <a:pt x="504" y="1348"/>
                  </a:cubicBezTo>
                  <a:cubicBezTo>
                    <a:pt x="664" y="1508"/>
                    <a:pt x="861" y="1580"/>
                    <a:pt x="1054" y="1580"/>
                  </a:cubicBezTo>
                  <a:cubicBezTo>
                    <a:pt x="1455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2"/>
            <p:cNvSpPr/>
            <p:nvPr/>
          </p:nvSpPr>
          <p:spPr>
            <a:xfrm>
              <a:off x="5722650" y="1358275"/>
              <a:ext cx="46000" cy="39525"/>
            </a:xfrm>
            <a:custGeom>
              <a:avLst/>
              <a:gdLst/>
              <a:ahLst/>
              <a:cxnLst/>
              <a:rect l="l" t="t" r="r" b="b"/>
              <a:pathLst>
                <a:path w="1840" h="1581" extrusionOk="0">
                  <a:moveTo>
                    <a:pt x="1046" y="1"/>
                  </a:moveTo>
                  <a:cubicBezTo>
                    <a:pt x="353" y="1"/>
                    <a:pt x="0" y="858"/>
                    <a:pt x="492" y="1349"/>
                  </a:cubicBezTo>
                  <a:cubicBezTo>
                    <a:pt x="655" y="1509"/>
                    <a:pt x="855" y="1581"/>
                    <a:pt x="1050" y="1581"/>
                  </a:cubicBezTo>
                  <a:cubicBezTo>
                    <a:pt x="1455" y="1581"/>
                    <a:pt x="1840" y="1271"/>
                    <a:pt x="1840" y="795"/>
                  </a:cubicBezTo>
                  <a:cubicBezTo>
                    <a:pt x="1840" y="354"/>
                    <a:pt x="1487" y="1"/>
                    <a:pt x="1046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2"/>
            <p:cNvSpPr/>
            <p:nvPr/>
          </p:nvSpPr>
          <p:spPr>
            <a:xfrm>
              <a:off x="5859350" y="1157300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1"/>
                  </a:moveTo>
                  <a:cubicBezTo>
                    <a:pt x="354" y="1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2"/>
            <p:cNvSpPr/>
            <p:nvPr/>
          </p:nvSpPr>
          <p:spPr>
            <a:xfrm>
              <a:off x="6131225" y="1060900"/>
              <a:ext cx="46025" cy="39350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59" y="1"/>
                  </a:moveTo>
                  <a:cubicBezTo>
                    <a:pt x="353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41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2"/>
            <p:cNvSpPr/>
            <p:nvPr/>
          </p:nvSpPr>
          <p:spPr>
            <a:xfrm>
              <a:off x="6358050" y="914425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59" y="0"/>
                  </a:moveTo>
                  <a:cubicBezTo>
                    <a:pt x="353" y="0"/>
                    <a:pt x="0" y="845"/>
                    <a:pt x="504" y="1336"/>
                  </a:cubicBezTo>
                  <a:cubicBezTo>
                    <a:pt x="664" y="1500"/>
                    <a:pt x="861" y="1573"/>
                    <a:pt x="1054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2"/>
            <p:cNvSpPr/>
            <p:nvPr/>
          </p:nvSpPr>
          <p:spPr>
            <a:xfrm>
              <a:off x="6510200" y="112832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46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0" y="1507"/>
                    <a:pt x="846" y="1578"/>
                    <a:pt x="1039" y="1578"/>
                  </a:cubicBezTo>
                  <a:cubicBezTo>
                    <a:pt x="1446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2"/>
            <p:cNvSpPr/>
            <p:nvPr/>
          </p:nvSpPr>
          <p:spPr>
            <a:xfrm>
              <a:off x="6708025" y="1051150"/>
              <a:ext cx="46025" cy="39425"/>
            </a:xfrm>
            <a:custGeom>
              <a:avLst/>
              <a:gdLst/>
              <a:ahLst/>
              <a:cxnLst/>
              <a:rect l="l" t="t" r="r" b="b"/>
              <a:pathLst>
                <a:path w="1841" h="1577" extrusionOk="0">
                  <a:moveTo>
                    <a:pt x="1059" y="0"/>
                  </a:moveTo>
                  <a:cubicBezTo>
                    <a:pt x="354" y="0"/>
                    <a:pt x="1" y="844"/>
                    <a:pt x="492" y="1348"/>
                  </a:cubicBezTo>
                  <a:cubicBezTo>
                    <a:pt x="654" y="1506"/>
                    <a:pt x="851" y="1577"/>
                    <a:pt x="1044" y="1577"/>
                  </a:cubicBezTo>
                  <a:cubicBezTo>
                    <a:pt x="1451" y="1577"/>
                    <a:pt x="1840" y="1260"/>
                    <a:pt x="1840" y="781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2"/>
            <p:cNvSpPr/>
            <p:nvPr/>
          </p:nvSpPr>
          <p:spPr>
            <a:xfrm>
              <a:off x="7033125" y="124487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47" y="1"/>
                  </a:moveTo>
                  <a:cubicBezTo>
                    <a:pt x="341" y="1"/>
                    <a:pt x="1" y="858"/>
                    <a:pt x="492" y="1349"/>
                  </a:cubicBezTo>
                  <a:cubicBezTo>
                    <a:pt x="651" y="1507"/>
                    <a:pt x="847" y="1578"/>
                    <a:pt x="1040" y="1578"/>
                  </a:cubicBezTo>
                  <a:cubicBezTo>
                    <a:pt x="1447" y="1578"/>
                    <a:pt x="1841" y="1264"/>
                    <a:pt x="1841" y="795"/>
                  </a:cubicBezTo>
                  <a:cubicBezTo>
                    <a:pt x="1841" y="353"/>
                    <a:pt x="1488" y="1"/>
                    <a:pt x="1047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2"/>
            <p:cNvSpPr/>
            <p:nvPr/>
          </p:nvSpPr>
          <p:spPr>
            <a:xfrm>
              <a:off x="4898850" y="1313550"/>
              <a:ext cx="46025" cy="39350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59" y="1"/>
                  </a:moveTo>
                  <a:cubicBezTo>
                    <a:pt x="354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1" y="1258"/>
                    <a:pt x="1841" y="782"/>
                  </a:cubicBezTo>
                  <a:cubicBezTo>
                    <a:pt x="1841" y="341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2"/>
            <p:cNvSpPr/>
            <p:nvPr/>
          </p:nvSpPr>
          <p:spPr>
            <a:xfrm>
              <a:off x="5551575" y="1234800"/>
              <a:ext cx="46025" cy="39350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59" y="0"/>
                  </a:moveTo>
                  <a:cubicBezTo>
                    <a:pt x="354" y="0"/>
                    <a:pt x="1" y="845"/>
                    <a:pt x="505" y="1336"/>
                  </a:cubicBezTo>
                  <a:cubicBezTo>
                    <a:pt x="665" y="1500"/>
                    <a:pt x="862" y="1573"/>
                    <a:pt x="1055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41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2"/>
            <p:cNvSpPr/>
            <p:nvPr/>
          </p:nvSpPr>
          <p:spPr>
            <a:xfrm>
              <a:off x="5887400" y="907725"/>
              <a:ext cx="45075" cy="39575"/>
            </a:xfrm>
            <a:custGeom>
              <a:avLst/>
              <a:gdLst/>
              <a:ahLst/>
              <a:cxnLst/>
              <a:rect l="l" t="t" r="r" b="b"/>
              <a:pathLst>
                <a:path w="1803" h="1583" extrusionOk="0">
                  <a:moveTo>
                    <a:pt x="896" y="1"/>
                  </a:moveTo>
                  <a:cubicBezTo>
                    <a:pt x="589" y="1"/>
                    <a:pt x="299" y="182"/>
                    <a:pt x="177" y="483"/>
                  </a:cubicBezTo>
                  <a:cubicBezTo>
                    <a:pt x="0" y="886"/>
                    <a:pt x="189" y="1352"/>
                    <a:pt x="593" y="1516"/>
                  </a:cubicBezTo>
                  <a:cubicBezTo>
                    <a:pt x="695" y="1561"/>
                    <a:pt x="802" y="1582"/>
                    <a:pt x="907" y="1582"/>
                  </a:cubicBezTo>
                  <a:cubicBezTo>
                    <a:pt x="1215" y="1582"/>
                    <a:pt x="1507" y="1400"/>
                    <a:pt x="1639" y="1100"/>
                  </a:cubicBezTo>
                  <a:cubicBezTo>
                    <a:pt x="1802" y="697"/>
                    <a:pt x="1613" y="231"/>
                    <a:pt x="1210" y="67"/>
                  </a:cubicBezTo>
                  <a:cubicBezTo>
                    <a:pt x="1107" y="22"/>
                    <a:pt x="1001" y="1"/>
                    <a:pt x="896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2"/>
            <p:cNvSpPr/>
            <p:nvPr/>
          </p:nvSpPr>
          <p:spPr>
            <a:xfrm>
              <a:off x="6166200" y="1209275"/>
              <a:ext cx="39700" cy="39725"/>
            </a:xfrm>
            <a:custGeom>
              <a:avLst/>
              <a:gdLst/>
              <a:ahLst/>
              <a:cxnLst/>
              <a:rect l="l" t="t" r="r" b="b"/>
              <a:pathLst>
                <a:path w="1588" h="1589" extrusionOk="0">
                  <a:moveTo>
                    <a:pt x="794" y="1"/>
                  </a:moveTo>
                  <a:cubicBezTo>
                    <a:pt x="366" y="1"/>
                    <a:pt x="0" y="354"/>
                    <a:pt x="0" y="795"/>
                  </a:cubicBezTo>
                  <a:cubicBezTo>
                    <a:pt x="0" y="1223"/>
                    <a:pt x="366" y="1588"/>
                    <a:pt x="794" y="1588"/>
                  </a:cubicBezTo>
                  <a:cubicBezTo>
                    <a:pt x="1235" y="1588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2"/>
            <p:cNvSpPr/>
            <p:nvPr/>
          </p:nvSpPr>
          <p:spPr>
            <a:xfrm>
              <a:off x="6373800" y="1380650"/>
              <a:ext cx="39700" cy="39400"/>
            </a:xfrm>
            <a:custGeom>
              <a:avLst/>
              <a:gdLst/>
              <a:ahLst/>
              <a:cxnLst/>
              <a:rect l="l" t="t" r="r" b="b"/>
              <a:pathLst>
                <a:path w="1588" h="1576" extrusionOk="0">
                  <a:moveTo>
                    <a:pt x="794" y="1"/>
                  </a:moveTo>
                  <a:cubicBezTo>
                    <a:pt x="353" y="1"/>
                    <a:pt x="0" y="353"/>
                    <a:pt x="0" y="794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94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2"/>
            <p:cNvSpPr/>
            <p:nvPr/>
          </p:nvSpPr>
          <p:spPr>
            <a:xfrm>
              <a:off x="6594950" y="1344425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59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5" y="1500"/>
                    <a:pt x="855" y="1573"/>
                    <a:pt x="1050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2"/>
            <p:cNvSpPr/>
            <p:nvPr/>
          </p:nvSpPr>
          <p:spPr>
            <a:xfrm>
              <a:off x="6731025" y="1382850"/>
              <a:ext cx="46025" cy="39475"/>
            </a:xfrm>
            <a:custGeom>
              <a:avLst/>
              <a:gdLst/>
              <a:ahLst/>
              <a:cxnLst/>
              <a:rect l="l" t="t" r="r" b="b"/>
              <a:pathLst>
                <a:path w="1841" h="1579" extrusionOk="0">
                  <a:moveTo>
                    <a:pt x="1059" y="1"/>
                  </a:moveTo>
                  <a:cubicBezTo>
                    <a:pt x="353" y="1"/>
                    <a:pt x="1" y="858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5"/>
                    <a:pt x="1840" y="795"/>
                  </a:cubicBezTo>
                  <a:cubicBezTo>
                    <a:pt x="1840" y="354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2"/>
            <p:cNvSpPr/>
            <p:nvPr/>
          </p:nvSpPr>
          <p:spPr>
            <a:xfrm>
              <a:off x="6891700" y="1116350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46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1" y="1500"/>
                    <a:pt x="850" y="1573"/>
                    <a:pt x="1045" y="1573"/>
                  </a:cubicBezTo>
                  <a:cubicBezTo>
                    <a:pt x="1450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46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2"/>
            <p:cNvSpPr/>
            <p:nvPr/>
          </p:nvSpPr>
          <p:spPr>
            <a:xfrm>
              <a:off x="7059275" y="1035400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0"/>
                  </a:moveTo>
                  <a:cubicBezTo>
                    <a:pt x="354" y="0"/>
                    <a:pt x="1" y="844"/>
                    <a:pt x="505" y="1348"/>
                  </a:cubicBezTo>
                  <a:cubicBezTo>
                    <a:pt x="663" y="1507"/>
                    <a:pt x="858" y="1577"/>
                    <a:pt x="1049" y="1577"/>
                  </a:cubicBezTo>
                  <a:cubicBezTo>
                    <a:pt x="1452" y="1577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2"/>
            <p:cNvSpPr/>
            <p:nvPr/>
          </p:nvSpPr>
          <p:spPr>
            <a:xfrm>
              <a:off x="4708275" y="856450"/>
              <a:ext cx="2575650" cy="667875"/>
            </a:xfrm>
            <a:custGeom>
              <a:avLst/>
              <a:gdLst/>
              <a:ahLst/>
              <a:cxnLst/>
              <a:rect l="l" t="t" r="r" b="b"/>
              <a:pathLst>
                <a:path w="103026" h="26715" extrusionOk="0">
                  <a:moveTo>
                    <a:pt x="55432" y="1"/>
                  </a:moveTo>
                  <a:lnTo>
                    <a:pt x="46271" y="7952"/>
                  </a:lnTo>
                  <a:lnTo>
                    <a:pt x="35938" y="5507"/>
                  </a:lnTo>
                  <a:lnTo>
                    <a:pt x="35913" y="5507"/>
                  </a:lnTo>
                  <a:lnTo>
                    <a:pt x="27294" y="11934"/>
                  </a:lnTo>
                  <a:lnTo>
                    <a:pt x="16382" y="6188"/>
                  </a:lnTo>
                  <a:lnTo>
                    <a:pt x="11480" y="23287"/>
                  </a:lnTo>
                  <a:lnTo>
                    <a:pt x="0" y="26526"/>
                  </a:lnTo>
                  <a:lnTo>
                    <a:pt x="38" y="26664"/>
                  </a:lnTo>
                  <a:lnTo>
                    <a:pt x="11593" y="23401"/>
                  </a:lnTo>
                  <a:lnTo>
                    <a:pt x="16470" y="6389"/>
                  </a:lnTo>
                  <a:lnTo>
                    <a:pt x="27306" y="12098"/>
                  </a:lnTo>
                  <a:lnTo>
                    <a:pt x="35938" y="5659"/>
                  </a:lnTo>
                  <a:lnTo>
                    <a:pt x="46309" y="8103"/>
                  </a:lnTo>
                  <a:lnTo>
                    <a:pt x="55419" y="215"/>
                  </a:lnTo>
                  <a:lnTo>
                    <a:pt x="64958" y="12186"/>
                  </a:lnTo>
                  <a:lnTo>
                    <a:pt x="64970" y="12211"/>
                  </a:lnTo>
                  <a:lnTo>
                    <a:pt x="79663" y="15815"/>
                  </a:lnTo>
                  <a:lnTo>
                    <a:pt x="79714" y="15827"/>
                  </a:lnTo>
                  <a:lnTo>
                    <a:pt x="87186" y="5293"/>
                  </a:lnTo>
                  <a:lnTo>
                    <a:pt x="90815" y="19368"/>
                  </a:lnTo>
                  <a:lnTo>
                    <a:pt x="90815" y="19394"/>
                  </a:lnTo>
                  <a:lnTo>
                    <a:pt x="102950" y="26715"/>
                  </a:lnTo>
                  <a:lnTo>
                    <a:pt x="103025" y="26589"/>
                  </a:lnTo>
                  <a:lnTo>
                    <a:pt x="90941" y="19305"/>
                  </a:lnTo>
                  <a:lnTo>
                    <a:pt x="87249" y="4966"/>
                  </a:lnTo>
                  <a:lnTo>
                    <a:pt x="79651" y="15664"/>
                  </a:lnTo>
                  <a:lnTo>
                    <a:pt x="65046" y="12085"/>
                  </a:lnTo>
                  <a:lnTo>
                    <a:pt x="5543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2"/>
            <p:cNvSpPr/>
            <p:nvPr/>
          </p:nvSpPr>
          <p:spPr>
            <a:xfrm>
              <a:off x="4558950" y="1523350"/>
              <a:ext cx="2813800" cy="3825"/>
            </a:xfrm>
            <a:custGeom>
              <a:avLst/>
              <a:gdLst/>
              <a:ahLst/>
              <a:cxnLst/>
              <a:rect l="l" t="t" r="r" b="b"/>
              <a:pathLst>
                <a:path w="112552" h="153" extrusionOk="0">
                  <a:moveTo>
                    <a:pt x="1" y="1"/>
                  </a:moveTo>
                  <a:lnTo>
                    <a:pt x="1" y="152"/>
                  </a:lnTo>
                  <a:lnTo>
                    <a:pt x="112552" y="152"/>
                  </a:lnTo>
                  <a:lnTo>
                    <a:pt x="112552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2"/>
            <p:cNvSpPr/>
            <p:nvPr/>
          </p:nvSpPr>
          <p:spPr>
            <a:xfrm>
              <a:off x="4967225" y="141877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4" y="1506"/>
                    <a:pt x="850" y="1577"/>
                    <a:pt x="1043" y="1577"/>
                  </a:cubicBezTo>
                  <a:cubicBezTo>
                    <a:pt x="1451" y="1577"/>
                    <a:pt x="1840" y="1261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2"/>
            <p:cNvSpPr/>
            <p:nvPr/>
          </p:nvSpPr>
          <p:spPr>
            <a:xfrm>
              <a:off x="5101172" y="992325"/>
              <a:ext cx="42875" cy="39850"/>
            </a:xfrm>
            <a:custGeom>
              <a:avLst/>
              <a:gdLst/>
              <a:ahLst/>
              <a:cxnLst/>
              <a:rect l="l" t="t" r="r" b="b"/>
              <a:pathLst>
                <a:path w="1715" h="1594" extrusionOk="0">
                  <a:moveTo>
                    <a:pt x="849" y="1"/>
                  </a:moveTo>
                  <a:cubicBezTo>
                    <a:pt x="810" y="1"/>
                    <a:pt x="771" y="4"/>
                    <a:pt x="731" y="9"/>
                  </a:cubicBezTo>
                  <a:cubicBezTo>
                    <a:pt x="290" y="85"/>
                    <a:pt x="1" y="488"/>
                    <a:pt x="76" y="917"/>
                  </a:cubicBezTo>
                  <a:cubicBezTo>
                    <a:pt x="133" y="1317"/>
                    <a:pt x="482" y="1593"/>
                    <a:pt x="866" y="1593"/>
                  </a:cubicBezTo>
                  <a:cubicBezTo>
                    <a:pt x="905" y="1593"/>
                    <a:pt x="944" y="1590"/>
                    <a:pt x="983" y="1584"/>
                  </a:cubicBezTo>
                  <a:cubicBezTo>
                    <a:pt x="1412" y="1509"/>
                    <a:pt x="1714" y="1106"/>
                    <a:pt x="1639" y="665"/>
                  </a:cubicBezTo>
                  <a:cubicBezTo>
                    <a:pt x="1581" y="276"/>
                    <a:pt x="1233" y="1"/>
                    <a:pt x="84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2"/>
            <p:cNvSpPr/>
            <p:nvPr/>
          </p:nvSpPr>
          <p:spPr>
            <a:xfrm>
              <a:off x="5364775" y="1136200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46" y="0"/>
                  </a:moveTo>
                  <a:cubicBezTo>
                    <a:pt x="353" y="0"/>
                    <a:pt x="1" y="845"/>
                    <a:pt x="492" y="1349"/>
                  </a:cubicBezTo>
                  <a:cubicBezTo>
                    <a:pt x="654" y="1507"/>
                    <a:pt x="852" y="1578"/>
                    <a:pt x="1045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46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2"/>
            <p:cNvSpPr/>
            <p:nvPr/>
          </p:nvSpPr>
          <p:spPr>
            <a:xfrm>
              <a:off x="5581825" y="976800"/>
              <a:ext cx="46025" cy="39525"/>
            </a:xfrm>
            <a:custGeom>
              <a:avLst/>
              <a:gdLst/>
              <a:ahLst/>
              <a:cxnLst/>
              <a:rect l="l" t="t" r="r" b="b"/>
              <a:pathLst>
                <a:path w="1841" h="1581" extrusionOk="0">
                  <a:moveTo>
                    <a:pt x="1059" y="0"/>
                  </a:moveTo>
                  <a:cubicBezTo>
                    <a:pt x="353" y="0"/>
                    <a:pt x="1" y="857"/>
                    <a:pt x="505" y="1349"/>
                  </a:cubicBezTo>
                  <a:cubicBezTo>
                    <a:pt x="664" y="1508"/>
                    <a:pt x="861" y="1580"/>
                    <a:pt x="1055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2"/>
            <p:cNvSpPr/>
            <p:nvPr/>
          </p:nvSpPr>
          <p:spPr>
            <a:xfrm>
              <a:off x="5838875" y="103602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0"/>
                  </a:moveTo>
                  <a:cubicBezTo>
                    <a:pt x="354" y="0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2"/>
            <p:cNvSpPr/>
            <p:nvPr/>
          </p:nvSpPr>
          <p:spPr>
            <a:xfrm>
              <a:off x="6316150" y="1138400"/>
              <a:ext cx="39700" cy="39400"/>
            </a:xfrm>
            <a:custGeom>
              <a:avLst/>
              <a:gdLst/>
              <a:ahLst/>
              <a:cxnLst/>
              <a:rect l="l" t="t" r="r" b="b"/>
              <a:pathLst>
                <a:path w="1588" h="1576" extrusionOk="0">
                  <a:moveTo>
                    <a:pt x="794" y="1"/>
                  </a:moveTo>
                  <a:cubicBezTo>
                    <a:pt x="353" y="1"/>
                    <a:pt x="0" y="353"/>
                    <a:pt x="0" y="782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82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2"/>
            <p:cNvSpPr/>
            <p:nvPr/>
          </p:nvSpPr>
          <p:spPr>
            <a:xfrm>
              <a:off x="6675275" y="1230075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46" y="0"/>
                  </a:moveTo>
                  <a:cubicBezTo>
                    <a:pt x="353" y="0"/>
                    <a:pt x="0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6863325" y="967025"/>
              <a:ext cx="46350" cy="39350"/>
            </a:xfrm>
            <a:custGeom>
              <a:avLst/>
              <a:gdLst/>
              <a:ahLst/>
              <a:cxnLst/>
              <a:rect l="l" t="t" r="r" b="b"/>
              <a:pathLst>
                <a:path w="1854" h="1574" extrusionOk="0">
                  <a:moveTo>
                    <a:pt x="1059" y="1"/>
                  </a:moveTo>
                  <a:cubicBezTo>
                    <a:pt x="354" y="1"/>
                    <a:pt x="1" y="845"/>
                    <a:pt x="505" y="1336"/>
                  </a:cubicBezTo>
                  <a:cubicBezTo>
                    <a:pt x="665" y="1500"/>
                    <a:pt x="863" y="1574"/>
                    <a:pt x="1058" y="1574"/>
                  </a:cubicBezTo>
                  <a:cubicBezTo>
                    <a:pt x="1463" y="1574"/>
                    <a:pt x="1853" y="1258"/>
                    <a:pt x="1853" y="782"/>
                  </a:cubicBezTo>
                  <a:cubicBezTo>
                    <a:pt x="1853" y="341"/>
                    <a:pt x="1500" y="1"/>
                    <a:pt x="105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6956275" y="1323000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59" y="1"/>
                  </a:moveTo>
                  <a:cubicBezTo>
                    <a:pt x="353" y="1"/>
                    <a:pt x="0" y="845"/>
                    <a:pt x="504" y="1336"/>
                  </a:cubicBezTo>
                  <a:cubicBezTo>
                    <a:pt x="664" y="1500"/>
                    <a:pt x="861" y="1574"/>
                    <a:pt x="1055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85108917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3"/>
          <p:cNvSpPr txBox="1">
            <a:spLocks noGrp="1"/>
          </p:cNvSpPr>
          <p:nvPr>
            <p:ph type="subTitle" idx="1"/>
          </p:nvPr>
        </p:nvSpPr>
        <p:spPr>
          <a:xfrm>
            <a:off x="6429027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58" name="Google Shape;258;p13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3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3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3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3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3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3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3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3"/>
          <p:cNvSpPr/>
          <p:nvPr/>
        </p:nvSpPr>
        <p:spPr>
          <a:xfrm>
            <a:off x="285750" y="454265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3"/>
          <p:cNvSpPr/>
          <p:nvPr/>
        </p:nvSpPr>
        <p:spPr>
          <a:xfrm>
            <a:off x="439150" y="48034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3"/>
          <p:cNvSpPr txBox="1">
            <a:spLocks noGrp="1"/>
          </p:cNvSpPr>
          <p:nvPr>
            <p:ph type="ctrTitle"/>
          </p:nvPr>
        </p:nvSpPr>
        <p:spPr>
          <a:xfrm>
            <a:off x="970814" y="3396800"/>
            <a:ext cx="2152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69" name="Google Shape;269;p13"/>
          <p:cNvSpPr txBox="1">
            <a:spLocks noGrp="1"/>
          </p:cNvSpPr>
          <p:nvPr>
            <p:ph type="subTitle" idx="2"/>
          </p:nvPr>
        </p:nvSpPr>
        <p:spPr>
          <a:xfrm>
            <a:off x="970814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70" name="Google Shape;270;p13"/>
          <p:cNvSpPr txBox="1">
            <a:spLocks noGrp="1"/>
          </p:cNvSpPr>
          <p:nvPr>
            <p:ph type="title" idx="3" hasCustomPrompt="1"/>
          </p:nvPr>
        </p:nvSpPr>
        <p:spPr>
          <a:xfrm>
            <a:off x="970814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1" name="Google Shape;271;p13"/>
          <p:cNvSpPr txBox="1">
            <a:spLocks noGrp="1"/>
          </p:cNvSpPr>
          <p:nvPr>
            <p:ph type="ctrTitle" idx="4"/>
          </p:nvPr>
        </p:nvSpPr>
        <p:spPr>
          <a:xfrm>
            <a:off x="3690348" y="3396800"/>
            <a:ext cx="1386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72" name="Google Shape;272;p13"/>
          <p:cNvSpPr txBox="1">
            <a:spLocks noGrp="1"/>
          </p:cNvSpPr>
          <p:nvPr>
            <p:ph type="subTitle" idx="5"/>
          </p:nvPr>
        </p:nvSpPr>
        <p:spPr>
          <a:xfrm>
            <a:off x="3690341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73" name="Google Shape;273;p13"/>
          <p:cNvSpPr txBox="1">
            <a:spLocks noGrp="1"/>
          </p:cNvSpPr>
          <p:nvPr>
            <p:ph type="title" idx="6" hasCustomPrompt="1"/>
          </p:nvPr>
        </p:nvSpPr>
        <p:spPr>
          <a:xfrm>
            <a:off x="3690341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4" name="Google Shape;274;p13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75" name="Google Shape;275;p13"/>
          <p:cNvSpPr txBox="1">
            <a:spLocks noGrp="1"/>
          </p:cNvSpPr>
          <p:nvPr>
            <p:ph type="ctrTitle" idx="8"/>
          </p:nvPr>
        </p:nvSpPr>
        <p:spPr>
          <a:xfrm>
            <a:off x="6428436" y="3377738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76" name="Google Shape;276;p13"/>
          <p:cNvSpPr txBox="1">
            <a:spLocks noGrp="1"/>
          </p:cNvSpPr>
          <p:nvPr>
            <p:ph type="title" idx="9" hasCustomPrompt="1"/>
          </p:nvPr>
        </p:nvSpPr>
        <p:spPr>
          <a:xfrm>
            <a:off x="6428436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7" name="Google Shape;277;p13"/>
          <p:cNvSpPr txBox="1">
            <a:spLocks noGrp="1"/>
          </p:cNvSpPr>
          <p:nvPr>
            <p:ph type="ctrTitle" idx="13"/>
          </p:nvPr>
        </p:nvSpPr>
        <p:spPr>
          <a:xfrm>
            <a:off x="6429027" y="3396800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1197054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 and two columns 2"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4"/>
          <p:cNvSpPr txBox="1">
            <a:spLocks noGrp="1"/>
          </p:cNvSpPr>
          <p:nvPr>
            <p:ph type="ctrTitle"/>
          </p:nvPr>
        </p:nvSpPr>
        <p:spPr>
          <a:xfrm>
            <a:off x="4696481" y="1365079"/>
            <a:ext cx="26556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80" name="Google Shape;280;p14"/>
          <p:cNvSpPr txBox="1">
            <a:spLocks noGrp="1"/>
          </p:cNvSpPr>
          <p:nvPr>
            <p:ph type="subTitle" idx="1"/>
          </p:nvPr>
        </p:nvSpPr>
        <p:spPr>
          <a:xfrm>
            <a:off x="4696481" y="1835141"/>
            <a:ext cx="3039300" cy="93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81" name="Google Shape;281;p14"/>
          <p:cNvSpPr txBox="1">
            <a:spLocks noGrp="1"/>
          </p:cNvSpPr>
          <p:nvPr>
            <p:ph type="ctrTitle" idx="2"/>
          </p:nvPr>
        </p:nvSpPr>
        <p:spPr>
          <a:xfrm>
            <a:off x="1900150" y="3127942"/>
            <a:ext cx="24729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82" name="Google Shape;282;p14"/>
          <p:cNvSpPr txBox="1">
            <a:spLocks noGrp="1"/>
          </p:cNvSpPr>
          <p:nvPr>
            <p:ph type="subTitle" idx="3"/>
          </p:nvPr>
        </p:nvSpPr>
        <p:spPr>
          <a:xfrm>
            <a:off x="1333875" y="3598390"/>
            <a:ext cx="3039300" cy="117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83" name="Google Shape;283;p14"/>
          <p:cNvSpPr/>
          <p:nvPr/>
        </p:nvSpPr>
        <p:spPr>
          <a:xfrm>
            <a:off x="7131388" y="36535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14"/>
          <p:cNvSpPr/>
          <p:nvPr/>
        </p:nvSpPr>
        <p:spPr>
          <a:xfrm>
            <a:off x="8403188" y="2183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14"/>
          <p:cNvSpPr/>
          <p:nvPr/>
        </p:nvSpPr>
        <p:spPr>
          <a:xfrm>
            <a:off x="7776788" y="3625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14"/>
          <p:cNvSpPr/>
          <p:nvPr/>
        </p:nvSpPr>
        <p:spPr>
          <a:xfrm>
            <a:off x="8539438" y="5409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7" name="Google Shape;287;p14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288" name="Google Shape;288;p14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4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0" name="Google Shape;290;p14"/>
          <p:cNvSpPr/>
          <p:nvPr/>
        </p:nvSpPr>
        <p:spPr>
          <a:xfrm>
            <a:off x="318213" y="44189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14"/>
          <p:cNvSpPr/>
          <p:nvPr/>
        </p:nvSpPr>
        <p:spPr>
          <a:xfrm>
            <a:off x="454463" y="47414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14"/>
          <p:cNvSpPr txBox="1">
            <a:spLocks noGrp="1"/>
          </p:cNvSpPr>
          <p:nvPr>
            <p:ph type="ctrTitle" idx="4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346713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5"/>
          <p:cNvSpPr/>
          <p:nvPr/>
        </p:nvSpPr>
        <p:spPr>
          <a:xfrm>
            <a:off x="7131388" y="36535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15"/>
          <p:cNvSpPr/>
          <p:nvPr/>
        </p:nvSpPr>
        <p:spPr>
          <a:xfrm>
            <a:off x="8403188" y="2183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15"/>
          <p:cNvSpPr/>
          <p:nvPr/>
        </p:nvSpPr>
        <p:spPr>
          <a:xfrm>
            <a:off x="7776788" y="3625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15"/>
          <p:cNvSpPr/>
          <p:nvPr/>
        </p:nvSpPr>
        <p:spPr>
          <a:xfrm>
            <a:off x="8539438" y="5409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8" name="Google Shape;298;p15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299" name="Google Shape;299;p15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15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1" name="Google Shape;301;p15"/>
          <p:cNvSpPr/>
          <p:nvPr/>
        </p:nvSpPr>
        <p:spPr>
          <a:xfrm>
            <a:off x="318213" y="44189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15"/>
          <p:cNvSpPr/>
          <p:nvPr/>
        </p:nvSpPr>
        <p:spPr>
          <a:xfrm>
            <a:off x="454463" y="47414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15"/>
          <p:cNvSpPr txBox="1">
            <a:spLocks noGrp="1"/>
          </p:cNvSpPr>
          <p:nvPr>
            <p:ph type="ctrTitle"/>
          </p:nvPr>
        </p:nvSpPr>
        <p:spPr>
          <a:xfrm>
            <a:off x="891226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04" name="Google Shape;304;p15"/>
          <p:cNvSpPr txBox="1">
            <a:spLocks noGrp="1"/>
          </p:cNvSpPr>
          <p:nvPr>
            <p:ph type="subTitle" idx="1"/>
          </p:nvPr>
        </p:nvSpPr>
        <p:spPr>
          <a:xfrm>
            <a:off x="891226" y="3491100"/>
            <a:ext cx="18813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05" name="Google Shape;305;p15"/>
          <p:cNvSpPr txBox="1">
            <a:spLocks noGrp="1"/>
          </p:cNvSpPr>
          <p:nvPr>
            <p:ph type="ctrTitle" idx="2"/>
          </p:nvPr>
        </p:nvSpPr>
        <p:spPr>
          <a:xfrm>
            <a:off x="3503173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06" name="Google Shape;306;p15"/>
          <p:cNvSpPr txBox="1">
            <a:spLocks noGrp="1"/>
          </p:cNvSpPr>
          <p:nvPr>
            <p:ph type="subTitle" idx="3"/>
          </p:nvPr>
        </p:nvSpPr>
        <p:spPr>
          <a:xfrm>
            <a:off x="3503173" y="3491100"/>
            <a:ext cx="18813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07" name="Google Shape;307;p15"/>
          <p:cNvSpPr txBox="1">
            <a:spLocks noGrp="1"/>
          </p:cNvSpPr>
          <p:nvPr>
            <p:ph type="ctrTitle" idx="4"/>
          </p:nvPr>
        </p:nvSpPr>
        <p:spPr>
          <a:xfrm>
            <a:off x="6124594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08" name="Google Shape;308;p15"/>
          <p:cNvSpPr txBox="1">
            <a:spLocks noGrp="1"/>
          </p:cNvSpPr>
          <p:nvPr>
            <p:ph type="subTitle" idx="5"/>
          </p:nvPr>
        </p:nvSpPr>
        <p:spPr>
          <a:xfrm>
            <a:off x="6124594" y="3491100"/>
            <a:ext cx="18813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09" name="Google Shape;309;p15"/>
          <p:cNvSpPr txBox="1">
            <a:spLocks noGrp="1"/>
          </p:cNvSpPr>
          <p:nvPr>
            <p:ph type="ctrTitle" idx="6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1507582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6"/>
          <p:cNvSpPr txBox="1">
            <a:spLocks noGrp="1"/>
          </p:cNvSpPr>
          <p:nvPr>
            <p:ph type="ctrTitle"/>
          </p:nvPr>
        </p:nvSpPr>
        <p:spPr>
          <a:xfrm>
            <a:off x="1121525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12" name="Google Shape;312;p16"/>
          <p:cNvSpPr txBox="1">
            <a:spLocks noGrp="1"/>
          </p:cNvSpPr>
          <p:nvPr>
            <p:ph type="subTitle" idx="1"/>
          </p:nvPr>
        </p:nvSpPr>
        <p:spPr>
          <a:xfrm>
            <a:off x="961925" y="1643751"/>
            <a:ext cx="22005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13" name="Google Shape;313;p16"/>
          <p:cNvSpPr txBox="1">
            <a:spLocks noGrp="1"/>
          </p:cNvSpPr>
          <p:nvPr>
            <p:ph type="ctrTitle" idx="2"/>
          </p:nvPr>
        </p:nvSpPr>
        <p:spPr>
          <a:xfrm>
            <a:off x="3628263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14" name="Google Shape;314;p16"/>
          <p:cNvSpPr txBox="1">
            <a:spLocks noGrp="1"/>
          </p:cNvSpPr>
          <p:nvPr>
            <p:ph type="subTitle" idx="3"/>
          </p:nvPr>
        </p:nvSpPr>
        <p:spPr>
          <a:xfrm>
            <a:off x="3468663" y="1643759"/>
            <a:ext cx="22005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15" name="Google Shape;315;p16"/>
          <p:cNvSpPr txBox="1">
            <a:spLocks noGrp="1"/>
          </p:cNvSpPr>
          <p:nvPr>
            <p:ph type="ctrTitle" idx="4"/>
          </p:nvPr>
        </p:nvSpPr>
        <p:spPr>
          <a:xfrm>
            <a:off x="6142624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16" name="Google Shape;316;p16"/>
          <p:cNvSpPr txBox="1">
            <a:spLocks noGrp="1"/>
          </p:cNvSpPr>
          <p:nvPr>
            <p:ph type="subTitle" idx="5"/>
          </p:nvPr>
        </p:nvSpPr>
        <p:spPr>
          <a:xfrm>
            <a:off x="5947924" y="1643751"/>
            <a:ext cx="22707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17" name="Google Shape;317;p16"/>
          <p:cNvSpPr txBox="1">
            <a:spLocks noGrp="1"/>
          </p:cNvSpPr>
          <p:nvPr>
            <p:ph type="ctrTitle" idx="6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18" name="Google Shape;318;p16"/>
          <p:cNvSpPr txBox="1">
            <a:spLocks noGrp="1"/>
          </p:cNvSpPr>
          <p:nvPr>
            <p:ph type="ctrTitle" idx="7"/>
          </p:nvPr>
        </p:nvSpPr>
        <p:spPr>
          <a:xfrm>
            <a:off x="1121525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19" name="Google Shape;319;p16"/>
          <p:cNvSpPr txBox="1">
            <a:spLocks noGrp="1"/>
          </p:cNvSpPr>
          <p:nvPr>
            <p:ph type="subTitle" idx="8"/>
          </p:nvPr>
        </p:nvSpPr>
        <p:spPr>
          <a:xfrm>
            <a:off x="961925" y="3479251"/>
            <a:ext cx="22005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20" name="Google Shape;320;p16"/>
          <p:cNvSpPr txBox="1">
            <a:spLocks noGrp="1"/>
          </p:cNvSpPr>
          <p:nvPr>
            <p:ph type="ctrTitle" idx="9"/>
          </p:nvPr>
        </p:nvSpPr>
        <p:spPr>
          <a:xfrm>
            <a:off x="3628263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21" name="Google Shape;321;p16"/>
          <p:cNvSpPr txBox="1">
            <a:spLocks noGrp="1"/>
          </p:cNvSpPr>
          <p:nvPr>
            <p:ph type="subTitle" idx="13"/>
          </p:nvPr>
        </p:nvSpPr>
        <p:spPr>
          <a:xfrm>
            <a:off x="3533613" y="3479251"/>
            <a:ext cx="20706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22" name="Google Shape;322;p16"/>
          <p:cNvSpPr txBox="1">
            <a:spLocks noGrp="1"/>
          </p:cNvSpPr>
          <p:nvPr>
            <p:ph type="ctrTitle" idx="14"/>
          </p:nvPr>
        </p:nvSpPr>
        <p:spPr>
          <a:xfrm>
            <a:off x="6142624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23" name="Google Shape;323;p16"/>
          <p:cNvSpPr txBox="1">
            <a:spLocks noGrp="1"/>
          </p:cNvSpPr>
          <p:nvPr>
            <p:ph type="subTitle" idx="15"/>
          </p:nvPr>
        </p:nvSpPr>
        <p:spPr>
          <a:xfrm>
            <a:off x="5947924" y="3479251"/>
            <a:ext cx="22707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24" name="Google Shape;324;p16"/>
          <p:cNvSpPr/>
          <p:nvPr/>
        </p:nvSpPr>
        <p:spPr>
          <a:xfrm>
            <a:off x="7573050" y="27737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16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16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16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16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16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16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16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16"/>
          <p:cNvSpPr/>
          <p:nvPr/>
        </p:nvSpPr>
        <p:spPr>
          <a:xfrm>
            <a:off x="564075" y="47539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0728414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7"/>
          <p:cNvSpPr txBox="1">
            <a:spLocks noGrp="1"/>
          </p:cNvSpPr>
          <p:nvPr>
            <p:ph type="ctrTitle"/>
          </p:nvPr>
        </p:nvSpPr>
        <p:spPr>
          <a:xfrm>
            <a:off x="1218541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35" name="Google Shape;335;p17"/>
          <p:cNvSpPr txBox="1">
            <a:spLocks noGrp="1"/>
          </p:cNvSpPr>
          <p:nvPr>
            <p:ph type="subTitle" idx="1"/>
          </p:nvPr>
        </p:nvSpPr>
        <p:spPr>
          <a:xfrm>
            <a:off x="1218541" y="186549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36" name="Google Shape;336;p17"/>
          <p:cNvSpPr txBox="1">
            <a:spLocks noGrp="1"/>
          </p:cNvSpPr>
          <p:nvPr>
            <p:ph type="ctrTitle" idx="2"/>
          </p:nvPr>
        </p:nvSpPr>
        <p:spPr>
          <a:xfrm>
            <a:off x="6054555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37" name="Google Shape;337;p17"/>
          <p:cNvSpPr txBox="1">
            <a:spLocks noGrp="1"/>
          </p:cNvSpPr>
          <p:nvPr>
            <p:ph type="subTitle" idx="3"/>
          </p:nvPr>
        </p:nvSpPr>
        <p:spPr>
          <a:xfrm>
            <a:off x="6054555" y="186549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38" name="Google Shape;338;p17"/>
          <p:cNvSpPr txBox="1">
            <a:spLocks noGrp="1"/>
          </p:cNvSpPr>
          <p:nvPr>
            <p:ph type="ctrTitle" idx="4"/>
          </p:nvPr>
        </p:nvSpPr>
        <p:spPr>
          <a:xfrm>
            <a:off x="1218541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39" name="Google Shape;339;p17"/>
          <p:cNvSpPr txBox="1">
            <a:spLocks noGrp="1"/>
          </p:cNvSpPr>
          <p:nvPr>
            <p:ph type="subTitle" idx="5"/>
          </p:nvPr>
        </p:nvSpPr>
        <p:spPr>
          <a:xfrm>
            <a:off x="1116841" y="3271106"/>
            <a:ext cx="20847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40" name="Google Shape;340;p17"/>
          <p:cNvSpPr txBox="1">
            <a:spLocks noGrp="1"/>
          </p:cNvSpPr>
          <p:nvPr>
            <p:ph type="ctrTitle" idx="6"/>
          </p:nvPr>
        </p:nvSpPr>
        <p:spPr>
          <a:xfrm>
            <a:off x="6054555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41" name="Google Shape;341;p17"/>
          <p:cNvSpPr txBox="1">
            <a:spLocks noGrp="1"/>
          </p:cNvSpPr>
          <p:nvPr>
            <p:ph type="subTitle" idx="7"/>
          </p:nvPr>
        </p:nvSpPr>
        <p:spPr>
          <a:xfrm>
            <a:off x="6054555" y="3271106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42" name="Google Shape;342;p17"/>
          <p:cNvSpPr txBox="1">
            <a:spLocks noGrp="1"/>
          </p:cNvSpPr>
          <p:nvPr>
            <p:ph type="ctrTitle" idx="8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43" name="Google Shape;343;p17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17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17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17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17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17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17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17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17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17"/>
          <p:cNvSpPr/>
          <p:nvPr/>
        </p:nvSpPr>
        <p:spPr>
          <a:xfrm>
            <a:off x="816650" y="4612675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6881362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2">
  <p:cSld name="Title and four columns 2"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8"/>
          <p:cNvSpPr txBox="1">
            <a:spLocks noGrp="1"/>
          </p:cNvSpPr>
          <p:nvPr>
            <p:ph type="ctrTitle"/>
          </p:nvPr>
        </p:nvSpPr>
        <p:spPr>
          <a:xfrm>
            <a:off x="915161" y="2299544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55" name="Google Shape;355;p18"/>
          <p:cNvSpPr txBox="1">
            <a:spLocks noGrp="1"/>
          </p:cNvSpPr>
          <p:nvPr>
            <p:ph type="subTitle" idx="1"/>
          </p:nvPr>
        </p:nvSpPr>
        <p:spPr>
          <a:xfrm>
            <a:off x="879139" y="1777397"/>
            <a:ext cx="19173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56" name="Google Shape;356;p18"/>
          <p:cNvSpPr txBox="1">
            <a:spLocks noGrp="1"/>
          </p:cNvSpPr>
          <p:nvPr>
            <p:ph type="ctrTitle" idx="2"/>
          </p:nvPr>
        </p:nvSpPr>
        <p:spPr>
          <a:xfrm>
            <a:off x="6345518" y="2299544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57" name="Google Shape;357;p18"/>
          <p:cNvSpPr txBox="1">
            <a:spLocks noGrp="1"/>
          </p:cNvSpPr>
          <p:nvPr>
            <p:ph type="subTitle" idx="3"/>
          </p:nvPr>
        </p:nvSpPr>
        <p:spPr>
          <a:xfrm>
            <a:off x="6345518" y="1777397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58" name="Google Shape;358;p18"/>
          <p:cNvSpPr txBox="1">
            <a:spLocks noGrp="1"/>
          </p:cNvSpPr>
          <p:nvPr>
            <p:ph type="ctrTitle" idx="4"/>
          </p:nvPr>
        </p:nvSpPr>
        <p:spPr>
          <a:xfrm>
            <a:off x="915161" y="286152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59" name="Google Shape;359;p18"/>
          <p:cNvSpPr txBox="1">
            <a:spLocks noGrp="1"/>
          </p:cNvSpPr>
          <p:nvPr>
            <p:ph type="subTitle" idx="5"/>
          </p:nvPr>
        </p:nvSpPr>
        <p:spPr>
          <a:xfrm>
            <a:off x="915161" y="335327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60" name="Google Shape;360;p18"/>
          <p:cNvSpPr txBox="1">
            <a:spLocks noGrp="1"/>
          </p:cNvSpPr>
          <p:nvPr>
            <p:ph type="ctrTitle" idx="6"/>
          </p:nvPr>
        </p:nvSpPr>
        <p:spPr>
          <a:xfrm>
            <a:off x="6345518" y="286152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61" name="Google Shape;361;p18"/>
          <p:cNvSpPr txBox="1">
            <a:spLocks noGrp="1"/>
          </p:cNvSpPr>
          <p:nvPr>
            <p:ph type="subTitle" idx="7"/>
          </p:nvPr>
        </p:nvSpPr>
        <p:spPr>
          <a:xfrm>
            <a:off x="6345518" y="3353275"/>
            <a:ext cx="16566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62" name="Google Shape;362;p18"/>
          <p:cNvSpPr txBox="1">
            <a:spLocks noGrp="1"/>
          </p:cNvSpPr>
          <p:nvPr>
            <p:ph type="ctrTitle" idx="8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63" name="Google Shape;363;p18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18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18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18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18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18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18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18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18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18"/>
          <p:cNvSpPr/>
          <p:nvPr/>
        </p:nvSpPr>
        <p:spPr>
          <a:xfrm>
            <a:off x="816650" y="4612675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0678059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19"/>
          <p:cNvSpPr txBox="1">
            <a:spLocks noGrp="1"/>
          </p:cNvSpPr>
          <p:nvPr>
            <p:ph type="title"/>
          </p:nvPr>
        </p:nvSpPr>
        <p:spPr>
          <a:xfrm>
            <a:off x="2471150" y="1830075"/>
            <a:ext cx="3823200" cy="112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7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75" name="Google Shape;375;p19"/>
          <p:cNvSpPr txBox="1">
            <a:spLocks noGrp="1"/>
          </p:cNvSpPr>
          <p:nvPr>
            <p:ph type="subTitle" idx="1"/>
          </p:nvPr>
        </p:nvSpPr>
        <p:spPr>
          <a:xfrm>
            <a:off x="2902550" y="540000"/>
            <a:ext cx="2960400" cy="135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76" name="Google Shape;376;p19"/>
          <p:cNvSpPr txBox="1"/>
          <p:nvPr/>
        </p:nvSpPr>
        <p:spPr>
          <a:xfrm>
            <a:off x="2289500" y="3592806"/>
            <a:ext cx="4186500" cy="9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CREDITS: This presentation template was created by </a:t>
            </a:r>
            <a:r>
              <a:rPr lang="en" sz="1000">
                <a:solidFill>
                  <a:schemeClr val="accent1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including icons by </a:t>
            </a:r>
            <a:r>
              <a:rPr lang="en" sz="1000">
                <a:solidFill>
                  <a:schemeClr val="accent2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and infographics &amp; images by </a:t>
            </a:r>
            <a:r>
              <a:rPr lang="en" sz="1000">
                <a:solidFill>
                  <a:schemeClr val="accent3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>
              <a:solidFill>
                <a:schemeClr val="accent3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77" name="Google Shape;377;p19"/>
          <p:cNvSpPr/>
          <p:nvPr/>
        </p:nvSpPr>
        <p:spPr>
          <a:xfrm>
            <a:off x="858247" y="1380669"/>
            <a:ext cx="130760" cy="131015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19"/>
          <p:cNvSpPr/>
          <p:nvPr/>
        </p:nvSpPr>
        <p:spPr>
          <a:xfrm>
            <a:off x="1802448" y="4340187"/>
            <a:ext cx="131015" cy="131015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19"/>
          <p:cNvSpPr/>
          <p:nvPr/>
        </p:nvSpPr>
        <p:spPr>
          <a:xfrm>
            <a:off x="7196621" y="809541"/>
            <a:ext cx="131015" cy="131015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19"/>
          <p:cNvSpPr/>
          <p:nvPr/>
        </p:nvSpPr>
        <p:spPr>
          <a:xfrm>
            <a:off x="7826485" y="4005523"/>
            <a:ext cx="105796" cy="106050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19"/>
          <p:cNvSpPr/>
          <p:nvPr/>
        </p:nvSpPr>
        <p:spPr>
          <a:xfrm>
            <a:off x="6669747" y="3108456"/>
            <a:ext cx="62397" cy="62397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19"/>
          <p:cNvSpPr/>
          <p:nvPr/>
        </p:nvSpPr>
        <p:spPr>
          <a:xfrm>
            <a:off x="2127273" y="2530788"/>
            <a:ext cx="112298" cy="112553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19"/>
          <p:cNvSpPr/>
          <p:nvPr/>
        </p:nvSpPr>
        <p:spPr>
          <a:xfrm>
            <a:off x="7418926" y="3240515"/>
            <a:ext cx="112298" cy="112553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19"/>
          <p:cNvSpPr/>
          <p:nvPr/>
        </p:nvSpPr>
        <p:spPr>
          <a:xfrm>
            <a:off x="7751274" y="1218584"/>
            <a:ext cx="86853" cy="86825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5" name="Google Shape;385;p19"/>
          <p:cNvGrpSpPr/>
          <p:nvPr/>
        </p:nvGrpSpPr>
        <p:grpSpPr>
          <a:xfrm>
            <a:off x="6669747" y="-389684"/>
            <a:ext cx="143766" cy="2106420"/>
            <a:chOff x="6780548" y="337714"/>
            <a:chExt cx="133252" cy="1952377"/>
          </a:xfrm>
        </p:grpSpPr>
        <p:sp>
          <p:nvSpPr>
            <p:cNvPr id="386" name="Google Shape;386;p19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9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8" name="Google Shape;388;p19"/>
          <p:cNvGrpSpPr/>
          <p:nvPr/>
        </p:nvGrpSpPr>
        <p:grpSpPr>
          <a:xfrm>
            <a:off x="1510029" y="507749"/>
            <a:ext cx="203534" cy="2663107"/>
            <a:chOff x="250617" y="2402301"/>
            <a:chExt cx="188650" cy="2468354"/>
          </a:xfrm>
        </p:grpSpPr>
        <p:sp>
          <p:nvSpPr>
            <p:cNvPr id="389" name="Google Shape;389;p19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9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9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9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3" name="Google Shape;393;p19"/>
          <p:cNvGrpSpPr/>
          <p:nvPr/>
        </p:nvGrpSpPr>
        <p:grpSpPr>
          <a:xfrm>
            <a:off x="385355" y="1380671"/>
            <a:ext cx="199237" cy="2828935"/>
            <a:chOff x="1608717" y="1280046"/>
            <a:chExt cx="199237" cy="2828935"/>
          </a:xfrm>
        </p:grpSpPr>
        <p:sp>
          <p:nvSpPr>
            <p:cNvPr id="394" name="Google Shape;394;p19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9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9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7" name="Google Shape;397;p19"/>
          <p:cNvSpPr/>
          <p:nvPr/>
        </p:nvSpPr>
        <p:spPr>
          <a:xfrm>
            <a:off x="1050592" y="3209646"/>
            <a:ext cx="9132" cy="2718457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19"/>
          <p:cNvSpPr/>
          <p:nvPr/>
        </p:nvSpPr>
        <p:spPr>
          <a:xfrm>
            <a:off x="7090326" y="2590809"/>
            <a:ext cx="9132" cy="1822361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9" name="Google Shape;399;p19"/>
          <p:cNvGrpSpPr/>
          <p:nvPr/>
        </p:nvGrpSpPr>
        <p:grpSpPr>
          <a:xfrm>
            <a:off x="989005" y="-389666"/>
            <a:ext cx="62143" cy="897428"/>
            <a:chOff x="2038689" y="173907"/>
            <a:chExt cx="57599" cy="831799"/>
          </a:xfrm>
        </p:grpSpPr>
        <p:sp>
          <p:nvSpPr>
            <p:cNvPr id="400" name="Google Shape;400;p19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9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2" name="Google Shape;402;p19"/>
          <p:cNvGrpSpPr/>
          <p:nvPr/>
        </p:nvGrpSpPr>
        <p:grpSpPr>
          <a:xfrm>
            <a:off x="8568723" y="2184809"/>
            <a:ext cx="214702" cy="2308597"/>
            <a:chOff x="8008096" y="2108910"/>
            <a:chExt cx="199001" cy="2139769"/>
          </a:xfrm>
        </p:grpSpPr>
        <p:sp>
          <p:nvSpPr>
            <p:cNvPr id="403" name="Google Shape;403;p19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9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5" name="Google Shape;405;p19"/>
          <p:cNvSpPr/>
          <p:nvPr/>
        </p:nvSpPr>
        <p:spPr>
          <a:xfrm>
            <a:off x="6423211" y="3192659"/>
            <a:ext cx="86853" cy="86825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6" name="Google Shape;406;p19"/>
          <p:cNvGrpSpPr/>
          <p:nvPr/>
        </p:nvGrpSpPr>
        <p:grpSpPr>
          <a:xfrm>
            <a:off x="8221223" y="9"/>
            <a:ext cx="214702" cy="2308597"/>
            <a:chOff x="8008096" y="2108910"/>
            <a:chExt cx="199001" cy="2139769"/>
          </a:xfrm>
        </p:grpSpPr>
        <p:sp>
          <p:nvSpPr>
            <p:cNvPr id="407" name="Google Shape;407;p19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19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238026790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ist">
  <p:cSld name="Title and list"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0"/>
          <p:cNvSpPr txBox="1">
            <a:spLocks noGrp="1"/>
          </p:cNvSpPr>
          <p:nvPr>
            <p:ph type="body" idx="1"/>
          </p:nvPr>
        </p:nvSpPr>
        <p:spPr>
          <a:xfrm>
            <a:off x="597375" y="1063525"/>
            <a:ext cx="39087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ivvic Light"/>
              <a:buChar char="●"/>
              <a:defRPr sz="12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SzPts val="1000"/>
              <a:buFont typeface="Nunito Light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1" name="Google Shape;411;p20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12" name="Google Shape;412;p20"/>
          <p:cNvSpPr txBox="1">
            <a:spLocks noGrp="1"/>
          </p:cNvSpPr>
          <p:nvPr>
            <p:ph type="body" idx="2"/>
          </p:nvPr>
        </p:nvSpPr>
        <p:spPr>
          <a:xfrm>
            <a:off x="4690125" y="1063525"/>
            <a:ext cx="39087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5D37"/>
              </a:buClr>
              <a:buSzPts val="1000"/>
              <a:buFont typeface="Livvic Light"/>
              <a:buChar char="●"/>
              <a:defRPr sz="12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○"/>
              <a:defRPr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■"/>
              <a:defRPr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●"/>
              <a:defRPr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●"/>
              <a:defRPr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3" name="Google Shape;413;p20"/>
          <p:cNvSpPr/>
          <p:nvPr/>
        </p:nvSpPr>
        <p:spPr>
          <a:xfrm>
            <a:off x="8829925" y="1123700"/>
            <a:ext cx="108650" cy="108625"/>
          </a:xfrm>
          <a:custGeom>
            <a:avLst/>
            <a:gdLst/>
            <a:ahLst/>
            <a:cxnLst/>
            <a:rect l="l" t="t" r="r" b="b"/>
            <a:pathLst>
              <a:path w="4346" h="4345" extrusionOk="0">
                <a:moveTo>
                  <a:pt x="4027" y="337"/>
                </a:moveTo>
                <a:lnTo>
                  <a:pt x="4027" y="4008"/>
                </a:lnTo>
                <a:lnTo>
                  <a:pt x="338" y="4008"/>
                </a:lnTo>
                <a:lnTo>
                  <a:pt x="338" y="337"/>
                </a:lnTo>
                <a:close/>
                <a:moveTo>
                  <a:pt x="1" y="0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20"/>
          <p:cNvSpPr/>
          <p:nvPr/>
        </p:nvSpPr>
        <p:spPr>
          <a:xfrm>
            <a:off x="9156250" y="1340450"/>
            <a:ext cx="111450" cy="110975"/>
          </a:xfrm>
          <a:custGeom>
            <a:avLst/>
            <a:gdLst/>
            <a:ahLst/>
            <a:cxnLst/>
            <a:rect l="l" t="t" r="r" b="b"/>
            <a:pathLst>
              <a:path w="4458" h="4439" extrusionOk="0">
                <a:moveTo>
                  <a:pt x="4008" y="431"/>
                </a:moveTo>
                <a:lnTo>
                  <a:pt x="4008" y="4008"/>
                </a:lnTo>
                <a:lnTo>
                  <a:pt x="431" y="4008"/>
                </a:lnTo>
                <a:lnTo>
                  <a:pt x="431" y="431"/>
                </a:lnTo>
                <a:close/>
                <a:moveTo>
                  <a:pt x="0" y="1"/>
                </a:moveTo>
                <a:lnTo>
                  <a:pt x="0" y="4439"/>
                </a:lnTo>
                <a:lnTo>
                  <a:pt x="4457" y="4439"/>
                </a:lnTo>
                <a:lnTo>
                  <a:pt x="4457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20"/>
          <p:cNvSpPr/>
          <p:nvPr/>
        </p:nvSpPr>
        <p:spPr>
          <a:xfrm>
            <a:off x="5809850" y="214400"/>
            <a:ext cx="108625" cy="108625"/>
          </a:xfrm>
          <a:custGeom>
            <a:avLst/>
            <a:gdLst/>
            <a:ahLst/>
            <a:cxnLst/>
            <a:rect l="l" t="t" r="r" b="b"/>
            <a:pathLst>
              <a:path w="4345" h="4345" extrusionOk="0">
                <a:moveTo>
                  <a:pt x="4008" y="337"/>
                </a:moveTo>
                <a:lnTo>
                  <a:pt x="4008" y="4008"/>
                </a:lnTo>
                <a:lnTo>
                  <a:pt x="337" y="4008"/>
                </a:lnTo>
                <a:lnTo>
                  <a:pt x="337" y="337"/>
                </a:lnTo>
                <a:close/>
                <a:moveTo>
                  <a:pt x="0" y="0"/>
                </a:moveTo>
                <a:lnTo>
                  <a:pt x="0" y="4345"/>
                </a:lnTo>
                <a:lnTo>
                  <a:pt x="4345" y="4345"/>
                </a:lnTo>
                <a:lnTo>
                  <a:pt x="434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20"/>
          <p:cNvSpPr/>
          <p:nvPr/>
        </p:nvSpPr>
        <p:spPr>
          <a:xfrm>
            <a:off x="7079800" y="420088"/>
            <a:ext cx="164825" cy="16437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20"/>
          <p:cNvSpPr/>
          <p:nvPr/>
        </p:nvSpPr>
        <p:spPr>
          <a:xfrm>
            <a:off x="7952700" y="278513"/>
            <a:ext cx="44975" cy="44500"/>
          </a:xfrm>
          <a:custGeom>
            <a:avLst/>
            <a:gdLst/>
            <a:ahLst/>
            <a:cxnLst/>
            <a:rect l="l" t="t" r="r" b="b"/>
            <a:pathLst>
              <a:path w="1799" h="1780" extrusionOk="0">
                <a:moveTo>
                  <a:pt x="1" y="1"/>
                </a:moveTo>
                <a:lnTo>
                  <a:pt x="1" y="1780"/>
                </a:lnTo>
                <a:lnTo>
                  <a:pt x="1798" y="1780"/>
                </a:lnTo>
                <a:lnTo>
                  <a:pt x="1798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0"/>
          <p:cNvSpPr/>
          <p:nvPr/>
        </p:nvSpPr>
        <p:spPr>
          <a:xfrm>
            <a:off x="7372450" y="-69325"/>
            <a:ext cx="155925" cy="155925"/>
          </a:xfrm>
          <a:custGeom>
            <a:avLst/>
            <a:gdLst/>
            <a:ahLst/>
            <a:cxnLst/>
            <a:rect l="l" t="t" r="r" b="b"/>
            <a:pathLst>
              <a:path w="6237" h="6237" extrusionOk="0">
                <a:moveTo>
                  <a:pt x="0" y="0"/>
                </a:moveTo>
                <a:lnTo>
                  <a:pt x="0" y="6236"/>
                </a:lnTo>
                <a:lnTo>
                  <a:pt x="6236" y="6236"/>
                </a:lnTo>
                <a:lnTo>
                  <a:pt x="6236" y="0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0"/>
          <p:cNvSpPr/>
          <p:nvPr/>
        </p:nvSpPr>
        <p:spPr>
          <a:xfrm>
            <a:off x="8464275" y="355050"/>
            <a:ext cx="155925" cy="156400"/>
          </a:xfrm>
          <a:custGeom>
            <a:avLst/>
            <a:gdLst/>
            <a:ahLst/>
            <a:cxnLst/>
            <a:rect l="l" t="t" r="r" b="b"/>
            <a:pathLst>
              <a:path w="6237" h="6256" extrusionOk="0">
                <a:moveTo>
                  <a:pt x="1" y="1"/>
                </a:moveTo>
                <a:lnTo>
                  <a:pt x="1" y="6256"/>
                </a:lnTo>
                <a:lnTo>
                  <a:pt x="6237" y="6256"/>
                </a:lnTo>
                <a:lnTo>
                  <a:pt x="623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20"/>
          <p:cNvSpPr/>
          <p:nvPr/>
        </p:nvSpPr>
        <p:spPr>
          <a:xfrm>
            <a:off x="7264275" y="607363"/>
            <a:ext cx="122675" cy="122675"/>
          </a:xfrm>
          <a:custGeom>
            <a:avLst/>
            <a:gdLst/>
            <a:ahLst/>
            <a:cxnLst/>
            <a:rect l="l" t="t" r="r" b="b"/>
            <a:pathLst>
              <a:path w="4907" h="4907" extrusionOk="0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20"/>
          <p:cNvSpPr/>
          <p:nvPr/>
        </p:nvSpPr>
        <p:spPr>
          <a:xfrm>
            <a:off x="6298850" y="907625"/>
            <a:ext cx="155925" cy="155900"/>
          </a:xfrm>
          <a:custGeom>
            <a:avLst/>
            <a:gdLst/>
            <a:ahLst/>
            <a:cxnLst/>
            <a:rect l="l" t="t" r="r" b="b"/>
            <a:pathLst>
              <a:path w="6237" h="6236" extrusionOk="0">
                <a:moveTo>
                  <a:pt x="1" y="0"/>
                </a:moveTo>
                <a:lnTo>
                  <a:pt x="1" y="6236"/>
                </a:lnTo>
                <a:lnTo>
                  <a:pt x="6237" y="6236"/>
                </a:lnTo>
                <a:lnTo>
                  <a:pt x="6237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20"/>
          <p:cNvSpPr/>
          <p:nvPr/>
        </p:nvSpPr>
        <p:spPr>
          <a:xfrm>
            <a:off x="-83000" y="4540463"/>
            <a:ext cx="164825" cy="16437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20"/>
          <p:cNvSpPr/>
          <p:nvPr/>
        </p:nvSpPr>
        <p:spPr>
          <a:xfrm>
            <a:off x="101475" y="4727738"/>
            <a:ext cx="122675" cy="122675"/>
          </a:xfrm>
          <a:custGeom>
            <a:avLst/>
            <a:gdLst/>
            <a:ahLst/>
            <a:cxnLst/>
            <a:rect l="l" t="t" r="r" b="b"/>
            <a:pathLst>
              <a:path w="4907" h="4907" extrusionOk="0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5530233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"/>
          <p:cNvSpPr/>
          <p:nvPr/>
        </p:nvSpPr>
        <p:spPr>
          <a:xfrm>
            <a:off x="720239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" name="Google Shape;41;p3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42" name="Google Shape;42;p3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3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" name="Google Shape;46;p3"/>
          <p:cNvGrpSpPr/>
          <p:nvPr/>
        </p:nvGrpSpPr>
        <p:grpSpPr>
          <a:xfrm>
            <a:off x="3643898" y="-436198"/>
            <a:ext cx="133252" cy="1952377"/>
            <a:chOff x="6780548" y="337714"/>
            <a:chExt cx="133252" cy="1952377"/>
          </a:xfrm>
        </p:grpSpPr>
        <p:sp>
          <p:nvSpPr>
            <p:cNvPr id="47" name="Google Shape;47;p3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Google Shape;49;p3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51" name="Google Shape;51;p3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" name="Google Shape;53;p3"/>
          <p:cNvGrpSpPr/>
          <p:nvPr/>
        </p:nvGrpSpPr>
        <p:grpSpPr>
          <a:xfrm>
            <a:off x="520996" y="1091548"/>
            <a:ext cx="199001" cy="2139769"/>
            <a:chOff x="8008096" y="2108910"/>
            <a:chExt cx="199001" cy="2139769"/>
          </a:xfrm>
        </p:grpSpPr>
        <p:sp>
          <p:nvSpPr>
            <p:cNvPr id="54" name="Google Shape;54;p3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Google Shape;56;p3"/>
          <p:cNvSpPr txBox="1">
            <a:spLocks noGrp="1"/>
          </p:cNvSpPr>
          <p:nvPr>
            <p:ph type="ctrTitle"/>
          </p:nvPr>
        </p:nvSpPr>
        <p:spPr>
          <a:xfrm>
            <a:off x="2031287" y="1742775"/>
            <a:ext cx="2622000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7" name="Google Shape;57;p3"/>
          <p:cNvSpPr txBox="1">
            <a:spLocks noGrp="1"/>
          </p:cNvSpPr>
          <p:nvPr>
            <p:ph type="subTitle" idx="1"/>
          </p:nvPr>
        </p:nvSpPr>
        <p:spPr>
          <a:xfrm>
            <a:off x="1791587" y="2417450"/>
            <a:ext cx="3101400" cy="10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8" name="Google Shape;58;p3"/>
          <p:cNvSpPr txBox="1">
            <a:spLocks noGrp="1"/>
          </p:cNvSpPr>
          <p:nvPr>
            <p:ph type="title" idx="2" hasCustomPrompt="1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37411943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5829022"/>
      </p:ext>
    </p:extLst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008699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 Option1">
  <p:cSld name="Title Slide Option1">
    <p:bg>
      <p:bgPr>
        <a:solidFill>
          <a:schemeClr val="dk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ctrTitle"/>
          </p:nvPr>
        </p:nvSpPr>
        <p:spPr>
          <a:xfrm>
            <a:off x="472765" y="1260048"/>
            <a:ext cx="3683100" cy="168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0" marR="0" lvl="0" indent="0" algn="l" rtl="0">
              <a:lnSpc>
                <a:spcPct val="110526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Times New Roman"/>
              <a:buNone/>
              <a:defRPr sz="2900" b="1" i="0" u="none" strike="noStrike" cap="non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ubTitle" idx="1"/>
          </p:nvPr>
        </p:nvSpPr>
        <p:spPr>
          <a:xfrm>
            <a:off x="472765" y="3043238"/>
            <a:ext cx="3397200" cy="11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0" marR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0" algn="ctr" rtl="0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AAB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0" algn="ctr" rtl="0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AAB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28700" marR="0" lvl="3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900" b="0" i="0" u="none" strike="noStrike" cap="none">
                <a:solidFill>
                  <a:srgbClr val="88AAB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71600" marR="0" lvl="4" indent="0" algn="ctr" rtl="0">
              <a:spcBef>
                <a:spcPts val="600"/>
              </a:spcBef>
              <a:spcAft>
                <a:spcPts val="0"/>
              </a:spcAft>
              <a:buClr>
                <a:srgbClr val="88AAB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AAB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714500" marR="0" lvl="5" indent="0" algn="ctr" rtl="0">
              <a:spcBef>
                <a:spcPts val="300"/>
              </a:spcBef>
              <a:spcAft>
                <a:spcPts val="0"/>
              </a:spcAft>
              <a:buClr>
                <a:srgbClr val="88AABF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88AAB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057400" marR="0" lvl="6" indent="0" algn="ctr" rtl="0">
              <a:spcBef>
                <a:spcPts val="300"/>
              </a:spcBef>
              <a:spcAft>
                <a:spcPts val="0"/>
              </a:spcAft>
              <a:buClr>
                <a:srgbClr val="88AABF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88AAB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400300" marR="0" lvl="7" indent="0" algn="ctr" rtl="0">
              <a:spcBef>
                <a:spcPts val="300"/>
              </a:spcBef>
              <a:spcAft>
                <a:spcPts val="0"/>
              </a:spcAft>
              <a:buClr>
                <a:srgbClr val="88AABF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88AAB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743200" marR="0" lvl="8" indent="0" algn="ctr" rtl="0">
              <a:spcBef>
                <a:spcPts val="300"/>
              </a:spcBef>
              <a:spcAft>
                <a:spcPts val="0"/>
              </a:spcAft>
              <a:buClr>
                <a:srgbClr val="88AABF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88AAB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2"/>
          </p:nvPr>
        </p:nvSpPr>
        <p:spPr>
          <a:xfrm>
            <a:off x="472765" y="4699397"/>
            <a:ext cx="3962400" cy="2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228600" algn="l" rtl="0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Char char="‒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Shape 60"/>
          <p:cNvSpPr>
            <a:spLocks noGrp="1"/>
          </p:cNvSpPr>
          <p:nvPr>
            <p:ph type="pic" idx="3"/>
          </p:nvPr>
        </p:nvSpPr>
        <p:spPr>
          <a:xfrm>
            <a:off x="4581524" y="0"/>
            <a:ext cx="4562700" cy="5143500"/>
          </a:xfrm>
          <a:prstGeom prst="rect">
            <a:avLst/>
          </a:prstGeom>
          <a:solidFill>
            <a:srgbClr val="BBBBBB"/>
          </a:solidFill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  <a:defRPr sz="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39700" marR="0" lvl="1" indent="-139700" algn="l" rtl="0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266700" marR="0" lvl="2" indent="-139700" algn="l" rtl="0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Char char="‒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584200" marR="0" lvl="3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549400" marR="0" lvl="4" indent="-1778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892300" marR="0" lvl="5" indent="-1714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235200" marR="0" lvl="6" indent="-1714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578100" marR="0" lvl="7" indent="-1714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921000" marR="0" lvl="8" indent="-1714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8539582" y="4886948"/>
            <a:ext cx="124500" cy="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6686316" y="4886948"/>
            <a:ext cx="1793100" cy="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6256004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ed">
  <p:cSld name="Numbered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467916" y="313200"/>
            <a:ext cx="8208300" cy="8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0" marR="0" lvl="0" indent="0" algn="l" rtl="0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None/>
              <a:defRPr sz="27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467915" y="1357313"/>
            <a:ext cx="6682800" cy="28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317500" algn="l" rtl="0">
              <a:lnSpc>
                <a:spcPct val="122222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AutoNum type="arabicPeriod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‒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Char char="‒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8539582" y="4886948"/>
            <a:ext cx="124500" cy="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ftr" idx="11"/>
          </p:nvPr>
        </p:nvSpPr>
        <p:spPr>
          <a:xfrm>
            <a:off x="6686316" y="4886948"/>
            <a:ext cx="1793100" cy="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8937846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0659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>
            <a:spLocks noGrp="1"/>
          </p:cNvSpPr>
          <p:nvPr>
            <p:ph type="body" idx="1"/>
          </p:nvPr>
        </p:nvSpPr>
        <p:spPr>
          <a:xfrm>
            <a:off x="618825" y="1679175"/>
            <a:ext cx="3534300" cy="20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Google Shape;61;p4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2" name="Google Shape;62;p4"/>
          <p:cNvSpPr/>
          <p:nvPr/>
        </p:nvSpPr>
        <p:spPr>
          <a:xfrm>
            <a:off x="720000" y="46901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4"/>
          <p:cNvSpPr/>
          <p:nvPr/>
        </p:nvSpPr>
        <p:spPr>
          <a:xfrm>
            <a:off x="2058475" y="41522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4"/>
          <p:cNvSpPr/>
          <p:nvPr/>
        </p:nvSpPr>
        <p:spPr>
          <a:xfrm>
            <a:off x="1432075" y="429640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4"/>
          <p:cNvSpPr/>
          <p:nvPr/>
        </p:nvSpPr>
        <p:spPr>
          <a:xfrm>
            <a:off x="2194725" y="44747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4"/>
          <p:cNvSpPr/>
          <p:nvPr/>
        </p:nvSpPr>
        <p:spPr>
          <a:xfrm>
            <a:off x="1585475" y="469551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" name="Google Shape;67;p4"/>
          <p:cNvGrpSpPr/>
          <p:nvPr/>
        </p:nvGrpSpPr>
        <p:grpSpPr>
          <a:xfrm>
            <a:off x="8148521" y="3004593"/>
            <a:ext cx="98059" cy="1147596"/>
            <a:chOff x="3347921" y="16006"/>
            <a:chExt cx="98059" cy="1147596"/>
          </a:xfrm>
        </p:grpSpPr>
        <p:sp>
          <p:nvSpPr>
            <p:cNvPr id="68" name="Google Shape;68;p4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" name="Google Shape;70;p4"/>
          <p:cNvGrpSpPr/>
          <p:nvPr/>
        </p:nvGrpSpPr>
        <p:grpSpPr>
          <a:xfrm>
            <a:off x="281421" y="3769263"/>
            <a:ext cx="121172" cy="760495"/>
            <a:chOff x="5245196" y="3136513"/>
            <a:chExt cx="121172" cy="760495"/>
          </a:xfrm>
        </p:grpSpPr>
        <p:sp>
          <p:nvSpPr>
            <p:cNvPr id="71" name="Google Shape;71;p4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" name="Google Shape;73;p4"/>
          <p:cNvGrpSpPr/>
          <p:nvPr/>
        </p:nvGrpSpPr>
        <p:grpSpPr>
          <a:xfrm>
            <a:off x="8534739" y="4069632"/>
            <a:ext cx="57599" cy="831799"/>
            <a:chOff x="2038689" y="173907"/>
            <a:chExt cx="57599" cy="831799"/>
          </a:xfrm>
        </p:grpSpPr>
        <p:sp>
          <p:nvSpPr>
            <p:cNvPr id="74" name="Google Shape;74;p4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4"/>
          <p:cNvSpPr/>
          <p:nvPr/>
        </p:nvSpPr>
        <p:spPr>
          <a:xfrm>
            <a:off x="7686100" y="45688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8868125" y="376926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117968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"/>
          <p:cNvSpPr txBox="1">
            <a:spLocks noGrp="1"/>
          </p:cNvSpPr>
          <p:nvPr>
            <p:ph type="ctrTitle"/>
          </p:nvPr>
        </p:nvSpPr>
        <p:spPr>
          <a:xfrm>
            <a:off x="923625" y="1196026"/>
            <a:ext cx="982200" cy="57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ubTitle" idx="1"/>
          </p:nvPr>
        </p:nvSpPr>
        <p:spPr>
          <a:xfrm>
            <a:off x="923637" y="1684093"/>
            <a:ext cx="26205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1" name="Google Shape;81;p5"/>
          <p:cNvSpPr txBox="1">
            <a:spLocks noGrp="1"/>
          </p:cNvSpPr>
          <p:nvPr>
            <p:ph type="ctrTitle" idx="2"/>
          </p:nvPr>
        </p:nvSpPr>
        <p:spPr>
          <a:xfrm>
            <a:off x="7050379" y="1196025"/>
            <a:ext cx="1137300" cy="57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2" name="Google Shape;82;p5"/>
          <p:cNvSpPr txBox="1">
            <a:spLocks noGrp="1"/>
          </p:cNvSpPr>
          <p:nvPr>
            <p:ph type="subTitle" idx="3"/>
          </p:nvPr>
        </p:nvSpPr>
        <p:spPr>
          <a:xfrm>
            <a:off x="5450166" y="1684093"/>
            <a:ext cx="27375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3" name="Google Shape;83;p5"/>
          <p:cNvSpPr txBox="1">
            <a:spLocks noGrp="1"/>
          </p:cNvSpPr>
          <p:nvPr>
            <p:ph type="ctrTitle" idx="4"/>
          </p:nvPr>
        </p:nvSpPr>
        <p:spPr>
          <a:xfrm>
            <a:off x="618825" y="411675"/>
            <a:ext cx="4618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4" name="Google Shape;84;p5"/>
          <p:cNvSpPr/>
          <p:nvPr/>
        </p:nvSpPr>
        <p:spPr>
          <a:xfrm>
            <a:off x="7131388" y="36535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5"/>
          <p:cNvSpPr/>
          <p:nvPr/>
        </p:nvSpPr>
        <p:spPr>
          <a:xfrm>
            <a:off x="8403188" y="2183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5"/>
          <p:cNvSpPr/>
          <p:nvPr/>
        </p:nvSpPr>
        <p:spPr>
          <a:xfrm>
            <a:off x="7776788" y="3625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5"/>
          <p:cNvSpPr/>
          <p:nvPr/>
        </p:nvSpPr>
        <p:spPr>
          <a:xfrm>
            <a:off x="8539438" y="5409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8" name="Google Shape;88;p5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89" name="Google Shape;89;p5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" name="Google Shape;91;p5"/>
          <p:cNvSpPr/>
          <p:nvPr/>
        </p:nvSpPr>
        <p:spPr>
          <a:xfrm>
            <a:off x="318213" y="44189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5"/>
          <p:cNvSpPr/>
          <p:nvPr/>
        </p:nvSpPr>
        <p:spPr>
          <a:xfrm>
            <a:off x="454463" y="47414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159974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5" name="Google Shape;95;p6"/>
          <p:cNvSpPr/>
          <p:nvPr/>
        </p:nvSpPr>
        <p:spPr>
          <a:xfrm>
            <a:off x="7573050" y="27737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6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6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6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6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6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6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6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6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6"/>
          <p:cNvSpPr/>
          <p:nvPr/>
        </p:nvSpPr>
        <p:spPr>
          <a:xfrm>
            <a:off x="564075" y="47539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213336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7"/>
          <p:cNvSpPr txBox="1">
            <a:spLocks noGrp="1"/>
          </p:cNvSpPr>
          <p:nvPr>
            <p:ph type="body" idx="1"/>
          </p:nvPr>
        </p:nvSpPr>
        <p:spPr>
          <a:xfrm>
            <a:off x="618306" y="2199025"/>
            <a:ext cx="1905900" cy="129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7" name="Google Shape;107;p7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8" name="Google Shape;108;p7"/>
          <p:cNvSpPr/>
          <p:nvPr/>
        </p:nvSpPr>
        <p:spPr>
          <a:xfrm>
            <a:off x="7131388" y="36535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7"/>
          <p:cNvSpPr/>
          <p:nvPr/>
        </p:nvSpPr>
        <p:spPr>
          <a:xfrm>
            <a:off x="8403188" y="2183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7"/>
          <p:cNvSpPr/>
          <p:nvPr/>
        </p:nvSpPr>
        <p:spPr>
          <a:xfrm>
            <a:off x="7776788" y="3625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7"/>
          <p:cNvSpPr/>
          <p:nvPr/>
        </p:nvSpPr>
        <p:spPr>
          <a:xfrm>
            <a:off x="8539438" y="5409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2" name="Google Shape;112;p7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113" name="Google Shape;113;p7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7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" name="Google Shape;115;p7"/>
          <p:cNvSpPr/>
          <p:nvPr/>
        </p:nvSpPr>
        <p:spPr>
          <a:xfrm>
            <a:off x="318213" y="44189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7"/>
          <p:cNvSpPr/>
          <p:nvPr/>
        </p:nvSpPr>
        <p:spPr>
          <a:xfrm>
            <a:off x="454463" y="47414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112166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8"/>
          <p:cNvSpPr txBox="1">
            <a:spLocks noGrp="1"/>
          </p:cNvSpPr>
          <p:nvPr>
            <p:ph type="title"/>
          </p:nvPr>
        </p:nvSpPr>
        <p:spPr>
          <a:xfrm>
            <a:off x="2037000" y="1496400"/>
            <a:ext cx="5070000" cy="215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9" name="Google Shape;119;p8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8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8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8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8"/>
          <p:cNvSpPr/>
          <p:nvPr/>
        </p:nvSpPr>
        <p:spPr>
          <a:xfrm>
            <a:off x="2307882" y="3002386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8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5" name="Google Shape;125;p8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26" name="Google Shape;126;p8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8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8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" name="Google Shape;129;p8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8"/>
          <p:cNvSpPr/>
          <p:nvPr/>
        </p:nvSpPr>
        <p:spPr>
          <a:xfrm>
            <a:off x="6293004" y="835609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8"/>
          <p:cNvSpPr/>
          <p:nvPr/>
        </p:nvSpPr>
        <p:spPr>
          <a:xfrm>
            <a:off x="1778504" y="2156778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2" name="Google Shape;132;p8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133" name="Google Shape;133;p8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8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" name="Google Shape;135;p8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136" name="Google Shape;136;p8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8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" name="Google Shape;138;p8"/>
          <p:cNvGrpSpPr/>
          <p:nvPr/>
        </p:nvGrpSpPr>
        <p:grpSpPr>
          <a:xfrm>
            <a:off x="6967836" y="85439"/>
            <a:ext cx="133252" cy="1952377"/>
            <a:chOff x="6780548" y="337714"/>
            <a:chExt cx="133252" cy="1952377"/>
          </a:xfrm>
        </p:grpSpPr>
        <p:sp>
          <p:nvSpPr>
            <p:cNvPr id="139" name="Google Shape;139;p8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8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1" name="Google Shape;141;p8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142" name="Google Shape;142;p8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8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8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8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" name="Google Shape;146;p8"/>
          <p:cNvGrpSpPr/>
          <p:nvPr/>
        </p:nvGrpSpPr>
        <p:grpSpPr>
          <a:xfrm>
            <a:off x="982417" y="1695096"/>
            <a:ext cx="199237" cy="2828935"/>
            <a:chOff x="1608717" y="1280046"/>
            <a:chExt cx="199237" cy="2828935"/>
          </a:xfrm>
        </p:grpSpPr>
        <p:sp>
          <p:nvSpPr>
            <p:cNvPr id="147" name="Google Shape;147;p8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8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8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0" name="Google Shape;150;p8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1" name="Google Shape;151;p8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152" name="Google Shape;152;p8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8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4" name="Google Shape;154;p8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155" name="Google Shape;155;p8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8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7" name="Google Shape;157;p8"/>
          <p:cNvSpPr/>
          <p:nvPr/>
        </p:nvSpPr>
        <p:spPr>
          <a:xfrm>
            <a:off x="2702019" y="1158651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8" name="Google Shape;158;p8"/>
          <p:cNvGrpSpPr/>
          <p:nvPr/>
        </p:nvGrpSpPr>
        <p:grpSpPr>
          <a:xfrm>
            <a:off x="4095146" y="-859690"/>
            <a:ext cx="199001" cy="2139769"/>
            <a:chOff x="8008096" y="2108910"/>
            <a:chExt cx="199001" cy="2139769"/>
          </a:xfrm>
        </p:grpSpPr>
        <p:sp>
          <p:nvSpPr>
            <p:cNvPr id="159" name="Google Shape;159;p8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8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1" name="Google Shape;161;p8"/>
          <p:cNvGrpSpPr/>
          <p:nvPr/>
        </p:nvGrpSpPr>
        <p:grpSpPr>
          <a:xfrm>
            <a:off x="6333286" y="3704939"/>
            <a:ext cx="133252" cy="1952377"/>
            <a:chOff x="6780548" y="337714"/>
            <a:chExt cx="133252" cy="1952377"/>
          </a:xfrm>
        </p:grpSpPr>
        <p:sp>
          <p:nvSpPr>
            <p:cNvPr id="162" name="Google Shape;162;p8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8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" name="Google Shape;164;p8"/>
          <p:cNvGrpSpPr/>
          <p:nvPr/>
        </p:nvGrpSpPr>
        <p:grpSpPr>
          <a:xfrm>
            <a:off x="2702021" y="3612763"/>
            <a:ext cx="121172" cy="760495"/>
            <a:chOff x="5245196" y="3136513"/>
            <a:chExt cx="121172" cy="760495"/>
          </a:xfrm>
        </p:grpSpPr>
        <p:sp>
          <p:nvSpPr>
            <p:cNvPr id="165" name="Google Shape;165;p8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8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7" name="Google Shape;167;p8"/>
          <p:cNvSpPr/>
          <p:nvPr/>
        </p:nvSpPr>
        <p:spPr>
          <a:xfrm>
            <a:off x="5539523" y="4516718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8"/>
          <p:cNvSpPr/>
          <p:nvPr/>
        </p:nvSpPr>
        <p:spPr>
          <a:xfrm>
            <a:off x="6994217" y="3378784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1689489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71" name="Google Shape;171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2" name="Google Shape;172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1468340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0"/>
          <p:cNvSpPr txBox="1">
            <a:spLocks noGrp="1"/>
          </p:cNvSpPr>
          <p:nvPr>
            <p:ph type="title"/>
          </p:nvPr>
        </p:nvSpPr>
        <p:spPr>
          <a:xfrm>
            <a:off x="581925" y="3391646"/>
            <a:ext cx="4126500" cy="132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0025733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922597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  <p:sldLayoutId id="2147483707" r:id="rId14"/>
    <p:sldLayoutId id="2147483708" r:id="rId15"/>
    <p:sldLayoutId id="2147483709" r:id="rId16"/>
    <p:sldLayoutId id="2147483710" r:id="rId17"/>
    <p:sldLayoutId id="2147483711" r:id="rId18"/>
    <p:sldLayoutId id="2147483712" r:id="rId19"/>
    <p:sldLayoutId id="2147483713" r:id="rId20"/>
    <p:sldLayoutId id="2147483714" r:id="rId21"/>
    <p:sldLayoutId id="2147483715" r:id="rId22"/>
    <p:sldLayoutId id="2147483716" r:id="rId2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23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428" name="Google Shape;428;p23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090554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1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koajs/bodyparser" TargetMode="External"/><Relationship Id="rId3" Type="http://schemas.openxmlformats.org/officeDocument/2006/relationships/hyperlink" Target="http://www.restapitutorial.com/lessons/whatisrest.html" TargetMode="External"/><Relationship Id="rId7" Type="http://schemas.openxmlformats.org/officeDocument/2006/relationships/hyperlink" Target="https://developer.paypal.com/docs/api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en.wikipedia.org/wiki/Representational_state_transfer" TargetMode="External"/><Relationship Id="rId5" Type="http://schemas.openxmlformats.org/officeDocument/2006/relationships/hyperlink" Target="https://martinfowler.com/articles/richardsonMaturityModel.html" TargetMode="External"/><Relationship Id="rId4" Type="http://schemas.openxmlformats.org/officeDocument/2006/relationships/hyperlink" Target="https://restfulapi.net/" TargetMode="External"/><Relationship Id="rId9" Type="http://schemas.openxmlformats.org/officeDocument/2006/relationships/hyperlink" Target="https://github.com/koajs/router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5" name="Shape 295"/>
          <p:cNvCxnSpPr/>
          <p:nvPr/>
        </p:nvCxnSpPr>
        <p:spPr>
          <a:xfrm>
            <a:off x="8504756" y="4896374"/>
            <a:ext cx="0" cy="64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96" name="Shape 29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sp>
        <p:nvSpPr>
          <p:cNvPr id="297" name="Shape 297"/>
          <p:cNvSpPr txBox="1"/>
          <p:nvPr/>
        </p:nvSpPr>
        <p:spPr>
          <a:xfrm>
            <a:off x="910050" y="1123417"/>
            <a:ext cx="7323900" cy="7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lt1"/>
                </a:solidFill>
              </a:rPr>
              <a:t>Application frameworks</a:t>
            </a:r>
            <a:endParaRPr sz="3600" dirty="0">
              <a:solidFill>
                <a:schemeClr val="lt1"/>
              </a:solidFill>
            </a:endParaRPr>
          </a:p>
        </p:txBody>
      </p:sp>
      <p:sp>
        <p:nvSpPr>
          <p:cNvPr id="298" name="Shape 298"/>
          <p:cNvSpPr txBox="1"/>
          <p:nvPr/>
        </p:nvSpPr>
        <p:spPr>
          <a:xfrm>
            <a:off x="910050" y="2644862"/>
            <a:ext cx="7323900" cy="7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lt1"/>
                </a:solidFill>
              </a:rPr>
              <a:t>REST services &amp; KoaJS</a:t>
            </a:r>
            <a:endParaRPr sz="3600" dirty="0"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 dirty="0">
              <a:solidFill>
                <a:schemeClr val="lt1"/>
              </a:solidFill>
            </a:endParaRPr>
          </a:p>
        </p:txBody>
      </p:sp>
      <p:pic>
        <p:nvPicPr>
          <p:cNvPr id="3" name="Picture 2" descr="A picture containing logo&#10;&#10;Description automatically generated">
            <a:extLst>
              <a:ext uri="{FF2B5EF4-FFF2-40B4-BE49-F238E27FC236}">
                <a16:creationId xmlns:a16="http://schemas.microsoft.com/office/drawing/2014/main" id="{CA099F81-F82C-41A2-A4B3-12728F81E6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1"/>
            <a:ext cx="2111188" cy="2111188"/>
          </a:xfrm>
          <a:prstGeom prst="rect">
            <a:avLst/>
          </a:prstGeom>
        </p:spPr>
      </p:pic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E4245BF1-1A87-4629-92CF-0A8BADEF9F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0248" y="3185232"/>
            <a:ext cx="4097711" cy="1962150"/>
          </a:xfrm>
          <a:prstGeom prst="rect">
            <a:avLst/>
          </a:prstGeom>
        </p:spPr>
      </p:pic>
    </p:spTree>
  </p:cSld>
  <p:clrMapOvr>
    <a:masterClrMapping/>
  </p:clrMapOvr>
  <p:transition spd="med"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 txBox="1">
            <a:spLocks noGrp="1"/>
          </p:cNvSpPr>
          <p:nvPr>
            <p:ph type="body" idx="1"/>
          </p:nvPr>
        </p:nvSpPr>
        <p:spPr>
          <a:xfrm>
            <a:off x="618824" y="1047164"/>
            <a:ext cx="7375451" cy="3235724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b="0" dirty="0"/>
              <a:t>REST services should be cashable.</a:t>
            </a:r>
            <a:endParaRPr sz="1800" b="0" dirty="0"/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b="0" dirty="0"/>
              <a:t>Resources returned from the server should be cashable.</a:t>
            </a:r>
            <a:endParaRPr sz="1800" b="0" dirty="0"/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b="0" dirty="0"/>
              <a:t>Client can cache resources (implicit caching). </a:t>
            </a:r>
            <a:endParaRPr sz="1800" b="0" dirty="0"/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b="0" dirty="0"/>
              <a:t>Server determines what and how should be cached (explicit caching).</a:t>
            </a:r>
            <a:endParaRPr sz="1800" b="0" dirty="0"/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b="0" dirty="0"/>
              <a:t>Server-Client negotiate the caching scheme.</a:t>
            </a:r>
            <a:endParaRPr sz="1800" b="0" dirty="0"/>
          </a:p>
        </p:txBody>
      </p:sp>
      <p:sp>
        <p:nvSpPr>
          <p:cNvPr id="355" name="Shape 355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Cacheable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 txBox="1">
            <a:spLocks noGrp="1"/>
          </p:cNvSpPr>
          <p:nvPr>
            <p:ph type="body" idx="1"/>
          </p:nvPr>
        </p:nvSpPr>
        <p:spPr>
          <a:xfrm>
            <a:off x="618825" y="1074056"/>
            <a:ext cx="7449410" cy="3148319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b="0" dirty="0"/>
              <a:t>Client does not the sees the underlying layers or complexities of the service.</a:t>
            </a:r>
            <a:endParaRPr sz="1800" b="0" dirty="0"/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b="0" dirty="0"/>
              <a:t>Client only knows the URI.</a:t>
            </a:r>
            <a:endParaRPr sz="1800" b="0" dirty="0"/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b="0" dirty="0"/>
              <a:t>Server is decoupled enough to have multiple layers and intermediate services sitting in between client and server.</a:t>
            </a:r>
            <a:endParaRPr sz="1800" b="0" dirty="0"/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b="0" dirty="0"/>
              <a:t>Client only deals with the abstraction of resource URI and verb.</a:t>
            </a:r>
            <a:endParaRPr sz="1800" b="0" dirty="0"/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b="0" dirty="0"/>
              <a:t>Highly scalable.</a:t>
            </a:r>
            <a:endParaRPr sz="1800" b="0" dirty="0"/>
          </a:p>
        </p:txBody>
      </p:sp>
      <p:sp>
        <p:nvSpPr>
          <p:cNvPr id="361" name="Shape 361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Layered System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 txBox="1">
            <a:spLocks noGrp="1"/>
          </p:cNvSpPr>
          <p:nvPr>
            <p:ph type="body" idx="1"/>
          </p:nvPr>
        </p:nvSpPr>
        <p:spPr>
          <a:xfrm>
            <a:off x="618823" y="989475"/>
            <a:ext cx="7335111" cy="3219454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b="0"/>
              <a:t>Optional constraint.</a:t>
            </a:r>
            <a:endParaRPr sz="1800" b="0"/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b="0"/>
              <a:t>Server has the luxury to transfer some part of the logic to the client.</a:t>
            </a:r>
            <a:endParaRPr sz="1800" b="0"/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b="0"/>
              <a:t>JS is being passed to client to execute.</a:t>
            </a:r>
            <a:endParaRPr sz="1800" b="0"/>
          </a:p>
        </p:txBody>
      </p:sp>
      <p:sp>
        <p:nvSpPr>
          <p:cNvPr id="367" name="Shape 367"/>
          <p:cNvSpPr txBox="1">
            <a:spLocks noGrp="1"/>
          </p:cNvSpPr>
          <p:nvPr>
            <p:ph type="ctrTitle"/>
          </p:nvPr>
        </p:nvSpPr>
        <p:spPr>
          <a:xfrm>
            <a:off x="618824" y="411675"/>
            <a:ext cx="4289351" cy="5778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Code on demand</a:t>
            </a: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 txBox="1">
            <a:spLocks noGrp="1"/>
          </p:cNvSpPr>
          <p:nvPr>
            <p:ph type="body" idx="1"/>
          </p:nvPr>
        </p:nvSpPr>
        <p:spPr>
          <a:xfrm>
            <a:off x="618824" y="989475"/>
            <a:ext cx="7382175" cy="3279966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b="0" dirty="0"/>
              <a:t>Performance</a:t>
            </a:r>
            <a:endParaRPr sz="1800" b="0" dirty="0"/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b="0" dirty="0"/>
              <a:t>Scalability</a:t>
            </a:r>
            <a:endParaRPr sz="1800" b="0" dirty="0"/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b="0" dirty="0"/>
              <a:t>Simplicity - Uniform interface</a:t>
            </a:r>
            <a:endParaRPr sz="1800" b="0" dirty="0"/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b="0" dirty="0"/>
              <a:t>Modifiability - Change components while running</a:t>
            </a:r>
            <a:endParaRPr sz="1800" b="0" dirty="0"/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b="0" dirty="0"/>
              <a:t>Visibility - Communication between agents</a:t>
            </a:r>
            <a:endParaRPr sz="1800" b="0" dirty="0"/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b="0" dirty="0"/>
              <a:t>Portability - Components, by moving program code with data</a:t>
            </a:r>
            <a:endParaRPr sz="1800" b="0" dirty="0"/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b="0" dirty="0"/>
              <a:t>Reliability</a:t>
            </a:r>
            <a:endParaRPr sz="1800" b="0" dirty="0"/>
          </a:p>
        </p:txBody>
      </p:sp>
      <p:sp>
        <p:nvSpPr>
          <p:cNvPr id="373" name="Shape 373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6104704" cy="5778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Compliance with REST constraints</a:t>
            </a:r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380"/>
          <p:cNvSpPr txBox="1">
            <a:spLocks noGrp="1"/>
          </p:cNvSpPr>
          <p:nvPr>
            <p:ph type="body" idx="1"/>
          </p:nvPr>
        </p:nvSpPr>
        <p:spPr>
          <a:xfrm>
            <a:off x="618825" y="989475"/>
            <a:ext cx="7516646" cy="3454778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b="0" dirty="0"/>
              <a:t>Nouns over verbs.</a:t>
            </a:r>
            <a:endParaRPr sz="1800" b="0" dirty="0"/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b="0" dirty="0"/>
              <a:t>Do not use GET method to alter the state.</a:t>
            </a:r>
            <a:endParaRPr sz="1800" b="0" dirty="0"/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b="0" dirty="0"/>
              <a:t>Use plural nouns.</a:t>
            </a:r>
            <a:endParaRPr sz="1800" b="0" dirty="0"/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b="0" dirty="0"/>
              <a:t>Represent subresources.</a:t>
            </a:r>
            <a:endParaRPr sz="1800" b="0" dirty="0"/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b="0" dirty="0"/>
              <a:t>Use HTTP status codes for errors.</a:t>
            </a:r>
            <a:endParaRPr sz="1800" b="0" dirty="0"/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b="0" dirty="0"/>
              <a:t>Use links to other related resource where needed.</a:t>
            </a:r>
            <a:endParaRPr sz="1800" b="0" dirty="0"/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b="0" dirty="0"/>
              <a:t>Provide additional functionalities like filtering, pagination, sorting and field selection via query parameters.</a:t>
            </a:r>
            <a:endParaRPr sz="1800" b="0" dirty="0"/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b="0" dirty="0"/>
              <a:t>Version the api.</a:t>
            </a:r>
            <a:endParaRPr sz="1800" b="0" dirty="0"/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b="0" dirty="0"/>
              <a:t>Always expose via HTTPS.</a:t>
            </a:r>
            <a:endParaRPr sz="1800" b="0" dirty="0"/>
          </a:p>
        </p:txBody>
      </p:sp>
      <p:sp>
        <p:nvSpPr>
          <p:cNvPr id="379" name="Shape 379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Best practices</a:t>
            </a:r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 txBox="1">
            <a:spLocks noGrp="1"/>
          </p:cNvSpPr>
          <p:nvPr>
            <p:ph type="body" idx="1"/>
          </p:nvPr>
        </p:nvSpPr>
        <p:spPr>
          <a:xfrm>
            <a:off x="618824" y="989475"/>
            <a:ext cx="7126681" cy="353546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b="0" dirty="0"/>
              <a:t>200 - OK *</a:t>
            </a:r>
            <a:endParaRPr sz="1800" b="0" dirty="0"/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b="0" dirty="0"/>
              <a:t>201 - Created *</a:t>
            </a:r>
            <a:endParaRPr sz="1800" b="0" dirty="0"/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b="0" dirty="0"/>
              <a:t>202 - Accepted </a:t>
            </a:r>
            <a:endParaRPr sz="1800" b="0" dirty="0"/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b="0" dirty="0"/>
              <a:t>204 - No content *</a:t>
            </a:r>
            <a:endParaRPr sz="1800" b="0" dirty="0"/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b="0" dirty="0"/>
              <a:t>301 - Moved permanently</a:t>
            </a:r>
            <a:endParaRPr sz="1800" b="0" dirty="0"/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b="0" dirty="0"/>
              <a:t>302 - Found</a:t>
            </a:r>
            <a:endParaRPr sz="1800" b="0" dirty="0"/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b="0" dirty="0"/>
              <a:t>304 - Not modified *</a:t>
            </a:r>
            <a:endParaRPr sz="1800" b="0" dirty="0"/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b="0" dirty="0"/>
              <a:t>400 - Bad request *</a:t>
            </a:r>
            <a:endParaRPr sz="1800" b="0" dirty="0"/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b="0" dirty="0"/>
              <a:t>401 - Unauthorized *</a:t>
            </a:r>
            <a:endParaRPr sz="1800" b="0" dirty="0"/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b="0" dirty="0"/>
              <a:t>403 - Forbidden *</a:t>
            </a:r>
            <a:endParaRPr sz="1800" b="0" dirty="0"/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b="0" dirty="0"/>
              <a:t>404 - Not found *</a:t>
            </a:r>
            <a:endParaRPr sz="1800" b="0" dirty="0"/>
          </a:p>
        </p:txBody>
      </p:sp>
      <p:sp>
        <p:nvSpPr>
          <p:cNvPr id="385" name="Shape 385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 codes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 txBox="1">
            <a:spLocks noGrp="1"/>
          </p:cNvSpPr>
          <p:nvPr>
            <p:ph type="body" idx="1"/>
          </p:nvPr>
        </p:nvSpPr>
        <p:spPr>
          <a:xfrm>
            <a:off x="618825" y="989475"/>
            <a:ext cx="3534300" cy="20901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b="0" dirty="0"/>
              <a:t>405 - Method not allowed</a:t>
            </a:r>
            <a:endParaRPr sz="1800" b="0" dirty="0"/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b="0" dirty="0"/>
              <a:t>409 - Conflict *</a:t>
            </a:r>
            <a:endParaRPr sz="1800" b="0" dirty="0"/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b="0" dirty="0"/>
              <a:t>412 - Precondition failed</a:t>
            </a:r>
            <a:endParaRPr sz="1800" b="0" dirty="0"/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b="0" dirty="0"/>
              <a:t>500 - Internal server error *</a:t>
            </a:r>
            <a:endParaRPr sz="1800" b="0" dirty="0"/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b="0" dirty="0"/>
              <a:t>502 - Bad gateway</a:t>
            </a:r>
            <a:endParaRPr sz="1800" b="0" dirty="0"/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b="0" dirty="0"/>
              <a:t>503 - Service unavailable</a:t>
            </a:r>
            <a:endParaRPr sz="1800" b="0" dirty="0"/>
          </a:p>
          <a:p>
            <a:pPr marL="0" lvl="0" indent="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800" b="0" dirty="0"/>
          </a:p>
        </p:txBody>
      </p:sp>
      <p:sp>
        <p:nvSpPr>
          <p:cNvPr id="391" name="Shape 391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 codes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 txBox="1">
            <a:spLocks noGrp="1"/>
          </p:cNvSpPr>
          <p:nvPr>
            <p:ph type="body" idx="1"/>
          </p:nvPr>
        </p:nvSpPr>
        <p:spPr>
          <a:xfrm>
            <a:off x="618824" y="989474"/>
            <a:ext cx="7415793" cy="3011025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b="0" dirty="0"/>
              <a:t>Node JS web application framework.</a:t>
            </a:r>
            <a:endParaRPr sz="1800" b="0" dirty="0"/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b="0" dirty="0"/>
              <a:t>Designed for developing web applications and APIs.</a:t>
            </a:r>
            <a:endParaRPr sz="1800" b="0" dirty="0"/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b="0" dirty="0"/>
              <a:t>Minimal features but many features available via plugins.</a:t>
            </a:r>
            <a:endParaRPr sz="1800" b="0" dirty="0"/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b="0" dirty="0"/>
              <a:t>Robust routing.</a:t>
            </a:r>
            <a:endParaRPr sz="1800" b="0" dirty="0"/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b="0" dirty="0"/>
              <a:t>High performance.</a:t>
            </a:r>
            <a:endParaRPr sz="1800" b="0" dirty="0"/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b="0" dirty="0"/>
              <a:t>Test coverage.</a:t>
            </a:r>
            <a:endParaRPr sz="1800" b="0" dirty="0"/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b="0" dirty="0"/>
              <a:t>Extensible.</a:t>
            </a:r>
            <a:endParaRPr sz="1800" b="0" dirty="0"/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b="0" dirty="0"/>
              <a:t>Reusable.</a:t>
            </a:r>
            <a:endParaRPr sz="1800" b="0" dirty="0"/>
          </a:p>
        </p:txBody>
      </p:sp>
      <p:sp>
        <p:nvSpPr>
          <p:cNvPr id="397" name="Shape 397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Koa JS</a:t>
            </a:r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Shape 404"/>
          <p:cNvSpPr txBox="1">
            <a:spLocks noGrp="1"/>
          </p:cNvSpPr>
          <p:nvPr>
            <p:ph type="body" idx="1"/>
          </p:nvPr>
        </p:nvSpPr>
        <p:spPr>
          <a:xfrm>
            <a:off x="618824" y="1121121"/>
            <a:ext cx="4786894" cy="2153237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b="0" dirty="0"/>
              <a:t>Serve html file using Koa JS.</a:t>
            </a:r>
            <a:endParaRPr sz="1800" b="0" dirty="0"/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b="0" dirty="0"/>
              <a:t>Create REST API using Koa JS.</a:t>
            </a:r>
            <a:endParaRPr sz="1800" b="0" dirty="0"/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b="0" dirty="0"/>
              <a:t>Persist resources in Mongodb.</a:t>
            </a:r>
            <a:endParaRPr sz="1800" b="0" dirty="0"/>
          </a:p>
        </p:txBody>
      </p:sp>
      <p:sp>
        <p:nvSpPr>
          <p:cNvPr id="403" name="Shape 403"/>
          <p:cNvSpPr txBox="1">
            <a:spLocks noGrp="1"/>
          </p:cNvSpPr>
          <p:nvPr>
            <p:ph type="ctrTitle"/>
          </p:nvPr>
        </p:nvSpPr>
        <p:spPr>
          <a:xfrm>
            <a:off x="618824" y="411675"/>
            <a:ext cx="4645699" cy="5778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Let’s do some coding</a:t>
            </a:r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 txBox="1">
            <a:spLocks noGrp="1"/>
          </p:cNvSpPr>
          <p:nvPr>
            <p:ph type="body" idx="1"/>
          </p:nvPr>
        </p:nvSpPr>
        <p:spPr>
          <a:xfrm>
            <a:off x="618824" y="1087504"/>
            <a:ext cx="7435963" cy="2886101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b="0" u="sng" dirty="0">
                <a:solidFill>
                  <a:schemeClr val="hlink"/>
                </a:solidFill>
                <a:hlinkClick r:id="rId3"/>
              </a:rPr>
              <a:t>http://www.restapitutorial.com/lessons/whatisrest.html#</a:t>
            </a:r>
            <a:endParaRPr lang="en" sz="1800" b="0" u="sng" dirty="0">
              <a:solidFill>
                <a:schemeClr val="hlink"/>
              </a:solidFill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 b="0" dirty="0">
                <a:hlinkClick r:id="rId4"/>
              </a:rPr>
              <a:t>https://restfulapi.net/</a:t>
            </a:r>
            <a:endParaRPr lang="en-US" sz="1800" b="0" dirty="0"/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 b="0" dirty="0">
                <a:hlinkClick r:id="rId5"/>
              </a:rPr>
              <a:t>https://martinfowler.com/articles/richardsonMaturityModel.html</a:t>
            </a:r>
            <a:endParaRPr lang="en-US" sz="1800" b="0" dirty="0"/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 b="0" dirty="0">
                <a:hlinkClick r:id="rId6"/>
              </a:rPr>
              <a:t>https://en.wikipedia.org/wiki/Representational_state_transfer</a:t>
            </a:r>
            <a:endParaRPr sz="1800" b="0" dirty="0"/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b="0" u="sng" dirty="0">
                <a:solidFill>
                  <a:schemeClr val="hlink"/>
                </a:solidFill>
                <a:hlinkClick r:id="rId7"/>
              </a:rPr>
              <a:t>https://developer.paypal.com/docs/api/</a:t>
            </a:r>
            <a:endParaRPr lang="en" sz="1800" b="0" u="sng" dirty="0">
              <a:solidFill>
                <a:schemeClr val="hlink"/>
              </a:solidFill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 b="0" u="sng" dirty="0">
                <a:solidFill>
                  <a:schemeClr val="hlink"/>
                </a:solidFill>
              </a:rPr>
              <a:t>https://koajs.com/</a:t>
            </a:r>
            <a:endParaRPr lang="en" sz="1800" b="0" u="sng" dirty="0">
              <a:solidFill>
                <a:schemeClr val="hlink"/>
              </a:solidFill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 b="0" dirty="0">
                <a:hlinkClick r:id="rId8"/>
              </a:rPr>
              <a:t>https://github.com/koajs/bodyparser</a:t>
            </a:r>
            <a:endParaRPr lang="en-US" sz="1800" b="0" dirty="0"/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 b="0" dirty="0">
                <a:hlinkClick r:id="rId9"/>
              </a:rPr>
              <a:t>https://github.com/koajs/router</a:t>
            </a:r>
            <a:endParaRPr lang="en-US" dirty="0"/>
          </a:p>
          <a:p>
            <a:pPr marL="1143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800" b="0" dirty="0"/>
          </a:p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800" b="0" dirty="0"/>
          </a:p>
        </p:txBody>
      </p:sp>
      <p:sp>
        <p:nvSpPr>
          <p:cNvPr id="409" name="Shape 409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 txBox="1">
            <a:spLocks noGrp="1"/>
          </p:cNvSpPr>
          <p:nvPr>
            <p:ph type="subTitle" idx="1"/>
          </p:nvPr>
        </p:nvSpPr>
        <p:spPr>
          <a:xfrm>
            <a:off x="4242062" y="1708552"/>
            <a:ext cx="3295500" cy="7926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dirty="0"/>
              <a:t>REST</a:t>
            </a:r>
            <a:endParaRPr dirty="0"/>
          </a:p>
          <a:p>
            <a: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dirty="0"/>
              <a:t>HTTP messages</a:t>
            </a:r>
            <a:endParaRPr dirty="0"/>
          </a:p>
          <a:p>
            <a: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dirty="0"/>
              <a:t>HTTP verbs</a:t>
            </a:r>
            <a:endParaRPr dirty="0"/>
          </a:p>
          <a:p>
            <a: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dirty="0"/>
              <a:t>Six Constraints</a:t>
            </a:r>
            <a:endParaRPr dirty="0"/>
          </a:p>
          <a:p>
            <a: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dirty="0"/>
              <a:t>Compliance</a:t>
            </a:r>
            <a:endParaRPr dirty="0"/>
          </a:p>
          <a:p>
            <a: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dirty="0"/>
              <a:t>Best practices</a:t>
            </a:r>
            <a:endParaRPr dirty="0"/>
          </a:p>
          <a:p>
            <a: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dirty="0"/>
              <a:t>HTTP codes</a:t>
            </a:r>
            <a:endParaRPr dirty="0"/>
          </a:p>
          <a:p>
            <a: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dirty="0"/>
              <a:t>Koa JS</a:t>
            </a:r>
            <a:endParaRPr dirty="0"/>
          </a:p>
          <a:p>
            <a: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dirty="0"/>
              <a:t>Let’s do coding</a:t>
            </a:r>
            <a:endParaRPr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b="0" dirty="0"/>
          </a:p>
        </p:txBody>
      </p:sp>
      <p:pic>
        <p:nvPicPr>
          <p:cNvPr id="306" name="Shape 306" descr="logo-larg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599" y="1812114"/>
            <a:ext cx="4348075" cy="137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Shape 415"/>
          <p:cNvSpPr>
            <a:spLocks noGrp="1"/>
          </p:cNvSpPr>
          <p:nvPr>
            <p:ph type="sldNum" idx="4294967295"/>
          </p:nvPr>
        </p:nvSpPr>
        <p:spPr>
          <a:xfrm>
            <a:off x="8594725" y="4749800"/>
            <a:ext cx="549275" cy="39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</a:rPr>
              <a:t>20</a:t>
            </a:fld>
            <a:endParaRPr sz="1000">
              <a:solidFill>
                <a:schemeClr val="lt2"/>
              </a:solidFill>
            </a:endParaRPr>
          </a:p>
        </p:txBody>
      </p:sp>
      <p:pic>
        <p:nvPicPr>
          <p:cNvPr id="416" name="Shape 4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634" y="2"/>
            <a:ext cx="685084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>
            <a:spLocks noGrp="1"/>
          </p:cNvSpPr>
          <p:nvPr>
            <p:ph type="body" idx="1"/>
          </p:nvPr>
        </p:nvSpPr>
        <p:spPr>
          <a:xfrm>
            <a:off x="618825" y="1060611"/>
            <a:ext cx="7476304" cy="3329854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/>
              <a:t>RE</a:t>
            </a:r>
            <a:r>
              <a:rPr lang="en" sz="1800" b="0" dirty="0"/>
              <a:t>presentational </a:t>
            </a:r>
            <a:r>
              <a:rPr lang="en" sz="1800" dirty="0"/>
              <a:t>S</a:t>
            </a:r>
            <a:r>
              <a:rPr lang="en" sz="1800" b="0" dirty="0"/>
              <a:t>tate </a:t>
            </a:r>
            <a:r>
              <a:rPr lang="en" sz="1800" dirty="0"/>
              <a:t>T</a:t>
            </a:r>
            <a:r>
              <a:rPr lang="en" sz="1800" b="0" dirty="0"/>
              <a:t>ransfer protocol.</a:t>
            </a:r>
            <a:endParaRPr sz="1800" b="0" dirty="0"/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b="0" dirty="0"/>
              <a:t>Built around things or resources - Resource based. </a:t>
            </a:r>
            <a:endParaRPr lang="en" dirty="0"/>
          </a:p>
          <a:p>
            <a:pPr lvl="1" indent="-342900">
              <a:lnSpc>
                <a:spcPct val="100000"/>
              </a:lnSpc>
              <a:buSzPts val="1800"/>
              <a:buChar char="●"/>
            </a:pPr>
            <a:r>
              <a:rPr lang="en" dirty="0">
                <a:solidFill>
                  <a:schemeClr val="bg1"/>
                </a:solidFill>
              </a:rPr>
              <a:t>Nouns vs actions. REST services are not action based though HTTP verbs being used to perform different operations on the same resource.</a:t>
            </a:r>
            <a:endParaRPr b="0" dirty="0">
              <a:solidFill>
                <a:schemeClr val="bg1"/>
              </a:solidFill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b="0" dirty="0"/>
              <a:t>Resource are identified by a URI.</a:t>
            </a:r>
            <a:endParaRPr sz="1800" b="0" dirty="0"/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b="0" dirty="0"/>
              <a:t>Multiple URIs may refer the same resource.</a:t>
            </a:r>
            <a:endParaRPr sz="1800" b="0" dirty="0"/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b="0" dirty="0"/>
              <a:t>Client and server communication.</a:t>
            </a:r>
            <a:endParaRPr sz="1800" b="0" dirty="0"/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b="0" dirty="0"/>
              <a:t>JSON or XML is used to pass data.</a:t>
            </a:r>
            <a:endParaRPr sz="1800" b="0" dirty="0"/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b="0" dirty="0"/>
              <a:t>Lightweight, scalable and maintainable.</a:t>
            </a:r>
            <a:endParaRPr sz="1800" b="0" dirty="0"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endParaRPr b="0" dirty="0"/>
          </a:p>
        </p:txBody>
      </p:sp>
      <p:sp>
        <p:nvSpPr>
          <p:cNvPr id="312" name="Shape 31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RESTful services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 messages</a:t>
            </a:r>
            <a:endParaRPr/>
          </a:p>
        </p:txBody>
      </p:sp>
      <p:pic>
        <p:nvPicPr>
          <p:cNvPr id="319" name="Shape 3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5830" y="1106575"/>
            <a:ext cx="4215825" cy="1465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Shape 3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75829" y="2738694"/>
            <a:ext cx="4215825" cy="150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 Verbs</a:t>
            </a:r>
            <a:endParaRPr/>
          </a:p>
        </p:txBody>
      </p:sp>
      <p:graphicFrame>
        <p:nvGraphicFramePr>
          <p:cNvPr id="326" name="Shape 326"/>
          <p:cNvGraphicFramePr/>
          <p:nvPr>
            <p:extLst>
              <p:ext uri="{D42A27DB-BD31-4B8C-83A1-F6EECF244321}">
                <p14:modId xmlns:p14="http://schemas.microsoft.com/office/powerpoint/2010/main" val="2639257249"/>
              </p:ext>
            </p:extLst>
          </p:nvPr>
        </p:nvGraphicFramePr>
        <p:xfrm>
          <a:off x="618825" y="1078335"/>
          <a:ext cx="7239000" cy="2986830"/>
        </p:xfrm>
        <a:graphic>
          <a:graphicData uri="http://schemas.openxmlformats.org/drawingml/2006/table">
            <a:tbl>
              <a:tblPr>
                <a:noFill/>
                <a:tableStyleId>{286AAEBB-8010-4FEE-A481-9995B0A63BFF}</a:tableStyleId>
              </a:tblPr>
              <a:tblGrid>
                <a:gridCol w="241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bg1"/>
                          </a:solidFill>
                        </a:rPr>
                        <a:t>Verb</a:t>
                      </a:r>
                      <a:endParaRPr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bg1"/>
                          </a:solidFill>
                        </a:rPr>
                        <a:t>Operation</a:t>
                      </a:r>
                      <a:endParaRPr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bg1"/>
                          </a:solidFill>
                        </a:rPr>
                        <a:t>Safe</a:t>
                      </a:r>
                      <a:endParaRPr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bg1"/>
                          </a:solidFill>
                        </a:rPr>
                        <a:t>GET</a:t>
                      </a:r>
                      <a:endParaRPr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bg1"/>
                          </a:solidFill>
                        </a:rPr>
                        <a:t>Fetch a resource</a:t>
                      </a:r>
                      <a:endParaRPr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bg1"/>
                          </a:solidFill>
                        </a:rPr>
                        <a:t>Yes</a:t>
                      </a:r>
                      <a:endParaRPr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bg1"/>
                          </a:solidFill>
                        </a:rPr>
                        <a:t>POST</a:t>
                      </a:r>
                      <a:endParaRPr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bg1"/>
                          </a:solidFill>
                        </a:rPr>
                        <a:t>Insert new resource</a:t>
                      </a:r>
                      <a:endParaRPr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bg1"/>
                          </a:solidFill>
                        </a:rPr>
                        <a:t>-</a:t>
                      </a:r>
                      <a:endParaRPr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bg1"/>
                          </a:solidFill>
                        </a:rPr>
                        <a:t>PUT</a:t>
                      </a:r>
                      <a:endParaRPr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bg1"/>
                          </a:solidFill>
                        </a:rPr>
                        <a:t>Replace existing resource</a:t>
                      </a:r>
                      <a:endParaRPr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bg1"/>
                          </a:solidFill>
                        </a:rPr>
                        <a:t>Idempotent</a:t>
                      </a:r>
                      <a:endParaRPr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bg1"/>
                          </a:solidFill>
                        </a:rPr>
                        <a:t>DELETE</a:t>
                      </a:r>
                      <a:endParaRPr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bg1"/>
                          </a:solidFill>
                        </a:rPr>
                        <a:t>Remove a resource</a:t>
                      </a:r>
                      <a:endParaRPr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bg1"/>
                          </a:solidFill>
                        </a:rPr>
                        <a:t>No</a:t>
                      </a:r>
                      <a:endParaRPr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bg1"/>
                          </a:solidFill>
                        </a:rPr>
                        <a:t>OPTIONS</a:t>
                      </a:r>
                      <a:endParaRPr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bg1"/>
                          </a:solidFill>
                        </a:rPr>
                        <a:t>Get all allowed options</a:t>
                      </a:r>
                      <a:endParaRPr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bg1"/>
                          </a:solidFill>
                        </a:rPr>
                        <a:t>Yes</a:t>
                      </a:r>
                      <a:endParaRPr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bg1"/>
                          </a:solidFill>
                        </a:rPr>
                        <a:t>HEAD</a:t>
                      </a:r>
                      <a:endParaRPr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bg1"/>
                          </a:solidFill>
                        </a:rPr>
                        <a:t>Get only the response header</a:t>
                      </a:r>
                      <a:endParaRPr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bg1"/>
                          </a:solidFill>
                        </a:rPr>
                        <a:t>Yes</a:t>
                      </a:r>
                      <a:endParaRPr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 txBox="1">
            <a:spLocks noGrp="1"/>
          </p:cNvSpPr>
          <p:nvPr>
            <p:ph type="body" idx="1"/>
          </p:nvPr>
        </p:nvSpPr>
        <p:spPr>
          <a:xfrm>
            <a:off x="618825" y="1127845"/>
            <a:ext cx="3534300" cy="20901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b="0" dirty="0"/>
              <a:t>Uniform interface</a:t>
            </a:r>
            <a:endParaRPr sz="1800" b="0" dirty="0"/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b="0" dirty="0"/>
              <a:t>Stateless</a:t>
            </a:r>
            <a:endParaRPr sz="1800" b="0" dirty="0"/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b="0" dirty="0"/>
              <a:t>Cacheable</a:t>
            </a:r>
            <a:endParaRPr sz="1800" b="0" dirty="0"/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b="0" dirty="0"/>
              <a:t>Client-Server</a:t>
            </a:r>
            <a:endParaRPr sz="1800" b="0" dirty="0"/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b="0" dirty="0"/>
              <a:t>Layered System</a:t>
            </a:r>
            <a:endParaRPr sz="1800" b="0" dirty="0"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endParaRPr b="0" dirty="0"/>
          </a:p>
        </p:txBody>
      </p:sp>
      <p:sp>
        <p:nvSpPr>
          <p:cNvPr id="331" name="Shape 331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 Constraints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 txBox="1">
            <a:spLocks noGrp="1"/>
          </p:cNvSpPr>
          <p:nvPr>
            <p:ph type="body" idx="1"/>
          </p:nvPr>
        </p:nvSpPr>
        <p:spPr>
          <a:xfrm>
            <a:off x="618823" y="989474"/>
            <a:ext cx="7362005" cy="3327031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b="0"/>
              <a:t>Based on the HTTP specification.</a:t>
            </a:r>
            <a:endParaRPr sz="1800" b="0"/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b="0"/>
              <a:t>URIs refers to resources and HTTP verbs are actions performed on resources.</a:t>
            </a:r>
            <a:endParaRPr sz="1800" b="0"/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b="0"/>
              <a:t>HTTP verbs (GET, PUT, POST, DELETE).</a:t>
            </a:r>
            <a:endParaRPr sz="1800" b="0"/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b="0"/>
              <a:t>URIs (resource).</a:t>
            </a:r>
            <a:endParaRPr sz="1800" b="0"/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b="0"/>
              <a:t>HTTP request (header, body, query parameters and URI) and response (header/status and body).</a:t>
            </a:r>
            <a:endParaRPr sz="1800" b="0"/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b="0"/>
              <a:t>Use hypermedia to better navigation through resources (HATEOAS - Hypermedia As The Engine Of Application State). Use links for retrieval of related resources.</a:t>
            </a:r>
            <a:endParaRPr sz="1800" b="0"/>
          </a:p>
        </p:txBody>
      </p:sp>
      <p:sp>
        <p:nvSpPr>
          <p:cNvPr id="337" name="Shape 337"/>
          <p:cNvSpPr txBox="1">
            <a:spLocks noGrp="1"/>
          </p:cNvSpPr>
          <p:nvPr>
            <p:ph type="ctrTitle"/>
          </p:nvPr>
        </p:nvSpPr>
        <p:spPr>
          <a:xfrm>
            <a:off x="618824" y="411675"/>
            <a:ext cx="4074199" cy="5778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Uniform interface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 txBox="1">
            <a:spLocks noGrp="1"/>
          </p:cNvSpPr>
          <p:nvPr>
            <p:ph type="body" idx="1"/>
          </p:nvPr>
        </p:nvSpPr>
        <p:spPr>
          <a:xfrm>
            <a:off x="618824" y="1074057"/>
            <a:ext cx="7388899" cy="2852483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b="0" dirty="0"/>
              <a:t>No client state on the server.</a:t>
            </a:r>
            <a:endParaRPr sz="1800" b="0" dirty="0"/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b="0" dirty="0"/>
              <a:t>Self containing messages. Each message contains sufficient information for that particular operation.</a:t>
            </a:r>
            <a:endParaRPr sz="1800" b="0" dirty="0"/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b="0" dirty="0"/>
              <a:t>Session state will be kept in client side.</a:t>
            </a:r>
            <a:endParaRPr sz="1800" b="0" dirty="0"/>
          </a:p>
        </p:txBody>
      </p:sp>
      <p:sp>
        <p:nvSpPr>
          <p:cNvPr id="343" name="Shape 34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Stateless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 txBox="1">
            <a:spLocks noGrp="1"/>
          </p:cNvSpPr>
          <p:nvPr>
            <p:ph type="body" idx="1"/>
          </p:nvPr>
        </p:nvSpPr>
        <p:spPr>
          <a:xfrm>
            <a:off x="618825" y="1047163"/>
            <a:ext cx="7402346" cy="3081083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b="0" dirty="0"/>
              <a:t>Use URI to make the connection between two.</a:t>
            </a:r>
            <a:endParaRPr sz="1800" b="0" dirty="0"/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b="0" dirty="0"/>
              <a:t>Clearly separates user interface and services. Client is portable, client does not have any connection to data server. Server stand independent from different user interfaces.</a:t>
            </a:r>
            <a:endParaRPr sz="1800" b="0" dirty="0"/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b="0" dirty="0"/>
              <a:t>HTTP stack is the communication platform.</a:t>
            </a:r>
            <a:endParaRPr sz="1800" b="0" dirty="0"/>
          </a:p>
        </p:txBody>
      </p:sp>
      <p:sp>
        <p:nvSpPr>
          <p:cNvPr id="349" name="Shape 349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Client-Server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754</Words>
  <Application>Microsoft Office PowerPoint</Application>
  <PresentationFormat>On-screen Show (16:9)</PresentationFormat>
  <Paragraphs>142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33" baseType="lpstr">
      <vt:lpstr>Advent Pro SemiBold</vt:lpstr>
      <vt:lpstr>Arial</vt:lpstr>
      <vt:lpstr>Fira Sans Condensed Medium</vt:lpstr>
      <vt:lpstr>Fira Sans Extra Condensed Medium</vt:lpstr>
      <vt:lpstr>Livvic Light</vt:lpstr>
      <vt:lpstr>Maven Pro</vt:lpstr>
      <vt:lpstr>Nunito Light</vt:lpstr>
      <vt:lpstr>Proxima Nova</vt:lpstr>
      <vt:lpstr>Proxima Nova Semibold</vt:lpstr>
      <vt:lpstr>Share Tech</vt:lpstr>
      <vt:lpstr>Times New Roman</vt:lpstr>
      <vt:lpstr>Data Science Consulting by Slidesgo</vt:lpstr>
      <vt:lpstr>Slidesgo Final Pages</vt:lpstr>
      <vt:lpstr>PowerPoint Presentation</vt:lpstr>
      <vt:lpstr>PowerPoint Presentation</vt:lpstr>
      <vt:lpstr>RESTful services</vt:lpstr>
      <vt:lpstr>HTTP messages</vt:lpstr>
      <vt:lpstr>HTTP Verbs</vt:lpstr>
      <vt:lpstr>6 Constraints</vt:lpstr>
      <vt:lpstr>Uniform interface</vt:lpstr>
      <vt:lpstr>Stateless</vt:lpstr>
      <vt:lpstr>Client-Server</vt:lpstr>
      <vt:lpstr>Cacheable</vt:lpstr>
      <vt:lpstr>Layered System</vt:lpstr>
      <vt:lpstr>Code on demand</vt:lpstr>
      <vt:lpstr>Compliance with REST constraints</vt:lpstr>
      <vt:lpstr>Best practices</vt:lpstr>
      <vt:lpstr>HTTP codes</vt:lpstr>
      <vt:lpstr>HTTP codes</vt:lpstr>
      <vt:lpstr>Koa JS</vt:lpstr>
      <vt:lpstr>Let’s do some coding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Kushira Godellawatta</cp:lastModifiedBy>
  <cp:revision>6</cp:revision>
  <dcterms:modified xsi:type="dcterms:W3CDTF">2021-03-14T03:46:43Z</dcterms:modified>
</cp:coreProperties>
</file>