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3883" r:id="rId3"/>
    <p:sldId id="2147376385" r:id="rId4"/>
    <p:sldId id="2147376387" r:id="rId5"/>
    <p:sldId id="2147376388" r:id="rId6"/>
    <p:sldId id="2147376386" r:id="rId7"/>
    <p:sldId id="38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qo, Albana" initials="BA" lastIdx="1" clrIdx="0">
    <p:extLst>
      <p:ext uri="{19B8F6BF-5375-455C-9EA6-DF929625EA0E}">
        <p15:presenceInfo xmlns:p15="http://schemas.microsoft.com/office/powerpoint/2012/main" userId="S::abeqo@dsi.com::a3a8c8a6-6c8b-487b-975d-1fc5e33df167" providerId="AD"/>
      </p:ext>
    </p:extLst>
  </p:cmAuthor>
  <p:cmAuthor id="2" name="Yadav, Naveen" initials="YN" lastIdx="1" clrIdx="1">
    <p:extLst>
      <p:ext uri="{19B8F6BF-5375-455C-9EA6-DF929625EA0E}">
        <p15:presenceInfo xmlns:p15="http://schemas.microsoft.com/office/powerpoint/2012/main" userId="S::nayadav@dsi.com::2748de68-e28c-4f05-8ca3-a337ddeefdd9" providerId="AD"/>
      </p:ext>
    </p:extLst>
  </p:cmAuthor>
  <p:cmAuthor id="3" name="Malledevarahalli Manohar, Aditi" initials="MMA" lastIdx="1" clrIdx="2">
    <p:extLst>
      <p:ext uri="{19B8F6BF-5375-455C-9EA6-DF929625EA0E}">
        <p15:presenceInfo xmlns:p15="http://schemas.microsoft.com/office/powerpoint/2012/main" userId="S::amalledevar@dsi.com::e261e41e-af85-4b43-9e04-6e8ce721f2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FC8A2-3441-4964-8CB7-4727BCBCD769}" v="175" dt="2024-04-16T12:20:24.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Manohar" userId="S::a7070@axtria.com::e61426ac-3893-4468-8b1e-2f9d1c82c057" providerId="AD" clId="Web-{DDDFC8A2-3441-4964-8CB7-4727BCBCD769}"/>
    <pc:docChg chg="modSld">
      <pc:chgData name="Aditi Manohar" userId="S::a7070@axtria.com::e61426ac-3893-4468-8b1e-2f9d1c82c057" providerId="AD" clId="Web-{DDDFC8A2-3441-4964-8CB7-4727BCBCD769}" dt="2024-04-16T12:12:50.134" v="156"/>
      <pc:docMkLst>
        <pc:docMk/>
      </pc:docMkLst>
      <pc:sldChg chg="modSp">
        <pc:chgData name="Aditi Manohar" userId="S::a7070@axtria.com::e61426ac-3893-4468-8b1e-2f9d1c82c057" providerId="AD" clId="Web-{DDDFC8A2-3441-4964-8CB7-4727BCBCD769}" dt="2024-04-16T12:12:50.134" v="156"/>
        <pc:sldMkLst>
          <pc:docMk/>
          <pc:sldMk cId="310912979" sldId="2147376424"/>
        </pc:sldMkLst>
        <pc:graphicFrameChg chg="mod modGraphic">
          <ac:chgData name="Aditi Manohar" userId="S::a7070@axtria.com::e61426ac-3893-4468-8b1e-2f9d1c82c057" providerId="AD" clId="Web-{DDDFC8A2-3441-4964-8CB7-4727BCBCD769}" dt="2024-04-16T12:12:50.134" v="156"/>
          <ac:graphicFrameMkLst>
            <pc:docMk/>
            <pc:sldMk cId="310912979" sldId="2147376424"/>
            <ac:graphicFrameMk id="9" creationId="{5C33DE71-FF95-A736-9842-576C85BAA5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E66A1-0FF5-4FF0-899E-13DD7E44EB84}"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6F89E-1610-48BC-A0B4-38A4843D76AB}" type="slidenum">
              <a:rPr lang="en-US" smtClean="0"/>
              <a:t>‹#›</a:t>
            </a:fld>
            <a:endParaRPr lang="en-US"/>
          </a:p>
        </p:txBody>
      </p:sp>
    </p:spTree>
    <p:extLst>
      <p:ext uri="{BB962C8B-B14F-4D97-AF65-F5344CB8AC3E}">
        <p14:creationId xmlns:p14="http://schemas.microsoft.com/office/powerpoint/2010/main" val="230554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E282E-25CE-AF19-3F9C-287B66C98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76B79A-DE13-7D45-4DA1-0FCD9E7AA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541FC-5230-BE31-A9D8-3CFD74BA1F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A02CF6-28C6-0796-BBE4-F7BA030BF7C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411A303-F1DA-4135-8BA3-E05B1DFE7C3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4067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emf"/><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13.emf"/></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 Main Cover">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AFA9B4FD-04DC-4005-B62C-379B7DE3BC1F}"/>
              </a:ext>
            </a:extLst>
          </p:cNvPr>
          <p:cNvSpPr>
            <a:spLocks noGrp="1"/>
          </p:cNvSpPr>
          <p:nvPr>
            <p:ph type="pic" sz="quarter" idx="10" hasCustomPrompt="1"/>
          </p:nvPr>
        </p:nvSpPr>
        <p:spPr>
          <a:xfrm>
            <a:off x="6930572" y="4323196"/>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grpSp>
        <p:nvGrpSpPr>
          <p:cNvPr id="11" name="Group 4">
            <a:extLst>
              <a:ext uri="{FF2B5EF4-FFF2-40B4-BE49-F238E27FC236}">
                <a16:creationId xmlns:a16="http://schemas.microsoft.com/office/drawing/2014/main" id="{578A4B1C-2703-4DA9-BD1A-2EF159706DA3}"/>
              </a:ext>
            </a:extLst>
          </p:cNvPr>
          <p:cNvGrpSpPr>
            <a:grpSpLocks/>
          </p:cNvGrpSpPr>
          <p:nvPr userDrawn="1"/>
        </p:nvGrpSpPr>
        <p:grpSpPr bwMode="auto">
          <a:xfrm>
            <a:off x="6936275" y="3393414"/>
            <a:ext cx="4480560" cy="54864"/>
            <a:chOff x="4427" y="3199"/>
            <a:chExt cx="1196" cy="66"/>
          </a:xfrm>
        </p:grpSpPr>
        <p:sp>
          <p:nvSpPr>
            <p:cNvPr id="12" name="AutoShape 3">
              <a:extLst>
                <a:ext uri="{FF2B5EF4-FFF2-40B4-BE49-F238E27FC236}">
                  <a16:creationId xmlns:a16="http://schemas.microsoft.com/office/drawing/2014/main" id="{C54E30E5-1617-454E-AB36-612A3F69AAB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6E6F5C7B-0A9A-49CC-9EF1-B660DE36BDF9}"/>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F617C71-3885-4AD7-BE2C-8A1CFE98E55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58E8E137-C44F-4888-B98E-F8FED640E3E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35482F65-3DE7-49CD-B237-7A9949DBE505}"/>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15C06E35-1F75-4BF4-8B5C-C98D67F84E68}"/>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DC005E33-24AD-4ED0-BA1F-DB7117A00ECF}"/>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9" name="Title 1">
            <a:extLst>
              <a:ext uri="{FF2B5EF4-FFF2-40B4-BE49-F238E27FC236}">
                <a16:creationId xmlns:a16="http://schemas.microsoft.com/office/drawing/2014/main" id="{5CCBA3D0-4C63-4885-A7B3-B1A35198D95F}"/>
              </a:ext>
            </a:extLst>
          </p:cNvPr>
          <p:cNvSpPr>
            <a:spLocks noGrp="1"/>
          </p:cNvSpPr>
          <p:nvPr>
            <p:ph type="title" hasCustomPrompt="1"/>
          </p:nvPr>
        </p:nvSpPr>
        <p:spPr>
          <a:xfrm>
            <a:off x="6855404" y="1676400"/>
            <a:ext cx="4660321" cy="1712335"/>
          </a:xfrm>
        </p:spPr>
        <p:txBody>
          <a:bodyPr anchor="b">
            <a:normAutofit/>
          </a:bodyPr>
          <a:lstStyle>
            <a:lvl1pPr marL="0" algn="l" defTabSz="914400" rtl="0" eaLnBrk="1" latinLnBrk="0" hangingPunct="1">
              <a:lnSpc>
                <a:spcPct val="100000"/>
              </a:lnSpc>
              <a:defRPr lang="en-US" sz="4400" kern="1200" cap="all"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21" name="Group 20">
            <a:extLst>
              <a:ext uri="{FF2B5EF4-FFF2-40B4-BE49-F238E27FC236}">
                <a16:creationId xmlns:a16="http://schemas.microsoft.com/office/drawing/2014/main" id="{1C375A3C-7F93-4EAF-A20E-9D6BC5670A70}"/>
              </a:ext>
            </a:extLst>
          </p:cNvPr>
          <p:cNvGrpSpPr/>
          <p:nvPr userDrawn="1"/>
        </p:nvGrpSpPr>
        <p:grpSpPr>
          <a:xfrm>
            <a:off x="227841" y="352040"/>
            <a:ext cx="6167517" cy="6048760"/>
            <a:chOff x="227841" y="352040"/>
            <a:chExt cx="6167517" cy="6048760"/>
          </a:xfrm>
        </p:grpSpPr>
        <p:grpSp>
          <p:nvGrpSpPr>
            <p:cNvPr id="22" name="Group 21">
              <a:extLst>
                <a:ext uri="{FF2B5EF4-FFF2-40B4-BE49-F238E27FC236}">
                  <a16:creationId xmlns:a16="http://schemas.microsoft.com/office/drawing/2014/main" id="{7BE8369B-8DEF-4D6D-BA56-872DD8A9DE81}"/>
                </a:ext>
              </a:extLst>
            </p:cNvPr>
            <p:cNvGrpSpPr/>
            <p:nvPr/>
          </p:nvGrpSpPr>
          <p:grpSpPr>
            <a:xfrm>
              <a:off x="227841" y="352040"/>
              <a:ext cx="6167517" cy="6048760"/>
              <a:chOff x="227841" y="352040"/>
              <a:chExt cx="6167517" cy="6048760"/>
            </a:xfrm>
          </p:grpSpPr>
          <p:grpSp>
            <p:nvGrpSpPr>
              <p:cNvPr id="49" name="Group 48">
                <a:extLst>
                  <a:ext uri="{FF2B5EF4-FFF2-40B4-BE49-F238E27FC236}">
                    <a16:creationId xmlns:a16="http://schemas.microsoft.com/office/drawing/2014/main" id="{7C06EB89-F05D-4D6E-947F-3172F97021BD}"/>
                  </a:ext>
                </a:extLst>
              </p:cNvPr>
              <p:cNvGrpSpPr>
                <a:grpSpLocks noChangeAspect="1"/>
              </p:cNvGrpSpPr>
              <p:nvPr/>
            </p:nvGrpSpPr>
            <p:grpSpPr>
              <a:xfrm>
                <a:off x="374634" y="2307615"/>
                <a:ext cx="714605" cy="477788"/>
                <a:chOff x="1619250" y="2228850"/>
                <a:chExt cx="819150" cy="547688"/>
              </a:xfrm>
              <a:noFill/>
            </p:grpSpPr>
            <p:sp>
              <p:nvSpPr>
                <p:cNvPr id="552" name="Freeform 27">
                  <a:extLst>
                    <a:ext uri="{FF2B5EF4-FFF2-40B4-BE49-F238E27FC236}">
                      <a16:creationId xmlns:a16="http://schemas.microsoft.com/office/drawing/2014/main" id="{6C41FBD0-C27F-4623-8304-5EF9472A8CA1}"/>
                    </a:ext>
                  </a:extLst>
                </p:cNvPr>
                <p:cNvSpPr>
                  <a:spLocks noEditPoints="1"/>
                </p:cNvSpPr>
                <p:nvPr/>
              </p:nvSpPr>
              <p:spPr bwMode="auto">
                <a:xfrm>
                  <a:off x="1619250" y="2616200"/>
                  <a:ext cx="819150" cy="160338"/>
                </a:xfrm>
                <a:custGeom>
                  <a:avLst/>
                  <a:gdLst/>
                  <a:ahLst/>
                  <a:cxnLst>
                    <a:cxn ang="0">
                      <a:pos x="280" y="0"/>
                    </a:cxn>
                    <a:cxn ang="0">
                      <a:pos x="3" y="0"/>
                    </a:cxn>
                    <a:cxn ang="0">
                      <a:pos x="0" y="3"/>
                    </a:cxn>
                    <a:cxn ang="0">
                      <a:pos x="0" y="18"/>
                    </a:cxn>
                    <a:cxn ang="0">
                      <a:pos x="3" y="21"/>
                    </a:cxn>
                    <a:cxn ang="0">
                      <a:pos x="114" y="21"/>
                    </a:cxn>
                    <a:cxn ang="0">
                      <a:pos x="114" y="27"/>
                    </a:cxn>
                    <a:cxn ang="0">
                      <a:pos x="37" y="27"/>
                    </a:cxn>
                    <a:cxn ang="0">
                      <a:pos x="34" y="31"/>
                    </a:cxn>
                    <a:cxn ang="0">
                      <a:pos x="34" y="52"/>
                    </a:cxn>
                    <a:cxn ang="0">
                      <a:pos x="37" y="55"/>
                    </a:cxn>
                    <a:cxn ang="0">
                      <a:pos x="246" y="55"/>
                    </a:cxn>
                    <a:cxn ang="0">
                      <a:pos x="250" y="52"/>
                    </a:cxn>
                    <a:cxn ang="0">
                      <a:pos x="250" y="31"/>
                    </a:cxn>
                    <a:cxn ang="0">
                      <a:pos x="246" y="27"/>
                    </a:cxn>
                    <a:cxn ang="0">
                      <a:pos x="169" y="27"/>
                    </a:cxn>
                    <a:cxn ang="0">
                      <a:pos x="169" y="21"/>
                    </a:cxn>
                    <a:cxn ang="0">
                      <a:pos x="280" y="21"/>
                    </a:cxn>
                    <a:cxn ang="0">
                      <a:pos x="283" y="18"/>
                    </a:cxn>
                    <a:cxn ang="0">
                      <a:pos x="283" y="3"/>
                    </a:cxn>
                    <a:cxn ang="0">
                      <a:pos x="280" y="0"/>
                    </a:cxn>
                    <a:cxn ang="0">
                      <a:pos x="280" y="0"/>
                    </a:cxn>
                    <a:cxn ang="0">
                      <a:pos x="280" y="0"/>
                    </a:cxn>
                  </a:cxnLst>
                  <a:rect l="0" t="0" r="r" b="b"/>
                  <a:pathLst>
                    <a:path w="283" h="55">
                      <a:moveTo>
                        <a:pt x="280" y="0"/>
                      </a:moveTo>
                      <a:cubicBezTo>
                        <a:pt x="3" y="0"/>
                        <a:pt x="3" y="0"/>
                        <a:pt x="3" y="0"/>
                      </a:cubicBezTo>
                      <a:cubicBezTo>
                        <a:pt x="2" y="0"/>
                        <a:pt x="0" y="1"/>
                        <a:pt x="0" y="3"/>
                      </a:cubicBezTo>
                      <a:cubicBezTo>
                        <a:pt x="0" y="18"/>
                        <a:pt x="0" y="18"/>
                        <a:pt x="0" y="18"/>
                      </a:cubicBezTo>
                      <a:cubicBezTo>
                        <a:pt x="0" y="20"/>
                        <a:pt x="2" y="21"/>
                        <a:pt x="3" y="21"/>
                      </a:cubicBezTo>
                      <a:cubicBezTo>
                        <a:pt x="114" y="21"/>
                        <a:pt x="114" y="21"/>
                        <a:pt x="114" y="21"/>
                      </a:cubicBezTo>
                      <a:cubicBezTo>
                        <a:pt x="114" y="27"/>
                        <a:pt x="114" y="27"/>
                        <a:pt x="114" y="27"/>
                      </a:cubicBezTo>
                      <a:cubicBezTo>
                        <a:pt x="37" y="27"/>
                        <a:pt x="37" y="27"/>
                        <a:pt x="37" y="27"/>
                      </a:cubicBezTo>
                      <a:cubicBezTo>
                        <a:pt x="35" y="27"/>
                        <a:pt x="34" y="29"/>
                        <a:pt x="34" y="31"/>
                      </a:cubicBezTo>
                      <a:cubicBezTo>
                        <a:pt x="34" y="52"/>
                        <a:pt x="34" y="52"/>
                        <a:pt x="34" y="52"/>
                      </a:cubicBezTo>
                      <a:cubicBezTo>
                        <a:pt x="34" y="54"/>
                        <a:pt x="35" y="55"/>
                        <a:pt x="37" y="55"/>
                      </a:cubicBezTo>
                      <a:cubicBezTo>
                        <a:pt x="246" y="55"/>
                        <a:pt x="246" y="55"/>
                        <a:pt x="246" y="55"/>
                      </a:cubicBezTo>
                      <a:cubicBezTo>
                        <a:pt x="248" y="55"/>
                        <a:pt x="250" y="54"/>
                        <a:pt x="250" y="52"/>
                      </a:cubicBezTo>
                      <a:cubicBezTo>
                        <a:pt x="250" y="31"/>
                        <a:pt x="250" y="31"/>
                        <a:pt x="250" y="31"/>
                      </a:cubicBezTo>
                      <a:cubicBezTo>
                        <a:pt x="250" y="29"/>
                        <a:pt x="248" y="27"/>
                        <a:pt x="246" y="27"/>
                      </a:cubicBezTo>
                      <a:cubicBezTo>
                        <a:pt x="169" y="27"/>
                        <a:pt x="169" y="27"/>
                        <a:pt x="169" y="27"/>
                      </a:cubicBezTo>
                      <a:cubicBezTo>
                        <a:pt x="169" y="21"/>
                        <a:pt x="169" y="21"/>
                        <a:pt x="169" y="21"/>
                      </a:cubicBezTo>
                      <a:cubicBezTo>
                        <a:pt x="280" y="21"/>
                        <a:pt x="280" y="21"/>
                        <a:pt x="280" y="21"/>
                      </a:cubicBezTo>
                      <a:cubicBezTo>
                        <a:pt x="282" y="21"/>
                        <a:pt x="283" y="20"/>
                        <a:pt x="283" y="18"/>
                      </a:cubicBezTo>
                      <a:cubicBezTo>
                        <a:pt x="283" y="3"/>
                        <a:pt x="283" y="3"/>
                        <a:pt x="283" y="3"/>
                      </a:cubicBezTo>
                      <a:cubicBezTo>
                        <a:pt x="283" y="1"/>
                        <a:pt x="282" y="0"/>
                        <a:pt x="280" y="0"/>
                      </a:cubicBezTo>
                      <a:close/>
                      <a:moveTo>
                        <a:pt x="280" y="0"/>
                      </a:moveTo>
                      <a:cubicBezTo>
                        <a:pt x="280" y="0"/>
                        <a:pt x="280" y="0"/>
                        <a:pt x="280" y="0"/>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3" name="Freeform 28">
                  <a:extLst>
                    <a:ext uri="{FF2B5EF4-FFF2-40B4-BE49-F238E27FC236}">
                      <a16:creationId xmlns:a16="http://schemas.microsoft.com/office/drawing/2014/main" id="{E905DCCC-EF77-40E3-B1B2-F1BBD24F9C82}"/>
                    </a:ext>
                  </a:extLst>
                </p:cNvPr>
                <p:cNvSpPr>
                  <a:spLocks noEditPoints="1"/>
                </p:cNvSpPr>
                <p:nvPr/>
              </p:nvSpPr>
              <p:spPr bwMode="auto">
                <a:xfrm>
                  <a:off x="2206625" y="2228850"/>
                  <a:ext cx="133350" cy="133350"/>
                </a:xfrm>
                <a:custGeom>
                  <a:avLst/>
                  <a:gdLst/>
                  <a:ahLst/>
                  <a:cxnLst>
                    <a:cxn ang="0">
                      <a:pos x="46" y="23"/>
                    </a:cxn>
                    <a:cxn ang="0">
                      <a:pos x="23" y="46"/>
                    </a:cxn>
                    <a:cxn ang="0">
                      <a:pos x="0" y="23"/>
                    </a:cxn>
                    <a:cxn ang="0">
                      <a:pos x="23" y="0"/>
                    </a:cxn>
                    <a:cxn ang="0">
                      <a:pos x="46" y="23"/>
                    </a:cxn>
                    <a:cxn ang="0">
                      <a:pos x="46" y="23"/>
                    </a:cxn>
                    <a:cxn ang="0">
                      <a:pos x="46" y="23"/>
                    </a:cxn>
                  </a:cxnLst>
                  <a:rect l="0" t="0" r="r" b="b"/>
                  <a:pathLst>
                    <a:path w="46" h="46">
                      <a:moveTo>
                        <a:pt x="46" y="23"/>
                      </a:moveTo>
                      <a:cubicBezTo>
                        <a:pt x="46" y="36"/>
                        <a:pt x="36" y="46"/>
                        <a:pt x="23" y="46"/>
                      </a:cubicBezTo>
                      <a:cubicBezTo>
                        <a:pt x="10" y="46"/>
                        <a:pt x="0" y="36"/>
                        <a:pt x="0" y="23"/>
                      </a:cubicBezTo>
                      <a:cubicBezTo>
                        <a:pt x="0" y="10"/>
                        <a:pt x="10" y="0"/>
                        <a:pt x="23" y="0"/>
                      </a:cubicBezTo>
                      <a:cubicBezTo>
                        <a:pt x="36" y="0"/>
                        <a:pt x="46" y="10"/>
                        <a:pt x="46" y="23"/>
                      </a:cubicBezTo>
                      <a:close/>
                      <a:moveTo>
                        <a:pt x="46" y="23"/>
                      </a:moveTo>
                      <a:cubicBezTo>
                        <a:pt x="46" y="23"/>
                        <a:pt x="46" y="23"/>
                        <a:pt x="46" y="23"/>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4" name="Freeform 29">
                  <a:extLst>
                    <a:ext uri="{FF2B5EF4-FFF2-40B4-BE49-F238E27FC236}">
                      <a16:creationId xmlns:a16="http://schemas.microsoft.com/office/drawing/2014/main" id="{C18C3157-20A6-49B3-9111-F69B2FFF4E7B}"/>
                    </a:ext>
                  </a:extLst>
                </p:cNvPr>
                <p:cNvSpPr>
                  <a:spLocks noEditPoints="1"/>
                </p:cNvSpPr>
                <p:nvPr/>
              </p:nvSpPr>
              <p:spPr bwMode="auto">
                <a:xfrm>
                  <a:off x="1628775" y="2327275"/>
                  <a:ext cx="788988" cy="271463"/>
                </a:xfrm>
                <a:custGeom>
                  <a:avLst/>
                  <a:gdLst/>
                  <a:ahLst/>
                  <a:cxnLst>
                    <a:cxn ang="0">
                      <a:pos x="4" y="94"/>
                    </a:cxn>
                    <a:cxn ang="0">
                      <a:pos x="188" y="94"/>
                    </a:cxn>
                    <a:cxn ang="0">
                      <a:pos x="271" y="14"/>
                    </a:cxn>
                    <a:cxn ang="0">
                      <a:pos x="271" y="9"/>
                    </a:cxn>
                    <a:cxn ang="0">
                      <a:pos x="264" y="1"/>
                    </a:cxn>
                    <a:cxn ang="0">
                      <a:pos x="259" y="1"/>
                    </a:cxn>
                    <a:cxn ang="0">
                      <a:pos x="188" y="70"/>
                    </a:cxn>
                    <a:cxn ang="0">
                      <a:pos x="188" y="65"/>
                    </a:cxn>
                    <a:cxn ang="0">
                      <a:pos x="186" y="64"/>
                    </a:cxn>
                    <a:cxn ang="0">
                      <a:pos x="177" y="72"/>
                    </a:cxn>
                    <a:cxn ang="0">
                      <a:pos x="171" y="74"/>
                    </a:cxn>
                    <a:cxn ang="0">
                      <a:pos x="165" y="71"/>
                    </a:cxn>
                    <a:cxn ang="0">
                      <a:pos x="143" y="45"/>
                    </a:cxn>
                    <a:cxn ang="0">
                      <a:pos x="144" y="32"/>
                    </a:cxn>
                    <a:cxn ang="0">
                      <a:pos x="149" y="30"/>
                    </a:cxn>
                    <a:cxn ang="0">
                      <a:pos x="156" y="33"/>
                    </a:cxn>
                    <a:cxn ang="0">
                      <a:pos x="171" y="51"/>
                    </a:cxn>
                    <a:cxn ang="0">
                      <a:pos x="174" y="51"/>
                    </a:cxn>
                    <a:cxn ang="0">
                      <a:pos x="186" y="41"/>
                    </a:cxn>
                    <a:cxn ang="0">
                      <a:pos x="188" y="37"/>
                    </a:cxn>
                    <a:cxn ang="0">
                      <a:pos x="188" y="17"/>
                    </a:cxn>
                    <a:cxn ang="0">
                      <a:pos x="186" y="15"/>
                    </a:cxn>
                    <a:cxn ang="0">
                      <a:pos x="42" y="62"/>
                    </a:cxn>
                    <a:cxn ang="0">
                      <a:pos x="39" y="66"/>
                    </a:cxn>
                    <a:cxn ang="0">
                      <a:pos x="39" y="76"/>
                    </a:cxn>
                    <a:cxn ang="0">
                      <a:pos x="4" y="76"/>
                    </a:cxn>
                    <a:cxn ang="0">
                      <a:pos x="0" y="80"/>
                    </a:cxn>
                    <a:cxn ang="0">
                      <a:pos x="0" y="90"/>
                    </a:cxn>
                    <a:cxn ang="0">
                      <a:pos x="4" y="94"/>
                    </a:cxn>
                    <a:cxn ang="0">
                      <a:pos x="4" y="94"/>
                    </a:cxn>
                    <a:cxn ang="0">
                      <a:pos x="4" y="94"/>
                    </a:cxn>
                  </a:cxnLst>
                  <a:rect l="0" t="0" r="r" b="b"/>
                  <a:pathLst>
                    <a:path w="273" h="94">
                      <a:moveTo>
                        <a:pt x="4" y="94"/>
                      </a:moveTo>
                      <a:cubicBezTo>
                        <a:pt x="188" y="94"/>
                        <a:pt x="188" y="94"/>
                        <a:pt x="188" y="94"/>
                      </a:cubicBezTo>
                      <a:cubicBezTo>
                        <a:pt x="188" y="94"/>
                        <a:pt x="257" y="27"/>
                        <a:pt x="271" y="14"/>
                      </a:cubicBezTo>
                      <a:cubicBezTo>
                        <a:pt x="273" y="12"/>
                        <a:pt x="273" y="10"/>
                        <a:pt x="271" y="9"/>
                      </a:cubicBezTo>
                      <a:cubicBezTo>
                        <a:pt x="264" y="1"/>
                        <a:pt x="264" y="1"/>
                        <a:pt x="264" y="1"/>
                      </a:cubicBezTo>
                      <a:cubicBezTo>
                        <a:pt x="263" y="0"/>
                        <a:pt x="261" y="0"/>
                        <a:pt x="259" y="1"/>
                      </a:cubicBezTo>
                      <a:cubicBezTo>
                        <a:pt x="188" y="70"/>
                        <a:pt x="188" y="70"/>
                        <a:pt x="188" y="70"/>
                      </a:cubicBezTo>
                      <a:cubicBezTo>
                        <a:pt x="188" y="65"/>
                        <a:pt x="188" y="65"/>
                        <a:pt x="188" y="65"/>
                      </a:cubicBezTo>
                      <a:cubicBezTo>
                        <a:pt x="188" y="63"/>
                        <a:pt x="187" y="63"/>
                        <a:pt x="186" y="64"/>
                      </a:cubicBezTo>
                      <a:cubicBezTo>
                        <a:pt x="177" y="72"/>
                        <a:pt x="177" y="72"/>
                        <a:pt x="177" y="72"/>
                      </a:cubicBezTo>
                      <a:cubicBezTo>
                        <a:pt x="176" y="73"/>
                        <a:pt x="174" y="74"/>
                        <a:pt x="171" y="74"/>
                      </a:cubicBezTo>
                      <a:cubicBezTo>
                        <a:pt x="169" y="74"/>
                        <a:pt x="166" y="73"/>
                        <a:pt x="165" y="71"/>
                      </a:cubicBezTo>
                      <a:cubicBezTo>
                        <a:pt x="143" y="45"/>
                        <a:pt x="143" y="45"/>
                        <a:pt x="143" y="45"/>
                      </a:cubicBezTo>
                      <a:cubicBezTo>
                        <a:pt x="140" y="41"/>
                        <a:pt x="140" y="35"/>
                        <a:pt x="144" y="32"/>
                      </a:cubicBezTo>
                      <a:cubicBezTo>
                        <a:pt x="145" y="31"/>
                        <a:pt x="147" y="30"/>
                        <a:pt x="149" y="30"/>
                      </a:cubicBezTo>
                      <a:cubicBezTo>
                        <a:pt x="152" y="30"/>
                        <a:pt x="154" y="31"/>
                        <a:pt x="156" y="33"/>
                      </a:cubicBezTo>
                      <a:cubicBezTo>
                        <a:pt x="171" y="51"/>
                        <a:pt x="171" y="51"/>
                        <a:pt x="171" y="51"/>
                      </a:cubicBezTo>
                      <a:cubicBezTo>
                        <a:pt x="172" y="52"/>
                        <a:pt x="173" y="52"/>
                        <a:pt x="174" y="51"/>
                      </a:cubicBezTo>
                      <a:cubicBezTo>
                        <a:pt x="186" y="41"/>
                        <a:pt x="186" y="41"/>
                        <a:pt x="186" y="41"/>
                      </a:cubicBezTo>
                      <a:cubicBezTo>
                        <a:pt x="187" y="40"/>
                        <a:pt x="188" y="38"/>
                        <a:pt x="188" y="37"/>
                      </a:cubicBezTo>
                      <a:cubicBezTo>
                        <a:pt x="188" y="17"/>
                        <a:pt x="188" y="17"/>
                        <a:pt x="188" y="17"/>
                      </a:cubicBezTo>
                      <a:cubicBezTo>
                        <a:pt x="188" y="16"/>
                        <a:pt x="187" y="15"/>
                        <a:pt x="186" y="15"/>
                      </a:cubicBezTo>
                      <a:cubicBezTo>
                        <a:pt x="42" y="62"/>
                        <a:pt x="42" y="62"/>
                        <a:pt x="42" y="62"/>
                      </a:cubicBezTo>
                      <a:cubicBezTo>
                        <a:pt x="40" y="63"/>
                        <a:pt x="39" y="64"/>
                        <a:pt x="39" y="66"/>
                      </a:cubicBezTo>
                      <a:cubicBezTo>
                        <a:pt x="39" y="76"/>
                        <a:pt x="39" y="76"/>
                        <a:pt x="39" y="76"/>
                      </a:cubicBezTo>
                      <a:cubicBezTo>
                        <a:pt x="4" y="76"/>
                        <a:pt x="4" y="76"/>
                        <a:pt x="4" y="76"/>
                      </a:cubicBezTo>
                      <a:cubicBezTo>
                        <a:pt x="2" y="76"/>
                        <a:pt x="0" y="78"/>
                        <a:pt x="0" y="80"/>
                      </a:cubicBezTo>
                      <a:cubicBezTo>
                        <a:pt x="0" y="90"/>
                        <a:pt x="0" y="90"/>
                        <a:pt x="0" y="90"/>
                      </a:cubicBezTo>
                      <a:cubicBezTo>
                        <a:pt x="0" y="92"/>
                        <a:pt x="2" y="94"/>
                        <a:pt x="4" y="94"/>
                      </a:cubicBezTo>
                      <a:close/>
                      <a:moveTo>
                        <a:pt x="4" y="94"/>
                      </a:moveTo>
                      <a:cubicBezTo>
                        <a:pt x="4" y="94"/>
                        <a:pt x="4" y="94"/>
                        <a:pt x="4" y="94"/>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5" name="Freeform 30">
                  <a:extLst>
                    <a:ext uri="{FF2B5EF4-FFF2-40B4-BE49-F238E27FC236}">
                      <a16:creationId xmlns:a16="http://schemas.microsoft.com/office/drawing/2014/main" id="{C3C59EF8-60DF-4925-9BDC-11BD95BD2E03}"/>
                    </a:ext>
                  </a:extLst>
                </p:cNvPr>
                <p:cNvSpPr>
                  <a:spLocks noEditPoints="1"/>
                </p:cNvSpPr>
                <p:nvPr/>
              </p:nvSpPr>
              <p:spPr bwMode="auto">
                <a:xfrm>
                  <a:off x="2041525" y="2355850"/>
                  <a:ext cx="266700" cy="176213"/>
                </a:xfrm>
                <a:custGeom>
                  <a:avLst/>
                  <a:gdLst/>
                  <a:ahLst/>
                  <a:cxnLst>
                    <a:cxn ang="0">
                      <a:pos x="28" y="46"/>
                    </a:cxn>
                    <a:cxn ang="0">
                      <a:pos x="11" y="25"/>
                    </a:cxn>
                    <a:cxn ang="0">
                      <a:pos x="3" y="25"/>
                    </a:cxn>
                    <a:cxn ang="0">
                      <a:pos x="2" y="33"/>
                    </a:cxn>
                    <a:cxn ang="0">
                      <a:pos x="24" y="59"/>
                    </a:cxn>
                    <a:cxn ang="0">
                      <a:pos x="32" y="59"/>
                    </a:cxn>
                    <a:cxn ang="0">
                      <a:pos x="49" y="45"/>
                    </a:cxn>
                    <a:cxn ang="0">
                      <a:pos x="49" y="49"/>
                    </a:cxn>
                    <a:cxn ang="0">
                      <a:pos x="51" y="50"/>
                    </a:cxn>
                    <a:cxn ang="0">
                      <a:pos x="91" y="10"/>
                    </a:cxn>
                    <a:cxn ang="0">
                      <a:pos x="90" y="7"/>
                    </a:cxn>
                    <a:cxn ang="0">
                      <a:pos x="78" y="7"/>
                    </a:cxn>
                    <a:cxn ang="0">
                      <a:pos x="61" y="1"/>
                    </a:cxn>
                    <a:cxn ang="0">
                      <a:pos x="57" y="1"/>
                    </a:cxn>
                    <a:cxn ang="0">
                      <a:pos x="51" y="6"/>
                    </a:cxn>
                    <a:cxn ang="0">
                      <a:pos x="49" y="10"/>
                    </a:cxn>
                    <a:cxn ang="0">
                      <a:pos x="49" y="30"/>
                    </a:cxn>
                    <a:cxn ang="0">
                      <a:pos x="31" y="46"/>
                    </a:cxn>
                    <a:cxn ang="0">
                      <a:pos x="28" y="46"/>
                    </a:cxn>
                    <a:cxn ang="0">
                      <a:pos x="28" y="46"/>
                    </a:cxn>
                    <a:cxn ang="0">
                      <a:pos x="28" y="46"/>
                    </a:cxn>
                  </a:cxnLst>
                  <a:rect l="0" t="0" r="r" b="b"/>
                  <a:pathLst>
                    <a:path w="92" h="61">
                      <a:moveTo>
                        <a:pt x="28" y="46"/>
                      </a:moveTo>
                      <a:cubicBezTo>
                        <a:pt x="11" y="25"/>
                        <a:pt x="11" y="25"/>
                        <a:pt x="11" y="25"/>
                      </a:cubicBezTo>
                      <a:cubicBezTo>
                        <a:pt x="9" y="23"/>
                        <a:pt x="5" y="23"/>
                        <a:pt x="3" y="25"/>
                      </a:cubicBezTo>
                      <a:cubicBezTo>
                        <a:pt x="0" y="27"/>
                        <a:pt x="0" y="30"/>
                        <a:pt x="2" y="33"/>
                      </a:cubicBezTo>
                      <a:cubicBezTo>
                        <a:pt x="24" y="59"/>
                        <a:pt x="24" y="59"/>
                        <a:pt x="24" y="59"/>
                      </a:cubicBezTo>
                      <a:cubicBezTo>
                        <a:pt x="26" y="61"/>
                        <a:pt x="30" y="61"/>
                        <a:pt x="32" y="59"/>
                      </a:cubicBezTo>
                      <a:cubicBezTo>
                        <a:pt x="49" y="45"/>
                        <a:pt x="49" y="45"/>
                        <a:pt x="49" y="45"/>
                      </a:cubicBezTo>
                      <a:cubicBezTo>
                        <a:pt x="49" y="49"/>
                        <a:pt x="49" y="49"/>
                        <a:pt x="49" y="49"/>
                      </a:cubicBezTo>
                      <a:cubicBezTo>
                        <a:pt x="49" y="51"/>
                        <a:pt x="50" y="51"/>
                        <a:pt x="51" y="50"/>
                      </a:cubicBezTo>
                      <a:cubicBezTo>
                        <a:pt x="91" y="10"/>
                        <a:pt x="91" y="10"/>
                        <a:pt x="91" y="10"/>
                      </a:cubicBezTo>
                      <a:cubicBezTo>
                        <a:pt x="92" y="9"/>
                        <a:pt x="91" y="7"/>
                        <a:pt x="90" y="7"/>
                      </a:cubicBezTo>
                      <a:cubicBezTo>
                        <a:pt x="88" y="7"/>
                        <a:pt x="84" y="7"/>
                        <a:pt x="78" y="7"/>
                      </a:cubicBezTo>
                      <a:cubicBezTo>
                        <a:pt x="69" y="7"/>
                        <a:pt x="63" y="4"/>
                        <a:pt x="61" y="1"/>
                      </a:cubicBezTo>
                      <a:cubicBezTo>
                        <a:pt x="60" y="0"/>
                        <a:pt x="58" y="0"/>
                        <a:pt x="57" y="1"/>
                      </a:cubicBezTo>
                      <a:cubicBezTo>
                        <a:pt x="51" y="6"/>
                        <a:pt x="51" y="6"/>
                        <a:pt x="51" y="6"/>
                      </a:cubicBezTo>
                      <a:cubicBezTo>
                        <a:pt x="50" y="7"/>
                        <a:pt x="49" y="9"/>
                        <a:pt x="49" y="10"/>
                      </a:cubicBezTo>
                      <a:cubicBezTo>
                        <a:pt x="49" y="30"/>
                        <a:pt x="49" y="30"/>
                        <a:pt x="49" y="30"/>
                      </a:cubicBezTo>
                      <a:cubicBezTo>
                        <a:pt x="31" y="46"/>
                        <a:pt x="31" y="46"/>
                        <a:pt x="31" y="46"/>
                      </a:cubicBezTo>
                      <a:cubicBezTo>
                        <a:pt x="30" y="46"/>
                        <a:pt x="29" y="46"/>
                        <a:pt x="28" y="46"/>
                      </a:cubicBezTo>
                      <a:close/>
                      <a:moveTo>
                        <a:pt x="28" y="46"/>
                      </a:moveTo>
                      <a:cubicBezTo>
                        <a:pt x="28" y="46"/>
                        <a:pt x="28" y="46"/>
                        <a:pt x="28" y="46"/>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0" name="Group 118">
                <a:extLst>
                  <a:ext uri="{FF2B5EF4-FFF2-40B4-BE49-F238E27FC236}">
                    <a16:creationId xmlns:a16="http://schemas.microsoft.com/office/drawing/2014/main" id="{A85AE6DB-37D7-4580-AF69-B6C9FE6F6E25}"/>
                  </a:ext>
                </a:extLst>
              </p:cNvPr>
              <p:cNvGrpSpPr>
                <a:grpSpLocks noChangeAspect="1"/>
              </p:cNvGrpSpPr>
              <p:nvPr/>
            </p:nvGrpSpPr>
            <p:grpSpPr>
              <a:xfrm>
                <a:off x="5938158" y="3429001"/>
                <a:ext cx="457200" cy="492637"/>
                <a:chOff x="3773488" y="2165350"/>
                <a:chExt cx="1044575" cy="1125538"/>
              </a:xfrm>
              <a:noFill/>
            </p:grpSpPr>
            <p:sp>
              <p:nvSpPr>
                <p:cNvPr id="548" name="Freeform 60">
                  <a:extLst>
                    <a:ext uri="{FF2B5EF4-FFF2-40B4-BE49-F238E27FC236}">
                      <a16:creationId xmlns:a16="http://schemas.microsoft.com/office/drawing/2014/main" id="{98463E67-E1F4-46C2-B023-54B585368457}"/>
                    </a:ext>
                  </a:extLst>
                </p:cNvPr>
                <p:cNvSpPr>
                  <a:spLocks noEditPoints="1"/>
                </p:cNvSpPr>
                <p:nvPr/>
              </p:nvSpPr>
              <p:spPr bwMode="auto">
                <a:xfrm>
                  <a:off x="3773488" y="2419350"/>
                  <a:ext cx="544513" cy="871538"/>
                </a:xfrm>
                <a:custGeom>
                  <a:avLst/>
                  <a:gdLst/>
                  <a:ahLst/>
                  <a:cxnLst>
                    <a:cxn ang="0">
                      <a:pos x="168" y="29"/>
                    </a:cxn>
                    <a:cxn ang="0">
                      <a:pos x="131" y="29"/>
                    </a:cxn>
                    <a:cxn ang="0">
                      <a:pos x="131" y="0"/>
                    </a:cxn>
                    <a:cxn ang="0">
                      <a:pos x="59" y="0"/>
                    </a:cxn>
                    <a:cxn ang="0">
                      <a:pos x="59" y="29"/>
                    </a:cxn>
                    <a:cxn ang="0">
                      <a:pos x="20" y="29"/>
                    </a:cxn>
                    <a:cxn ang="0">
                      <a:pos x="0" y="49"/>
                    </a:cxn>
                    <a:cxn ang="0">
                      <a:pos x="0" y="282"/>
                    </a:cxn>
                    <a:cxn ang="0">
                      <a:pos x="20" y="301"/>
                    </a:cxn>
                    <a:cxn ang="0">
                      <a:pos x="168" y="301"/>
                    </a:cxn>
                    <a:cxn ang="0">
                      <a:pos x="188" y="282"/>
                    </a:cxn>
                    <a:cxn ang="0">
                      <a:pos x="188" y="49"/>
                    </a:cxn>
                    <a:cxn ang="0">
                      <a:pos x="168" y="29"/>
                    </a:cxn>
                    <a:cxn ang="0">
                      <a:pos x="148" y="184"/>
                    </a:cxn>
                    <a:cxn ang="0">
                      <a:pos x="112" y="184"/>
                    </a:cxn>
                    <a:cxn ang="0">
                      <a:pos x="112" y="220"/>
                    </a:cxn>
                    <a:cxn ang="0">
                      <a:pos x="76" y="220"/>
                    </a:cxn>
                    <a:cxn ang="0">
                      <a:pos x="76" y="184"/>
                    </a:cxn>
                    <a:cxn ang="0">
                      <a:pos x="39" y="184"/>
                    </a:cxn>
                    <a:cxn ang="0">
                      <a:pos x="39" y="148"/>
                    </a:cxn>
                    <a:cxn ang="0">
                      <a:pos x="76" y="148"/>
                    </a:cxn>
                    <a:cxn ang="0">
                      <a:pos x="76" y="111"/>
                    </a:cxn>
                    <a:cxn ang="0">
                      <a:pos x="112" y="111"/>
                    </a:cxn>
                    <a:cxn ang="0">
                      <a:pos x="112" y="148"/>
                    </a:cxn>
                    <a:cxn ang="0">
                      <a:pos x="148" y="148"/>
                    </a:cxn>
                    <a:cxn ang="0">
                      <a:pos x="148" y="184"/>
                    </a:cxn>
                    <a:cxn ang="0">
                      <a:pos x="148" y="184"/>
                    </a:cxn>
                    <a:cxn ang="0">
                      <a:pos x="148" y="184"/>
                    </a:cxn>
                  </a:cxnLst>
                  <a:rect l="0" t="0" r="r" b="b"/>
                  <a:pathLst>
                    <a:path w="188" h="301">
                      <a:moveTo>
                        <a:pt x="168" y="29"/>
                      </a:moveTo>
                      <a:cubicBezTo>
                        <a:pt x="131" y="29"/>
                        <a:pt x="131" y="29"/>
                        <a:pt x="131" y="29"/>
                      </a:cubicBezTo>
                      <a:cubicBezTo>
                        <a:pt x="131" y="0"/>
                        <a:pt x="131" y="0"/>
                        <a:pt x="131" y="0"/>
                      </a:cubicBezTo>
                      <a:cubicBezTo>
                        <a:pt x="59" y="0"/>
                        <a:pt x="59" y="0"/>
                        <a:pt x="59" y="0"/>
                      </a:cubicBezTo>
                      <a:cubicBezTo>
                        <a:pt x="59" y="29"/>
                        <a:pt x="59" y="29"/>
                        <a:pt x="59" y="29"/>
                      </a:cubicBezTo>
                      <a:cubicBezTo>
                        <a:pt x="20" y="29"/>
                        <a:pt x="20" y="29"/>
                        <a:pt x="20" y="29"/>
                      </a:cubicBezTo>
                      <a:cubicBezTo>
                        <a:pt x="9" y="29"/>
                        <a:pt x="0" y="38"/>
                        <a:pt x="0" y="49"/>
                      </a:cubicBezTo>
                      <a:cubicBezTo>
                        <a:pt x="0" y="282"/>
                        <a:pt x="0" y="282"/>
                        <a:pt x="0" y="282"/>
                      </a:cubicBezTo>
                      <a:cubicBezTo>
                        <a:pt x="0" y="292"/>
                        <a:pt x="9" y="301"/>
                        <a:pt x="20" y="301"/>
                      </a:cubicBezTo>
                      <a:cubicBezTo>
                        <a:pt x="168" y="301"/>
                        <a:pt x="168" y="301"/>
                        <a:pt x="168" y="301"/>
                      </a:cubicBezTo>
                      <a:cubicBezTo>
                        <a:pt x="179" y="301"/>
                        <a:pt x="188" y="292"/>
                        <a:pt x="188" y="282"/>
                      </a:cubicBezTo>
                      <a:cubicBezTo>
                        <a:pt x="188" y="49"/>
                        <a:pt x="188" y="49"/>
                        <a:pt x="188" y="49"/>
                      </a:cubicBezTo>
                      <a:cubicBezTo>
                        <a:pt x="188" y="38"/>
                        <a:pt x="179" y="29"/>
                        <a:pt x="168" y="29"/>
                      </a:cubicBezTo>
                      <a:close/>
                      <a:moveTo>
                        <a:pt x="148" y="184"/>
                      </a:moveTo>
                      <a:cubicBezTo>
                        <a:pt x="112" y="184"/>
                        <a:pt x="112" y="184"/>
                        <a:pt x="112" y="184"/>
                      </a:cubicBezTo>
                      <a:cubicBezTo>
                        <a:pt x="112" y="220"/>
                        <a:pt x="112" y="220"/>
                        <a:pt x="112" y="220"/>
                      </a:cubicBezTo>
                      <a:cubicBezTo>
                        <a:pt x="76" y="220"/>
                        <a:pt x="76" y="220"/>
                        <a:pt x="76" y="220"/>
                      </a:cubicBezTo>
                      <a:cubicBezTo>
                        <a:pt x="76" y="184"/>
                        <a:pt x="76" y="184"/>
                        <a:pt x="76" y="184"/>
                      </a:cubicBezTo>
                      <a:cubicBezTo>
                        <a:pt x="39" y="184"/>
                        <a:pt x="39" y="184"/>
                        <a:pt x="39" y="184"/>
                      </a:cubicBezTo>
                      <a:cubicBezTo>
                        <a:pt x="39" y="148"/>
                        <a:pt x="39" y="148"/>
                        <a:pt x="39" y="148"/>
                      </a:cubicBezTo>
                      <a:cubicBezTo>
                        <a:pt x="76" y="148"/>
                        <a:pt x="76" y="148"/>
                        <a:pt x="76" y="148"/>
                      </a:cubicBezTo>
                      <a:cubicBezTo>
                        <a:pt x="76" y="111"/>
                        <a:pt x="76" y="111"/>
                        <a:pt x="76" y="111"/>
                      </a:cubicBezTo>
                      <a:cubicBezTo>
                        <a:pt x="112" y="111"/>
                        <a:pt x="112" y="111"/>
                        <a:pt x="112" y="111"/>
                      </a:cubicBezTo>
                      <a:cubicBezTo>
                        <a:pt x="112" y="148"/>
                        <a:pt x="112" y="148"/>
                        <a:pt x="112" y="148"/>
                      </a:cubicBezTo>
                      <a:cubicBezTo>
                        <a:pt x="148" y="148"/>
                        <a:pt x="148" y="148"/>
                        <a:pt x="148" y="148"/>
                      </a:cubicBezTo>
                      <a:lnTo>
                        <a:pt x="148" y="184"/>
                      </a:lnTo>
                      <a:close/>
                      <a:moveTo>
                        <a:pt x="148" y="184"/>
                      </a:moveTo>
                      <a:cubicBezTo>
                        <a:pt x="148" y="184"/>
                        <a:pt x="148" y="184"/>
                        <a:pt x="148" y="184"/>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9" name="Rectangle 61">
                  <a:extLst>
                    <a:ext uri="{FF2B5EF4-FFF2-40B4-BE49-F238E27FC236}">
                      <a16:creationId xmlns:a16="http://schemas.microsoft.com/office/drawing/2014/main" id="{236D9C96-511C-43D9-95AC-1CACC52F23DC}"/>
                    </a:ext>
                  </a:extLst>
                </p:cNvPr>
                <p:cNvSpPr>
                  <a:spLocks noChangeArrowheads="1"/>
                </p:cNvSpPr>
                <p:nvPr/>
              </p:nvSpPr>
              <p:spPr bwMode="auto">
                <a:xfrm>
                  <a:off x="3903663" y="2260600"/>
                  <a:ext cx="288925" cy="122238"/>
                </a:xfrm>
                <a:prstGeom prst="rect">
                  <a:avLst/>
                </a:prstGeom>
                <a:grpFill/>
                <a:ln w="1905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0" name="Freeform 62">
                  <a:extLst>
                    <a:ext uri="{FF2B5EF4-FFF2-40B4-BE49-F238E27FC236}">
                      <a16:creationId xmlns:a16="http://schemas.microsoft.com/office/drawing/2014/main" id="{24DA1221-964F-4C08-950E-7C952663AB7E}"/>
                    </a:ext>
                  </a:extLst>
                </p:cNvPr>
                <p:cNvSpPr>
                  <a:spLocks noEditPoints="1"/>
                </p:cNvSpPr>
                <p:nvPr/>
              </p:nvSpPr>
              <p:spPr bwMode="auto">
                <a:xfrm>
                  <a:off x="4273550" y="2327275"/>
                  <a:ext cx="544513" cy="871538"/>
                </a:xfrm>
                <a:custGeom>
                  <a:avLst/>
                  <a:gdLst/>
                  <a:ahLst/>
                  <a:cxnLst>
                    <a:cxn ang="0">
                      <a:pos x="20" y="29"/>
                    </a:cxn>
                    <a:cxn ang="0">
                      <a:pos x="59" y="29"/>
                    </a:cxn>
                    <a:cxn ang="0">
                      <a:pos x="59" y="0"/>
                    </a:cxn>
                    <a:cxn ang="0">
                      <a:pos x="131" y="0"/>
                    </a:cxn>
                    <a:cxn ang="0">
                      <a:pos x="131" y="29"/>
                    </a:cxn>
                    <a:cxn ang="0">
                      <a:pos x="169" y="29"/>
                    </a:cxn>
                    <a:cxn ang="0">
                      <a:pos x="188" y="49"/>
                    </a:cxn>
                    <a:cxn ang="0">
                      <a:pos x="188" y="281"/>
                    </a:cxn>
                    <a:cxn ang="0">
                      <a:pos x="169" y="301"/>
                    </a:cxn>
                    <a:cxn ang="0">
                      <a:pos x="21" y="301"/>
                    </a:cxn>
                    <a:cxn ang="0">
                      <a:pos x="21" y="223"/>
                    </a:cxn>
                    <a:cxn ang="0">
                      <a:pos x="145" y="223"/>
                    </a:cxn>
                    <a:cxn ang="0">
                      <a:pos x="145" y="126"/>
                    </a:cxn>
                    <a:cxn ang="0">
                      <a:pos x="21" y="126"/>
                    </a:cxn>
                    <a:cxn ang="0">
                      <a:pos x="21" y="77"/>
                    </a:cxn>
                    <a:cxn ang="0">
                      <a:pos x="1" y="58"/>
                    </a:cxn>
                    <a:cxn ang="0">
                      <a:pos x="0" y="58"/>
                    </a:cxn>
                    <a:cxn ang="0">
                      <a:pos x="0" y="49"/>
                    </a:cxn>
                    <a:cxn ang="0">
                      <a:pos x="20" y="29"/>
                    </a:cxn>
                    <a:cxn ang="0">
                      <a:pos x="20" y="29"/>
                    </a:cxn>
                    <a:cxn ang="0">
                      <a:pos x="20" y="29"/>
                    </a:cxn>
                  </a:cxnLst>
                  <a:rect l="0" t="0" r="r" b="b"/>
                  <a:pathLst>
                    <a:path w="188" h="301">
                      <a:moveTo>
                        <a:pt x="20" y="29"/>
                      </a:moveTo>
                      <a:cubicBezTo>
                        <a:pt x="59" y="29"/>
                        <a:pt x="59" y="29"/>
                        <a:pt x="59" y="29"/>
                      </a:cubicBezTo>
                      <a:cubicBezTo>
                        <a:pt x="59" y="0"/>
                        <a:pt x="59" y="0"/>
                        <a:pt x="59" y="0"/>
                      </a:cubicBezTo>
                      <a:cubicBezTo>
                        <a:pt x="131" y="0"/>
                        <a:pt x="131" y="0"/>
                        <a:pt x="131" y="0"/>
                      </a:cubicBezTo>
                      <a:cubicBezTo>
                        <a:pt x="131" y="29"/>
                        <a:pt x="131" y="29"/>
                        <a:pt x="131" y="29"/>
                      </a:cubicBezTo>
                      <a:cubicBezTo>
                        <a:pt x="169" y="29"/>
                        <a:pt x="169" y="29"/>
                        <a:pt x="169" y="29"/>
                      </a:cubicBezTo>
                      <a:cubicBezTo>
                        <a:pt x="179" y="29"/>
                        <a:pt x="188" y="38"/>
                        <a:pt x="188" y="49"/>
                      </a:cubicBezTo>
                      <a:cubicBezTo>
                        <a:pt x="188" y="281"/>
                        <a:pt x="188" y="281"/>
                        <a:pt x="188" y="281"/>
                      </a:cubicBezTo>
                      <a:cubicBezTo>
                        <a:pt x="188" y="292"/>
                        <a:pt x="179" y="301"/>
                        <a:pt x="169" y="301"/>
                      </a:cubicBezTo>
                      <a:cubicBezTo>
                        <a:pt x="21" y="301"/>
                        <a:pt x="21" y="301"/>
                        <a:pt x="21" y="301"/>
                      </a:cubicBezTo>
                      <a:cubicBezTo>
                        <a:pt x="21" y="223"/>
                        <a:pt x="21" y="223"/>
                        <a:pt x="21" y="223"/>
                      </a:cubicBezTo>
                      <a:cubicBezTo>
                        <a:pt x="145" y="223"/>
                        <a:pt x="145" y="223"/>
                        <a:pt x="145" y="223"/>
                      </a:cubicBezTo>
                      <a:cubicBezTo>
                        <a:pt x="145" y="126"/>
                        <a:pt x="145" y="126"/>
                        <a:pt x="145" y="126"/>
                      </a:cubicBezTo>
                      <a:cubicBezTo>
                        <a:pt x="21" y="126"/>
                        <a:pt x="21" y="126"/>
                        <a:pt x="21" y="126"/>
                      </a:cubicBezTo>
                      <a:cubicBezTo>
                        <a:pt x="21" y="77"/>
                        <a:pt x="21" y="77"/>
                        <a:pt x="21" y="77"/>
                      </a:cubicBezTo>
                      <a:cubicBezTo>
                        <a:pt x="21" y="67"/>
                        <a:pt x="12" y="58"/>
                        <a:pt x="1" y="58"/>
                      </a:cubicBezTo>
                      <a:cubicBezTo>
                        <a:pt x="0" y="58"/>
                        <a:pt x="0" y="58"/>
                        <a:pt x="0" y="58"/>
                      </a:cubicBezTo>
                      <a:cubicBezTo>
                        <a:pt x="0" y="49"/>
                        <a:pt x="0" y="49"/>
                        <a:pt x="0" y="49"/>
                      </a:cubicBezTo>
                      <a:cubicBezTo>
                        <a:pt x="0" y="38"/>
                        <a:pt x="9" y="29"/>
                        <a:pt x="20" y="29"/>
                      </a:cubicBezTo>
                      <a:close/>
                      <a:moveTo>
                        <a:pt x="20" y="29"/>
                      </a:moveTo>
                      <a:cubicBezTo>
                        <a:pt x="20" y="29"/>
                        <a:pt x="20" y="29"/>
                        <a:pt x="20" y="29"/>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51" name="Rectangle 63">
                  <a:extLst>
                    <a:ext uri="{FF2B5EF4-FFF2-40B4-BE49-F238E27FC236}">
                      <a16:creationId xmlns:a16="http://schemas.microsoft.com/office/drawing/2014/main" id="{2B4D8DEC-22FF-4A08-AA86-F68984B542EE}"/>
                    </a:ext>
                  </a:extLst>
                </p:cNvPr>
                <p:cNvSpPr>
                  <a:spLocks noChangeArrowheads="1"/>
                </p:cNvSpPr>
                <p:nvPr/>
              </p:nvSpPr>
              <p:spPr bwMode="auto">
                <a:xfrm>
                  <a:off x="4398963" y="2165350"/>
                  <a:ext cx="292100" cy="123825"/>
                </a:xfrm>
                <a:prstGeom prst="rect">
                  <a:avLst/>
                </a:prstGeom>
                <a:grpFill/>
                <a:ln w="1905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51" name="Group 126">
                <a:extLst>
                  <a:ext uri="{FF2B5EF4-FFF2-40B4-BE49-F238E27FC236}">
                    <a16:creationId xmlns:a16="http://schemas.microsoft.com/office/drawing/2014/main" id="{85A3F6EB-3DE4-4AC5-9BE0-EDB386B2F43A}"/>
                  </a:ext>
                </a:extLst>
              </p:cNvPr>
              <p:cNvGrpSpPr>
                <a:grpSpLocks noChangeAspect="1"/>
              </p:cNvGrpSpPr>
              <p:nvPr/>
            </p:nvGrpSpPr>
            <p:grpSpPr>
              <a:xfrm>
                <a:off x="2021570" y="5926461"/>
                <a:ext cx="457200" cy="336453"/>
                <a:chOff x="8085138" y="895350"/>
                <a:chExt cx="619125" cy="455613"/>
              </a:xfrm>
              <a:noFill/>
            </p:grpSpPr>
            <p:sp>
              <p:nvSpPr>
                <p:cNvPr id="546" name="Freeform 87">
                  <a:extLst>
                    <a:ext uri="{FF2B5EF4-FFF2-40B4-BE49-F238E27FC236}">
                      <a16:creationId xmlns:a16="http://schemas.microsoft.com/office/drawing/2014/main" id="{9F9E52AA-F672-472B-9353-72C6C33E4015}"/>
                    </a:ext>
                  </a:extLst>
                </p:cNvPr>
                <p:cNvSpPr>
                  <a:spLocks noEditPoints="1"/>
                </p:cNvSpPr>
                <p:nvPr/>
              </p:nvSpPr>
              <p:spPr bwMode="auto">
                <a:xfrm>
                  <a:off x="8085138" y="895350"/>
                  <a:ext cx="369888" cy="328613"/>
                </a:xfrm>
                <a:custGeom>
                  <a:avLst/>
                  <a:gdLst/>
                  <a:ahLst/>
                  <a:cxnLst>
                    <a:cxn ang="0">
                      <a:pos x="80" y="113"/>
                    </a:cxn>
                    <a:cxn ang="0">
                      <a:pos x="82" y="104"/>
                    </a:cxn>
                    <a:cxn ang="0">
                      <a:pos x="119" y="47"/>
                    </a:cxn>
                    <a:cxn ang="0">
                      <a:pos x="128" y="41"/>
                    </a:cxn>
                    <a:cxn ang="0">
                      <a:pos x="72" y="6"/>
                    </a:cxn>
                    <a:cxn ang="0">
                      <a:pos x="49" y="0"/>
                    </a:cxn>
                    <a:cxn ang="0">
                      <a:pos x="12" y="21"/>
                    </a:cxn>
                    <a:cxn ang="0">
                      <a:pos x="26" y="80"/>
                    </a:cxn>
                    <a:cxn ang="0">
                      <a:pos x="80" y="113"/>
                    </a:cxn>
                    <a:cxn ang="0">
                      <a:pos x="23" y="28"/>
                    </a:cxn>
                    <a:cxn ang="0">
                      <a:pos x="49" y="13"/>
                    </a:cxn>
                    <a:cxn ang="0">
                      <a:pos x="65" y="18"/>
                    </a:cxn>
                    <a:cxn ang="0">
                      <a:pos x="104" y="41"/>
                    </a:cxn>
                    <a:cxn ang="0">
                      <a:pos x="72" y="92"/>
                    </a:cxn>
                    <a:cxn ang="0">
                      <a:pos x="33" y="69"/>
                    </a:cxn>
                    <a:cxn ang="0">
                      <a:pos x="23" y="28"/>
                    </a:cxn>
                    <a:cxn ang="0">
                      <a:pos x="23" y="28"/>
                    </a:cxn>
                    <a:cxn ang="0">
                      <a:pos x="23" y="28"/>
                    </a:cxn>
                  </a:cxnLst>
                  <a:rect l="0" t="0" r="r" b="b"/>
                  <a:pathLst>
                    <a:path w="128" h="113">
                      <a:moveTo>
                        <a:pt x="80" y="113"/>
                      </a:moveTo>
                      <a:cubicBezTo>
                        <a:pt x="82" y="104"/>
                        <a:pt x="82" y="104"/>
                        <a:pt x="82" y="104"/>
                      </a:cubicBezTo>
                      <a:cubicBezTo>
                        <a:pt x="86" y="86"/>
                        <a:pt x="95" y="61"/>
                        <a:pt x="119" y="47"/>
                      </a:cubicBezTo>
                      <a:cubicBezTo>
                        <a:pt x="128" y="41"/>
                        <a:pt x="128" y="41"/>
                        <a:pt x="128" y="41"/>
                      </a:cubicBezTo>
                      <a:cubicBezTo>
                        <a:pt x="72" y="6"/>
                        <a:pt x="72" y="6"/>
                        <a:pt x="72" y="6"/>
                      </a:cubicBezTo>
                      <a:cubicBezTo>
                        <a:pt x="65" y="2"/>
                        <a:pt x="57" y="0"/>
                        <a:pt x="49" y="0"/>
                      </a:cubicBezTo>
                      <a:cubicBezTo>
                        <a:pt x="34" y="0"/>
                        <a:pt x="20" y="8"/>
                        <a:pt x="12" y="21"/>
                      </a:cubicBezTo>
                      <a:cubicBezTo>
                        <a:pt x="0" y="41"/>
                        <a:pt x="6" y="68"/>
                        <a:pt x="26" y="80"/>
                      </a:cubicBezTo>
                      <a:lnTo>
                        <a:pt x="80" y="113"/>
                      </a:lnTo>
                      <a:close/>
                      <a:moveTo>
                        <a:pt x="23" y="28"/>
                      </a:moveTo>
                      <a:cubicBezTo>
                        <a:pt x="29" y="19"/>
                        <a:pt x="38" y="13"/>
                        <a:pt x="49" y="13"/>
                      </a:cubicBezTo>
                      <a:cubicBezTo>
                        <a:pt x="55" y="13"/>
                        <a:pt x="60" y="15"/>
                        <a:pt x="65" y="18"/>
                      </a:cubicBezTo>
                      <a:cubicBezTo>
                        <a:pt x="104" y="41"/>
                        <a:pt x="104" y="41"/>
                        <a:pt x="104" y="41"/>
                      </a:cubicBezTo>
                      <a:cubicBezTo>
                        <a:pt x="85" y="56"/>
                        <a:pt x="76" y="77"/>
                        <a:pt x="72" y="92"/>
                      </a:cubicBezTo>
                      <a:cubicBezTo>
                        <a:pt x="33" y="69"/>
                        <a:pt x="33" y="69"/>
                        <a:pt x="33" y="69"/>
                      </a:cubicBezTo>
                      <a:cubicBezTo>
                        <a:pt x="19" y="60"/>
                        <a:pt x="15" y="42"/>
                        <a:pt x="23" y="28"/>
                      </a:cubicBezTo>
                      <a:close/>
                      <a:moveTo>
                        <a:pt x="23" y="28"/>
                      </a:moveTo>
                      <a:cubicBezTo>
                        <a:pt x="23" y="28"/>
                        <a:pt x="23" y="28"/>
                        <a:pt x="23" y="28"/>
                      </a:cubicBezTo>
                    </a:path>
                  </a:pathLst>
                </a:custGeom>
                <a:grp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7" name="Freeform 88">
                  <a:extLst>
                    <a:ext uri="{FF2B5EF4-FFF2-40B4-BE49-F238E27FC236}">
                      <a16:creationId xmlns:a16="http://schemas.microsoft.com/office/drawing/2014/main" id="{CC0ABE5F-69D0-47A2-B1B3-B847451E8661}"/>
                    </a:ext>
                  </a:extLst>
                </p:cNvPr>
                <p:cNvSpPr>
                  <a:spLocks noEditPoints="1"/>
                </p:cNvSpPr>
                <p:nvPr/>
              </p:nvSpPr>
              <p:spPr bwMode="auto">
                <a:xfrm>
                  <a:off x="8351838" y="1038225"/>
                  <a:ext cx="352425" cy="312738"/>
                </a:xfrm>
                <a:custGeom>
                  <a:avLst/>
                  <a:gdLst/>
                  <a:ahLst/>
                  <a:cxnLst>
                    <a:cxn ang="0">
                      <a:pos x="97" y="31"/>
                    </a:cxn>
                    <a:cxn ang="0">
                      <a:pos x="46" y="0"/>
                    </a:cxn>
                    <a:cxn ang="0">
                      <a:pos x="45" y="1"/>
                    </a:cxn>
                    <a:cxn ang="0">
                      <a:pos x="30" y="10"/>
                    </a:cxn>
                    <a:cxn ang="0">
                      <a:pos x="79" y="40"/>
                    </a:cxn>
                    <a:cxn ang="0">
                      <a:pos x="80" y="45"/>
                    </a:cxn>
                    <a:cxn ang="0">
                      <a:pos x="77" y="47"/>
                    </a:cxn>
                    <a:cxn ang="0">
                      <a:pos x="74" y="46"/>
                    </a:cxn>
                    <a:cxn ang="0">
                      <a:pos x="24" y="15"/>
                    </a:cxn>
                    <a:cxn ang="0">
                      <a:pos x="0" y="67"/>
                    </a:cxn>
                    <a:cxn ang="0">
                      <a:pos x="0" y="69"/>
                    </a:cxn>
                    <a:cxn ang="0">
                      <a:pos x="54" y="102"/>
                    </a:cxn>
                    <a:cxn ang="0">
                      <a:pos x="75" y="108"/>
                    </a:cxn>
                    <a:cxn ang="0">
                      <a:pos x="111" y="88"/>
                    </a:cxn>
                    <a:cxn ang="0">
                      <a:pos x="97" y="31"/>
                    </a:cxn>
                    <a:cxn ang="0">
                      <a:pos x="97" y="31"/>
                    </a:cxn>
                    <a:cxn ang="0">
                      <a:pos x="97" y="31"/>
                    </a:cxn>
                  </a:cxnLst>
                  <a:rect l="0" t="0" r="r" b="b"/>
                  <a:pathLst>
                    <a:path w="122" h="108">
                      <a:moveTo>
                        <a:pt x="97" y="31"/>
                      </a:moveTo>
                      <a:cubicBezTo>
                        <a:pt x="46" y="0"/>
                        <a:pt x="46" y="0"/>
                        <a:pt x="46" y="0"/>
                      </a:cubicBezTo>
                      <a:cubicBezTo>
                        <a:pt x="45" y="1"/>
                        <a:pt x="45" y="1"/>
                        <a:pt x="45" y="1"/>
                      </a:cubicBezTo>
                      <a:cubicBezTo>
                        <a:pt x="39" y="3"/>
                        <a:pt x="34" y="6"/>
                        <a:pt x="30" y="10"/>
                      </a:cubicBezTo>
                      <a:cubicBezTo>
                        <a:pt x="79" y="40"/>
                        <a:pt x="79" y="40"/>
                        <a:pt x="79" y="40"/>
                      </a:cubicBezTo>
                      <a:cubicBezTo>
                        <a:pt x="80" y="41"/>
                        <a:pt x="81" y="43"/>
                        <a:pt x="80" y="45"/>
                      </a:cubicBezTo>
                      <a:cubicBezTo>
                        <a:pt x="79" y="46"/>
                        <a:pt x="78" y="47"/>
                        <a:pt x="77" y="47"/>
                      </a:cubicBezTo>
                      <a:cubicBezTo>
                        <a:pt x="76" y="47"/>
                        <a:pt x="75" y="47"/>
                        <a:pt x="74" y="46"/>
                      </a:cubicBezTo>
                      <a:cubicBezTo>
                        <a:pt x="74" y="46"/>
                        <a:pt x="24" y="15"/>
                        <a:pt x="24" y="15"/>
                      </a:cubicBezTo>
                      <a:cubicBezTo>
                        <a:pt x="6" y="32"/>
                        <a:pt x="1" y="56"/>
                        <a:pt x="0" y="67"/>
                      </a:cubicBezTo>
                      <a:cubicBezTo>
                        <a:pt x="0" y="69"/>
                        <a:pt x="0" y="69"/>
                        <a:pt x="0" y="69"/>
                      </a:cubicBezTo>
                      <a:cubicBezTo>
                        <a:pt x="54" y="102"/>
                        <a:pt x="54" y="102"/>
                        <a:pt x="54" y="102"/>
                      </a:cubicBezTo>
                      <a:cubicBezTo>
                        <a:pt x="60" y="106"/>
                        <a:pt x="68" y="108"/>
                        <a:pt x="75" y="108"/>
                      </a:cubicBezTo>
                      <a:cubicBezTo>
                        <a:pt x="90" y="108"/>
                        <a:pt x="103" y="100"/>
                        <a:pt x="111" y="88"/>
                      </a:cubicBezTo>
                      <a:cubicBezTo>
                        <a:pt x="122" y="69"/>
                        <a:pt x="116" y="43"/>
                        <a:pt x="97" y="31"/>
                      </a:cubicBezTo>
                      <a:close/>
                      <a:moveTo>
                        <a:pt x="97" y="31"/>
                      </a:moveTo>
                      <a:cubicBezTo>
                        <a:pt x="97" y="31"/>
                        <a:pt x="97" y="31"/>
                        <a:pt x="97" y="31"/>
                      </a:cubicBezTo>
                    </a:path>
                  </a:pathLst>
                </a:custGeom>
                <a:grp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sp>
            <p:nvSpPr>
              <p:cNvPr id="52" name="Freeform 122">
                <a:extLst>
                  <a:ext uri="{FF2B5EF4-FFF2-40B4-BE49-F238E27FC236}">
                    <a16:creationId xmlns:a16="http://schemas.microsoft.com/office/drawing/2014/main" id="{E4CF9E9E-E92D-4F74-A586-8F6534B904F1}"/>
                  </a:ext>
                </a:extLst>
              </p:cNvPr>
              <p:cNvSpPr>
                <a:spLocks noChangeAspect="1" noEditPoints="1"/>
              </p:cNvSpPr>
              <p:nvPr/>
            </p:nvSpPr>
            <p:spPr bwMode="auto">
              <a:xfrm>
                <a:off x="1969773" y="4986558"/>
                <a:ext cx="381541" cy="617632"/>
              </a:xfrm>
              <a:custGeom>
                <a:avLst/>
                <a:gdLst/>
                <a:ahLst/>
                <a:cxnLst>
                  <a:cxn ang="0">
                    <a:pos x="98" y="49"/>
                  </a:cxn>
                  <a:cxn ang="0">
                    <a:pos x="49" y="0"/>
                  </a:cxn>
                  <a:cxn ang="0">
                    <a:pos x="0" y="49"/>
                  </a:cxn>
                  <a:cxn ang="0">
                    <a:pos x="39" y="98"/>
                  </a:cxn>
                  <a:cxn ang="0">
                    <a:pos x="39" y="118"/>
                  </a:cxn>
                  <a:cxn ang="0">
                    <a:pos x="19" y="118"/>
                  </a:cxn>
                  <a:cxn ang="0">
                    <a:pos x="19" y="138"/>
                  </a:cxn>
                  <a:cxn ang="0">
                    <a:pos x="39" y="138"/>
                  </a:cxn>
                  <a:cxn ang="0">
                    <a:pos x="39" y="158"/>
                  </a:cxn>
                  <a:cxn ang="0">
                    <a:pos x="59" y="158"/>
                  </a:cxn>
                  <a:cxn ang="0">
                    <a:pos x="59" y="138"/>
                  </a:cxn>
                  <a:cxn ang="0">
                    <a:pos x="78" y="138"/>
                  </a:cxn>
                  <a:cxn ang="0">
                    <a:pos x="78" y="118"/>
                  </a:cxn>
                  <a:cxn ang="0">
                    <a:pos x="59" y="118"/>
                  </a:cxn>
                  <a:cxn ang="0">
                    <a:pos x="59" y="98"/>
                  </a:cxn>
                  <a:cxn ang="0">
                    <a:pos x="98" y="49"/>
                  </a:cxn>
                  <a:cxn ang="0">
                    <a:pos x="49" y="79"/>
                  </a:cxn>
                  <a:cxn ang="0">
                    <a:pos x="19" y="49"/>
                  </a:cxn>
                  <a:cxn ang="0">
                    <a:pos x="49" y="20"/>
                  </a:cxn>
                  <a:cxn ang="0">
                    <a:pos x="78" y="49"/>
                  </a:cxn>
                  <a:cxn ang="0">
                    <a:pos x="49" y="79"/>
                  </a:cxn>
                </a:cxnLst>
                <a:rect l="0" t="0" r="r" b="b"/>
                <a:pathLst>
                  <a:path w="98" h="158">
                    <a:moveTo>
                      <a:pt x="98" y="49"/>
                    </a:moveTo>
                    <a:cubicBezTo>
                      <a:pt x="98" y="22"/>
                      <a:pt x="76" y="0"/>
                      <a:pt x="49" y="0"/>
                    </a:cubicBezTo>
                    <a:cubicBezTo>
                      <a:pt x="22" y="0"/>
                      <a:pt x="0" y="22"/>
                      <a:pt x="0" y="49"/>
                    </a:cubicBezTo>
                    <a:cubicBezTo>
                      <a:pt x="0" y="73"/>
                      <a:pt x="16" y="93"/>
                      <a:pt x="39" y="98"/>
                    </a:cubicBezTo>
                    <a:cubicBezTo>
                      <a:pt x="39" y="118"/>
                      <a:pt x="39" y="118"/>
                      <a:pt x="39" y="118"/>
                    </a:cubicBezTo>
                    <a:cubicBezTo>
                      <a:pt x="19" y="118"/>
                      <a:pt x="19" y="118"/>
                      <a:pt x="19" y="118"/>
                    </a:cubicBezTo>
                    <a:cubicBezTo>
                      <a:pt x="19" y="138"/>
                      <a:pt x="19" y="138"/>
                      <a:pt x="19" y="138"/>
                    </a:cubicBezTo>
                    <a:cubicBezTo>
                      <a:pt x="39" y="138"/>
                      <a:pt x="39" y="138"/>
                      <a:pt x="39" y="138"/>
                    </a:cubicBezTo>
                    <a:cubicBezTo>
                      <a:pt x="39" y="158"/>
                      <a:pt x="39" y="158"/>
                      <a:pt x="39" y="158"/>
                    </a:cubicBezTo>
                    <a:cubicBezTo>
                      <a:pt x="59" y="158"/>
                      <a:pt x="59" y="158"/>
                      <a:pt x="59" y="158"/>
                    </a:cubicBezTo>
                    <a:cubicBezTo>
                      <a:pt x="59" y="138"/>
                      <a:pt x="59" y="138"/>
                      <a:pt x="59" y="138"/>
                    </a:cubicBezTo>
                    <a:cubicBezTo>
                      <a:pt x="78" y="138"/>
                      <a:pt x="78" y="138"/>
                      <a:pt x="78" y="138"/>
                    </a:cubicBezTo>
                    <a:cubicBezTo>
                      <a:pt x="78" y="118"/>
                      <a:pt x="78" y="118"/>
                      <a:pt x="78" y="118"/>
                    </a:cubicBezTo>
                    <a:cubicBezTo>
                      <a:pt x="59" y="118"/>
                      <a:pt x="59" y="118"/>
                      <a:pt x="59" y="118"/>
                    </a:cubicBezTo>
                    <a:cubicBezTo>
                      <a:pt x="59" y="98"/>
                      <a:pt x="59" y="98"/>
                      <a:pt x="59" y="98"/>
                    </a:cubicBezTo>
                    <a:cubicBezTo>
                      <a:pt x="81" y="93"/>
                      <a:pt x="98" y="73"/>
                      <a:pt x="98" y="49"/>
                    </a:cubicBezTo>
                    <a:close/>
                    <a:moveTo>
                      <a:pt x="49" y="79"/>
                    </a:moveTo>
                    <a:cubicBezTo>
                      <a:pt x="32" y="79"/>
                      <a:pt x="19" y="66"/>
                      <a:pt x="19" y="49"/>
                    </a:cubicBezTo>
                    <a:cubicBezTo>
                      <a:pt x="19" y="33"/>
                      <a:pt x="32" y="20"/>
                      <a:pt x="49" y="20"/>
                    </a:cubicBezTo>
                    <a:cubicBezTo>
                      <a:pt x="65" y="20"/>
                      <a:pt x="78" y="33"/>
                      <a:pt x="78" y="49"/>
                    </a:cubicBezTo>
                    <a:cubicBezTo>
                      <a:pt x="78" y="66"/>
                      <a:pt x="65" y="79"/>
                      <a:pt x="49" y="79"/>
                    </a:cubicBezTo>
                    <a:close/>
                  </a:path>
                </a:pathLst>
              </a:custGeom>
              <a:no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3" name="Freeform 123">
                <a:extLst>
                  <a:ext uri="{FF2B5EF4-FFF2-40B4-BE49-F238E27FC236}">
                    <a16:creationId xmlns:a16="http://schemas.microsoft.com/office/drawing/2014/main" id="{BEAC66DB-816F-4F9C-9EAF-2E9CED4586F4}"/>
                  </a:ext>
                </a:extLst>
              </p:cNvPr>
              <p:cNvSpPr>
                <a:spLocks noChangeAspect="1" noEditPoints="1"/>
              </p:cNvSpPr>
              <p:nvPr/>
            </p:nvSpPr>
            <p:spPr bwMode="auto">
              <a:xfrm>
                <a:off x="1345154" y="4664437"/>
                <a:ext cx="457200" cy="455533"/>
              </a:xfrm>
              <a:custGeom>
                <a:avLst/>
                <a:gdLst/>
                <a:ahLst/>
                <a:cxnLst>
                  <a:cxn ang="0">
                    <a:pos x="79" y="0"/>
                  </a:cxn>
                  <a:cxn ang="0">
                    <a:pos x="79" y="20"/>
                  </a:cxn>
                  <a:cxn ang="0">
                    <a:pos x="114" y="20"/>
                  </a:cxn>
                  <a:cxn ang="0">
                    <a:pos x="76" y="57"/>
                  </a:cxn>
                  <a:cxn ang="0">
                    <a:pos x="49" y="49"/>
                  </a:cxn>
                  <a:cxn ang="0">
                    <a:pos x="0" y="99"/>
                  </a:cxn>
                  <a:cxn ang="0">
                    <a:pos x="49" y="148"/>
                  </a:cxn>
                  <a:cxn ang="0">
                    <a:pos x="99" y="99"/>
                  </a:cxn>
                  <a:cxn ang="0">
                    <a:pos x="90" y="71"/>
                  </a:cxn>
                  <a:cxn ang="0">
                    <a:pos x="128" y="34"/>
                  </a:cxn>
                  <a:cxn ang="0">
                    <a:pos x="128" y="69"/>
                  </a:cxn>
                  <a:cxn ang="0">
                    <a:pos x="148" y="69"/>
                  </a:cxn>
                  <a:cxn ang="0">
                    <a:pos x="148" y="0"/>
                  </a:cxn>
                  <a:cxn ang="0">
                    <a:pos x="79" y="0"/>
                  </a:cxn>
                  <a:cxn ang="0">
                    <a:pos x="49" y="128"/>
                  </a:cxn>
                  <a:cxn ang="0">
                    <a:pos x="20" y="99"/>
                  </a:cxn>
                  <a:cxn ang="0">
                    <a:pos x="49" y="69"/>
                  </a:cxn>
                  <a:cxn ang="0">
                    <a:pos x="79" y="99"/>
                  </a:cxn>
                  <a:cxn ang="0">
                    <a:pos x="49" y="128"/>
                  </a:cxn>
                </a:cxnLst>
                <a:rect l="0" t="0" r="r" b="b"/>
                <a:pathLst>
                  <a:path w="148" h="148">
                    <a:moveTo>
                      <a:pt x="79" y="0"/>
                    </a:moveTo>
                    <a:cubicBezTo>
                      <a:pt x="79" y="20"/>
                      <a:pt x="79" y="20"/>
                      <a:pt x="79" y="20"/>
                    </a:cubicBezTo>
                    <a:cubicBezTo>
                      <a:pt x="114" y="20"/>
                      <a:pt x="114" y="20"/>
                      <a:pt x="114" y="20"/>
                    </a:cubicBezTo>
                    <a:cubicBezTo>
                      <a:pt x="76" y="57"/>
                      <a:pt x="76" y="57"/>
                      <a:pt x="76" y="57"/>
                    </a:cubicBezTo>
                    <a:cubicBezTo>
                      <a:pt x="69" y="52"/>
                      <a:pt x="59" y="49"/>
                      <a:pt x="49" y="49"/>
                    </a:cubicBezTo>
                    <a:cubicBezTo>
                      <a:pt x="22" y="49"/>
                      <a:pt x="0" y="71"/>
                      <a:pt x="0" y="99"/>
                    </a:cubicBezTo>
                    <a:cubicBezTo>
                      <a:pt x="0" y="126"/>
                      <a:pt x="22" y="148"/>
                      <a:pt x="49" y="148"/>
                    </a:cubicBezTo>
                    <a:cubicBezTo>
                      <a:pt x="76" y="148"/>
                      <a:pt x="99" y="126"/>
                      <a:pt x="99" y="99"/>
                    </a:cubicBezTo>
                    <a:cubicBezTo>
                      <a:pt x="99" y="88"/>
                      <a:pt x="95" y="79"/>
                      <a:pt x="90" y="71"/>
                    </a:cubicBezTo>
                    <a:cubicBezTo>
                      <a:pt x="128" y="34"/>
                      <a:pt x="128" y="34"/>
                      <a:pt x="128" y="34"/>
                    </a:cubicBezTo>
                    <a:cubicBezTo>
                      <a:pt x="128" y="69"/>
                      <a:pt x="128" y="69"/>
                      <a:pt x="128" y="69"/>
                    </a:cubicBezTo>
                    <a:cubicBezTo>
                      <a:pt x="148" y="69"/>
                      <a:pt x="148" y="69"/>
                      <a:pt x="148" y="69"/>
                    </a:cubicBezTo>
                    <a:cubicBezTo>
                      <a:pt x="148" y="0"/>
                      <a:pt x="148" y="0"/>
                      <a:pt x="148" y="0"/>
                    </a:cubicBezTo>
                    <a:lnTo>
                      <a:pt x="79" y="0"/>
                    </a:lnTo>
                    <a:close/>
                    <a:moveTo>
                      <a:pt x="49" y="128"/>
                    </a:moveTo>
                    <a:cubicBezTo>
                      <a:pt x="33" y="128"/>
                      <a:pt x="20" y="115"/>
                      <a:pt x="20" y="99"/>
                    </a:cubicBezTo>
                    <a:cubicBezTo>
                      <a:pt x="20" y="82"/>
                      <a:pt x="33" y="69"/>
                      <a:pt x="49" y="69"/>
                    </a:cubicBezTo>
                    <a:cubicBezTo>
                      <a:pt x="66" y="69"/>
                      <a:pt x="79" y="82"/>
                      <a:pt x="79" y="99"/>
                    </a:cubicBezTo>
                    <a:cubicBezTo>
                      <a:pt x="79" y="115"/>
                      <a:pt x="66" y="128"/>
                      <a:pt x="49" y="128"/>
                    </a:cubicBezTo>
                    <a:close/>
                  </a:path>
                </a:pathLst>
              </a:custGeom>
              <a:noFill/>
              <a:ln w="19050">
                <a:solidFill>
                  <a:schemeClr val="accent5"/>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nvGrpSpPr>
              <p:cNvPr id="54" name="Group 53">
                <a:extLst>
                  <a:ext uri="{FF2B5EF4-FFF2-40B4-BE49-F238E27FC236}">
                    <a16:creationId xmlns:a16="http://schemas.microsoft.com/office/drawing/2014/main" id="{0299088B-2432-4FA3-941F-3F41FC5F9858}"/>
                  </a:ext>
                </a:extLst>
              </p:cNvPr>
              <p:cNvGrpSpPr>
                <a:grpSpLocks noChangeAspect="1"/>
              </p:cNvGrpSpPr>
              <p:nvPr/>
            </p:nvGrpSpPr>
            <p:grpSpPr>
              <a:xfrm>
                <a:off x="2897975" y="352040"/>
                <a:ext cx="457200" cy="458543"/>
                <a:chOff x="2247910" y="3894140"/>
                <a:chExt cx="1079505" cy="1082676"/>
              </a:xfrm>
            </p:grpSpPr>
            <p:sp>
              <p:nvSpPr>
                <p:cNvPr id="492" name="Freeform 5">
                  <a:extLst>
                    <a:ext uri="{FF2B5EF4-FFF2-40B4-BE49-F238E27FC236}">
                      <a16:creationId xmlns:a16="http://schemas.microsoft.com/office/drawing/2014/main" id="{C8F5308A-7CAB-4148-B4D1-B4B4F979FFA8}"/>
                    </a:ext>
                  </a:extLst>
                </p:cNvPr>
                <p:cNvSpPr>
                  <a:spLocks/>
                </p:cNvSpPr>
                <p:nvPr/>
              </p:nvSpPr>
              <p:spPr bwMode="auto">
                <a:xfrm>
                  <a:off x="2787663" y="4186240"/>
                  <a:ext cx="92075" cy="42863"/>
                </a:xfrm>
                <a:custGeom>
                  <a:avLst/>
                  <a:gdLst>
                    <a:gd name="T0" fmla="*/ 0 w 89"/>
                    <a:gd name="T1" fmla="*/ 41 h 41"/>
                    <a:gd name="T2" fmla="*/ 0 w 89"/>
                    <a:gd name="T3" fmla="*/ 29 h 41"/>
                    <a:gd name="T4" fmla="*/ 70 w 89"/>
                    <a:gd name="T5" fmla="*/ 11 h 41"/>
                    <a:gd name="T6" fmla="*/ 89 w 89"/>
                    <a:gd name="T7" fmla="*/ 20 h 41"/>
                  </a:gdLst>
                  <a:ahLst/>
                  <a:cxnLst>
                    <a:cxn ang="0">
                      <a:pos x="T0" y="T1"/>
                    </a:cxn>
                    <a:cxn ang="0">
                      <a:pos x="T2" y="T3"/>
                    </a:cxn>
                    <a:cxn ang="0">
                      <a:pos x="T4" y="T5"/>
                    </a:cxn>
                    <a:cxn ang="0">
                      <a:pos x="T6" y="T7"/>
                    </a:cxn>
                  </a:cxnLst>
                  <a:rect l="0" t="0" r="r" b="b"/>
                  <a:pathLst>
                    <a:path w="89" h="41">
                      <a:moveTo>
                        <a:pt x="0" y="41"/>
                      </a:moveTo>
                      <a:cubicBezTo>
                        <a:pt x="0" y="29"/>
                        <a:pt x="0" y="29"/>
                        <a:pt x="0" y="29"/>
                      </a:cubicBezTo>
                      <a:cubicBezTo>
                        <a:pt x="7" y="8"/>
                        <a:pt x="38" y="0"/>
                        <a:pt x="70" y="11"/>
                      </a:cubicBezTo>
                      <a:cubicBezTo>
                        <a:pt x="77" y="13"/>
                        <a:pt x="84" y="17"/>
                        <a:pt x="89" y="2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Freeform 6">
                  <a:extLst>
                    <a:ext uri="{FF2B5EF4-FFF2-40B4-BE49-F238E27FC236}">
                      <a16:creationId xmlns:a16="http://schemas.microsoft.com/office/drawing/2014/main" id="{1E3FAC5A-B991-49F3-BB7E-EDBFCDE4612C}"/>
                    </a:ext>
                  </a:extLst>
                </p:cNvPr>
                <p:cNvSpPr>
                  <a:spLocks/>
                </p:cNvSpPr>
                <p:nvPr/>
              </p:nvSpPr>
              <p:spPr bwMode="auto">
                <a:xfrm>
                  <a:off x="2832113" y="4283078"/>
                  <a:ext cx="47625" cy="82550"/>
                </a:xfrm>
                <a:custGeom>
                  <a:avLst/>
                  <a:gdLst>
                    <a:gd name="T0" fmla="*/ 22 w 47"/>
                    <a:gd name="T1" fmla="*/ 0 h 79"/>
                    <a:gd name="T2" fmla="*/ 47 w 47"/>
                    <a:gd name="T3" fmla="*/ 68 h 79"/>
                  </a:gdLst>
                  <a:ahLst/>
                  <a:cxnLst>
                    <a:cxn ang="0">
                      <a:pos x="T0" y="T1"/>
                    </a:cxn>
                    <a:cxn ang="0">
                      <a:pos x="T2" y="T3"/>
                    </a:cxn>
                  </a:cxnLst>
                  <a:rect l="0" t="0" r="r" b="b"/>
                  <a:pathLst>
                    <a:path w="47" h="79">
                      <a:moveTo>
                        <a:pt x="22" y="0"/>
                      </a:moveTo>
                      <a:cubicBezTo>
                        <a:pt x="0" y="34"/>
                        <a:pt x="13" y="79"/>
                        <a:pt x="47"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7">
                  <a:extLst>
                    <a:ext uri="{FF2B5EF4-FFF2-40B4-BE49-F238E27FC236}">
                      <a16:creationId xmlns:a16="http://schemas.microsoft.com/office/drawing/2014/main" id="{4F965F96-B23E-43B2-B2DB-A4B26C05C0DA}"/>
                    </a:ext>
                  </a:extLst>
                </p:cNvPr>
                <p:cNvSpPr>
                  <a:spLocks/>
                </p:cNvSpPr>
                <p:nvPr/>
              </p:nvSpPr>
              <p:spPr bwMode="auto">
                <a:xfrm>
                  <a:off x="2830525" y="4438653"/>
                  <a:ext cx="58738" cy="34925"/>
                </a:xfrm>
                <a:custGeom>
                  <a:avLst/>
                  <a:gdLst>
                    <a:gd name="T0" fmla="*/ 56 w 56"/>
                    <a:gd name="T1" fmla="*/ 35 h 35"/>
                    <a:gd name="T2" fmla="*/ 55 w 56"/>
                    <a:gd name="T3" fmla="*/ 33 h 35"/>
                    <a:gd name="T4" fmla="*/ 0 w 56"/>
                    <a:gd name="T5" fmla="*/ 0 h 35"/>
                  </a:gdLst>
                  <a:ahLst/>
                  <a:cxnLst>
                    <a:cxn ang="0">
                      <a:pos x="T0" y="T1"/>
                    </a:cxn>
                    <a:cxn ang="0">
                      <a:pos x="T2" y="T3"/>
                    </a:cxn>
                    <a:cxn ang="0">
                      <a:pos x="T4" y="T5"/>
                    </a:cxn>
                  </a:cxnLst>
                  <a:rect l="0" t="0" r="r" b="b"/>
                  <a:pathLst>
                    <a:path w="56" h="35">
                      <a:moveTo>
                        <a:pt x="56" y="35"/>
                      </a:moveTo>
                      <a:cubicBezTo>
                        <a:pt x="56" y="34"/>
                        <a:pt x="55" y="34"/>
                        <a:pt x="55" y="33"/>
                      </a:cubicBezTo>
                      <a:cubicBezTo>
                        <a:pt x="44" y="17"/>
                        <a:pt x="21" y="4"/>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8">
                  <a:extLst>
                    <a:ext uri="{FF2B5EF4-FFF2-40B4-BE49-F238E27FC236}">
                      <a16:creationId xmlns:a16="http://schemas.microsoft.com/office/drawing/2014/main" id="{AE411494-8503-456A-8A29-B0598533BFAF}"/>
                    </a:ext>
                  </a:extLst>
                </p:cNvPr>
                <p:cNvSpPr>
                  <a:spLocks/>
                </p:cNvSpPr>
                <p:nvPr/>
              </p:nvSpPr>
              <p:spPr bwMode="auto">
                <a:xfrm>
                  <a:off x="2884501" y="4230690"/>
                  <a:ext cx="80963" cy="57150"/>
                </a:xfrm>
                <a:custGeom>
                  <a:avLst/>
                  <a:gdLst>
                    <a:gd name="T0" fmla="*/ 0 w 78"/>
                    <a:gd name="T1" fmla="*/ 27 h 55"/>
                    <a:gd name="T2" fmla="*/ 17 w 78"/>
                    <a:gd name="T3" fmla="*/ 0 h 55"/>
                    <a:gd name="T4" fmla="*/ 55 w 78"/>
                    <a:gd name="T5" fmla="*/ 17 h 55"/>
                    <a:gd name="T6" fmla="*/ 78 w 78"/>
                    <a:gd name="T7" fmla="*/ 55 h 55"/>
                  </a:gdLst>
                  <a:ahLst/>
                  <a:cxnLst>
                    <a:cxn ang="0">
                      <a:pos x="T0" y="T1"/>
                    </a:cxn>
                    <a:cxn ang="0">
                      <a:pos x="T2" y="T3"/>
                    </a:cxn>
                    <a:cxn ang="0">
                      <a:pos x="T4" y="T5"/>
                    </a:cxn>
                    <a:cxn ang="0">
                      <a:pos x="T6" y="T7"/>
                    </a:cxn>
                  </a:cxnLst>
                  <a:rect l="0" t="0" r="r" b="b"/>
                  <a:pathLst>
                    <a:path w="78" h="55">
                      <a:moveTo>
                        <a:pt x="0" y="27"/>
                      </a:moveTo>
                      <a:cubicBezTo>
                        <a:pt x="17" y="0"/>
                        <a:pt x="17" y="0"/>
                        <a:pt x="17" y="0"/>
                      </a:cubicBezTo>
                      <a:cubicBezTo>
                        <a:pt x="30" y="1"/>
                        <a:pt x="43" y="7"/>
                        <a:pt x="55" y="17"/>
                      </a:cubicBezTo>
                      <a:cubicBezTo>
                        <a:pt x="68" y="29"/>
                        <a:pt x="76" y="42"/>
                        <a:pt x="78" y="5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9">
                  <a:extLst>
                    <a:ext uri="{FF2B5EF4-FFF2-40B4-BE49-F238E27FC236}">
                      <a16:creationId xmlns:a16="http://schemas.microsoft.com/office/drawing/2014/main" id="{668D9ED5-AACD-4B1E-A842-40BDB73A20F9}"/>
                    </a:ext>
                  </a:extLst>
                </p:cNvPr>
                <p:cNvSpPr>
                  <a:spLocks/>
                </p:cNvSpPr>
                <p:nvPr/>
              </p:nvSpPr>
              <p:spPr bwMode="auto">
                <a:xfrm>
                  <a:off x="2930538" y="4318003"/>
                  <a:ext cx="87313" cy="90488"/>
                </a:xfrm>
                <a:custGeom>
                  <a:avLst/>
                  <a:gdLst>
                    <a:gd name="T0" fmla="*/ 0 w 84"/>
                    <a:gd name="T1" fmla="*/ 8 h 88"/>
                    <a:gd name="T2" fmla="*/ 27 w 84"/>
                    <a:gd name="T3" fmla="*/ 0 h 88"/>
                    <a:gd name="T4" fmla="*/ 78 w 84"/>
                    <a:gd name="T5" fmla="*/ 46 h 88"/>
                    <a:gd name="T6" fmla="*/ 82 w 84"/>
                    <a:gd name="T7" fmla="*/ 88 h 88"/>
                  </a:gdLst>
                  <a:ahLst/>
                  <a:cxnLst>
                    <a:cxn ang="0">
                      <a:pos x="T0" y="T1"/>
                    </a:cxn>
                    <a:cxn ang="0">
                      <a:pos x="T2" y="T3"/>
                    </a:cxn>
                    <a:cxn ang="0">
                      <a:pos x="T4" y="T5"/>
                    </a:cxn>
                    <a:cxn ang="0">
                      <a:pos x="T6" y="T7"/>
                    </a:cxn>
                  </a:cxnLst>
                  <a:rect l="0" t="0" r="r" b="b"/>
                  <a:pathLst>
                    <a:path w="84" h="88">
                      <a:moveTo>
                        <a:pt x="0" y="8"/>
                      </a:moveTo>
                      <a:cubicBezTo>
                        <a:pt x="27" y="0"/>
                        <a:pt x="27" y="0"/>
                        <a:pt x="27" y="0"/>
                      </a:cubicBezTo>
                      <a:cubicBezTo>
                        <a:pt x="47" y="4"/>
                        <a:pt x="68" y="20"/>
                        <a:pt x="78" y="46"/>
                      </a:cubicBezTo>
                      <a:cubicBezTo>
                        <a:pt x="83" y="60"/>
                        <a:pt x="84" y="75"/>
                        <a:pt x="82" y="8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Freeform 10">
                  <a:extLst>
                    <a:ext uri="{FF2B5EF4-FFF2-40B4-BE49-F238E27FC236}">
                      <a16:creationId xmlns:a16="http://schemas.microsoft.com/office/drawing/2014/main" id="{02F51C6B-3926-45ED-84DC-DF03AFCAE714}"/>
                    </a:ext>
                  </a:extLst>
                </p:cNvPr>
                <p:cNvSpPr>
                  <a:spLocks/>
                </p:cNvSpPr>
                <p:nvPr/>
              </p:nvSpPr>
              <p:spPr bwMode="auto">
                <a:xfrm>
                  <a:off x="2955939" y="4435478"/>
                  <a:ext cx="66675" cy="98425"/>
                </a:xfrm>
                <a:custGeom>
                  <a:avLst/>
                  <a:gdLst>
                    <a:gd name="T0" fmla="*/ 0 w 63"/>
                    <a:gd name="T1" fmla="*/ 0 h 95"/>
                    <a:gd name="T2" fmla="*/ 42 w 63"/>
                    <a:gd name="T3" fmla="*/ 0 h 95"/>
                    <a:gd name="T4" fmla="*/ 42 w 63"/>
                    <a:gd name="T5" fmla="*/ 0 h 95"/>
                    <a:gd name="T6" fmla="*/ 60 w 63"/>
                    <a:gd name="T7" fmla="*/ 59 h 95"/>
                    <a:gd name="T8" fmla="*/ 45 w 63"/>
                    <a:gd name="T9" fmla="*/ 95 h 95"/>
                  </a:gdLst>
                  <a:ahLst/>
                  <a:cxnLst>
                    <a:cxn ang="0">
                      <a:pos x="T0" y="T1"/>
                    </a:cxn>
                    <a:cxn ang="0">
                      <a:pos x="T2" y="T3"/>
                    </a:cxn>
                    <a:cxn ang="0">
                      <a:pos x="T4" y="T5"/>
                    </a:cxn>
                    <a:cxn ang="0">
                      <a:pos x="T6" y="T7"/>
                    </a:cxn>
                    <a:cxn ang="0">
                      <a:pos x="T8" y="T9"/>
                    </a:cxn>
                  </a:cxnLst>
                  <a:rect l="0" t="0" r="r" b="b"/>
                  <a:pathLst>
                    <a:path w="63" h="95">
                      <a:moveTo>
                        <a:pt x="0" y="0"/>
                      </a:moveTo>
                      <a:cubicBezTo>
                        <a:pt x="42" y="0"/>
                        <a:pt x="42" y="0"/>
                        <a:pt x="42" y="0"/>
                      </a:cubicBezTo>
                      <a:cubicBezTo>
                        <a:pt x="42" y="0"/>
                        <a:pt x="42" y="0"/>
                        <a:pt x="42" y="0"/>
                      </a:cubicBezTo>
                      <a:cubicBezTo>
                        <a:pt x="56" y="12"/>
                        <a:pt x="63" y="34"/>
                        <a:pt x="60" y="59"/>
                      </a:cubicBezTo>
                      <a:cubicBezTo>
                        <a:pt x="57" y="73"/>
                        <a:pt x="52" y="86"/>
                        <a:pt x="45" y="9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11">
                  <a:extLst>
                    <a:ext uri="{FF2B5EF4-FFF2-40B4-BE49-F238E27FC236}">
                      <a16:creationId xmlns:a16="http://schemas.microsoft.com/office/drawing/2014/main" id="{B78D1C13-CE88-4728-9799-3094E61761AF}"/>
                    </a:ext>
                  </a:extLst>
                </p:cNvPr>
                <p:cNvSpPr>
                  <a:spLocks/>
                </p:cNvSpPr>
                <p:nvPr/>
              </p:nvSpPr>
              <p:spPr bwMode="auto">
                <a:xfrm>
                  <a:off x="2935301" y="4548190"/>
                  <a:ext cx="53975" cy="103188"/>
                </a:xfrm>
                <a:custGeom>
                  <a:avLst/>
                  <a:gdLst>
                    <a:gd name="T0" fmla="*/ 22 w 53"/>
                    <a:gd name="T1" fmla="*/ 0 h 99"/>
                    <a:gd name="T2" fmla="*/ 43 w 53"/>
                    <a:gd name="T3" fmla="*/ 5 h 99"/>
                    <a:gd name="T4" fmla="*/ 33 w 53"/>
                    <a:gd name="T5" fmla="*/ 72 h 99"/>
                    <a:gd name="T6" fmla="*/ 0 w 53"/>
                    <a:gd name="T7" fmla="*/ 99 h 99"/>
                  </a:gdLst>
                  <a:ahLst/>
                  <a:cxnLst>
                    <a:cxn ang="0">
                      <a:pos x="T0" y="T1"/>
                    </a:cxn>
                    <a:cxn ang="0">
                      <a:pos x="T2" y="T3"/>
                    </a:cxn>
                    <a:cxn ang="0">
                      <a:pos x="T4" y="T5"/>
                    </a:cxn>
                    <a:cxn ang="0">
                      <a:pos x="T6" y="T7"/>
                    </a:cxn>
                  </a:cxnLst>
                  <a:rect l="0" t="0" r="r" b="b"/>
                  <a:pathLst>
                    <a:path w="53" h="99">
                      <a:moveTo>
                        <a:pt x="22" y="0"/>
                      </a:moveTo>
                      <a:cubicBezTo>
                        <a:pt x="43" y="5"/>
                        <a:pt x="43" y="5"/>
                        <a:pt x="43" y="5"/>
                      </a:cubicBezTo>
                      <a:cubicBezTo>
                        <a:pt x="53" y="22"/>
                        <a:pt x="50" y="49"/>
                        <a:pt x="33" y="72"/>
                      </a:cubicBezTo>
                      <a:cubicBezTo>
                        <a:pt x="24" y="85"/>
                        <a:pt x="12" y="94"/>
                        <a:pt x="0" y="99"/>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Line 12">
                  <a:extLst>
                    <a:ext uri="{FF2B5EF4-FFF2-40B4-BE49-F238E27FC236}">
                      <a16:creationId xmlns:a16="http://schemas.microsoft.com/office/drawing/2014/main" id="{4EA699D8-40A8-4055-8EFD-64EDCD4BD04C}"/>
                    </a:ext>
                  </a:extLst>
                </p:cNvPr>
                <p:cNvSpPr>
                  <a:spLocks noChangeShapeType="1"/>
                </p:cNvSpPr>
                <p:nvPr/>
              </p:nvSpPr>
              <p:spPr bwMode="auto">
                <a:xfrm flipV="1">
                  <a:off x="2787663" y="4243390"/>
                  <a:ext cx="0" cy="36830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13">
                  <a:extLst>
                    <a:ext uri="{FF2B5EF4-FFF2-40B4-BE49-F238E27FC236}">
                      <a16:creationId xmlns:a16="http://schemas.microsoft.com/office/drawing/2014/main" id="{9CBD20B4-54B2-44AA-A81D-CD10DDD40B24}"/>
                    </a:ext>
                  </a:extLst>
                </p:cNvPr>
                <p:cNvSpPr>
                  <a:spLocks/>
                </p:cNvSpPr>
                <p:nvPr/>
              </p:nvSpPr>
              <p:spPr bwMode="auto">
                <a:xfrm>
                  <a:off x="2787663" y="4624390"/>
                  <a:ext cx="115888" cy="63500"/>
                </a:xfrm>
                <a:custGeom>
                  <a:avLst/>
                  <a:gdLst>
                    <a:gd name="T0" fmla="*/ 97 w 111"/>
                    <a:gd name="T1" fmla="*/ 0 h 61"/>
                    <a:gd name="T2" fmla="*/ 111 w 111"/>
                    <a:gd name="T3" fmla="*/ 29 h 61"/>
                    <a:gd name="T4" fmla="*/ 20 w 111"/>
                    <a:gd name="T5" fmla="*/ 43 h 61"/>
                    <a:gd name="T6" fmla="*/ 9 w 111"/>
                    <a:gd name="T7" fmla="*/ 33 h 61"/>
                    <a:gd name="T8" fmla="*/ 0 w 111"/>
                    <a:gd name="T9" fmla="*/ 17 h 61"/>
                    <a:gd name="T10" fmla="*/ 0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97" y="0"/>
                      </a:moveTo>
                      <a:cubicBezTo>
                        <a:pt x="111" y="29"/>
                        <a:pt x="111" y="29"/>
                        <a:pt x="111" y="29"/>
                      </a:cubicBezTo>
                      <a:cubicBezTo>
                        <a:pt x="83" y="54"/>
                        <a:pt x="46" y="61"/>
                        <a:pt x="20" y="43"/>
                      </a:cubicBezTo>
                      <a:cubicBezTo>
                        <a:pt x="16" y="40"/>
                        <a:pt x="12" y="37"/>
                        <a:pt x="9" y="33"/>
                      </a:cubicBezTo>
                      <a:cubicBezTo>
                        <a:pt x="6" y="29"/>
                        <a:pt x="0" y="17"/>
                        <a:pt x="0" y="17"/>
                      </a:cubicBezTo>
                      <a:cubicBezTo>
                        <a:pt x="0" y="3"/>
                        <a:pt x="0" y="3"/>
                        <a:pt x="0"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14">
                  <a:extLst>
                    <a:ext uri="{FF2B5EF4-FFF2-40B4-BE49-F238E27FC236}">
                      <a16:creationId xmlns:a16="http://schemas.microsoft.com/office/drawing/2014/main" id="{0FA9D551-5350-4F16-AA5F-EBE899BA5B62}"/>
                    </a:ext>
                  </a:extLst>
                </p:cNvPr>
                <p:cNvSpPr>
                  <a:spLocks/>
                </p:cNvSpPr>
                <p:nvPr/>
              </p:nvSpPr>
              <p:spPr bwMode="auto">
                <a:xfrm>
                  <a:off x="2843226" y="4527553"/>
                  <a:ext cx="77788" cy="79375"/>
                </a:xfrm>
                <a:custGeom>
                  <a:avLst/>
                  <a:gdLst>
                    <a:gd name="T0" fmla="*/ 75 w 75"/>
                    <a:gd name="T1" fmla="*/ 13 h 76"/>
                    <a:gd name="T2" fmla="*/ 10 w 75"/>
                    <a:gd name="T3" fmla="*/ 76 h 76"/>
                  </a:gdLst>
                  <a:ahLst/>
                  <a:cxnLst>
                    <a:cxn ang="0">
                      <a:pos x="T0" y="T1"/>
                    </a:cxn>
                    <a:cxn ang="0">
                      <a:pos x="T2" y="T3"/>
                    </a:cxn>
                  </a:cxnLst>
                  <a:rect l="0" t="0" r="r" b="b"/>
                  <a:pathLst>
                    <a:path w="75" h="76">
                      <a:moveTo>
                        <a:pt x="75" y="13"/>
                      </a:moveTo>
                      <a:cubicBezTo>
                        <a:pt x="38" y="0"/>
                        <a:pt x="0" y="20"/>
                        <a:pt x="10" y="7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15">
                  <a:extLst>
                    <a:ext uri="{FF2B5EF4-FFF2-40B4-BE49-F238E27FC236}">
                      <a16:creationId xmlns:a16="http://schemas.microsoft.com/office/drawing/2014/main" id="{E811352E-62FE-434B-9092-175DE5FA67A4}"/>
                    </a:ext>
                  </a:extLst>
                </p:cNvPr>
                <p:cNvSpPr>
                  <a:spLocks/>
                </p:cNvSpPr>
                <p:nvPr/>
              </p:nvSpPr>
              <p:spPr bwMode="auto">
                <a:xfrm>
                  <a:off x="2868626" y="4402140"/>
                  <a:ext cx="44450" cy="80963"/>
                </a:xfrm>
                <a:custGeom>
                  <a:avLst/>
                  <a:gdLst>
                    <a:gd name="T0" fmla="*/ 27 w 43"/>
                    <a:gd name="T1" fmla="*/ 78 h 78"/>
                    <a:gd name="T2" fmla="*/ 43 w 43"/>
                    <a:gd name="T3" fmla="*/ 3 h 78"/>
                  </a:gdLst>
                  <a:ahLst/>
                  <a:cxnLst>
                    <a:cxn ang="0">
                      <a:pos x="T0" y="T1"/>
                    </a:cxn>
                    <a:cxn ang="0">
                      <a:pos x="T2" y="T3"/>
                    </a:cxn>
                  </a:cxnLst>
                  <a:rect l="0" t="0" r="r" b="b"/>
                  <a:pathLst>
                    <a:path w="43" h="78">
                      <a:moveTo>
                        <a:pt x="27" y="78"/>
                      </a:moveTo>
                      <a:cubicBezTo>
                        <a:pt x="0" y="54"/>
                        <a:pt x="0" y="0"/>
                        <a:pt x="43"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Freeform 16">
                  <a:extLst>
                    <a:ext uri="{FF2B5EF4-FFF2-40B4-BE49-F238E27FC236}">
                      <a16:creationId xmlns:a16="http://schemas.microsoft.com/office/drawing/2014/main" id="{3E6AF1DB-86FF-424E-9B40-1C01EDDA6843}"/>
                    </a:ext>
                  </a:extLst>
                </p:cNvPr>
                <p:cNvSpPr>
                  <a:spLocks/>
                </p:cNvSpPr>
                <p:nvPr/>
              </p:nvSpPr>
              <p:spPr bwMode="auto">
                <a:xfrm>
                  <a:off x="2694000" y="4186240"/>
                  <a:ext cx="93663" cy="42863"/>
                </a:xfrm>
                <a:custGeom>
                  <a:avLst/>
                  <a:gdLst>
                    <a:gd name="T0" fmla="*/ 0 w 90"/>
                    <a:gd name="T1" fmla="*/ 20 h 41"/>
                    <a:gd name="T2" fmla="*/ 20 w 90"/>
                    <a:gd name="T3" fmla="*/ 11 h 41"/>
                    <a:gd name="T4" fmla="*/ 90 w 90"/>
                    <a:gd name="T5" fmla="*/ 29 h 41"/>
                    <a:gd name="T6" fmla="*/ 90 w 90"/>
                    <a:gd name="T7" fmla="*/ 41 h 41"/>
                  </a:gdLst>
                  <a:ahLst/>
                  <a:cxnLst>
                    <a:cxn ang="0">
                      <a:pos x="T0" y="T1"/>
                    </a:cxn>
                    <a:cxn ang="0">
                      <a:pos x="T2" y="T3"/>
                    </a:cxn>
                    <a:cxn ang="0">
                      <a:pos x="T4" y="T5"/>
                    </a:cxn>
                    <a:cxn ang="0">
                      <a:pos x="T6" y="T7"/>
                    </a:cxn>
                  </a:cxnLst>
                  <a:rect l="0" t="0" r="r" b="b"/>
                  <a:pathLst>
                    <a:path w="90" h="41">
                      <a:moveTo>
                        <a:pt x="0" y="20"/>
                      </a:moveTo>
                      <a:cubicBezTo>
                        <a:pt x="6" y="17"/>
                        <a:pt x="13" y="13"/>
                        <a:pt x="20" y="11"/>
                      </a:cubicBezTo>
                      <a:cubicBezTo>
                        <a:pt x="51" y="0"/>
                        <a:pt x="82" y="8"/>
                        <a:pt x="90" y="29"/>
                      </a:cubicBezTo>
                      <a:cubicBezTo>
                        <a:pt x="90" y="41"/>
                        <a:pt x="90" y="41"/>
                        <a:pt x="90" y="41"/>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Freeform 17">
                  <a:extLst>
                    <a:ext uri="{FF2B5EF4-FFF2-40B4-BE49-F238E27FC236}">
                      <a16:creationId xmlns:a16="http://schemas.microsoft.com/office/drawing/2014/main" id="{EA03F4C1-B545-444C-8940-A6E637C69785}"/>
                    </a:ext>
                  </a:extLst>
                </p:cNvPr>
                <p:cNvSpPr>
                  <a:spLocks/>
                </p:cNvSpPr>
                <p:nvPr/>
              </p:nvSpPr>
              <p:spPr bwMode="auto">
                <a:xfrm>
                  <a:off x="2694000" y="4283078"/>
                  <a:ext cx="50800" cy="82550"/>
                </a:xfrm>
                <a:custGeom>
                  <a:avLst/>
                  <a:gdLst>
                    <a:gd name="T0" fmla="*/ 25 w 48"/>
                    <a:gd name="T1" fmla="*/ 0 h 79"/>
                    <a:gd name="T2" fmla="*/ 0 w 48"/>
                    <a:gd name="T3" fmla="*/ 68 h 79"/>
                  </a:gdLst>
                  <a:ahLst/>
                  <a:cxnLst>
                    <a:cxn ang="0">
                      <a:pos x="T0" y="T1"/>
                    </a:cxn>
                    <a:cxn ang="0">
                      <a:pos x="T2" y="T3"/>
                    </a:cxn>
                  </a:cxnLst>
                  <a:rect l="0" t="0" r="r" b="b"/>
                  <a:pathLst>
                    <a:path w="48" h="79">
                      <a:moveTo>
                        <a:pt x="25" y="0"/>
                      </a:moveTo>
                      <a:cubicBezTo>
                        <a:pt x="48" y="34"/>
                        <a:pt x="35" y="79"/>
                        <a:pt x="0"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Freeform 18">
                  <a:extLst>
                    <a:ext uri="{FF2B5EF4-FFF2-40B4-BE49-F238E27FC236}">
                      <a16:creationId xmlns:a16="http://schemas.microsoft.com/office/drawing/2014/main" id="{91AD3439-A196-4A04-B1CD-1BFEE9465C8B}"/>
                    </a:ext>
                  </a:extLst>
                </p:cNvPr>
                <p:cNvSpPr>
                  <a:spLocks/>
                </p:cNvSpPr>
                <p:nvPr/>
              </p:nvSpPr>
              <p:spPr bwMode="auto">
                <a:xfrm>
                  <a:off x="2687650" y="4438653"/>
                  <a:ext cx="57150" cy="34925"/>
                </a:xfrm>
                <a:custGeom>
                  <a:avLst/>
                  <a:gdLst>
                    <a:gd name="T0" fmla="*/ 55 w 55"/>
                    <a:gd name="T1" fmla="*/ 0 h 35"/>
                    <a:gd name="T2" fmla="*/ 1 w 55"/>
                    <a:gd name="T3" fmla="*/ 33 h 35"/>
                    <a:gd name="T4" fmla="*/ 0 w 55"/>
                    <a:gd name="T5" fmla="*/ 35 h 35"/>
                  </a:gdLst>
                  <a:ahLst/>
                  <a:cxnLst>
                    <a:cxn ang="0">
                      <a:pos x="T0" y="T1"/>
                    </a:cxn>
                    <a:cxn ang="0">
                      <a:pos x="T2" y="T3"/>
                    </a:cxn>
                    <a:cxn ang="0">
                      <a:pos x="T4" y="T5"/>
                    </a:cxn>
                  </a:cxnLst>
                  <a:rect l="0" t="0" r="r" b="b"/>
                  <a:pathLst>
                    <a:path w="55" h="35">
                      <a:moveTo>
                        <a:pt x="55" y="0"/>
                      </a:moveTo>
                      <a:cubicBezTo>
                        <a:pt x="34" y="4"/>
                        <a:pt x="12" y="17"/>
                        <a:pt x="1" y="33"/>
                      </a:cubicBezTo>
                      <a:cubicBezTo>
                        <a:pt x="0" y="34"/>
                        <a:pt x="0" y="34"/>
                        <a:pt x="0" y="3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19">
                  <a:extLst>
                    <a:ext uri="{FF2B5EF4-FFF2-40B4-BE49-F238E27FC236}">
                      <a16:creationId xmlns:a16="http://schemas.microsoft.com/office/drawing/2014/main" id="{2784BA75-F224-4A6E-9F3B-1DC630C70F80}"/>
                    </a:ext>
                  </a:extLst>
                </p:cNvPr>
                <p:cNvSpPr>
                  <a:spLocks/>
                </p:cNvSpPr>
                <p:nvPr/>
              </p:nvSpPr>
              <p:spPr bwMode="auto">
                <a:xfrm>
                  <a:off x="2608274" y="4230690"/>
                  <a:ext cx="82550" cy="57150"/>
                </a:xfrm>
                <a:custGeom>
                  <a:avLst/>
                  <a:gdLst>
                    <a:gd name="T0" fmla="*/ 0 w 79"/>
                    <a:gd name="T1" fmla="*/ 55 h 55"/>
                    <a:gd name="T2" fmla="*/ 23 w 79"/>
                    <a:gd name="T3" fmla="*/ 17 h 55"/>
                    <a:gd name="T4" fmla="*/ 62 w 79"/>
                    <a:gd name="T5" fmla="*/ 0 h 55"/>
                    <a:gd name="T6" fmla="*/ 79 w 79"/>
                    <a:gd name="T7" fmla="*/ 27 h 55"/>
                  </a:gdLst>
                  <a:ahLst/>
                  <a:cxnLst>
                    <a:cxn ang="0">
                      <a:pos x="T0" y="T1"/>
                    </a:cxn>
                    <a:cxn ang="0">
                      <a:pos x="T2" y="T3"/>
                    </a:cxn>
                    <a:cxn ang="0">
                      <a:pos x="T4" y="T5"/>
                    </a:cxn>
                    <a:cxn ang="0">
                      <a:pos x="T6" y="T7"/>
                    </a:cxn>
                  </a:cxnLst>
                  <a:rect l="0" t="0" r="r" b="b"/>
                  <a:pathLst>
                    <a:path w="79" h="55">
                      <a:moveTo>
                        <a:pt x="0" y="55"/>
                      </a:moveTo>
                      <a:cubicBezTo>
                        <a:pt x="2" y="42"/>
                        <a:pt x="10" y="29"/>
                        <a:pt x="23" y="17"/>
                      </a:cubicBezTo>
                      <a:cubicBezTo>
                        <a:pt x="35" y="7"/>
                        <a:pt x="49" y="1"/>
                        <a:pt x="62" y="0"/>
                      </a:cubicBezTo>
                      <a:cubicBezTo>
                        <a:pt x="79" y="27"/>
                        <a:pt x="79" y="27"/>
                        <a:pt x="79" y="27"/>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Freeform 20">
                  <a:extLst>
                    <a:ext uri="{FF2B5EF4-FFF2-40B4-BE49-F238E27FC236}">
                      <a16:creationId xmlns:a16="http://schemas.microsoft.com/office/drawing/2014/main" id="{AF8F77E6-B463-4BEF-9E10-3899151717A9}"/>
                    </a:ext>
                  </a:extLst>
                </p:cNvPr>
                <p:cNvSpPr>
                  <a:spLocks/>
                </p:cNvSpPr>
                <p:nvPr/>
              </p:nvSpPr>
              <p:spPr bwMode="auto">
                <a:xfrm>
                  <a:off x="2557474" y="4318003"/>
                  <a:ext cx="87313" cy="90488"/>
                </a:xfrm>
                <a:custGeom>
                  <a:avLst/>
                  <a:gdLst>
                    <a:gd name="T0" fmla="*/ 2 w 84"/>
                    <a:gd name="T1" fmla="*/ 88 h 88"/>
                    <a:gd name="T2" fmla="*/ 6 w 84"/>
                    <a:gd name="T3" fmla="*/ 46 h 88"/>
                    <a:gd name="T4" fmla="*/ 57 w 84"/>
                    <a:gd name="T5" fmla="*/ 0 h 88"/>
                    <a:gd name="T6" fmla="*/ 84 w 84"/>
                    <a:gd name="T7" fmla="*/ 8 h 88"/>
                  </a:gdLst>
                  <a:ahLst/>
                  <a:cxnLst>
                    <a:cxn ang="0">
                      <a:pos x="T0" y="T1"/>
                    </a:cxn>
                    <a:cxn ang="0">
                      <a:pos x="T2" y="T3"/>
                    </a:cxn>
                    <a:cxn ang="0">
                      <a:pos x="T4" y="T5"/>
                    </a:cxn>
                    <a:cxn ang="0">
                      <a:pos x="T6" y="T7"/>
                    </a:cxn>
                  </a:cxnLst>
                  <a:rect l="0" t="0" r="r" b="b"/>
                  <a:pathLst>
                    <a:path w="84" h="88">
                      <a:moveTo>
                        <a:pt x="2" y="88"/>
                      </a:moveTo>
                      <a:cubicBezTo>
                        <a:pt x="0" y="75"/>
                        <a:pt x="1" y="60"/>
                        <a:pt x="6" y="46"/>
                      </a:cubicBezTo>
                      <a:cubicBezTo>
                        <a:pt x="16" y="20"/>
                        <a:pt x="37" y="4"/>
                        <a:pt x="57" y="0"/>
                      </a:cubicBezTo>
                      <a:cubicBezTo>
                        <a:pt x="84" y="8"/>
                        <a:pt x="84" y="8"/>
                        <a:pt x="84" y="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Freeform 21">
                  <a:extLst>
                    <a:ext uri="{FF2B5EF4-FFF2-40B4-BE49-F238E27FC236}">
                      <a16:creationId xmlns:a16="http://schemas.microsoft.com/office/drawing/2014/main" id="{832C584E-1AA9-4A4E-98D3-29345998B5DD}"/>
                    </a:ext>
                  </a:extLst>
                </p:cNvPr>
                <p:cNvSpPr>
                  <a:spLocks/>
                </p:cNvSpPr>
                <p:nvPr/>
              </p:nvSpPr>
              <p:spPr bwMode="auto">
                <a:xfrm>
                  <a:off x="2552712" y="4435478"/>
                  <a:ext cx="65088" cy="98425"/>
                </a:xfrm>
                <a:custGeom>
                  <a:avLst/>
                  <a:gdLst>
                    <a:gd name="T0" fmla="*/ 19 w 63"/>
                    <a:gd name="T1" fmla="*/ 95 h 95"/>
                    <a:gd name="T2" fmla="*/ 4 w 63"/>
                    <a:gd name="T3" fmla="*/ 59 h 95"/>
                    <a:gd name="T4" fmla="*/ 22 w 63"/>
                    <a:gd name="T5" fmla="*/ 0 h 95"/>
                    <a:gd name="T6" fmla="*/ 22 w 63"/>
                    <a:gd name="T7" fmla="*/ 0 h 95"/>
                    <a:gd name="T8" fmla="*/ 63 w 63"/>
                    <a:gd name="T9" fmla="*/ 0 h 95"/>
                  </a:gdLst>
                  <a:ahLst/>
                  <a:cxnLst>
                    <a:cxn ang="0">
                      <a:pos x="T0" y="T1"/>
                    </a:cxn>
                    <a:cxn ang="0">
                      <a:pos x="T2" y="T3"/>
                    </a:cxn>
                    <a:cxn ang="0">
                      <a:pos x="T4" y="T5"/>
                    </a:cxn>
                    <a:cxn ang="0">
                      <a:pos x="T6" y="T7"/>
                    </a:cxn>
                    <a:cxn ang="0">
                      <a:pos x="T8" y="T9"/>
                    </a:cxn>
                  </a:cxnLst>
                  <a:rect l="0" t="0" r="r" b="b"/>
                  <a:pathLst>
                    <a:path w="63" h="95">
                      <a:moveTo>
                        <a:pt x="19" y="95"/>
                      </a:moveTo>
                      <a:cubicBezTo>
                        <a:pt x="12" y="86"/>
                        <a:pt x="6" y="73"/>
                        <a:pt x="4" y="59"/>
                      </a:cubicBezTo>
                      <a:cubicBezTo>
                        <a:pt x="0" y="34"/>
                        <a:pt x="8" y="12"/>
                        <a:pt x="22" y="0"/>
                      </a:cubicBezTo>
                      <a:cubicBezTo>
                        <a:pt x="22" y="0"/>
                        <a:pt x="22" y="0"/>
                        <a:pt x="22" y="0"/>
                      </a:cubicBezTo>
                      <a:cubicBezTo>
                        <a:pt x="63" y="0"/>
                        <a:pt x="63" y="0"/>
                        <a:pt x="63"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Freeform 22">
                  <a:extLst>
                    <a:ext uri="{FF2B5EF4-FFF2-40B4-BE49-F238E27FC236}">
                      <a16:creationId xmlns:a16="http://schemas.microsoft.com/office/drawing/2014/main" id="{C4ABFFCD-8E78-427F-AF45-94AAC2CB806F}"/>
                    </a:ext>
                  </a:extLst>
                </p:cNvPr>
                <p:cNvSpPr>
                  <a:spLocks/>
                </p:cNvSpPr>
                <p:nvPr/>
              </p:nvSpPr>
              <p:spPr bwMode="auto">
                <a:xfrm>
                  <a:off x="2584462" y="4548190"/>
                  <a:ext cx="55563" cy="103188"/>
                </a:xfrm>
                <a:custGeom>
                  <a:avLst/>
                  <a:gdLst>
                    <a:gd name="T0" fmla="*/ 53 w 53"/>
                    <a:gd name="T1" fmla="*/ 99 h 99"/>
                    <a:gd name="T2" fmla="*/ 21 w 53"/>
                    <a:gd name="T3" fmla="*/ 72 h 99"/>
                    <a:gd name="T4" fmla="*/ 11 w 53"/>
                    <a:gd name="T5" fmla="*/ 5 h 99"/>
                    <a:gd name="T6" fmla="*/ 32 w 53"/>
                    <a:gd name="T7" fmla="*/ 0 h 99"/>
                  </a:gdLst>
                  <a:ahLst/>
                  <a:cxnLst>
                    <a:cxn ang="0">
                      <a:pos x="T0" y="T1"/>
                    </a:cxn>
                    <a:cxn ang="0">
                      <a:pos x="T2" y="T3"/>
                    </a:cxn>
                    <a:cxn ang="0">
                      <a:pos x="T4" y="T5"/>
                    </a:cxn>
                    <a:cxn ang="0">
                      <a:pos x="T6" y="T7"/>
                    </a:cxn>
                  </a:cxnLst>
                  <a:rect l="0" t="0" r="r" b="b"/>
                  <a:pathLst>
                    <a:path w="53" h="99">
                      <a:moveTo>
                        <a:pt x="53" y="99"/>
                      </a:moveTo>
                      <a:cubicBezTo>
                        <a:pt x="42" y="94"/>
                        <a:pt x="30" y="85"/>
                        <a:pt x="21" y="72"/>
                      </a:cubicBezTo>
                      <a:cubicBezTo>
                        <a:pt x="3" y="49"/>
                        <a:pt x="0" y="22"/>
                        <a:pt x="11" y="5"/>
                      </a:cubicBezTo>
                      <a:cubicBezTo>
                        <a:pt x="32" y="0"/>
                        <a:pt x="32" y="0"/>
                        <a:pt x="32"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Freeform 23">
                  <a:extLst>
                    <a:ext uri="{FF2B5EF4-FFF2-40B4-BE49-F238E27FC236}">
                      <a16:creationId xmlns:a16="http://schemas.microsoft.com/office/drawing/2014/main" id="{EB2729F6-81EC-4FC9-A2AC-55ACD13FB221}"/>
                    </a:ext>
                  </a:extLst>
                </p:cNvPr>
                <p:cNvSpPr>
                  <a:spLocks/>
                </p:cNvSpPr>
                <p:nvPr/>
              </p:nvSpPr>
              <p:spPr bwMode="auto">
                <a:xfrm>
                  <a:off x="2671775" y="4624390"/>
                  <a:ext cx="115888" cy="63500"/>
                </a:xfrm>
                <a:custGeom>
                  <a:avLst/>
                  <a:gdLst>
                    <a:gd name="T0" fmla="*/ 14 w 111"/>
                    <a:gd name="T1" fmla="*/ 0 h 61"/>
                    <a:gd name="T2" fmla="*/ 0 w 111"/>
                    <a:gd name="T3" fmla="*/ 29 h 61"/>
                    <a:gd name="T4" fmla="*/ 91 w 111"/>
                    <a:gd name="T5" fmla="*/ 43 h 61"/>
                    <a:gd name="T6" fmla="*/ 101 w 111"/>
                    <a:gd name="T7" fmla="*/ 33 h 61"/>
                    <a:gd name="T8" fmla="*/ 111 w 111"/>
                    <a:gd name="T9" fmla="*/ 17 h 61"/>
                    <a:gd name="T10" fmla="*/ 111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14" y="0"/>
                      </a:moveTo>
                      <a:cubicBezTo>
                        <a:pt x="0" y="29"/>
                        <a:pt x="0" y="29"/>
                        <a:pt x="0" y="29"/>
                      </a:cubicBezTo>
                      <a:cubicBezTo>
                        <a:pt x="27" y="54"/>
                        <a:pt x="65" y="61"/>
                        <a:pt x="91" y="43"/>
                      </a:cubicBezTo>
                      <a:cubicBezTo>
                        <a:pt x="95" y="40"/>
                        <a:pt x="98" y="37"/>
                        <a:pt x="101" y="33"/>
                      </a:cubicBezTo>
                      <a:cubicBezTo>
                        <a:pt x="105" y="29"/>
                        <a:pt x="111" y="17"/>
                        <a:pt x="111" y="17"/>
                      </a:cubicBezTo>
                      <a:cubicBezTo>
                        <a:pt x="111" y="3"/>
                        <a:pt x="111" y="3"/>
                        <a:pt x="111"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Freeform 24">
                  <a:extLst>
                    <a:ext uri="{FF2B5EF4-FFF2-40B4-BE49-F238E27FC236}">
                      <a16:creationId xmlns:a16="http://schemas.microsoft.com/office/drawing/2014/main" id="{BE195F4E-34A0-4149-B9AF-78396F5C9354}"/>
                    </a:ext>
                  </a:extLst>
                </p:cNvPr>
                <p:cNvSpPr>
                  <a:spLocks/>
                </p:cNvSpPr>
                <p:nvPr/>
              </p:nvSpPr>
              <p:spPr bwMode="auto">
                <a:xfrm>
                  <a:off x="2654312" y="4527553"/>
                  <a:ext cx="77788" cy="79375"/>
                </a:xfrm>
                <a:custGeom>
                  <a:avLst/>
                  <a:gdLst>
                    <a:gd name="T0" fmla="*/ 0 w 75"/>
                    <a:gd name="T1" fmla="*/ 13 h 76"/>
                    <a:gd name="T2" fmla="*/ 65 w 75"/>
                    <a:gd name="T3" fmla="*/ 76 h 76"/>
                  </a:gdLst>
                  <a:ahLst/>
                  <a:cxnLst>
                    <a:cxn ang="0">
                      <a:pos x="T0" y="T1"/>
                    </a:cxn>
                    <a:cxn ang="0">
                      <a:pos x="T2" y="T3"/>
                    </a:cxn>
                  </a:cxnLst>
                  <a:rect l="0" t="0" r="r" b="b"/>
                  <a:pathLst>
                    <a:path w="75" h="76">
                      <a:moveTo>
                        <a:pt x="0" y="13"/>
                      </a:moveTo>
                      <a:cubicBezTo>
                        <a:pt x="37" y="0"/>
                        <a:pt x="75" y="20"/>
                        <a:pt x="65" y="7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Freeform 25">
                  <a:extLst>
                    <a:ext uri="{FF2B5EF4-FFF2-40B4-BE49-F238E27FC236}">
                      <a16:creationId xmlns:a16="http://schemas.microsoft.com/office/drawing/2014/main" id="{8E28BEBE-ED97-40F6-B9CC-E3E3A44CF7F8}"/>
                    </a:ext>
                  </a:extLst>
                </p:cNvPr>
                <p:cNvSpPr>
                  <a:spLocks/>
                </p:cNvSpPr>
                <p:nvPr/>
              </p:nvSpPr>
              <p:spPr bwMode="auto">
                <a:xfrm>
                  <a:off x="2662250" y="4402140"/>
                  <a:ext cx="44450" cy="80963"/>
                </a:xfrm>
                <a:custGeom>
                  <a:avLst/>
                  <a:gdLst>
                    <a:gd name="T0" fmla="*/ 16 w 43"/>
                    <a:gd name="T1" fmla="*/ 78 h 78"/>
                    <a:gd name="T2" fmla="*/ 0 w 43"/>
                    <a:gd name="T3" fmla="*/ 3 h 78"/>
                  </a:gdLst>
                  <a:ahLst/>
                  <a:cxnLst>
                    <a:cxn ang="0">
                      <a:pos x="T0" y="T1"/>
                    </a:cxn>
                    <a:cxn ang="0">
                      <a:pos x="T2" y="T3"/>
                    </a:cxn>
                  </a:cxnLst>
                  <a:rect l="0" t="0" r="r" b="b"/>
                  <a:pathLst>
                    <a:path w="43" h="78">
                      <a:moveTo>
                        <a:pt x="16" y="78"/>
                      </a:moveTo>
                      <a:cubicBezTo>
                        <a:pt x="43" y="54"/>
                        <a:pt x="43" y="0"/>
                        <a:pt x="0"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Freeform 26">
                  <a:extLst>
                    <a:ext uri="{FF2B5EF4-FFF2-40B4-BE49-F238E27FC236}">
                      <a16:creationId xmlns:a16="http://schemas.microsoft.com/office/drawing/2014/main" id="{C4D7B30E-A651-4E89-8F89-A1138B9EE635}"/>
                    </a:ext>
                  </a:extLst>
                </p:cNvPr>
                <p:cNvSpPr>
                  <a:spLocks/>
                </p:cNvSpPr>
                <p:nvPr/>
              </p:nvSpPr>
              <p:spPr bwMode="auto">
                <a:xfrm>
                  <a:off x="2441586" y="4087815"/>
                  <a:ext cx="692154" cy="695326"/>
                </a:xfrm>
                <a:custGeom>
                  <a:avLst/>
                  <a:gdLst>
                    <a:gd name="T0" fmla="*/ 557 w 664"/>
                    <a:gd name="T1" fmla="*/ 670 h 670"/>
                    <a:gd name="T2" fmla="*/ 106 w 664"/>
                    <a:gd name="T3" fmla="*/ 670 h 670"/>
                    <a:gd name="T4" fmla="*/ 0 w 664"/>
                    <a:gd name="T5" fmla="*/ 563 h 670"/>
                    <a:gd name="T6" fmla="*/ 0 w 664"/>
                    <a:gd name="T7" fmla="*/ 107 h 670"/>
                    <a:gd name="T8" fmla="*/ 106 w 664"/>
                    <a:gd name="T9" fmla="*/ 0 h 670"/>
                    <a:gd name="T10" fmla="*/ 557 w 664"/>
                    <a:gd name="T11" fmla="*/ 0 h 670"/>
                    <a:gd name="T12" fmla="*/ 664 w 664"/>
                    <a:gd name="T13" fmla="*/ 107 h 670"/>
                    <a:gd name="T14" fmla="*/ 664 w 664"/>
                    <a:gd name="T15" fmla="*/ 563 h 670"/>
                    <a:gd name="T16" fmla="*/ 557 w 664"/>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670">
                      <a:moveTo>
                        <a:pt x="557" y="670"/>
                      </a:moveTo>
                      <a:cubicBezTo>
                        <a:pt x="106" y="670"/>
                        <a:pt x="106" y="670"/>
                        <a:pt x="106" y="670"/>
                      </a:cubicBezTo>
                      <a:cubicBezTo>
                        <a:pt x="65" y="628"/>
                        <a:pt x="41" y="604"/>
                        <a:pt x="0" y="563"/>
                      </a:cubicBezTo>
                      <a:cubicBezTo>
                        <a:pt x="0" y="107"/>
                        <a:pt x="0" y="107"/>
                        <a:pt x="0" y="107"/>
                      </a:cubicBezTo>
                      <a:cubicBezTo>
                        <a:pt x="41" y="66"/>
                        <a:pt x="65" y="42"/>
                        <a:pt x="106" y="0"/>
                      </a:cubicBezTo>
                      <a:cubicBezTo>
                        <a:pt x="557" y="0"/>
                        <a:pt x="557" y="0"/>
                        <a:pt x="557" y="0"/>
                      </a:cubicBezTo>
                      <a:cubicBezTo>
                        <a:pt x="599" y="42"/>
                        <a:pt x="622" y="66"/>
                        <a:pt x="664" y="107"/>
                      </a:cubicBezTo>
                      <a:cubicBezTo>
                        <a:pt x="664" y="563"/>
                        <a:pt x="664" y="563"/>
                        <a:pt x="664" y="563"/>
                      </a:cubicBezTo>
                      <a:cubicBezTo>
                        <a:pt x="622" y="604"/>
                        <a:pt x="599" y="628"/>
                        <a:pt x="557" y="670"/>
                      </a:cubicBezTo>
                      <a:close/>
                    </a:path>
                  </a:pathLst>
                </a:cu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27">
                  <a:extLst>
                    <a:ext uri="{FF2B5EF4-FFF2-40B4-BE49-F238E27FC236}">
                      <a16:creationId xmlns:a16="http://schemas.microsoft.com/office/drawing/2014/main" id="{2C10701E-F7BC-4431-A4A5-F751AF348D77}"/>
                    </a:ext>
                  </a:extLst>
                </p:cNvPr>
                <p:cNvSpPr>
                  <a:spLocks noChangeShapeType="1"/>
                </p:cNvSpPr>
                <p:nvPr/>
              </p:nvSpPr>
              <p:spPr bwMode="auto">
                <a:xfrm flipV="1">
                  <a:off x="2560649"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Oval 28">
                  <a:extLst>
                    <a:ext uri="{FF2B5EF4-FFF2-40B4-BE49-F238E27FC236}">
                      <a16:creationId xmlns:a16="http://schemas.microsoft.com/office/drawing/2014/main" id="{B0F3E717-5F3B-42F2-9766-4CB5D6EF6942}"/>
                    </a:ext>
                  </a:extLst>
                </p:cNvPr>
                <p:cNvSpPr>
                  <a:spLocks noChangeArrowheads="1"/>
                </p:cNvSpPr>
                <p:nvPr/>
              </p:nvSpPr>
              <p:spPr bwMode="auto">
                <a:xfrm>
                  <a:off x="2527311"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Line 29">
                  <a:extLst>
                    <a:ext uri="{FF2B5EF4-FFF2-40B4-BE49-F238E27FC236}">
                      <a16:creationId xmlns:a16="http://schemas.microsoft.com/office/drawing/2014/main" id="{B72A3F88-AD83-44F6-97DC-BB37FF49ECD5}"/>
                    </a:ext>
                  </a:extLst>
                </p:cNvPr>
                <p:cNvSpPr>
                  <a:spLocks noChangeShapeType="1"/>
                </p:cNvSpPr>
                <p:nvPr/>
              </p:nvSpPr>
              <p:spPr bwMode="auto">
                <a:xfrm flipV="1">
                  <a:off x="2711462"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Oval 30">
                  <a:extLst>
                    <a:ext uri="{FF2B5EF4-FFF2-40B4-BE49-F238E27FC236}">
                      <a16:creationId xmlns:a16="http://schemas.microsoft.com/office/drawing/2014/main" id="{078FB380-1506-4CB0-805A-B89BB215F58F}"/>
                    </a:ext>
                  </a:extLst>
                </p:cNvPr>
                <p:cNvSpPr>
                  <a:spLocks noChangeArrowheads="1"/>
                </p:cNvSpPr>
                <p:nvPr/>
              </p:nvSpPr>
              <p:spPr bwMode="auto">
                <a:xfrm>
                  <a:off x="2679712"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Line 31">
                  <a:extLst>
                    <a:ext uri="{FF2B5EF4-FFF2-40B4-BE49-F238E27FC236}">
                      <a16:creationId xmlns:a16="http://schemas.microsoft.com/office/drawing/2014/main" id="{1857CED2-92F0-4EB7-8E5B-395F6CB88B46}"/>
                    </a:ext>
                  </a:extLst>
                </p:cNvPr>
                <p:cNvSpPr>
                  <a:spLocks noChangeShapeType="1"/>
                </p:cNvSpPr>
                <p:nvPr/>
              </p:nvSpPr>
              <p:spPr bwMode="auto">
                <a:xfrm flipV="1">
                  <a:off x="2863863"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Oval 32">
                  <a:extLst>
                    <a:ext uri="{FF2B5EF4-FFF2-40B4-BE49-F238E27FC236}">
                      <a16:creationId xmlns:a16="http://schemas.microsoft.com/office/drawing/2014/main" id="{FB395BCF-8B43-4320-9216-5F93AD087058}"/>
                    </a:ext>
                  </a:extLst>
                </p:cNvPr>
                <p:cNvSpPr>
                  <a:spLocks noChangeArrowheads="1"/>
                </p:cNvSpPr>
                <p:nvPr/>
              </p:nvSpPr>
              <p:spPr bwMode="auto">
                <a:xfrm>
                  <a:off x="2830525"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Line 33">
                  <a:extLst>
                    <a:ext uri="{FF2B5EF4-FFF2-40B4-BE49-F238E27FC236}">
                      <a16:creationId xmlns:a16="http://schemas.microsoft.com/office/drawing/2014/main" id="{F1764C6E-D514-4816-9C0B-5A31E3C48F60}"/>
                    </a:ext>
                  </a:extLst>
                </p:cNvPr>
                <p:cNvSpPr>
                  <a:spLocks noChangeShapeType="1"/>
                </p:cNvSpPr>
                <p:nvPr/>
              </p:nvSpPr>
              <p:spPr bwMode="auto">
                <a:xfrm flipV="1">
                  <a:off x="3014676"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Oval 34">
                  <a:extLst>
                    <a:ext uri="{FF2B5EF4-FFF2-40B4-BE49-F238E27FC236}">
                      <a16:creationId xmlns:a16="http://schemas.microsoft.com/office/drawing/2014/main" id="{AA8D9F20-7EF6-4973-98E3-AE1BB705ECCE}"/>
                    </a:ext>
                  </a:extLst>
                </p:cNvPr>
                <p:cNvSpPr>
                  <a:spLocks noChangeArrowheads="1"/>
                </p:cNvSpPr>
                <p:nvPr/>
              </p:nvSpPr>
              <p:spPr bwMode="auto">
                <a:xfrm>
                  <a:off x="2982926"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Line 35">
                  <a:extLst>
                    <a:ext uri="{FF2B5EF4-FFF2-40B4-BE49-F238E27FC236}">
                      <a16:creationId xmlns:a16="http://schemas.microsoft.com/office/drawing/2014/main" id="{A4BE530F-DACC-4952-950F-75805EFBBBAB}"/>
                    </a:ext>
                  </a:extLst>
                </p:cNvPr>
                <p:cNvSpPr>
                  <a:spLocks noChangeShapeType="1"/>
                </p:cNvSpPr>
                <p:nvPr/>
              </p:nvSpPr>
              <p:spPr bwMode="auto">
                <a:xfrm flipH="1">
                  <a:off x="3181365" y="46640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Oval 36">
                  <a:extLst>
                    <a:ext uri="{FF2B5EF4-FFF2-40B4-BE49-F238E27FC236}">
                      <a16:creationId xmlns:a16="http://schemas.microsoft.com/office/drawing/2014/main" id="{7348B6CB-0ABE-4229-8FDB-76E68CF9CCA1}"/>
                    </a:ext>
                  </a:extLst>
                </p:cNvPr>
                <p:cNvSpPr>
                  <a:spLocks noChangeArrowheads="1"/>
                </p:cNvSpPr>
                <p:nvPr/>
              </p:nvSpPr>
              <p:spPr bwMode="auto">
                <a:xfrm>
                  <a:off x="3260740" y="46307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37">
                  <a:extLst>
                    <a:ext uri="{FF2B5EF4-FFF2-40B4-BE49-F238E27FC236}">
                      <a16:creationId xmlns:a16="http://schemas.microsoft.com/office/drawing/2014/main" id="{2BA4CA91-2D8A-405C-8E27-5B762DBEBFC1}"/>
                    </a:ext>
                  </a:extLst>
                </p:cNvPr>
                <p:cNvSpPr>
                  <a:spLocks noChangeShapeType="1"/>
                </p:cNvSpPr>
                <p:nvPr/>
              </p:nvSpPr>
              <p:spPr bwMode="auto">
                <a:xfrm flipH="1">
                  <a:off x="3181365" y="45116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Oval 38">
                  <a:extLst>
                    <a:ext uri="{FF2B5EF4-FFF2-40B4-BE49-F238E27FC236}">
                      <a16:creationId xmlns:a16="http://schemas.microsoft.com/office/drawing/2014/main" id="{B895308C-9776-4A49-90AB-E8DD061D2EAE}"/>
                    </a:ext>
                  </a:extLst>
                </p:cNvPr>
                <p:cNvSpPr>
                  <a:spLocks noChangeArrowheads="1"/>
                </p:cNvSpPr>
                <p:nvPr/>
              </p:nvSpPr>
              <p:spPr bwMode="auto">
                <a:xfrm>
                  <a:off x="3260740" y="44799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39">
                  <a:extLst>
                    <a:ext uri="{FF2B5EF4-FFF2-40B4-BE49-F238E27FC236}">
                      <a16:creationId xmlns:a16="http://schemas.microsoft.com/office/drawing/2014/main" id="{A88ABBBC-C98B-411E-B734-13B22A7FD5D4}"/>
                    </a:ext>
                  </a:extLst>
                </p:cNvPr>
                <p:cNvSpPr>
                  <a:spLocks noChangeShapeType="1"/>
                </p:cNvSpPr>
                <p:nvPr/>
              </p:nvSpPr>
              <p:spPr bwMode="auto">
                <a:xfrm flipH="1">
                  <a:off x="3181365" y="43592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Oval 40">
                  <a:extLst>
                    <a:ext uri="{FF2B5EF4-FFF2-40B4-BE49-F238E27FC236}">
                      <a16:creationId xmlns:a16="http://schemas.microsoft.com/office/drawing/2014/main" id="{E1FB3E1E-9931-4231-8528-7CC0D302C465}"/>
                    </a:ext>
                  </a:extLst>
                </p:cNvPr>
                <p:cNvSpPr>
                  <a:spLocks noChangeArrowheads="1"/>
                </p:cNvSpPr>
                <p:nvPr/>
              </p:nvSpPr>
              <p:spPr bwMode="auto">
                <a:xfrm>
                  <a:off x="3260740" y="43259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Line 41">
                  <a:extLst>
                    <a:ext uri="{FF2B5EF4-FFF2-40B4-BE49-F238E27FC236}">
                      <a16:creationId xmlns:a16="http://schemas.microsoft.com/office/drawing/2014/main" id="{DDCA19A6-ADC3-4944-AEE5-44E09625D73E}"/>
                    </a:ext>
                  </a:extLst>
                </p:cNvPr>
                <p:cNvSpPr>
                  <a:spLocks noChangeShapeType="1"/>
                </p:cNvSpPr>
                <p:nvPr/>
              </p:nvSpPr>
              <p:spPr bwMode="auto">
                <a:xfrm flipH="1">
                  <a:off x="3181365" y="42068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Oval 42">
                  <a:extLst>
                    <a:ext uri="{FF2B5EF4-FFF2-40B4-BE49-F238E27FC236}">
                      <a16:creationId xmlns:a16="http://schemas.microsoft.com/office/drawing/2014/main" id="{4E162695-FC5E-4321-B895-B446A2A8C979}"/>
                    </a:ext>
                  </a:extLst>
                </p:cNvPr>
                <p:cNvSpPr>
                  <a:spLocks noChangeArrowheads="1"/>
                </p:cNvSpPr>
                <p:nvPr/>
              </p:nvSpPr>
              <p:spPr bwMode="auto">
                <a:xfrm>
                  <a:off x="3260740" y="41751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Line 43">
                  <a:extLst>
                    <a:ext uri="{FF2B5EF4-FFF2-40B4-BE49-F238E27FC236}">
                      <a16:creationId xmlns:a16="http://schemas.microsoft.com/office/drawing/2014/main" id="{4308F60E-567D-4DCF-B115-0F63A470477D}"/>
                    </a:ext>
                  </a:extLst>
                </p:cNvPr>
                <p:cNvSpPr>
                  <a:spLocks noChangeShapeType="1"/>
                </p:cNvSpPr>
                <p:nvPr/>
              </p:nvSpPr>
              <p:spPr bwMode="auto">
                <a:xfrm>
                  <a:off x="3014676"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Oval 44">
                  <a:extLst>
                    <a:ext uri="{FF2B5EF4-FFF2-40B4-BE49-F238E27FC236}">
                      <a16:creationId xmlns:a16="http://schemas.microsoft.com/office/drawing/2014/main" id="{EA32A2C1-25A4-42B5-98B1-0FA11189F2F4}"/>
                    </a:ext>
                  </a:extLst>
                </p:cNvPr>
                <p:cNvSpPr>
                  <a:spLocks noChangeArrowheads="1"/>
                </p:cNvSpPr>
                <p:nvPr/>
              </p:nvSpPr>
              <p:spPr bwMode="auto">
                <a:xfrm>
                  <a:off x="2982926"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Line 45">
                  <a:extLst>
                    <a:ext uri="{FF2B5EF4-FFF2-40B4-BE49-F238E27FC236}">
                      <a16:creationId xmlns:a16="http://schemas.microsoft.com/office/drawing/2014/main" id="{41FC7092-F446-467A-A8DF-12F133C5F6E6}"/>
                    </a:ext>
                  </a:extLst>
                </p:cNvPr>
                <p:cNvSpPr>
                  <a:spLocks noChangeShapeType="1"/>
                </p:cNvSpPr>
                <p:nvPr/>
              </p:nvSpPr>
              <p:spPr bwMode="auto">
                <a:xfrm>
                  <a:off x="2863863"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Oval 46">
                  <a:extLst>
                    <a:ext uri="{FF2B5EF4-FFF2-40B4-BE49-F238E27FC236}">
                      <a16:creationId xmlns:a16="http://schemas.microsoft.com/office/drawing/2014/main" id="{8189790F-0405-4CB1-9746-77F50C78F112}"/>
                    </a:ext>
                  </a:extLst>
                </p:cNvPr>
                <p:cNvSpPr>
                  <a:spLocks noChangeArrowheads="1"/>
                </p:cNvSpPr>
                <p:nvPr/>
              </p:nvSpPr>
              <p:spPr bwMode="auto">
                <a:xfrm>
                  <a:off x="2830525"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Line 47">
                  <a:extLst>
                    <a:ext uri="{FF2B5EF4-FFF2-40B4-BE49-F238E27FC236}">
                      <a16:creationId xmlns:a16="http://schemas.microsoft.com/office/drawing/2014/main" id="{3F8818A7-F042-4DDF-99AA-FBD30992FFC7}"/>
                    </a:ext>
                  </a:extLst>
                </p:cNvPr>
                <p:cNvSpPr>
                  <a:spLocks noChangeShapeType="1"/>
                </p:cNvSpPr>
                <p:nvPr/>
              </p:nvSpPr>
              <p:spPr bwMode="auto">
                <a:xfrm>
                  <a:off x="2711462"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Oval 48">
                  <a:extLst>
                    <a:ext uri="{FF2B5EF4-FFF2-40B4-BE49-F238E27FC236}">
                      <a16:creationId xmlns:a16="http://schemas.microsoft.com/office/drawing/2014/main" id="{D8051B38-5D08-4DEA-AEA1-AA97FA27AE49}"/>
                    </a:ext>
                  </a:extLst>
                </p:cNvPr>
                <p:cNvSpPr>
                  <a:spLocks noChangeArrowheads="1"/>
                </p:cNvSpPr>
                <p:nvPr/>
              </p:nvSpPr>
              <p:spPr bwMode="auto">
                <a:xfrm>
                  <a:off x="2679712"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49">
                  <a:extLst>
                    <a:ext uri="{FF2B5EF4-FFF2-40B4-BE49-F238E27FC236}">
                      <a16:creationId xmlns:a16="http://schemas.microsoft.com/office/drawing/2014/main" id="{90E519F9-D540-4AED-B72C-59D8E1F5ADB0}"/>
                    </a:ext>
                  </a:extLst>
                </p:cNvPr>
                <p:cNvSpPr>
                  <a:spLocks noChangeShapeType="1"/>
                </p:cNvSpPr>
                <p:nvPr/>
              </p:nvSpPr>
              <p:spPr bwMode="auto">
                <a:xfrm>
                  <a:off x="2560649"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Oval 50">
                  <a:extLst>
                    <a:ext uri="{FF2B5EF4-FFF2-40B4-BE49-F238E27FC236}">
                      <a16:creationId xmlns:a16="http://schemas.microsoft.com/office/drawing/2014/main" id="{88BC72F8-58AB-4E52-866B-79C5B6C20E2E}"/>
                    </a:ext>
                  </a:extLst>
                </p:cNvPr>
                <p:cNvSpPr>
                  <a:spLocks noChangeArrowheads="1"/>
                </p:cNvSpPr>
                <p:nvPr/>
              </p:nvSpPr>
              <p:spPr bwMode="auto">
                <a:xfrm>
                  <a:off x="2527311"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Line 51">
                  <a:extLst>
                    <a:ext uri="{FF2B5EF4-FFF2-40B4-BE49-F238E27FC236}">
                      <a16:creationId xmlns:a16="http://schemas.microsoft.com/office/drawing/2014/main" id="{0641E2F1-6936-41E2-8D89-214DC03748DA}"/>
                    </a:ext>
                  </a:extLst>
                </p:cNvPr>
                <p:cNvSpPr>
                  <a:spLocks noChangeShapeType="1"/>
                </p:cNvSpPr>
                <p:nvPr/>
              </p:nvSpPr>
              <p:spPr bwMode="auto">
                <a:xfrm>
                  <a:off x="2314585" y="42068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Oval 52">
                  <a:extLst>
                    <a:ext uri="{FF2B5EF4-FFF2-40B4-BE49-F238E27FC236}">
                      <a16:creationId xmlns:a16="http://schemas.microsoft.com/office/drawing/2014/main" id="{0C87EFD7-B99F-4497-A455-444401F0C556}"/>
                    </a:ext>
                  </a:extLst>
                </p:cNvPr>
                <p:cNvSpPr>
                  <a:spLocks noChangeArrowheads="1"/>
                </p:cNvSpPr>
                <p:nvPr/>
              </p:nvSpPr>
              <p:spPr bwMode="auto">
                <a:xfrm>
                  <a:off x="2247910" y="41751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 name="Line 53">
                  <a:extLst>
                    <a:ext uri="{FF2B5EF4-FFF2-40B4-BE49-F238E27FC236}">
                      <a16:creationId xmlns:a16="http://schemas.microsoft.com/office/drawing/2014/main" id="{77B98D85-6DE6-48FA-9559-2CD062766464}"/>
                    </a:ext>
                  </a:extLst>
                </p:cNvPr>
                <p:cNvSpPr>
                  <a:spLocks noChangeShapeType="1"/>
                </p:cNvSpPr>
                <p:nvPr/>
              </p:nvSpPr>
              <p:spPr bwMode="auto">
                <a:xfrm>
                  <a:off x="2314585" y="43592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Oval 54">
                  <a:extLst>
                    <a:ext uri="{FF2B5EF4-FFF2-40B4-BE49-F238E27FC236}">
                      <a16:creationId xmlns:a16="http://schemas.microsoft.com/office/drawing/2014/main" id="{BF85F2DD-DAF7-4725-829A-D26B6F0E45A4}"/>
                    </a:ext>
                  </a:extLst>
                </p:cNvPr>
                <p:cNvSpPr>
                  <a:spLocks noChangeArrowheads="1"/>
                </p:cNvSpPr>
                <p:nvPr/>
              </p:nvSpPr>
              <p:spPr bwMode="auto">
                <a:xfrm>
                  <a:off x="2247910" y="43259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55">
                  <a:extLst>
                    <a:ext uri="{FF2B5EF4-FFF2-40B4-BE49-F238E27FC236}">
                      <a16:creationId xmlns:a16="http://schemas.microsoft.com/office/drawing/2014/main" id="{B6DED4FF-80D7-4993-B43B-816A5ECE82B8}"/>
                    </a:ext>
                  </a:extLst>
                </p:cNvPr>
                <p:cNvSpPr>
                  <a:spLocks noChangeShapeType="1"/>
                </p:cNvSpPr>
                <p:nvPr/>
              </p:nvSpPr>
              <p:spPr bwMode="auto">
                <a:xfrm>
                  <a:off x="2314585" y="45116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Oval 56">
                  <a:extLst>
                    <a:ext uri="{FF2B5EF4-FFF2-40B4-BE49-F238E27FC236}">
                      <a16:creationId xmlns:a16="http://schemas.microsoft.com/office/drawing/2014/main" id="{B6B07AA8-6B70-420D-B6C6-89C97E211E9B}"/>
                    </a:ext>
                  </a:extLst>
                </p:cNvPr>
                <p:cNvSpPr>
                  <a:spLocks noChangeArrowheads="1"/>
                </p:cNvSpPr>
                <p:nvPr/>
              </p:nvSpPr>
              <p:spPr bwMode="auto">
                <a:xfrm>
                  <a:off x="2247910" y="44799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 name="Line 57">
                  <a:extLst>
                    <a:ext uri="{FF2B5EF4-FFF2-40B4-BE49-F238E27FC236}">
                      <a16:creationId xmlns:a16="http://schemas.microsoft.com/office/drawing/2014/main" id="{5F361418-3E23-4573-8E97-B84320D12488}"/>
                    </a:ext>
                  </a:extLst>
                </p:cNvPr>
                <p:cNvSpPr>
                  <a:spLocks noChangeShapeType="1"/>
                </p:cNvSpPr>
                <p:nvPr/>
              </p:nvSpPr>
              <p:spPr bwMode="auto">
                <a:xfrm>
                  <a:off x="2314585" y="46640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Oval 58">
                  <a:extLst>
                    <a:ext uri="{FF2B5EF4-FFF2-40B4-BE49-F238E27FC236}">
                      <a16:creationId xmlns:a16="http://schemas.microsoft.com/office/drawing/2014/main" id="{7040718F-310F-4855-A45E-D6F29591C2BB}"/>
                    </a:ext>
                  </a:extLst>
                </p:cNvPr>
                <p:cNvSpPr>
                  <a:spLocks noChangeArrowheads="1"/>
                </p:cNvSpPr>
                <p:nvPr/>
              </p:nvSpPr>
              <p:spPr bwMode="auto">
                <a:xfrm>
                  <a:off x="2247910" y="46307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20965A6E-E0FC-4D85-9A23-4C83B3088900}"/>
                  </a:ext>
                </a:extLst>
              </p:cNvPr>
              <p:cNvGrpSpPr>
                <a:grpSpLocks noChangeAspect="1"/>
              </p:cNvGrpSpPr>
              <p:nvPr/>
            </p:nvGrpSpPr>
            <p:grpSpPr>
              <a:xfrm>
                <a:off x="1986596" y="551222"/>
                <a:ext cx="457200" cy="557356"/>
                <a:chOff x="2397136" y="85725"/>
                <a:chExt cx="782641" cy="954088"/>
              </a:xfrm>
            </p:grpSpPr>
            <p:sp>
              <p:nvSpPr>
                <p:cNvPr id="477" name="Freeform 59">
                  <a:extLst>
                    <a:ext uri="{FF2B5EF4-FFF2-40B4-BE49-F238E27FC236}">
                      <a16:creationId xmlns:a16="http://schemas.microsoft.com/office/drawing/2014/main" id="{47D53CF6-2C25-4790-B3D3-C53B14241B73}"/>
                    </a:ext>
                  </a:extLst>
                </p:cNvPr>
                <p:cNvSpPr>
                  <a:spLocks/>
                </p:cNvSpPr>
                <p:nvPr/>
              </p:nvSpPr>
              <p:spPr bwMode="auto">
                <a:xfrm>
                  <a:off x="2397136" y="85725"/>
                  <a:ext cx="782641" cy="954088"/>
                </a:xfrm>
                <a:custGeom>
                  <a:avLst/>
                  <a:gdLst>
                    <a:gd name="T0" fmla="*/ 332 w 753"/>
                    <a:gd name="T1" fmla="*/ 918 h 918"/>
                    <a:gd name="T2" fmla="*/ 260 w 753"/>
                    <a:gd name="T3" fmla="*/ 790 h 918"/>
                    <a:gd name="T4" fmla="*/ 99 w 753"/>
                    <a:gd name="T5" fmla="*/ 762 h 918"/>
                    <a:gd name="T6" fmla="*/ 97 w 753"/>
                    <a:gd name="T7" fmla="*/ 688 h 918"/>
                    <a:gd name="T8" fmla="*/ 76 w 753"/>
                    <a:gd name="T9" fmla="*/ 630 h 918"/>
                    <a:gd name="T10" fmla="*/ 70 w 753"/>
                    <a:gd name="T11" fmla="*/ 563 h 918"/>
                    <a:gd name="T12" fmla="*/ 0 w 753"/>
                    <a:gd name="T13" fmla="*/ 508 h 918"/>
                    <a:gd name="T14" fmla="*/ 74 w 753"/>
                    <a:gd name="T15" fmla="*/ 342 h 918"/>
                    <a:gd name="T16" fmla="*/ 422 w 753"/>
                    <a:gd name="T17" fmla="*/ 10 h 918"/>
                    <a:gd name="T18" fmla="*/ 752 w 753"/>
                    <a:gd name="T19" fmla="*/ 338 h 918"/>
                    <a:gd name="T20" fmla="*/ 628 w 753"/>
                    <a:gd name="T21" fmla="*/ 617 h 918"/>
                    <a:gd name="T22" fmla="*/ 631 w 753"/>
                    <a:gd name="T23" fmla="*/ 709 h 918"/>
                    <a:gd name="T24" fmla="*/ 632 w 753"/>
                    <a:gd name="T25" fmla="*/ 72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918">
                      <a:moveTo>
                        <a:pt x="332" y="918"/>
                      </a:moveTo>
                      <a:cubicBezTo>
                        <a:pt x="286" y="905"/>
                        <a:pt x="260" y="790"/>
                        <a:pt x="260" y="790"/>
                      </a:cubicBezTo>
                      <a:cubicBezTo>
                        <a:pt x="260" y="790"/>
                        <a:pt x="119" y="793"/>
                        <a:pt x="99" y="762"/>
                      </a:cubicBezTo>
                      <a:cubicBezTo>
                        <a:pt x="86" y="741"/>
                        <a:pt x="87" y="725"/>
                        <a:pt x="97" y="688"/>
                      </a:cubicBezTo>
                      <a:cubicBezTo>
                        <a:pt x="108" y="650"/>
                        <a:pt x="49" y="672"/>
                        <a:pt x="76" y="630"/>
                      </a:cubicBezTo>
                      <a:cubicBezTo>
                        <a:pt x="89" y="610"/>
                        <a:pt x="46" y="603"/>
                        <a:pt x="70" y="563"/>
                      </a:cubicBezTo>
                      <a:cubicBezTo>
                        <a:pt x="82" y="541"/>
                        <a:pt x="3" y="535"/>
                        <a:pt x="0" y="508"/>
                      </a:cubicBezTo>
                      <a:cubicBezTo>
                        <a:pt x="10" y="466"/>
                        <a:pt x="71" y="417"/>
                        <a:pt x="74" y="342"/>
                      </a:cubicBezTo>
                      <a:cubicBezTo>
                        <a:pt x="79" y="142"/>
                        <a:pt x="155" y="30"/>
                        <a:pt x="422" y="10"/>
                      </a:cubicBezTo>
                      <a:cubicBezTo>
                        <a:pt x="552" y="0"/>
                        <a:pt x="750" y="47"/>
                        <a:pt x="752" y="338"/>
                      </a:cubicBezTo>
                      <a:cubicBezTo>
                        <a:pt x="753" y="521"/>
                        <a:pt x="647" y="556"/>
                        <a:pt x="628" y="617"/>
                      </a:cubicBezTo>
                      <a:cubicBezTo>
                        <a:pt x="614" y="663"/>
                        <a:pt x="631" y="686"/>
                        <a:pt x="631" y="709"/>
                      </a:cubicBezTo>
                      <a:cubicBezTo>
                        <a:pt x="631" y="709"/>
                        <a:pt x="632" y="715"/>
                        <a:pt x="632" y="722"/>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Oval 60">
                  <a:extLst>
                    <a:ext uri="{FF2B5EF4-FFF2-40B4-BE49-F238E27FC236}">
                      <a16:creationId xmlns:a16="http://schemas.microsoft.com/office/drawing/2014/main" id="{64BEF7B8-849C-4D42-8D05-82CBEA50736B}"/>
                    </a:ext>
                  </a:extLst>
                </p:cNvPr>
                <p:cNvSpPr>
                  <a:spLocks noChangeArrowheads="1"/>
                </p:cNvSpPr>
                <p:nvPr/>
              </p:nvSpPr>
              <p:spPr bwMode="auto">
                <a:xfrm>
                  <a:off x="2816238" y="190500"/>
                  <a:ext cx="80963"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Oval 61">
                  <a:extLst>
                    <a:ext uri="{FF2B5EF4-FFF2-40B4-BE49-F238E27FC236}">
                      <a16:creationId xmlns:a16="http://schemas.microsoft.com/office/drawing/2014/main" id="{8B2AA90B-547B-4F70-9EAC-E40858B64411}"/>
                    </a:ext>
                  </a:extLst>
                </p:cNvPr>
                <p:cNvSpPr>
                  <a:spLocks noChangeArrowheads="1"/>
                </p:cNvSpPr>
                <p:nvPr/>
              </p:nvSpPr>
              <p:spPr bwMode="auto">
                <a:xfrm>
                  <a:off x="2979751" y="265112"/>
                  <a:ext cx="79375"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Line 62">
                  <a:extLst>
                    <a:ext uri="{FF2B5EF4-FFF2-40B4-BE49-F238E27FC236}">
                      <a16:creationId xmlns:a16="http://schemas.microsoft.com/office/drawing/2014/main" id="{C7FDD553-5E06-41F0-996B-389300B91CEA}"/>
                    </a:ext>
                  </a:extLst>
                </p:cNvPr>
                <p:cNvSpPr>
                  <a:spLocks noChangeShapeType="1"/>
                </p:cNvSpPr>
                <p:nvPr/>
              </p:nvSpPr>
              <p:spPr bwMode="auto">
                <a:xfrm>
                  <a:off x="2855926" y="269875"/>
                  <a:ext cx="0" cy="671513"/>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Freeform 63">
                  <a:extLst>
                    <a:ext uri="{FF2B5EF4-FFF2-40B4-BE49-F238E27FC236}">
                      <a16:creationId xmlns:a16="http://schemas.microsoft.com/office/drawing/2014/main" id="{249A43FD-F45A-4867-80D4-FE6B5F1188D0}"/>
                    </a:ext>
                  </a:extLst>
                </p:cNvPr>
                <p:cNvSpPr>
                  <a:spLocks/>
                </p:cNvSpPr>
                <p:nvPr/>
              </p:nvSpPr>
              <p:spPr bwMode="auto">
                <a:xfrm>
                  <a:off x="2919426" y="344487"/>
                  <a:ext cx="63500" cy="138113"/>
                </a:xfrm>
                <a:custGeom>
                  <a:avLst/>
                  <a:gdLst>
                    <a:gd name="T0" fmla="*/ 40 w 40"/>
                    <a:gd name="T1" fmla="*/ 0 h 87"/>
                    <a:gd name="T2" fmla="*/ 0 w 40"/>
                    <a:gd name="T3" fmla="*/ 39 h 87"/>
                    <a:gd name="T4" fmla="*/ 0 w 40"/>
                    <a:gd name="T5" fmla="*/ 87 h 87"/>
                  </a:gdLst>
                  <a:ahLst/>
                  <a:cxnLst>
                    <a:cxn ang="0">
                      <a:pos x="T0" y="T1"/>
                    </a:cxn>
                    <a:cxn ang="0">
                      <a:pos x="T2" y="T3"/>
                    </a:cxn>
                    <a:cxn ang="0">
                      <a:pos x="T4" y="T5"/>
                    </a:cxn>
                  </a:cxnLst>
                  <a:rect l="0" t="0" r="r" b="b"/>
                  <a:pathLst>
                    <a:path w="40" h="87">
                      <a:moveTo>
                        <a:pt x="40" y="0"/>
                      </a:moveTo>
                      <a:lnTo>
                        <a:pt x="0" y="39"/>
                      </a:lnTo>
                      <a:lnTo>
                        <a:pt x="0" y="87"/>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Line 64">
                  <a:extLst>
                    <a:ext uri="{FF2B5EF4-FFF2-40B4-BE49-F238E27FC236}">
                      <a16:creationId xmlns:a16="http://schemas.microsoft.com/office/drawing/2014/main" id="{4A818A73-D16D-4C0A-AAED-D60089ABC58A}"/>
                    </a:ext>
                  </a:extLst>
                </p:cNvPr>
                <p:cNvSpPr>
                  <a:spLocks noChangeShapeType="1"/>
                </p:cNvSpPr>
                <p:nvPr/>
              </p:nvSpPr>
              <p:spPr bwMode="auto">
                <a:xfrm flipH="1">
                  <a:off x="2982926" y="334962"/>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Oval 65">
                  <a:extLst>
                    <a:ext uri="{FF2B5EF4-FFF2-40B4-BE49-F238E27FC236}">
                      <a16:creationId xmlns:a16="http://schemas.microsoft.com/office/drawing/2014/main" id="{303648D6-DC13-4C56-A287-EBA506EED31D}"/>
                    </a:ext>
                  </a:extLst>
                </p:cNvPr>
                <p:cNvSpPr>
                  <a:spLocks noChangeArrowheads="1"/>
                </p:cNvSpPr>
                <p:nvPr/>
              </p:nvSpPr>
              <p:spPr bwMode="auto">
                <a:xfrm>
                  <a:off x="2979751" y="425450"/>
                  <a:ext cx="79375" cy="80963"/>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Freeform 66">
                  <a:extLst>
                    <a:ext uri="{FF2B5EF4-FFF2-40B4-BE49-F238E27FC236}">
                      <a16:creationId xmlns:a16="http://schemas.microsoft.com/office/drawing/2014/main" id="{D63032E4-A036-4305-A212-2CCD1E9292D4}"/>
                    </a:ext>
                  </a:extLst>
                </p:cNvPr>
                <p:cNvSpPr>
                  <a:spLocks/>
                </p:cNvSpPr>
                <p:nvPr/>
              </p:nvSpPr>
              <p:spPr bwMode="auto">
                <a:xfrm>
                  <a:off x="2919426" y="506412"/>
                  <a:ext cx="63500" cy="155575"/>
                </a:xfrm>
                <a:custGeom>
                  <a:avLst/>
                  <a:gdLst>
                    <a:gd name="T0" fmla="*/ 40 w 40"/>
                    <a:gd name="T1" fmla="*/ 0 h 98"/>
                    <a:gd name="T2" fmla="*/ 0 w 40"/>
                    <a:gd name="T3" fmla="*/ 39 h 98"/>
                    <a:gd name="T4" fmla="*/ 0 w 40"/>
                    <a:gd name="T5" fmla="*/ 98 h 98"/>
                  </a:gdLst>
                  <a:ahLst/>
                  <a:cxnLst>
                    <a:cxn ang="0">
                      <a:pos x="T0" y="T1"/>
                    </a:cxn>
                    <a:cxn ang="0">
                      <a:pos x="T2" y="T3"/>
                    </a:cxn>
                    <a:cxn ang="0">
                      <a:pos x="T4" y="T5"/>
                    </a:cxn>
                  </a:cxnLst>
                  <a:rect l="0" t="0" r="r" b="b"/>
                  <a:pathLst>
                    <a:path w="40" h="98">
                      <a:moveTo>
                        <a:pt x="40" y="0"/>
                      </a:moveTo>
                      <a:lnTo>
                        <a:pt x="0" y="39"/>
                      </a:lnTo>
                      <a:lnTo>
                        <a:pt x="0" y="9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67">
                  <a:extLst>
                    <a:ext uri="{FF2B5EF4-FFF2-40B4-BE49-F238E27FC236}">
                      <a16:creationId xmlns:a16="http://schemas.microsoft.com/office/drawing/2014/main" id="{87F99F29-C8C9-490B-9575-BE10B4A3E587}"/>
                    </a:ext>
                  </a:extLst>
                </p:cNvPr>
                <p:cNvSpPr>
                  <a:spLocks noChangeShapeType="1"/>
                </p:cNvSpPr>
                <p:nvPr/>
              </p:nvSpPr>
              <p:spPr bwMode="auto">
                <a:xfrm flipH="1">
                  <a:off x="2982926" y="496887"/>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Oval 68">
                  <a:extLst>
                    <a:ext uri="{FF2B5EF4-FFF2-40B4-BE49-F238E27FC236}">
                      <a16:creationId xmlns:a16="http://schemas.microsoft.com/office/drawing/2014/main" id="{8510A08A-80F3-4650-81FD-87337D732DF9}"/>
                    </a:ext>
                  </a:extLst>
                </p:cNvPr>
                <p:cNvSpPr>
                  <a:spLocks noChangeArrowheads="1"/>
                </p:cNvSpPr>
                <p:nvPr/>
              </p:nvSpPr>
              <p:spPr bwMode="auto">
                <a:xfrm>
                  <a:off x="2654312" y="265112"/>
                  <a:ext cx="80963"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Freeform 69">
                  <a:extLst>
                    <a:ext uri="{FF2B5EF4-FFF2-40B4-BE49-F238E27FC236}">
                      <a16:creationId xmlns:a16="http://schemas.microsoft.com/office/drawing/2014/main" id="{03FC633D-27C6-4832-9925-F796D11FEC36}"/>
                    </a:ext>
                  </a:extLst>
                </p:cNvPr>
                <p:cNvSpPr>
                  <a:spLocks/>
                </p:cNvSpPr>
                <p:nvPr/>
              </p:nvSpPr>
              <p:spPr bwMode="auto">
                <a:xfrm>
                  <a:off x="2732100" y="344487"/>
                  <a:ext cx="61913" cy="138113"/>
                </a:xfrm>
                <a:custGeom>
                  <a:avLst/>
                  <a:gdLst>
                    <a:gd name="T0" fmla="*/ 0 w 39"/>
                    <a:gd name="T1" fmla="*/ 0 h 87"/>
                    <a:gd name="T2" fmla="*/ 39 w 39"/>
                    <a:gd name="T3" fmla="*/ 39 h 87"/>
                    <a:gd name="T4" fmla="*/ 39 w 39"/>
                    <a:gd name="T5" fmla="*/ 87 h 87"/>
                  </a:gdLst>
                  <a:ahLst/>
                  <a:cxnLst>
                    <a:cxn ang="0">
                      <a:pos x="T0" y="T1"/>
                    </a:cxn>
                    <a:cxn ang="0">
                      <a:pos x="T2" y="T3"/>
                    </a:cxn>
                    <a:cxn ang="0">
                      <a:pos x="T4" y="T5"/>
                    </a:cxn>
                  </a:cxnLst>
                  <a:rect l="0" t="0" r="r" b="b"/>
                  <a:pathLst>
                    <a:path w="39" h="87">
                      <a:moveTo>
                        <a:pt x="0" y="0"/>
                      </a:moveTo>
                      <a:lnTo>
                        <a:pt x="39" y="39"/>
                      </a:lnTo>
                      <a:lnTo>
                        <a:pt x="39" y="87"/>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Line 70">
                  <a:extLst>
                    <a:ext uri="{FF2B5EF4-FFF2-40B4-BE49-F238E27FC236}">
                      <a16:creationId xmlns:a16="http://schemas.microsoft.com/office/drawing/2014/main" id="{5298A57D-34DF-412D-96DC-FC7ED13FCD79}"/>
                    </a:ext>
                  </a:extLst>
                </p:cNvPr>
                <p:cNvSpPr>
                  <a:spLocks noChangeShapeType="1"/>
                </p:cNvSpPr>
                <p:nvPr/>
              </p:nvSpPr>
              <p:spPr bwMode="auto">
                <a:xfrm flipH="1" flipV="1">
                  <a:off x="2722575" y="334962"/>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Oval 71">
                  <a:extLst>
                    <a:ext uri="{FF2B5EF4-FFF2-40B4-BE49-F238E27FC236}">
                      <a16:creationId xmlns:a16="http://schemas.microsoft.com/office/drawing/2014/main" id="{A7D39ECD-DBA2-4706-B793-77160252ED8C}"/>
                    </a:ext>
                  </a:extLst>
                </p:cNvPr>
                <p:cNvSpPr>
                  <a:spLocks noChangeArrowheads="1"/>
                </p:cNvSpPr>
                <p:nvPr/>
              </p:nvSpPr>
              <p:spPr bwMode="auto">
                <a:xfrm>
                  <a:off x="2654312" y="425450"/>
                  <a:ext cx="80963" cy="80963"/>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Freeform 72">
                  <a:extLst>
                    <a:ext uri="{FF2B5EF4-FFF2-40B4-BE49-F238E27FC236}">
                      <a16:creationId xmlns:a16="http://schemas.microsoft.com/office/drawing/2014/main" id="{E04C2D51-B651-4C81-820F-885830B7CDAE}"/>
                    </a:ext>
                  </a:extLst>
                </p:cNvPr>
                <p:cNvSpPr>
                  <a:spLocks/>
                </p:cNvSpPr>
                <p:nvPr/>
              </p:nvSpPr>
              <p:spPr bwMode="auto">
                <a:xfrm>
                  <a:off x="2732100" y="506412"/>
                  <a:ext cx="61913" cy="155575"/>
                </a:xfrm>
                <a:custGeom>
                  <a:avLst/>
                  <a:gdLst>
                    <a:gd name="T0" fmla="*/ 0 w 39"/>
                    <a:gd name="T1" fmla="*/ 0 h 98"/>
                    <a:gd name="T2" fmla="*/ 39 w 39"/>
                    <a:gd name="T3" fmla="*/ 39 h 98"/>
                    <a:gd name="T4" fmla="*/ 39 w 39"/>
                    <a:gd name="T5" fmla="*/ 98 h 98"/>
                  </a:gdLst>
                  <a:ahLst/>
                  <a:cxnLst>
                    <a:cxn ang="0">
                      <a:pos x="T0" y="T1"/>
                    </a:cxn>
                    <a:cxn ang="0">
                      <a:pos x="T2" y="T3"/>
                    </a:cxn>
                    <a:cxn ang="0">
                      <a:pos x="T4" y="T5"/>
                    </a:cxn>
                  </a:cxnLst>
                  <a:rect l="0" t="0" r="r" b="b"/>
                  <a:pathLst>
                    <a:path w="39" h="98">
                      <a:moveTo>
                        <a:pt x="0" y="0"/>
                      </a:moveTo>
                      <a:lnTo>
                        <a:pt x="39" y="39"/>
                      </a:lnTo>
                      <a:lnTo>
                        <a:pt x="39" y="9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73">
                  <a:extLst>
                    <a:ext uri="{FF2B5EF4-FFF2-40B4-BE49-F238E27FC236}">
                      <a16:creationId xmlns:a16="http://schemas.microsoft.com/office/drawing/2014/main" id="{7A42C5AF-9712-46B0-A57A-87E8D4D78408}"/>
                    </a:ext>
                  </a:extLst>
                </p:cNvPr>
                <p:cNvSpPr>
                  <a:spLocks noChangeShapeType="1"/>
                </p:cNvSpPr>
                <p:nvPr/>
              </p:nvSpPr>
              <p:spPr bwMode="auto">
                <a:xfrm flipH="1" flipV="1">
                  <a:off x="2722575" y="496887"/>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68F90E1F-EF5F-4119-96BE-ACEDD2228B42}"/>
                  </a:ext>
                </a:extLst>
              </p:cNvPr>
              <p:cNvGrpSpPr>
                <a:grpSpLocks noChangeAspect="1"/>
              </p:cNvGrpSpPr>
              <p:nvPr/>
            </p:nvGrpSpPr>
            <p:grpSpPr>
              <a:xfrm>
                <a:off x="4722083" y="5360913"/>
                <a:ext cx="457200" cy="560466"/>
                <a:chOff x="9091657" y="5884866"/>
                <a:chExt cx="773117" cy="947738"/>
              </a:xfrm>
            </p:grpSpPr>
            <p:sp>
              <p:nvSpPr>
                <p:cNvPr id="471" name="Oval 124">
                  <a:extLst>
                    <a:ext uri="{FF2B5EF4-FFF2-40B4-BE49-F238E27FC236}">
                      <a16:creationId xmlns:a16="http://schemas.microsoft.com/office/drawing/2014/main" id="{1C0B153A-F47E-4020-8661-AA150791F8D4}"/>
                    </a:ext>
                  </a:extLst>
                </p:cNvPr>
                <p:cNvSpPr>
                  <a:spLocks noChangeArrowheads="1"/>
                </p:cNvSpPr>
                <p:nvPr/>
              </p:nvSpPr>
              <p:spPr bwMode="auto">
                <a:xfrm>
                  <a:off x="9466309" y="5986466"/>
                  <a:ext cx="68263" cy="69850"/>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Oval 125">
                  <a:extLst>
                    <a:ext uri="{FF2B5EF4-FFF2-40B4-BE49-F238E27FC236}">
                      <a16:creationId xmlns:a16="http://schemas.microsoft.com/office/drawing/2014/main" id="{337C9136-EBE6-4D9E-8A51-F2813DF1AFE9}"/>
                    </a:ext>
                  </a:extLst>
                </p:cNvPr>
                <p:cNvSpPr>
                  <a:spLocks noChangeArrowheads="1"/>
                </p:cNvSpPr>
                <p:nvPr/>
              </p:nvSpPr>
              <p:spPr bwMode="auto">
                <a:xfrm>
                  <a:off x="9710785" y="5986466"/>
                  <a:ext cx="69850" cy="69850"/>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Freeform 126">
                  <a:extLst>
                    <a:ext uri="{FF2B5EF4-FFF2-40B4-BE49-F238E27FC236}">
                      <a16:creationId xmlns:a16="http://schemas.microsoft.com/office/drawing/2014/main" id="{A1EBEA55-8378-4A1F-8CA4-11AEB032E70D}"/>
                    </a:ext>
                  </a:extLst>
                </p:cNvPr>
                <p:cNvSpPr>
                  <a:spLocks/>
                </p:cNvSpPr>
                <p:nvPr/>
              </p:nvSpPr>
              <p:spPr bwMode="auto">
                <a:xfrm>
                  <a:off x="9544097" y="6021391"/>
                  <a:ext cx="320677" cy="85725"/>
                </a:xfrm>
                <a:custGeom>
                  <a:avLst/>
                  <a:gdLst>
                    <a:gd name="T0" fmla="*/ 0 w 202"/>
                    <a:gd name="T1" fmla="*/ 0 h 54"/>
                    <a:gd name="T2" fmla="*/ 51 w 202"/>
                    <a:gd name="T3" fmla="*/ 0 h 54"/>
                    <a:gd name="T4" fmla="*/ 84 w 202"/>
                    <a:gd name="T5" fmla="*/ 54 h 54"/>
                    <a:gd name="T6" fmla="*/ 202 w 202"/>
                    <a:gd name="T7" fmla="*/ 54 h 54"/>
                  </a:gdLst>
                  <a:ahLst/>
                  <a:cxnLst>
                    <a:cxn ang="0">
                      <a:pos x="T0" y="T1"/>
                    </a:cxn>
                    <a:cxn ang="0">
                      <a:pos x="T2" y="T3"/>
                    </a:cxn>
                    <a:cxn ang="0">
                      <a:pos x="T4" y="T5"/>
                    </a:cxn>
                    <a:cxn ang="0">
                      <a:pos x="T6" y="T7"/>
                    </a:cxn>
                  </a:cxnLst>
                  <a:rect l="0" t="0" r="r" b="b"/>
                  <a:pathLst>
                    <a:path w="202" h="54">
                      <a:moveTo>
                        <a:pt x="0" y="0"/>
                      </a:moveTo>
                      <a:lnTo>
                        <a:pt x="51" y="0"/>
                      </a:lnTo>
                      <a:lnTo>
                        <a:pt x="84" y="54"/>
                      </a:lnTo>
                      <a:lnTo>
                        <a:pt x="202" y="5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Freeform 127">
                  <a:extLst>
                    <a:ext uri="{FF2B5EF4-FFF2-40B4-BE49-F238E27FC236}">
                      <a16:creationId xmlns:a16="http://schemas.microsoft.com/office/drawing/2014/main" id="{AAD4F9A3-1E22-465E-B88B-54E981F9A6EB}"/>
                    </a:ext>
                  </a:extLst>
                </p:cNvPr>
                <p:cNvSpPr>
                  <a:spLocks noEditPoints="1"/>
                </p:cNvSpPr>
                <p:nvPr/>
              </p:nvSpPr>
              <p:spPr bwMode="auto">
                <a:xfrm>
                  <a:off x="9347246" y="6188079"/>
                  <a:ext cx="444502" cy="444500"/>
                </a:xfrm>
                <a:custGeom>
                  <a:avLst/>
                  <a:gdLst>
                    <a:gd name="T0" fmla="*/ 176 w 426"/>
                    <a:gd name="T1" fmla="*/ 63 h 428"/>
                    <a:gd name="T2" fmla="*/ 177 w 426"/>
                    <a:gd name="T3" fmla="*/ 0 h 428"/>
                    <a:gd name="T4" fmla="*/ 248 w 426"/>
                    <a:gd name="T5" fmla="*/ 0 h 428"/>
                    <a:gd name="T6" fmla="*/ 249 w 426"/>
                    <a:gd name="T7" fmla="*/ 63 h 428"/>
                    <a:gd name="T8" fmla="*/ 293 w 426"/>
                    <a:gd name="T9" fmla="*/ 81 h 428"/>
                    <a:gd name="T10" fmla="*/ 338 w 426"/>
                    <a:gd name="T11" fmla="*/ 38 h 428"/>
                    <a:gd name="T12" fmla="*/ 388 w 426"/>
                    <a:gd name="T13" fmla="*/ 88 h 428"/>
                    <a:gd name="T14" fmla="*/ 345 w 426"/>
                    <a:gd name="T15" fmla="*/ 134 h 428"/>
                    <a:gd name="T16" fmla="*/ 363 w 426"/>
                    <a:gd name="T17" fmla="*/ 177 h 428"/>
                    <a:gd name="T18" fmla="*/ 426 w 426"/>
                    <a:gd name="T19" fmla="*/ 179 h 428"/>
                    <a:gd name="T20" fmla="*/ 426 w 426"/>
                    <a:gd name="T21" fmla="*/ 250 h 428"/>
                    <a:gd name="T22" fmla="*/ 363 w 426"/>
                    <a:gd name="T23" fmla="*/ 251 h 428"/>
                    <a:gd name="T24" fmla="*/ 345 w 426"/>
                    <a:gd name="T25" fmla="*/ 295 h 428"/>
                    <a:gd name="T26" fmla="*/ 388 w 426"/>
                    <a:gd name="T27" fmla="*/ 341 h 428"/>
                    <a:gd name="T28" fmla="*/ 338 w 426"/>
                    <a:gd name="T29" fmla="*/ 391 h 428"/>
                    <a:gd name="T30" fmla="*/ 293 w 426"/>
                    <a:gd name="T31" fmla="*/ 347 h 428"/>
                    <a:gd name="T32" fmla="*/ 249 w 426"/>
                    <a:gd name="T33" fmla="*/ 365 h 428"/>
                    <a:gd name="T34" fmla="*/ 248 w 426"/>
                    <a:gd name="T35" fmla="*/ 428 h 428"/>
                    <a:gd name="T36" fmla="*/ 177 w 426"/>
                    <a:gd name="T37" fmla="*/ 428 h 428"/>
                    <a:gd name="T38" fmla="*/ 176 w 426"/>
                    <a:gd name="T39" fmla="*/ 365 h 428"/>
                    <a:gd name="T40" fmla="*/ 133 w 426"/>
                    <a:gd name="T41" fmla="*/ 347 h 428"/>
                    <a:gd name="T42" fmla="*/ 87 w 426"/>
                    <a:gd name="T43" fmla="*/ 391 h 428"/>
                    <a:gd name="T44" fmla="*/ 37 w 426"/>
                    <a:gd name="T45" fmla="*/ 341 h 428"/>
                    <a:gd name="T46" fmla="*/ 81 w 426"/>
                    <a:gd name="T47" fmla="*/ 295 h 428"/>
                    <a:gd name="T48" fmla="*/ 63 w 426"/>
                    <a:gd name="T49" fmla="*/ 251 h 428"/>
                    <a:gd name="T50" fmla="*/ 0 w 426"/>
                    <a:gd name="T51" fmla="*/ 250 h 428"/>
                    <a:gd name="T52" fmla="*/ 0 w 426"/>
                    <a:gd name="T53" fmla="*/ 179 h 428"/>
                    <a:gd name="T54" fmla="*/ 63 w 426"/>
                    <a:gd name="T55" fmla="*/ 177 h 428"/>
                    <a:gd name="T56" fmla="*/ 81 w 426"/>
                    <a:gd name="T57" fmla="*/ 134 h 428"/>
                    <a:gd name="T58" fmla="*/ 37 w 426"/>
                    <a:gd name="T59" fmla="*/ 88 h 428"/>
                    <a:gd name="T60" fmla="*/ 87 w 426"/>
                    <a:gd name="T61" fmla="*/ 38 h 428"/>
                    <a:gd name="T62" fmla="*/ 133 w 426"/>
                    <a:gd name="T63" fmla="*/ 81 h 428"/>
                    <a:gd name="T64" fmla="*/ 176 w 426"/>
                    <a:gd name="T65" fmla="*/ 63 h 428"/>
                    <a:gd name="T66" fmla="*/ 126 w 426"/>
                    <a:gd name="T67" fmla="*/ 214 h 428"/>
                    <a:gd name="T68" fmla="*/ 213 w 426"/>
                    <a:gd name="T69" fmla="*/ 302 h 428"/>
                    <a:gd name="T70" fmla="*/ 300 w 426"/>
                    <a:gd name="T71" fmla="*/ 214 h 428"/>
                    <a:gd name="T72" fmla="*/ 213 w 426"/>
                    <a:gd name="T73" fmla="*/ 127 h 428"/>
                    <a:gd name="T74" fmla="*/ 126 w 426"/>
                    <a:gd name="T75"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428">
                      <a:moveTo>
                        <a:pt x="176" y="63"/>
                      </a:moveTo>
                      <a:cubicBezTo>
                        <a:pt x="177" y="0"/>
                        <a:pt x="177" y="0"/>
                        <a:pt x="177" y="0"/>
                      </a:cubicBezTo>
                      <a:cubicBezTo>
                        <a:pt x="248" y="0"/>
                        <a:pt x="248" y="0"/>
                        <a:pt x="248" y="0"/>
                      </a:cubicBezTo>
                      <a:cubicBezTo>
                        <a:pt x="249" y="63"/>
                        <a:pt x="249" y="63"/>
                        <a:pt x="249" y="63"/>
                      </a:cubicBezTo>
                      <a:cubicBezTo>
                        <a:pt x="293" y="81"/>
                        <a:pt x="293" y="81"/>
                        <a:pt x="293" y="81"/>
                      </a:cubicBezTo>
                      <a:cubicBezTo>
                        <a:pt x="338" y="38"/>
                        <a:pt x="338" y="38"/>
                        <a:pt x="338" y="38"/>
                      </a:cubicBezTo>
                      <a:cubicBezTo>
                        <a:pt x="388" y="88"/>
                        <a:pt x="388" y="88"/>
                        <a:pt x="388" y="88"/>
                      </a:cubicBezTo>
                      <a:cubicBezTo>
                        <a:pt x="345" y="134"/>
                        <a:pt x="345" y="134"/>
                        <a:pt x="345" y="134"/>
                      </a:cubicBezTo>
                      <a:cubicBezTo>
                        <a:pt x="363" y="177"/>
                        <a:pt x="363" y="177"/>
                        <a:pt x="363" y="177"/>
                      </a:cubicBezTo>
                      <a:cubicBezTo>
                        <a:pt x="426" y="179"/>
                        <a:pt x="426" y="179"/>
                        <a:pt x="426" y="179"/>
                      </a:cubicBezTo>
                      <a:cubicBezTo>
                        <a:pt x="426" y="250"/>
                        <a:pt x="426" y="250"/>
                        <a:pt x="426" y="250"/>
                      </a:cubicBezTo>
                      <a:cubicBezTo>
                        <a:pt x="363" y="251"/>
                        <a:pt x="363" y="251"/>
                        <a:pt x="363" y="251"/>
                      </a:cubicBezTo>
                      <a:cubicBezTo>
                        <a:pt x="345" y="295"/>
                        <a:pt x="345" y="295"/>
                        <a:pt x="345" y="295"/>
                      </a:cubicBezTo>
                      <a:cubicBezTo>
                        <a:pt x="388" y="341"/>
                        <a:pt x="388" y="341"/>
                        <a:pt x="388" y="341"/>
                      </a:cubicBezTo>
                      <a:cubicBezTo>
                        <a:pt x="338" y="391"/>
                        <a:pt x="338" y="391"/>
                        <a:pt x="338" y="391"/>
                      </a:cubicBezTo>
                      <a:cubicBezTo>
                        <a:pt x="293" y="347"/>
                        <a:pt x="293" y="347"/>
                        <a:pt x="293" y="347"/>
                      </a:cubicBezTo>
                      <a:cubicBezTo>
                        <a:pt x="249" y="365"/>
                        <a:pt x="249" y="365"/>
                        <a:pt x="249" y="365"/>
                      </a:cubicBezTo>
                      <a:cubicBezTo>
                        <a:pt x="248" y="428"/>
                        <a:pt x="248" y="428"/>
                        <a:pt x="248" y="428"/>
                      </a:cubicBezTo>
                      <a:cubicBezTo>
                        <a:pt x="177" y="428"/>
                        <a:pt x="177" y="428"/>
                        <a:pt x="177" y="428"/>
                      </a:cubicBezTo>
                      <a:cubicBezTo>
                        <a:pt x="176" y="365"/>
                        <a:pt x="176" y="365"/>
                        <a:pt x="176" y="365"/>
                      </a:cubicBezTo>
                      <a:cubicBezTo>
                        <a:pt x="133" y="347"/>
                        <a:pt x="133" y="347"/>
                        <a:pt x="133" y="347"/>
                      </a:cubicBezTo>
                      <a:cubicBezTo>
                        <a:pt x="87" y="391"/>
                        <a:pt x="87" y="391"/>
                        <a:pt x="87" y="391"/>
                      </a:cubicBezTo>
                      <a:cubicBezTo>
                        <a:pt x="37" y="341"/>
                        <a:pt x="37" y="341"/>
                        <a:pt x="37" y="341"/>
                      </a:cubicBezTo>
                      <a:cubicBezTo>
                        <a:pt x="81" y="295"/>
                        <a:pt x="81" y="295"/>
                        <a:pt x="81" y="295"/>
                      </a:cubicBezTo>
                      <a:cubicBezTo>
                        <a:pt x="63" y="251"/>
                        <a:pt x="63" y="251"/>
                        <a:pt x="63" y="251"/>
                      </a:cubicBezTo>
                      <a:cubicBezTo>
                        <a:pt x="0" y="250"/>
                        <a:pt x="0" y="250"/>
                        <a:pt x="0" y="250"/>
                      </a:cubicBezTo>
                      <a:cubicBezTo>
                        <a:pt x="0" y="179"/>
                        <a:pt x="0" y="179"/>
                        <a:pt x="0" y="179"/>
                      </a:cubicBezTo>
                      <a:cubicBezTo>
                        <a:pt x="63" y="177"/>
                        <a:pt x="63" y="177"/>
                        <a:pt x="63" y="177"/>
                      </a:cubicBezTo>
                      <a:cubicBezTo>
                        <a:pt x="81" y="134"/>
                        <a:pt x="81" y="134"/>
                        <a:pt x="81" y="134"/>
                      </a:cubicBezTo>
                      <a:cubicBezTo>
                        <a:pt x="37" y="88"/>
                        <a:pt x="37" y="88"/>
                        <a:pt x="37" y="88"/>
                      </a:cubicBezTo>
                      <a:cubicBezTo>
                        <a:pt x="87" y="38"/>
                        <a:pt x="87" y="38"/>
                        <a:pt x="87" y="38"/>
                      </a:cubicBezTo>
                      <a:cubicBezTo>
                        <a:pt x="133" y="81"/>
                        <a:pt x="133" y="81"/>
                        <a:pt x="133" y="81"/>
                      </a:cubicBezTo>
                      <a:lnTo>
                        <a:pt x="176" y="63"/>
                      </a:lnTo>
                      <a:close/>
                      <a:moveTo>
                        <a:pt x="126" y="214"/>
                      </a:moveTo>
                      <a:cubicBezTo>
                        <a:pt x="126" y="263"/>
                        <a:pt x="165" y="302"/>
                        <a:pt x="213" y="302"/>
                      </a:cubicBezTo>
                      <a:cubicBezTo>
                        <a:pt x="261" y="302"/>
                        <a:pt x="300" y="263"/>
                        <a:pt x="300" y="214"/>
                      </a:cubicBezTo>
                      <a:cubicBezTo>
                        <a:pt x="300" y="166"/>
                        <a:pt x="261" y="127"/>
                        <a:pt x="213" y="127"/>
                      </a:cubicBezTo>
                      <a:cubicBezTo>
                        <a:pt x="165" y="127"/>
                        <a:pt x="126" y="166"/>
                        <a:pt x="126" y="21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Freeform 128">
                  <a:extLst>
                    <a:ext uri="{FF2B5EF4-FFF2-40B4-BE49-F238E27FC236}">
                      <a16:creationId xmlns:a16="http://schemas.microsoft.com/office/drawing/2014/main" id="{1395A40E-280A-4C8C-884E-C3E8BA559B8C}"/>
                    </a:ext>
                  </a:extLst>
                </p:cNvPr>
                <p:cNvSpPr>
                  <a:spLocks/>
                </p:cNvSpPr>
                <p:nvPr/>
              </p:nvSpPr>
              <p:spPr bwMode="auto">
                <a:xfrm>
                  <a:off x="9091657" y="5884866"/>
                  <a:ext cx="582615" cy="947738"/>
                </a:xfrm>
                <a:custGeom>
                  <a:avLst/>
                  <a:gdLst>
                    <a:gd name="T0" fmla="*/ 305 w 560"/>
                    <a:gd name="T1" fmla="*/ 911 h 911"/>
                    <a:gd name="T2" fmla="*/ 277 w 560"/>
                    <a:gd name="T3" fmla="*/ 830 h 911"/>
                    <a:gd name="T4" fmla="*/ 106 w 560"/>
                    <a:gd name="T5" fmla="*/ 800 h 911"/>
                    <a:gd name="T6" fmla="*/ 104 w 560"/>
                    <a:gd name="T7" fmla="*/ 721 h 911"/>
                    <a:gd name="T8" fmla="*/ 81 w 560"/>
                    <a:gd name="T9" fmla="*/ 660 h 911"/>
                    <a:gd name="T10" fmla="*/ 74 w 560"/>
                    <a:gd name="T11" fmla="*/ 589 h 911"/>
                    <a:gd name="T12" fmla="*/ 0 w 560"/>
                    <a:gd name="T13" fmla="*/ 530 h 911"/>
                    <a:gd name="T14" fmla="*/ 78 w 560"/>
                    <a:gd name="T15" fmla="*/ 355 h 911"/>
                    <a:gd name="T16" fmla="*/ 449 w 560"/>
                    <a:gd name="T17" fmla="*/ 2 h 911"/>
                    <a:gd name="T18" fmla="*/ 560 w 560"/>
                    <a:gd name="T19" fmla="*/ 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911">
                      <a:moveTo>
                        <a:pt x="305" y="911"/>
                      </a:moveTo>
                      <a:cubicBezTo>
                        <a:pt x="287" y="873"/>
                        <a:pt x="277" y="830"/>
                        <a:pt x="277" y="830"/>
                      </a:cubicBezTo>
                      <a:cubicBezTo>
                        <a:pt x="277" y="830"/>
                        <a:pt x="127" y="833"/>
                        <a:pt x="106" y="800"/>
                      </a:cubicBezTo>
                      <a:cubicBezTo>
                        <a:pt x="91" y="778"/>
                        <a:pt x="93" y="761"/>
                        <a:pt x="104" y="721"/>
                      </a:cubicBezTo>
                      <a:cubicBezTo>
                        <a:pt x="115" y="681"/>
                        <a:pt x="52" y="704"/>
                        <a:pt x="81" y="660"/>
                      </a:cubicBezTo>
                      <a:cubicBezTo>
                        <a:pt x="95" y="639"/>
                        <a:pt x="49" y="632"/>
                        <a:pt x="74" y="589"/>
                      </a:cubicBezTo>
                      <a:cubicBezTo>
                        <a:pt x="88" y="566"/>
                        <a:pt x="3" y="560"/>
                        <a:pt x="0" y="530"/>
                      </a:cubicBezTo>
                      <a:cubicBezTo>
                        <a:pt x="11" y="486"/>
                        <a:pt x="76" y="434"/>
                        <a:pt x="78" y="355"/>
                      </a:cubicBezTo>
                      <a:cubicBezTo>
                        <a:pt x="85" y="143"/>
                        <a:pt x="165" y="24"/>
                        <a:pt x="449" y="2"/>
                      </a:cubicBezTo>
                      <a:cubicBezTo>
                        <a:pt x="483" y="0"/>
                        <a:pt x="521" y="1"/>
                        <a:pt x="560" y="9"/>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Line 129">
                  <a:extLst>
                    <a:ext uri="{FF2B5EF4-FFF2-40B4-BE49-F238E27FC236}">
                      <a16:creationId xmlns:a16="http://schemas.microsoft.com/office/drawing/2014/main" id="{7DB94BDB-BDB9-4685-A244-ECF5E7044409}"/>
                    </a:ext>
                  </a:extLst>
                </p:cNvPr>
                <p:cNvSpPr>
                  <a:spLocks noChangeShapeType="1"/>
                </p:cNvSpPr>
                <p:nvPr/>
              </p:nvSpPr>
              <p:spPr bwMode="auto">
                <a:xfrm>
                  <a:off x="9780636" y="6021391"/>
                  <a:ext cx="841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DA34D000-8395-4165-8B86-46E48EEB6E26}"/>
                  </a:ext>
                </a:extLst>
              </p:cNvPr>
              <p:cNvGrpSpPr>
                <a:grpSpLocks noChangeAspect="1"/>
              </p:cNvGrpSpPr>
              <p:nvPr/>
            </p:nvGrpSpPr>
            <p:grpSpPr>
              <a:xfrm>
                <a:off x="4789712" y="4429581"/>
                <a:ext cx="457200" cy="500481"/>
                <a:chOff x="9009063" y="3930650"/>
                <a:chExt cx="922338" cy="1009653"/>
              </a:xfrm>
            </p:grpSpPr>
            <p:sp>
              <p:nvSpPr>
                <p:cNvPr id="465" name="Freeform 201">
                  <a:extLst>
                    <a:ext uri="{FF2B5EF4-FFF2-40B4-BE49-F238E27FC236}">
                      <a16:creationId xmlns:a16="http://schemas.microsoft.com/office/drawing/2014/main" id="{5109D22D-80C1-4749-9219-901A739AC568}"/>
                    </a:ext>
                  </a:extLst>
                </p:cNvPr>
                <p:cNvSpPr>
                  <a:spLocks/>
                </p:cNvSpPr>
                <p:nvPr/>
              </p:nvSpPr>
              <p:spPr bwMode="auto">
                <a:xfrm>
                  <a:off x="9393284" y="4883153"/>
                  <a:ext cx="150813" cy="57150"/>
                </a:xfrm>
                <a:custGeom>
                  <a:avLst/>
                  <a:gdLst>
                    <a:gd name="T0" fmla="*/ 145 w 145"/>
                    <a:gd name="T1" fmla="*/ 0 h 55"/>
                    <a:gd name="T2" fmla="*/ 0 w 145"/>
                    <a:gd name="T3" fmla="*/ 0 h 55"/>
                    <a:gd name="T4" fmla="*/ 7 w 145"/>
                    <a:gd name="T5" fmla="*/ 28 h 55"/>
                    <a:gd name="T6" fmla="*/ 44 w 145"/>
                    <a:gd name="T7" fmla="*/ 55 h 55"/>
                    <a:gd name="T8" fmla="*/ 101 w 145"/>
                    <a:gd name="T9" fmla="*/ 55 h 55"/>
                    <a:gd name="T10" fmla="*/ 137 w 145"/>
                    <a:gd name="T11" fmla="*/ 28 h 55"/>
                    <a:gd name="T12" fmla="*/ 145 w 14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45" h="55">
                      <a:moveTo>
                        <a:pt x="145" y="0"/>
                      </a:moveTo>
                      <a:cubicBezTo>
                        <a:pt x="0" y="0"/>
                        <a:pt x="0" y="0"/>
                        <a:pt x="0" y="0"/>
                      </a:cubicBezTo>
                      <a:cubicBezTo>
                        <a:pt x="7" y="28"/>
                        <a:pt x="7" y="28"/>
                        <a:pt x="7" y="28"/>
                      </a:cubicBezTo>
                      <a:cubicBezTo>
                        <a:pt x="11" y="44"/>
                        <a:pt x="26" y="55"/>
                        <a:pt x="44" y="55"/>
                      </a:cubicBezTo>
                      <a:cubicBezTo>
                        <a:pt x="101" y="55"/>
                        <a:pt x="101" y="55"/>
                        <a:pt x="101" y="55"/>
                      </a:cubicBezTo>
                      <a:cubicBezTo>
                        <a:pt x="118" y="55"/>
                        <a:pt x="133" y="44"/>
                        <a:pt x="137" y="28"/>
                      </a:cubicBezTo>
                      <a:lnTo>
                        <a:pt x="145" y="0"/>
                      </a:ln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Line 202">
                  <a:extLst>
                    <a:ext uri="{FF2B5EF4-FFF2-40B4-BE49-F238E27FC236}">
                      <a16:creationId xmlns:a16="http://schemas.microsoft.com/office/drawing/2014/main" id="{E82EFD9C-EC04-4196-BFF4-FDEA4DC711A9}"/>
                    </a:ext>
                  </a:extLst>
                </p:cNvPr>
                <p:cNvSpPr>
                  <a:spLocks noChangeShapeType="1"/>
                </p:cNvSpPr>
                <p:nvPr/>
              </p:nvSpPr>
              <p:spPr bwMode="auto">
                <a:xfrm>
                  <a:off x="9369471" y="4822828"/>
                  <a:ext cx="196851" cy="0"/>
                </a:xfrm>
                <a:prstGeom prst="line">
                  <a:avLst/>
                </a:prstGeom>
                <a:noFill/>
                <a:ln w="1905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203">
                  <a:extLst>
                    <a:ext uri="{FF2B5EF4-FFF2-40B4-BE49-F238E27FC236}">
                      <a16:creationId xmlns:a16="http://schemas.microsoft.com/office/drawing/2014/main" id="{2870C950-7105-4729-B7F5-8AE9F824569E}"/>
                    </a:ext>
                  </a:extLst>
                </p:cNvPr>
                <p:cNvSpPr>
                  <a:spLocks/>
                </p:cNvSpPr>
                <p:nvPr/>
              </p:nvSpPr>
              <p:spPr bwMode="auto">
                <a:xfrm>
                  <a:off x="9209133" y="4133853"/>
                  <a:ext cx="522290" cy="631825"/>
                </a:xfrm>
                <a:custGeom>
                  <a:avLst/>
                  <a:gdLst>
                    <a:gd name="T0" fmla="*/ 502 w 502"/>
                    <a:gd name="T1" fmla="*/ 252 h 609"/>
                    <a:gd name="T2" fmla="*/ 251 w 502"/>
                    <a:gd name="T3" fmla="*/ 0 h 609"/>
                    <a:gd name="T4" fmla="*/ 0 w 502"/>
                    <a:gd name="T5" fmla="*/ 252 h 609"/>
                    <a:gd name="T6" fmla="*/ 101 w 502"/>
                    <a:gd name="T7" fmla="*/ 453 h 609"/>
                    <a:gd name="T8" fmla="*/ 154 w 502"/>
                    <a:gd name="T9" fmla="*/ 575 h 609"/>
                    <a:gd name="T10" fmla="*/ 154 w 502"/>
                    <a:gd name="T11" fmla="*/ 585 h 609"/>
                    <a:gd name="T12" fmla="*/ 177 w 502"/>
                    <a:gd name="T13" fmla="*/ 609 h 609"/>
                    <a:gd name="T14" fmla="*/ 325 w 502"/>
                    <a:gd name="T15" fmla="*/ 609 h 609"/>
                    <a:gd name="T16" fmla="*/ 348 w 502"/>
                    <a:gd name="T17" fmla="*/ 585 h 609"/>
                    <a:gd name="T18" fmla="*/ 348 w 502"/>
                    <a:gd name="T19" fmla="*/ 575 h 609"/>
                    <a:gd name="T20" fmla="*/ 401 w 502"/>
                    <a:gd name="T21" fmla="*/ 453 h 609"/>
                    <a:gd name="T22" fmla="*/ 502 w 502"/>
                    <a:gd name="T23" fmla="*/ 2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609">
                      <a:moveTo>
                        <a:pt x="502" y="252"/>
                      </a:moveTo>
                      <a:cubicBezTo>
                        <a:pt x="502" y="113"/>
                        <a:pt x="389" y="0"/>
                        <a:pt x="251" y="0"/>
                      </a:cubicBezTo>
                      <a:cubicBezTo>
                        <a:pt x="113" y="0"/>
                        <a:pt x="0" y="113"/>
                        <a:pt x="0" y="252"/>
                      </a:cubicBezTo>
                      <a:cubicBezTo>
                        <a:pt x="0" y="334"/>
                        <a:pt x="40" y="407"/>
                        <a:pt x="101" y="453"/>
                      </a:cubicBezTo>
                      <a:cubicBezTo>
                        <a:pt x="127" y="473"/>
                        <a:pt x="154" y="542"/>
                        <a:pt x="154" y="575"/>
                      </a:cubicBezTo>
                      <a:cubicBezTo>
                        <a:pt x="154" y="585"/>
                        <a:pt x="154" y="585"/>
                        <a:pt x="154" y="585"/>
                      </a:cubicBezTo>
                      <a:cubicBezTo>
                        <a:pt x="154" y="598"/>
                        <a:pt x="164" y="609"/>
                        <a:pt x="177" y="609"/>
                      </a:cubicBezTo>
                      <a:cubicBezTo>
                        <a:pt x="325" y="609"/>
                        <a:pt x="325" y="609"/>
                        <a:pt x="325" y="609"/>
                      </a:cubicBezTo>
                      <a:cubicBezTo>
                        <a:pt x="338" y="609"/>
                        <a:pt x="348" y="598"/>
                        <a:pt x="348" y="585"/>
                      </a:cubicBezTo>
                      <a:cubicBezTo>
                        <a:pt x="348" y="575"/>
                        <a:pt x="348" y="575"/>
                        <a:pt x="348" y="575"/>
                      </a:cubicBezTo>
                      <a:cubicBezTo>
                        <a:pt x="348" y="542"/>
                        <a:pt x="375" y="473"/>
                        <a:pt x="401" y="453"/>
                      </a:cubicBezTo>
                      <a:cubicBezTo>
                        <a:pt x="462" y="407"/>
                        <a:pt x="502" y="334"/>
                        <a:pt x="502" y="252"/>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204">
                  <a:extLst>
                    <a:ext uri="{FF2B5EF4-FFF2-40B4-BE49-F238E27FC236}">
                      <a16:creationId xmlns:a16="http://schemas.microsoft.com/office/drawing/2014/main" id="{FFD2AA56-AABD-4FFA-8BC0-8793F3C5B276}"/>
                    </a:ext>
                  </a:extLst>
                </p:cNvPr>
                <p:cNvSpPr>
                  <a:spLocks/>
                </p:cNvSpPr>
                <p:nvPr/>
              </p:nvSpPr>
              <p:spPr bwMode="auto">
                <a:xfrm>
                  <a:off x="9513934" y="4224340"/>
                  <a:ext cx="119063" cy="101600"/>
                </a:xfrm>
                <a:custGeom>
                  <a:avLst/>
                  <a:gdLst>
                    <a:gd name="T0" fmla="*/ 0 w 114"/>
                    <a:gd name="T1" fmla="*/ 0 h 98"/>
                    <a:gd name="T2" fmla="*/ 114 w 114"/>
                    <a:gd name="T3" fmla="*/ 98 h 98"/>
                  </a:gdLst>
                  <a:ahLst/>
                  <a:cxnLst>
                    <a:cxn ang="0">
                      <a:pos x="T0" y="T1"/>
                    </a:cxn>
                    <a:cxn ang="0">
                      <a:pos x="T2" y="T3"/>
                    </a:cxn>
                  </a:cxnLst>
                  <a:rect l="0" t="0" r="r" b="b"/>
                  <a:pathLst>
                    <a:path w="114" h="98">
                      <a:moveTo>
                        <a:pt x="0" y="0"/>
                      </a:moveTo>
                      <a:cubicBezTo>
                        <a:pt x="51" y="13"/>
                        <a:pt x="93" y="50"/>
                        <a:pt x="114" y="98"/>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Freeform 206">
                  <a:extLst>
                    <a:ext uri="{FF2B5EF4-FFF2-40B4-BE49-F238E27FC236}">
                      <a16:creationId xmlns:a16="http://schemas.microsoft.com/office/drawing/2014/main" id="{98E7EA3F-0AB5-4CAA-8501-83BD0012F7CE}"/>
                    </a:ext>
                  </a:extLst>
                </p:cNvPr>
                <p:cNvSpPr>
                  <a:spLocks/>
                </p:cNvSpPr>
                <p:nvPr/>
              </p:nvSpPr>
              <p:spPr bwMode="auto">
                <a:xfrm>
                  <a:off x="9009063" y="3930650"/>
                  <a:ext cx="922338" cy="879475"/>
                </a:xfrm>
                <a:custGeom>
                  <a:avLst/>
                  <a:gdLst>
                    <a:gd name="T0" fmla="*/ 289 w 886"/>
                    <a:gd name="T1" fmla="*/ 775 h 846"/>
                    <a:gd name="T2" fmla="*/ 227 w 886"/>
                    <a:gd name="T3" fmla="*/ 846 h 846"/>
                    <a:gd name="T4" fmla="*/ 133 w 886"/>
                    <a:gd name="T5" fmla="*/ 778 h 846"/>
                    <a:gd name="T6" fmla="*/ 182 w 886"/>
                    <a:gd name="T7" fmla="*/ 696 h 846"/>
                    <a:gd name="T8" fmla="*/ 128 w 886"/>
                    <a:gd name="T9" fmla="*/ 622 h 846"/>
                    <a:gd name="T10" fmla="*/ 36 w 886"/>
                    <a:gd name="T11" fmla="*/ 643 h 846"/>
                    <a:gd name="T12" fmla="*/ 0 w 886"/>
                    <a:gd name="T13" fmla="*/ 532 h 846"/>
                    <a:gd name="T14" fmla="*/ 87 w 886"/>
                    <a:gd name="T15" fmla="*/ 495 h 846"/>
                    <a:gd name="T16" fmla="*/ 87 w 886"/>
                    <a:gd name="T17" fmla="*/ 403 h 846"/>
                    <a:gd name="T18" fmla="*/ 0 w 886"/>
                    <a:gd name="T19" fmla="*/ 365 h 846"/>
                    <a:gd name="T20" fmla="*/ 36 w 886"/>
                    <a:gd name="T21" fmla="*/ 254 h 846"/>
                    <a:gd name="T22" fmla="*/ 128 w 886"/>
                    <a:gd name="T23" fmla="*/ 276 h 846"/>
                    <a:gd name="T24" fmla="*/ 182 w 886"/>
                    <a:gd name="T25" fmla="*/ 201 h 846"/>
                    <a:gd name="T26" fmla="*/ 133 w 886"/>
                    <a:gd name="T27" fmla="*/ 120 h 846"/>
                    <a:gd name="T28" fmla="*/ 227 w 886"/>
                    <a:gd name="T29" fmla="*/ 51 h 846"/>
                    <a:gd name="T30" fmla="*/ 289 w 886"/>
                    <a:gd name="T31" fmla="*/ 123 h 846"/>
                    <a:gd name="T32" fmla="*/ 377 w 886"/>
                    <a:gd name="T33" fmla="*/ 94 h 846"/>
                    <a:gd name="T34" fmla="*/ 385 w 886"/>
                    <a:gd name="T35" fmla="*/ 0 h 846"/>
                    <a:gd name="T36" fmla="*/ 501 w 886"/>
                    <a:gd name="T37" fmla="*/ 0 h 846"/>
                    <a:gd name="T38" fmla="*/ 510 w 886"/>
                    <a:gd name="T39" fmla="*/ 94 h 846"/>
                    <a:gd name="T40" fmla="*/ 597 w 886"/>
                    <a:gd name="T41" fmla="*/ 123 h 846"/>
                    <a:gd name="T42" fmla="*/ 659 w 886"/>
                    <a:gd name="T43" fmla="*/ 51 h 846"/>
                    <a:gd name="T44" fmla="*/ 753 w 886"/>
                    <a:gd name="T45" fmla="*/ 120 h 846"/>
                    <a:gd name="T46" fmla="*/ 705 w 886"/>
                    <a:gd name="T47" fmla="*/ 201 h 846"/>
                    <a:gd name="T48" fmla="*/ 758 w 886"/>
                    <a:gd name="T49" fmla="*/ 276 h 846"/>
                    <a:gd name="T50" fmla="*/ 851 w 886"/>
                    <a:gd name="T51" fmla="*/ 254 h 846"/>
                    <a:gd name="T52" fmla="*/ 886 w 886"/>
                    <a:gd name="T53" fmla="*/ 365 h 846"/>
                    <a:gd name="T54" fmla="*/ 800 w 886"/>
                    <a:gd name="T55" fmla="*/ 403 h 846"/>
                    <a:gd name="T56" fmla="*/ 800 w 886"/>
                    <a:gd name="T57" fmla="*/ 495 h 846"/>
                    <a:gd name="T58" fmla="*/ 886 w 886"/>
                    <a:gd name="T59" fmla="*/ 532 h 846"/>
                    <a:gd name="T60" fmla="*/ 851 w 886"/>
                    <a:gd name="T61" fmla="*/ 643 h 846"/>
                    <a:gd name="T62" fmla="*/ 758 w 886"/>
                    <a:gd name="T63" fmla="*/ 622 h 846"/>
                    <a:gd name="T64" fmla="*/ 705 w 886"/>
                    <a:gd name="T65" fmla="*/ 696 h 846"/>
                    <a:gd name="T66" fmla="*/ 753 w 886"/>
                    <a:gd name="T67" fmla="*/ 778 h 846"/>
                    <a:gd name="T68" fmla="*/ 659 w 886"/>
                    <a:gd name="T69" fmla="*/ 846 h 846"/>
                    <a:gd name="T70" fmla="*/ 597 w 886"/>
                    <a:gd name="T71" fmla="*/ 7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6" h="846">
                      <a:moveTo>
                        <a:pt x="289" y="775"/>
                      </a:moveTo>
                      <a:cubicBezTo>
                        <a:pt x="279" y="796"/>
                        <a:pt x="246" y="830"/>
                        <a:pt x="227" y="846"/>
                      </a:cubicBezTo>
                      <a:cubicBezTo>
                        <a:pt x="133" y="778"/>
                        <a:pt x="133" y="778"/>
                        <a:pt x="133" y="778"/>
                      </a:cubicBezTo>
                      <a:cubicBezTo>
                        <a:pt x="143" y="755"/>
                        <a:pt x="165" y="713"/>
                        <a:pt x="182" y="696"/>
                      </a:cubicBezTo>
                      <a:cubicBezTo>
                        <a:pt x="128" y="622"/>
                        <a:pt x="128" y="622"/>
                        <a:pt x="128" y="622"/>
                      </a:cubicBezTo>
                      <a:cubicBezTo>
                        <a:pt x="107" y="633"/>
                        <a:pt x="60" y="641"/>
                        <a:pt x="36" y="643"/>
                      </a:cubicBezTo>
                      <a:cubicBezTo>
                        <a:pt x="0" y="532"/>
                        <a:pt x="0" y="532"/>
                        <a:pt x="0" y="532"/>
                      </a:cubicBezTo>
                      <a:cubicBezTo>
                        <a:pt x="21" y="519"/>
                        <a:pt x="63" y="498"/>
                        <a:pt x="87" y="495"/>
                      </a:cubicBezTo>
                      <a:cubicBezTo>
                        <a:pt x="87" y="403"/>
                        <a:pt x="87" y="403"/>
                        <a:pt x="87" y="403"/>
                      </a:cubicBezTo>
                      <a:cubicBezTo>
                        <a:pt x="63" y="399"/>
                        <a:pt x="21" y="378"/>
                        <a:pt x="0" y="365"/>
                      </a:cubicBezTo>
                      <a:cubicBezTo>
                        <a:pt x="36" y="254"/>
                        <a:pt x="36" y="254"/>
                        <a:pt x="36" y="254"/>
                      </a:cubicBezTo>
                      <a:cubicBezTo>
                        <a:pt x="60" y="257"/>
                        <a:pt x="107" y="264"/>
                        <a:pt x="128" y="276"/>
                      </a:cubicBezTo>
                      <a:cubicBezTo>
                        <a:pt x="182" y="201"/>
                        <a:pt x="182" y="201"/>
                        <a:pt x="182" y="201"/>
                      </a:cubicBezTo>
                      <a:cubicBezTo>
                        <a:pt x="165" y="185"/>
                        <a:pt x="143" y="143"/>
                        <a:pt x="133" y="120"/>
                      </a:cubicBezTo>
                      <a:cubicBezTo>
                        <a:pt x="227" y="51"/>
                        <a:pt x="227" y="51"/>
                        <a:pt x="227" y="51"/>
                      </a:cubicBezTo>
                      <a:cubicBezTo>
                        <a:pt x="246" y="68"/>
                        <a:pt x="279" y="101"/>
                        <a:pt x="289" y="123"/>
                      </a:cubicBezTo>
                      <a:cubicBezTo>
                        <a:pt x="377" y="94"/>
                        <a:pt x="377" y="94"/>
                        <a:pt x="377" y="94"/>
                      </a:cubicBezTo>
                      <a:cubicBezTo>
                        <a:pt x="373" y="71"/>
                        <a:pt x="380" y="24"/>
                        <a:pt x="385" y="0"/>
                      </a:cubicBezTo>
                      <a:cubicBezTo>
                        <a:pt x="501" y="0"/>
                        <a:pt x="501" y="0"/>
                        <a:pt x="501" y="0"/>
                      </a:cubicBezTo>
                      <a:cubicBezTo>
                        <a:pt x="507" y="24"/>
                        <a:pt x="514" y="71"/>
                        <a:pt x="510" y="94"/>
                      </a:cubicBezTo>
                      <a:cubicBezTo>
                        <a:pt x="597" y="123"/>
                        <a:pt x="597" y="123"/>
                        <a:pt x="597" y="123"/>
                      </a:cubicBezTo>
                      <a:cubicBezTo>
                        <a:pt x="607" y="101"/>
                        <a:pt x="640" y="68"/>
                        <a:pt x="659" y="51"/>
                      </a:cubicBezTo>
                      <a:cubicBezTo>
                        <a:pt x="753" y="120"/>
                        <a:pt x="753" y="120"/>
                        <a:pt x="753" y="120"/>
                      </a:cubicBezTo>
                      <a:cubicBezTo>
                        <a:pt x="743" y="143"/>
                        <a:pt x="722" y="185"/>
                        <a:pt x="705" y="201"/>
                      </a:cubicBezTo>
                      <a:cubicBezTo>
                        <a:pt x="758" y="276"/>
                        <a:pt x="758" y="276"/>
                        <a:pt x="758" y="276"/>
                      </a:cubicBezTo>
                      <a:cubicBezTo>
                        <a:pt x="779" y="264"/>
                        <a:pt x="826" y="257"/>
                        <a:pt x="851" y="254"/>
                      </a:cubicBezTo>
                      <a:cubicBezTo>
                        <a:pt x="886" y="365"/>
                        <a:pt x="886" y="365"/>
                        <a:pt x="886" y="365"/>
                      </a:cubicBezTo>
                      <a:cubicBezTo>
                        <a:pt x="865" y="378"/>
                        <a:pt x="823" y="399"/>
                        <a:pt x="800" y="403"/>
                      </a:cubicBezTo>
                      <a:cubicBezTo>
                        <a:pt x="800" y="495"/>
                        <a:pt x="800" y="495"/>
                        <a:pt x="800" y="495"/>
                      </a:cubicBezTo>
                      <a:cubicBezTo>
                        <a:pt x="823" y="498"/>
                        <a:pt x="865" y="519"/>
                        <a:pt x="886" y="532"/>
                      </a:cubicBezTo>
                      <a:cubicBezTo>
                        <a:pt x="851" y="643"/>
                        <a:pt x="851" y="643"/>
                        <a:pt x="851" y="643"/>
                      </a:cubicBezTo>
                      <a:cubicBezTo>
                        <a:pt x="826" y="641"/>
                        <a:pt x="779" y="633"/>
                        <a:pt x="758" y="622"/>
                      </a:cubicBezTo>
                      <a:cubicBezTo>
                        <a:pt x="705" y="696"/>
                        <a:pt x="705" y="696"/>
                        <a:pt x="705" y="696"/>
                      </a:cubicBezTo>
                      <a:cubicBezTo>
                        <a:pt x="722" y="713"/>
                        <a:pt x="743" y="755"/>
                        <a:pt x="753" y="778"/>
                      </a:cubicBezTo>
                      <a:cubicBezTo>
                        <a:pt x="659" y="846"/>
                        <a:pt x="659" y="846"/>
                        <a:pt x="659" y="846"/>
                      </a:cubicBezTo>
                      <a:cubicBezTo>
                        <a:pt x="640" y="830"/>
                        <a:pt x="607" y="796"/>
                        <a:pt x="597" y="775"/>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 name="Freeform 207">
                  <a:extLst>
                    <a:ext uri="{FF2B5EF4-FFF2-40B4-BE49-F238E27FC236}">
                      <a16:creationId xmlns:a16="http://schemas.microsoft.com/office/drawing/2014/main" id="{4A2DD0D2-8AF9-4042-B46D-F68B1803B764}"/>
                    </a:ext>
                  </a:extLst>
                </p:cNvPr>
                <p:cNvSpPr>
                  <a:spLocks/>
                </p:cNvSpPr>
                <p:nvPr/>
              </p:nvSpPr>
              <p:spPr bwMode="auto">
                <a:xfrm>
                  <a:off x="9393238" y="4465638"/>
                  <a:ext cx="163513" cy="258763"/>
                </a:xfrm>
                <a:custGeom>
                  <a:avLst/>
                  <a:gdLst>
                    <a:gd name="T0" fmla="*/ 35 w 103"/>
                    <a:gd name="T1" fmla="*/ 163 h 163"/>
                    <a:gd name="T2" fmla="*/ 0 w 103"/>
                    <a:gd name="T3" fmla="*/ 0 h 163"/>
                    <a:gd name="T4" fmla="*/ 51 w 103"/>
                    <a:gd name="T5" fmla="*/ 23 h 163"/>
                    <a:gd name="T6" fmla="*/ 103 w 103"/>
                    <a:gd name="T7" fmla="*/ 0 h 163"/>
                    <a:gd name="T8" fmla="*/ 67 w 103"/>
                    <a:gd name="T9" fmla="*/ 163 h 163"/>
                  </a:gdLst>
                  <a:ahLst/>
                  <a:cxnLst>
                    <a:cxn ang="0">
                      <a:pos x="T0" y="T1"/>
                    </a:cxn>
                    <a:cxn ang="0">
                      <a:pos x="T2" y="T3"/>
                    </a:cxn>
                    <a:cxn ang="0">
                      <a:pos x="T4" y="T5"/>
                    </a:cxn>
                    <a:cxn ang="0">
                      <a:pos x="T6" y="T7"/>
                    </a:cxn>
                    <a:cxn ang="0">
                      <a:pos x="T8" y="T9"/>
                    </a:cxn>
                  </a:cxnLst>
                  <a:rect l="0" t="0" r="r" b="b"/>
                  <a:pathLst>
                    <a:path w="103" h="163">
                      <a:moveTo>
                        <a:pt x="35" y="163"/>
                      </a:moveTo>
                      <a:lnTo>
                        <a:pt x="0" y="0"/>
                      </a:lnTo>
                      <a:lnTo>
                        <a:pt x="51" y="23"/>
                      </a:lnTo>
                      <a:lnTo>
                        <a:pt x="103" y="0"/>
                      </a:lnTo>
                      <a:lnTo>
                        <a:pt x="67" y="163"/>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17A058F4-FA59-4B14-A2A5-D5EA046A89AD}"/>
                  </a:ext>
                </a:extLst>
              </p:cNvPr>
              <p:cNvGrpSpPr>
                <a:grpSpLocks noChangeAspect="1"/>
              </p:cNvGrpSpPr>
              <p:nvPr/>
            </p:nvGrpSpPr>
            <p:grpSpPr>
              <a:xfrm>
                <a:off x="2153993" y="1932689"/>
                <a:ext cx="457200" cy="533887"/>
                <a:chOff x="2290763" y="1897063"/>
                <a:chExt cx="993775" cy="1160462"/>
              </a:xfrm>
            </p:grpSpPr>
            <p:sp>
              <p:nvSpPr>
                <p:cNvPr id="425" name="Freeform 229">
                  <a:extLst>
                    <a:ext uri="{FF2B5EF4-FFF2-40B4-BE49-F238E27FC236}">
                      <a16:creationId xmlns:a16="http://schemas.microsoft.com/office/drawing/2014/main" id="{4BD44710-B803-4516-8C01-39DC3CEF1693}"/>
                    </a:ext>
                  </a:extLst>
                </p:cNvPr>
                <p:cNvSpPr>
                  <a:spLocks/>
                </p:cNvSpPr>
                <p:nvPr/>
              </p:nvSpPr>
              <p:spPr bwMode="auto">
                <a:xfrm>
                  <a:off x="2916238" y="2395538"/>
                  <a:ext cx="49213" cy="0"/>
                </a:xfrm>
                <a:custGeom>
                  <a:avLst/>
                  <a:gdLst>
                    <a:gd name="T0" fmla="*/ 0 w 31"/>
                    <a:gd name="T1" fmla="*/ 31 w 31"/>
                    <a:gd name="T2" fmla="*/ 31 w 31"/>
                    <a:gd name="T3" fmla="*/ 31 w 31"/>
                  </a:gdLst>
                  <a:ahLst/>
                  <a:cxnLst>
                    <a:cxn ang="0">
                      <a:pos x="T0" y="0"/>
                    </a:cxn>
                    <a:cxn ang="0">
                      <a:pos x="T1" y="0"/>
                    </a:cxn>
                    <a:cxn ang="0">
                      <a:pos x="T2" y="0"/>
                    </a:cxn>
                    <a:cxn ang="0">
                      <a:pos x="T3" y="0"/>
                    </a:cxn>
                  </a:cxnLst>
                  <a:rect l="0" t="0" r="r" b="b"/>
                  <a:pathLst>
                    <a:path w="31">
                      <a:moveTo>
                        <a:pt x="0" y="0"/>
                      </a:moveTo>
                      <a:lnTo>
                        <a:pt x="31" y="0"/>
                      </a:lnTo>
                      <a:lnTo>
                        <a:pt x="31" y="0"/>
                      </a:lnTo>
                      <a:lnTo>
                        <a:pt x="31"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Oval 230">
                  <a:extLst>
                    <a:ext uri="{FF2B5EF4-FFF2-40B4-BE49-F238E27FC236}">
                      <a16:creationId xmlns:a16="http://schemas.microsoft.com/office/drawing/2014/main" id="{1671610A-7EAD-40F6-9790-5805191E70C9}"/>
                    </a:ext>
                  </a:extLst>
                </p:cNvPr>
                <p:cNvSpPr>
                  <a:spLocks noChangeArrowheads="1"/>
                </p:cNvSpPr>
                <p:nvPr/>
              </p:nvSpPr>
              <p:spPr bwMode="auto">
                <a:xfrm>
                  <a:off x="2965450" y="2370138"/>
                  <a:ext cx="50800" cy="50800"/>
                </a:xfrm>
                <a:prstGeom prst="ellips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Freeform 231">
                  <a:extLst>
                    <a:ext uri="{FF2B5EF4-FFF2-40B4-BE49-F238E27FC236}">
                      <a16:creationId xmlns:a16="http://schemas.microsoft.com/office/drawing/2014/main" id="{A5273947-BFD2-4497-9B29-B25C2167A788}"/>
                    </a:ext>
                  </a:extLst>
                </p:cNvPr>
                <p:cNvSpPr>
                  <a:spLocks/>
                </p:cNvSpPr>
                <p:nvPr/>
              </p:nvSpPr>
              <p:spPr bwMode="auto">
                <a:xfrm>
                  <a:off x="2820988" y="2570163"/>
                  <a:ext cx="46038" cy="0"/>
                </a:xfrm>
                <a:custGeom>
                  <a:avLst/>
                  <a:gdLst>
                    <a:gd name="T0" fmla="*/ 0 w 29"/>
                    <a:gd name="T1" fmla="*/ 29 w 29"/>
                    <a:gd name="T2" fmla="*/ 29 w 29"/>
                  </a:gdLst>
                  <a:ahLst/>
                  <a:cxnLst>
                    <a:cxn ang="0">
                      <a:pos x="T0" y="0"/>
                    </a:cxn>
                    <a:cxn ang="0">
                      <a:pos x="T1" y="0"/>
                    </a:cxn>
                    <a:cxn ang="0">
                      <a:pos x="T2" y="0"/>
                    </a:cxn>
                  </a:cxnLst>
                  <a:rect l="0" t="0" r="r" b="b"/>
                  <a:pathLst>
                    <a:path w="29">
                      <a:moveTo>
                        <a:pt x="0" y="0"/>
                      </a:moveTo>
                      <a:lnTo>
                        <a:pt x="29" y="0"/>
                      </a:lnTo>
                      <a:lnTo>
                        <a:pt x="29"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Oval 232">
                  <a:extLst>
                    <a:ext uri="{FF2B5EF4-FFF2-40B4-BE49-F238E27FC236}">
                      <a16:creationId xmlns:a16="http://schemas.microsoft.com/office/drawing/2014/main" id="{DAD14BD4-C5E0-4FFA-B0AF-41712F6C9E36}"/>
                    </a:ext>
                  </a:extLst>
                </p:cNvPr>
                <p:cNvSpPr>
                  <a:spLocks noChangeArrowheads="1"/>
                </p:cNvSpPr>
                <p:nvPr/>
              </p:nvSpPr>
              <p:spPr bwMode="auto">
                <a:xfrm>
                  <a:off x="2867025" y="2544763"/>
                  <a:ext cx="49213" cy="50800"/>
                </a:xfrm>
                <a:prstGeom prst="ellips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233">
                  <a:extLst>
                    <a:ext uri="{FF2B5EF4-FFF2-40B4-BE49-F238E27FC236}">
                      <a16:creationId xmlns:a16="http://schemas.microsoft.com/office/drawing/2014/main" id="{0233DE63-3135-460B-9983-F614A8CBA442}"/>
                    </a:ext>
                  </a:extLst>
                </p:cNvPr>
                <p:cNvSpPr>
                  <a:spLocks/>
                </p:cNvSpPr>
                <p:nvPr/>
              </p:nvSpPr>
              <p:spPr bwMode="auto">
                <a:xfrm>
                  <a:off x="2874963" y="2487613"/>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234">
                  <a:extLst>
                    <a:ext uri="{FF2B5EF4-FFF2-40B4-BE49-F238E27FC236}">
                      <a16:creationId xmlns:a16="http://schemas.microsoft.com/office/drawing/2014/main" id="{4BE9AE3C-0DFF-4520-A833-FE2B9681E7D1}"/>
                    </a:ext>
                  </a:extLst>
                </p:cNvPr>
                <p:cNvSpPr>
                  <a:spLocks/>
                </p:cNvSpPr>
                <p:nvPr/>
              </p:nvSpPr>
              <p:spPr bwMode="auto">
                <a:xfrm>
                  <a:off x="2925763" y="2462213"/>
                  <a:ext cx="50800" cy="50800"/>
                </a:xfrm>
                <a:custGeom>
                  <a:avLst/>
                  <a:gdLst>
                    <a:gd name="T0" fmla="*/ 49 w 49"/>
                    <a:gd name="T1" fmla="*/ 24 h 48"/>
                    <a:gd name="T2" fmla="*/ 25 w 49"/>
                    <a:gd name="T3" fmla="*/ 48 h 48"/>
                    <a:gd name="T4" fmla="*/ 0 w 49"/>
                    <a:gd name="T5" fmla="*/ 24 h 48"/>
                    <a:gd name="T6" fmla="*/ 25 w 49"/>
                    <a:gd name="T7" fmla="*/ 0 h 48"/>
                    <a:gd name="T8" fmla="*/ 49 w 49"/>
                    <a:gd name="T9" fmla="*/ 24 h 48"/>
                  </a:gdLst>
                  <a:ahLst/>
                  <a:cxnLst>
                    <a:cxn ang="0">
                      <a:pos x="T0" y="T1"/>
                    </a:cxn>
                    <a:cxn ang="0">
                      <a:pos x="T2" y="T3"/>
                    </a:cxn>
                    <a:cxn ang="0">
                      <a:pos x="T4" y="T5"/>
                    </a:cxn>
                    <a:cxn ang="0">
                      <a:pos x="T6" y="T7"/>
                    </a:cxn>
                    <a:cxn ang="0">
                      <a:pos x="T8" y="T9"/>
                    </a:cxn>
                  </a:cxnLst>
                  <a:rect l="0" t="0" r="r" b="b"/>
                  <a:pathLst>
                    <a:path w="49" h="48">
                      <a:moveTo>
                        <a:pt x="49" y="24"/>
                      </a:moveTo>
                      <a:cubicBezTo>
                        <a:pt x="49" y="38"/>
                        <a:pt x="38" y="48"/>
                        <a:pt x="25" y="48"/>
                      </a:cubicBezTo>
                      <a:cubicBezTo>
                        <a:pt x="11" y="48"/>
                        <a:pt x="0" y="37"/>
                        <a:pt x="0" y="24"/>
                      </a:cubicBezTo>
                      <a:cubicBezTo>
                        <a:pt x="0" y="10"/>
                        <a:pt x="11" y="0"/>
                        <a:pt x="25" y="0"/>
                      </a:cubicBezTo>
                      <a:cubicBezTo>
                        <a:pt x="38" y="0"/>
                        <a:pt x="49" y="11"/>
                        <a:pt x="49"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235">
                  <a:extLst>
                    <a:ext uri="{FF2B5EF4-FFF2-40B4-BE49-F238E27FC236}">
                      <a16:creationId xmlns:a16="http://schemas.microsoft.com/office/drawing/2014/main" id="{AC1D33B5-280A-430F-B2DD-AA43036D350C}"/>
                    </a:ext>
                  </a:extLst>
                </p:cNvPr>
                <p:cNvSpPr>
                  <a:spLocks/>
                </p:cNvSpPr>
                <p:nvPr/>
              </p:nvSpPr>
              <p:spPr bwMode="auto">
                <a:xfrm>
                  <a:off x="2874963" y="2301875"/>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236">
                  <a:extLst>
                    <a:ext uri="{FF2B5EF4-FFF2-40B4-BE49-F238E27FC236}">
                      <a16:creationId xmlns:a16="http://schemas.microsoft.com/office/drawing/2014/main" id="{ECBAAE3C-F362-4573-98B8-456D8161D1C8}"/>
                    </a:ext>
                  </a:extLst>
                </p:cNvPr>
                <p:cNvSpPr>
                  <a:spLocks/>
                </p:cNvSpPr>
                <p:nvPr/>
              </p:nvSpPr>
              <p:spPr bwMode="auto">
                <a:xfrm>
                  <a:off x="2925763" y="2278063"/>
                  <a:ext cx="50800" cy="50800"/>
                </a:xfrm>
                <a:custGeom>
                  <a:avLst/>
                  <a:gdLst>
                    <a:gd name="T0" fmla="*/ 49 w 49"/>
                    <a:gd name="T1" fmla="*/ 24 h 49"/>
                    <a:gd name="T2" fmla="*/ 25 w 49"/>
                    <a:gd name="T3" fmla="*/ 0 h 49"/>
                    <a:gd name="T4" fmla="*/ 0 w 49"/>
                    <a:gd name="T5" fmla="*/ 24 h 49"/>
                    <a:gd name="T6" fmla="*/ 25 w 49"/>
                    <a:gd name="T7" fmla="*/ 48 h 49"/>
                    <a:gd name="T8" fmla="*/ 49 w 49"/>
                    <a:gd name="T9" fmla="*/ 24 h 49"/>
                  </a:gdLst>
                  <a:ahLst/>
                  <a:cxnLst>
                    <a:cxn ang="0">
                      <a:pos x="T0" y="T1"/>
                    </a:cxn>
                    <a:cxn ang="0">
                      <a:pos x="T2" y="T3"/>
                    </a:cxn>
                    <a:cxn ang="0">
                      <a:pos x="T4" y="T5"/>
                    </a:cxn>
                    <a:cxn ang="0">
                      <a:pos x="T6" y="T7"/>
                    </a:cxn>
                    <a:cxn ang="0">
                      <a:pos x="T8" y="T9"/>
                    </a:cxn>
                  </a:cxnLst>
                  <a:rect l="0" t="0" r="r" b="b"/>
                  <a:pathLst>
                    <a:path w="49" h="49">
                      <a:moveTo>
                        <a:pt x="49" y="24"/>
                      </a:moveTo>
                      <a:cubicBezTo>
                        <a:pt x="49" y="11"/>
                        <a:pt x="38" y="0"/>
                        <a:pt x="25" y="0"/>
                      </a:cubicBezTo>
                      <a:cubicBezTo>
                        <a:pt x="11" y="0"/>
                        <a:pt x="0" y="11"/>
                        <a:pt x="0" y="24"/>
                      </a:cubicBezTo>
                      <a:cubicBezTo>
                        <a:pt x="0" y="38"/>
                        <a:pt x="11" y="49"/>
                        <a:pt x="25" y="48"/>
                      </a:cubicBezTo>
                      <a:cubicBezTo>
                        <a:pt x="38" y="48"/>
                        <a:pt x="49" y="38"/>
                        <a:pt x="49"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237">
                  <a:extLst>
                    <a:ext uri="{FF2B5EF4-FFF2-40B4-BE49-F238E27FC236}">
                      <a16:creationId xmlns:a16="http://schemas.microsoft.com/office/drawing/2014/main" id="{1C51E1FD-3E38-4B6E-9BE3-B737DF86DA36}"/>
                    </a:ext>
                  </a:extLst>
                </p:cNvPr>
                <p:cNvSpPr>
                  <a:spLocks/>
                </p:cNvSpPr>
                <p:nvPr/>
              </p:nvSpPr>
              <p:spPr bwMode="auto">
                <a:xfrm>
                  <a:off x="2820988" y="2219325"/>
                  <a:ext cx="47625" cy="0"/>
                </a:xfrm>
                <a:custGeom>
                  <a:avLst/>
                  <a:gdLst>
                    <a:gd name="T0" fmla="*/ 0 w 30"/>
                    <a:gd name="T1" fmla="*/ 30 w 30"/>
                    <a:gd name="T2" fmla="*/ 30 w 30"/>
                  </a:gdLst>
                  <a:ahLst/>
                  <a:cxnLst>
                    <a:cxn ang="0">
                      <a:pos x="T0" y="0"/>
                    </a:cxn>
                    <a:cxn ang="0">
                      <a:pos x="T1" y="0"/>
                    </a:cxn>
                    <a:cxn ang="0">
                      <a:pos x="T2" y="0"/>
                    </a:cxn>
                  </a:cxnLst>
                  <a:rect l="0" t="0" r="r" b="b"/>
                  <a:pathLst>
                    <a:path w="30">
                      <a:moveTo>
                        <a:pt x="0" y="0"/>
                      </a:moveTo>
                      <a:lnTo>
                        <a:pt x="30" y="0"/>
                      </a:lnTo>
                      <a:lnTo>
                        <a:pt x="3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Line 238">
                  <a:extLst>
                    <a:ext uri="{FF2B5EF4-FFF2-40B4-BE49-F238E27FC236}">
                      <a16:creationId xmlns:a16="http://schemas.microsoft.com/office/drawing/2014/main" id="{F4C22DB7-5C11-4F3A-8EE1-9B0B835B8AFD}"/>
                    </a:ext>
                  </a:extLst>
                </p:cNvPr>
                <p:cNvSpPr>
                  <a:spLocks noChangeShapeType="1"/>
                </p:cNvSpPr>
                <p:nvPr/>
              </p:nvSpPr>
              <p:spPr bwMode="auto">
                <a:xfrm>
                  <a:off x="2782888" y="2219325"/>
                  <a:ext cx="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Freeform 239">
                  <a:extLst>
                    <a:ext uri="{FF2B5EF4-FFF2-40B4-BE49-F238E27FC236}">
                      <a16:creationId xmlns:a16="http://schemas.microsoft.com/office/drawing/2014/main" id="{22E29980-8909-4CA6-9DFE-94F74689F8F6}"/>
                    </a:ext>
                  </a:extLst>
                </p:cNvPr>
                <p:cNvSpPr>
                  <a:spLocks/>
                </p:cNvSpPr>
                <p:nvPr/>
              </p:nvSpPr>
              <p:spPr bwMode="auto">
                <a:xfrm>
                  <a:off x="2868613" y="2193925"/>
                  <a:ext cx="49213" cy="50800"/>
                </a:xfrm>
                <a:custGeom>
                  <a:avLst/>
                  <a:gdLst>
                    <a:gd name="T0" fmla="*/ 48 w 48"/>
                    <a:gd name="T1" fmla="*/ 24 h 49"/>
                    <a:gd name="T2" fmla="*/ 24 w 48"/>
                    <a:gd name="T3" fmla="*/ 0 h 49"/>
                    <a:gd name="T4" fmla="*/ 0 w 48"/>
                    <a:gd name="T5" fmla="*/ 24 h 49"/>
                    <a:gd name="T6" fmla="*/ 24 w 48"/>
                    <a:gd name="T7" fmla="*/ 49 h 49"/>
                    <a:gd name="T8" fmla="*/ 48 w 48"/>
                    <a:gd name="T9" fmla="*/ 24 h 49"/>
                  </a:gdLst>
                  <a:ahLst/>
                  <a:cxnLst>
                    <a:cxn ang="0">
                      <a:pos x="T0" y="T1"/>
                    </a:cxn>
                    <a:cxn ang="0">
                      <a:pos x="T2" y="T3"/>
                    </a:cxn>
                    <a:cxn ang="0">
                      <a:pos x="T4" y="T5"/>
                    </a:cxn>
                    <a:cxn ang="0">
                      <a:pos x="T6" y="T7"/>
                    </a:cxn>
                    <a:cxn ang="0">
                      <a:pos x="T8" y="T9"/>
                    </a:cxn>
                  </a:cxnLst>
                  <a:rect l="0" t="0" r="r" b="b"/>
                  <a:pathLst>
                    <a:path w="48" h="49">
                      <a:moveTo>
                        <a:pt x="48" y="24"/>
                      </a:moveTo>
                      <a:cubicBezTo>
                        <a:pt x="48" y="11"/>
                        <a:pt x="37" y="0"/>
                        <a:pt x="24" y="0"/>
                      </a:cubicBezTo>
                      <a:cubicBezTo>
                        <a:pt x="11" y="0"/>
                        <a:pt x="0" y="11"/>
                        <a:pt x="0" y="24"/>
                      </a:cubicBezTo>
                      <a:cubicBezTo>
                        <a:pt x="0" y="38"/>
                        <a:pt x="10" y="49"/>
                        <a:pt x="24" y="49"/>
                      </a:cubicBezTo>
                      <a:cubicBezTo>
                        <a:pt x="37" y="49"/>
                        <a:pt x="48" y="38"/>
                        <a:pt x="48"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Freeform 240">
                  <a:extLst>
                    <a:ext uri="{FF2B5EF4-FFF2-40B4-BE49-F238E27FC236}">
                      <a16:creationId xmlns:a16="http://schemas.microsoft.com/office/drawing/2014/main" id="{4055626F-F8FD-41F5-B614-6DC5C0CEF19F}"/>
                    </a:ext>
                  </a:extLst>
                </p:cNvPr>
                <p:cNvSpPr>
                  <a:spLocks/>
                </p:cNvSpPr>
                <p:nvPr/>
              </p:nvSpPr>
              <p:spPr bwMode="auto">
                <a:xfrm>
                  <a:off x="2597150" y="2228850"/>
                  <a:ext cx="112713" cy="92075"/>
                </a:xfrm>
                <a:custGeom>
                  <a:avLst/>
                  <a:gdLst>
                    <a:gd name="T0" fmla="*/ 108 w 108"/>
                    <a:gd name="T1" fmla="*/ 25 h 88"/>
                    <a:gd name="T2" fmla="*/ 62 w 108"/>
                    <a:gd name="T3" fmla="*/ 0 h 88"/>
                    <a:gd name="T4" fmla="*/ 59 w 108"/>
                    <a:gd name="T5" fmla="*/ 0 h 88"/>
                    <a:gd name="T6" fmla="*/ 0 w 108"/>
                    <a:gd name="T7" fmla="*/ 54 h 88"/>
                    <a:gd name="T8" fmla="*/ 13 w 108"/>
                    <a:gd name="T9" fmla="*/ 88 h 88"/>
                  </a:gdLst>
                  <a:ahLst/>
                  <a:cxnLst>
                    <a:cxn ang="0">
                      <a:pos x="T0" y="T1"/>
                    </a:cxn>
                    <a:cxn ang="0">
                      <a:pos x="T2" y="T3"/>
                    </a:cxn>
                    <a:cxn ang="0">
                      <a:pos x="T4" y="T5"/>
                    </a:cxn>
                    <a:cxn ang="0">
                      <a:pos x="T6" y="T7"/>
                    </a:cxn>
                    <a:cxn ang="0">
                      <a:pos x="T8" y="T9"/>
                    </a:cxn>
                  </a:cxnLst>
                  <a:rect l="0" t="0" r="r" b="b"/>
                  <a:pathLst>
                    <a:path w="108" h="88">
                      <a:moveTo>
                        <a:pt x="108" y="25"/>
                      </a:moveTo>
                      <a:cubicBezTo>
                        <a:pt x="98" y="11"/>
                        <a:pt x="81" y="1"/>
                        <a:pt x="62" y="0"/>
                      </a:cubicBezTo>
                      <a:cubicBezTo>
                        <a:pt x="61" y="0"/>
                        <a:pt x="60" y="0"/>
                        <a:pt x="59" y="0"/>
                      </a:cubicBezTo>
                      <a:cubicBezTo>
                        <a:pt x="26" y="0"/>
                        <a:pt x="0" y="24"/>
                        <a:pt x="0" y="54"/>
                      </a:cubicBezTo>
                      <a:cubicBezTo>
                        <a:pt x="0" y="67"/>
                        <a:pt x="5" y="79"/>
                        <a:pt x="13" y="8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Freeform 241">
                  <a:extLst>
                    <a:ext uri="{FF2B5EF4-FFF2-40B4-BE49-F238E27FC236}">
                      <a16:creationId xmlns:a16="http://schemas.microsoft.com/office/drawing/2014/main" id="{2FE465D8-96F4-4A50-AF8E-C608E00368A9}"/>
                    </a:ext>
                  </a:extLst>
                </p:cNvPr>
                <p:cNvSpPr>
                  <a:spLocks/>
                </p:cNvSpPr>
                <p:nvPr/>
              </p:nvSpPr>
              <p:spPr bwMode="auto">
                <a:xfrm>
                  <a:off x="2595563" y="2436813"/>
                  <a:ext cx="63500" cy="112713"/>
                </a:xfrm>
                <a:custGeom>
                  <a:avLst/>
                  <a:gdLst>
                    <a:gd name="T0" fmla="*/ 55 w 61"/>
                    <a:gd name="T1" fmla="*/ 0 h 109"/>
                    <a:gd name="T2" fmla="*/ 27 w 61"/>
                    <a:gd name="T3" fmla="*/ 8 h 109"/>
                    <a:gd name="T4" fmla="*/ 0 w 61"/>
                    <a:gd name="T5" fmla="*/ 54 h 109"/>
                    <a:gd name="T6" fmla="*/ 59 w 61"/>
                    <a:gd name="T7" fmla="*/ 109 h 109"/>
                    <a:gd name="T8" fmla="*/ 61 w 61"/>
                    <a:gd name="T9" fmla="*/ 109 h 109"/>
                  </a:gdLst>
                  <a:ahLst/>
                  <a:cxnLst>
                    <a:cxn ang="0">
                      <a:pos x="T0" y="T1"/>
                    </a:cxn>
                    <a:cxn ang="0">
                      <a:pos x="T2" y="T3"/>
                    </a:cxn>
                    <a:cxn ang="0">
                      <a:pos x="T4" y="T5"/>
                    </a:cxn>
                    <a:cxn ang="0">
                      <a:pos x="T6" y="T7"/>
                    </a:cxn>
                    <a:cxn ang="0">
                      <a:pos x="T8" y="T9"/>
                    </a:cxn>
                  </a:cxnLst>
                  <a:rect l="0" t="0" r="r" b="b"/>
                  <a:pathLst>
                    <a:path w="61" h="109">
                      <a:moveTo>
                        <a:pt x="55" y="0"/>
                      </a:moveTo>
                      <a:cubicBezTo>
                        <a:pt x="45" y="0"/>
                        <a:pt x="35" y="3"/>
                        <a:pt x="27" y="8"/>
                      </a:cubicBezTo>
                      <a:cubicBezTo>
                        <a:pt x="11" y="18"/>
                        <a:pt x="0" y="35"/>
                        <a:pt x="0" y="54"/>
                      </a:cubicBezTo>
                      <a:cubicBezTo>
                        <a:pt x="0" y="84"/>
                        <a:pt x="27" y="109"/>
                        <a:pt x="59" y="109"/>
                      </a:cubicBezTo>
                      <a:cubicBezTo>
                        <a:pt x="60" y="109"/>
                        <a:pt x="60" y="109"/>
                        <a:pt x="61" y="10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Freeform 242">
                  <a:extLst>
                    <a:ext uri="{FF2B5EF4-FFF2-40B4-BE49-F238E27FC236}">
                      <a16:creationId xmlns:a16="http://schemas.microsoft.com/office/drawing/2014/main" id="{8442B239-11C2-4134-88FA-844B5FFDA86D}"/>
                    </a:ext>
                  </a:extLst>
                </p:cNvPr>
                <p:cNvSpPr>
                  <a:spLocks/>
                </p:cNvSpPr>
                <p:nvPr/>
              </p:nvSpPr>
              <p:spPr bwMode="auto">
                <a:xfrm>
                  <a:off x="2557463" y="2319338"/>
                  <a:ext cx="93663" cy="125413"/>
                </a:xfrm>
                <a:custGeom>
                  <a:avLst/>
                  <a:gdLst>
                    <a:gd name="T0" fmla="*/ 64 w 89"/>
                    <a:gd name="T1" fmla="*/ 121 h 121"/>
                    <a:gd name="T2" fmla="*/ 0 w 89"/>
                    <a:gd name="T3" fmla="*/ 60 h 121"/>
                    <a:gd name="T4" fmla="*/ 51 w 89"/>
                    <a:gd name="T5" fmla="*/ 1 h 121"/>
                    <a:gd name="T6" fmla="*/ 66 w 89"/>
                    <a:gd name="T7" fmla="*/ 0 h 121"/>
                    <a:gd name="T8" fmla="*/ 89 w 89"/>
                    <a:gd name="T9" fmla="*/ 3 h 121"/>
                  </a:gdLst>
                  <a:ahLst/>
                  <a:cxnLst>
                    <a:cxn ang="0">
                      <a:pos x="T0" y="T1"/>
                    </a:cxn>
                    <a:cxn ang="0">
                      <a:pos x="T2" y="T3"/>
                    </a:cxn>
                    <a:cxn ang="0">
                      <a:pos x="T4" y="T5"/>
                    </a:cxn>
                    <a:cxn ang="0">
                      <a:pos x="T6" y="T7"/>
                    </a:cxn>
                    <a:cxn ang="0">
                      <a:pos x="T8" y="T9"/>
                    </a:cxn>
                  </a:cxnLst>
                  <a:rect l="0" t="0" r="r" b="b"/>
                  <a:pathLst>
                    <a:path w="89" h="121">
                      <a:moveTo>
                        <a:pt x="64" y="121"/>
                      </a:moveTo>
                      <a:cubicBezTo>
                        <a:pt x="29" y="121"/>
                        <a:pt x="0" y="94"/>
                        <a:pt x="0" y="60"/>
                      </a:cubicBezTo>
                      <a:cubicBezTo>
                        <a:pt x="0" y="32"/>
                        <a:pt x="22" y="8"/>
                        <a:pt x="51" y="1"/>
                      </a:cubicBezTo>
                      <a:cubicBezTo>
                        <a:pt x="56" y="0"/>
                        <a:pt x="61" y="0"/>
                        <a:pt x="66" y="0"/>
                      </a:cubicBezTo>
                      <a:cubicBezTo>
                        <a:pt x="74" y="0"/>
                        <a:pt x="82" y="1"/>
                        <a:pt x="89" y="3"/>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Freeform 243">
                  <a:extLst>
                    <a:ext uri="{FF2B5EF4-FFF2-40B4-BE49-F238E27FC236}">
                      <a16:creationId xmlns:a16="http://schemas.microsoft.com/office/drawing/2014/main" id="{631BC1D1-8FDA-47B3-AD21-8A9866DDE52A}"/>
                    </a:ext>
                  </a:extLst>
                </p:cNvPr>
                <p:cNvSpPr>
                  <a:spLocks/>
                </p:cNvSpPr>
                <p:nvPr/>
              </p:nvSpPr>
              <p:spPr bwMode="auto">
                <a:xfrm>
                  <a:off x="2708275" y="2316163"/>
                  <a:ext cx="158750" cy="157163"/>
                </a:xfrm>
                <a:custGeom>
                  <a:avLst/>
                  <a:gdLst>
                    <a:gd name="T0" fmla="*/ 152 w 152"/>
                    <a:gd name="T1" fmla="*/ 76 h 152"/>
                    <a:gd name="T2" fmla="*/ 76 w 152"/>
                    <a:gd name="T3" fmla="*/ 152 h 152"/>
                    <a:gd name="T4" fmla="*/ 76 w 152"/>
                    <a:gd name="T5" fmla="*/ 152 h 152"/>
                    <a:gd name="T6" fmla="*/ 0 w 152"/>
                    <a:gd name="T7" fmla="*/ 76 h 152"/>
                    <a:gd name="T8" fmla="*/ 76 w 152"/>
                    <a:gd name="T9" fmla="*/ 0 h 152"/>
                    <a:gd name="T10" fmla="*/ 76 w 152"/>
                    <a:gd name="T11" fmla="*/ 0 h 152"/>
                    <a:gd name="T12" fmla="*/ 152 w 152"/>
                    <a:gd name="T13" fmla="*/ 76 h 152"/>
                  </a:gdLst>
                  <a:ahLst/>
                  <a:cxnLst>
                    <a:cxn ang="0">
                      <a:pos x="T0" y="T1"/>
                    </a:cxn>
                    <a:cxn ang="0">
                      <a:pos x="T2" y="T3"/>
                    </a:cxn>
                    <a:cxn ang="0">
                      <a:pos x="T4" y="T5"/>
                    </a:cxn>
                    <a:cxn ang="0">
                      <a:pos x="T6" y="T7"/>
                    </a:cxn>
                    <a:cxn ang="0">
                      <a:pos x="T8" y="T9"/>
                    </a:cxn>
                    <a:cxn ang="0">
                      <a:pos x="T10" y="T11"/>
                    </a:cxn>
                    <a:cxn ang="0">
                      <a:pos x="T12" y="T13"/>
                    </a:cxn>
                  </a:cxnLst>
                  <a:rect l="0" t="0" r="r" b="b"/>
                  <a:pathLst>
                    <a:path w="152" h="152">
                      <a:moveTo>
                        <a:pt x="152" y="76"/>
                      </a:moveTo>
                      <a:cubicBezTo>
                        <a:pt x="152" y="118"/>
                        <a:pt x="118" y="152"/>
                        <a:pt x="76" y="152"/>
                      </a:cubicBezTo>
                      <a:cubicBezTo>
                        <a:pt x="76" y="152"/>
                        <a:pt x="76" y="152"/>
                        <a:pt x="76" y="152"/>
                      </a:cubicBezTo>
                      <a:cubicBezTo>
                        <a:pt x="34" y="152"/>
                        <a:pt x="0" y="118"/>
                        <a:pt x="0" y="76"/>
                      </a:cubicBezTo>
                      <a:cubicBezTo>
                        <a:pt x="0" y="34"/>
                        <a:pt x="34" y="0"/>
                        <a:pt x="76" y="0"/>
                      </a:cubicBezTo>
                      <a:cubicBezTo>
                        <a:pt x="76" y="0"/>
                        <a:pt x="76" y="0"/>
                        <a:pt x="76" y="0"/>
                      </a:cubicBezTo>
                      <a:cubicBezTo>
                        <a:pt x="118" y="0"/>
                        <a:pt x="152" y="34"/>
                        <a:pt x="152" y="76"/>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Freeform 244">
                  <a:extLst>
                    <a:ext uri="{FF2B5EF4-FFF2-40B4-BE49-F238E27FC236}">
                      <a16:creationId xmlns:a16="http://schemas.microsoft.com/office/drawing/2014/main" id="{7977A4F4-959F-48E0-94C4-7A9188388A31}"/>
                    </a:ext>
                  </a:extLst>
                </p:cNvPr>
                <p:cNvSpPr>
                  <a:spLocks/>
                </p:cNvSpPr>
                <p:nvPr/>
              </p:nvSpPr>
              <p:spPr bwMode="auto">
                <a:xfrm>
                  <a:off x="2662238" y="2182813"/>
                  <a:ext cx="125413" cy="101600"/>
                </a:xfrm>
                <a:custGeom>
                  <a:avLst/>
                  <a:gdLst>
                    <a:gd name="T0" fmla="*/ 0 w 121"/>
                    <a:gd name="T1" fmla="*/ 45 h 99"/>
                    <a:gd name="T2" fmla="*/ 60 w 121"/>
                    <a:gd name="T3" fmla="*/ 0 h 99"/>
                    <a:gd name="T4" fmla="*/ 117 w 121"/>
                    <a:gd name="T5" fmla="*/ 36 h 99"/>
                    <a:gd name="T6" fmla="*/ 117 w 121"/>
                    <a:gd name="T7" fmla="*/ 36 h 99"/>
                    <a:gd name="T8" fmla="*/ 121 w 121"/>
                    <a:gd name="T9" fmla="*/ 57 h 99"/>
                    <a:gd name="T10" fmla="*/ 121 w 121"/>
                    <a:gd name="T11" fmla="*/ 57 h 99"/>
                    <a:gd name="T12" fmla="*/ 121 w 121"/>
                    <a:gd name="T13" fmla="*/ 92 h 99"/>
                    <a:gd name="T14" fmla="*/ 121 w 121"/>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99">
                      <a:moveTo>
                        <a:pt x="0" y="45"/>
                      </a:moveTo>
                      <a:cubicBezTo>
                        <a:pt x="6" y="19"/>
                        <a:pt x="31" y="0"/>
                        <a:pt x="60" y="0"/>
                      </a:cubicBezTo>
                      <a:cubicBezTo>
                        <a:pt x="86" y="0"/>
                        <a:pt x="108" y="15"/>
                        <a:pt x="117" y="36"/>
                      </a:cubicBezTo>
                      <a:cubicBezTo>
                        <a:pt x="117" y="36"/>
                        <a:pt x="117" y="36"/>
                        <a:pt x="117" y="36"/>
                      </a:cubicBezTo>
                      <a:cubicBezTo>
                        <a:pt x="120" y="43"/>
                        <a:pt x="121" y="49"/>
                        <a:pt x="121" y="57"/>
                      </a:cubicBezTo>
                      <a:cubicBezTo>
                        <a:pt x="121" y="57"/>
                        <a:pt x="121" y="57"/>
                        <a:pt x="121" y="57"/>
                      </a:cubicBezTo>
                      <a:cubicBezTo>
                        <a:pt x="121" y="92"/>
                        <a:pt x="121" y="92"/>
                        <a:pt x="121" y="92"/>
                      </a:cubicBezTo>
                      <a:cubicBezTo>
                        <a:pt x="121" y="99"/>
                        <a:pt x="121" y="99"/>
                        <a:pt x="121" y="9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Freeform 245">
                  <a:extLst>
                    <a:ext uri="{FF2B5EF4-FFF2-40B4-BE49-F238E27FC236}">
                      <a16:creationId xmlns:a16="http://schemas.microsoft.com/office/drawing/2014/main" id="{BB35B9F3-50D5-4953-A9B0-08D337FE9DF1}"/>
                    </a:ext>
                  </a:extLst>
                </p:cNvPr>
                <p:cNvSpPr>
                  <a:spLocks/>
                </p:cNvSpPr>
                <p:nvPr/>
              </p:nvSpPr>
              <p:spPr bwMode="auto">
                <a:xfrm>
                  <a:off x="2659063" y="2505075"/>
                  <a:ext cx="128588" cy="103188"/>
                </a:xfrm>
                <a:custGeom>
                  <a:avLst/>
                  <a:gdLst>
                    <a:gd name="T0" fmla="*/ 19 w 123"/>
                    <a:gd name="T1" fmla="*/ 2 h 99"/>
                    <a:gd name="T2" fmla="*/ 0 w 123"/>
                    <a:gd name="T3" fmla="*/ 42 h 99"/>
                    <a:gd name="T4" fmla="*/ 61 w 123"/>
                    <a:gd name="T5" fmla="*/ 99 h 99"/>
                    <a:gd name="T6" fmla="*/ 123 w 123"/>
                    <a:gd name="T7" fmla="*/ 43 h 99"/>
                    <a:gd name="T8" fmla="*/ 123 w 123"/>
                    <a:gd name="T9" fmla="*/ 7 h 99"/>
                    <a:gd name="T10" fmla="*/ 123 w 123"/>
                    <a:gd name="T11" fmla="*/ 0 h 99"/>
                  </a:gdLst>
                  <a:ahLst/>
                  <a:cxnLst>
                    <a:cxn ang="0">
                      <a:pos x="T0" y="T1"/>
                    </a:cxn>
                    <a:cxn ang="0">
                      <a:pos x="T2" y="T3"/>
                    </a:cxn>
                    <a:cxn ang="0">
                      <a:pos x="T4" y="T5"/>
                    </a:cxn>
                    <a:cxn ang="0">
                      <a:pos x="T6" y="T7"/>
                    </a:cxn>
                    <a:cxn ang="0">
                      <a:pos x="T8" y="T9"/>
                    </a:cxn>
                    <a:cxn ang="0">
                      <a:pos x="T10" y="T11"/>
                    </a:cxn>
                  </a:cxnLst>
                  <a:rect l="0" t="0" r="r" b="b"/>
                  <a:pathLst>
                    <a:path w="123" h="99">
                      <a:moveTo>
                        <a:pt x="19" y="2"/>
                      </a:moveTo>
                      <a:cubicBezTo>
                        <a:pt x="7" y="12"/>
                        <a:pt x="0" y="26"/>
                        <a:pt x="0" y="42"/>
                      </a:cubicBezTo>
                      <a:cubicBezTo>
                        <a:pt x="0" y="74"/>
                        <a:pt x="27" y="99"/>
                        <a:pt x="61" y="99"/>
                      </a:cubicBezTo>
                      <a:cubicBezTo>
                        <a:pt x="95" y="99"/>
                        <a:pt x="122" y="74"/>
                        <a:pt x="123" y="43"/>
                      </a:cubicBezTo>
                      <a:cubicBezTo>
                        <a:pt x="123" y="7"/>
                        <a:pt x="123" y="7"/>
                        <a:pt x="123" y="7"/>
                      </a:cubicBezTo>
                      <a:cubicBezTo>
                        <a:pt x="123" y="0"/>
                        <a:pt x="123" y="0"/>
                        <a:pt x="123" y="0"/>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246">
                  <a:extLst>
                    <a:ext uri="{FF2B5EF4-FFF2-40B4-BE49-F238E27FC236}">
                      <a16:creationId xmlns:a16="http://schemas.microsoft.com/office/drawing/2014/main" id="{D0502459-CC21-4EC1-AF40-8188BDF61EF4}"/>
                    </a:ext>
                  </a:extLst>
                </p:cNvPr>
                <p:cNvSpPr>
                  <a:spLocks noChangeShapeType="1"/>
                </p:cNvSpPr>
                <p:nvPr/>
              </p:nvSpPr>
              <p:spPr bwMode="auto">
                <a:xfrm>
                  <a:off x="2654300" y="2282825"/>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247">
                  <a:extLst>
                    <a:ext uri="{FF2B5EF4-FFF2-40B4-BE49-F238E27FC236}">
                      <a16:creationId xmlns:a16="http://schemas.microsoft.com/office/drawing/2014/main" id="{3177F6DA-9003-4432-8CC1-51C651E40A97}"/>
                    </a:ext>
                  </a:extLst>
                </p:cNvPr>
                <p:cNvSpPr>
                  <a:spLocks noChangeShapeType="1"/>
                </p:cNvSpPr>
                <p:nvPr/>
              </p:nvSpPr>
              <p:spPr bwMode="auto">
                <a:xfrm>
                  <a:off x="2609850" y="2378075"/>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248">
                  <a:extLst>
                    <a:ext uri="{FF2B5EF4-FFF2-40B4-BE49-F238E27FC236}">
                      <a16:creationId xmlns:a16="http://schemas.microsoft.com/office/drawing/2014/main" id="{2D0DD1BD-13FA-4AC5-B0CE-CF6C2AA143BB}"/>
                    </a:ext>
                  </a:extLst>
                </p:cNvPr>
                <p:cNvSpPr>
                  <a:spLocks noChangeShapeType="1"/>
                </p:cNvSpPr>
                <p:nvPr/>
              </p:nvSpPr>
              <p:spPr bwMode="auto">
                <a:xfrm>
                  <a:off x="2632075" y="2482850"/>
                  <a:ext cx="1905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249">
                  <a:extLst>
                    <a:ext uri="{FF2B5EF4-FFF2-40B4-BE49-F238E27FC236}">
                      <a16:creationId xmlns:a16="http://schemas.microsoft.com/office/drawing/2014/main" id="{1AD1270A-8F90-40A5-9123-2A751A57E70B}"/>
                    </a:ext>
                  </a:extLst>
                </p:cNvPr>
                <p:cNvSpPr>
                  <a:spLocks noChangeShapeType="1"/>
                </p:cNvSpPr>
                <p:nvPr/>
              </p:nvSpPr>
              <p:spPr bwMode="auto">
                <a:xfrm>
                  <a:off x="2714625" y="2540000"/>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250">
                  <a:extLst>
                    <a:ext uri="{FF2B5EF4-FFF2-40B4-BE49-F238E27FC236}">
                      <a16:creationId xmlns:a16="http://schemas.microsoft.com/office/drawing/2014/main" id="{CC632789-DD2D-43E6-9F10-0E14BABE6250}"/>
                    </a:ext>
                  </a:extLst>
                </p:cNvPr>
                <p:cNvSpPr>
                  <a:spLocks noChangeShapeType="1"/>
                </p:cNvSpPr>
                <p:nvPr/>
              </p:nvSpPr>
              <p:spPr bwMode="auto">
                <a:xfrm>
                  <a:off x="2732088" y="2236788"/>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251">
                  <a:extLst>
                    <a:ext uri="{FF2B5EF4-FFF2-40B4-BE49-F238E27FC236}">
                      <a16:creationId xmlns:a16="http://schemas.microsoft.com/office/drawing/2014/main" id="{8D9661CD-FB0E-4380-A45F-F39EFC7BE3DC}"/>
                    </a:ext>
                  </a:extLst>
                </p:cNvPr>
                <p:cNvSpPr>
                  <a:spLocks noChangeShapeType="1"/>
                </p:cNvSpPr>
                <p:nvPr/>
              </p:nvSpPr>
              <p:spPr bwMode="auto">
                <a:xfrm>
                  <a:off x="2787650" y="1897063"/>
                  <a:ext cx="0" cy="984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Line 252">
                  <a:extLst>
                    <a:ext uri="{FF2B5EF4-FFF2-40B4-BE49-F238E27FC236}">
                      <a16:creationId xmlns:a16="http://schemas.microsoft.com/office/drawing/2014/main" id="{72FFB8A9-E00F-45C1-8417-23E006CD8EA9}"/>
                    </a:ext>
                  </a:extLst>
                </p:cNvPr>
                <p:cNvSpPr>
                  <a:spLocks noChangeShapeType="1"/>
                </p:cNvSpPr>
                <p:nvPr/>
              </p:nvSpPr>
              <p:spPr bwMode="auto">
                <a:xfrm>
                  <a:off x="2597150" y="1935163"/>
                  <a:ext cx="38100" cy="90488"/>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253">
                  <a:extLst>
                    <a:ext uri="{FF2B5EF4-FFF2-40B4-BE49-F238E27FC236}">
                      <a16:creationId xmlns:a16="http://schemas.microsoft.com/office/drawing/2014/main" id="{733CF2E4-0D80-4F92-99BF-2C8A5E61EE11}"/>
                    </a:ext>
                  </a:extLst>
                </p:cNvPr>
                <p:cNvSpPr>
                  <a:spLocks noChangeShapeType="1"/>
                </p:cNvSpPr>
                <p:nvPr/>
              </p:nvSpPr>
              <p:spPr bwMode="auto">
                <a:xfrm>
                  <a:off x="2436813" y="2044700"/>
                  <a:ext cx="68263" cy="6826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254">
                  <a:extLst>
                    <a:ext uri="{FF2B5EF4-FFF2-40B4-BE49-F238E27FC236}">
                      <a16:creationId xmlns:a16="http://schemas.microsoft.com/office/drawing/2014/main" id="{2EAF1E1F-9884-4EF5-8693-494E430B231E}"/>
                    </a:ext>
                  </a:extLst>
                </p:cNvPr>
                <p:cNvSpPr>
                  <a:spLocks noChangeShapeType="1"/>
                </p:cNvSpPr>
                <p:nvPr/>
              </p:nvSpPr>
              <p:spPr bwMode="auto">
                <a:xfrm>
                  <a:off x="2328863" y="2205038"/>
                  <a:ext cx="88900" cy="3651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Line 255">
                  <a:extLst>
                    <a:ext uri="{FF2B5EF4-FFF2-40B4-BE49-F238E27FC236}">
                      <a16:creationId xmlns:a16="http://schemas.microsoft.com/office/drawing/2014/main" id="{F02DF018-9040-4A1F-8E6A-8E18C5A5E492}"/>
                    </a:ext>
                  </a:extLst>
                </p:cNvPr>
                <p:cNvSpPr>
                  <a:spLocks noChangeShapeType="1"/>
                </p:cNvSpPr>
                <p:nvPr/>
              </p:nvSpPr>
              <p:spPr bwMode="auto">
                <a:xfrm>
                  <a:off x="2290763" y="2395538"/>
                  <a:ext cx="968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56">
                  <a:extLst>
                    <a:ext uri="{FF2B5EF4-FFF2-40B4-BE49-F238E27FC236}">
                      <a16:creationId xmlns:a16="http://schemas.microsoft.com/office/drawing/2014/main" id="{631C16FD-03A7-4B93-8234-84A57A803E0C}"/>
                    </a:ext>
                  </a:extLst>
                </p:cNvPr>
                <p:cNvSpPr>
                  <a:spLocks noChangeShapeType="1"/>
                </p:cNvSpPr>
                <p:nvPr/>
              </p:nvSpPr>
              <p:spPr bwMode="auto">
                <a:xfrm flipV="1">
                  <a:off x="2328863" y="2549525"/>
                  <a:ext cx="88900" cy="3810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57">
                  <a:extLst>
                    <a:ext uri="{FF2B5EF4-FFF2-40B4-BE49-F238E27FC236}">
                      <a16:creationId xmlns:a16="http://schemas.microsoft.com/office/drawing/2014/main" id="{8318E1D9-A89B-4F42-AC9C-7837C3A1F438}"/>
                    </a:ext>
                  </a:extLst>
                </p:cNvPr>
                <p:cNvSpPr>
                  <a:spLocks noChangeShapeType="1"/>
                </p:cNvSpPr>
                <p:nvPr/>
              </p:nvSpPr>
              <p:spPr bwMode="auto">
                <a:xfrm flipH="1" flipV="1">
                  <a:off x="3157538" y="2549525"/>
                  <a:ext cx="88900" cy="3810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58">
                  <a:extLst>
                    <a:ext uri="{FF2B5EF4-FFF2-40B4-BE49-F238E27FC236}">
                      <a16:creationId xmlns:a16="http://schemas.microsoft.com/office/drawing/2014/main" id="{AC48C90E-89E6-423B-BE0B-7573A5CC0140}"/>
                    </a:ext>
                  </a:extLst>
                </p:cNvPr>
                <p:cNvSpPr>
                  <a:spLocks noChangeShapeType="1"/>
                </p:cNvSpPr>
                <p:nvPr/>
              </p:nvSpPr>
              <p:spPr bwMode="auto">
                <a:xfrm flipH="1">
                  <a:off x="3187700" y="2395538"/>
                  <a:ext cx="968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59">
                  <a:extLst>
                    <a:ext uri="{FF2B5EF4-FFF2-40B4-BE49-F238E27FC236}">
                      <a16:creationId xmlns:a16="http://schemas.microsoft.com/office/drawing/2014/main" id="{1694CBAA-3A37-497C-B59C-6376C476BDCF}"/>
                    </a:ext>
                  </a:extLst>
                </p:cNvPr>
                <p:cNvSpPr>
                  <a:spLocks noChangeShapeType="1"/>
                </p:cNvSpPr>
                <p:nvPr/>
              </p:nvSpPr>
              <p:spPr bwMode="auto">
                <a:xfrm flipH="1">
                  <a:off x="3157538" y="2205038"/>
                  <a:ext cx="88900" cy="3651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Line 260">
                  <a:extLst>
                    <a:ext uri="{FF2B5EF4-FFF2-40B4-BE49-F238E27FC236}">
                      <a16:creationId xmlns:a16="http://schemas.microsoft.com/office/drawing/2014/main" id="{A47D3C9B-08E8-4AD2-ABA1-41EB674BE9E8}"/>
                    </a:ext>
                  </a:extLst>
                </p:cNvPr>
                <p:cNvSpPr>
                  <a:spLocks noChangeShapeType="1"/>
                </p:cNvSpPr>
                <p:nvPr/>
              </p:nvSpPr>
              <p:spPr bwMode="auto">
                <a:xfrm flipH="1">
                  <a:off x="3070225" y="2044700"/>
                  <a:ext cx="69850" cy="6826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Line 261">
                  <a:extLst>
                    <a:ext uri="{FF2B5EF4-FFF2-40B4-BE49-F238E27FC236}">
                      <a16:creationId xmlns:a16="http://schemas.microsoft.com/office/drawing/2014/main" id="{494EFB26-0B88-4046-BD6A-C3ABDB930F98}"/>
                    </a:ext>
                  </a:extLst>
                </p:cNvPr>
                <p:cNvSpPr>
                  <a:spLocks noChangeShapeType="1"/>
                </p:cNvSpPr>
                <p:nvPr/>
              </p:nvSpPr>
              <p:spPr bwMode="auto">
                <a:xfrm flipH="1">
                  <a:off x="2940050" y="1935163"/>
                  <a:ext cx="38100" cy="90488"/>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 name="Freeform 262">
                  <a:extLst>
                    <a:ext uri="{FF2B5EF4-FFF2-40B4-BE49-F238E27FC236}">
                      <a16:creationId xmlns:a16="http://schemas.microsoft.com/office/drawing/2014/main" id="{F079D217-EE78-4E6E-A594-1297DE65A740}"/>
                    </a:ext>
                  </a:extLst>
                </p:cNvPr>
                <p:cNvSpPr>
                  <a:spLocks/>
                </p:cNvSpPr>
                <p:nvPr/>
              </p:nvSpPr>
              <p:spPr bwMode="auto">
                <a:xfrm>
                  <a:off x="2460625" y="2063750"/>
                  <a:ext cx="654050" cy="758825"/>
                </a:xfrm>
                <a:custGeom>
                  <a:avLst/>
                  <a:gdLst>
                    <a:gd name="T0" fmla="*/ 628 w 628"/>
                    <a:gd name="T1" fmla="*/ 315 h 731"/>
                    <a:gd name="T2" fmla="*/ 314 w 628"/>
                    <a:gd name="T3" fmla="*/ 0 h 731"/>
                    <a:gd name="T4" fmla="*/ 0 w 628"/>
                    <a:gd name="T5" fmla="*/ 315 h 731"/>
                    <a:gd name="T6" fmla="*/ 125 w 628"/>
                    <a:gd name="T7" fmla="*/ 568 h 731"/>
                    <a:gd name="T8" fmla="*/ 178 w 628"/>
                    <a:gd name="T9" fmla="*/ 674 h 731"/>
                    <a:gd name="T10" fmla="*/ 178 w 628"/>
                    <a:gd name="T11" fmla="*/ 701 h 731"/>
                    <a:gd name="T12" fmla="*/ 207 w 628"/>
                    <a:gd name="T13" fmla="*/ 731 h 731"/>
                    <a:gd name="T14" fmla="*/ 420 w 628"/>
                    <a:gd name="T15" fmla="*/ 731 h 731"/>
                    <a:gd name="T16" fmla="*/ 450 w 628"/>
                    <a:gd name="T17" fmla="*/ 701 h 731"/>
                    <a:gd name="T18" fmla="*/ 450 w 628"/>
                    <a:gd name="T19" fmla="*/ 674 h 731"/>
                    <a:gd name="T20" fmla="*/ 503 w 628"/>
                    <a:gd name="T21" fmla="*/ 568 h 731"/>
                    <a:gd name="T22" fmla="*/ 628 w 628"/>
                    <a:gd name="T23" fmla="*/ 31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731">
                      <a:moveTo>
                        <a:pt x="628" y="315"/>
                      </a:moveTo>
                      <a:cubicBezTo>
                        <a:pt x="628" y="141"/>
                        <a:pt x="487" y="0"/>
                        <a:pt x="314" y="0"/>
                      </a:cubicBezTo>
                      <a:cubicBezTo>
                        <a:pt x="140" y="0"/>
                        <a:pt x="0" y="141"/>
                        <a:pt x="0" y="315"/>
                      </a:cubicBezTo>
                      <a:cubicBezTo>
                        <a:pt x="0" y="418"/>
                        <a:pt x="49" y="510"/>
                        <a:pt x="125" y="568"/>
                      </a:cubicBezTo>
                      <a:cubicBezTo>
                        <a:pt x="158" y="593"/>
                        <a:pt x="178" y="632"/>
                        <a:pt x="178" y="674"/>
                      </a:cubicBezTo>
                      <a:cubicBezTo>
                        <a:pt x="178" y="701"/>
                        <a:pt x="178" y="701"/>
                        <a:pt x="178" y="701"/>
                      </a:cubicBezTo>
                      <a:cubicBezTo>
                        <a:pt x="178" y="718"/>
                        <a:pt x="191" y="731"/>
                        <a:pt x="207" y="731"/>
                      </a:cubicBezTo>
                      <a:cubicBezTo>
                        <a:pt x="420" y="731"/>
                        <a:pt x="420" y="731"/>
                        <a:pt x="420" y="731"/>
                      </a:cubicBezTo>
                      <a:cubicBezTo>
                        <a:pt x="437" y="731"/>
                        <a:pt x="450" y="718"/>
                        <a:pt x="450" y="701"/>
                      </a:cubicBezTo>
                      <a:cubicBezTo>
                        <a:pt x="450" y="674"/>
                        <a:pt x="450" y="674"/>
                        <a:pt x="450" y="674"/>
                      </a:cubicBezTo>
                      <a:cubicBezTo>
                        <a:pt x="450" y="632"/>
                        <a:pt x="469" y="593"/>
                        <a:pt x="503" y="568"/>
                      </a:cubicBezTo>
                      <a:cubicBezTo>
                        <a:pt x="579" y="510"/>
                        <a:pt x="628" y="418"/>
                        <a:pt x="628" y="315"/>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263">
                  <a:extLst>
                    <a:ext uri="{FF2B5EF4-FFF2-40B4-BE49-F238E27FC236}">
                      <a16:creationId xmlns:a16="http://schemas.microsoft.com/office/drawing/2014/main" id="{2B9EE67D-88B0-4C1E-8D27-B3CFE9076EEF}"/>
                    </a:ext>
                  </a:extLst>
                </p:cNvPr>
                <p:cNvSpPr>
                  <a:spLocks noChangeShapeType="1"/>
                </p:cNvSpPr>
                <p:nvPr/>
              </p:nvSpPr>
              <p:spPr bwMode="auto">
                <a:xfrm>
                  <a:off x="2654300" y="2882900"/>
                  <a:ext cx="26511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Line 264">
                  <a:extLst>
                    <a:ext uri="{FF2B5EF4-FFF2-40B4-BE49-F238E27FC236}">
                      <a16:creationId xmlns:a16="http://schemas.microsoft.com/office/drawing/2014/main" id="{1EBEAAD2-91DD-40BF-BD08-25032F2682DF}"/>
                    </a:ext>
                  </a:extLst>
                </p:cNvPr>
                <p:cNvSpPr>
                  <a:spLocks noChangeShapeType="1"/>
                </p:cNvSpPr>
                <p:nvPr/>
              </p:nvSpPr>
              <p:spPr bwMode="auto">
                <a:xfrm>
                  <a:off x="2674938" y="2940050"/>
                  <a:ext cx="225425"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Line 265">
                  <a:extLst>
                    <a:ext uri="{FF2B5EF4-FFF2-40B4-BE49-F238E27FC236}">
                      <a16:creationId xmlns:a16="http://schemas.microsoft.com/office/drawing/2014/main" id="{F297A92E-21AF-4303-A330-B1A89D3E2B0F}"/>
                    </a:ext>
                  </a:extLst>
                </p:cNvPr>
                <p:cNvSpPr>
                  <a:spLocks noChangeShapeType="1"/>
                </p:cNvSpPr>
                <p:nvPr/>
              </p:nvSpPr>
              <p:spPr bwMode="auto">
                <a:xfrm>
                  <a:off x="2693988" y="2998788"/>
                  <a:ext cx="1857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Line 266">
                  <a:extLst>
                    <a:ext uri="{FF2B5EF4-FFF2-40B4-BE49-F238E27FC236}">
                      <a16:creationId xmlns:a16="http://schemas.microsoft.com/office/drawing/2014/main" id="{2A63EB93-0476-4BC7-B3A4-20B1E346CE98}"/>
                    </a:ext>
                  </a:extLst>
                </p:cNvPr>
                <p:cNvSpPr>
                  <a:spLocks noChangeShapeType="1"/>
                </p:cNvSpPr>
                <p:nvPr/>
              </p:nvSpPr>
              <p:spPr bwMode="auto">
                <a:xfrm>
                  <a:off x="2714625" y="3057525"/>
                  <a:ext cx="14605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267">
                  <a:extLst>
                    <a:ext uri="{FF2B5EF4-FFF2-40B4-BE49-F238E27FC236}">
                      <a16:creationId xmlns:a16="http://schemas.microsoft.com/office/drawing/2014/main" id="{FCFAEF98-031F-4E40-BA0A-D3CA9CE80924}"/>
                    </a:ext>
                  </a:extLst>
                </p:cNvPr>
                <p:cNvSpPr>
                  <a:spLocks/>
                </p:cNvSpPr>
                <p:nvPr/>
              </p:nvSpPr>
              <p:spPr bwMode="auto">
                <a:xfrm>
                  <a:off x="2811463" y="2644775"/>
                  <a:ext cx="20638" cy="144463"/>
                </a:xfrm>
                <a:custGeom>
                  <a:avLst/>
                  <a:gdLst>
                    <a:gd name="T0" fmla="*/ 21 w 21"/>
                    <a:gd name="T1" fmla="*/ 0 h 139"/>
                    <a:gd name="T2" fmla="*/ 0 w 21"/>
                    <a:gd name="T3" fmla="*/ 139 h 139"/>
                  </a:gdLst>
                  <a:ahLst/>
                  <a:cxnLst>
                    <a:cxn ang="0">
                      <a:pos x="T0" y="T1"/>
                    </a:cxn>
                    <a:cxn ang="0">
                      <a:pos x="T2" y="T3"/>
                    </a:cxn>
                  </a:cxnLst>
                  <a:rect l="0" t="0" r="r" b="b"/>
                  <a:pathLst>
                    <a:path w="21" h="139">
                      <a:moveTo>
                        <a:pt x="21" y="0"/>
                      </a:moveTo>
                      <a:cubicBezTo>
                        <a:pt x="0" y="56"/>
                        <a:pt x="0" y="82"/>
                        <a:pt x="0" y="13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 name="Freeform 268">
                  <a:extLst>
                    <a:ext uri="{FF2B5EF4-FFF2-40B4-BE49-F238E27FC236}">
                      <a16:creationId xmlns:a16="http://schemas.microsoft.com/office/drawing/2014/main" id="{76DCE0A2-2B76-496F-AD39-14B832C14CC2}"/>
                    </a:ext>
                  </a:extLst>
                </p:cNvPr>
                <p:cNvSpPr>
                  <a:spLocks/>
                </p:cNvSpPr>
                <p:nvPr/>
              </p:nvSpPr>
              <p:spPr bwMode="auto">
                <a:xfrm>
                  <a:off x="2743200" y="2644775"/>
                  <a:ext cx="22225" cy="144463"/>
                </a:xfrm>
                <a:custGeom>
                  <a:avLst/>
                  <a:gdLst>
                    <a:gd name="T0" fmla="*/ 0 w 21"/>
                    <a:gd name="T1" fmla="*/ 0 h 139"/>
                    <a:gd name="T2" fmla="*/ 21 w 21"/>
                    <a:gd name="T3" fmla="*/ 139 h 139"/>
                  </a:gdLst>
                  <a:ahLst/>
                  <a:cxnLst>
                    <a:cxn ang="0">
                      <a:pos x="T0" y="T1"/>
                    </a:cxn>
                    <a:cxn ang="0">
                      <a:pos x="T2" y="T3"/>
                    </a:cxn>
                  </a:cxnLst>
                  <a:rect l="0" t="0" r="r" b="b"/>
                  <a:pathLst>
                    <a:path w="21" h="139">
                      <a:moveTo>
                        <a:pt x="0" y="0"/>
                      </a:moveTo>
                      <a:cubicBezTo>
                        <a:pt x="21" y="56"/>
                        <a:pt x="21" y="82"/>
                        <a:pt x="21" y="13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C42B2E86-86C3-4C57-BA5F-2F85100B2D59}"/>
                  </a:ext>
                </a:extLst>
              </p:cNvPr>
              <p:cNvGrpSpPr>
                <a:grpSpLocks noChangeAspect="1"/>
              </p:cNvGrpSpPr>
              <p:nvPr/>
            </p:nvGrpSpPr>
            <p:grpSpPr>
              <a:xfrm>
                <a:off x="3841784" y="438652"/>
                <a:ext cx="637771" cy="519291"/>
                <a:chOff x="4800600" y="3567113"/>
                <a:chExt cx="401638" cy="327025"/>
              </a:xfrm>
            </p:grpSpPr>
            <p:sp>
              <p:nvSpPr>
                <p:cNvPr id="407" name="Freeform 353">
                  <a:extLst>
                    <a:ext uri="{FF2B5EF4-FFF2-40B4-BE49-F238E27FC236}">
                      <a16:creationId xmlns:a16="http://schemas.microsoft.com/office/drawing/2014/main" id="{E992F05B-6B5D-4393-9986-C41347D660A4}"/>
                    </a:ext>
                  </a:extLst>
                </p:cNvPr>
                <p:cNvSpPr>
                  <a:spLocks/>
                </p:cNvSpPr>
                <p:nvPr/>
              </p:nvSpPr>
              <p:spPr bwMode="auto">
                <a:xfrm>
                  <a:off x="5024438" y="3714750"/>
                  <a:ext cx="69850" cy="38100"/>
                </a:xfrm>
                <a:custGeom>
                  <a:avLst/>
                  <a:gdLst>
                    <a:gd name="T0" fmla="*/ 0 w 26"/>
                    <a:gd name="T1" fmla="*/ 12 h 14"/>
                    <a:gd name="T2" fmla="*/ 1 w 26"/>
                    <a:gd name="T3" fmla="*/ 12 h 14"/>
                    <a:gd name="T4" fmla="*/ 9 w 26"/>
                    <a:gd name="T5" fmla="*/ 14 h 14"/>
                    <a:gd name="T6" fmla="*/ 26 w 26"/>
                    <a:gd name="T7" fmla="*/ 7 h 14"/>
                    <a:gd name="T8" fmla="*/ 26 w 26"/>
                    <a:gd name="T9" fmla="*/ 7 h 14"/>
                    <a:gd name="T10" fmla="*/ 26 w 26"/>
                    <a:gd name="T11" fmla="*/ 0 h 14"/>
                    <a:gd name="T12" fmla="*/ 1 w 26"/>
                    <a:gd name="T13" fmla="*/ 0 h 14"/>
                    <a:gd name="T14" fmla="*/ 0 w 2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0" y="12"/>
                      </a:moveTo>
                      <a:cubicBezTo>
                        <a:pt x="1" y="12"/>
                        <a:pt x="1" y="12"/>
                        <a:pt x="1" y="12"/>
                      </a:cubicBezTo>
                      <a:cubicBezTo>
                        <a:pt x="4" y="12"/>
                        <a:pt x="7" y="12"/>
                        <a:pt x="9" y="14"/>
                      </a:cubicBezTo>
                      <a:cubicBezTo>
                        <a:pt x="14" y="9"/>
                        <a:pt x="19" y="7"/>
                        <a:pt x="26" y="7"/>
                      </a:cubicBezTo>
                      <a:cubicBezTo>
                        <a:pt x="26" y="7"/>
                        <a:pt x="26" y="7"/>
                        <a:pt x="26" y="7"/>
                      </a:cubicBezTo>
                      <a:cubicBezTo>
                        <a:pt x="26" y="5"/>
                        <a:pt x="26" y="3"/>
                        <a:pt x="26" y="0"/>
                      </a:cubicBezTo>
                      <a:cubicBezTo>
                        <a:pt x="1" y="0"/>
                        <a:pt x="1" y="0"/>
                        <a:pt x="1" y="0"/>
                      </a:cubicBezTo>
                      <a:cubicBezTo>
                        <a:pt x="1" y="4"/>
                        <a:pt x="1" y="8"/>
                        <a:pt x="0" y="12"/>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Freeform 354">
                  <a:extLst>
                    <a:ext uri="{FF2B5EF4-FFF2-40B4-BE49-F238E27FC236}">
                      <a16:creationId xmlns:a16="http://schemas.microsoft.com/office/drawing/2014/main" id="{C752C1BC-7D80-46DE-B388-DD0EF2AE26D0}"/>
                    </a:ext>
                  </a:extLst>
                </p:cNvPr>
                <p:cNvSpPr>
                  <a:spLocks/>
                </p:cNvSpPr>
                <p:nvPr/>
              </p:nvSpPr>
              <p:spPr bwMode="auto">
                <a:xfrm>
                  <a:off x="4800600" y="3613150"/>
                  <a:ext cx="79375" cy="101600"/>
                </a:xfrm>
                <a:custGeom>
                  <a:avLst/>
                  <a:gdLst>
                    <a:gd name="T0" fmla="*/ 25 w 29"/>
                    <a:gd name="T1" fmla="*/ 37 h 37"/>
                    <a:gd name="T2" fmla="*/ 29 w 29"/>
                    <a:gd name="T3" fmla="*/ 12 h 37"/>
                    <a:gd name="T4" fmla="*/ 14 w 29"/>
                    <a:gd name="T5" fmla="*/ 0 h 37"/>
                    <a:gd name="T6" fmla="*/ 0 w 29"/>
                    <a:gd name="T7" fmla="*/ 37 h 37"/>
                    <a:gd name="T8" fmla="*/ 5 w 29"/>
                    <a:gd name="T9" fmla="*/ 37 h 37"/>
                    <a:gd name="T10" fmla="*/ 25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25" y="37"/>
                      </a:moveTo>
                      <a:cubicBezTo>
                        <a:pt x="25" y="28"/>
                        <a:pt x="26" y="19"/>
                        <a:pt x="29" y="12"/>
                      </a:cubicBezTo>
                      <a:cubicBezTo>
                        <a:pt x="23" y="9"/>
                        <a:pt x="18" y="5"/>
                        <a:pt x="14" y="0"/>
                      </a:cubicBezTo>
                      <a:cubicBezTo>
                        <a:pt x="5" y="10"/>
                        <a:pt x="0" y="23"/>
                        <a:pt x="0" y="37"/>
                      </a:cubicBezTo>
                      <a:cubicBezTo>
                        <a:pt x="5" y="37"/>
                        <a:pt x="5" y="37"/>
                        <a:pt x="5" y="37"/>
                      </a:cubicBezTo>
                      <a:lnTo>
                        <a:pt x="25" y="37"/>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Freeform 355">
                  <a:extLst>
                    <a:ext uri="{FF2B5EF4-FFF2-40B4-BE49-F238E27FC236}">
                      <a16:creationId xmlns:a16="http://schemas.microsoft.com/office/drawing/2014/main" id="{5C5AA25F-BEDF-45EF-B6E5-DAF87AFCF86B}"/>
                    </a:ext>
                  </a:extLst>
                </p:cNvPr>
                <p:cNvSpPr>
                  <a:spLocks/>
                </p:cNvSpPr>
                <p:nvPr/>
              </p:nvSpPr>
              <p:spPr bwMode="auto">
                <a:xfrm>
                  <a:off x="4800600" y="3714750"/>
                  <a:ext cx="79375" cy="100013"/>
                </a:xfrm>
                <a:custGeom>
                  <a:avLst/>
                  <a:gdLst>
                    <a:gd name="T0" fmla="*/ 29 w 29"/>
                    <a:gd name="T1" fmla="*/ 26 h 37"/>
                    <a:gd name="T2" fmla="*/ 25 w 29"/>
                    <a:gd name="T3" fmla="*/ 0 h 37"/>
                    <a:gd name="T4" fmla="*/ 5 w 29"/>
                    <a:gd name="T5" fmla="*/ 0 h 37"/>
                    <a:gd name="T6" fmla="*/ 0 w 29"/>
                    <a:gd name="T7" fmla="*/ 0 h 37"/>
                    <a:gd name="T8" fmla="*/ 14 w 29"/>
                    <a:gd name="T9" fmla="*/ 37 h 37"/>
                    <a:gd name="T10" fmla="*/ 29 w 29"/>
                    <a:gd name="T11" fmla="*/ 26 h 37"/>
                  </a:gdLst>
                  <a:ahLst/>
                  <a:cxnLst>
                    <a:cxn ang="0">
                      <a:pos x="T0" y="T1"/>
                    </a:cxn>
                    <a:cxn ang="0">
                      <a:pos x="T2" y="T3"/>
                    </a:cxn>
                    <a:cxn ang="0">
                      <a:pos x="T4" y="T5"/>
                    </a:cxn>
                    <a:cxn ang="0">
                      <a:pos x="T6" y="T7"/>
                    </a:cxn>
                    <a:cxn ang="0">
                      <a:pos x="T8" y="T9"/>
                    </a:cxn>
                    <a:cxn ang="0">
                      <a:pos x="T10" y="T11"/>
                    </a:cxn>
                  </a:cxnLst>
                  <a:rect l="0" t="0" r="r" b="b"/>
                  <a:pathLst>
                    <a:path w="29" h="37">
                      <a:moveTo>
                        <a:pt x="29" y="26"/>
                      </a:moveTo>
                      <a:cubicBezTo>
                        <a:pt x="26" y="18"/>
                        <a:pt x="25" y="10"/>
                        <a:pt x="25" y="0"/>
                      </a:cubicBezTo>
                      <a:cubicBezTo>
                        <a:pt x="5" y="0"/>
                        <a:pt x="5" y="0"/>
                        <a:pt x="5" y="0"/>
                      </a:cubicBezTo>
                      <a:cubicBezTo>
                        <a:pt x="0" y="0"/>
                        <a:pt x="0" y="0"/>
                        <a:pt x="0" y="0"/>
                      </a:cubicBezTo>
                      <a:cubicBezTo>
                        <a:pt x="0" y="15"/>
                        <a:pt x="5" y="28"/>
                        <a:pt x="14" y="37"/>
                      </a:cubicBezTo>
                      <a:cubicBezTo>
                        <a:pt x="18" y="33"/>
                        <a:pt x="23" y="29"/>
                        <a:pt x="29" y="2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Freeform 356">
                  <a:extLst>
                    <a:ext uri="{FF2B5EF4-FFF2-40B4-BE49-F238E27FC236}">
                      <a16:creationId xmlns:a16="http://schemas.microsoft.com/office/drawing/2014/main" id="{FA4B5470-5C0C-45B3-A875-14A0EAF51B5A}"/>
                    </a:ext>
                  </a:extLst>
                </p:cNvPr>
                <p:cNvSpPr>
                  <a:spLocks/>
                </p:cNvSpPr>
                <p:nvPr/>
              </p:nvSpPr>
              <p:spPr bwMode="auto">
                <a:xfrm>
                  <a:off x="5018088" y="3613150"/>
                  <a:ext cx="76200" cy="101600"/>
                </a:xfrm>
                <a:custGeom>
                  <a:avLst/>
                  <a:gdLst>
                    <a:gd name="T0" fmla="*/ 0 w 28"/>
                    <a:gd name="T1" fmla="*/ 12 h 37"/>
                    <a:gd name="T2" fmla="*/ 3 w 28"/>
                    <a:gd name="T3" fmla="*/ 37 h 37"/>
                    <a:gd name="T4" fmla="*/ 28 w 28"/>
                    <a:gd name="T5" fmla="*/ 37 h 37"/>
                    <a:gd name="T6" fmla="*/ 14 w 28"/>
                    <a:gd name="T7" fmla="*/ 0 h 37"/>
                    <a:gd name="T8" fmla="*/ 0 w 28"/>
                    <a:gd name="T9" fmla="*/ 12 h 37"/>
                  </a:gdLst>
                  <a:ahLst/>
                  <a:cxnLst>
                    <a:cxn ang="0">
                      <a:pos x="T0" y="T1"/>
                    </a:cxn>
                    <a:cxn ang="0">
                      <a:pos x="T2" y="T3"/>
                    </a:cxn>
                    <a:cxn ang="0">
                      <a:pos x="T4" y="T5"/>
                    </a:cxn>
                    <a:cxn ang="0">
                      <a:pos x="T6" y="T7"/>
                    </a:cxn>
                    <a:cxn ang="0">
                      <a:pos x="T8" y="T9"/>
                    </a:cxn>
                  </a:cxnLst>
                  <a:rect l="0" t="0" r="r" b="b"/>
                  <a:pathLst>
                    <a:path w="28" h="37">
                      <a:moveTo>
                        <a:pt x="0" y="12"/>
                      </a:moveTo>
                      <a:cubicBezTo>
                        <a:pt x="2" y="19"/>
                        <a:pt x="3" y="28"/>
                        <a:pt x="3" y="37"/>
                      </a:cubicBezTo>
                      <a:cubicBezTo>
                        <a:pt x="28" y="37"/>
                        <a:pt x="28" y="37"/>
                        <a:pt x="28" y="37"/>
                      </a:cubicBezTo>
                      <a:cubicBezTo>
                        <a:pt x="28" y="23"/>
                        <a:pt x="23" y="10"/>
                        <a:pt x="14" y="0"/>
                      </a:cubicBezTo>
                      <a:cubicBezTo>
                        <a:pt x="10" y="5"/>
                        <a:pt x="5" y="9"/>
                        <a:pt x="0" y="12"/>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Freeform 357">
                  <a:extLst>
                    <a:ext uri="{FF2B5EF4-FFF2-40B4-BE49-F238E27FC236}">
                      <a16:creationId xmlns:a16="http://schemas.microsoft.com/office/drawing/2014/main" id="{6E2016E3-8CE5-4720-BD9A-4CF35FD02DDA}"/>
                    </a:ext>
                  </a:extLst>
                </p:cNvPr>
                <p:cNvSpPr>
                  <a:spLocks/>
                </p:cNvSpPr>
                <p:nvPr/>
              </p:nvSpPr>
              <p:spPr bwMode="auto">
                <a:xfrm>
                  <a:off x="4868863" y="3714750"/>
                  <a:ext cx="79375" cy="69850"/>
                </a:xfrm>
                <a:custGeom>
                  <a:avLst/>
                  <a:gdLst>
                    <a:gd name="T0" fmla="*/ 29 w 29"/>
                    <a:gd name="T1" fmla="*/ 0 h 26"/>
                    <a:gd name="T2" fmla="*/ 0 w 29"/>
                    <a:gd name="T3" fmla="*/ 0 h 26"/>
                    <a:gd name="T4" fmla="*/ 4 w 29"/>
                    <a:gd name="T5" fmla="*/ 26 h 26"/>
                    <a:gd name="T6" fmla="*/ 29 w 29"/>
                    <a:gd name="T7" fmla="*/ 20 h 26"/>
                    <a:gd name="T8" fmla="*/ 29 w 29"/>
                    <a:gd name="T9" fmla="*/ 0 h 26"/>
                  </a:gdLst>
                  <a:ahLst/>
                  <a:cxnLst>
                    <a:cxn ang="0">
                      <a:pos x="T0" y="T1"/>
                    </a:cxn>
                    <a:cxn ang="0">
                      <a:pos x="T2" y="T3"/>
                    </a:cxn>
                    <a:cxn ang="0">
                      <a:pos x="T4" y="T5"/>
                    </a:cxn>
                    <a:cxn ang="0">
                      <a:pos x="T6" y="T7"/>
                    </a:cxn>
                    <a:cxn ang="0">
                      <a:pos x="T8" y="T9"/>
                    </a:cxn>
                  </a:cxnLst>
                  <a:rect l="0" t="0" r="r" b="b"/>
                  <a:pathLst>
                    <a:path w="29" h="26">
                      <a:moveTo>
                        <a:pt x="29" y="0"/>
                      </a:moveTo>
                      <a:cubicBezTo>
                        <a:pt x="0" y="0"/>
                        <a:pt x="0" y="0"/>
                        <a:pt x="0" y="0"/>
                      </a:cubicBezTo>
                      <a:cubicBezTo>
                        <a:pt x="0" y="10"/>
                        <a:pt x="1" y="18"/>
                        <a:pt x="4" y="26"/>
                      </a:cubicBezTo>
                      <a:cubicBezTo>
                        <a:pt x="11" y="22"/>
                        <a:pt x="20" y="20"/>
                        <a:pt x="29" y="20"/>
                      </a:cubicBezTo>
                      <a:lnTo>
                        <a:pt x="29" y="0"/>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58">
                  <a:extLst>
                    <a:ext uri="{FF2B5EF4-FFF2-40B4-BE49-F238E27FC236}">
                      <a16:creationId xmlns:a16="http://schemas.microsoft.com/office/drawing/2014/main" id="{6CBDCED4-E449-42A8-ADD3-5F260C236144}"/>
                    </a:ext>
                  </a:extLst>
                </p:cNvPr>
                <p:cNvSpPr>
                  <a:spLocks/>
                </p:cNvSpPr>
                <p:nvPr/>
              </p:nvSpPr>
              <p:spPr bwMode="auto">
                <a:xfrm>
                  <a:off x="4948238" y="3646488"/>
                  <a:ext cx="77788" cy="68263"/>
                </a:xfrm>
                <a:custGeom>
                  <a:avLst/>
                  <a:gdLst>
                    <a:gd name="T0" fmla="*/ 5 w 29"/>
                    <a:gd name="T1" fmla="*/ 25 h 25"/>
                    <a:gd name="T2" fmla="*/ 29 w 29"/>
                    <a:gd name="T3" fmla="*/ 25 h 25"/>
                    <a:gd name="T4" fmla="*/ 26 w 29"/>
                    <a:gd name="T5" fmla="*/ 0 h 25"/>
                    <a:gd name="T6" fmla="*/ 0 w 29"/>
                    <a:gd name="T7" fmla="*/ 6 h 25"/>
                    <a:gd name="T8" fmla="*/ 0 w 29"/>
                    <a:gd name="T9" fmla="*/ 25 h 25"/>
                    <a:gd name="T10" fmla="*/ 5 w 29"/>
                    <a:gd name="T11" fmla="*/ 25 h 25"/>
                  </a:gdLst>
                  <a:ahLst/>
                  <a:cxnLst>
                    <a:cxn ang="0">
                      <a:pos x="T0" y="T1"/>
                    </a:cxn>
                    <a:cxn ang="0">
                      <a:pos x="T2" y="T3"/>
                    </a:cxn>
                    <a:cxn ang="0">
                      <a:pos x="T4" y="T5"/>
                    </a:cxn>
                    <a:cxn ang="0">
                      <a:pos x="T6" y="T7"/>
                    </a:cxn>
                    <a:cxn ang="0">
                      <a:pos x="T8" y="T9"/>
                    </a:cxn>
                    <a:cxn ang="0">
                      <a:pos x="T10" y="T11"/>
                    </a:cxn>
                  </a:cxnLst>
                  <a:rect l="0" t="0" r="r" b="b"/>
                  <a:pathLst>
                    <a:path w="29" h="25">
                      <a:moveTo>
                        <a:pt x="5" y="25"/>
                      </a:moveTo>
                      <a:cubicBezTo>
                        <a:pt x="29" y="25"/>
                        <a:pt x="29" y="25"/>
                        <a:pt x="29" y="25"/>
                      </a:cubicBezTo>
                      <a:cubicBezTo>
                        <a:pt x="29" y="16"/>
                        <a:pt x="28" y="7"/>
                        <a:pt x="26" y="0"/>
                      </a:cubicBezTo>
                      <a:cubicBezTo>
                        <a:pt x="18" y="3"/>
                        <a:pt x="9" y="6"/>
                        <a:pt x="0" y="6"/>
                      </a:cubicBezTo>
                      <a:cubicBezTo>
                        <a:pt x="0" y="25"/>
                        <a:pt x="0" y="25"/>
                        <a:pt x="0" y="25"/>
                      </a:cubicBezTo>
                      <a:lnTo>
                        <a:pt x="5" y="25"/>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Freeform 359">
                  <a:extLst>
                    <a:ext uri="{FF2B5EF4-FFF2-40B4-BE49-F238E27FC236}">
                      <a16:creationId xmlns:a16="http://schemas.microsoft.com/office/drawing/2014/main" id="{7C1A4F55-B8DD-4066-B722-EE8463C2B541}"/>
                    </a:ext>
                  </a:extLst>
                </p:cNvPr>
                <p:cNvSpPr>
                  <a:spLocks/>
                </p:cNvSpPr>
                <p:nvPr/>
              </p:nvSpPr>
              <p:spPr bwMode="auto">
                <a:xfrm>
                  <a:off x="4868863" y="3646488"/>
                  <a:ext cx="79375" cy="68263"/>
                </a:xfrm>
                <a:custGeom>
                  <a:avLst/>
                  <a:gdLst>
                    <a:gd name="T0" fmla="*/ 29 w 29"/>
                    <a:gd name="T1" fmla="*/ 6 h 25"/>
                    <a:gd name="T2" fmla="*/ 4 w 29"/>
                    <a:gd name="T3" fmla="*/ 0 h 25"/>
                    <a:gd name="T4" fmla="*/ 0 w 29"/>
                    <a:gd name="T5" fmla="*/ 25 h 25"/>
                    <a:gd name="T6" fmla="*/ 29 w 29"/>
                    <a:gd name="T7" fmla="*/ 25 h 25"/>
                    <a:gd name="T8" fmla="*/ 29 w 29"/>
                    <a:gd name="T9" fmla="*/ 6 h 25"/>
                  </a:gdLst>
                  <a:ahLst/>
                  <a:cxnLst>
                    <a:cxn ang="0">
                      <a:pos x="T0" y="T1"/>
                    </a:cxn>
                    <a:cxn ang="0">
                      <a:pos x="T2" y="T3"/>
                    </a:cxn>
                    <a:cxn ang="0">
                      <a:pos x="T4" y="T5"/>
                    </a:cxn>
                    <a:cxn ang="0">
                      <a:pos x="T6" y="T7"/>
                    </a:cxn>
                    <a:cxn ang="0">
                      <a:pos x="T8" y="T9"/>
                    </a:cxn>
                  </a:cxnLst>
                  <a:rect l="0" t="0" r="r" b="b"/>
                  <a:pathLst>
                    <a:path w="29" h="25">
                      <a:moveTo>
                        <a:pt x="29" y="6"/>
                      </a:moveTo>
                      <a:cubicBezTo>
                        <a:pt x="20" y="6"/>
                        <a:pt x="11" y="3"/>
                        <a:pt x="4" y="0"/>
                      </a:cubicBezTo>
                      <a:cubicBezTo>
                        <a:pt x="1" y="7"/>
                        <a:pt x="0" y="16"/>
                        <a:pt x="0" y="25"/>
                      </a:cubicBezTo>
                      <a:cubicBezTo>
                        <a:pt x="29" y="25"/>
                        <a:pt x="29" y="25"/>
                        <a:pt x="29" y="25"/>
                      </a:cubicBezTo>
                      <a:lnTo>
                        <a:pt x="29" y="6"/>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Freeform 360">
                  <a:extLst>
                    <a:ext uri="{FF2B5EF4-FFF2-40B4-BE49-F238E27FC236}">
                      <a16:creationId xmlns:a16="http://schemas.microsoft.com/office/drawing/2014/main" id="{52E31CFE-A235-4B97-9B8E-DDE1FF358F2D}"/>
                    </a:ext>
                  </a:extLst>
                </p:cNvPr>
                <p:cNvSpPr>
                  <a:spLocks/>
                </p:cNvSpPr>
                <p:nvPr/>
              </p:nvSpPr>
              <p:spPr bwMode="auto">
                <a:xfrm>
                  <a:off x="4948238" y="3714750"/>
                  <a:ext cx="77788" cy="57150"/>
                </a:xfrm>
                <a:custGeom>
                  <a:avLst/>
                  <a:gdLst>
                    <a:gd name="T0" fmla="*/ 0 w 29"/>
                    <a:gd name="T1" fmla="*/ 0 h 21"/>
                    <a:gd name="T2" fmla="*/ 0 w 29"/>
                    <a:gd name="T3" fmla="*/ 20 h 21"/>
                    <a:gd name="T4" fmla="*/ 13 w 29"/>
                    <a:gd name="T5" fmla="*/ 21 h 21"/>
                    <a:gd name="T6" fmla="*/ 28 w 29"/>
                    <a:gd name="T7" fmla="*/ 12 h 21"/>
                    <a:gd name="T8" fmla="*/ 29 w 29"/>
                    <a:gd name="T9" fmla="*/ 0 h 21"/>
                    <a:gd name="T10" fmla="*/ 5 w 29"/>
                    <a:gd name="T11" fmla="*/ 0 h 21"/>
                    <a:gd name="T12" fmla="*/ 0 w 2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9" h="21">
                      <a:moveTo>
                        <a:pt x="0" y="0"/>
                      </a:moveTo>
                      <a:cubicBezTo>
                        <a:pt x="0" y="20"/>
                        <a:pt x="0" y="20"/>
                        <a:pt x="0" y="20"/>
                      </a:cubicBezTo>
                      <a:cubicBezTo>
                        <a:pt x="4" y="20"/>
                        <a:pt x="9" y="21"/>
                        <a:pt x="13" y="21"/>
                      </a:cubicBezTo>
                      <a:cubicBezTo>
                        <a:pt x="16" y="16"/>
                        <a:pt x="22" y="12"/>
                        <a:pt x="28" y="12"/>
                      </a:cubicBezTo>
                      <a:cubicBezTo>
                        <a:pt x="29" y="8"/>
                        <a:pt x="29" y="4"/>
                        <a:pt x="29" y="0"/>
                      </a:cubicBezTo>
                      <a:cubicBezTo>
                        <a:pt x="5" y="0"/>
                        <a:pt x="5" y="0"/>
                        <a:pt x="5" y="0"/>
                      </a:cubicBezTo>
                      <a:lnTo>
                        <a:pt x="0" y="0"/>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361">
                  <a:extLst>
                    <a:ext uri="{FF2B5EF4-FFF2-40B4-BE49-F238E27FC236}">
                      <a16:creationId xmlns:a16="http://schemas.microsoft.com/office/drawing/2014/main" id="{4C139DD1-A458-4FA4-984A-8C145FBFFFEB}"/>
                    </a:ext>
                  </a:extLst>
                </p:cNvPr>
                <p:cNvSpPr>
                  <a:spLocks/>
                </p:cNvSpPr>
                <p:nvPr/>
              </p:nvSpPr>
              <p:spPr bwMode="auto">
                <a:xfrm>
                  <a:off x="4948238" y="3567113"/>
                  <a:ext cx="107950" cy="79375"/>
                </a:xfrm>
                <a:custGeom>
                  <a:avLst/>
                  <a:gdLst>
                    <a:gd name="T0" fmla="*/ 26 w 40"/>
                    <a:gd name="T1" fmla="*/ 29 h 29"/>
                    <a:gd name="T2" fmla="*/ 40 w 40"/>
                    <a:gd name="T3" fmla="*/ 17 h 29"/>
                    <a:gd name="T4" fmla="*/ 0 w 40"/>
                    <a:gd name="T5" fmla="*/ 0 h 29"/>
                    <a:gd name="T6" fmla="*/ 26 w 40"/>
                    <a:gd name="T7" fmla="*/ 29 h 29"/>
                  </a:gdLst>
                  <a:ahLst/>
                  <a:cxnLst>
                    <a:cxn ang="0">
                      <a:pos x="T0" y="T1"/>
                    </a:cxn>
                    <a:cxn ang="0">
                      <a:pos x="T2" y="T3"/>
                    </a:cxn>
                    <a:cxn ang="0">
                      <a:pos x="T4" y="T5"/>
                    </a:cxn>
                    <a:cxn ang="0">
                      <a:pos x="T6" y="T7"/>
                    </a:cxn>
                  </a:cxnLst>
                  <a:rect l="0" t="0" r="r" b="b"/>
                  <a:pathLst>
                    <a:path w="40" h="29">
                      <a:moveTo>
                        <a:pt x="26" y="29"/>
                      </a:moveTo>
                      <a:cubicBezTo>
                        <a:pt x="31" y="26"/>
                        <a:pt x="36" y="22"/>
                        <a:pt x="40" y="17"/>
                      </a:cubicBezTo>
                      <a:cubicBezTo>
                        <a:pt x="30" y="7"/>
                        <a:pt x="16" y="0"/>
                        <a:pt x="0" y="0"/>
                      </a:cubicBezTo>
                      <a:cubicBezTo>
                        <a:pt x="11" y="0"/>
                        <a:pt x="21" y="12"/>
                        <a:pt x="26"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 name="Freeform 362">
                  <a:extLst>
                    <a:ext uri="{FF2B5EF4-FFF2-40B4-BE49-F238E27FC236}">
                      <a16:creationId xmlns:a16="http://schemas.microsoft.com/office/drawing/2014/main" id="{A4CF681A-B5D1-4E68-86F1-ECB9EA3260F4}"/>
                    </a:ext>
                  </a:extLst>
                </p:cNvPr>
                <p:cNvSpPr>
                  <a:spLocks/>
                </p:cNvSpPr>
                <p:nvPr/>
              </p:nvSpPr>
              <p:spPr bwMode="auto">
                <a:xfrm>
                  <a:off x="4838700" y="3567113"/>
                  <a:ext cx="109538" cy="79375"/>
                </a:xfrm>
                <a:custGeom>
                  <a:avLst/>
                  <a:gdLst>
                    <a:gd name="T0" fmla="*/ 15 w 40"/>
                    <a:gd name="T1" fmla="*/ 29 h 29"/>
                    <a:gd name="T2" fmla="*/ 40 w 40"/>
                    <a:gd name="T3" fmla="*/ 0 h 29"/>
                    <a:gd name="T4" fmla="*/ 0 w 40"/>
                    <a:gd name="T5" fmla="*/ 17 h 29"/>
                    <a:gd name="T6" fmla="*/ 15 w 40"/>
                    <a:gd name="T7" fmla="*/ 29 h 29"/>
                  </a:gdLst>
                  <a:ahLst/>
                  <a:cxnLst>
                    <a:cxn ang="0">
                      <a:pos x="T0" y="T1"/>
                    </a:cxn>
                    <a:cxn ang="0">
                      <a:pos x="T2" y="T3"/>
                    </a:cxn>
                    <a:cxn ang="0">
                      <a:pos x="T4" y="T5"/>
                    </a:cxn>
                    <a:cxn ang="0">
                      <a:pos x="T6" y="T7"/>
                    </a:cxn>
                  </a:cxnLst>
                  <a:rect l="0" t="0" r="r" b="b"/>
                  <a:pathLst>
                    <a:path w="40" h="29">
                      <a:moveTo>
                        <a:pt x="15" y="29"/>
                      </a:moveTo>
                      <a:cubicBezTo>
                        <a:pt x="20" y="12"/>
                        <a:pt x="29" y="0"/>
                        <a:pt x="40" y="0"/>
                      </a:cubicBezTo>
                      <a:cubicBezTo>
                        <a:pt x="24" y="0"/>
                        <a:pt x="10" y="7"/>
                        <a:pt x="0" y="17"/>
                      </a:cubicBezTo>
                      <a:cubicBezTo>
                        <a:pt x="4" y="22"/>
                        <a:pt x="9" y="26"/>
                        <a:pt x="15"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Freeform 363">
                  <a:extLst>
                    <a:ext uri="{FF2B5EF4-FFF2-40B4-BE49-F238E27FC236}">
                      <a16:creationId xmlns:a16="http://schemas.microsoft.com/office/drawing/2014/main" id="{C55454AB-E46F-4338-9206-FA54B7C3E0DB}"/>
                    </a:ext>
                  </a:extLst>
                </p:cNvPr>
                <p:cNvSpPr>
                  <a:spLocks/>
                </p:cNvSpPr>
                <p:nvPr/>
              </p:nvSpPr>
              <p:spPr bwMode="auto">
                <a:xfrm>
                  <a:off x="4879975" y="3567113"/>
                  <a:ext cx="68263" cy="95250"/>
                </a:xfrm>
                <a:custGeom>
                  <a:avLst/>
                  <a:gdLst>
                    <a:gd name="T0" fmla="*/ 0 w 25"/>
                    <a:gd name="T1" fmla="*/ 29 h 35"/>
                    <a:gd name="T2" fmla="*/ 25 w 25"/>
                    <a:gd name="T3" fmla="*/ 35 h 35"/>
                    <a:gd name="T4" fmla="*/ 25 w 25"/>
                    <a:gd name="T5" fmla="*/ 0 h 35"/>
                    <a:gd name="T6" fmla="*/ 0 w 25"/>
                    <a:gd name="T7" fmla="*/ 29 h 35"/>
                  </a:gdLst>
                  <a:ahLst/>
                  <a:cxnLst>
                    <a:cxn ang="0">
                      <a:pos x="T0" y="T1"/>
                    </a:cxn>
                    <a:cxn ang="0">
                      <a:pos x="T2" y="T3"/>
                    </a:cxn>
                    <a:cxn ang="0">
                      <a:pos x="T4" y="T5"/>
                    </a:cxn>
                    <a:cxn ang="0">
                      <a:pos x="T6" y="T7"/>
                    </a:cxn>
                  </a:cxnLst>
                  <a:rect l="0" t="0" r="r" b="b"/>
                  <a:pathLst>
                    <a:path w="25" h="35">
                      <a:moveTo>
                        <a:pt x="0" y="29"/>
                      </a:moveTo>
                      <a:cubicBezTo>
                        <a:pt x="7" y="32"/>
                        <a:pt x="16" y="35"/>
                        <a:pt x="25" y="35"/>
                      </a:cubicBezTo>
                      <a:cubicBezTo>
                        <a:pt x="25" y="0"/>
                        <a:pt x="25" y="0"/>
                        <a:pt x="25" y="0"/>
                      </a:cubicBezTo>
                      <a:cubicBezTo>
                        <a:pt x="14" y="0"/>
                        <a:pt x="5" y="12"/>
                        <a:pt x="0"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 name="Freeform 364">
                  <a:extLst>
                    <a:ext uri="{FF2B5EF4-FFF2-40B4-BE49-F238E27FC236}">
                      <a16:creationId xmlns:a16="http://schemas.microsoft.com/office/drawing/2014/main" id="{69722304-101E-4D56-933F-9F44CAE84F7D}"/>
                    </a:ext>
                  </a:extLst>
                </p:cNvPr>
                <p:cNvSpPr>
                  <a:spLocks/>
                </p:cNvSpPr>
                <p:nvPr/>
              </p:nvSpPr>
              <p:spPr bwMode="auto">
                <a:xfrm>
                  <a:off x="4948238" y="3567113"/>
                  <a:ext cx="69850" cy="95250"/>
                </a:xfrm>
                <a:custGeom>
                  <a:avLst/>
                  <a:gdLst>
                    <a:gd name="T0" fmla="*/ 26 w 26"/>
                    <a:gd name="T1" fmla="*/ 29 h 35"/>
                    <a:gd name="T2" fmla="*/ 0 w 26"/>
                    <a:gd name="T3" fmla="*/ 0 h 35"/>
                    <a:gd name="T4" fmla="*/ 0 w 26"/>
                    <a:gd name="T5" fmla="*/ 35 h 35"/>
                    <a:gd name="T6" fmla="*/ 26 w 26"/>
                    <a:gd name="T7" fmla="*/ 29 h 35"/>
                  </a:gdLst>
                  <a:ahLst/>
                  <a:cxnLst>
                    <a:cxn ang="0">
                      <a:pos x="T0" y="T1"/>
                    </a:cxn>
                    <a:cxn ang="0">
                      <a:pos x="T2" y="T3"/>
                    </a:cxn>
                    <a:cxn ang="0">
                      <a:pos x="T4" y="T5"/>
                    </a:cxn>
                    <a:cxn ang="0">
                      <a:pos x="T6" y="T7"/>
                    </a:cxn>
                  </a:cxnLst>
                  <a:rect l="0" t="0" r="r" b="b"/>
                  <a:pathLst>
                    <a:path w="26" h="35">
                      <a:moveTo>
                        <a:pt x="26" y="29"/>
                      </a:moveTo>
                      <a:cubicBezTo>
                        <a:pt x="21" y="12"/>
                        <a:pt x="11" y="0"/>
                        <a:pt x="0" y="0"/>
                      </a:cubicBezTo>
                      <a:cubicBezTo>
                        <a:pt x="0" y="35"/>
                        <a:pt x="0" y="35"/>
                        <a:pt x="0" y="35"/>
                      </a:cubicBezTo>
                      <a:cubicBezTo>
                        <a:pt x="9" y="35"/>
                        <a:pt x="18" y="32"/>
                        <a:pt x="26"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Freeform 365">
                  <a:extLst>
                    <a:ext uri="{FF2B5EF4-FFF2-40B4-BE49-F238E27FC236}">
                      <a16:creationId xmlns:a16="http://schemas.microsoft.com/office/drawing/2014/main" id="{3785B776-5224-478D-ACF0-95803C388BBE}"/>
                    </a:ext>
                  </a:extLst>
                </p:cNvPr>
                <p:cNvSpPr>
                  <a:spLocks/>
                </p:cNvSpPr>
                <p:nvPr/>
              </p:nvSpPr>
              <p:spPr bwMode="auto">
                <a:xfrm>
                  <a:off x="4838700" y="3784600"/>
                  <a:ext cx="95250" cy="77788"/>
                </a:xfrm>
                <a:custGeom>
                  <a:avLst/>
                  <a:gdLst>
                    <a:gd name="T0" fmla="*/ 15 w 35"/>
                    <a:gd name="T1" fmla="*/ 0 h 28"/>
                    <a:gd name="T2" fmla="*/ 0 w 35"/>
                    <a:gd name="T3" fmla="*/ 11 h 28"/>
                    <a:gd name="T4" fmla="*/ 35 w 35"/>
                    <a:gd name="T5" fmla="*/ 28 h 28"/>
                    <a:gd name="T6" fmla="*/ 35 w 35"/>
                    <a:gd name="T7" fmla="*/ 28 h 28"/>
                    <a:gd name="T8" fmla="*/ 15 w 35"/>
                    <a:gd name="T9" fmla="*/ 0 h 28"/>
                  </a:gdLst>
                  <a:ahLst/>
                  <a:cxnLst>
                    <a:cxn ang="0">
                      <a:pos x="T0" y="T1"/>
                    </a:cxn>
                    <a:cxn ang="0">
                      <a:pos x="T2" y="T3"/>
                    </a:cxn>
                    <a:cxn ang="0">
                      <a:pos x="T4" y="T5"/>
                    </a:cxn>
                    <a:cxn ang="0">
                      <a:pos x="T6" y="T7"/>
                    </a:cxn>
                    <a:cxn ang="0">
                      <a:pos x="T8" y="T9"/>
                    </a:cxn>
                  </a:cxnLst>
                  <a:rect l="0" t="0" r="r" b="b"/>
                  <a:pathLst>
                    <a:path w="35" h="28">
                      <a:moveTo>
                        <a:pt x="15" y="0"/>
                      </a:moveTo>
                      <a:cubicBezTo>
                        <a:pt x="9" y="3"/>
                        <a:pt x="4" y="7"/>
                        <a:pt x="0" y="11"/>
                      </a:cubicBezTo>
                      <a:cubicBezTo>
                        <a:pt x="9" y="21"/>
                        <a:pt x="21" y="27"/>
                        <a:pt x="35" y="28"/>
                      </a:cubicBezTo>
                      <a:cubicBezTo>
                        <a:pt x="35" y="28"/>
                        <a:pt x="35" y="28"/>
                        <a:pt x="35" y="28"/>
                      </a:cubicBezTo>
                      <a:cubicBezTo>
                        <a:pt x="26" y="25"/>
                        <a:pt x="19" y="14"/>
                        <a:pt x="15" y="0"/>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366">
                  <a:extLst>
                    <a:ext uri="{FF2B5EF4-FFF2-40B4-BE49-F238E27FC236}">
                      <a16:creationId xmlns:a16="http://schemas.microsoft.com/office/drawing/2014/main" id="{2FC261D3-9264-4DA3-8C0F-3D1E035B445D}"/>
                    </a:ext>
                  </a:extLst>
                </p:cNvPr>
                <p:cNvSpPr>
                  <a:spLocks/>
                </p:cNvSpPr>
                <p:nvPr/>
              </p:nvSpPr>
              <p:spPr bwMode="auto">
                <a:xfrm>
                  <a:off x="4948238" y="3768725"/>
                  <a:ext cx="34925" cy="44450"/>
                </a:xfrm>
                <a:custGeom>
                  <a:avLst/>
                  <a:gdLst>
                    <a:gd name="T0" fmla="*/ 0 w 13"/>
                    <a:gd name="T1" fmla="*/ 16 h 16"/>
                    <a:gd name="T2" fmla="*/ 10 w 13"/>
                    <a:gd name="T3" fmla="*/ 12 h 16"/>
                    <a:gd name="T4" fmla="*/ 10 w 13"/>
                    <a:gd name="T5" fmla="*/ 12 h 16"/>
                    <a:gd name="T6" fmla="*/ 13 w 13"/>
                    <a:gd name="T7" fmla="*/ 1 h 16"/>
                    <a:gd name="T8" fmla="*/ 0 w 13"/>
                    <a:gd name="T9" fmla="*/ 0 h 16"/>
                    <a:gd name="T10" fmla="*/ 0 w 13"/>
                    <a:gd name="T11" fmla="*/ 16 h 16"/>
                  </a:gdLst>
                  <a:ahLst/>
                  <a:cxnLst>
                    <a:cxn ang="0">
                      <a:pos x="T0" y="T1"/>
                    </a:cxn>
                    <a:cxn ang="0">
                      <a:pos x="T2" y="T3"/>
                    </a:cxn>
                    <a:cxn ang="0">
                      <a:pos x="T4" y="T5"/>
                    </a:cxn>
                    <a:cxn ang="0">
                      <a:pos x="T6" y="T7"/>
                    </a:cxn>
                    <a:cxn ang="0">
                      <a:pos x="T8" y="T9"/>
                    </a:cxn>
                    <a:cxn ang="0">
                      <a:pos x="T10" y="T11"/>
                    </a:cxn>
                  </a:cxnLst>
                  <a:rect l="0" t="0" r="r" b="b"/>
                  <a:pathLst>
                    <a:path w="13" h="16">
                      <a:moveTo>
                        <a:pt x="0" y="16"/>
                      </a:moveTo>
                      <a:cubicBezTo>
                        <a:pt x="3" y="14"/>
                        <a:pt x="6" y="12"/>
                        <a:pt x="10" y="12"/>
                      </a:cubicBezTo>
                      <a:cubicBezTo>
                        <a:pt x="10" y="12"/>
                        <a:pt x="10" y="12"/>
                        <a:pt x="10" y="12"/>
                      </a:cubicBezTo>
                      <a:cubicBezTo>
                        <a:pt x="10" y="8"/>
                        <a:pt x="11" y="4"/>
                        <a:pt x="13" y="1"/>
                      </a:cubicBezTo>
                      <a:cubicBezTo>
                        <a:pt x="9" y="1"/>
                        <a:pt x="4" y="0"/>
                        <a:pt x="0" y="0"/>
                      </a:cubicBezTo>
                      <a:lnTo>
                        <a:pt x="0" y="16"/>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Freeform 367">
                  <a:extLst>
                    <a:ext uri="{FF2B5EF4-FFF2-40B4-BE49-F238E27FC236}">
                      <a16:creationId xmlns:a16="http://schemas.microsoft.com/office/drawing/2014/main" id="{FFA27F2E-AAB5-4C57-B7F8-43D713DF1706}"/>
                    </a:ext>
                  </a:extLst>
                </p:cNvPr>
                <p:cNvSpPr>
                  <a:spLocks/>
                </p:cNvSpPr>
                <p:nvPr/>
              </p:nvSpPr>
              <p:spPr bwMode="auto">
                <a:xfrm>
                  <a:off x="4879975" y="3768725"/>
                  <a:ext cx="68263" cy="93663"/>
                </a:xfrm>
                <a:custGeom>
                  <a:avLst/>
                  <a:gdLst>
                    <a:gd name="T0" fmla="*/ 25 w 25"/>
                    <a:gd name="T1" fmla="*/ 16 h 34"/>
                    <a:gd name="T2" fmla="*/ 25 w 25"/>
                    <a:gd name="T3" fmla="*/ 0 h 34"/>
                    <a:gd name="T4" fmla="*/ 0 w 25"/>
                    <a:gd name="T5" fmla="*/ 6 h 34"/>
                    <a:gd name="T6" fmla="*/ 20 w 25"/>
                    <a:gd name="T7" fmla="*/ 34 h 34"/>
                    <a:gd name="T8" fmla="*/ 19 w 25"/>
                    <a:gd name="T9" fmla="*/ 29 h 34"/>
                    <a:gd name="T10" fmla="*/ 25 w 25"/>
                    <a:gd name="T11" fmla="*/ 16 h 34"/>
                  </a:gdLst>
                  <a:ahLst/>
                  <a:cxnLst>
                    <a:cxn ang="0">
                      <a:pos x="T0" y="T1"/>
                    </a:cxn>
                    <a:cxn ang="0">
                      <a:pos x="T2" y="T3"/>
                    </a:cxn>
                    <a:cxn ang="0">
                      <a:pos x="T4" y="T5"/>
                    </a:cxn>
                    <a:cxn ang="0">
                      <a:pos x="T6" y="T7"/>
                    </a:cxn>
                    <a:cxn ang="0">
                      <a:pos x="T8" y="T9"/>
                    </a:cxn>
                    <a:cxn ang="0">
                      <a:pos x="T10" y="T11"/>
                    </a:cxn>
                  </a:cxnLst>
                  <a:rect l="0" t="0" r="r" b="b"/>
                  <a:pathLst>
                    <a:path w="25" h="34">
                      <a:moveTo>
                        <a:pt x="25" y="16"/>
                      </a:moveTo>
                      <a:cubicBezTo>
                        <a:pt x="25" y="0"/>
                        <a:pt x="25" y="0"/>
                        <a:pt x="25" y="0"/>
                      </a:cubicBezTo>
                      <a:cubicBezTo>
                        <a:pt x="16" y="0"/>
                        <a:pt x="7" y="2"/>
                        <a:pt x="0" y="6"/>
                      </a:cubicBezTo>
                      <a:cubicBezTo>
                        <a:pt x="4" y="20"/>
                        <a:pt x="11" y="31"/>
                        <a:pt x="20" y="34"/>
                      </a:cubicBezTo>
                      <a:cubicBezTo>
                        <a:pt x="19" y="32"/>
                        <a:pt x="19" y="31"/>
                        <a:pt x="19" y="29"/>
                      </a:cubicBezTo>
                      <a:cubicBezTo>
                        <a:pt x="19" y="24"/>
                        <a:pt x="21" y="19"/>
                        <a:pt x="25" y="1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Freeform 368">
                  <a:extLst>
                    <a:ext uri="{FF2B5EF4-FFF2-40B4-BE49-F238E27FC236}">
                      <a16:creationId xmlns:a16="http://schemas.microsoft.com/office/drawing/2014/main" id="{E639C40D-5A11-4A28-9E1B-A22129F16191}"/>
                    </a:ext>
                  </a:extLst>
                </p:cNvPr>
                <p:cNvSpPr>
                  <a:spLocks/>
                </p:cNvSpPr>
                <p:nvPr/>
              </p:nvSpPr>
              <p:spPr bwMode="auto">
                <a:xfrm>
                  <a:off x="4933950" y="3862388"/>
                  <a:ext cx="14288" cy="1588"/>
                </a:xfrm>
                <a:custGeom>
                  <a:avLst/>
                  <a:gdLst>
                    <a:gd name="T0" fmla="*/ 0 w 5"/>
                    <a:gd name="T1" fmla="*/ 0 h 1"/>
                    <a:gd name="T2" fmla="*/ 0 w 5"/>
                    <a:gd name="T3" fmla="*/ 0 h 1"/>
                    <a:gd name="T4" fmla="*/ 5 w 5"/>
                    <a:gd name="T5" fmla="*/ 1 h 1"/>
                    <a:gd name="T6" fmla="*/ 0 w 5"/>
                    <a:gd name="T7" fmla="*/ 0 h 1"/>
                  </a:gdLst>
                  <a:ahLst/>
                  <a:cxnLst>
                    <a:cxn ang="0">
                      <a:pos x="T0" y="T1"/>
                    </a:cxn>
                    <a:cxn ang="0">
                      <a:pos x="T2" y="T3"/>
                    </a:cxn>
                    <a:cxn ang="0">
                      <a:pos x="T4" y="T5"/>
                    </a:cxn>
                    <a:cxn ang="0">
                      <a:pos x="T6" y="T7"/>
                    </a:cxn>
                  </a:cxnLst>
                  <a:rect l="0" t="0" r="r" b="b"/>
                  <a:pathLst>
                    <a:path w="5" h="1">
                      <a:moveTo>
                        <a:pt x="0" y="0"/>
                      </a:moveTo>
                      <a:cubicBezTo>
                        <a:pt x="0" y="0"/>
                        <a:pt x="0" y="0"/>
                        <a:pt x="0" y="0"/>
                      </a:cubicBezTo>
                      <a:cubicBezTo>
                        <a:pt x="2" y="1"/>
                        <a:pt x="3" y="1"/>
                        <a:pt x="5" y="1"/>
                      </a:cubicBezTo>
                      <a:cubicBezTo>
                        <a:pt x="3" y="1"/>
                        <a:pt x="1" y="0"/>
                        <a:pt x="0" y="0"/>
                      </a:cubicBezTo>
                      <a:close/>
                    </a:path>
                  </a:pathLst>
                </a:custGeom>
                <a:solidFill>
                  <a:srgbClr val="A5D2FA"/>
                </a:solidFill>
                <a:ln w="1905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3" name="Freeform 369">
                  <a:extLst>
                    <a:ext uri="{FF2B5EF4-FFF2-40B4-BE49-F238E27FC236}">
                      <a16:creationId xmlns:a16="http://schemas.microsoft.com/office/drawing/2014/main" id="{B0E42FE1-A7D1-4496-A159-3230A960CAAD}"/>
                    </a:ext>
                  </a:extLst>
                </p:cNvPr>
                <p:cNvSpPr>
                  <a:spLocks/>
                </p:cNvSpPr>
                <p:nvPr/>
              </p:nvSpPr>
              <p:spPr bwMode="auto">
                <a:xfrm>
                  <a:off x="4930775" y="3733800"/>
                  <a:ext cx="271463" cy="160338"/>
                </a:xfrm>
                <a:custGeom>
                  <a:avLst/>
                  <a:gdLst>
                    <a:gd name="T0" fmla="*/ 84 w 99"/>
                    <a:gd name="T1" fmla="*/ 29 h 59"/>
                    <a:gd name="T2" fmla="*/ 83 w 99"/>
                    <a:gd name="T3" fmla="*/ 29 h 59"/>
                    <a:gd name="T4" fmla="*/ 84 w 99"/>
                    <a:gd name="T5" fmla="*/ 24 h 59"/>
                    <a:gd name="T6" fmla="*/ 60 w 99"/>
                    <a:gd name="T7" fmla="*/ 0 h 59"/>
                    <a:gd name="T8" fmla="*/ 43 w 99"/>
                    <a:gd name="T9" fmla="*/ 7 h 59"/>
                    <a:gd name="T10" fmla="*/ 35 w 99"/>
                    <a:gd name="T11" fmla="*/ 5 h 59"/>
                    <a:gd name="T12" fmla="*/ 16 w 99"/>
                    <a:gd name="T13" fmla="*/ 25 h 59"/>
                    <a:gd name="T14" fmla="*/ 16 w 99"/>
                    <a:gd name="T15" fmla="*/ 25 h 59"/>
                    <a:gd name="T16" fmla="*/ 0 w 99"/>
                    <a:gd name="T17" fmla="*/ 42 h 59"/>
                    <a:gd name="T18" fmla="*/ 17 w 99"/>
                    <a:gd name="T19" fmla="*/ 59 h 59"/>
                    <a:gd name="T20" fmla="*/ 84 w 99"/>
                    <a:gd name="T21" fmla="*/ 59 h 59"/>
                    <a:gd name="T22" fmla="*/ 99 w 99"/>
                    <a:gd name="T23" fmla="*/ 44 h 59"/>
                    <a:gd name="T24" fmla="*/ 84 w 99"/>
                    <a:gd name="T25"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9">
                      <a:moveTo>
                        <a:pt x="84" y="29"/>
                      </a:moveTo>
                      <a:cubicBezTo>
                        <a:pt x="84" y="29"/>
                        <a:pt x="83" y="29"/>
                        <a:pt x="83" y="29"/>
                      </a:cubicBezTo>
                      <a:cubicBezTo>
                        <a:pt x="83" y="28"/>
                        <a:pt x="84" y="26"/>
                        <a:pt x="84" y="24"/>
                      </a:cubicBezTo>
                      <a:cubicBezTo>
                        <a:pt x="84" y="11"/>
                        <a:pt x="73" y="0"/>
                        <a:pt x="60" y="0"/>
                      </a:cubicBezTo>
                      <a:cubicBezTo>
                        <a:pt x="53" y="0"/>
                        <a:pt x="48" y="2"/>
                        <a:pt x="43" y="7"/>
                      </a:cubicBezTo>
                      <a:cubicBezTo>
                        <a:pt x="41" y="5"/>
                        <a:pt x="38" y="5"/>
                        <a:pt x="35" y="5"/>
                      </a:cubicBezTo>
                      <a:cubicBezTo>
                        <a:pt x="24" y="5"/>
                        <a:pt x="16" y="14"/>
                        <a:pt x="16" y="25"/>
                      </a:cubicBezTo>
                      <a:cubicBezTo>
                        <a:pt x="16" y="25"/>
                        <a:pt x="16" y="25"/>
                        <a:pt x="16" y="25"/>
                      </a:cubicBezTo>
                      <a:cubicBezTo>
                        <a:pt x="7" y="26"/>
                        <a:pt x="0" y="33"/>
                        <a:pt x="0" y="42"/>
                      </a:cubicBezTo>
                      <a:cubicBezTo>
                        <a:pt x="0" y="51"/>
                        <a:pt x="8" y="59"/>
                        <a:pt x="17" y="59"/>
                      </a:cubicBezTo>
                      <a:cubicBezTo>
                        <a:pt x="84" y="59"/>
                        <a:pt x="84" y="59"/>
                        <a:pt x="84" y="59"/>
                      </a:cubicBezTo>
                      <a:cubicBezTo>
                        <a:pt x="92" y="59"/>
                        <a:pt x="99" y="52"/>
                        <a:pt x="99" y="44"/>
                      </a:cubicBezTo>
                      <a:cubicBezTo>
                        <a:pt x="99" y="36"/>
                        <a:pt x="92" y="29"/>
                        <a:pt x="84"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Freeform 370">
                  <a:extLst>
                    <a:ext uri="{FF2B5EF4-FFF2-40B4-BE49-F238E27FC236}">
                      <a16:creationId xmlns:a16="http://schemas.microsoft.com/office/drawing/2014/main" id="{54E35E08-83A1-47D8-A811-69A0332727B5}"/>
                    </a:ext>
                  </a:extLst>
                </p:cNvPr>
                <p:cNvSpPr>
                  <a:spLocks/>
                </p:cNvSpPr>
                <p:nvPr/>
              </p:nvSpPr>
              <p:spPr bwMode="auto">
                <a:xfrm>
                  <a:off x="5078413" y="3757613"/>
                  <a:ext cx="55563" cy="41275"/>
                </a:xfrm>
                <a:custGeom>
                  <a:avLst/>
                  <a:gdLst>
                    <a:gd name="T0" fmla="*/ 20 w 20"/>
                    <a:gd name="T1" fmla="*/ 15 h 15"/>
                    <a:gd name="T2" fmla="*/ 17 w 20"/>
                    <a:gd name="T3" fmla="*/ 9 h 15"/>
                    <a:gd name="T4" fmla="*/ 0 w 20"/>
                    <a:gd name="T5" fmla="*/ 2 h 15"/>
                  </a:gdLst>
                  <a:ahLst/>
                  <a:cxnLst>
                    <a:cxn ang="0">
                      <a:pos x="T0" y="T1"/>
                    </a:cxn>
                    <a:cxn ang="0">
                      <a:pos x="T2" y="T3"/>
                    </a:cxn>
                    <a:cxn ang="0">
                      <a:pos x="T4" y="T5"/>
                    </a:cxn>
                  </a:cxnLst>
                  <a:rect l="0" t="0" r="r" b="b"/>
                  <a:pathLst>
                    <a:path w="20" h="15">
                      <a:moveTo>
                        <a:pt x="20" y="15"/>
                      </a:moveTo>
                      <a:cubicBezTo>
                        <a:pt x="19" y="12"/>
                        <a:pt x="19" y="10"/>
                        <a:pt x="17" y="9"/>
                      </a:cubicBezTo>
                      <a:cubicBezTo>
                        <a:pt x="14" y="3"/>
                        <a:pt x="7" y="0"/>
                        <a:pt x="0" y="2"/>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92B767F3-0E04-406F-A074-21ED0D69DCAF}"/>
                  </a:ext>
                </a:extLst>
              </p:cNvPr>
              <p:cNvGrpSpPr>
                <a:grpSpLocks noChangeAspect="1"/>
              </p:cNvGrpSpPr>
              <p:nvPr/>
            </p:nvGrpSpPr>
            <p:grpSpPr>
              <a:xfrm>
                <a:off x="3385586" y="4644571"/>
                <a:ext cx="342765" cy="486725"/>
                <a:chOff x="5969000" y="3571875"/>
                <a:chExt cx="238126" cy="338138"/>
              </a:xfrm>
            </p:grpSpPr>
            <p:sp>
              <p:nvSpPr>
                <p:cNvPr id="392" name="Freeform 371">
                  <a:extLst>
                    <a:ext uri="{FF2B5EF4-FFF2-40B4-BE49-F238E27FC236}">
                      <a16:creationId xmlns:a16="http://schemas.microsoft.com/office/drawing/2014/main" id="{AC9040B9-FFF4-450F-BCDD-5233C78A947D}"/>
                    </a:ext>
                  </a:extLst>
                </p:cNvPr>
                <p:cNvSpPr>
                  <a:spLocks/>
                </p:cNvSpPr>
                <p:nvPr/>
              </p:nvSpPr>
              <p:spPr bwMode="auto">
                <a:xfrm>
                  <a:off x="5992813" y="374650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Freeform 372">
                  <a:extLst>
                    <a:ext uri="{FF2B5EF4-FFF2-40B4-BE49-F238E27FC236}">
                      <a16:creationId xmlns:a16="http://schemas.microsoft.com/office/drawing/2014/main" id="{81D9055B-2727-4ED2-8CE5-E2DE032EB9A2}"/>
                    </a:ext>
                  </a:extLst>
                </p:cNvPr>
                <p:cNvSpPr>
                  <a:spLocks/>
                </p:cNvSpPr>
                <p:nvPr/>
              </p:nvSpPr>
              <p:spPr bwMode="auto">
                <a:xfrm>
                  <a:off x="5992813" y="365125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Line 373">
                  <a:extLst>
                    <a:ext uri="{FF2B5EF4-FFF2-40B4-BE49-F238E27FC236}">
                      <a16:creationId xmlns:a16="http://schemas.microsoft.com/office/drawing/2014/main" id="{80516B72-FAC2-4084-AE62-A248F3C2F272}"/>
                    </a:ext>
                  </a:extLst>
                </p:cNvPr>
                <p:cNvSpPr>
                  <a:spLocks noChangeShapeType="1"/>
                </p:cNvSpPr>
                <p:nvPr/>
              </p:nvSpPr>
              <p:spPr bwMode="auto">
                <a:xfrm>
                  <a:off x="6086475" y="3840163"/>
                  <a:ext cx="0" cy="1905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 name="Line 374">
                  <a:extLst>
                    <a:ext uri="{FF2B5EF4-FFF2-40B4-BE49-F238E27FC236}">
                      <a16:creationId xmlns:a16="http://schemas.microsoft.com/office/drawing/2014/main" id="{D57B0EB4-4917-4A1B-B9CF-22235A09BF6B}"/>
                    </a:ext>
                  </a:extLst>
                </p:cNvPr>
                <p:cNvSpPr>
                  <a:spLocks noChangeShapeType="1"/>
                </p:cNvSpPr>
                <p:nvPr/>
              </p:nvSpPr>
              <p:spPr bwMode="auto">
                <a:xfrm>
                  <a:off x="5969000" y="3883025"/>
                  <a:ext cx="90488" cy="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 name="Line 375">
                  <a:extLst>
                    <a:ext uri="{FF2B5EF4-FFF2-40B4-BE49-F238E27FC236}">
                      <a16:creationId xmlns:a16="http://schemas.microsoft.com/office/drawing/2014/main" id="{1B5D5254-E3B3-404D-98D9-1B4B5FC32A18}"/>
                    </a:ext>
                  </a:extLst>
                </p:cNvPr>
                <p:cNvSpPr>
                  <a:spLocks noChangeShapeType="1"/>
                </p:cNvSpPr>
                <p:nvPr/>
              </p:nvSpPr>
              <p:spPr bwMode="auto">
                <a:xfrm>
                  <a:off x="6113463" y="3883025"/>
                  <a:ext cx="93663" cy="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 name="Oval 376">
                  <a:extLst>
                    <a:ext uri="{FF2B5EF4-FFF2-40B4-BE49-F238E27FC236}">
                      <a16:creationId xmlns:a16="http://schemas.microsoft.com/office/drawing/2014/main" id="{49D2062C-6977-449F-94A4-878A5195F07F}"/>
                    </a:ext>
                  </a:extLst>
                </p:cNvPr>
                <p:cNvSpPr>
                  <a:spLocks noChangeArrowheads="1"/>
                </p:cNvSpPr>
                <p:nvPr/>
              </p:nvSpPr>
              <p:spPr bwMode="auto">
                <a:xfrm>
                  <a:off x="6061075" y="3859213"/>
                  <a:ext cx="52388" cy="50800"/>
                </a:xfrm>
                <a:prstGeom prst="ellipse">
                  <a:avLst/>
                </a:pr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 name="Freeform 377">
                  <a:extLst>
                    <a:ext uri="{FF2B5EF4-FFF2-40B4-BE49-F238E27FC236}">
                      <a16:creationId xmlns:a16="http://schemas.microsoft.com/office/drawing/2014/main" id="{86CA58C8-F106-4CD0-84AB-54053AAF465D}"/>
                    </a:ext>
                  </a:extLst>
                </p:cNvPr>
                <p:cNvSpPr>
                  <a:spLocks noEditPoints="1"/>
                </p:cNvSpPr>
                <p:nvPr/>
              </p:nvSpPr>
              <p:spPr bwMode="auto">
                <a:xfrm>
                  <a:off x="5972175" y="3763963"/>
                  <a:ext cx="231775" cy="76200"/>
                </a:xfrm>
                <a:custGeom>
                  <a:avLst/>
                  <a:gdLst>
                    <a:gd name="T0" fmla="*/ 83 w 85"/>
                    <a:gd name="T1" fmla="*/ 0 h 28"/>
                    <a:gd name="T2" fmla="*/ 2 w 85"/>
                    <a:gd name="T3" fmla="*/ 0 h 28"/>
                    <a:gd name="T4" fmla="*/ 0 w 85"/>
                    <a:gd name="T5" fmla="*/ 2 h 28"/>
                    <a:gd name="T6" fmla="*/ 0 w 85"/>
                    <a:gd name="T7" fmla="*/ 26 h 28"/>
                    <a:gd name="T8" fmla="*/ 2 w 85"/>
                    <a:gd name="T9" fmla="*/ 28 h 28"/>
                    <a:gd name="T10" fmla="*/ 83 w 85"/>
                    <a:gd name="T11" fmla="*/ 28 h 28"/>
                    <a:gd name="T12" fmla="*/ 85 w 85"/>
                    <a:gd name="T13" fmla="*/ 26 h 28"/>
                    <a:gd name="T14" fmla="*/ 85 w 85"/>
                    <a:gd name="T15" fmla="*/ 2 h 28"/>
                    <a:gd name="T16" fmla="*/ 83 w 85"/>
                    <a:gd name="T17" fmla="*/ 0 h 28"/>
                    <a:gd name="T18" fmla="*/ 69 w 85"/>
                    <a:gd name="T19" fmla="*/ 20 h 28"/>
                    <a:gd name="T20" fmla="*/ 64 w 85"/>
                    <a:gd name="T21" fmla="*/ 14 h 28"/>
                    <a:gd name="T22" fmla="*/ 69 w 85"/>
                    <a:gd name="T23" fmla="*/ 9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6"/>
                        <a:pt x="0" y="26"/>
                        <a:pt x="0" y="26"/>
                      </a:cubicBezTo>
                      <a:cubicBezTo>
                        <a:pt x="0" y="27"/>
                        <a:pt x="1" y="28"/>
                        <a:pt x="2" y="28"/>
                      </a:cubicBezTo>
                      <a:cubicBezTo>
                        <a:pt x="83" y="28"/>
                        <a:pt x="83" y="28"/>
                        <a:pt x="83" y="28"/>
                      </a:cubicBezTo>
                      <a:cubicBezTo>
                        <a:pt x="84" y="28"/>
                        <a:pt x="85" y="27"/>
                        <a:pt x="85" y="26"/>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 name="Freeform 378">
                  <a:extLst>
                    <a:ext uri="{FF2B5EF4-FFF2-40B4-BE49-F238E27FC236}">
                      <a16:creationId xmlns:a16="http://schemas.microsoft.com/office/drawing/2014/main" id="{4C4380F6-E076-47F9-BCC4-41A8C9B4B19A}"/>
                    </a:ext>
                  </a:extLst>
                </p:cNvPr>
                <p:cNvSpPr>
                  <a:spLocks noEditPoints="1"/>
                </p:cNvSpPr>
                <p:nvPr/>
              </p:nvSpPr>
              <p:spPr bwMode="auto">
                <a:xfrm>
                  <a:off x="5972175" y="3668713"/>
                  <a:ext cx="231775" cy="76200"/>
                </a:xfrm>
                <a:custGeom>
                  <a:avLst/>
                  <a:gdLst>
                    <a:gd name="T0" fmla="*/ 83 w 85"/>
                    <a:gd name="T1" fmla="*/ 0 h 28"/>
                    <a:gd name="T2" fmla="*/ 2 w 85"/>
                    <a:gd name="T3" fmla="*/ 0 h 28"/>
                    <a:gd name="T4" fmla="*/ 0 w 85"/>
                    <a:gd name="T5" fmla="*/ 2 h 28"/>
                    <a:gd name="T6" fmla="*/ 0 w 85"/>
                    <a:gd name="T7" fmla="*/ 27 h 28"/>
                    <a:gd name="T8" fmla="*/ 2 w 85"/>
                    <a:gd name="T9" fmla="*/ 28 h 28"/>
                    <a:gd name="T10" fmla="*/ 83 w 85"/>
                    <a:gd name="T11" fmla="*/ 28 h 28"/>
                    <a:gd name="T12" fmla="*/ 85 w 85"/>
                    <a:gd name="T13" fmla="*/ 27 h 28"/>
                    <a:gd name="T14" fmla="*/ 85 w 85"/>
                    <a:gd name="T15" fmla="*/ 2 h 28"/>
                    <a:gd name="T16" fmla="*/ 83 w 85"/>
                    <a:gd name="T17" fmla="*/ 0 h 28"/>
                    <a:gd name="T18" fmla="*/ 69 w 85"/>
                    <a:gd name="T19" fmla="*/ 20 h 28"/>
                    <a:gd name="T20" fmla="*/ 64 w 85"/>
                    <a:gd name="T21" fmla="*/ 14 h 28"/>
                    <a:gd name="T22" fmla="*/ 69 w 85"/>
                    <a:gd name="T23" fmla="*/ 8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7"/>
                        <a:pt x="0" y="27"/>
                        <a:pt x="0" y="27"/>
                      </a:cubicBezTo>
                      <a:cubicBezTo>
                        <a:pt x="0" y="28"/>
                        <a:pt x="1" y="28"/>
                        <a:pt x="2" y="28"/>
                      </a:cubicBezTo>
                      <a:cubicBezTo>
                        <a:pt x="83" y="28"/>
                        <a:pt x="83" y="28"/>
                        <a:pt x="83" y="28"/>
                      </a:cubicBezTo>
                      <a:cubicBezTo>
                        <a:pt x="84" y="28"/>
                        <a:pt x="85" y="28"/>
                        <a:pt x="85" y="27"/>
                      </a:cubicBezTo>
                      <a:cubicBezTo>
                        <a:pt x="85" y="2"/>
                        <a:pt x="85" y="2"/>
                        <a:pt x="85" y="2"/>
                      </a:cubicBezTo>
                      <a:cubicBezTo>
                        <a:pt x="85" y="1"/>
                        <a:pt x="84" y="0"/>
                        <a:pt x="83" y="0"/>
                      </a:cubicBezTo>
                      <a:close/>
                      <a:moveTo>
                        <a:pt x="69" y="20"/>
                      </a:moveTo>
                      <a:cubicBezTo>
                        <a:pt x="66" y="20"/>
                        <a:pt x="64" y="17"/>
                        <a:pt x="64" y="14"/>
                      </a:cubicBezTo>
                      <a:cubicBezTo>
                        <a:pt x="64" y="11"/>
                        <a:pt x="66" y="8"/>
                        <a:pt x="69" y="8"/>
                      </a:cubicBezTo>
                      <a:cubicBezTo>
                        <a:pt x="72" y="8"/>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 name="Freeform 379">
                  <a:extLst>
                    <a:ext uri="{FF2B5EF4-FFF2-40B4-BE49-F238E27FC236}">
                      <a16:creationId xmlns:a16="http://schemas.microsoft.com/office/drawing/2014/main" id="{977D6558-050D-4EB2-909F-0F8DD94CFF8E}"/>
                    </a:ext>
                  </a:extLst>
                </p:cNvPr>
                <p:cNvSpPr>
                  <a:spLocks noEditPoints="1"/>
                </p:cNvSpPr>
                <p:nvPr/>
              </p:nvSpPr>
              <p:spPr bwMode="auto">
                <a:xfrm>
                  <a:off x="5972175" y="3571875"/>
                  <a:ext cx="231775" cy="79375"/>
                </a:xfrm>
                <a:custGeom>
                  <a:avLst/>
                  <a:gdLst>
                    <a:gd name="T0" fmla="*/ 83 w 85"/>
                    <a:gd name="T1" fmla="*/ 0 h 29"/>
                    <a:gd name="T2" fmla="*/ 2 w 85"/>
                    <a:gd name="T3" fmla="*/ 0 h 29"/>
                    <a:gd name="T4" fmla="*/ 0 w 85"/>
                    <a:gd name="T5" fmla="*/ 2 h 29"/>
                    <a:gd name="T6" fmla="*/ 0 w 85"/>
                    <a:gd name="T7" fmla="*/ 27 h 29"/>
                    <a:gd name="T8" fmla="*/ 2 w 85"/>
                    <a:gd name="T9" fmla="*/ 29 h 29"/>
                    <a:gd name="T10" fmla="*/ 83 w 85"/>
                    <a:gd name="T11" fmla="*/ 29 h 29"/>
                    <a:gd name="T12" fmla="*/ 85 w 85"/>
                    <a:gd name="T13" fmla="*/ 27 h 29"/>
                    <a:gd name="T14" fmla="*/ 85 w 85"/>
                    <a:gd name="T15" fmla="*/ 2 h 29"/>
                    <a:gd name="T16" fmla="*/ 83 w 85"/>
                    <a:gd name="T17" fmla="*/ 0 h 29"/>
                    <a:gd name="T18" fmla="*/ 69 w 85"/>
                    <a:gd name="T19" fmla="*/ 20 h 29"/>
                    <a:gd name="T20" fmla="*/ 64 w 85"/>
                    <a:gd name="T21" fmla="*/ 14 h 29"/>
                    <a:gd name="T22" fmla="*/ 69 w 85"/>
                    <a:gd name="T23" fmla="*/ 9 h 29"/>
                    <a:gd name="T24" fmla="*/ 75 w 85"/>
                    <a:gd name="T25" fmla="*/ 14 h 29"/>
                    <a:gd name="T26" fmla="*/ 69 w 85"/>
                    <a:gd name="T2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9">
                      <a:moveTo>
                        <a:pt x="83" y="0"/>
                      </a:moveTo>
                      <a:cubicBezTo>
                        <a:pt x="2" y="0"/>
                        <a:pt x="2" y="0"/>
                        <a:pt x="2" y="0"/>
                      </a:cubicBezTo>
                      <a:cubicBezTo>
                        <a:pt x="1" y="0"/>
                        <a:pt x="0" y="1"/>
                        <a:pt x="0" y="2"/>
                      </a:cubicBezTo>
                      <a:cubicBezTo>
                        <a:pt x="0" y="27"/>
                        <a:pt x="0" y="27"/>
                        <a:pt x="0" y="27"/>
                      </a:cubicBezTo>
                      <a:cubicBezTo>
                        <a:pt x="0" y="28"/>
                        <a:pt x="1" y="29"/>
                        <a:pt x="2" y="29"/>
                      </a:cubicBezTo>
                      <a:cubicBezTo>
                        <a:pt x="83" y="29"/>
                        <a:pt x="83" y="29"/>
                        <a:pt x="83" y="29"/>
                      </a:cubicBezTo>
                      <a:cubicBezTo>
                        <a:pt x="84" y="29"/>
                        <a:pt x="85" y="28"/>
                        <a:pt x="85" y="27"/>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Rectangle 380">
                  <a:extLst>
                    <a:ext uri="{FF2B5EF4-FFF2-40B4-BE49-F238E27FC236}">
                      <a16:creationId xmlns:a16="http://schemas.microsoft.com/office/drawing/2014/main" id="{63BE91DF-D9AF-4BE6-B32B-EDCF1FD601E2}"/>
                    </a:ext>
                  </a:extLst>
                </p:cNvPr>
                <p:cNvSpPr>
                  <a:spLocks noChangeArrowheads="1"/>
                </p:cNvSpPr>
                <p:nvPr/>
              </p:nvSpPr>
              <p:spPr bwMode="auto">
                <a:xfrm>
                  <a:off x="6045200" y="3609975"/>
                  <a:ext cx="3175" cy="3175"/>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2" name="Rectangle 381">
                  <a:extLst>
                    <a:ext uri="{FF2B5EF4-FFF2-40B4-BE49-F238E27FC236}">
                      <a16:creationId xmlns:a16="http://schemas.microsoft.com/office/drawing/2014/main" id="{B2C2C845-7916-4D12-B47C-2930B1205B89}"/>
                    </a:ext>
                  </a:extLst>
                </p:cNvPr>
                <p:cNvSpPr>
                  <a:spLocks noChangeArrowheads="1"/>
                </p:cNvSpPr>
                <p:nvPr/>
              </p:nvSpPr>
              <p:spPr bwMode="auto">
                <a:xfrm>
                  <a:off x="6007100" y="3609975"/>
                  <a:ext cx="4763" cy="3175"/>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3" name="Rectangle 382">
                  <a:extLst>
                    <a:ext uri="{FF2B5EF4-FFF2-40B4-BE49-F238E27FC236}">
                      <a16:creationId xmlns:a16="http://schemas.microsoft.com/office/drawing/2014/main" id="{1D972061-966E-48C7-A0EE-07EB9CE03ABF}"/>
                    </a:ext>
                  </a:extLst>
                </p:cNvPr>
                <p:cNvSpPr>
                  <a:spLocks noChangeArrowheads="1"/>
                </p:cNvSpPr>
                <p:nvPr/>
              </p:nvSpPr>
              <p:spPr bwMode="auto">
                <a:xfrm>
                  <a:off x="6045200" y="3706813"/>
                  <a:ext cx="3175" cy="1588"/>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4" name="Rectangle 383">
                  <a:extLst>
                    <a:ext uri="{FF2B5EF4-FFF2-40B4-BE49-F238E27FC236}">
                      <a16:creationId xmlns:a16="http://schemas.microsoft.com/office/drawing/2014/main" id="{E4F16BCB-EBAD-473E-9193-19F527B1E77F}"/>
                    </a:ext>
                  </a:extLst>
                </p:cNvPr>
                <p:cNvSpPr>
                  <a:spLocks noChangeArrowheads="1"/>
                </p:cNvSpPr>
                <p:nvPr/>
              </p:nvSpPr>
              <p:spPr bwMode="auto">
                <a:xfrm>
                  <a:off x="6007100" y="3706813"/>
                  <a:ext cx="4763" cy="1588"/>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5" name="Rectangle 384">
                  <a:extLst>
                    <a:ext uri="{FF2B5EF4-FFF2-40B4-BE49-F238E27FC236}">
                      <a16:creationId xmlns:a16="http://schemas.microsoft.com/office/drawing/2014/main" id="{0719452D-ED11-49C4-80F9-8A80C2042DB3}"/>
                    </a:ext>
                  </a:extLst>
                </p:cNvPr>
                <p:cNvSpPr>
                  <a:spLocks noChangeArrowheads="1"/>
                </p:cNvSpPr>
                <p:nvPr/>
              </p:nvSpPr>
              <p:spPr bwMode="auto">
                <a:xfrm>
                  <a:off x="6045200" y="3802063"/>
                  <a:ext cx="3175" cy="4763"/>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6" name="Rectangle 385">
                  <a:extLst>
                    <a:ext uri="{FF2B5EF4-FFF2-40B4-BE49-F238E27FC236}">
                      <a16:creationId xmlns:a16="http://schemas.microsoft.com/office/drawing/2014/main" id="{8336AB38-F6CC-49FF-AE03-3BC1061E4AAE}"/>
                    </a:ext>
                  </a:extLst>
                </p:cNvPr>
                <p:cNvSpPr>
                  <a:spLocks noChangeArrowheads="1"/>
                </p:cNvSpPr>
                <p:nvPr/>
              </p:nvSpPr>
              <p:spPr bwMode="auto">
                <a:xfrm>
                  <a:off x="6007100" y="3802063"/>
                  <a:ext cx="4763" cy="4763"/>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53C7C2C3-7AEE-4941-8A84-B8BFE715C1A3}"/>
                  </a:ext>
                </a:extLst>
              </p:cNvPr>
              <p:cNvGrpSpPr>
                <a:grpSpLocks noChangeAspect="1"/>
              </p:cNvGrpSpPr>
              <p:nvPr/>
            </p:nvGrpSpPr>
            <p:grpSpPr>
              <a:xfrm>
                <a:off x="705854" y="1654630"/>
                <a:ext cx="457200" cy="456055"/>
                <a:chOff x="3598863" y="1477963"/>
                <a:chExt cx="633413" cy="631825"/>
              </a:xfrm>
            </p:grpSpPr>
            <p:sp>
              <p:nvSpPr>
                <p:cNvPr id="390" name="Freeform 453">
                  <a:extLst>
                    <a:ext uri="{FF2B5EF4-FFF2-40B4-BE49-F238E27FC236}">
                      <a16:creationId xmlns:a16="http://schemas.microsoft.com/office/drawing/2014/main" id="{1F06A255-2C3F-4331-891E-B07D950C5589}"/>
                    </a:ext>
                  </a:extLst>
                </p:cNvPr>
                <p:cNvSpPr>
                  <a:spLocks/>
                </p:cNvSpPr>
                <p:nvPr/>
              </p:nvSpPr>
              <p:spPr bwMode="auto">
                <a:xfrm>
                  <a:off x="3598863" y="1477963"/>
                  <a:ext cx="633413" cy="631825"/>
                </a:xfrm>
                <a:custGeom>
                  <a:avLst/>
                  <a:gdLst>
                    <a:gd name="T0" fmla="*/ 208 w 232"/>
                    <a:gd name="T1" fmla="*/ 232 h 232"/>
                    <a:gd name="T2" fmla="*/ 24 w 232"/>
                    <a:gd name="T3" fmla="*/ 232 h 232"/>
                    <a:gd name="T4" fmla="*/ 0 w 232"/>
                    <a:gd name="T5" fmla="*/ 208 h 232"/>
                    <a:gd name="T6" fmla="*/ 0 w 232"/>
                    <a:gd name="T7" fmla="*/ 24 h 232"/>
                    <a:gd name="T8" fmla="*/ 24 w 232"/>
                    <a:gd name="T9" fmla="*/ 0 h 232"/>
                    <a:gd name="T10" fmla="*/ 208 w 232"/>
                    <a:gd name="T11" fmla="*/ 0 h 232"/>
                    <a:gd name="T12" fmla="*/ 232 w 232"/>
                    <a:gd name="T13" fmla="*/ 24 h 232"/>
                    <a:gd name="T14" fmla="*/ 232 w 232"/>
                    <a:gd name="T15" fmla="*/ 208 h 232"/>
                    <a:gd name="T16" fmla="*/ 208 w 232"/>
                    <a:gd name="T17"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208" y="232"/>
                      </a:moveTo>
                      <a:cubicBezTo>
                        <a:pt x="24" y="232"/>
                        <a:pt x="24" y="232"/>
                        <a:pt x="24" y="232"/>
                      </a:cubicBezTo>
                      <a:cubicBezTo>
                        <a:pt x="11" y="232"/>
                        <a:pt x="0" y="221"/>
                        <a:pt x="0" y="208"/>
                      </a:cubicBezTo>
                      <a:cubicBezTo>
                        <a:pt x="0" y="24"/>
                        <a:pt x="0" y="24"/>
                        <a:pt x="0" y="24"/>
                      </a:cubicBezTo>
                      <a:cubicBezTo>
                        <a:pt x="0" y="11"/>
                        <a:pt x="11" y="0"/>
                        <a:pt x="24" y="0"/>
                      </a:cubicBezTo>
                      <a:cubicBezTo>
                        <a:pt x="208" y="0"/>
                        <a:pt x="208" y="0"/>
                        <a:pt x="208" y="0"/>
                      </a:cubicBezTo>
                      <a:cubicBezTo>
                        <a:pt x="221" y="0"/>
                        <a:pt x="232" y="11"/>
                        <a:pt x="232" y="24"/>
                      </a:cubicBezTo>
                      <a:cubicBezTo>
                        <a:pt x="232" y="208"/>
                        <a:pt x="232" y="208"/>
                        <a:pt x="232" y="208"/>
                      </a:cubicBezTo>
                      <a:cubicBezTo>
                        <a:pt x="232" y="221"/>
                        <a:pt x="221" y="232"/>
                        <a:pt x="208" y="232"/>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Freeform 454">
                  <a:extLst>
                    <a:ext uri="{FF2B5EF4-FFF2-40B4-BE49-F238E27FC236}">
                      <a16:creationId xmlns:a16="http://schemas.microsoft.com/office/drawing/2014/main" id="{2119E8D4-64F8-42E7-8CE0-65869857E6AC}"/>
                    </a:ext>
                  </a:extLst>
                </p:cNvPr>
                <p:cNvSpPr>
                  <a:spLocks/>
                </p:cNvSpPr>
                <p:nvPr/>
              </p:nvSpPr>
              <p:spPr bwMode="auto">
                <a:xfrm>
                  <a:off x="3740150" y="1597025"/>
                  <a:ext cx="349250" cy="393700"/>
                </a:xfrm>
                <a:custGeom>
                  <a:avLst/>
                  <a:gdLst>
                    <a:gd name="T0" fmla="*/ 125 w 128"/>
                    <a:gd name="T1" fmla="*/ 0 h 144"/>
                    <a:gd name="T2" fmla="*/ 88 w 128"/>
                    <a:gd name="T3" fmla="*/ 0 h 144"/>
                    <a:gd name="T4" fmla="*/ 85 w 128"/>
                    <a:gd name="T5" fmla="*/ 3 h 144"/>
                    <a:gd name="T6" fmla="*/ 85 w 128"/>
                    <a:gd name="T7" fmla="*/ 51 h 144"/>
                    <a:gd name="T8" fmla="*/ 43 w 128"/>
                    <a:gd name="T9" fmla="*/ 51 h 144"/>
                    <a:gd name="T10" fmla="*/ 43 w 128"/>
                    <a:gd name="T11" fmla="*/ 3 h 144"/>
                    <a:gd name="T12" fmla="*/ 40 w 128"/>
                    <a:gd name="T13" fmla="*/ 0 h 144"/>
                    <a:gd name="T14" fmla="*/ 3 w 128"/>
                    <a:gd name="T15" fmla="*/ 0 h 144"/>
                    <a:gd name="T16" fmla="*/ 0 w 128"/>
                    <a:gd name="T17" fmla="*/ 3 h 144"/>
                    <a:gd name="T18" fmla="*/ 0 w 128"/>
                    <a:gd name="T19" fmla="*/ 51 h 144"/>
                    <a:gd name="T20" fmla="*/ 0 w 128"/>
                    <a:gd name="T21" fmla="*/ 93 h 144"/>
                    <a:gd name="T22" fmla="*/ 0 w 128"/>
                    <a:gd name="T23" fmla="*/ 141 h 144"/>
                    <a:gd name="T24" fmla="*/ 3 w 128"/>
                    <a:gd name="T25" fmla="*/ 144 h 144"/>
                    <a:gd name="T26" fmla="*/ 40 w 128"/>
                    <a:gd name="T27" fmla="*/ 144 h 144"/>
                    <a:gd name="T28" fmla="*/ 43 w 128"/>
                    <a:gd name="T29" fmla="*/ 141 h 144"/>
                    <a:gd name="T30" fmla="*/ 43 w 128"/>
                    <a:gd name="T31" fmla="*/ 93 h 144"/>
                    <a:gd name="T32" fmla="*/ 85 w 128"/>
                    <a:gd name="T33" fmla="*/ 93 h 144"/>
                    <a:gd name="T34" fmla="*/ 85 w 128"/>
                    <a:gd name="T35" fmla="*/ 141 h 144"/>
                    <a:gd name="T36" fmla="*/ 88 w 128"/>
                    <a:gd name="T37" fmla="*/ 144 h 144"/>
                    <a:gd name="T38" fmla="*/ 125 w 128"/>
                    <a:gd name="T39" fmla="*/ 144 h 144"/>
                    <a:gd name="T40" fmla="*/ 128 w 128"/>
                    <a:gd name="T41" fmla="*/ 141 h 144"/>
                    <a:gd name="T42" fmla="*/ 128 w 128"/>
                    <a:gd name="T43" fmla="*/ 93 h 144"/>
                    <a:gd name="T44" fmla="*/ 128 w 128"/>
                    <a:gd name="T45" fmla="*/ 51 h 144"/>
                    <a:gd name="T46" fmla="*/ 128 w 128"/>
                    <a:gd name="T47" fmla="*/ 3 h 144"/>
                    <a:gd name="T48" fmla="*/ 125 w 128"/>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44">
                      <a:moveTo>
                        <a:pt x="125" y="0"/>
                      </a:moveTo>
                      <a:cubicBezTo>
                        <a:pt x="88" y="0"/>
                        <a:pt x="88" y="0"/>
                        <a:pt x="88" y="0"/>
                      </a:cubicBezTo>
                      <a:cubicBezTo>
                        <a:pt x="87" y="0"/>
                        <a:pt x="85" y="1"/>
                        <a:pt x="85" y="3"/>
                      </a:cubicBezTo>
                      <a:cubicBezTo>
                        <a:pt x="85" y="51"/>
                        <a:pt x="85" y="51"/>
                        <a:pt x="85" y="51"/>
                      </a:cubicBezTo>
                      <a:cubicBezTo>
                        <a:pt x="43" y="51"/>
                        <a:pt x="43" y="51"/>
                        <a:pt x="43" y="51"/>
                      </a:cubicBezTo>
                      <a:cubicBezTo>
                        <a:pt x="43" y="3"/>
                        <a:pt x="43" y="3"/>
                        <a:pt x="43" y="3"/>
                      </a:cubicBezTo>
                      <a:cubicBezTo>
                        <a:pt x="43" y="1"/>
                        <a:pt x="41" y="0"/>
                        <a:pt x="40" y="0"/>
                      </a:cubicBezTo>
                      <a:cubicBezTo>
                        <a:pt x="3" y="0"/>
                        <a:pt x="3" y="0"/>
                        <a:pt x="3" y="0"/>
                      </a:cubicBezTo>
                      <a:cubicBezTo>
                        <a:pt x="1" y="0"/>
                        <a:pt x="0" y="1"/>
                        <a:pt x="0" y="3"/>
                      </a:cubicBezTo>
                      <a:cubicBezTo>
                        <a:pt x="0" y="51"/>
                        <a:pt x="0" y="51"/>
                        <a:pt x="0" y="51"/>
                      </a:cubicBezTo>
                      <a:cubicBezTo>
                        <a:pt x="0" y="93"/>
                        <a:pt x="0" y="93"/>
                        <a:pt x="0" y="93"/>
                      </a:cubicBezTo>
                      <a:cubicBezTo>
                        <a:pt x="0" y="141"/>
                        <a:pt x="0" y="141"/>
                        <a:pt x="0" y="141"/>
                      </a:cubicBezTo>
                      <a:cubicBezTo>
                        <a:pt x="0" y="143"/>
                        <a:pt x="1" y="144"/>
                        <a:pt x="3" y="144"/>
                      </a:cubicBezTo>
                      <a:cubicBezTo>
                        <a:pt x="40" y="144"/>
                        <a:pt x="40" y="144"/>
                        <a:pt x="40" y="144"/>
                      </a:cubicBezTo>
                      <a:cubicBezTo>
                        <a:pt x="41" y="144"/>
                        <a:pt x="43" y="143"/>
                        <a:pt x="43" y="141"/>
                      </a:cubicBezTo>
                      <a:cubicBezTo>
                        <a:pt x="43" y="93"/>
                        <a:pt x="43" y="93"/>
                        <a:pt x="43" y="93"/>
                      </a:cubicBezTo>
                      <a:cubicBezTo>
                        <a:pt x="85" y="93"/>
                        <a:pt x="85" y="93"/>
                        <a:pt x="85" y="93"/>
                      </a:cubicBezTo>
                      <a:cubicBezTo>
                        <a:pt x="85" y="141"/>
                        <a:pt x="85" y="141"/>
                        <a:pt x="85" y="141"/>
                      </a:cubicBezTo>
                      <a:cubicBezTo>
                        <a:pt x="85" y="143"/>
                        <a:pt x="87" y="144"/>
                        <a:pt x="88" y="144"/>
                      </a:cubicBezTo>
                      <a:cubicBezTo>
                        <a:pt x="125" y="144"/>
                        <a:pt x="125" y="144"/>
                        <a:pt x="125" y="144"/>
                      </a:cubicBezTo>
                      <a:cubicBezTo>
                        <a:pt x="127" y="144"/>
                        <a:pt x="128" y="143"/>
                        <a:pt x="128" y="141"/>
                      </a:cubicBezTo>
                      <a:cubicBezTo>
                        <a:pt x="128" y="93"/>
                        <a:pt x="128" y="93"/>
                        <a:pt x="128" y="93"/>
                      </a:cubicBezTo>
                      <a:cubicBezTo>
                        <a:pt x="128" y="51"/>
                        <a:pt x="128" y="51"/>
                        <a:pt x="128" y="51"/>
                      </a:cubicBezTo>
                      <a:cubicBezTo>
                        <a:pt x="128" y="3"/>
                        <a:pt x="128" y="3"/>
                        <a:pt x="128" y="3"/>
                      </a:cubicBezTo>
                      <a:cubicBezTo>
                        <a:pt x="128" y="1"/>
                        <a:pt x="127" y="0"/>
                        <a:pt x="125" y="0"/>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5F9FE2E2-50D8-477D-B1AB-0D004126881E}"/>
                  </a:ext>
                </a:extLst>
              </p:cNvPr>
              <p:cNvGrpSpPr>
                <a:grpSpLocks noChangeAspect="1"/>
              </p:cNvGrpSpPr>
              <p:nvPr/>
            </p:nvGrpSpPr>
            <p:grpSpPr>
              <a:xfrm>
                <a:off x="986923" y="3001141"/>
                <a:ext cx="457200" cy="504059"/>
                <a:chOff x="5813425" y="1477963"/>
                <a:chExt cx="573088" cy="631825"/>
              </a:xfrm>
            </p:grpSpPr>
            <p:sp>
              <p:nvSpPr>
                <p:cNvPr id="387" name="Freeform 461">
                  <a:extLst>
                    <a:ext uri="{FF2B5EF4-FFF2-40B4-BE49-F238E27FC236}">
                      <a16:creationId xmlns:a16="http://schemas.microsoft.com/office/drawing/2014/main" id="{BED3649A-0F80-46FB-818C-7D36BC9599B8}"/>
                    </a:ext>
                  </a:extLst>
                </p:cNvPr>
                <p:cNvSpPr>
                  <a:spLocks/>
                </p:cNvSpPr>
                <p:nvPr/>
              </p:nvSpPr>
              <p:spPr bwMode="auto">
                <a:xfrm>
                  <a:off x="5938838" y="1635125"/>
                  <a:ext cx="447675" cy="442913"/>
                </a:xfrm>
                <a:custGeom>
                  <a:avLst/>
                  <a:gdLst>
                    <a:gd name="T0" fmla="*/ 159 w 164"/>
                    <a:gd name="T1" fmla="*/ 123 h 162"/>
                    <a:gd name="T2" fmla="*/ 138 w 164"/>
                    <a:gd name="T3" fmla="*/ 120 h 162"/>
                    <a:gd name="T4" fmla="*/ 130 w 164"/>
                    <a:gd name="T5" fmla="*/ 126 h 162"/>
                    <a:gd name="T6" fmla="*/ 95 w 164"/>
                    <a:gd name="T7" fmla="*/ 79 h 162"/>
                    <a:gd name="T8" fmla="*/ 83 w 164"/>
                    <a:gd name="T9" fmla="*/ 73 h 162"/>
                    <a:gd name="T10" fmla="*/ 46 w 164"/>
                    <a:gd name="T11" fmla="*/ 73 h 162"/>
                    <a:gd name="T12" fmla="*/ 41 w 164"/>
                    <a:gd name="T13" fmla="*/ 51 h 162"/>
                    <a:gd name="T14" fmla="*/ 81 w 164"/>
                    <a:gd name="T15" fmla="*/ 43 h 162"/>
                    <a:gd name="T16" fmla="*/ 93 w 164"/>
                    <a:gd name="T17" fmla="*/ 25 h 162"/>
                    <a:gd name="T18" fmla="*/ 75 w 164"/>
                    <a:gd name="T19" fmla="*/ 14 h 162"/>
                    <a:gd name="T20" fmla="*/ 34 w 164"/>
                    <a:gd name="T21" fmla="*/ 22 h 162"/>
                    <a:gd name="T22" fmla="*/ 32 w 164"/>
                    <a:gd name="T23" fmla="*/ 13 h 162"/>
                    <a:gd name="T24" fmla="*/ 13 w 164"/>
                    <a:gd name="T25" fmla="*/ 2 h 162"/>
                    <a:gd name="T26" fmla="*/ 2 w 164"/>
                    <a:gd name="T27" fmla="*/ 21 h 162"/>
                    <a:gd name="T28" fmla="*/ 20 w 164"/>
                    <a:gd name="T29" fmla="*/ 92 h 162"/>
                    <a:gd name="T30" fmla="*/ 34 w 164"/>
                    <a:gd name="T31" fmla="*/ 103 h 162"/>
                    <a:gd name="T32" fmla="*/ 76 w 164"/>
                    <a:gd name="T33" fmla="*/ 103 h 162"/>
                    <a:gd name="T34" fmla="*/ 115 w 164"/>
                    <a:gd name="T35" fmla="*/ 156 h 162"/>
                    <a:gd name="T36" fmla="*/ 127 w 164"/>
                    <a:gd name="T37" fmla="*/ 162 h 162"/>
                    <a:gd name="T38" fmla="*/ 136 w 164"/>
                    <a:gd name="T39" fmla="*/ 159 h 162"/>
                    <a:gd name="T40" fmla="*/ 156 w 164"/>
                    <a:gd name="T41" fmla="*/ 144 h 162"/>
                    <a:gd name="T42" fmla="*/ 159 w 164"/>
                    <a:gd name="T43"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62">
                      <a:moveTo>
                        <a:pt x="159" y="123"/>
                      </a:moveTo>
                      <a:cubicBezTo>
                        <a:pt x="154" y="117"/>
                        <a:pt x="145" y="115"/>
                        <a:pt x="138" y="120"/>
                      </a:cubicBezTo>
                      <a:cubicBezTo>
                        <a:pt x="130" y="126"/>
                        <a:pt x="130" y="126"/>
                        <a:pt x="130" y="126"/>
                      </a:cubicBezTo>
                      <a:cubicBezTo>
                        <a:pt x="95" y="79"/>
                        <a:pt x="95" y="79"/>
                        <a:pt x="95" y="79"/>
                      </a:cubicBezTo>
                      <a:cubicBezTo>
                        <a:pt x="92" y="75"/>
                        <a:pt x="88" y="73"/>
                        <a:pt x="83" y="73"/>
                      </a:cubicBezTo>
                      <a:cubicBezTo>
                        <a:pt x="46" y="73"/>
                        <a:pt x="46" y="73"/>
                        <a:pt x="46" y="73"/>
                      </a:cubicBezTo>
                      <a:cubicBezTo>
                        <a:pt x="41" y="51"/>
                        <a:pt x="41" y="51"/>
                        <a:pt x="41" y="51"/>
                      </a:cubicBezTo>
                      <a:cubicBezTo>
                        <a:pt x="81" y="43"/>
                        <a:pt x="81" y="43"/>
                        <a:pt x="81" y="43"/>
                      </a:cubicBezTo>
                      <a:cubicBezTo>
                        <a:pt x="89" y="41"/>
                        <a:pt x="95" y="33"/>
                        <a:pt x="93" y="25"/>
                      </a:cubicBezTo>
                      <a:cubicBezTo>
                        <a:pt x="91" y="17"/>
                        <a:pt x="83" y="12"/>
                        <a:pt x="75" y="14"/>
                      </a:cubicBezTo>
                      <a:cubicBezTo>
                        <a:pt x="34" y="22"/>
                        <a:pt x="34" y="22"/>
                        <a:pt x="34" y="22"/>
                      </a:cubicBezTo>
                      <a:cubicBezTo>
                        <a:pt x="32" y="13"/>
                        <a:pt x="32" y="13"/>
                        <a:pt x="32" y="13"/>
                      </a:cubicBezTo>
                      <a:cubicBezTo>
                        <a:pt x="30" y="5"/>
                        <a:pt x="22" y="0"/>
                        <a:pt x="13" y="2"/>
                      </a:cubicBezTo>
                      <a:cubicBezTo>
                        <a:pt x="5" y="4"/>
                        <a:pt x="0" y="12"/>
                        <a:pt x="2" y="21"/>
                      </a:cubicBezTo>
                      <a:cubicBezTo>
                        <a:pt x="20" y="92"/>
                        <a:pt x="20" y="92"/>
                        <a:pt x="20" y="92"/>
                      </a:cubicBezTo>
                      <a:cubicBezTo>
                        <a:pt x="21" y="98"/>
                        <a:pt x="27" y="103"/>
                        <a:pt x="34" y="103"/>
                      </a:cubicBezTo>
                      <a:cubicBezTo>
                        <a:pt x="76" y="103"/>
                        <a:pt x="76" y="103"/>
                        <a:pt x="76" y="103"/>
                      </a:cubicBezTo>
                      <a:cubicBezTo>
                        <a:pt x="115" y="156"/>
                        <a:pt x="115" y="156"/>
                        <a:pt x="115" y="156"/>
                      </a:cubicBezTo>
                      <a:cubicBezTo>
                        <a:pt x="118" y="160"/>
                        <a:pt x="123" y="162"/>
                        <a:pt x="127" y="162"/>
                      </a:cubicBezTo>
                      <a:cubicBezTo>
                        <a:pt x="131" y="162"/>
                        <a:pt x="134" y="161"/>
                        <a:pt x="136" y="159"/>
                      </a:cubicBezTo>
                      <a:cubicBezTo>
                        <a:pt x="156" y="144"/>
                        <a:pt x="156" y="144"/>
                        <a:pt x="156" y="144"/>
                      </a:cubicBezTo>
                      <a:cubicBezTo>
                        <a:pt x="163" y="139"/>
                        <a:pt x="164" y="130"/>
                        <a:pt x="159" y="123"/>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Oval 462">
                  <a:extLst>
                    <a:ext uri="{FF2B5EF4-FFF2-40B4-BE49-F238E27FC236}">
                      <a16:creationId xmlns:a16="http://schemas.microsoft.com/office/drawing/2014/main" id="{43D14150-283C-4948-B2AD-62025F8123FE}"/>
                    </a:ext>
                  </a:extLst>
                </p:cNvPr>
                <p:cNvSpPr>
                  <a:spLocks noChangeArrowheads="1"/>
                </p:cNvSpPr>
                <p:nvPr/>
              </p:nvSpPr>
              <p:spPr bwMode="auto">
                <a:xfrm>
                  <a:off x="5900738" y="1477963"/>
                  <a:ext cx="109538" cy="109538"/>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Freeform 463">
                  <a:extLst>
                    <a:ext uri="{FF2B5EF4-FFF2-40B4-BE49-F238E27FC236}">
                      <a16:creationId xmlns:a16="http://schemas.microsoft.com/office/drawing/2014/main" id="{9A60FF35-F455-42DE-BA45-D4850A8011F9}"/>
                    </a:ext>
                  </a:extLst>
                </p:cNvPr>
                <p:cNvSpPr>
                  <a:spLocks/>
                </p:cNvSpPr>
                <p:nvPr/>
              </p:nvSpPr>
              <p:spPr bwMode="auto">
                <a:xfrm>
                  <a:off x="5813425" y="1782763"/>
                  <a:ext cx="327025" cy="327025"/>
                </a:xfrm>
                <a:custGeom>
                  <a:avLst/>
                  <a:gdLst>
                    <a:gd name="T0" fmla="*/ 32 w 120"/>
                    <a:gd name="T1" fmla="*/ 0 h 120"/>
                    <a:gd name="T2" fmla="*/ 0 w 120"/>
                    <a:gd name="T3" fmla="*/ 56 h 120"/>
                    <a:gd name="T4" fmla="*/ 65 w 120"/>
                    <a:gd name="T5" fmla="*/ 120 h 120"/>
                    <a:gd name="T6" fmla="*/ 120 w 120"/>
                    <a:gd name="T7" fmla="*/ 89 h 120"/>
                  </a:gdLst>
                  <a:ahLst/>
                  <a:cxnLst>
                    <a:cxn ang="0">
                      <a:pos x="T0" y="T1"/>
                    </a:cxn>
                    <a:cxn ang="0">
                      <a:pos x="T2" y="T3"/>
                    </a:cxn>
                    <a:cxn ang="0">
                      <a:pos x="T4" y="T5"/>
                    </a:cxn>
                    <a:cxn ang="0">
                      <a:pos x="T6" y="T7"/>
                    </a:cxn>
                  </a:cxnLst>
                  <a:rect l="0" t="0" r="r" b="b"/>
                  <a:pathLst>
                    <a:path w="120" h="120">
                      <a:moveTo>
                        <a:pt x="32" y="0"/>
                      </a:moveTo>
                      <a:cubicBezTo>
                        <a:pt x="13" y="11"/>
                        <a:pt x="0" y="32"/>
                        <a:pt x="0" y="56"/>
                      </a:cubicBezTo>
                      <a:cubicBezTo>
                        <a:pt x="0" y="91"/>
                        <a:pt x="29" y="120"/>
                        <a:pt x="65" y="120"/>
                      </a:cubicBezTo>
                      <a:cubicBezTo>
                        <a:pt x="88" y="120"/>
                        <a:pt x="109" y="108"/>
                        <a:pt x="120" y="89"/>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86236B2A-CB90-4ED0-9BCC-86ECF894C210}"/>
                  </a:ext>
                </a:extLst>
              </p:cNvPr>
              <p:cNvGrpSpPr>
                <a:grpSpLocks noChangeAspect="1"/>
              </p:cNvGrpSpPr>
              <p:nvPr/>
            </p:nvGrpSpPr>
            <p:grpSpPr>
              <a:xfrm>
                <a:off x="5365944" y="1514170"/>
                <a:ext cx="457200" cy="457201"/>
                <a:chOff x="6858000" y="1463675"/>
                <a:chExt cx="660400" cy="660401"/>
              </a:xfrm>
            </p:grpSpPr>
            <p:sp>
              <p:nvSpPr>
                <p:cNvPr id="381" name="Line 464">
                  <a:extLst>
                    <a:ext uri="{FF2B5EF4-FFF2-40B4-BE49-F238E27FC236}">
                      <a16:creationId xmlns:a16="http://schemas.microsoft.com/office/drawing/2014/main" id="{69012D2D-F198-4C7A-A4CB-71AC4C5B7FF0}"/>
                    </a:ext>
                  </a:extLst>
                </p:cNvPr>
                <p:cNvSpPr>
                  <a:spLocks noChangeShapeType="1"/>
                </p:cNvSpPr>
                <p:nvPr/>
              </p:nvSpPr>
              <p:spPr bwMode="auto">
                <a:xfrm>
                  <a:off x="7346950" y="1831975"/>
                  <a:ext cx="0" cy="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465">
                  <a:extLst>
                    <a:ext uri="{FF2B5EF4-FFF2-40B4-BE49-F238E27FC236}">
                      <a16:creationId xmlns:a16="http://schemas.microsoft.com/office/drawing/2014/main" id="{F221F877-A79D-4C99-B695-F44054E784ED}"/>
                    </a:ext>
                  </a:extLst>
                </p:cNvPr>
                <p:cNvSpPr>
                  <a:spLocks/>
                </p:cNvSpPr>
                <p:nvPr/>
              </p:nvSpPr>
              <p:spPr bwMode="auto">
                <a:xfrm>
                  <a:off x="7077075" y="1463675"/>
                  <a:ext cx="441325" cy="261938"/>
                </a:xfrm>
                <a:custGeom>
                  <a:avLst/>
                  <a:gdLst>
                    <a:gd name="T0" fmla="*/ 142 w 162"/>
                    <a:gd name="T1" fmla="*/ 96 h 96"/>
                    <a:gd name="T2" fmla="*/ 142 w 162"/>
                    <a:gd name="T3" fmla="*/ 25 h 96"/>
                    <a:gd name="T4" fmla="*/ 137 w 162"/>
                    <a:gd name="T5" fmla="*/ 20 h 96"/>
                    <a:gd name="T6" fmla="*/ 66 w 162"/>
                    <a:gd name="T7" fmla="*/ 20 h 96"/>
                    <a:gd name="T8" fmla="*/ 22 w 162"/>
                    <a:gd name="T9" fmla="*/ 64 h 96"/>
                    <a:gd name="T10" fmla="*/ 0 w 162"/>
                    <a:gd name="T11" fmla="*/ 86 h 96"/>
                  </a:gdLst>
                  <a:ahLst/>
                  <a:cxnLst>
                    <a:cxn ang="0">
                      <a:pos x="T0" y="T1"/>
                    </a:cxn>
                    <a:cxn ang="0">
                      <a:pos x="T2" y="T3"/>
                    </a:cxn>
                    <a:cxn ang="0">
                      <a:pos x="T4" y="T5"/>
                    </a:cxn>
                    <a:cxn ang="0">
                      <a:pos x="T6" y="T7"/>
                    </a:cxn>
                    <a:cxn ang="0">
                      <a:pos x="T8" y="T9"/>
                    </a:cxn>
                    <a:cxn ang="0">
                      <a:pos x="T10" y="T11"/>
                    </a:cxn>
                  </a:cxnLst>
                  <a:rect l="0" t="0" r="r" b="b"/>
                  <a:pathLst>
                    <a:path w="162" h="96">
                      <a:moveTo>
                        <a:pt x="142" y="96"/>
                      </a:moveTo>
                      <a:cubicBezTo>
                        <a:pt x="162" y="76"/>
                        <a:pt x="162" y="44"/>
                        <a:pt x="142" y="25"/>
                      </a:cubicBezTo>
                      <a:cubicBezTo>
                        <a:pt x="137" y="20"/>
                        <a:pt x="137" y="20"/>
                        <a:pt x="137" y="20"/>
                      </a:cubicBezTo>
                      <a:cubicBezTo>
                        <a:pt x="118" y="0"/>
                        <a:pt x="86" y="0"/>
                        <a:pt x="66" y="20"/>
                      </a:cubicBezTo>
                      <a:cubicBezTo>
                        <a:pt x="22" y="64"/>
                        <a:pt x="22" y="64"/>
                        <a:pt x="22" y="64"/>
                      </a:cubicBezTo>
                      <a:cubicBezTo>
                        <a:pt x="0" y="86"/>
                        <a:pt x="0" y="86"/>
                        <a:pt x="0" y="86"/>
                      </a:cubicBezTo>
                    </a:path>
                  </a:pathLst>
                </a:cu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 name="Freeform 466">
                  <a:extLst>
                    <a:ext uri="{FF2B5EF4-FFF2-40B4-BE49-F238E27FC236}">
                      <a16:creationId xmlns:a16="http://schemas.microsoft.com/office/drawing/2014/main" id="{01D38A79-9181-41A5-9A31-34EE218D4A5C}"/>
                    </a:ext>
                  </a:extLst>
                </p:cNvPr>
                <p:cNvSpPr>
                  <a:spLocks/>
                </p:cNvSpPr>
                <p:nvPr/>
              </p:nvSpPr>
              <p:spPr bwMode="auto">
                <a:xfrm>
                  <a:off x="6858000" y="1690688"/>
                  <a:ext cx="317500" cy="433388"/>
                </a:xfrm>
                <a:custGeom>
                  <a:avLst/>
                  <a:gdLst>
                    <a:gd name="T0" fmla="*/ 94 w 116"/>
                    <a:gd name="T1" fmla="*/ 141 h 159"/>
                    <a:gd name="T2" fmla="*/ 25 w 116"/>
                    <a:gd name="T3" fmla="*/ 139 h 159"/>
                    <a:gd name="T4" fmla="*/ 20 w 116"/>
                    <a:gd name="T5" fmla="*/ 134 h 159"/>
                    <a:gd name="T6" fmla="*/ 20 w 116"/>
                    <a:gd name="T7" fmla="*/ 63 h 159"/>
                    <a:gd name="T8" fmla="*/ 83 w 116"/>
                    <a:gd name="T9" fmla="*/ 0 h 159"/>
                    <a:gd name="T10" fmla="*/ 116 w 116"/>
                    <a:gd name="T11" fmla="*/ 33 h 159"/>
                  </a:gdLst>
                  <a:ahLst/>
                  <a:cxnLst>
                    <a:cxn ang="0">
                      <a:pos x="T0" y="T1"/>
                    </a:cxn>
                    <a:cxn ang="0">
                      <a:pos x="T2" y="T3"/>
                    </a:cxn>
                    <a:cxn ang="0">
                      <a:pos x="T4" y="T5"/>
                    </a:cxn>
                    <a:cxn ang="0">
                      <a:pos x="T6" y="T7"/>
                    </a:cxn>
                    <a:cxn ang="0">
                      <a:pos x="T8" y="T9"/>
                    </a:cxn>
                    <a:cxn ang="0">
                      <a:pos x="T10" y="T11"/>
                    </a:cxn>
                  </a:cxnLst>
                  <a:rect l="0" t="0" r="r" b="b"/>
                  <a:pathLst>
                    <a:path w="116" h="159">
                      <a:moveTo>
                        <a:pt x="94" y="141"/>
                      </a:moveTo>
                      <a:cubicBezTo>
                        <a:pt x="74" y="159"/>
                        <a:pt x="44" y="158"/>
                        <a:pt x="25" y="139"/>
                      </a:cubicBezTo>
                      <a:cubicBezTo>
                        <a:pt x="20" y="134"/>
                        <a:pt x="20" y="134"/>
                        <a:pt x="20" y="134"/>
                      </a:cubicBezTo>
                      <a:cubicBezTo>
                        <a:pt x="0" y="115"/>
                        <a:pt x="0" y="83"/>
                        <a:pt x="20" y="63"/>
                      </a:cubicBezTo>
                      <a:cubicBezTo>
                        <a:pt x="83" y="0"/>
                        <a:pt x="83" y="0"/>
                        <a:pt x="83" y="0"/>
                      </a:cubicBezTo>
                      <a:cubicBezTo>
                        <a:pt x="116" y="33"/>
                        <a:pt x="116" y="33"/>
                        <a:pt x="116" y="33"/>
                      </a:cubicBezTo>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Line 467">
                  <a:extLst>
                    <a:ext uri="{FF2B5EF4-FFF2-40B4-BE49-F238E27FC236}">
                      <a16:creationId xmlns:a16="http://schemas.microsoft.com/office/drawing/2014/main" id="{5BC331A1-3D22-49F3-B237-62856EAFF214}"/>
                    </a:ext>
                  </a:extLst>
                </p:cNvPr>
                <p:cNvSpPr>
                  <a:spLocks noChangeShapeType="1"/>
                </p:cNvSpPr>
                <p:nvPr/>
              </p:nvSpPr>
              <p:spPr bwMode="auto">
                <a:xfrm flipH="1">
                  <a:off x="7221538" y="1554163"/>
                  <a:ext cx="87313" cy="8731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 name="Oval 468">
                  <a:extLst>
                    <a:ext uri="{FF2B5EF4-FFF2-40B4-BE49-F238E27FC236}">
                      <a16:creationId xmlns:a16="http://schemas.microsoft.com/office/drawing/2014/main" id="{2E7EB001-65C2-4847-A756-D1BE932EE236}"/>
                    </a:ext>
                  </a:extLst>
                </p:cNvPr>
                <p:cNvSpPr>
                  <a:spLocks noChangeArrowheads="1"/>
                </p:cNvSpPr>
                <p:nvPr/>
              </p:nvSpPr>
              <p:spPr bwMode="auto">
                <a:xfrm>
                  <a:off x="7177088" y="1760538"/>
                  <a:ext cx="328613" cy="327025"/>
                </a:xfrm>
                <a:prstGeom prst="ellips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Line 469">
                  <a:extLst>
                    <a:ext uri="{FF2B5EF4-FFF2-40B4-BE49-F238E27FC236}">
                      <a16:creationId xmlns:a16="http://schemas.microsoft.com/office/drawing/2014/main" id="{B6BAB994-86BF-4A0A-81A6-65DCA15C4603}"/>
                    </a:ext>
                  </a:extLst>
                </p:cNvPr>
                <p:cNvSpPr>
                  <a:spLocks noChangeShapeType="1"/>
                </p:cNvSpPr>
                <p:nvPr/>
              </p:nvSpPr>
              <p:spPr bwMode="auto">
                <a:xfrm flipH="1">
                  <a:off x="7253288" y="1924050"/>
                  <a:ext cx="174625" cy="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FFE58849-6B67-4712-A564-25455DB34190}"/>
                  </a:ext>
                </a:extLst>
              </p:cNvPr>
              <p:cNvGrpSpPr>
                <a:grpSpLocks noChangeAspect="1"/>
              </p:cNvGrpSpPr>
              <p:nvPr/>
            </p:nvGrpSpPr>
            <p:grpSpPr>
              <a:xfrm>
                <a:off x="4629380" y="1509486"/>
                <a:ext cx="437883" cy="377372"/>
                <a:chOff x="5781675" y="2611438"/>
                <a:chExt cx="631825" cy="544513"/>
              </a:xfrm>
            </p:grpSpPr>
            <p:sp>
              <p:nvSpPr>
                <p:cNvPr id="376" name="Freeform 501">
                  <a:extLst>
                    <a:ext uri="{FF2B5EF4-FFF2-40B4-BE49-F238E27FC236}">
                      <a16:creationId xmlns:a16="http://schemas.microsoft.com/office/drawing/2014/main" id="{2A93D623-9A4F-485C-A7DC-4C3A695D5414}"/>
                    </a:ext>
                  </a:extLst>
                </p:cNvPr>
                <p:cNvSpPr>
                  <a:spLocks/>
                </p:cNvSpPr>
                <p:nvPr/>
              </p:nvSpPr>
              <p:spPr bwMode="auto">
                <a:xfrm>
                  <a:off x="5781675" y="2611438"/>
                  <a:ext cx="631825" cy="501650"/>
                </a:xfrm>
                <a:custGeom>
                  <a:avLst/>
                  <a:gdLst>
                    <a:gd name="T0" fmla="*/ 216 w 232"/>
                    <a:gd name="T1" fmla="*/ 184 h 184"/>
                    <a:gd name="T2" fmla="*/ 16 w 232"/>
                    <a:gd name="T3" fmla="*/ 184 h 184"/>
                    <a:gd name="T4" fmla="*/ 0 w 232"/>
                    <a:gd name="T5" fmla="*/ 168 h 184"/>
                    <a:gd name="T6" fmla="*/ 0 w 232"/>
                    <a:gd name="T7" fmla="*/ 16 h 184"/>
                    <a:gd name="T8" fmla="*/ 16 w 232"/>
                    <a:gd name="T9" fmla="*/ 0 h 184"/>
                    <a:gd name="T10" fmla="*/ 216 w 232"/>
                    <a:gd name="T11" fmla="*/ 0 h 184"/>
                    <a:gd name="T12" fmla="*/ 232 w 232"/>
                    <a:gd name="T13" fmla="*/ 16 h 184"/>
                    <a:gd name="T14" fmla="*/ 232 w 232"/>
                    <a:gd name="T15" fmla="*/ 168 h 184"/>
                    <a:gd name="T16" fmla="*/ 216 w 232"/>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84">
                      <a:moveTo>
                        <a:pt x="216" y="184"/>
                      </a:moveTo>
                      <a:cubicBezTo>
                        <a:pt x="16" y="184"/>
                        <a:pt x="16" y="184"/>
                        <a:pt x="16" y="184"/>
                      </a:cubicBezTo>
                      <a:cubicBezTo>
                        <a:pt x="7" y="184"/>
                        <a:pt x="0" y="177"/>
                        <a:pt x="0" y="168"/>
                      </a:cubicBezTo>
                      <a:cubicBezTo>
                        <a:pt x="0" y="16"/>
                        <a:pt x="0" y="16"/>
                        <a:pt x="0" y="16"/>
                      </a:cubicBezTo>
                      <a:cubicBezTo>
                        <a:pt x="0" y="7"/>
                        <a:pt x="7" y="0"/>
                        <a:pt x="16" y="0"/>
                      </a:cubicBezTo>
                      <a:cubicBezTo>
                        <a:pt x="216" y="0"/>
                        <a:pt x="216" y="0"/>
                        <a:pt x="216" y="0"/>
                      </a:cubicBezTo>
                      <a:cubicBezTo>
                        <a:pt x="225" y="0"/>
                        <a:pt x="232" y="7"/>
                        <a:pt x="232" y="16"/>
                      </a:cubicBezTo>
                      <a:cubicBezTo>
                        <a:pt x="232" y="168"/>
                        <a:pt x="232" y="168"/>
                        <a:pt x="232" y="168"/>
                      </a:cubicBezTo>
                      <a:cubicBezTo>
                        <a:pt x="232" y="177"/>
                        <a:pt x="225" y="184"/>
                        <a:pt x="216" y="184"/>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Freeform 502">
                  <a:extLst>
                    <a:ext uri="{FF2B5EF4-FFF2-40B4-BE49-F238E27FC236}">
                      <a16:creationId xmlns:a16="http://schemas.microsoft.com/office/drawing/2014/main" id="{83B47378-9FB0-4916-8896-383FDABC68B3}"/>
                    </a:ext>
                  </a:extLst>
                </p:cNvPr>
                <p:cNvSpPr>
                  <a:spLocks/>
                </p:cNvSpPr>
                <p:nvPr/>
              </p:nvSpPr>
              <p:spPr bwMode="auto">
                <a:xfrm>
                  <a:off x="5846763" y="2676525"/>
                  <a:ext cx="501650" cy="349250"/>
                </a:xfrm>
                <a:custGeom>
                  <a:avLst/>
                  <a:gdLst>
                    <a:gd name="T0" fmla="*/ 176 w 184"/>
                    <a:gd name="T1" fmla="*/ 128 h 128"/>
                    <a:gd name="T2" fmla="*/ 8 w 184"/>
                    <a:gd name="T3" fmla="*/ 128 h 128"/>
                    <a:gd name="T4" fmla="*/ 0 w 184"/>
                    <a:gd name="T5" fmla="*/ 120 h 128"/>
                    <a:gd name="T6" fmla="*/ 0 w 184"/>
                    <a:gd name="T7" fmla="*/ 8 h 128"/>
                    <a:gd name="T8" fmla="*/ 8 w 184"/>
                    <a:gd name="T9" fmla="*/ 0 h 128"/>
                    <a:gd name="T10" fmla="*/ 176 w 184"/>
                    <a:gd name="T11" fmla="*/ 0 h 128"/>
                    <a:gd name="T12" fmla="*/ 184 w 184"/>
                    <a:gd name="T13" fmla="*/ 8 h 128"/>
                    <a:gd name="T14" fmla="*/ 184 w 184"/>
                    <a:gd name="T15" fmla="*/ 120 h 128"/>
                    <a:gd name="T16" fmla="*/ 176 w 18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8">
                      <a:moveTo>
                        <a:pt x="176" y="128"/>
                      </a:moveTo>
                      <a:cubicBezTo>
                        <a:pt x="8" y="128"/>
                        <a:pt x="8" y="128"/>
                        <a:pt x="8" y="128"/>
                      </a:cubicBezTo>
                      <a:cubicBezTo>
                        <a:pt x="4" y="128"/>
                        <a:pt x="0" y="124"/>
                        <a:pt x="0" y="120"/>
                      </a:cubicBezTo>
                      <a:cubicBezTo>
                        <a:pt x="0" y="8"/>
                        <a:pt x="0" y="8"/>
                        <a:pt x="0" y="8"/>
                      </a:cubicBezTo>
                      <a:cubicBezTo>
                        <a:pt x="0" y="4"/>
                        <a:pt x="4" y="0"/>
                        <a:pt x="8" y="0"/>
                      </a:cubicBezTo>
                      <a:cubicBezTo>
                        <a:pt x="176" y="0"/>
                        <a:pt x="176" y="0"/>
                        <a:pt x="176" y="0"/>
                      </a:cubicBezTo>
                      <a:cubicBezTo>
                        <a:pt x="180" y="0"/>
                        <a:pt x="184" y="4"/>
                        <a:pt x="184" y="8"/>
                      </a:cubicBezTo>
                      <a:cubicBezTo>
                        <a:pt x="184" y="120"/>
                        <a:pt x="184" y="120"/>
                        <a:pt x="184" y="120"/>
                      </a:cubicBezTo>
                      <a:cubicBezTo>
                        <a:pt x="184" y="124"/>
                        <a:pt x="180" y="128"/>
                        <a:pt x="176" y="128"/>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Freeform 503">
                  <a:extLst>
                    <a:ext uri="{FF2B5EF4-FFF2-40B4-BE49-F238E27FC236}">
                      <a16:creationId xmlns:a16="http://schemas.microsoft.com/office/drawing/2014/main" id="{07D32941-9506-4A74-97AC-5EE991B47318}"/>
                    </a:ext>
                  </a:extLst>
                </p:cNvPr>
                <p:cNvSpPr>
                  <a:spLocks/>
                </p:cNvSpPr>
                <p:nvPr/>
              </p:nvSpPr>
              <p:spPr bwMode="auto">
                <a:xfrm>
                  <a:off x="5900738" y="2752725"/>
                  <a:ext cx="393700" cy="174625"/>
                </a:xfrm>
                <a:custGeom>
                  <a:avLst/>
                  <a:gdLst>
                    <a:gd name="T0" fmla="*/ 0 w 248"/>
                    <a:gd name="T1" fmla="*/ 66 h 110"/>
                    <a:gd name="T2" fmla="*/ 28 w 248"/>
                    <a:gd name="T3" fmla="*/ 66 h 110"/>
                    <a:gd name="T4" fmla="*/ 55 w 248"/>
                    <a:gd name="T5" fmla="*/ 0 h 110"/>
                    <a:gd name="T6" fmla="*/ 90 w 248"/>
                    <a:gd name="T7" fmla="*/ 110 h 110"/>
                    <a:gd name="T8" fmla="*/ 124 w 248"/>
                    <a:gd name="T9" fmla="*/ 29 h 110"/>
                    <a:gd name="T10" fmla="*/ 138 w 248"/>
                    <a:gd name="T11" fmla="*/ 88 h 110"/>
                    <a:gd name="T12" fmla="*/ 165 w 248"/>
                    <a:gd name="T13" fmla="*/ 29 h 110"/>
                    <a:gd name="T14" fmla="*/ 186 w 248"/>
                    <a:gd name="T15" fmla="*/ 66 h 110"/>
                    <a:gd name="T16" fmla="*/ 248 w 248"/>
                    <a:gd name="T17"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10">
                      <a:moveTo>
                        <a:pt x="0" y="66"/>
                      </a:moveTo>
                      <a:lnTo>
                        <a:pt x="28" y="66"/>
                      </a:lnTo>
                      <a:lnTo>
                        <a:pt x="55" y="0"/>
                      </a:lnTo>
                      <a:lnTo>
                        <a:pt x="90" y="110"/>
                      </a:lnTo>
                      <a:lnTo>
                        <a:pt x="124" y="29"/>
                      </a:lnTo>
                      <a:lnTo>
                        <a:pt x="138" y="88"/>
                      </a:lnTo>
                      <a:lnTo>
                        <a:pt x="165" y="29"/>
                      </a:lnTo>
                      <a:lnTo>
                        <a:pt x="186" y="66"/>
                      </a:lnTo>
                      <a:lnTo>
                        <a:pt x="248" y="66"/>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Freeform 504">
                  <a:extLst>
                    <a:ext uri="{FF2B5EF4-FFF2-40B4-BE49-F238E27FC236}">
                      <a16:creationId xmlns:a16="http://schemas.microsoft.com/office/drawing/2014/main" id="{7E597C9F-1119-432C-BAD4-1B9886D2CDEE}"/>
                    </a:ext>
                  </a:extLst>
                </p:cNvPr>
                <p:cNvSpPr>
                  <a:spLocks/>
                </p:cNvSpPr>
                <p:nvPr/>
              </p:nvSpPr>
              <p:spPr bwMode="auto">
                <a:xfrm>
                  <a:off x="5835650" y="3113088"/>
                  <a:ext cx="523875" cy="42863"/>
                </a:xfrm>
                <a:custGeom>
                  <a:avLst/>
                  <a:gdLst>
                    <a:gd name="T0" fmla="*/ 316 w 330"/>
                    <a:gd name="T1" fmla="*/ 27 h 27"/>
                    <a:gd name="T2" fmla="*/ 14 w 330"/>
                    <a:gd name="T3" fmla="*/ 27 h 27"/>
                    <a:gd name="T4" fmla="*/ 0 w 330"/>
                    <a:gd name="T5" fmla="*/ 0 h 27"/>
                    <a:gd name="T6" fmla="*/ 330 w 330"/>
                    <a:gd name="T7" fmla="*/ 0 h 27"/>
                    <a:gd name="T8" fmla="*/ 316 w 330"/>
                    <a:gd name="T9" fmla="*/ 27 h 27"/>
                  </a:gdLst>
                  <a:ahLst/>
                  <a:cxnLst>
                    <a:cxn ang="0">
                      <a:pos x="T0" y="T1"/>
                    </a:cxn>
                    <a:cxn ang="0">
                      <a:pos x="T2" y="T3"/>
                    </a:cxn>
                    <a:cxn ang="0">
                      <a:pos x="T4" y="T5"/>
                    </a:cxn>
                    <a:cxn ang="0">
                      <a:pos x="T6" y="T7"/>
                    </a:cxn>
                    <a:cxn ang="0">
                      <a:pos x="T8" y="T9"/>
                    </a:cxn>
                  </a:cxnLst>
                  <a:rect l="0" t="0" r="r" b="b"/>
                  <a:pathLst>
                    <a:path w="330" h="27">
                      <a:moveTo>
                        <a:pt x="316" y="27"/>
                      </a:moveTo>
                      <a:lnTo>
                        <a:pt x="14" y="27"/>
                      </a:lnTo>
                      <a:lnTo>
                        <a:pt x="0" y="0"/>
                      </a:lnTo>
                      <a:lnTo>
                        <a:pt x="330" y="0"/>
                      </a:lnTo>
                      <a:lnTo>
                        <a:pt x="316" y="27"/>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 name="Line 505">
                  <a:extLst>
                    <a:ext uri="{FF2B5EF4-FFF2-40B4-BE49-F238E27FC236}">
                      <a16:creationId xmlns:a16="http://schemas.microsoft.com/office/drawing/2014/main" id="{AA98651B-619A-4968-BB09-1CB4B5E3F512}"/>
                    </a:ext>
                  </a:extLst>
                </p:cNvPr>
                <p:cNvSpPr>
                  <a:spLocks noChangeShapeType="1"/>
                </p:cNvSpPr>
                <p:nvPr/>
              </p:nvSpPr>
              <p:spPr bwMode="auto">
                <a:xfrm>
                  <a:off x="5878513" y="3059113"/>
                  <a:ext cx="87313"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20B39C1F-28F7-49A6-903E-F6EC5BC21104}"/>
                  </a:ext>
                </a:extLst>
              </p:cNvPr>
              <p:cNvGrpSpPr>
                <a:grpSpLocks noChangeAspect="1"/>
              </p:cNvGrpSpPr>
              <p:nvPr/>
            </p:nvGrpSpPr>
            <p:grpSpPr>
              <a:xfrm>
                <a:off x="5834636" y="2779330"/>
                <a:ext cx="457200" cy="456054"/>
                <a:chOff x="4689475" y="3657600"/>
                <a:chExt cx="633413" cy="631825"/>
              </a:xfrm>
            </p:grpSpPr>
            <p:sp>
              <p:nvSpPr>
                <p:cNvPr id="373" name="Freeform 535">
                  <a:extLst>
                    <a:ext uri="{FF2B5EF4-FFF2-40B4-BE49-F238E27FC236}">
                      <a16:creationId xmlns:a16="http://schemas.microsoft.com/office/drawing/2014/main" id="{7347BFA9-67EE-4B96-9A42-B7EA2F1B51EA}"/>
                    </a:ext>
                  </a:extLst>
                </p:cNvPr>
                <p:cNvSpPr>
                  <a:spLocks/>
                </p:cNvSpPr>
                <p:nvPr/>
              </p:nvSpPr>
              <p:spPr bwMode="auto">
                <a:xfrm>
                  <a:off x="4689475" y="3876675"/>
                  <a:ext cx="414338" cy="412750"/>
                </a:xfrm>
                <a:custGeom>
                  <a:avLst/>
                  <a:gdLst>
                    <a:gd name="T0" fmla="*/ 152 w 152"/>
                    <a:gd name="T1" fmla="*/ 122 h 152"/>
                    <a:gd name="T2" fmla="*/ 122 w 152"/>
                    <a:gd name="T3" fmla="*/ 152 h 152"/>
                    <a:gd name="T4" fmla="*/ 0 w 152"/>
                    <a:gd name="T5" fmla="*/ 30 h 152"/>
                    <a:gd name="T6" fmla="*/ 30 w 152"/>
                    <a:gd name="T7" fmla="*/ 0 h 152"/>
                    <a:gd name="T8" fmla="*/ 35 w 152"/>
                    <a:gd name="T9" fmla="*/ 0 h 152"/>
                    <a:gd name="T10" fmla="*/ 36 w 152"/>
                    <a:gd name="T11" fmla="*/ 1 h 152"/>
                    <a:gd name="T12" fmla="*/ 42 w 152"/>
                    <a:gd name="T13" fmla="*/ 7 h 152"/>
                    <a:gd name="T14" fmla="*/ 50 w 152"/>
                    <a:gd name="T15" fmla="*/ 52 h 152"/>
                    <a:gd name="T16" fmla="*/ 48 w 152"/>
                    <a:gd name="T17" fmla="*/ 54 h 152"/>
                    <a:gd name="T18" fmla="*/ 37 w 152"/>
                    <a:gd name="T19" fmla="*/ 60 h 152"/>
                    <a:gd name="T20" fmla="*/ 36 w 152"/>
                    <a:gd name="T21" fmla="*/ 63 h 152"/>
                    <a:gd name="T22" fmla="*/ 57 w 152"/>
                    <a:gd name="T23" fmla="*/ 95 h 152"/>
                    <a:gd name="T24" fmla="*/ 89 w 152"/>
                    <a:gd name="T25" fmla="*/ 116 h 152"/>
                    <a:gd name="T26" fmla="*/ 92 w 152"/>
                    <a:gd name="T27" fmla="*/ 114 h 152"/>
                    <a:gd name="T28" fmla="*/ 98 w 152"/>
                    <a:gd name="T29" fmla="*/ 104 h 152"/>
                    <a:gd name="T30" fmla="*/ 100 w 152"/>
                    <a:gd name="T31" fmla="*/ 102 h 152"/>
                    <a:gd name="T32" fmla="*/ 145 w 152"/>
                    <a:gd name="T33" fmla="*/ 110 h 152"/>
                    <a:gd name="T34" fmla="*/ 151 w 152"/>
                    <a:gd name="T35" fmla="*/ 116 h 152"/>
                    <a:gd name="T36" fmla="*/ 152 w 152"/>
                    <a:gd name="T37" fmla="*/ 117 h 152"/>
                    <a:gd name="T38" fmla="*/ 152 w 152"/>
                    <a:gd name="T39"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2">
                      <a:moveTo>
                        <a:pt x="152" y="122"/>
                      </a:moveTo>
                      <a:cubicBezTo>
                        <a:pt x="152" y="138"/>
                        <a:pt x="138" y="152"/>
                        <a:pt x="122" y="152"/>
                      </a:cubicBezTo>
                      <a:cubicBezTo>
                        <a:pt x="54" y="152"/>
                        <a:pt x="0" y="98"/>
                        <a:pt x="0" y="30"/>
                      </a:cubicBezTo>
                      <a:cubicBezTo>
                        <a:pt x="0" y="14"/>
                        <a:pt x="14" y="0"/>
                        <a:pt x="30" y="0"/>
                      </a:cubicBezTo>
                      <a:cubicBezTo>
                        <a:pt x="32" y="0"/>
                        <a:pt x="34" y="0"/>
                        <a:pt x="35" y="0"/>
                      </a:cubicBezTo>
                      <a:cubicBezTo>
                        <a:pt x="36" y="0"/>
                        <a:pt x="36" y="1"/>
                        <a:pt x="36" y="1"/>
                      </a:cubicBezTo>
                      <a:cubicBezTo>
                        <a:pt x="39" y="1"/>
                        <a:pt x="42" y="4"/>
                        <a:pt x="42" y="7"/>
                      </a:cubicBezTo>
                      <a:cubicBezTo>
                        <a:pt x="50" y="52"/>
                        <a:pt x="50" y="52"/>
                        <a:pt x="50" y="52"/>
                      </a:cubicBezTo>
                      <a:cubicBezTo>
                        <a:pt x="50" y="53"/>
                        <a:pt x="49" y="54"/>
                        <a:pt x="48" y="54"/>
                      </a:cubicBezTo>
                      <a:cubicBezTo>
                        <a:pt x="48" y="54"/>
                        <a:pt x="41" y="58"/>
                        <a:pt x="37" y="60"/>
                      </a:cubicBezTo>
                      <a:cubicBezTo>
                        <a:pt x="36" y="60"/>
                        <a:pt x="36" y="62"/>
                        <a:pt x="36" y="63"/>
                      </a:cubicBezTo>
                      <a:cubicBezTo>
                        <a:pt x="41" y="75"/>
                        <a:pt x="48" y="86"/>
                        <a:pt x="57" y="95"/>
                      </a:cubicBezTo>
                      <a:cubicBezTo>
                        <a:pt x="66" y="104"/>
                        <a:pt x="77" y="111"/>
                        <a:pt x="89" y="116"/>
                      </a:cubicBezTo>
                      <a:cubicBezTo>
                        <a:pt x="90" y="116"/>
                        <a:pt x="92" y="116"/>
                        <a:pt x="92" y="114"/>
                      </a:cubicBezTo>
                      <a:cubicBezTo>
                        <a:pt x="94" y="111"/>
                        <a:pt x="98" y="104"/>
                        <a:pt x="98" y="104"/>
                      </a:cubicBezTo>
                      <a:cubicBezTo>
                        <a:pt x="98" y="103"/>
                        <a:pt x="99" y="102"/>
                        <a:pt x="100" y="102"/>
                      </a:cubicBezTo>
                      <a:cubicBezTo>
                        <a:pt x="145" y="110"/>
                        <a:pt x="145" y="110"/>
                        <a:pt x="145" y="110"/>
                      </a:cubicBezTo>
                      <a:cubicBezTo>
                        <a:pt x="148" y="110"/>
                        <a:pt x="151" y="113"/>
                        <a:pt x="151" y="116"/>
                      </a:cubicBezTo>
                      <a:cubicBezTo>
                        <a:pt x="151" y="116"/>
                        <a:pt x="152" y="116"/>
                        <a:pt x="152" y="117"/>
                      </a:cubicBezTo>
                      <a:cubicBezTo>
                        <a:pt x="152" y="118"/>
                        <a:pt x="152" y="120"/>
                        <a:pt x="152" y="122"/>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 name="Freeform 536">
                  <a:extLst>
                    <a:ext uri="{FF2B5EF4-FFF2-40B4-BE49-F238E27FC236}">
                      <a16:creationId xmlns:a16="http://schemas.microsoft.com/office/drawing/2014/main" id="{F7D12D21-3156-4917-9C0C-897DD173B5E2}"/>
                    </a:ext>
                  </a:extLst>
                </p:cNvPr>
                <p:cNvSpPr>
                  <a:spLocks/>
                </p:cNvSpPr>
                <p:nvPr/>
              </p:nvSpPr>
              <p:spPr bwMode="auto">
                <a:xfrm>
                  <a:off x="5060950" y="3756025"/>
                  <a:ext cx="152400"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5" name="Freeform 537">
                  <a:extLst>
                    <a:ext uri="{FF2B5EF4-FFF2-40B4-BE49-F238E27FC236}">
                      <a16:creationId xmlns:a16="http://schemas.microsoft.com/office/drawing/2014/main" id="{8B2E9778-931A-4565-8B74-AF4DE8AD87D1}"/>
                    </a:ext>
                  </a:extLst>
                </p:cNvPr>
                <p:cNvSpPr>
                  <a:spLocks/>
                </p:cNvSpPr>
                <p:nvPr/>
              </p:nvSpPr>
              <p:spPr bwMode="auto">
                <a:xfrm>
                  <a:off x="4951413" y="3657600"/>
                  <a:ext cx="371475" cy="458788"/>
                </a:xfrm>
                <a:custGeom>
                  <a:avLst/>
                  <a:gdLst>
                    <a:gd name="T0" fmla="*/ 136 w 136"/>
                    <a:gd name="T1" fmla="*/ 66 h 168"/>
                    <a:gd name="T2" fmla="*/ 68 w 136"/>
                    <a:gd name="T3" fmla="*/ 0 h 168"/>
                    <a:gd name="T4" fmla="*/ 0 w 136"/>
                    <a:gd name="T5" fmla="*/ 66 h 168"/>
                    <a:gd name="T6" fmla="*/ 49 w 136"/>
                    <a:gd name="T7" fmla="*/ 130 h 168"/>
                    <a:gd name="T8" fmla="*/ 37 w 136"/>
                    <a:gd name="T9" fmla="*/ 168 h 168"/>
                    <a:gd name="T10" fmla="*/ 110 w 136"/>
                    <a:gd name="T11" fmla="*/ 118 h 168"/>
                    <a:gd name="T12" fmla="*/ 110 w 136"/>
                    <a:gd name="T13" fmla="*/ 118 h 168"/>
                    <a:gd name="T14" fmla="*/ 110 w 136"/>
                    <a:gd name="T15" fmla="*/ 118 h 168"/>
                    <a:gd name="T16" fmla="*/ 136 w 136"/>
                    <a:gd name="T17" fmla="*/ 6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68">
                      <a:moveTo>
                        <a:pt x="136" y="66"/>
                      </a:moveTo>
                      <a:cubicBezTo>
                        <a:pt x="136" y="30"/>
                        <a:pt x="106" y="0"/>
                        <a:pt x="68" y="0"/>
                      </a:cubicBezTo>
                      <a:cubicBezTo>
                        <a:pt x="30" y="0"/>
                        <a:pt x="0" y="30"/>
                        <a:pt x="0" y="66"/>
                      </a:cubicBezTo>
                      <a:cubicBezTo>
                        <a:pt x="0" y="96"/>
                        <a:pt x="20" y="121"/>
                        <a:pt x="49" y="130"/>
                      </a:cubicBezTo>
                      <a:cubicBezTo>
                        <a:pt x="37" y="168"/>
                        <a:pt x="37" y="168"/>
                        <a:pt x="37" y="168"/>
                      </a:cubicBezTo>
                      <a:cubicBezTo>
                        <a:pt x="37" y="168"/>
                        <a:pt x="105" y="122"/>
                        <a:pt x="110" y="118"/>
                      </a:cubicBezTo>
                      <a:cubicBezTo>
                        <a:pt x="110" y="118"/>
                        <a:pt x="110" y="118"/>
                        <a:pt x="110" y="118"/>
                      </a:cubicBezTo>
                      <a:cubicBezTo>
                        <a:pt x="110" y="118"/>
                        <a:pt x="110" y="118"/>
                        <a:pt x="110" y="118"/>
                      </a:cubicBezTo>
                      <a:cubicBezTo>
                        <a:pt x="126" y="106"/>
                        <a:pt x="136" y="87"/>
                        <a:pt x="136" y="66"/>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0DB5FE41-D7EF-4FD8-B14E-ADDFD26838D9}"/>
                  </a:ext>
                </a:extLst>
              </p:cNvPr>
              <p:cNvGrpSpPr>
                <a:grpSpLocks noChangeAspect="1"/>
              </p:cNvGrpSpPr>
              <p:nvPr/>
            </p:nvGrpSpPr>
            <p:grpSpPr>
              <a:xfrm>
                <a:off x="2584420" y="4584568"/>
                <a:ext cx="376495" cy="517518"/>
                <a:chOff x="3683000" y="4745038"/>
                <a:chExt cx="461963" cy="635000"/>
              </a:xfrm>
            </p:grpSpPr>
            <p:sp>
              <p:nvSpPr>
                <p:cNvPr id="364" name="Oval 561">
                  <a:extLst>
                    <a:ext uri="{FF2B5EF4-FFF2-40B4-BE49-F238E27FC236}">
                      <a16:creationId xmlns:a16="http://schemas.microsoft.com/office/drawing/2014/main" id="{52CC5979-8F2F-48BC-B66B-FB6F2768A3F4}"/>
                    </a:ext>
                  </a:extLst>
                </p:cNvPr>
                <p:cNvSpPr>
                  <a:spLocks noChangeArrowheads="1"/>
                </p:cNvSpPr>
                <p:nvPr/>
              </p:nvSpPr>
              <p:spPr bwMode="auto">
                <a:xfrm>
                  <a:off x="3860800" y="5227638"/>
                  <a:ext cx="109538" cy="109538"/>
                </a:xfrm>
                <a:prstGeom prst="ellipse">
                  <a:avLst/>
                </a:pr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Freeform 562">
                  <a:extLst>
                    <a:ext uri="{FF2B5EF4-FFF2-40B4-BE49-F238E27FC236}">
                      <a16:creationId xmlns:a16="http://schemas.microsoft.com/office/drawing/2014/main" id="{F1DC67A0-F5F6-4112-8397-60C9808B84AE}"/>
                    </a:ext>
                  </a:extLst>
                </p:cNvPr>
                <p:cNvSpPr>
                  <a:spLocks/>
                </p:cNvSpPr>
                <p:nvPr/>
              </p:nvSpPr>
              <p:spPr bwMode="auto">
                <a:xfrm>
                  <a:off x="3708400" y="5314950"/>
                  <a:ext cx="414338" cy="65088"/>
                </a:xfrm>
                <a:custGeom>
                  <a:avLst/>
                  <a:gdLst>
                    <a:gd name="T0" fmla="*/ 92 w 152"/>
                    <a:gd name="T1" fmla="*/ 0 h 24"/>
                    <a:gd name="T2" fmla="*/ 144 w 152"/>
                    <a:gd name="T3" fmla="*/ 0 h 24"/>
                    <a:gd name="T4" fmla="*/ 152 w 152"/>
                    <a:gd name="T5" fmla="*/ 8 h 24"/>
                    <a:gd name="T6" fmla="*/ 152 w 152"/>
                    <a:gd name="T7" fmla="*/ 20 h 24"/>
                    <a:gd name="T8" fmla="*/ 148 w 152"/>
                    <a:gd name="T9" fmla="*/ 24 h 24"/>
                    <a:gd name="T10" fmla="*/ 4 w 152"/>
                    <a:gd name="T11" fmla="*/ 24 h 24"/>
                    <a:gd name="T12" fmla="*/ 0 w 152"/>
                    <a:gd name="T13" fmla="*/ 20 h 24"/>
                    <a:gd name="T14" fmla="*/ 0 w 152"/>
                    <a:gd name="T15" fmla="*/ 8 h 24"/>
                    <a:gd name="T16" fmla="*/ 8 w 152"/>
                    <a:gd name="T17" fmla="*/ 0 h 24"/>
                    <a:gd name="T18" fmla="*/ 59 w 15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4">
                      <a:moveTo>
                        <a:pt x="92" y="0"/>
                      </a:moveTo>
                      <a:cubicBezTo>
                        <a:pt x="144" y="0"/>
                        <a:pt x="144" y="0"/>
                        <a:pt x="144" y="0"/>
                      </a:cubicBezTo>
                      <a:cubicBezTo>
                        <a:pt x="148" y="0"/>
                        <a:pt x="152" y="4"/>
                        <a:pt x="152" y="8"/>
                      </a:cubicBezTo>
                      <a:cubicBezTo>
                        <a:pt x="152" y="20"/>
                        <a:pt x="152" y="20"/>
                        <a:pt x="152" y="20"/>
                      </a:cubicBezTo>
                      <a:cubicBezTo>
                        <a:pt x="152" y="22"/>
                        <a:pt x="150" y="24"/>
                        <a:pt x="148" y="24"/>
                      </a:cubicBezTo>
                      <a:cubicBezTo>
                        <a:pt x="4" y="24"/>
                        <a:pt x="4" y="24"/>
                        <a:pt x="4" y="24"/>
                      </a:cubicBezTo>
                      <a:cubicBezTo>
                        <a:pt x="2" y="24"/>
                        <a:pt x="0" y="22"/>
                        <a:pt x="0" y="20"/>
                      </a:cubicBezTo>
                      <a:cubicBezTo>
                        <a:pt x="0" y="8"/>
                        <a:pt x="0" y="8"/>
                        <a:pt x="0" y="8"/>
                      </a:cubicBezTo>
                      <a:cubicBezTo>
                        <a:pt x="0" y="4"/>
                        <a:pt x="4" y="0"/>
                        <a:pt x="8" y="0"/>
                      </a:cubicBezTo>
                      <a:cubicBezTo>
                        <a:pt x="59" y="0"/>
                        <a:pt x="59" y="0"/>
                        <a:pt x="59" y="0"/>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 name="Oval 563">
                  <a:extLst>
                    <a:ext uri="{FF2B5EF4-FFF2-40B4-BE49-F238E27FC236}">
                      <a16:creationId xmlns:a16="http://schemas.microsoft.com/office/drawing/2014/main" id="{35D39E8C-1FAD-4664-8C54-E1BB4EF96AAD}"/>
                    </a:ext>
                  </a:extLst>
                </p:cNvPr>
                <p:cNvSpPr>
                  <a:spLocks noChangeArrowheads="1"/>
                </p:cNvSpPr>
                <p:nvPr/>
              </p:nvSpPr>
              <p:spPr bwMode="auto">
                <a:xfrm>
                  <a:off x="3740150" y="4889500"/>
                  <a:ext cx="131763" cy="131763"/>
                </a:xfrm>
                <a:prstGeom prst="ellipse">
                  <a:avLst/>
                </a:pr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564">
                  <a:extLst>
                    <a:ext uri="{FF2B5EF4-FFF2-40B4-BE49-F238E27FC236}">
                      <a16:creationId xmlns:a16="http://schemas.microsoft.com/office/drawing/2014/main" id="{A5BDC59A-8391-4E82-BFD7-749986656437}"/>
                    </a:ext>
                  </a:extLst>
                </p:cNvPr>
                <p:cNvSpPr>
                  <a:spLocks/>
                </p:cNvSpPr>
                <p:nvPr/>
              </p:nvSpPr>
              <p:spPr bwMode="auto">
                <a:xfrm>
                  <a:off x="3683000" y="4745038"/>
                  <a:ext cx="84138" cy="84138"/>
                </a:xfrm>
                <a:custGeom>
                  <a:avLst/>
                  <a:gdLst>
                    <a:gd name="T0" fmla="*/ 31 w 31"/>
                    <a:gd name="T1" fmla="*/ 13 h 31"/>
                    <a:gd name="T2" fmla="*/ 13 w 31"/>
                    <a:gd name="T3" fmla="*/ 31 h 31"/>
                    <a:gd name="T4" fmla="*/ 5 w 31"/>
                    <a:gd name="T5" fmla="*/ 22 h 31"/>
                    <a:gd name="T6" fmla="*/ 5 w 31"/>
                    <a:gd name="T7" fmla="*/ 5 h 31"/>
                    <a:gd name="T8" fmla="*/ 5 w 31"/>
                    <a:gd name="T9" fmla="*/ 5 h 31"/>
                    <a:gd name="T10" fmla="*/ 22 w 31"/>
                    <a:gd name="T11" fmla="*/ 5 h 31"/>
                    <a:gd name="T12" fmla="*/ 31 w 31"/>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13"/>
                      </a:moveTo>
                      <a:cubicBezTo>
                        <a:pt x="13" y="31"/>
                        <a:pt x="13" y="31"/>
                        <a:pt x="13" y="31"/>
                      </a:cubicBezTo>
                      <a:cubicBezTo>
                        <a:pt x="5" y="22"/>
                        <a:pt x="5" y="22"/>
                        <a:pt x="5" y="22"/>
                      </a:cubicBezTo>
                      <a:cubicBezTo>
                        <a:pt x="0" y="17"/>
                        <a:pt x="0" y="10"/>
                        <a:pt x="5" y="5"/>
                      </a:cubicBezTo>
                      <a:cubicBezTo>
                        <a:pt x="5" y="5"/>
                        <a:pt x="5" y="5"/>
                        <a:pt x="5" y="5"/>
                      </a:cubicBezTo>
                      <a:cubicBezTo>
                        <a:pt x="10" y="0"/>
                        <a:pt x="17" y="0"/>
                        <a:pt x="22" y="5"/>
                      </a:cubicBezTo>
                      <a:lnTo>
                        <a:pt x="31" y="13"/>
                      </a:lnTo>
                      <a:close/>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 name="Freeform 565">
                  <a:extLst>
                    <a:ext uri="{FF2B5EF4-FFF2-40B4-BE49-F238E27FC236}">
                      <a16:creationId xmlns:a16="http://schemas.microsoft.com/office/drawing/2014/main" id="{D81542B5-39DE-459C-8668-8B4BA73824EF}"/>
                    </a:ext>
                  </a:extLst>
                </p:cNvPr>
                <p:cNvSpPr>
                  <a:spLocks/>
                </p:cNvSpPr>
                <p:nvPr/>
              </p:nvSpPr>
              <p:spPr bwMode="auto">
                <a:xfrm>
                  <a:off x="3773488" y="5021263"/>
                  <a:ext cx="103188" cy="220663"/>
                </a:xfrm>
                <a:custGeom>
                  <a:avLst/>
                  <a:gdLst>
                    <a:gd name="T0" fmla="*/ 7 w 38"/>
                    <a:gd name="T1" fmla="*/ 0 h 81"/>
                    <a:gd name="T2" fmla="*/ 0 w 38"/>
                    <a:gd name="T3" fmla="*/ 28 h 81"/>
                    <a:gd name="T4" fmla="*/ 38 w 38"/>
                    <a:gd name="T5" fmla="*/ 81 h 81"/>
                  </a:gdLst>
                  <a:ahLst/>
                  <a:cxnLst>
                    <a:cxn ang="0">
                      <a:pos x="T0" y="T1"/>
                    </a:cxn>
                    <a:cxn ang="0">
                      <a:pos x="T2" y="T3"/>
                    </a:cxn>
                    <a:cxn ang="0">
                      <a:pos x="T4" y="T5"/>
                    </a:cxn>
                  </a:cxnLst>
                  <a:rect l="0" t="0" r="r" b="b"/>
                  <a:pathLst>
                    <a:path w="38" h="81">
                      <a:moveTo>
                        <a:pt x="7" y="0"/>
                      </a:moveTo>
                      <a:cubicBezTo>
                        <a:pt x="3" y="8"/>
                        <a:pt x="0" y="18"/>
                        <a:pt x="0" y="28"/>
                      </a:cubicBezTo>
                      <a:cubicBezTo>
                        <a:pt x="0" y="53"/>
                        <a:pt x="16" y="74"/>
                        <a:pt x="38" y="81"/>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 name="Freeform 566">
                  <a:extLst>
                    <a:ext uri="{FF2B5EF4-FFF2-40B4-BE49-F238E27FC236}">
                      <a16:creationId xmlns:a16="http://schemas.microsoft.com/office/drawing/2014/main" id="{094D0F1D-C75E-4E2A-BCC4-1844793CE6F8}"/>
                    </a:ext>
                  </a:extLst>
                </p:cNvPr>
                <p:cNvSpPr>
                  <a:spLocks/>
                </p:cNvSpPr>
                <p:nvPr/>
              </p:nvSpPr>
              <p:spPr bwMode="auto">
                <a:xfrm>
                  <a:off x="3686175" y="4943475"/>
                  <a:ext cx="139700" cy="371475"/>
                </a:xfrm>
                <a:custGeom>
                  <a:avLst/>
                  <a:gdLst>
                    <a:gd name="T0" fmla="*/ 20 w 51"/>
                    <a:gd name="T1" fmla="*/ 0 h 136"/>
                    <a:gd name="T2" fmla="*/ 0 w 51"/>
                    <a:gd name="T3" fmla="*/ 56 h 136"/>
                    <a:gd name="T4" fmla="*/ 51 w 51"/>
                    <a:gd name="T5" fmla="*/ 136 h 136"/>
                  </a:gdLst>
                  <a:ahLst/>
                  <a:cxnLst>
                    <a:cxn ang="0">
                      <a:pos x="T0" y="T1"/>
                    </a:cxn>
                    <a:cxn ang="0">
                      <a:pos x="T2" y="T3"/>
                    </a:cxn>
                    <a:cxn ang="0">
                      <a:pos x="T4" y="T5"/>
                    </a:cxn>
                  </a:cxnLst>
                  <a:rect l="0" t="0" r="r" b="b"/>
                  <a:pathLst>
                    <a:path w="51" h="136">
                      <a:moveTo>
                        <a:pt x="20" y="0"/>
                      </a:moveTo>
                      <a:cubicBezTo>
                        <a:pt x="8" y="15"/>
                        <a:pt x="0" y="35"/>
                        <a:pt x="0" y="56"/>
                      </a:cubicBezTo>
                      <a:cubicBezTo>
                        <a:pt x="0" y="92"/>
                        <a:pt x="21" y="122"/>
                        <a:pt x="51" y="136"/>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567">
                  <a:extLst>
                    <a:ext uri="{FF2B5EF4-FFF2-40B4-BE49-F238E27FC236}">
                      <a16:creationId xmlns:a16="http://schemas.microsoft.com/office/drawing/2014/main" id="{F4FB3738-F820-42A5-A331-0FBD84EFFC9E}"/>
                    </a:ext>
                  </a:extLst>
                </p:cNvPr>
                <p:cNvSpPr>
                  <a:spLocks/>
                </p:cNvSpPr>
                <p:nvPr/>
              </p:nvSpPr>
              <p:spPr bwMode="auto">
                <a:xfrm>
                  <a:off x="3702050" y="4764088"/>
                  <a:ext cx="292100" cy="292100"/>
                </a:xfrm>
                <a:custGeom>
                  <a:avLst/>
                  <a:gdLst>
                    <a:gd name="T0" fmla="*/ 19 w 107"/>
                    <a:gd name="T1" fmla="*/ 55 h 107"/>
                    <a:gd name="T2" fmla="*/ 4 w 107"/>
                    <a:gd name="T3" fmla="*/ 39 h 107"/>
                    <a:gd name="T4" fmla="*/ 4 w 107"/>
                    <a:gd name="T5" fmla="*/ 27 h 107"/>
                    <a:gd name="T6" fmla="*/ 27 w 107"/>
                    <a:gd name="T7" fmla="*/ 4 h 107"/>
                    <a:gd name="T8" fmla="*/ 39 w 107"/>
                    <a:gd name="T9" fmla="*/ 4 h 107"/>
                    <a:gd name="T10" fmla="*/ 104 w 107"/>
                    <a:gd name="T11" fmla="*/ 68 h 107"/>
                    <a:gd name="T12" fmla="*/ 104 w 107"/>
                    <a:gd name="T13" fmla="*/ 80 h 107"/>
                    <a:gd name="T14" fmla="*/ 80 w 107"/>
                    <a:gd name="T15" fmla="*/ 104 h 107"/>
                    <a:gd name="T16" fmla="*/ 68 w 107"/>
                    <a:gd name="T17" fmla="*/ 104 h 107"/>
                    <a:gd name="T18" fmla="*/ 53 w 107"/>
                    <a:gd name="T19" fmla="*/ 8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19" y="55"/>
                      </a:moveTo>
                      <a:cubicBezTo>
                        <a:pt x="4" y="39"/>
                        <a:pt x="4" y="39"/>
                        <a:pt x="4" y="39"/>
                      </a:cubicBezTo>
                      <a:cubicBezTo>
                        <a:pt x="0" y="36"/>
                        <a:pt x="0" y="30"/>
                        <a:pt x="4" y="27"/>
                      </a:cubicBezTo>
                      <a:cubicBezTo>
                        <a:pt x="27" y="4"/>
                        <a:pt x="27" y="4"/>
                        <a:pt x="27" y="4"/>
                      </a:cubicBezTo>
                      <a:cubicBezTo>
                        <a:pt x="30" y="0"/>
                        <a:pt x="36" y="0"/>
                        <a:pt x="39" y="4"/>
                      </a:cubicBezTo>
                      <a:cubicBezTo>
                        <a:pt x="104" y="68"/>
                        <a:pt x="104" y="68"/>
                        <a:pt x="104" y="68"/>
                      </a:cubicBezTo>
                      <a:cubicBezTo>
                        <a:pt x="107" y="72"/>
                        <a:pt x="107" y="77"/>
                        <a:pt x="104" y="80"/>
                      </a:cubicBezTo>
                      <a:cubicBezTo>
                        <a:pt x="80" y="104"/>
                        <a:pt x="80" y="104"/>
                        <a:pt x="80" y="104"/>
                      </a:cubicBezTo>
                      <a:cubicBezTo>
                        <a:pt x="77" y="107"/>
                        <a:pt x="72" y="107"/>
                        <a:pt x="68" y="104"/>
                      </a:cubicBezTo>
                      <a:cubicBezTo>
                        <a:pt x="53" y="89"/>
                        <a:pt x="53" y="89"/>
                        <a:pt x="53" y="89"/>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Line 568">
                  <a:extLst>
                    <a:ext uri="{FF2B5EF4-FFF2-40B4-BE49-F238E27FC236}">
                      <a16:creationId xmlns:a16="http://schemas.microsoft.com/office/drawing/2014/main" id="{86FAF0C1-939F-4DCB-9D63-EB5B170D1823}"/>
                    </a:ext>
                  </a:extLst>
                </p:cNvPr>
                <p:cNvSpPr>
                  <a:spLocks noChangeShapeType="1"/>
                </p:cNvSpPr>
                <p:nvPr/>
              </p:nvSpPr>
              <p:spPr bwMode="auto">
                <a:xfrm flipV="1">
                  <a:off x="3970338" y="5030788"/>
                  <a:ext cx="87313" cy="873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Line 569">
                  <a:extLst>
                    <a:ext uri="{FF2B5EF4-FFF2-40B4-BE49-F238E27FC236}">
                      <a16:creationId xmlns:a16="http://schemas.microsoft.com/office/drawing/2014/main" id="{90359C8A-D379-4F29-83BE-7FFE9D2CE045}"/>
                    </a:ext>
                  </a:extLst>
                </p:cNvPr>
                <p:cNvSpPr>
                  <a:spLocks noChangeShapeType="1"/>
                </p:cNvSpPr>
                <p:nvPr/>
              </p:nvSpPr>
              <p:spPr bwMode="auto">
                <a:xfrm flipH="1">
                  <a:off x="3970338" y="5097463"/>
                  <a:ext cx="174625" cy="17303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42D39C43-2C86-4810-9DE8-C87E8C608420}"/>
                  </a:ext>
                </a:extLst>
              </p:cNvPr>
              <p:cNvGrpSpPr>
                <a:grpSpLocks noChangeAspect="1"/>
              </p:cNvGrpSpPr>
              <p:nvPr/>
            </p:nvGrpSpPr>
            <p:grpSpPr>
              <a:xfrm>
                <a:off x="3002900" y="5943600"/>
                <a:ext cx="457200" cy="457200"/>
                <a:chOff x="4687888" y="4737100"/>
                <a:chExt cx="646113" cy="646113"/>
              </a:xfrm>
            </p:grpSpPr>
            <p:sp>
              <p:nvSpPr>
                <p:cNvPr id="356" name="Freeform 570">
                  <a:extLst>
                    <a:ext uri="{FF2B5EF4-FFF2-40B4-BE49-F238E27FC236}">
                      <a16:creationId xmlns:a16="http://schemas.microsoft.com/office/drawing/2014/main" id="{D39844CE-4900-4C2B-9A9A-239221652FE7}"/>
                    </a:ext>
                  </a:extLst>
                </p:cNvPr>
                <p:cNvSpPr>
                  <a:spLocks/>
                </p:cNvSpPr>
                <p:nvPr/>
              </p:nvSpPr>
              <p:spPr bwMode="auto">
                <a:xfrm>
                  <a:off x="4687888" y="4737100"/>
                  <a:ext cx="646113" cy="646113"/>
                </a:xfrm>
                <a:custGeom>
                  <a:avLst/>
                  <a:gdLst>
                    <a:gd name="T0" fmla="*/ 221 w 237"/>
                    <a:gd name="T1" fmla="*/ 16 h 237"/>
                    <a:gd name="T2" fmla="*/ 165 w 237"/>
                    <a:gd name="T3" fmla="*/ 15 h 237"/>
                    <a:gd name="T4" fmla="*/ 39 w 237"/>
                    <a:gd name="T5" fmla="*/ 142 h 237"/>
                    <a:gd name="T6" fmla="*/ 31 w 237"/>
                    <a:gd name="T7" fmla="*/ 158 h 237"/>
                    <a:gd name="T8" fmla="*/ 28 w 237"/>
                    <a:gd name="T9" fmla="*/ 190 h 237"/>
                    <a:gd name="T10" fmla="*/ 5 w 237"/>
                    <a:gd name="T11" fmla="*/ 213 h 237"/>
                    <a:gd name="T12" fmla="*/ 5 w 237"/>
                    <a:gd name="T13" fmla="*/ 232 h 237"/>
                    <a:gd name="T14" fmla="*/ 24 w 237"/>
                    <a:gd name="T15" fmla="*/ 232 h 237"/>
                    <a:gd name="T16" fmla="*/ 47 w 237"/>
                    <a:gd name="T17" fmla="*/ 209 h 237"/>
                    <a:gd name="T18" fmla="*/ 79 w 237"/>
                    <a:gd name="T19" fmla="*/ 206 h 237"/>
                    <a:gd name="T20" fmla="*/ 95 w 237"/>
                    <a:gd name="T21" fmla="*/ 198 h 237"/>
                    <a:gd name="T22" fmla="*/ 222 w 237"/>
                    <a:gd name="T23" fmla="*/ 72 h 237"/>
                    <a:gd name="T24" fmla="*/ 221 w 237"/>
                    <a:gd name="T25"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7">
                      <a:moveTo>
                        <a:pt x="221" y="16"/>
                      </a:moveTo>
                      <a:cubicBezTo>
                        <a:pt x="206" y="0"/>
                        <a:pt x="181" y="0"/>
                        <a:pt x="165" y="15"/>
                      </a:cubicBezTo>
                      <a:cubicBezTo>
                        <a:pt x="39" y="142"/>
                        <a:pt x="39" y="142"/>
                        <a:pt x="39" y="142"/>
                      </a:cubicBezTo>
                      <a:cubicBezTo>
                        <a:pt x="35" y="146"/>
                        <a:pt x="32" y="152"/>
                        <a:pt x="31" y="158"/>
                      </a:cubicBezTo>
                      <a:cubicBezTo>
                        <a:pt x="28" y="190"/>
                        <a:pt x="28" y="190"/>
                        <a:pt x="28" y="190"/>
                      </a:cubicBezTo>
                      <a:cubicBezTo>
                        <a:pt x="5" y="213"/>
                        <a:pt x="5" y="213"/>
                        <a:pt x="5" y="213"/>
                      </a:cubicBezTo>
                      <a:cubicBezTo>
                        <a:pt x="0" y="219"/>
                        <a:pt x="0" y="227"/>
                        <a:pt x="5" y="232"/>
                      </a:cubicBezTo>
                      <a:cubicBezTo>
                        <a:pt x="10" y="237"/>
                        <a:pt x="18" y="237"/>
                        <a:pt x="24" y="232"/>
                      </a:cubicBezTo>
                      <a:cubicBezTo>
                        <a:pt x="47" y="209"/>
                        <a:pt x="47" y="209"/>
                        <a:pt x="47" y="209"/>
                      </a:cubicBezTo>
                      <a:cubicBezTo>
                        <a:pt x="79" y="206"/>
                        <a:pt x="79" y="206"/>
                        <a:pt x="79" y="206"/>
                      </a:cubicBezTo>
                      <a:cubicBezTo>
                        <a:pt x="85" y="205"/>
                        <a:pt x="91" y="202"/>
                        <a:pt x="95" y="198"/>
                      </a:cubicBezTo>
                      <a:cubicBezTo>
                        <a:pt x="222" y="72"/>
                        <a:pt x="222" y="72"/>
                        <a:pt x="222" y="72"/>
                      </a:cubicBezTo>
                      <a:cubicBezTo>
                        <a:pt x="237" y="56"/>
                        <a:pt x="237" y="31"/>
                        <a:pt x="221" y="16"/>
                      </a:cubicBezTo>
                      <a:close/>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 name="Line 571">
                  <a:extLst>
                    <a:ext uri="{FF2B5EF4-FFF2-40B4-BE49-F238E27FC236}">
                      <a16:creationId xmlns:a16="http://schemas.microsoft.com/office/drawing/2014/main" id="{056E7E85-A821-4C57-9637-66E5172186DC}"/>
                    </a:ext>
                  </a:extLst>
                </p:cNvPr>
                <p:cNvSpPr>
                  <a:spLocks noChangeShapeType="1"/>
                </p:cNvSpPr>
                <p:nvPr/>
              </p:nvSpPr>
              <p:spPr bwMode="auto">
                <a:xfrm flipH="1">
                  <a:off x="4810125" y="4867275"/>
                  <a:ext cx="392113" cy="393700"/>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Line 572">
                  <a:extLst>
                    <a:ext uri="{FF2B5EF4-FFF2-40B4-BE49-F238E27FC236}">
                      <a16:creationId xmlns:a16="http://schemas.microsoft.com/office/drawing/2014/main" id="{05D2DD58-C4F2-458D-B59F-AECB7397C1C9}"/>
                    </a:ext>
                  </a:extLst>
                </p:cNvPr>
                <p:cNvSpPr>
                  <a:spLocks noChangeShapeType="1"/>
                </p:cNvSpPr>
                <p:nvPr/>
              </p:nvSpPr>
              <p:spPr bwMode="auto">
                <a:xfrm>
                  <a:off x="5126038" y="4794250"/>
                  <a:ext cx="25400" cy="25400"/>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Line 573">
                  <a:extLst>
                    <a:ext uri="{FF2B5EF4-FFF2-40B4-BE49-F238E27FC236}">
                      <a16:creationId xmlns:a16="http://schemas.microsoft.com/office/drawing/2014/main" id="{52B78CFF-4155-47A2-865F-6C1E245071EB}"/>
                    </a:ext>
                  </a:extLst>
                </p:cNvPr>
                <p:cNvSpPr>
                  <a:spLocks noChangeShapeType="1"/>
                </p:cNvSpPr>
                <p:nvPr/>
              </p:nvSpPr>
              <p:spPr bwMode="auto">
                <a:xfrm>
                  <a:off x="5046663" y="4870450"/>
                  <a:ext cx="28575" cy="2698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Line 574">
                  <a:extLst>
                    <a:ext uri="{FF2B5EF4-FFF2-40B4-BE49-F238E27FC236}">
                      <a16:creationId xmlns:a16="http://schemas.microsoft.com/office/drawing/2014/main" id="{6BC450DD-6C1A-4C4D-9F43-542126C3D6A6}"/>
                    </a:ext>
                  </a:extLst>
                </p:cNvPr>
                <p:cNvSpPr>
                  <a:spLocks noChangeShapeType="1"/>
                </p:cNvSpPr>
                <p:nvPr/>
              </p:nvSpPr>
              <p:spPr bwMode="auto">
                <a:xfrm>
                  <a:off x="4970463" y="4946650"/>
                  <a:ext cx="26988" cy="2698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Line 575">
                  <a:extLst>
                    <a:ext uri="{FF2B5EF4-FFF2-40B4-BE49-F238E27FC236}">
                      <a16:creationId xmlns:a16="http://schemas.microsoft.com/office/drawing/2014/main" id="{6BE4A9B5-348B-4EAB-B763-3FC32C1B884C}"/>
                    </a:ext>
                  </a:extLst>
                </p:cNvPr>
                <p:cNvSpPr>
                  <a:spLocks noChangeShapeType="1"/>
                </p:cNvSpPr>
                <p:nvPr/>
              </p:nvSpPr>
              <p:spPr bwMode="auto">
                <a:xfrm>
                  <a:off x="4894263" y="5026025"/>
                  <a:ext cx="25400" cy="238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Line 576">
                  <a:extLst>
                    <a:ext uri="{FF2B5EF4-FFF2-40B4-BE49-F238E27FC236}">
                      <a16:creationId xmlns:a16="http://schemas.microsoft.com/office/drawing/2014/main" id="{3E5DFEA0-DA2E-45A3-BB22-B812697A8FB0}"/>
                    </a:ext>
                  </a:extLst>
                </p:cNvPr>
                <p:cNvSpPr>
                  <a:spLocks noChangeShapeType="1"/>
                </p:cNvSpPr>
                <p:nvPr/>
              </p:nvSpPr>
              <p:spPr bwMode="auto">
                <a:xfrm>
                  <a:off x="4818063" y="5102225"/>
                  <a:ext cx="23813" cy="238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Line 577">
                  <a:extLst>
                    <a:ext uri="{FF2B5EF4-FFF2-40B4-BE49-F238E27FC236}">
                      <a16:creationId xmlns:a16="http://schemas.microsoft.com/office/drawing/2014/main" id="{65F3B2DA-DA79-4030-B234-2569AD7008E1}"/>
                    </a:ext>
                  </a:extLst>
                </p:cNvPr>
                <p:cNvSpPr>
                  <a:spLocks noChangeShapeType="1"/>
                </p:cNvSpPr>
                <p:nvPr/>
              </p:nvSpPr>
              <p:spPr bwMode="auto">
                <a:xfrm>
                  <a:off x="4725988" y="5292725"/>
                  <a:ext cx="50800" cy="52388"/>
                </a:xfrm>
                <a:prstGeom prst="line">
                  <a:avLst/>
                </a:prstGeom>
                <a:noFill/>
                <a:ln w="1905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F3F56A8E-87B0-49B9-8F14-300105784A90}"/>
                  </a:ext>
                </a:extLst>
              </p:cNvPr>
              <p:cNvGrpSpPr>
                <a:grpSpLocks noChangeAspect="1"/>
              </p:cNvGrpSpPr>
              <p:nvPr/>
            </p:nvGrpSpPr>
            <p:grpSpPr>
              <a:xfrm>
                <a:off x="1278092" y="2021070"/>
                <a:ext cx="457200" cy="507582"/>
                <a:chOff x="2528888" y="2057401"/>
                <a:chExt cx="965200" cy="1071562"/>
              </a:xfrm>
            </p:grpSpPr>
            <p:sp>
              <p:nvSpPr>
                <p:cNvPr id="331" name="Line 598">
                  <a:extLst>
                    <a:ext uri="{FF2B5EF4-FFF2-40B4-BE49-F238E27FC236}">
                      <a16:creationId xmlns:a16="http://schemas.microsoft.com/office/drawing/2014/main" id="{3C713239-11D6-455D-8946-F341AB90A126}"/>
                    </a:ext>
                  </a:extLst>
                </p:cNvPr>
                <p:cNvSpPr>
                  <a:spLocks noChangeShapeType="1"/>
                </p:cNvSpPr>
                <p:nvPr/>
              </p:nvSpPr>
              <p:spPr bwMode="auto">
                <a:xfrm>
                  <a:off x="2528888" y="3128963"/>
                  <a:ext cx="965200"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Oval 599">
                  <a:extLst>
                    <a:ext uri="{FF2B5EF4-FFF2-40B4-BE49-F238E27FC236}">
                      <a16:creationId xmlns:a16="http://schemas.microsoft.com/office/drawing/2014/main" id="{1D6DC687-CB05-4A62-96E8-2F632C85C402}"/>
                    </a:ext>
                  </a:extLst>
                </p:cNvPr>
                <p:cNvSpPr>
                  <a:spLocks noChangeArrowheads="1"/>
                </p:cNvSpPr>
                <p:nvPr/>
              </p:nvSpPr>
              <p:spPr bwMode="auto">
                <a:xfrm>
                  <a:off x="3046413" y="2243138"/>
                  <a:ext cx="107950"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Oval 600">
                  <a:extLst>
                    <a:ext uri="{FF2B5EF4-FFF2-40B4-BE49-F238E27FC236}">
                      <a16:creationId xmlns:a16="http://schemas.microsoft.com/office/drawing/2014/main" id="{4B312FFB-E64A-41F9-9D39-0C36CF496814}"/>
                    </a:ext>
                  </a:extLst>
                </p:cNvPr>
                <p:cNvSpPr>
                  <a:spLocks noChangeArrowheads="1"/>
                </p:cNvSpPr>
                <p:nvPr/>
              </p:nvSpPr>
              <p:spPr bwMode="auto">
                <a:xfrm>
                  <a:off x="3046413" y="2057401"/>
                  <a:ext cx="107950"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Oval 601">
                  <a:extLst>
                    <a:ext uri="{FF2B5EF4-FFF2-40B4-BE49-F238E27FC236}">
                      <a16:creationId xmlns:a16="http://schemas.microsoft.com/office/drawing/2014/main" id="{8C43A233-B2EF-49C1-B3E6-E89A2FC57482}"/>
                    </a:ext>
                  </a:extLst>
                </p:cNvPr>
                <p:cNvSpPr>
                  <a:spLocks noChangeArrowheads="1"/>
                </p:cNvSpPr>
                <p:nvPr/>
              </p:nvSpPr>
              <p:spPr bwMode="auto">
                <a:xfrm>
                  <a:off x="3046413" y="2430463"/>
                  <a:ext cx="107950"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Oval 602">
                  <a:extLst>
                    <a:ext uri="{FF2B5EF4-FFF2-40B4-BE49-F238E27FC236}">
                      <a16:creationId xmlns:a16="http://schemas.microsoft.com/office/drawing/2014/main" id="{1BB44D6B-D19F-4319-9914-E4A30AD7170B}"/>
                    </a:ext>
                  </a:extLst>
                </p:cNvPr>
                <p:cNvSpPr>
                  <a:spLocks noChangeArrowheads="1"/>
                </p:cNvSpPr>
                <p:nvPr/>
              </p:nvSpPr>
              <p:spPr bwMode="auto">
                <a:xfrm>
                  <a:off x="3046413" y="2616201"/>
                  <a:ext cx="107950"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Oval 603">
                  <a:extLst>
                    <a:ext uri="{FF2B5EF4-FFF2-40B4-BE49-F238E27FC236}">
                      <a16:creationId xmlns:a16="http://schemas.microsoft.com/office/drawing/2014/main" id="{F7512F1B-3173-4D8C-8CF2-333C50780E43}"/>
                    </a:ext>
                  </a:extLst>
                </p:cNvPr>
                <p:cNvSpPr>
                  <a:spLocks noChangeArrowheads="1"/>
                </p:cNvSpPr>
                <p:nvPr/>
              </p:nvSpPr>
              <p:spPr bwMode="auto">
                <a:xfrm>
                  <a:off x="3365501" y="2243138"/>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Oval 604">
                  <a:extLst>
                    <a:ext uri="{FF2B5EF4-FFF2-40B4-BE49-F238E27FC236}">
                      <a16:creationId xmlns:a16="http://schemas.microsoft.com/office/drawing/2014/main" id="{B501CC6A-A363-4ACE-B4A7-9AA6EF544778}"/>
                    </a:ext>
                  </a:extLst>
                </p:cNvPr>
                <p:cNvSpPr>
                  <a:spLocks noChangeArrowheads="1"/>
                </p:cNvSpPr>
                <p:nvPr/>
              </p:nvSpPr>
              <p:spPr bwMode="auto">
                <a:xfrm>
                  <a:off x="3365501" y="2430463"/>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Oval 605">
                  <a:extLst>
                    <a:ext uri="{FF2B5EF4-FFF2-40B4-BE49-F238E27FC236}">
                      <a16:creationId xmlns:a16="http://schemas.microsoft.com/office/drawing/2014/main" id="{B2FEA292-2FFD-42DC-9021-72EC4B2D5DEF}"/>
                    </a:ext>
                  </a:extLst>
                </p:cNvPr>
                <p:cNvSpPr>
                  <a:spLocks noChangeArrowheads="1"/>
                </p:cNvSpPr>
                <p:nvPr/>
              </p:nvSpPr>
              <p:spPr bwMode="auto">
                <a:xfrm>
                  <a:off x="3365501" y="2057401"/>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Oval 606">
                  <a:extLst>
                    <a:ext uri="{FF2B5EF4-FFF2-40B4-BE49-F238E27FC236}">
                      <a16:creationId xmlns:a16="http://schemas.microsoft.com/office/drawing/2014/main" id="{404CA0F2-C244-4C72-9B60-B28719287BF0}"/>
                    </a:ext>
                  </a:extLst>
                </p:cNvPr>
                <p:cNvSpPr>
                  <a:spLocks noChangeArrowheads="1"/>
                </p:cNvSpPr>
                <p:nvPr/>
              </p:nvSpPr>
              <p:spPr bwMode="auto">
                <a:xfrm>
                  <a:off x="3365501" y="2616201"/>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Oval 607">
                  <a:extLst>
                    <a:ext uri="{FF2B5EF4-FFF2-40B4-BE49-F238E27FC236}">
                      <a16:creationId xmlns:a16="http://schemas.microsoft.com/office/drawing/2014/main" id="{D32D6B20-7289-48E6-8811-7B3EE4E1516A}"/>
                    </a:ext>
                  </a:extLst>
                </p:cNvPr>
                <p:cNvSpPr>
                  <a:spLocks noChangeArrowheads="1"/>
                </p:cNvSpPr>
                <p:nvPr/>
              </p:nvSpPr>
              <p:spPr bwMode="auto">
                <a:xfrm>
                  <a:off x="2824163" y="2243138"/>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Oval 608">
                  <a:extLst>
                    <a:ext uri="{FF2B5EF4-FFF2-40B4-BE49-F238E27FC236}">
                      <a16:creationId xmlns:a16="http://schemas.microsoft.com/office/drawing/2014/main" id="{385703A0-B075-44FE-862B-70A6DB3BD278}"/>
                    </a:ext>
                  </a:extLst>
                </p:cNvPr>
                <p:cNvSpPr>
                  <a:spLocks noChangeArrowheads="1"/>
                </p:cNvSpPr>
                <p:nvPr/>
              </p:nvSpPr>
              <p:spPr bwMode="auto">
                <a:xfrm>
                  <a:off x="2824163" y="2430463"/>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09">
                  <a:extLst>
                    <a:ext uri="{FF2B5EF4-FFF2-40B4-BE49-F238E27FC236}">
                      <a16:creationId xmlns:a16="http://schemas.microsoft.com/office/drawing/2014/main" id="{F40CFCE3-D080-4E92-8990-FDCD8AAD2438}"/>
                    </a:ext>
                  </a:extLst>
                </p:cNvPr>
                <p:cNvSpPr>
                  <a:spLocks noChangeShapeType="1"/>
                </p:cNvSpPr>
                <p:nvPr/>
              </p:nvSpPr>
              <p:spPr bwMode="auto">
                <a:xfrm flipV="1">
                  <a:off x="3100388" y="2722563"/>
                  <a:ext cx="0" cy="3698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10">
                  <a:extLst>
                    <a:ext uri="{FF2B5EF4-FFF2-40B4-BE49-F238E27FC236}">
                      <a16:creationId xmlns:a16="http://schemas.microsoft.com/office/drawing/2014/main" id="{CE3D3D48-803A-4430-823E-40E03A4A05FA}"/>
                    </a:ext>
                  </a:extLst>
                </p:cNvPr>
                <p:cNvSpPr>
                  <a:spLocks noChangeShapeType="1"/>
                </p:cNvSpPr>
                <p:nvPr/>
              </p:nvSpPr>
              <p:spPr bwMode="auto">
                <a:xfrm flipV="1">
                  <a:off x="3100388"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11">
                  <a:extLst>
                    <a:ext uri="{FF2B5EF4-FFF2-40B4-BE49-F238E27FC236}">
                      <a16:creationId xmlns:a16="http://schemas.microsoft.com/office/drawing/2014/main" id="{4F207168-320D-415C-AF47-FCE9791ABD57}"/>
                    </a:ext>
                  </a:extLst>
                </p:cNvPr>
                <p:cNvSpPr>
                  <a:spLocks noChangeShapeType="1"/>
                </p:cNvSpPr>
                <p:nvPr/>
              </p:nvSpPr>
              <p:spPr bwMode="auto">
                <a:xfrm flipV="1">
                  <a:off x="3100388" y="2536826"/>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Line 612">
                  <a:extLst>
                    <a:ext uri="{FF2B5EF4-FFF2-40B4-BE49-F238E27FC236}">
                      <a16:creationId xmlns:a16="http://schemas.microsoft.com/office/drawing/2014/main" id="{6F394193-C735-46F9-86F5-5B3629C4471B}"/>
                    </a:ext>
                  </a:extLst>
                </p:cNvPr>
                <p:cNvSpPr>
                  <a:spLocks noChangeShapeType="1"/>
                </p:cNvSpPr>
                <p:nvPr/>
              </p:nvSpPr>
              <p:spPr bwMode="auto">
                <a:xfrm flipV="1">
                  <a:off x="2876551"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Line 613">
                  <a:extLst>
                    <a:ext uri="{FF2B5EF4-FFF2-40B4-BE49-F238E27FC236}">
                      <a16:creationId xmlns:a16="http://schemas.microsoft.com/office/drawing/2014/main" id="{69E71F1C-8ACE-40B0-AA67-059062055F20}"/>
                    </a:ext>
                  </a:extLst>
                </p:cNvPr>
                <p:cNvSpPr>
                  <a:spLocks noChangeShapeType="1"/>
                </p:cNvSpPr>
                <p:nvPr/>
              </p:nvSpPr>
              <p:spPr bwMode="auto">
                <a:xfrm flipH="1">
                  <a:off x="2930526" y="2482851"/>
                  <a:ext cx="115888"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14">
                  <a:extLst>
                    <a:ext uri="{FF2B5EF4-FFF2-40B4-BE49-F238E27FC236}">
                      <a16:creationId xmlns:a16="http://schemas.microsoft.com/office/drawing/2014/main" id="{A7EB6BE2-80EB-4A92-BE50-73B58403929C}"/>
                    </a:ext>
                  </a:extLst>
                </p:cNvPr>
                <p:cNvSpPr>
                  <a:spLocks noChangeShapeType="1"/>
                </p:cNvSpPr>
                <p:nvPr/>
              </p:nvSpPr>
              <p:spPr bwMode="auto">
                <a:xfrm flipH="1">
                  <a:off x="3197226" y="2482851"/>
                  <a:ext cx="168275"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15">
                  <a:extLst>
                    <a:ext uri="{FF2B5EF4-FFF2-40B4-BE49-F238E27FC236}">
                      <a16:creationId xmlns:a16="http://schemas.microsoft.com/office/drawing/2014/main" id="{5056E6FD-32DE-4BBA-BB6F-6C854390ABFE}"/>
                    </a:ext>
                  </a:extLst>
                </p:cNvPr>
                <p:cNvSpPr>
                  <a:spLocks noChangeShapeType="1"/>
                </p:cNvSpPr>
                <p:nvPr/>
              </p:nvSpPr>
              <p:spPr bwMode="auto">
                <a:xfrm flipH="1">
                  <a:off x="3197226" y="2297113"/>
                  <a:ext cx="169863"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 name="Line 616">
                  <a:extLst>
                    <a:ext uri="{FF2B5EF4-FFF2-40B4-BE49-F238E27FC236}">
                      <a16:creationId xmlns:a16="http://schemas.microsoft.com/office/drawing/2014/main" id="{E8707A39-E177-4521-BE7F-8FF280FC17C9}"/>
                    </a:ext>
                  </a:extLst>
                </p:cNvPr>
                <p:cNvSpPr>
                  <a:spLocks noChangeShapeType="1"/>
                </p:cNvSpPr>
                <p:nvPr/>
              </p:nvSpPr>
              <p:spPr bwMode="auto">
                <a:xfrm flipV="1">
                  <a:off x="3419476"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617">
                  <a:extLst>
                    <a:ext uri="{FF2B5EF4-FFF2-40B4-BE49-F238E27FC236}">
                      <a16:creationId xmlns:a16="http://schemas.microsoft.com/office/drawing/2014/main" id="{97365FF8-3974-469B-8129-635121795FBF}"/>
                    </a:ext>
                  </a:extLst>
                </p:cNvPr>
                <p:cNvSpPr>
                  <a:spLocks noChangeShapeType="1"/>
                </p:cNvSpPr>
                <p:nvPr/>
              </p:nvSpPr>
              <p:spPr bwMode="auto">
                <a:xfrm flipV="1">
                  <a:off x="3419476" y="2165351"/>
                  <a:ext cx="0" cy="777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618">
                  <a:extLst>
                    <a:ext uri="{FF2B5EF4-FFF2-40B4-BE49-F238E27FC236}">
                      <a16:creationId xmlns:a16="http://schemas.microsoft.com/office/drawing/2014/main" id="{7CD694CA-4B65-47E7-AE0A-EF4A3707B444}"/>
                    </a:ext>
                  </a:extLst>
                </p:cNvPr>
                <p:cNvSpPr>
                  <a:spLocks noChangeShapeType="1"/>
                </p:cNvSpPr>
                <p:nvPr/>
              </p:nvSpPr>
              <p:spPr bwMode="auto">
                <a:xfrm>
                  <a:off x="3419476" y="2536826"/>
                  <a:ext cx="0" cy="87313"/>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Freeform 619">
                  <a:extLst>
                    <a:ext uri="{FF2B5EF4-FFF2-40B4-BE49-F238E27FC236}">
                      <a16:creationId xmlns:a16="http://schemas.microsoft.com/office/drawing/2014/main" id="{4CBCD33B-632D-43BB-82F2-C9FF8925BD2B}"/>
                    </a:ext>
                  </a:extLst>
                </p:cNvPr>
                <p:cNvSpPr>
                  <a:spLocks/>
                </p:cNvSpPr>
                <p:nvPr/>
              </p:nvSpPr>
              <p:spPr bwMode="auto">
                <a:xfrm>
                  <a:off x="3265488" y="2670176"/>
                  <a:ext cx="100013" cy="422275"/>
                </a:xfrm>
                <a:custGeom>
                  <a:avLst/>
                  <a:gdLst>
                    <a:gd name="T0" fmla="*/ 63 w 63"/>
                    <a:gd name="T1" fmla="*/ 0 h 266"/>
                    <a:gd name="T2" fmla="*/ 0 w 63"/>
                    <a:gd name="T3" fmla="*/ 0 h 266"/>
                    <a:gd name="T4" fmla="*/ 0 w 63"/>
                    <a:gd name="T5" fmla="*/ 124 h 266"/>
                    <a:gd name="T6" fmla="*/ 0 w 63"/>
                    <a:gd name="T7" fmla="*/ 266 h 266"/>
                  </a:gdLst>
                  <a:ahLst/>
                  <a:cxnLst>
                    <a:cxn ang="0">
                      <a:pos x="T0" y="T1"/>
                    </a:cxn>
                    <a:cxn ang="0">
                      <a:pos x="T2" y="T3"/>
                    </a:cxn>
                    <a:cxn ang="0">
                      <a:pos x="T4" y="T5"/>
                    </a:cxn>
                    <a:cxn ang="0">
                      <a:pos x="T6" y="T7"/>
                    </a:cxn>
                  </a:cxnLst>
                  <a:rect l="0" t="0" r="r" b="b"/>
                  <a:pathLst>
                    <a:path w="63" h="266">
                      <a:moveTo>
                        <a:pt x="63" y="0"/>
                      </a:moveTo>
                      <a:lnTo>
                        <a:pt x="0" y="0"/>
                      </a:lnTo>
                      <a:lnTo>
                        <a:pt x="0" y="124"/>
                      </a:lnTo>
                      <a:lnTo>
                        <a:pt x="0" y="266"/>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Freeform 620">
                  <a:extLst>
                    <a:ext uri="{FF2B5EF4-FFF2-40B4-BE49-F238E27FC236}">
                      <a16:creationId xmlns:a16="http://schemas.microsoft.com/office/drawing/2014/main" id="{063ACE7F-0330-45F3-8737-929339020FA7}"/>
                    </a:ext>
                  </a:extLst>
                </p:cNvPr>
                <p:cNvSpPr>
                  <a:spLocks/>
                </p:cNvSpPr>
                <p:nvPr/>
              </p:nvSpPr>
              <p:spPr bwMode="auto">
                <a:xfrm>
                  <a:off x="2543176" y="2111376"/>
                  <a:ext cx="461963" cy="981075"/>
                </a:xfrm>
                <a:custGeom>
                  <a:avLst/>
                  <a:gdLst>
                    <a:gd name="T0" fmla="*/ 273 w 448"/>
                    <a:gd name="T1" fmla="*/ 955 h 955"/>
                    <a:gd name="T2" fmla="*/ 273 w 448"/>
                    <a:gd name="T3" fmla="*/ 820 h 955"/>
                    <a:gd name="T4" fmla="*/ 104 w 448"/>
                    <a:gd name="T5" fmla="*/ 790 h 955"/>
                    <a:gd name="T6" fmla="*/ 102 w 448"/>
                    <a:gd name="T7" fmla="*/ 712 h 955"/>
                    <a:gd name="T8" fmla="*/ 80 w 448"/>
                    <a:gd name="T9" fmla="*/ 651 h 955"/>
                    <a:gd name="T10" fmla="*/ 73 w 448"/>
                    <a:gd name="T11" fmla="*/ 580 h 955"/>
                    <a:gd name="T12" fmla="*/ 0 w 448"/>
                    <a:gd name="T13" fmla="*/ 522 h 955"/>
                    <a:gd name="T14" fmla="*/ 77 w 448"/>
                    <a:gd name="T15" fmla="*/ 348 h 955"/>
                    <a:gd name="T16" fmla="*/ 442 w 448"/>
                    <a:gd name="T17" fmla="*/ 0 h 955"/>
                    <a:gd name="T18" fmla="*/ 448 w 448"/>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955">
                      <a:moveTo>
                        <a:pt x="273" y="955"/>
                      </a:moveTo>
                      <a:cubicBezTo>
                        <a:pt x="273" y="820"/>
                        <a:pt x="273" y="820"/>
                        <a:pt x="273" y="820"/>
                      </a:cubicBezTo>
                      <a:cubicBezTo>
                        <a:pt x="273" y="820"/>
                        <a:pt x="125" y="822"/>
                        <a:pt x="104" y="790"/>
                      </a:cubicBezTo>
                      <a:cubicBezTo>
                        <a:pt x="90" y="768"/>
                        <a:pt x="91" y="751"/>
                        <a:pt x="102" y="712"/>
                      </a:cubicBezTo>
                      <a:cubicBezTo>
                        <a:pt x="113" y="672"/>
                        <a:pt x="52" y="695"/>
                        <a:pt x="80" y="651"/>
                      </a:cubicBezTo>
                      <a:cubicBezTo>
                        <a:pt x="94" y="630"/>
                        <a:pt x="49" y="623"/>
                        <a:pt x="73" y="580"/>
                      </a:cubicBezTo>
                      <a:cubicBezTo>
                        <a:pt x="87" y="557"/>
                        <a:pt x="3" y="551"/>
                        <a:pt x="0" y="522"/>
                      </a:cubicBezTo>
                      <a:cubicBezTo>
                        <a:pt x="11" y="478"/>
                        <a:pt x="75" y="426"/>
                        <a:pt x="77" y="348"/>
                      </a:cubicBezTo>
                      <a:cubicBezTo>
                        <a:pt x="84" y="137"/>
                        <a:pt x="172" y="0"/>
                        <a:pt x="442" y="0"/>
                      </a:cubicBezTo>
                      <a:cubicBezTo>
                        <a:pt x="448" y="0"/>
                        <a:pt x="448" y="0"/>
                        <a:pt x="448"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621">
                  <a:extLst>
                    <a:ext uri="{FF2B5EF4-FFF2-40B4-BE49-F238E27FC236}">
                      <a16:creationId xmlns:a16="http://schemas.microsoft.com/office/drawing/2014/main" id="{CB3DE136-20C1-48EA-9756-B691573A5FD4}"/>
                    </a:ext>
                  </a:extLst>
                </p:cNvPr>
                <p:cNvSpPr>
                  <a:spLocks noChangeShapeType="1"/>
                </p:cNvSpPr>
                <p:nvPr/>
              </p:nvSpPr>
              <p:spPr bwMode="auto">
                <a:xfrm flipH="1">
                  <a:off x="3197226" y="2111376"/>
                  <a:ext cx="168275"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622">
                  <a:extLst>
                    <a:ext uri="{FF2B5EF4-FFF2-40B4-BE49-F238E27FC236}">
                      <a16:creationId xmlns:a16="http://schemas.microsoft.com/office/drawing/2014/main" id="{1991ABD0-24AC-4C53-B044-9FC5AFA44031}"/>
                    </a:ext>
                  </a:extLst>
                </p:cNvPr>
                <p:cNvSpPr>
                  <a:spLocks noChangeShapeType="1"/>
                </p:cNvSpPr>
                <p:nvPr/>
              </p:nvSpPr>
              <p:spPr bwMode="auto">
                <a:xfrm>
                  <a:off x="3100388" y="2165351"/>
                  <a:ext cx="0" cy="777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4FC3D5AA-5752-4C5F-8B9B-5166D06BB863}"/>
                  </a:ext>
                </a:extLst>
              </p:cNvPr>
              <p:cNvGrpSpPr>
                <a:grpSpLocks noChangeAspect="1"/>
              </p:cNvGrpSpPr>
              <p:nvPr/>
            </p:nvGrpSpPr>
            <p:grpSpPr>
              <a:xfrm>
                <a:off x="5345301" y="4803284"/>
                <a:ext cx="457200" cy="528536"/>
                <a:chOff x="8778876" y="5810251"/>
                <a:chExt cx="895350" cy="1035050"/>
              </a:xfrm>
            </p:grpSpPr>
            <p:sp>
              <p:nvSpPr>
                <p:cNvPr id="310" name="Freeform 641">
                  <a:extLst>
                    <a:ext uri="{FF2B5EF4-FFF2-40B4-BE49-F238E27FC236}">
                      <a16:creationId xmlns:a16="http://schemas.microsoft.com/office/drawing/2014/main" id="{2362D326-C1DB-46E8-A5F3-57486736BC81}"/>
                    </a:ext>
                  </a:extLst>
                </p:cNvPr>
                <p:cNvSpPr>
                  <a:spLocks/>
                </p:cNvSpPr>
                <p:nvPr/>
              </p:nvSpPr>
              <p:spPr bwMode="auto">
                <a:xfrm>
                  <a:off x="9571038"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5" y="101"/>
                        <a:pt x="2" y="79"/>
                        <a:pt x="1" y="52"/>
                      </a:cubicBezTo>
                      <a:cubicBezTo>
                        <a:pt x="0" y="25"/>
                        <a:pt x="21" y="2"/>
                        <a:pt x="48" y="1"/>
                      </a:cubicBezTo>
                      <a:cubicBezTo>
                        <a:pt x="76" y="0"/>
                        <a:pt x="98" y="21"/>
                        <a:pt x="99" y="4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642">
                  <a:extLst>
                    <a:ext uri="{FF2B5EF4-FFF2-40B4-BE49-F238E27FC236}">
                      <a16:creationId xmlns:a16="http://schemas.microsoft.com/office/drawing/2014/main" id="{147F0139-4174-4926-8EF0-0F366FA3E7CE}"/>
                    </a:ext>
                  </a:extLst>
                </p:cNvPr>
                <p:cNvSpPr>
                  <a:spLocks/>
                </p:cNvSpPr>
                <p:nvPr/>
              </p:nvSpPr>
              <p:spPr bwMode="auto">
                <a:xfrm>
                  <a:off x="8778876"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4" y="101"/>
                        <a:pt x="2" y="79"/>
                        <a:pt x="1" y="52"/>
                      </a:cubicBezTo>
                      <a:cubicBezTo>
                        <a:pt x="0" y="25"/>
                        <a:pt x="21" y="2"/>
                        <a:pt x="48" y="1"/>
                      </a:cubicBezTo>
                      <a:cubicBezTo>
                        <a:pt x="75" y="0"/>
                        <a:pt x="98" y="21"/>
                        <a:pt x="99" y="4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643">
                  <a:extLst>
                    <a:ext uri="{FF2B5EF4-FFF2-40B4-BE49-F238E27FC236}">
                      <a16:creationId xmlns:a16="http://schemas.microsoft.com/office/drawing/2014/main" id="{3B198565-9A8D-4EE3-ACD9-264F80E70CCE}"/>
                    </a:ext>
                  </a:extLst>
                </p:cNvPr>
                <p:cNvSpPr>
                  <a:spLocks/>
                </p:cNvSpPr>
                <p:nvPr/>
              </p:nvSpPr>
              <p:spPr bwMode="auto">
                <a:xfrm>
                  <a:off x="9036051" y="6248401"/>
                  <a:ext cx="449263" cy="596900"/>
                </a:xfrm>
                <a:custGeom>
                  <a:avLst/>
                  <a:gdLst>
                    <a:gd name="T0" fmla="*/ 148 w 436"/>
                    <a:gd name="T1" fmla="*/ 328 h 580"/>
                    <a:gd name="T2" fmla="*/ 148 w 436"/>
                    <a:gd name="T3" fmla="*/ 46 h 580"/>
                    <a:gd name="T4" fmla="*/ 222 w 436"/>
                    <a:gd name="T5" fmla="*/ 46 h 580"/>
                    <a:gd name="T6" fmla="*/ 221 w 436"/>
                    <a:gd name="T7" fmla="*/ 258 h 580"/>
                    <a:gd name="T8" fmla="*/ 221 w 436"/>
                    <a:gd name="T9" fmla="*/ 210 h 580"/>
                    <a:gd name="T10" fmla="*/ 292 w 436"/>
                    <a:gd name="T11" fmla="*/ 222 h 580"/>
                    <a:gd name="T12" fmla="*/ 292 w 436"/>
                    <a:gd name="T13" fmla="*/ 276 h 580"/>
                    <a:gd name="T14" fmla="*/ 292 w 436"/>
                    <a:gd name="T15" fmla="*/ 238 h 580"/>
                    <a:gd name="T16" fmla="*/ 360 w 436"/>
                    <a:gd name="T17" fmla="*/ 252 h 580"/>
                    <a:gd name="T18" fmla="*/ 361 w 436"/>
                    <a:gd name="T19" fmla="*/ 290 h 580"/>
                    <a:gd name="T20" fmla="*/ 361 w 436"/>
                    <a:gd name="T21" fmla="*/ 265 h 580"/>
                    <a:gd name="T22" fmla="*/ 427 w 436"/>
                    <a:gd name="T23" fmla="*/ 267 h 580"/>
                    <a:gd name="T24" fmla="*/ 422 w 436"/>
                    <a:gd name="T25" fmla="*/ 442 h 580"/>
                    <a:gd name="T26" fmla="*/ 261 w 436"/>
                    <a:gd name="T27" fmla="*/ 578 h 580"/>
                    <a:gd name="T28" fmla="*/ 152 w 436"/>
                    <a:gd name="T29" fmla="*/ 538 h 580"/>
                    <a:gd name="T30" fmla="*/ 15 w 436"/>
                    <a:gd name="T31" fmla="*/ 280 h 580"/>
                    <a:gd name="T32" fmla="*/ 56 w 436"/>
                    <a:gd name="T33" fmla="*/ 249 h 580"/>
                    <a:gd name="T34" fmla="*/ 148 w 436"/>
                    <a:gd name="T35"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580">
                      <a:moveTo>
                        <a:pt x="148" y="328"/>
                      </a:moveTo>
                      <a:cubicBezTo>
                        <a:pt x="149" y="332"/>
                        <a:pt x="148" y="76"/>
                        <a:pt x="148" y="46"/>
                      </a:cubicBezTo>
                      <a:cubicBezTo>
                        <a:pt x="148" y="1"/>
                        <a:pt x="222" y="0"/>
                        <a:pt x="222" y="46"/>
                      </a:cubicBezTo>
                      <a:cubicBezTo>
                        <a:pt x="221" y="258"/>
                        <a:pt x="221" y="258"/>
                        <a:pt x="221" y="258"/>
                      </a:cubicBezTo>
                      <a:cubicBezTo>
                        <a:pt x="221" y="210"/>
                        <a:pt x="221" y="210"/>
                        <a:pt x="221" y="210"/>
                      </a:cubicBezTo>
                      <a:cubicBezTo>
                        <a:pt x="221" y="210"/>
                        <a:pt x="260" y="176"/>
                        <a:pt x="292" y="222"/>
                      </a:cubicBezTo>
                      <a:cubicBezTo>
                        <a:pt x="292" y="276"/>
                        <a:pt x="292" y="276"/>
                        <a:pt x="292" y="276"/>
                      </a:cubicBezTo>
                      <a:cubicBezTo>
                        <a:pt x="292" y="276"/>
                        <a:pt x="291" y="247"/>
                        <a:pt x="292" y="238"/>
                      </a:cubicBezTo>
                      <a:cubicBezTo>
                        <a:pt x="292" y="228"/>
                        <a:pt x="347" y="201"/>
                        <a:pt x="360" y="252"/>
                      </a:cubicBezTo>
                      <a:cubicBezTo>
                        <a:pt x="361" y="290"/>
                        <a:pt x="361" y="290"/>
                        <a:pt x="361" y="290"/>
                      </a:cubicBezTo>
                      <a:cubicBezTo>
                        <a:pt x="361" y="290"/>
                        <a:pt x="361" y="269"/>
                        <a:pt x="361" y="265"/>
                      </a:cubicBezTo>
                      <a:cubicBezTo>
                        <a:pt x="362" y="254"/>
                        <a:pt x="408" y="227"/>
                        <a:pt x="427" y="267"/>
                      </a:cubicBezTo>
                      <a:cubicBezTo>
                        <a:pt x="427" y="267"/>
                        <a:pt x="436" y="389"/>
                        <a:pt x="422" y="442"/>
                      </a:cubicBezTo>
                      <a:cubicBezTo>
                        <a:pt x="405" y="506"/>
                        <a:pt x="351" y="576"/>
                        <a:pt x="261" y="578"/>
                      </a:cubicBezTo>
                      <a:cubicBezTo>
                        <a:pt x="199" y="580"/>
                        <a:pt x="177" y="564"/>
                        <a:pt x="152" y="538"/>
                      </a:cubicBezTo>
                      <a:cubicBezTo>
                        <a:pt x="127" y="512"/>
                        <a:pt x="30" y="298"/>
                        <a:pt x="15" y="280"/>
                      </a:cubicBezTo>
                      <a:cubicBezTo>
                        <a:pt x="0" y="263"/>
                        <a:pt x="29" y="238"/>
                        <a:pt x="56" y="249"/>
                      </a:cubicBezTo>
                      <a:cubicBezTo>
                        <a:pt x="84" y="260"/>
                        <a:pt x="139" y="300"/>
                        <a:pt x="148" y="32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644">
                  <a:extLst>
                    <a:ext uri="{FF2B5EF4-FFF2-40B4-BE49-F238E27FC236}">
                      <a16:creationId xmlns:a16="http://schemas.microsoft.com/office/drawing/2014/main" id="{4E919485-A765-4B34-B91B-1D1430527DBF}"/>
                    </a:ext>
                  </a:extLst>
                </p:cNvPr>
                <p:cNvSpPr>
                  <a:spLocks/>
                </p:cNvSpPr>
                <p:nvPr/>
              </p:nvSpPr>
              <p:spPr bwMode="auto">
                <a:xfrm>
                  <a:off x="9028113" y="6078538"/>
                  <a:ext cx="396875" cy="280988"/>
                </a:xfrm>
                <a:custGeom>
                  <a:avLst/>
                  <a:gdLst>
                    <a:gd name="T0" fmla="*/ 175 w 250"/>
                    <a:gd name="T1" fmla="*/ 177 h 177"/>
                    <a:gd name="T2" fmla="*/ 250 w 250"/>
                    <a:gd name="T3" fmla="*/ 177 h 177"/>
                    <a:gd name="T4" fmla="*/ 250 w 250"/>
                    <a:gd name="T5" fmla="*/ 144 h 177"/>
                    <a:gd name="T6" fmla="*/ 250 w 250"/>
                    <a:gd name="T7" fmla="*/ 88 h 177"/>
                    <a:gd name="T8" fmla="*/ 250 w 250"/>
                    <a:gd name="T9" fmla="*/ 33 h 177"/>
                    <a:gd name="T10" fmla="*/ 250 w 250"/>
                    <a:gd name="T11" fmla="*/ 0 h 177"/>
                    <a:gd name="T12" fmla="*/ 226 w 250"/>
                    <a:gd name="T13" fmla="*/ 0 h 177"/>
                    <a:gd name="T14" fmla="*/ 159 w 250"/>
                    <a:gd name="T15" fmla="*/ 0 h 177"/>
                    <a:gd name="T16" fmla="*/ 92 w 250"/>
                    <a:gd name="T17" fmla="*/ 0 h 177"/>
                    <a:gd name="T18" fmla="*/ 24 w 250"/>
                    <a:gd name="T19" fmla="*/ 0 h 177"/>
                    <a:gd name="T20" fmla="*/ 0 w 250"/>
                    <a:gd name="T21" fmla="*/ 0 h 177"/>
                    <a:gd name="T22" fmla="*/ 0 w 250"/>
                    <a:gd name="T23" fmla="*/ 33 h 177"/>
                    <a:gd name="T24" fmla="*/ 0 w 250"/>
                    <a:gd name="T25" fmla="*/ 88 h 177"/>
                    <a:gd name="T26" fmla="*/ 0 w 250"/>
                    <a:gd name="T27" fmla="*/ 144 h 177"/>
                    <a:gd name="T28" fmla="*/ 0 w 250"/>
                    <a:gd name="T29" fmla="*/ 177 h 177"/>
                    <a:gd name="T30" fmla="*/ 74 w 250"/>
                    <a:gd name="T3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77">
                      <a:moveTo>
                        <a:pt x="175" y="177"/>
                      </a:moveTo>
                      <a:lnTo>
                        <a:pt x="250" y="177"/>
                      </a:lnTo>
                      <a:lnTo>
                        <a:pt x="250" y="144"/>
                      </a:lnTo>
                      <a:lnTo>
                        <a:pt x="250" y="88"/>
                      </a:lnTo>
                      <a:lnTo>
                        <a:pt x="250" y="33"/>
                      </a:lnTo>
                      <a:lnTo>
                        <a:pt x="250" y="0"/>
                      </a:lnTo>
                      <a:lnTo>
                        <a:pt x="226" y="0"/>
                      </a:lnTo>
                      <a:lnTo>
                        <a:pt x="159" y="0"/>
                      </a:lnTo>
                      <a:lnTo>
                        <a:pt x="92" y="0"/>
                      </a:lnTo>
                      <a:lnTo>
                        <a:pt x="24" y="0"/>
                      </a:lnTo>
                      <a:lnTo>
                        <a:pt x="0" y="0"/>
                      </a:lnTo>
                      <a:lnTo>
                        <a:pt x="0" y="33"/>
                      </a:lnTo>
                      <a:lnTo>
                        <a:pt x="0" y="88"/>
                      </a:lnTo>
                      <a:lnTo>
                        <a:pt x="0" y="144"/>
                      </a:lnTo>
                      <a:lnTo>
                        <a:pt x="0" y="177"/>
                      </a:lnTo>
                      <a:lnTo>
                        <a:pt x="74" y="177"/>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645">
                  <a:extLst>
                    <a:ext uri="{FF2B5EF4-FFF2-40B4-BE49-F238E27FC236}">
                      <a16:creationId xmlns:a16="http://schemas.microsoft.com/office/drawing/2014/main" id="{5D528BC5-1A82-4906-BF54-4AADCA9D1299}"/>
                    </a:ext>
                  </a:extLst>
                </p:cNvPr>
                <p:cNvSpPr>
                  <a:spLocks/>
                </p:cNvSpPr>
                <p:nvPr/>
              </p:nvSpPr>
              <p:spPr bwMode="auto">
                <a:xfrm>
                  <a:off x="9131301" y="6148388"/>
                  <a:ext cx="190500" cy="141288"/>
                </a:xfrm>
                <a:custGeom>
                  <a:avLst/>
                  <a:gdLst>
                    <a:gd name="T0" fmla="*/ 0 w 120"/>
                    <a:gd name="T1" fmla="*/ 89 h 89"/>
                    <a:gd name="T2" fmla="*/ 0 w 120"/>
                    <a:gd name="T3" fmla="*/ 0 h 89"/>
                    <a:gd name="T4" fmla="*/ 120 w 120"/>
                    <a:gd name="T5" fmla="*/ 0 h 89"/>
                    <a:gd name="T6" fmla="*/ 120 w 120"/>
                    <a:gd name="T7" fmla="*/ 89 h 89"/>
                  </a:gdLst>
                  <a:ahLst/>
                  <a:cxnLst>
                    <a:cxn ang="0">
                      <a:pos x="T0" y="T1"/>
                    </a:cxn>
                    <a:cxn ang="0">
                      <a:pos x="T2" y="T3"/>
                    </a:cxn>
                    <a:cxn ang="0">
                      <a:pos x="T4" y="T5"/>
                    </a:cxn>
                    <a:cxn ang="0">
                      <a:pos x="T6" y="T7"/>
                    </a:cxn>
                  </a:cxnLst>
                  <a:rect l="0" t="0" r="r" b="b"/>
                  <a:pathLst>
                    <a:path w="120" h="89">
                      <a:moveTo>
                        <a:pt x="0" y="89"/>
                      </a:moveTo>
                      <a:lnTo>
                        <a:pt x="0" y="0"/>
                      </a:lnTo>
                      <a:lnTo>
                        <a:pt x="120" y="0"/>
                      </a:lnTo>
                      <a:lnTo>
                        <a:pt x="120" y="89"/>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646">
                  <a:extLst>
                    <a:ext uri="{FF2B5EF4-FFF2-40B4-BE49-F238E27FC236}">
                      <a16:creationId xmlns:a16="http://schemas.microsoft.com/office/drawing/2014/main" id="{57A2161E-E49C-4738-A79F-D2D0790B857B}"/>
                    </a:ext>
                  </a:extLst>
                </p:cNvPr>
                <p:cNvSpPr>
                  <a:spLocks/>
                </p:cNvSpPr>
                <p:nvPr/>
              </p:nvSpPr>
              <p:spPr bwMode="auto">
                <a:xfrm>
                  <a:off x="9424988" y="6218238"/>
                  <a:ext cx="147638" cy="0"/>
                </a:xfrm>
                <a:custGeom>
                  <a:avLst/>
                  <a:gdLst>
                    <a:gd name="T0" fmla="*/ 93 w 93"/>
                    <a:gd name="T1" fmla="*/ 93 w 93"/>
                    <a:gd name="T2" fmla="*/ 0 w 93"/>
                  </a:gdLst>
                  <a:ahLst/>
                  <a:cxnLst>
                    <a:cxn ang="0">
                      <a:pos x="T0" y="0"/>
                    </a:cxn>
                    <a:cxn ang="0">
                      <a:pos x="T1" y="0"/>
                    </a:cxn>
                    <a:cxn ang="0">
                      <a:pos x="T2" y="0"/>
                    </a:cxn>
                  </a:cxnLst>
                  <a:rect l="0" t="0" r="r" b="b"/>
                  <a:pathLst>
                    <a:path w="93">
                      <a:moveTo>
                        <a:pt x="93" y="0"/>
                      </a:moveTo>
                      <a:lnTo>
                        <a:pt x="93" y="0"/>
                      </a:lnTo>
                      <a:lnTo>
                        <a:pt x="0" y="0"/>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Line 647">
                  <a:extLst>
                    <a:ext uri="{FF2B5EF4-FFF2-40B4-BE49-F238E27FC236}">
                      <a16:creationId xmlns:a16="http://schemas.microsoft.com/office/drawing/2014/main" id="{FB66D6DC-6E98-415A-9F34-4E4379175398}"/>
                    </a:ext>
                  </a:extLst>
                </p:cNvPr>
                <p:cNvSpPr>
                  <a:spLocks noChangeShapeType="1"/>
                </p:cNvSpPr>
                <p:nvPr/>
              </p:nvSpPr>
              <p:spPr bwMode="auto">
                <a:xfrm flipH="1">
                  <a:off x="8882063" y="6218238"/>
                  <a:ext cx="146050"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648">
                  <a:extLst>
                    <a:ext uri="{FF2B5EF4-FFF2-40B4-BE49-F238E27FC236}">
                      <a16:creationId xmlns:a16="http://schemas.microsoft.com/office/drawing/2014/main" id="{C806A0ED-D69A-4D8B-9813-82C8AFC88E93}"/>
                    </a:ext>
                  </a:extLst>
                </p:cNvPr>
                <p:cNvSpPr>
                  <a:spLocks/>
                </p:cNvSpPr>
                <p:nvPr/>
              </p:nvSpPr>
              <p:spPr bwMode="auto">
                <a:xfrm>
                  <a:off x="9488488" y="6367463"/>
                  <a:ext cx="82550" cy="80963"/>
                </a:xfrm>
                <a:custGeom>
                  <a:avLst/>
                  <a:gdLst>
                    <a:gd name="T0" fmla="*/ 79 w 80"/>
                    <a:gd name="T1" fmla="*/ 41 h 80"/>
                    <a:gd name="T2" fmla="*/ 41 w 80"/>
                    <a:gd name="T3" fmla="*/ 0 h 80"/>
                    <a:gd name="T4" fmla="*/ 0 w 80"/>
                    <a:gd name="T5" fmla="*/ 38 h 80"/>
                    <a:gd name="T6" fmla="*/ 38 w 80"/>
                    <a:gd name="T7" fmla="*/ 79 h 80"/>
                    <a:gd name="T8" fmla="*/ 79 w 80"/>
                    <a:gd name="T9" fmla="*/ 41 h 80"/>
                  </a:gdLst>
                  <a:ahLst/>
                  <a:cxnLst>
                    <a:cxn ang="0">
                      <a:pos x="T0" y="T1"/>
                    </a:cxn>
                    <a:cxn ang="0">
                      <a:pos x="T2" y="T3"/>
                    </a:cxn>
                    <a:cxn ang="0">
                      <a:pos x="T4" y="T5"/>
                    </a:cxn>
                    <a:cxn ang="0">
                      <a:pos x="T6" y="T7"/>
                    </a:cxn>
                    <a:cxn ang="0">
                      <a:pos x="T8" y="T9"/>
                    </a:cxn>
                  </a:cxnLst>
                  <a:rect l="0" t="0" r="r" b="b"/>
                  <a:pathLst>
                    <a:path w="80" h="80">
                      <a:moveTo>
                        <a:pt x="79" y="41"/>
                      </a:moveTo>
                      <a:cubicBezTo>
                        <a:pt x="80" y="19"/>
                        <a:pt x="63" y="1"/>
                        <a:pt x="41" y="0"/>
                      </a:cubicBezTo>
                      <a:cubicBezTo>
                        <a:pt x="19" y="0"/>
                        <a:pt x="1" y="17"/>
                        <a:pt x="0" y="38"/>
                      </a:cubicBezTo>
                      <a:cubicBezTo>
                        <a:pt x="0" y="60"/>
                        <a:pt x="17" y="78"/>
                        <a:pt x="38" y="79"/>
                      </a:cubicBezTo>
                      <a:cubicBezTo>
                        <a:pt x="60" y="80"/>
                        <a:pt x="78" y="63"/>
                        <a:pt x="79" y="4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649">
                  <a:extLst>
                    <a:ext uri="{FF2B5EF4-FFF2-40B4-BE49-F238E27FC236}">
                      <a16:creationId xmlns:a16="http://schemas.microsoft.com/office/drawing/2014/main" id="{758EAB97-7873-4614-AA29-DA6180C9E9C1}"/>
                    </a:ext>
                  </a:extLst>
                </p:cNvPr>
                <p:cNvSpPr>
                  <a:spLocks/>
                </p:cNvSpPr>
                <p:nvPr/>
              </p:nvSpPr>
              <p:spPr bwMode="auto">
                <a:xfrm>
                  <a:off x="9424988" y="6307138"/>
                  <a:ext cx="104775" cy="60325"/>
                </a:xfrm>
                <a:custGeom>
                  <a:avLst/>
                  <a:gdLst>
                    <a:gd name="T0" fmla="*/ 0 w 66"/>
                    <a:gd name="T1" fmla="*/ 0 h 38"/>
                    <a:gd name="T2" fmla="*/ 66 w 66"/>
                    <a:gd name="T3" fmla="*/ 0 h 38"/>
                    <a:gd name="T4" fmla="*/ 66 w 66"/>
                    <a:gd name="T5" fmla="*/ 38 h 38"/>
                  </a:gdLst>
                  <a:ahLst/>
                  <a:cxnLst>
                    <a:cxn ang="0">
                      <a:pos x="T0" y="T1"/>
                    </a:cxn>
                    <a:cxn ang="0">
                      <a:pos x="T2" y="T3"/>
                    </a:cxn>
                    <a:cxn ang="0">
                      <a:pos x="T4" y="T5"/>
                    </a:cxn>
                  </a:cxnLst>
                  <a:rect l="0" t="0" r="r" b="b"/>
                  <a:pathLst>
                    <a:path w="66" h="38">
                      <a:moveTo>
                        <a:pt x="0" y="0"/>
                      </a:moveTo>
                      <a:lnTo>
                        <a:pt x="66" y="0"/>
                      </a:lnTo>
                      <a:lnTo>
                        <a:pt x="66"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50">
                  <a:extLst>
                    <a:ext uri="{FF2B5EF4-FFF2-40B4-BE49-F238E27FC236}">
                      <a16:creationId xmlns:a16="http://schemas.microsoft.com/office/drawing/2014/main" id="{417194D4-23CF-4AAF-BD8B-3B36F78EFEBA}"/>
                    </a:ext>
                  </a:extLst>
                </p:cNvPr>
                <p:cNvSpPr>
                  <a:spLocks/>
                </p:cNvSpPr>
                <p:nvPr/>
              </p:nvSpPr>
              <p:spPr bwMode="auto">
                <a:xfrm>
                  <a:off x="9488488" y="5989638"/>
                  <a:ext cx="82550" cy="82550"/>
                </a:xfrm>
                <a:custGeom>
                  <a:avLst/>
                  <a:gdLst>
                    <a:gd name="T0" fmla="*/ 79 w 80"/>
                    <a:gd name="T1" fmla="*/ 39 h 80"/>
                    <a:gd name="T2" fmla="*/ 41 w 80"/>
                    <a:gd name="T3" fmla="*/ 79 h 80"/>
                    <a:gd name="T4" fmla="*/ 0 w 80"/>
                    <a:gd name="T5" fmla="*/ 41 h 80"/>
                    <a:gd name="T6" fmla="*/ 38 w 80"/>
                    <a:gd name="T7" fmla="*/ 1 h 80"/>
                    <a:gd name="T8" fmla="*/ 79 w 80"/>
                    <a:gd name="T9" fmla="*/ 39 h 80"/>
                  </a:gdLst>
                  <a:ahLst/>
                  <a:cxnLst>
                    <a:cxn ang="0">
                      <a:pos x="T0" y="T1"/>
                    </a:cxn>
                    <a:cxn ang="0">
                      <a:pos x="T2" y="T3"/>
                    </a:cxn>
                    <a:cxn ang="0">
                      <a:pos x="T4" y="T5"/>
                    </a:cxn>
                    <a:cxn ang="0">
                      <a:pos x="T6" y="T7"/>
                    </a:cxn>
                    <a:cxn ang="0">
                      <a:pos x="T8" y="T9"/>
                    </a:cxn>
                  </a:cxnLst>
                  <a:rect l="0" t="0" r="r" b="b"/>
                  <a:pathLst>
                    <a:path w="80" h="80">
                      <a:moveTo>
                        <a:pt x="79" y="39"/>
                      </a:moveTo>
                      <a:cubicBezTo>
                        <a:pt x="80" y="60"/>
                        <a:pt x="63" y="79"/>
                        <a:pt x="41" y="79"/>
                      </a:cubicBezTo>
                      <a:cubicBezTo>
                        <a:pt x="19" y="80"/>
                        <a:pt x="1" y="63"/>
                        <a:pt x="0" y="41"/>
                      </a:cubicBezTo>
                      <a:cubicBezTo>
                        <a:pt x="0" y="20"/>
                        <a:pt x="17" y="1"/>
                        <a:pt x="38" y="1"/>
                      </a:cubicBezTo>
                      <a:cubicBezTo>
                        <a:pt x="60" y="0"/>
                        <a:pt x="78" y="17"/>
                        <a:pt x="79"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Freeform 651">
                  <a:extLst>
                    <a:ext uri="{FF2B5EF4-FFF2-40B4-BE49-F238E27FC236}">
                      <a16:creationId xmlns:a16="http://schemas.microsoft.com/office/drawing/2014/main" id="{71AB3D28-D53E-4E30-9A53-BDDF3B770C8D}"/>
                    </a:ext>
                  </a:extLst>
                </p:cNvPr>
                <p:cNvSpPr>
                  <a:spLocks/>
                </p:cNvSpPr>
                <p:nvPr/>
              </p:nvSpPr>
              <p:spPr bwMode="auto">
                <a:xfrm>
                  <a:off x="9424988" y="6070601"/>
                  <a:ext cx="104775" cy="60325"/>
                </a:xfrm>
                <a:custGeom>
                  <a:avLst/>
                  <a:gdLst>
                    <a:gd name="T0" fmla="*/ 66 w 66"/>
                    <a:gd name="T1" fmla="*/ 0 h 38"/>
                    <a:gd name="T2" fmla="*/ 66 w 66"/>
                    <a:gd name="T3" fmla="*/ 38 h 38"/>
                    <a:gd name="T4" fmla="*/ 0 w 66"/>
                    <a:gd name="T5" fmla="*/ 38 h 38"/>
                  </a:gdLst>
                  <a:ahLst/>
                  <a:cxnLst>
                    <a:cxn ang="0">
                      <a:pos x="T0" y="T1"/>
                    </a:cxn>
                    <a:cxn ang="0">
                      <a:pos x="T2" y="T3"/>
                    </a:cxn>
                    <a:cxn ang="0">
                      <a:pos x="T4" y="T5"/>
                    </a:cxn>
                  </a:cxnLst>
                  <a:rect l="0" t="0" r="r" b="b"/>
                  <a:pathLst>
                    <a:path w="66" h="38">
                      <a:moveTo>
                        <a:pt x="66" y="0"/>
                      </a:moveTo>
                      <a:lnTo>
                        <a:pt x="66" y="38"/>
                      </a:lnTo>
                      <a:lnTo>
                        <a:pt x="0"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Freeform 652">
                  <a:extLst>
                    <a:ext uri="{FF2B5EF4-FFF2-40B4-BE49-F238E27FC236}">
                      <a16:creationId xmlns:a16="http://schemas.microsoft.com/office/drawing/2014/main" id="{1BC30A04-0239-47D5-AA00-D59A4B8DF75C}"/>
                    </a:ext>
                  </a:extLst>
                </p:cNvPr>
                <p:cNvSpPr>
                  <a:spLocks/>
                </p:cNvSpPr>
                <p:nvPr/>
              </p:nvSpPr>
              <p:spPr bwMode="auto">
                <a:xfrm>
                  <a:off x="8882063" y="6367463"/>
                  <a:ext cx="82550" cy="80963"/>
                </a:xfrm>
                <a:custGeom>
                  <a:avLst/>
                  <a:gdLst>
                    <a:gd name="T0" fmla="*/ 1 w 80"/>
                    <a:gd name="T1" fmla="*/ 41 h 80"/>
                    <a:gd name="T2" fmla="*/ 39 w 80"/>
                    <a:gd name="T3" fmla="*/ 0 h 80"/>
                    <a:gd name="T4" fmla="*/ 80 w 80"/>
                    <a:gd name="T5" fmla="*/ 38 h 80"/>
                    <a:gd name="T6" fmla="*/ 42 w 80"/>
                    <a:gd name="T7" fmla="*/ 79 h 80"/>
                    <a:gd name="T8" fmla="*/ 1 w 80"/>
                    <a:gd name="T9" fmla="*/ 41 h 80"/>
                  </a:gdLst>
                  <a:ahLst/>
                  <a:cxnLst>
                    <a:cxn ang="0">
                      <a:pos x="T0" y="T1"/>
                    </a:cxn>
                    <a:cxn ang="0">
                      <a:pos x="T2" y="T3"/>
                    </a:cxn>
                    <a:cxn ang="0">
                      <a:pos x="T4" y="T5"/>
                    </a:cxn>
                    <a:cxn ang="0">
                      <a:pos x="T6" y="T7"/>
                    </a:cxn>
                    <a:cxn ang="0">
                      <a:pos x="T8" y="T9"/>
                    </a:cxn>
                  </a:cxnLst>
                  <a:rect l="0" t="0" r="r" b="b"/>
                  <a:pathLst>
                    <a:path w="80" h="80">
                      <a:moveTo>
                        <a:pt x="1" y="41"/>
                      </a:moveTo>
                      <a:cubicBezTo>
                        <a:pt x="0" y="19"/>
                        <a:pt x="17" y="1"/>
                        <a:pt x="39" y="0"/>
                      </a:cubicBezTo>
                      <a:cubicBezTo>
                        <a:pt x="61" y="0"/>
                        <a:pt x="79" y="17"/>
                        <a:pt x="80" y="38"/>
                      </a:cubicBezTo>
                      <a:cubicBezTo>
                        <a:pt x="80" y="60"/>
                        <a:pt x="63" y="78"/>
                        <a:pt x="42" y="79"/>
                      </a:cubicBezTo>
                      <a:cubicBezTo>
                        <a:pt x="20" y="80"/>
                        <a:pt x="2" y="63"/>
                        <a:pt x="1" y="4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Freeform 653">
                  <a:extLst>
                    <a:ext uri="{FF2B5EF4-FFF2-40B4-BE49-F238E27FC236}">
                      <a16:creationId xmlns:a16="http://schemas.microsoft.com/office/drawing/2014/main" id="{D74D9619-EBF3-415F-9072-472B81500963}"/>
                    </a:ext>
                  </a:extLst>
                </p:cNvPr>
                <p:cNvSpPr>
                  <a:spLocks/>
                </p:cNvSpPr>
                <p:nvPr/>
              </p:nvSpPr>
              <p:spPr bwMode="auto">
                <a:xfrm>
                  <a:off x="8923338" y="6307138"/>
                  <a:ext cx="104775" cy="60325"/>
                </a:xfrm>
                <a:custGeom>
                  <a:avLst/>
                  <a:gdLst>
                    <a:gd name="T0" fmla="*/ 66 w 66"/>
                    <a:gd name="T1" fmla="*/ 0 h 38"/>
                    <a:gd name="T2" fmla="*/ 0 w 66"/>
                    <a:gd name="T3" fmla="*/ 0 h 38"/>
                    <a:gd name="T4" fmla="*/ 0 w 66"/>
                    <a:gd name="T5" fmla="*/ 38 h 38"/>
                  </a:gdLst>
                  <a:ahLst/>
                  <a:cxnLst>
                    <a:cxn ang="0">
                      <a:pos x="T0" y="T1"/>
                    </a:cxn>
                    <a:cxn ang="0">
                      <a:pos x="T2" y="T3"/>
                    </a:cxn>
                    <a:cxn ang="0">
                      <a:pos x="T4" y="T5"/>
                    </a:cxn>
                  </a:cxnLst>
                  <a:rect l="0" t="0" r="r" b="b"/>
                  <a:pathLst>
                    <a:path w="66" h="38">
                      <a:moveTo>
                        <a:pt x="66" y="0"/>
                      </a:moveTo>
                      <a:lnTo>
                        <a:pt x="0" y="0"/>
                      </a:lnTo>
                      <a:lnTo>
                        <a:pt x="0"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Freeform 654">
                  <a:extLst>
                    <a:ext uri="{FF2B5EF4-FFF2-40B4-BE49-F238E27FC236}">
                      <a16:creationId xmlns:a16="http://schemas.microsoft.com/office/drawing/2014/main" id="{9FE775E6-4DE3-4269-A182-E7768B7DAC21}"/>
                    </a:ext>
                  </a:extLst>
                </p:cNvPr>
                <p:cNvSpPr>
                  <a:spLocks/>
                </p:cNvSpPr>
                <p:nvPr/>
              </p:nvSpPr>
              <p:spPr bwMode="auto">
                <a:xfrm>
                  <a:off x="8882063" y="5989638"/>
                  <a:ext cx="82550" cy="82550"/>
                </a:xfrm>
                <a:custGeom>
                  <a:avLst/>
                  <a:gdLst>
                    <a:gd name="T0" fmla="*/ 1 w 80"/>
                    <a:gd name="T1" fmla="*/ 39 h 80"/>
                    <a:gd name="T2" fmla="*/ 39 w 80"/>
                    <a:gd name="T3" fmla="*/ 79 h 80"/>
                    <a:gd name="T4" fmla="*/ 80 w 80"/>
                    <a:gd name="T5" fmla="*/ 41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0"/>
                        <a:pt x="17" y="79"/>
                        <a:pt x="39" y="79"/>
                      </a:cubicBezTo>
                      <a:cubicBezTo>
                        <a:pt x="61" y="80"/>
                        <a:pt x="79" y="63"/>
                        <a:pt x="80" y="41"/>
                      </a:cubicBezTo>
                      <a:cubicBezTo>
                        <a:pt x="80" y="20"/>
                        <a:pt x="63" y="1"/>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4" name="Freeform 655">
                  <a:extLst>
                    <a:ext uri="{FF2B5EF4-FFF2-40B4-BE49-F238E27FC236}">
                      <a16:creationId xmlns:a16="http://schemas.microsoft.com/office/drawing/2014/main" id="{C520F72B-9A88-4873-99F2-8141A31EA264}"/>
                    </a:ext>
                  </a:extLst>
                </p:cNvPr>
                <p:cNvSpPr>
                  <a:spLocks/>
                </p:cNvSpPr>
                <p:nvPr/>
              </p:nvSpPr>
              <p:spPr bwMode="auto">
                <a:xfrm>
                  <a:off x="8923338" y="6070601"/>
                  <a:ext cx="104775" cy="60325"/>
                </a:xfrm>
                <a:custGeom>
                  <a:avLst/>
                  <a:gdLst>
                    <a:gd name="T0" fmla="*/ 0 w 66"/>
                    <a:gd name="T1" fmla="*/ 0 h 38"/>
                    <a:gd name="T2" fmla="*/ 0 w 66"/>
                    <a:gd name="T3" fmla="*/ 38 h 38"/>
                    <a:gd name="T4" fmla="*/ 66 w 66"/>
                    <a:gd name="T5" fmla="*/ 38 h 38"/>
                  </a:gdLst>
                  <a:ahLst/>
                  <a:cxnLst>
                    <a:cxn ang="0">
                      <a:pos x="T0" y="T1"/>
                    </a:cxn>
                    <a:cxn ang="0">
                      <a:pos x="T2" y="T3"/>
                    </a:cxn>
                    <a:cxn ang="0">
                      <a:pos x="T4" y="T5"/>
                    </a:cxn>
                  </a:cxnLst>
                  <a:rect l="0" t="0" r="r" b="b"/>
                  <a:pathLst>
                    <a:path w="66" h="38">
                      <a:moveTo>
                        <a:pt x="0" y="0"/>
                      </a:moveTo>
                      <a:lnTo>
                        <a:pt x="0" y="38"/>
                      </a:lnTo>
                      <a:lnTo>
                        <a:pt x="66"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Freeform 656">
                  <a:extLst>
                    <a:ext uri="{FF2B5EF4-FFF2-40B4-BE49-F238E27FC236}">
                      <a16:creationId xmlns:a16="http://schemas.microsoft.com/office/drawing/2014/main" id="{13065D12-982A-4FD2-A32F-05E95CA75BEF}"/>
                    </a:ext>
                  </a:extLst>
                </p:cNvPr>
                <p:cNvSpPr>
                  <a:spLocks/>
                </p:cNvSpPr>
                <p:nvPr/>
              </p:nvSpPr>
              <p:spPr bwMode="auto">
                <a:xfrm>
                  <a:off x="9131301" y="5810251"/>
                  <a:ext cx="84138" cy="80963"/>
                </a:xfrm>
                <a:custGeom>
                  <a:avLst/>
                  <a:gdLst>
                    <a:gd name="T0" fmla="*/ 1 w 81"/>
                    <a:gd name="T1" fmla="*/ 39 h 80"/>
                    <a:gd name="T2" fmla="*/ 39 w 81"/>
                    <a:gd name="T3" fmla="*/ 80 h 80"/>
                    <a:gd name="T4" fmla="*/ 80 w 81"/>
                    <a:gd name="T5" fmla="*/ 42 h 80"/>
                    <a:gd name="T6" fmla="*/ 42 w 81"/>
                    <a:gd name="T7" fmla="*/ 1 h 80"/>
                    <a:gd name="T8" fmla="*/ 1 w 81"/>
                    <a:gd name="T9" fmla="*/ 39 h 80"/>
                  </a:gdLst>
                  <a:ahLst/>
                  <a:cxnLst>
                    <a:cxn ang="0">
                      <a:pos x="T0" y="T1"/>
                    </a:cxn>
                    <a:cxn ang="0">
                      <a:pos x="T2" y="T3"/>
                    </a:cxn>
                    <a:cxn ang="0">
                      <a:pos x="T4" y="T5"/>
                    </a:cxn>
                    <a:cxn ang="0">
                      <a:pos x="T6" y="T7"/>
                    </a:cxn>
                    <a:cxn ang="0">
                      <a:pos x="T8" y="T9"/>
                    </a:cxn>
                  </a:cxnLst>
                  <a:rect l="0" t="0" r="r" b="b"/>
                  <a:pathLst>
                    <a:path w="81" h="80">
                      <a:moveTo>
                        <a:pt x="1" y="39"/>
                      </a:moveTo>
                      <a:cubicBezTo>
                        <a:pt x="0" y="61"/>
                        <a:pt x="17" y="79"/>
                        <a:pt x="39" y="80"/>
                      </a:cubicBezTo>
                      <a:cubicBezTo>
                        <a:pt x="61" y="80"/>
                        <a:pt x="79" y="63"/>
                        <a:pt x="80" y="42"/>
                      </a:cubicBezTo>
                      <a:cubicBezTo>
                        <a:pt x="81" y="20"/>
                        <a:pt x="64" y="2"/>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Freeform 657">
                  <a:extLst>
                    <a:ext uri="{FF2B5EF4-FFF2-40B4-BE49-F238E27FC236}">
                      <a16:creationId xmlns:a16="http://schemas.microsoft.com/office/drawing/2014/main" id="{2B28DFAE-69C5-437C-A82F-B85A4F0EE330}"/>
                    </a:ext>
                  </a:extLst>
                </p:cNvPr>
                <p:cNvSpPr>
                  <a:spLocks/>
                </p:cNvSpPr>
                <p:nvPr/>
              </p:nvSpPr>
              <p:spPr bwMode="auto">
                <a:xfrm>
                  <a:off x="9239251" y="5922963"/>
                  <a:ext cx="80963" cy="82550"/>
                </a:xfrm>
                <a:custGeom>
                  <a:avLst/>
                  <a:gdLst>
                    <a:gd name="T0" fmla="*/ 1 w 80"/>
                    <a:gd name="T1" fmla="*/ 39 h 80"/>
                    <a:gd name="T2" fmla="*/ 39 w 80"/>
                    <a:gd name="T3" fmla="*/ 80 h 80"/>
                    <a:gd name="T4" fmla="*/ 80 w 80"/>
                    <a:gd name="T5" fmla="*/ 42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1"/>
                        <a:pt x="17" y="79"/>
                        <a:pt x="39" y="80"/>
                      </a:cubicBezTo>
                      <a:cubicBezTo>
                        <a:pt x="61" y="80"/>
                        <a:pt x="79" y="63"/>
                        <a:pt x="80" y="42"/>
                      </a:cubicBezTo>
                      <a:cubicBezTo>
                        <a:pt x="80" y="20"/>
                        <a:pt x="63" y="2"/>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Line 658">
                  <a:extLst>
                    <a:ext uri="{FF2B5EF4-FFF2-40B4-BE49-F238E27FC236}">
                      <a16:creationId xmlns:a16="http://schemas.microsoft.com/office/drawing/2014/main" id="{23E598BB-750A-4F3A-B5BC-954C24ACB850}"/>
                    </a:ext>
                  </a:extLst>
                </p:cNvPr>
                <p:cNvSpPr>
                  <a:spLocks noChangeShapeType="1"/>
                </p:cNvSpPr>
                <p:nvPr/>
              </p:nvSpPr>
              <p:spPr bwMode="auto">
                <a:xfrm>
                  <a:off x="9066213" y="5969001"/>
                  <a:ext cx="0" cy="10953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Line 659">
                  <a:extLst>
                    <a:ext uri="{FF2B5EF4-FFF2-40B4-BE49-F238E27FC236}">
                      <a16:creationId xmlns:a16="http://schemas.microsoft.com/office/drawing/2014/main" id="{D63DBCC1-7315-4D38-BF78-7460AB1933E6}"/>
                    </a:ext>
                  </a:extLst>
                </p:cNvPr>
                <p:cNvSpPr>
                  <a:spLocks noChangeShapeType="1"/>
                </p:cNvSpPr>
                <p:nvPr/>
              </p:nvSpPr>
              <p:spPr bwMode="auto">
                <a:xfrm flipV="1">
                  <a:off x="9174163" y="5891213"/>
                  <a:ext cx="0" cy="18732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Line 660">
                  <a:extLst>
                    <a:ext uri="{FF2B5EF4-FFF2-40B4-BE49-F238E27FC236}">
                      <a16:creationId xmlns:a16="http://schemas.microsoft.com/office/drawing/2014/main" id="{DBAA2E48-833A-4CB1-81A6-F5DF454E2351}"/>
                    </a:ext>
                  </a:extLst>
                </p:cNvPr>
                <p:cNvSpPr>
                  <a:spLocks noChangeShapeType="1"/>
                </p:cNvSpPr>
                <p:nvPr/>
              </p:nvSpPr>
              <p:spPr bwMode="auto">
                <a:xfrm flipV="1">
                  <a:off x="9280526" y="6005513"/>
                  <a:ext cx="0" cy="7302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Line 661">
                  <a:extLst>
                    <a:ext uri="{FF2B5EF4-FFF2-40B4-BE49-F238E27FC236}">
                      <a16:creationId xmlns:a16="http://schemas.microsoft.com/office/drawing/2014/main" id="{439FFE72-B720-4519-9B4C-8565B0589463}"/>
                    </a:ext>
                  </a:extLst>
                </p:cNvPr>
                <p:cNvSpPr>
                  <a:spLocks noChangeShapeType="1"/>
                </p:cNvSpPr>
                <p:nvPr/>
              </p:nvSpPr>
              <p:spPr bwMode="auto">
                <a:xfrm>
                  <a:off x="9386888" y="5969001"/>
                  <a:ext cx="0" cy="10953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AEAD925C-8B1F-45D0-8643-AE6C3BEA3B41}"/>
                  </a:ext>
                </a:extLst>
              </p:cNvPr>
              <p:cNvGrpSpPr>
                <a:grpSpLocks noChangeAspect="1"/>
              </p:cNvGrpSpPr>
              <p:nvPr/>
            </p:nvGrpSpPr>
            <p:grpSpPr>
              <a:xfrm>
                <a:off x="3796901" y="5820515"/>
                <a:ext cx="457200" cy="481489"/>
                <a:chOff x="4575176" y="14288"/>
                <a:chExt cx="1016000" cy="1069975"/>
              </a:xfrm>
            </p:grpSpPr>
            <p:sp>
              <p:nvSpPr>
                <p:cNvPr id="292" name="Freeform 696">
                  <a:extLst>
                    <a:ext uri="{FF2B5EF4-FFF2-40B4-BE49-F238E27FC236}">
                      <a16:creationId xmlns:a16="http://schemas.microsoft.com/office/drawing/2014/main" id="{5E0849A0-059C-4803-9202-B6136C87E75F}"/>
                    </a:ext>
                  </a:extLst>
                </p:cNvPr>
                <p:cNvSpPr>
                  <a:spLocks/>
                </p:cNvSpPr>
                <p:nvPr/>
              </p:nvSpPr>
              <p:spPr bwMode="auto">
                <a:xfrm>
                  <a:off x="4797426" y="509588"/>
                  <a:ext cx="569913" cy="574675"/>
                </a:xfrm>
                <a:custGeom>
                  <a:avLst/>
                  <a:gdLst>
                    <a:gd name="T0" fmla="*/ 149 w 359"/>
                    <a:gd name="T1" fmla="*/ 53 h 362"/>
                    <a:gd name="T2" fmla="*/ 150 w 359"/>
                    <a:gd name="T3" fmla="*/ 0 h 362"/>
                    <a:gd name="T4" fmla="*/ 210 w 359"/>
                    <a:gd name="T5" fmla="*/ 0 h 362"/>
                    <a:gd name="T6" fmla="*/ 211 w 359"/>
                    <a:gd name="T7" fmla="*/ 53 h 362"/>
                    <a:gd name="T8" fmla="*/ 247 w 359"/>
                    <a:gd name="T9" fmla="*/ 69 h 362"/>
                    <a:gd name="T10" fmla="*/ 286 w 359"/>
                    <a:gd name="T11" fmla="*/ 32 h 362"/>
                    <a:gd name="T12" fmla="*/ 328 w 359"/>
                    <a:gd name="T13" fmla="*/ 74 h 362"/>
                    <a:gd name="T14" fmla="*/ 291 w 359"/>
                    <a:gd name="T15" fmla="*/ 113 h 362"/>
                    <a:gd name="T16" fmla="*/ 306 w 359"/>
                    <a:gd name="T17" fmla="*/ 150 h 362"/>
                    <a:gd name="T18" fmla="*/ 359 w 359"/>
                    <a:gd name="T19" fmla="*/ 151 h 362"/>
                    <a:gd name="T20" fmla="*/ 359 w 359"/>
                    <a:gd name="T21" fmla="*/ 211 h 362"/>
                    <a:gd name="T22" fmla="*/ 306 w 359"/>
                    <a:gd name="T23" fmla="*/ 212 h 362"/>
                    <a:gd name="T24" fmla="*/ 291 w 359"/>
                    <a:gd name="T25" fmla="*/ 249 h 362"/>
                    <a:gd name="T26" fmla="*/ 328 w 359"/>
                    <a:gd name="T27" fmla="*/ 288 h 362"/>
                    <a:gd name="T28" fmla="*/ 286 w 359"/>
                    <a:gd name="T29" fmla="*/ 330 h 362"/>
                    <a:gd name="T30" fmla="*/ 247 w 359"/>
                    <a:gd name="T31" fmla="*/ 294 h 362"/>
                    <a:gd name="T32" fmla="*/ 211 w 359"/>
                    <a:gd name="T33" fmla="*/ 308 h 362"/>
                    <a:gd name="T34" fmla="*/ 210 w 359"/>
                    <a:gd name="T35" fmla="*/ 362 h 362"/>
                    <a:gd name="T36" fmla="*/ 150 w 359"/>
                    <a:gd name="T37" fmla="*/ 362 h 362"/>
                    <a:gd name="T38" fmla="*/ 149 w 359"/>
                    <a:gd name="T39" fmla="*/ 308 h 362"/>
                    <a:gd name="T40" fmla="*/ 112 w 359"/>
                    <a:gd name="T41" fmla="*/ 294 h 362"/>
                    <a:gd name="T42" fmla="*/ 74 w 359"/>
                    <a:gd name="T43" fmla="*/ 330 h 362"/>
                    <a:gd name="T44" fmla="*/ 32 w 359"/>
                    <a:gd name="T45" fmla="*/ 288 h 362"/>
                    <a:gd name="T46" fmla="*/ 68 w 359"/>
                    <a:gd name="T47" fmla="*/ 249 h 362"/>
                    <a:gd name="T48" fmla="*/ 53 w 359"/>
                    <a:gd name="T49" fmla="*/ 212 h 362"/>
                    <a:gd name="T50" fmla="*/ 0 w 359"/>
                    <a:gd name="T51" fmla="*/ 211 h 362"/>
                    <a:gd name="T52" fmla="*/ 0 w 359"/>
                    <a:gd name="T53" fmla="*/ 151 h 362"/>
                    <a:gd name="T54" fmla="*/ 53 w 359"/>
                    <a:gd name="T55" fmla="*/ 150 h 362"/>
                    <a:gd name="T56" fmla="*/ 68 w 359"/>
                    <a:gd name="T57" fmla="*/ 113 h 362"/>
                    <a:gd name="T58" fmla="*/ 32 w 359"/>
                    <a:gd name="T59" fmla="*/ 74 h 362"/>
                    <a:gd name="T60" fmla="*/ 74 w 359"/>
                    <a:gd name="T61" fmla="*/ 32 h 362"/>
                    <a:gd name="T62" fmla="*/ 112 w 359"/>
                    <a:gd name="T63" fmla="*/ 69 h 362"/>
                    <a:gd name="T64" fmla="*/ 149 w 359"/>
                    <a:gd name="T65" fmla="*/ 5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362">
                      <a:moveTo>
                        <a:pt x="149" y="53"/>
                      </a:moveTo>
                      <a:lnTo>
                        <a:pt x="150" y="0"/>
                      </a:lnTo>
                      <a:lnTo>
                        <a:pt x="210" y="0"/>
                      </a:lnTo>
                      <a:lnTo>
                        <a:pt x="211" y="53"/>
                      </a:lnTo>
                      <a:lnTo>
                        <a:pt x="247" y="69"/>
                      </a:lnTo>
                      <a:lnTo>
                        <a:pt x="286" y="32"/>
                      </a:lnTo>
                      <a:lnTo>
                        <a:pt x="328" y="74"/>
                      </a:lnTo>
                      <a:lnTo>
                        <a:pt x="291" y="113"/>
                      </a:lnTo>
                      <a:lnTo>
                        <a:pt x="306" y="150"/>
                      </a:lnTo>
                      <a:lnTo>
                        <a:pt x="359" y="151"/>
                      </a:lnTo>
                      <a:lnTo>
                        <a:pt x="359" y="211"/>
                      </a:lnTo>
                      <a:lnTo>
                        <a:pt x="306" y="212"/>
                      </a:lnTo>
                      <a:lnTo>
                        <a:pt x="291" y="249"/>
                      </a:lnTo>
                      <a:lnTo>
                        <a:pt x="328" y="288"/>
                      </a:lnTo>
                      <a:lnTo>
                        <a:pt x="286" y="330"/>
                      </a:lnTo>
                      <a:lnTo>
                        <a:pt x="247" y="294"/>
                      </a:lnTo>
                      <a:lnTo>
                        <a:pt x="211" y="308"/>
                      </a:lnTo>
                      <a:lnTo>
                        <a:pt x="210" y="362"/>
                      </a:lnTo>
                      <a:lnTo>
                        <a:pt x="150" y="362"/>
                      </a:lnTo>
                      <a:lnTo>
                        <a:pt x="149" y="308"/>
                      </a:lnTo>
                      <a:lnTo>
                        <a:pt x="112" y="294"/>
                      </a:lnTo>
                      <a:lnTo>
                        <a:pt x="74" y="330"/>
                      </a:lnTo>
                      <a:lnTo>
                        <a:pt x="32" y="288"/>
                      </a:lnTo>
                      <a:lnTo>
                        <a:pt x="68" y="249"/>
                      </a:lnTo>
                      <a:lnTo>
                        <a:pt x="53" y="212"/>
                      </a:lnTo>
                      <a:lnTo>
                        <a:pt x="0" y="211"/>
                      </a:lnTo>
                      <a:lnTo>
                        <a:pt x="0" y="151"/>
                      </a:lnTo>
                      <a:lnTo>
                        <a:pt x="53" y="150"/>
                      </a:lnTo>
                      <a:lnTo>
                        <a:pt x="68" y="113"/>
                      </a:lnTo>
                      <a:lnTo>
                        <a:pt x="32" y="74"/>
                      </a:lnTo>
                      <a:lnTo>
                        <a:pt x="74" y="32"/>
                      </a:lnTo>
                      <a:lnTo>
                        <a:pt x="112" y="69"/>
                      </a:lnTo>
                      <a:lnTo>
                        <a:pt x="149" y="53"/>
                      </a:ln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697">
                  <a:extLst>
                    <a:ext uri="{FF2B5EF4-FFF2-40B4-BE49-F238E27FC236}">
                      <a16:creationId xmlns:a16="http://schemas.microsoft.com/office/drawing/2014/main" id="{A09A0070-1F46-4535-867B-D42342338B8E}"/>
                    </a:ext>
                  </a:extLst>
                </p:cNvPr>
                <p:cNvSpPr>
                  <a:spLocks/>
                </p:cNvSpPr>
                <p:nvPr/>
              </p:nvSpPr>
              <p:spPr bwMode="auto">
                <a:xfrm>
                  <a:off x="4965701" y="679451"/>
                  <a:ext cx="233363" cy="234950"/>
                </a:xfrm>
                <a:custGeom>
                  <a:avLst/>
                  <a:gdLst>
                    <a:gd name="T0" fmla="*/ 159 w 226"/>
                    <a:gd name="T1" fmla="*/ 10 h 228"/>
                    <a:gd name="T2" fmla="*/ 113 w 226"/>
                    <a:gd name="T3" fmla="*/ 0 h 228"/>
                    <a:gd name="T4" fmla="*/ 0 w 226"/>
                    <a:gd name="T5" fmla="*/ 114 h 228"/>
                    <a:gd name="T6" fmla="*/ 113 w 226"/>
                    <a:gd name="T7" fmla="*/ 228 h 228"/>
                    <a:gd name="T8" fmla="*/ 226 w 226"/>
                    <a:gd name="T9" fmla="*/ 114 h 228"/>
                    <a:gd name="T10" fmla="*/ 218 w 226"/>
                    <a:gd name="T11" fmla="*/ 72 h 228"/>
                  </a:gdLst>
                  <a:ahLst/>
                  <a:cxnLst>
                    <a:cxn ang="0">
                      <a:pos x="T0" y="T1"/>
                    </a:cxn>
                    <a:cxn ang="0">
                      <a:pos x="T2" y="T3"/>
                    </a:cxn>
                    <a:cxn ang="0">
                      <a:pos x="T4" y="T5"/>
                    </a:cxn>
                    <a:cxn ang="0">
                      <a:pos x="T6" y="T7"/>
                    </a:cxn>
                    <a:cxn ang="0">
                      <a:pos x="T8" y="T9"/>
                    </a:cxn>
                    <a:cxn ang="0">
                      <a:pos x="T10" y="T11"/>
                    </a:cxn>
                  </a:cxnLst>
                  <a:rect l="0" t="0" r="r" b="b"/>
                  <a:pathLst>
                    <a:path w="226" h="228">
                      <a:moveTo>
                        <a:pt x="159" y="10"/>
                      </a:moveTo>
                      <a:cubicBezTo>
                        <a:pt x="145" y="4"/>
                        <a:pt x="129" y="0"/>
                        <a:pt x="113" y="0"/>
                      </a:cubicBezTo>
                      <a:cubicBezTo>
                        <a:pt x="51" y="0"/>
                        <a:pt x="0" y="51"/>
                        <a:pt x="0" y="114"/>
                      </a:cubicBezTo>
                      <a:cubicBezTo>
                        <a:pt x="0" y="177"/>
                        <a:pt x="51" y="228"/>
                        <a:pt x="113" y="228"/>
                      </a:cubicBezTo>
                      <a:cubicBezTo>
                        <a:pt x="175" y="228"/>
                        <a:pt x="226" y="177"/>
                        <a:pt x="226" y="114"/>
                      </a:cubicBezTo>
                      <a:cubicBezTo>
                        <a:pt x="226" y="99"/>
                        <a:pt x="223" y="85"/>
                        <a:pt x="218" y="7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Freeform 698">
                  <a:extLst>
                    <a:ext uri="{FF2B5EF4-FFF2-40B4-BE49-F238E27FC236}">
                      <a16:creationId xmlns:a16="http://schemas.microsoft.com/office/drawing/2014/main" id="{44F5F77D-E425-4945-9624-6967617F0D56}"/>
                    </a:ext>
                  </a:extLst>
                </p:cNvPr>
                <p:cNvSpPr>
                  <a:spLocks/>
                </p:cNvSpPr>
                <p:nvPr/>
              </p:nvSpPr>
              <p:spPr bwMode="auto">
                <a:xfrm>
                  <a:off x="5410201" y="519113"/>
                  <a:ext cx="180975" cy="284163"/>
                </a:xfrm>
                <a:custGeom>
                  <a:avLst/>
                  <a:gdLst>
                    <a:gd name="T0" fmla="*/ 67 w 175"/>
                    <a:gd name="T1" fmla="*/ 0 h 276"/>
                    <a:gd name="T2" fmla="*/ 175 w 175"/>
                    <a:gd name="T3" fmla="*/ 137 h 276"/>
                    <a:gd name="T4" fmla="*/ 38 w 175"/>
                    <a:gd name="T5" fmla="*/ 276 h 276"/>
                    <a:gd name="T6" fmla="*/ 0 w 175"/>
                    <a:gd name="T7" fmla="*/ 276 h 276"/>
                  </a:gdLst>
                  <a:ahLst/>
                  <a:cxnLst>
                    <a:cxn ang="0">
                      <a:pos x="T0" y="T1"/>
                    </a:cxn>
                    <a:cxn ang="0">
                      <a:pos x="T2" y="T3"/>
                    </a:cxn>
                    <a:cxn ang="0">
                      <a:pos x="T4" y="T5"/>
                    </a:cxn>
                    <a:cxn ang="0">
                      <a:pos x="T6" y="T7"/>
                    </a:cxn>
                  </a:cxnLst>
                  <a:rect l="0" t="0" r="r" b="b"/>
                  <a:pathLst>
                    <a:path w="175" h="276">
                      <a:moveTo>
                        <a:pt x="67" y="0"/>
                      </a:moveTo>
                      <a:cubicBezTo>
                        <a:pt x="129" y="14"/>
                        <a:pt x="175" y="70"/>
                        <a:pt x="175" y="137"/>
                      </a:cubicBezTo>
                      <a:cubicBezTo>
                        <a:pt x="175" y="214"/>
                        <a:pt x="114" y="276"/>
                        <a:pt x="38" y="276"/>
                      </a:cubicBezTo>
                      <a:cubicBezTo>
                        <a:pt x="0" y="276"/>
                        <a:pt x="0" y="276"/>
                        <a:pt x="0" y="276"/>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699">
                  <a:extLst>
                    <a:ext uri="{FF2B5EF4-FFF2-40B4-BE49-F238E27FC236}">
                      <a16:creationId xmlns:a16="http://schemas.microsoft.com/office/drawing/2014/main" id="{9D88E808-DA6B-43F0-87E8-913175D8264C}"/>
                    </a:ext>
                  </a:extLst>
                </p:cNvPr>
                <p:cNvSpPr>
                  <a:spLocks/>
                </p:cNvSpPr>
                <p:nvPr/>
              </p:nvSpPr>
              <p:spPr bwMode="auto">
                <a:xfrm>
                  <a:off x="5259388" y="374651"/>
                  <a:ext cx="220663" cy="252413"/>
                </a:xfrm>
                <a:custGeom>
                  <a:avLst/>
                  <a:gdLst>
                    <a:gd name="T0" fmla="*/ 153 w 213"/>
                    <a:gd name="T1" fmla="*/ 246 h 246"/>
                    <a:gd name="T2" fmla="*/ 213 w 213"/>
                    <a:gd name="T3" fmla="*/ 141 h 246"/>
                    <a:gd name="T4" fmla="*/ 213 w 213"/>
                    <a:gd name="T5" fmla="*/ 134 h 246"/>
                    <a:gd name="T6" fmla="*/ 82 w 213"/>
                    <a:gd name="T7" fmla="*/ 0 h 246"/>
                    <a:gd name="T8" fmla="*/ 0 w 213"/>
                    <a:gd name="T9" fmla="*/ 29 h 246"/>
                  </a:gdLst>
                  <a:ahLst/>
                  <a:cxnLst>
                    <a:cxn ang="0">
                      <a:pos x="T0" y="T1"/>
                    </a:cxn>
                    <a:cxn ang="0">
                      <a:pos x="T2" y="T3"/>
                    </a:cxn>
                    <a:cxn ang="0">
                      <a:pos x="T4" y="T5"/>
                    </a:cxn>
                    <a:cxn ang="0">
                      <a:pos x="T6" y="T7"/>
                    </a:cxn>
                    <a:cxn ang="0">
                      <a:pos x="T8" y="T9"/>
                    </a:cxn>
                  </a:cxnLst>
                  <a:rect l="0" t="0" r="r" b="b"/>
                  <a:pathLst>
                    <a:path w="213" h="246">
                      <a:moveTo>
                        <a:pt x="153" y="246"/>
                      </a:moveTo>
                      <a:cubicBezTo>
                        <a:pt x="187" y="224"/>
                        <a:pt x="210" y="185"/>
                        <a:pt x="213" y="141"/>
                      </a:cubicBezTo>
                      <a:cubicBezTo>
                        <a:pt x="213" y="139"/>
                        <a:pt x="213" y="136"/>
                        <a:pt x="213" y="134"/>
                      </a:cubicBezTo>
                      <a:cubicBezTo>
                        <a:pt x="213" y="60"/>
                        <a:pt x="155" y="0"/>
                        <a:pt x="82" y="0"/>
                      </a:cubicBezTo>
                      <a:cubicBezTo>
                        <a:pt x="51" y="0"/>
                        <a:pt x="23" y="10"/>
                        <a:pt x="0" y="29"/>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00">
                  <a:extLst>
                    <a:ext uri="{FF2B5EF4-FFF2-40B4-BE49-F238E27FC236}">
                      <a16:creationId xmlns:a16="http://schemas.microsoft.com/office/drawing/2014/main" id="{0AB3CF59-759C-40C9-97A2-0F1A71281E20}"/>
                    </a:ext>
                  </a:extLst>
                </p:cNvPr>
                <p:cNvSpPr>
                  <a:spLocks/>
                </p:cNvSpPr>
                <p:nvPr/>
              </p:nvSpPr>
              <p:spPr bwMode="auto">
                <a:xfrm>
                  <a:off x="4714876" y="371476"/>
                  <a:ext cx="257175" cy="142875"/>
                </a:xfrm>
                <a:custGeom>
                  <a:avLst/>
                  <a:gdLst>
                    <a:gd name="T0" fmla="*/ 250 w 250"/>
                    <a:gd name="T1" fmla="*/ 126 h 139"/>
                    <a:gd name="T2" fmla="*/ 230 w 250"/>
                    <a:gd name="T3" fmla="*/ 62 h 139"/>
                    <a:gd name="T4" fmla="*/ 125 w 250"/>
                    <a:gd name="T5" fmla="*/ 1 h 139"/>
                    <a:gd name="T6" fmla="*/ 0 w 250"/>
                    <a:gd name="T7" fmla="*/ 134 h 139"/>
                    <a:gd name="T8" fmla="*/ 0 w 250"/>
                    <a:gd name="T9" fmla="*/ 139 h 139"/>
                  </a:gdLst>
                  <a:ahLst/>
                  <a:cxnLst>
                    <a:cxn ang="0">
                      <a:pos x="T0" y="T1"/>
                    </a:cxn>
                    <a:cxn ang="0">
                      <a:pos x="T2" y="T3"/>
                    </a:cxn>
                    <a:cxn ang="0">
                      <a:pos x="T4" y="T5"/>
                    </a:cxn>
                    <a:cxn ang="0">
                      <a:pos x="T6" y="T7"/>
                    </a:cxn>
                    <a:cxn ang="0">
                      <a:pos x="T8" y="T9"/>
                    </a:cxn>
                  </a:cxnLst>
                  <a:rect l="0" t="0" r="r" b="b"/>
                  <a:pathLst>
                    <a:path w="250" h="139">
                      <a:moveTo>
                        <a:pt x="250" y="126"/>
                      </a:moveTo>
                      <a:cubicBezTo>
                        <a:pt x="248" y="102"/>
                        <a:pt x="241" y="80"/>
                        <a:pt x="230" y="62"/>
                      </a:cubicBezTo>
                      <a:cubicBezTo>
                        <a:pt x="208" y="25"/>
                        <a:pt x="169" y="1"/>
                        <a:pt x="125" y="1"/>
                      </a:cubicBezTo>
                      <a:cubicBezTo>
                        <a:pt x="56" y="0"/>
                        <a:pt x="0" y="60"/>
                        <a:pt x="0" y="134"/>
                      </a:cubicBezTo>
                      <a:cubicBezTo>
                        <a:pt x="0" y="136"/>
                        <a:pt x="0" y="137"/>
                        <a:pt x="0" y="139"/>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701">
                  <a:extLst>
                    <a:ext uri="{FF2B5EF4-FFF2-40B4-BE49-F238E27FC236}">
                      <a16:creationId xmlns:a16="http://schemas.microsoft.com/office/drawing/2014/main" id="{4B3A528B-F17E-464B-8236-BBE5FEE234DA}"/>
                    </a:ext>
                  </a:extLst>
                </p:cNvPr>
                <p:cNvSpPr>
                  <a:spLocks/>
                </p:cNvSpPr>
                <p:nvPr/>
              </p:nvSpPr>
              <p:spPr bwMode="auto">
                <a:xfrm>
                  <a:off x="4957763" y="307976"/>
                  <a:ext cx="306388" cy="206375"/>
                </a:xfrm>
                <a:custGeom>
                  <a:avLst/>
                  <a:gdLst>
                    <a:gd name="T0" fmla="*/ 0 w 298"/>
                    <a:gd name="T1" fmla="*/ 135 h 202"/>
                    <a:gd name="T2" fmla="*/ 149 w 298"/>
                    <a:gd name="T3" fmla="*/ 0 h 202"/>
                    <a:gd name="T4" fmla="*/ 294 w 298"/>
                    <a:gd name="T5" fmla="*/ 115 h 202"/>
                    <a:gd name="T6" fmla="*/ 298 w 298"/>
                    <a:gd name="T7" fmla="*/ 150 h 202"/>
                    <a:gd name="T8" fmla="*/ 289 w 298"/>
                    <a:gd name="T9" fmla="*/ 202 h 202"/>
                  </a:gdLst>
                  <a:ahLst/>
                  <a:cxnLst>
                    <a:cxn ang="0">
                      <a:pos x="T0" y="T1"/>
                    </a:cxn>
                    <a:cxn ang="0">
                      <a:pos x="T2" y="T3"/>
                    </a:cxn>
                    <a:cxn ang="0">
                      <a:pos x="T4" y="T5"/>
                    </a:cxn>
                    <a:cxn ang="0">
                      <a:pos x="T6" y="T7"/>
                    </a:cxn>
                    <a:cxn ang="0">
                      <a:pos x="T8" y="T9"/>
                    </a:cxn>
                  </a:cxnLst>
                  <a:rect l="0" t="0" r="r" b="b"/>
                  <a:pathLst>
                    <a:path w="298" h="202">
                      <a:moveTo>
                        <a:pt x="0" y="135"/>
                      </a:moveTo>
                      <a:cubicBezTo>
                        <a:pt x="7" y="59"/>
                        <a:pt x="71" y="0"/>
                        <a:pt x="149" y="0"/>
                      </a:cubicBezTo>
                      <a:cubicBezTo>
                        <a:pt x="219" y="1"/>
                        <a:pt x="278" y="49"/>
                        <a:pt x="294" y="115"/>
                      </a:cubicBezTo>
                      <a:cubicBezTo>
                        <a:pt x="297" y="126"/>
                        <a:pt x="298" y="138"/>
                        <a:pt x="298" y="150"/>
                      </a:cubicBezTo>
                      <a:cubicBezTo>
                        <a:pt x="298" y="168"/>
                        <a:pt x="295" y="186"/>
                        <a:pt x="289" y="20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Line 702">
                  <a:extLst>
                    <a:ext uri="{FF2B5EF4-FFF2-40B4-BE49-F238E27FC236}">
                      <a16:creationId xmlns:a16="http://schemas.microsoft.com/office/drawing/2014/main" id="{A0099C49-BCEE-4908-A07B-8E999F73E7A9}"/>
                    </a:ext>
                  </a:extLst>
                </p:cNvPr>
                <p:cNvSpPr>
                  <a:spLocks noChangeShapeType="1"/>
                </p:cNvSpPr>
                <p:nvPr/>
              </p:nvSpPr>
              <p:spPr bwMode="auto">
                <a:xfrm>
                  <a:off x="4797426" y="800101"/>
                  <a:ext cx="0" cy="0"/>
                </a:xfrm>
                <a:prstGeom prst="line">
                  <a:avLst/>
                </a:prstGeom>
                <a:noFill/>
                <a:ln w="1905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703">
                  <a:extLst>
                    <a:ext uri="{FF2B5EF4-FFF2-40B4-BE49-F238E27FC236}">
                      <a16:creationId xmlns:a16="http://schemas.microsoft.com/office/drawing/2014/main" id="{8C7698C6-5645-49F9-A0CE-5EC8FB0F565D}"/>
                    </a:ext>
                  </a:extLst>
                </p:cNvPr>
                <p:cNvSpPr>
                  <a:spLocks/>
                </p:cNvSpPr>
                <p:nvPr/>
              </p:nvSpPr>
              <p:spPr bwMode="auto">
                <a:xfrm>
                  <a:off x="4575176" y="514351"/>
                  <a:ext cx="241300" cy="285750"/>
                </a:xfrm>
                <a:custGeom>
                  <a:avLst/>
                  <a:gdLst>
                    <a:gd name="T0" fmla="*/ 176 w 234"/>
                    <a:gd name="T1" fmla="*/ 278 h 278"/>
                    <a:gd name="T2" fmla="*/ 136 w 234"/>
                    <a:gd name="T3" fmla="*/ 278 h 278"/>
                    <a:gd name="T4" fmla="*/ 0 w 234"/>
                    <a:gd name="T5" fmla="*/ 139 h 278"/>
                    <a:gd name="T6" fmla="*/ 137 w 234"/>
                    <a:gd name="T7" fmla="*/ 0 h 278"/>
                    <a:gd name="T8" fmla="*/ 234 w 234"/>
                    <a:gd name="T9" fmla="*/ 42 h 278"/>
                  </a:gdLst>
                  <a:ahLst/>
                  <a:cxnLst>
                    <a:cxn ang="0">
                      <a:pos x="T0" y="T1"/>
                    </a:cxn>
                    <a:cxn ang="0">
                      <a:pos x="T2" y="T3"/>
                    </a:cxn>
                    <a:cxn ang="0">
                      <a:pos x="T4" y="T5"/>
                    </a:cxn>
                    <a:cxn ang="0">
                      <a:pos x="T6" y="T7"/>
                    </a:cxn>
                    <a:cxn ang="0">
                      <a:pos x="T8" y="T9"/>
                    </a:cxn>
                  </a:cxnLst>
                  <a:rect l="0" t="0" r="r" b="b"/>
                  <a:pathLst>
                    <a:path w="234" h="278">
                      <a:moveTo>
                        <a:pt x="176" y="278"/>
                      </a:moveTo>
                      <a:cubicBezTo>
                        <a:pt x="136" y="278"/>
                        <a:pt x="136" y="278"/>
                        <a:pt x="136" y="278"/>
                      </a:cubicBezTo>
                      <a:cubicBezTo>
                        <a:pt x="61" y="278"/>
                        <a:pt x="0" y="216"/>
                        <a:pt x="0" y="139"/>
                      </a:cubicBezTo>
                      <a:cubicBezTo>
                        <a:pt x="0" y="62"/>
                        <a:pt x="61" y="0"/>
                        <a:pt x="137" y="0"/>
                      </a:cubicBezTo>
                      <a:cubicBezTo>
                        <a:pt x="175" y="0"/>
                        <a:pt x="210" y="16"/>
                        <a:pt x="234" y="4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704">
                  <a:extLst>
                    <a:ext uri="{FF2B5EF4-FFF2-40B4-BE49-F238E27FC236}">
                      <a16:creationId xmlns:a16="http://schemas.microsoft.com/office/drawing/2014/main" id="{45A79051-FBE7-4E8E-B170-3C76B103CA9B}"/>
                    </a:ext>
                  </a:extLst>
                </p:cNvPr>
                <p:cNvSpPr>
                  <a:spLocks/>
                </p:cNvSpPr>
                <p:nvPr/>
              </p:nvSpPr>
              <p:spPr bwMode="auto">
                <a:xfrm>
                  <a:off x="5040313" y="14288"/>
                  <a:ext cx="85725" cy="88900"/>
                </a:xfrm>
                <a:custGeom>
                  <a:avLst/>
                  <a:gdLst>
                    <a:gd name="T0" fmla="*/ 42 w 84"/>
                    <a:gd name="T1" fmla="*/ 1 h 86"/>
                    <a:gd name="T2" fmla="*/ 84 w 84"/>
                    <a:gd name="T3" fmla="*/ 43 h 86"/>
                    <a:gd name="T4" fmla="*/ 42 w 84"/>
                    <a:gd name="T5" fmla="*/ 86 h 86"/>
                    <a:gd name="T6" fmla="*/ 0 w 84"/>
                    <a:gd name="T7" fmla="*/ 43 h 86"/>
                    <a:gd name="T8" fmla="*/ 42 w 84"/>
                    <a:gd name="T9" fmla="*/ 1 h 86"/>
                  </a:gdLst>
                  <a:ahLst/>
                  <a:cxnLst>
                    <a:cxn ang="0">
                      <a:pos x="T0" y="T1"/>
                    </a:cxn>
                    <a:cxn ang="0">
                      <a:pos x="T2" y="T3"/>
                    </a:cxn>
                    <a:cxn ang="0">
                      <a:pos x="T4" y="T5"/>
                    </a:cxn>
                    <a:cxn ang="0">
                      <a:pos x="T6" y="T7"/>
                    </a:cxn>
                    <a:cxn ang="0">
                      <a:pos x="T8" y="T9"/>
                    </a:cxn>
                  </a:cxnLst>
                  <a:rect l="0" t="0" r="r" b="b"/>
                  <a:pathLst>
                    <a:path w="84" h="86">
                      <a:moveTo>
                        <a:pt x="42" y="1"/>
                      </a:moveTo>
                      <a:cubicBezTo>
                        <a:pt x="66" y="1"/>
                        <a:pt x="84" y="20"/>
                        <a:pt x="84" y="43"/>
                      </a:cubicBezTo>
                      <a:cubicBezTo>
                        <a:pt x="84" y="67"/>
                        <a:pt x="65" y="86"/>
                        <a:pt x="42" y="86"/>
                      </a:cubicBezTo>
                      <a:cubicBezTo>
                        <a:pt x="19" y="86"/>
                        <a:pt x="0" y="67"/>
                        <a:pt x="0" y="43"/>
                      </a:cubicBezTo>
                      <a:cubicBezTo>
                        <a:pt x="0" y="20"/>
                        <a:pt x="19"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Line 705">
                  <a:extLst>
                    <a:ext uri="{FF2B5EF4-FFF2-40B4-BE49-F238E27FC236}">
                      <a16:creationId xmlns:a16="http://schemas.microsoft.com/office/drawing/2014/main" id="{CB13A3B8-21BC-490A-8E87-9C363024CD8F}"/>
                    </a:ext>
                  </a:extLst>
                </p:cNvPr>
                <p:cNvSpPr>
                  <a:spLocks noChangeShapeType="1"/>
                </p:cNvSpPr>
                <p:nvPr/>
              </p:nvSpPr>
              <p:spPr bwMode="auto">
                <a:xfrm flipV="1">
                  <a:off x="5083176" y="141288"/>
                  <a:ext cx="0" cy="117475"/>
                </a:xfrm>
                <a:prstGeom prst="line">
                  <a:avLst/>
                </a:prstGeom>
                <a:noFill/>
                <a:ln w="1905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706">
                  <a:extLst>
                    <a:ext uri="{FF2B5EF4-FFF2-40B4-BE49-F238E27FC236}">
                      <a16:creationId xmlns:a16="http://schemas.microsoft.com/office/drawing/2014/main" id="{1AA3D22B-D970-4AFA-ABF3-0C2F53D7ADAB}"/>
                    </a:ext>
                  </a:extLst>
                </p:cNvPr>
                <p:cNvSpPr>
                  <a:spLocks/>
                </p:cNvSpPr>
                <p:nvPr/>
              </p:nvSpPr>
              <p:spPr bwMode="auto">
                <a:xfrm>
                  <a:off x="5265738" y="85726"/>
                  <a:ext cx="87313" cy="88900"/>
                </a:xfrm>
                <a:custGeom>
                  <a:avLst/>
                  <a:gdLst>
                    <a:gd name="T0" fmla="*/ 42 w 85"/>
                    <a:gd name="T1" fmla="*/ 1 h 86"/>
                    <a:gd name="T2" fmla="*/ 85 w 85"/>
                    <a:gd name="T3" fmla="*/ 43 h 86"/>
                    <a:gd name="T4" fmla="*/ 42 w 85"/>
                    <a:gd name="T5" fmla="*/ 86 h 86"/>
                    <a:gd name="T6" fmla="*/ 0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66" y="1"/>
                        <a:pt x="85" y="20"/>
                        <a:pt x="85" y="43"/>
                      </a:cubicBezTo>
                      <a:cubicBezTo>
                        <a:pt x="85" y="67"/>
                        <a:pt x="66" y="86"/>
                        <a:pt x="42" y="86"/>
                      </a:cubicBezTo>
                      <a:cubicBezTo>
                        <a:pt x="19" y="86"/>
                        <a:pt x="0" y="67"/>
                        <a:pt x="0" y="43"/>
                      </a:cubicBezTo>
                      <a:cubicBezTo>
                        <a:pt x="0" y="20"/>
                        <a:pt x="19"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3" name="Freeform 707">
                  <a:extLst>
                    <a:ext uri="{FF2B5EF4-FFF2-40B4-BE49-F238E27FC236}">
                      <a16:creationId xmlns:a16="http://schemas.microsoft.com/office/drawing/2014/main" id="{C45E2AB7-99D6-49FC-B541-013BC50B640B}"/>
                    </a:ext>
                  </a:extLst>
                </p:cNvPr>
                <p:cNvSpPr>
                  <a:spLocks/>
                </p:cNvSpPr>
                <p:nvPr/>
              </p:nvSpPr>
              <p:spPr bwMode="auto">
                <a:xfrm>
                  <a:off x="5491163" y="50801"/>
                  <a:ext cx="87313" cy="87313"/>
                </a:xfrm>
                <a:custGeom>
                  <a:avLst/>
                  <a:gdLst>
                    <a:gd name="T0" fmla="*/ 43 w 85"/>
                    <a:gd name="T1" fmla="*/ 1 h 86"/>
                    <a:gd name="T2" fmla="*/ 85 w 85"/>
                    <a:gd name="T3" fmla="*/ 43 h 86"/>
                    <a:gd name="T4" fmla="*/ 43 w 85"/>
                    <a:gd name="T5" fmla="*/ 86 h 86"/>
                    <a:gd name="T6" fmla="*/ 0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66" y="1"/>
                        <a:pt x="85" y="20"/>
                        <a:pt x="85" y="43"/>
                      </a:cubicBezTo>
                      <a:cubicBezTo>
                        <a:pt x="85" y="67"/>
                        <a:pt x="66" y="86"/>
                        <a:pt x="43" y="86"/>
                      </a:cubicBezTo>
                      <a:cubicBezTo>
                        <a:pt x="19" y="86"/>
                        <a:pt x="0" y="67"/>
                        <a:pt x="0" y="43"/>
                      </a:cubicBezTo>
                      <a:cubicBezTo>
                        <a:pt x="0" y="20"/>
                        <a:pt x="19" y="0"/>
                        <a:pt x="43"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708">
                  <a:extLst>
                    <a:ext uri="{FF2B5EF4-FFF2-40B4-BE49-F238E27FC236}">
                      <a16:creationId xmlns:a16="http://schemas.microsoft.com/office/drawing/2014/main" id="{199363F2-AE3F-41FB-9B75-18BAEF450A04}"/>
                    </a:ext>
                  </a:extLst>
                </p:cNvPr>
                <p:cNvSpPr>
                  <a:spLocks/>
                </p:cNvSpPr>
                <p:nvPr/>
              </p:nvSpPr>
              <p:spPr bwMode="auto">
                <a:xfrm>
                  <a:off x="4813301" y="85726"/>
                  <a:ext cx="87313" cy="88900"/>
                </a:xfrm>
                <a:custGeom>
                  <a:avLst/>
                  <a:gdLst>
                    <a:gd name="T0" fmla="*/ 43 w 85"/>
                    <a:gd name="T1" fmla="*/ 1 h 86"/>
                    <a:gd name="T2" fmla="*/ 0 w 85"/>
                    <a:gd name="T3" fmla="*/ 43 h 86"/>
                    <a:gd name="T4" fmla="*/ 43 w 85"/>
                    <a:gd name="T5" fmla="*/ 86 h 86"/>
                    <a:gd name="T6" fmla="*/ 85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19" y="1"/>
                        <a:pt x="0" y="20"/>
                        <a:pt x="0" y="43"/>
                      </a:cubicBezTo>
                      <a:cubicBezTo>
                        <a:pt x="0" y="67"/>
                        <a:pt x="19" y="86"/>
                        <a:pt x="43" y="86"/>
                      </a:cubicBezTo>
                      <a:cubicBezTo>
                        <a:pt x="66" y="86"/>
                        <a:pt x="85" y="67"/>
                        <a:pt x="85" y="43"/>
                      </a:cubicBezTo>
                      <a:cubicBezTo>
                        <a:pt x="85" y="20"/>
                        <a:pt x="66" y="0"/>
                        <a:pt x="43"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709">
                  <a:extLst>
                    <a:ext uri="{FF2B5EF4-FFF2-40B4-BE49-F238E27FC236}">
                      <a16:creationId xmlns:a16="http://schemas.microsoft.com/office/drawing/2014/main" id="{9B347229-B859-4D67-9090-60D8A8A0F977}"/>
                    </a:ext>
                  </a:extLst>
                </p:cNvPr>
                <p:cNvSpPr>
                  <a:spLocks/>
                </p:cNvSpPr>
                <p:nvPr/>
              </p:nvSpPr>
              <p:spPr bwMode="auto">
                <a:xfrm>
                  <a:off x="4587876" y="50801"/>
                  <a:ext cx="87313" cy="87313"/>
                </a:xfrm>
                <a:custGeom>
                  <a:avLst/>
                  <a:gdLst>
                    <a:gd name="T0" fmla="*/ 42 w 85"/>
                    <a:gd name="T1" fmla="*/ 1 h 86"/>
                    <a:gd name="T2" fmla="*/ 0 w 85"/>
                    <a:gd name="T3" fmla="*/ 43 h 86"/>
                    <a:gd name="T4" fmla="*/ 42 w 85"/>
                    <a:gd name="T5" fmla="*/ 86 h 86"/>
                    <a:gd name="T6" fmla="*/ 85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19" y="1"/>
                        <a:pt x="0" y="20"/>
                        <a:pt x="0" y="43"/>
                      </a:cubicBezTo>
                      <a:cubicBezTo>
                        <a:pt x="0" y="67"/>
                        <a:pt x="19" y="86"/>
                        <a:pt x="42" y="86"/>
                      </a:cubicBezTo>
                      <a:cubicBezTo>
                        <a:pt x="66" y="86"/>
                        <a:pt x="85" y="67"/>
                        <a:pt x="85" y="43"/>
                      </a:cubicBezTo>
                      <a:cubicBezTo>
                        <a:pt x="85" y="20"/>
                        <a:pt x="66"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710">
                  <a:extLst>
                    <a:ext uri="{FF2B5EF4-FFF2-40B4-BE49-F238E27FC236}">
                      <a16:creationId xmlns:a16="http://schemas.microsoft.com/office/drawing/2014/main" id="{40B69F45-78E9-49E3-A528-6F52C6AAD9A1}"/>
                    </a:ext>
                  </a:extLst>
                </p:cNvPr>
                <p:cNvSpPr>
                  <a:spLocks/>
                </p:cNvSpPr>
                <p:nvPr/>
              </p:nvSpPr>
              <p:spPr bwMode="auto">
                <a:xfrm>
                  <a:off x="5472113" y="176213"/>
                  <a:ext cx="63500" cy="198438"/>
                </a:xfrm>
                <a:custGeom>
                  <a:avLst/>
                  <a:gdLst>
                    <a:gd name="T0" fmla="*/ 40 w 40"/>
                    <a:gd name="T1" fmla="*/ 0 h 125"/>
                    <a:gd name="T2" fmla="*/ 40 w 40"/>
                    <a:gd name="T3" fmla="*/ 86 h 125"/>
                    <a:gd name="T4" fmla="*/ 0 w 40"/>
                    <a:gd name="T5" fmla="*/ 125 h 125"/>
                  </a:gdLst>
                  <a:ahLst/>
                  <a:cxnLst>
                    <a:cxn ang="0">
                      <a:pos x="T0" y="T1"/>
                    </a:cxn>
                    <a:cxn ang="0">
                      <a:pos x="T2" y="T3"/>
                    </a:cxn>
                    <a:cxn ang="0">
                      <a:pos x="T4" y="T5"/>
                    </a:cxn>
                  </a:cxnLst>
                  <a:rect l="0" t="0" r="r" b="b"/>
                  <a:pathLst>
                    <a:path w="40" h="125">
                      <a:moveTo>
                        <a:pt x="40" y="0"/>
                      </a:moveTo>
                      <a:lnTo>
                        <a:pt x="40" y="86"/>
                      </a:lnTo>
                      <a:lnTo>
                        <a:pt x="0" y="125"/>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711">
                  <a:extLst>
                    <a:ext uri="{FF2B5EF4-FFF2-40B4-BE49-F238E27FC236}">
                      <a16:creationId xmlns:a16="http://schemas.microsoft.com/office/drawing/2014/main" id="{05C42B81-BDDB-48C6-92F9-76B7BBA98668}"/>
                    </a:ext>
                  </a:extLst>
                </p:cNvPr>
                <p:cNvSpPr>
                  <a:spLocks/>
                </p:cNvSpPr>
                <p:nvPr/>
              </p:nvSpPr>
              <p:spPr bwMode="auto">
                <a:xfrm>
                  <a:off x="5262563" y="212726"/>
                  <a:ext cx="46038" cy="112713"/>
                </a:xfrm>
                <a:custGeom>
                  <a:avLst/>
                  <a:gdLst>
                    <a:gd name="T0" fmla="*/ 29 w 29"/>
                    <a:gd name="T1" fmla="*/ 0 h 71"/>
                    <a:gd name="T2" fmla="*/ 29 w 29"/>
                    <a:gd name="T3" fmla="*/ 42 h 71"/>
                    <a:gd name="T4" fmla="*/ 0 w 29"/>
                    <a:gd name="T5" fmla="*/ 71 h 71"/>
                  </a:gdLst>
                  <a:ahLst/>
                  <a:cxnLst>
                    <a:cxn ang="0">
                      <a:pos x="T0" y="T1"/>
                    </a:cxn>
                    <a:cxn ang="0">
                      <a:pos x="T2" y="T3"/>
                    </a:cxn>
                    <a:cxn ang="0">
                      <a:pos x="T4" y="T5"/>
                    </a:cxn>
                  </a:cxnLst>
                  <a:rect l="0" t="0" r="r" b="b"/>
                  <a:pathLst>
                    <a:path w="29" h="71">
                      <a:moveTo>
                        <a:pt x="29" y="0"/>
                      </a:moveTo>
                      <a:lnTo>
                        <a:pt x="29" y="42"/>
                      </a:lnTo>
                      <a:lnTo>
                        <a:pt x="0" y="71"/>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712">
                  <a:extLst>
                    <a:ext uri="{FF2B5EF4-FFF2-40B4-BE49-F238E27FC236}">
                      <a16:creationId xmlns:a16="http://schemas.microsoft.com/office/drawing/2014/main" id="{462E5778-F758-430F-970D-A610C9076330}"/>
                    </a:ext>
                  </a:extLst>
                </p:cNvPr>
                <p:cNvSpPr>
                  <a:spLocks/>
                </p:cNvSpPr>
                <p:nvPr/>
              </p:nvSpPr>
              <p:spPr bwMode="auto">
                <a:xfrm>
                  <a:off x="4630738" y="176213"/>
                  <a:ext cx="71438" cy="219075"/>
                </a:xfrm>
                <a:custGeom>
                  <a:avLst/>
                  <a:gdLst>
                    <a:gd name="T0" fmla="*/ 0 w 45"/>
                    <a:gd name="T1" fmla="*/ 0 h 138"/>
                    <a:gd name="T2" fmla="*/ 0 w 45"/>
                    <a:gd name="T3" fmla="*/ 94 h 138"/>
                    <a:gd name="T4" fmla="*/ 45 w 45"/>
                    <a:gd name="T5" fmla="*/ 138 h 138"/>
                  </a:gdLst>
                  <a:ahLst/>
                  <a:cxnLst>
                    <a:cxn ang="0">
                      <a:pos x="T0" y="T1"/>
                    </a:cxn>
                    <a:cxn ang="0">
                      <a:pos x="T2" y="T3"/>
                    </a:cxn>
                    <a:cxn ang="0">
                      <a:pos x="T4" y="T5"/>
                    </a:cxn>
                  </a:cxnLst>
                  <a:rect l="0" t="0" r="r" b="b"/>
                  <a:pathLst>
                    <a:path w="45" h="138">
                      <a:moveTo>
                        <a:pt x="0" y="0"/>
                      </a:moveTo>
                      <a:lnTo>
                        <a:pt x="0" y="94"/>
                      </a:lnTo>
                      <a:lnTo>
                        <a:pt x="45" y="138"/>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Freeform 713">
                  <a:extLst>
                    <a:ext uri="{FF2B5EF4-FFF2-40B4-BE49-F238E27FC236}">
                      <a16:creationId xmlns:a16="http://schemas.microsoft.com/office/drawing/2014/main" id="{BB5B4612-D295-4576-BCF6-129A468C112B}"/>
                    </a:ext>
                  </a:extLst>
                </p:cNvPr>
                <p:cNvSpPr>
                  <a:spLocks/>
                </p:cNvSpPr>
                <p:nvPr/>
              </p:nvSpPr>
              <p:spPr bwMode="auto">
                <a:xfrm>
                  <a:off x="4857751" y="212726"/>
                  <a:ext cx="84138" cy="133350"/>
                </a:xfrm>
                <a:custGeom>
                  <a:avLst/>
                  <a:gdLst>
                    <a:gd name="T0" fmla="*/ 0 w 53"/>
                    <a:gd name="T1" fmla="*/ 0 h 84"/>
                    <a:gd name="T2" fmla="*/ 0 w 53"/>
                    <a:gd name="T3" fmla="*/ 30 h 84"/>
                    <a:gd name="T4" fmla="*/ 53 w 53"/>
                    <a:gd name="T5" fmla="*/ 84 h 84"/>
                  </a:gdLst>
                  <a:ahLst/>
                  <a:cxnLst>
                    <a:cxn ang="0">
                      <a:pos x="T0" y="T1"/>
                    </a:cxn>
                    <a:cxn ang="0">
                      <a:pos x="T2" y="T3"/>
                    </a:cxn>
                    <a:cxn ang="0">
                      <a:pos x="T4" y="T5"/>
                    </a:cxn>
                  </a:cxnLst>
                  <a:rect l="0" t="0" r="r" b="b"/>
                  <a:pathLst>
                    <a:path w="53" h="84">
                      <a:moveTo>
                        <a:pt x="0" y="0"/>
                      </a:moveTo>
                      <a:lnTo>
                        <a:pt x="0" y="30"/>
                      </a:lnTo>
                      <a:lnTo>
                        <a:pt x="53" y="84"/>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70">
                <a:extLst>
                  <a:ext uri="{FF2B5EF4-FFF2-40B4-BE49-F238E27FC236}">
                    <a16:creationId xmlns:a16="http://schemas.microsoft.com/office/drawing/2014/main" id="{6550F26A-1BF8-4B87-879E-F98D9BD64725}"/>
                  </a:ext>
                </a:extLst>
              </p:cNvPr>
              <p:cNvGrpSpPr>
                <a:grpSpLocks noChangeAspect="1"/>
              </p:cNvGrpSpPr>
              <p:nvPr/>
            </p:nvGrpSpPr>
            <p:grpSpPr>
              <a:xfrm>
                <a:off x="2700575" y="1175084"/>
                <a:ext cx="457200" cy="393032"/>
                <a:chOff x="7962900" y="3702050"/>
                <a:chExt cx="633413" cy="544513"/>
              </a:xfrm>
            </p:grpSpPr>
            <p:sp>
              <p:nvSpPr>
                <p:cNvPr id="286" name="Freeform 555">
                  <a:extLst>
                    <a:ext uri="{FF2B5EF4-FFF2-40B4-BE49-F238E27FC236}">
                      <a16:creationId xmlns:a16="http://schemas.microsoft.com/office/drawing/2014/main" id="{F7D65055-EFD8-4AE6-B076-311668925A5A}"/>
                    </a:ext>
                  </a:extLst>
                </p:cNvPr>
                <p:cNvSpPr>
                  <a:spLocks/>
                </p:cNvSpPr>
                <p:nvPr/>
              </p:nvSpPr>
              <p:spPr bwMode="auto">
                <a:xfrm>
                  <a:off x="8202613" y="3952875"/>
                  <a:ext cx="153988"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Oval 556">
                  <a:extLst>
                    <a:ext uri="{FF2B5EF4-FFF2-40B4-BE49-F238E27FC236}">
                      <a16:creationId xmlns:a16="http://schemas.microsoft.com/office/drawing/2014/main" id="{F25138C0-D8A9-485A-893B-96EA4859E489}"/>
                    </a:ext>
                  </a:extLst>
                </p:cNvPr>
                <p:cNvSpPr>
                  <a:spLocks noChangeArrowheads="1"/>
                </p:cNvSpPr>
                <p:nvPr/>
              </p:nvSpPr>
              <p:spPr bwMode="auto">
                <a:xfrm>
                  <a:off x="8126413" y="3876675"/>
                  <a:ext cx="306388" cy="304800"/>
                </a:xfrm>
                <a:prstGeom prst="ellipse">
                  <a:avLst/>
                </a:pr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557">
                  <a:extLst>
                    <a:ext uri="{FF2B5EF4-FFF2-40B4-BE49-F238E27FC236}">
                      <a16:creationId xmlns:a16="http://schemas.microsoft.com/office/drawing/2014/main" id="{43FF21E6-491B-402D-844C-4F32685415BA}"/>
                    </a:ext>
                  </a:extLst>
                </p:cNvPr>
                <p:cNvSpPr>
                  <a:spLocks/>
                </p:cNvSpPr>
                <p:nvPr/>
              </p:nvSpPr>
              <p:spPr bwMode="auto">
                <a:xfrm>
                  <a:off x="7962900" y="3810000"/>
                  <a:ext cx="633413" cy="436563"/>
                </a:xfrm>
                <a:custGeom>
                  <a:avLst/>
                  <a:gdLst>
                    <a:gd name="T0" fmla="*/ 216 w 232"/>
                    <a:gd name="T1" fmla="*/ 160 h 160"/>
                    <a:gd name="T2" fmla="*/ 16 w 232"/>
                    <a:gd name="T3" fmla="*/ 160 h 160"/>
                    <a:gd name="T4" fmla="*/ 0 w 232"/>
                    <a:gd name="T5" fmla="*/ 144 h 160"/>
                    <a:gd name="T6" fmla="*/ 0 w 232"/>
                    <a:gd name="T7" fmla="*/ 16 h 160"/>
                    <a:gd name="T8" fmla="*/ 16 w 232"/>
                    <a:gd name="T9" fmla="*/ 0 h 160"/>
                    <a:gd name="T10" fmla="*/ 216 w 232"/>
                    <a:gd name="T11" fmla="*/ 0 h 160"/>
                    <a:gd name="T12" fmla="*/ 232 w 232"/>
                    <a:gd name="T13" fmla="*/ 16 h 160"/>
                    <a:gd name="T14" fmla="*/ 232 w 232"/>
                    <a:gd name="T15" fmla="*/ 144 h 160"/>
                    <a:gd name="T16" fmla="*/ 216 w 232"/>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60">
                      <a:moveTo>
                        <a:pt x="216" y="160"/>
                      </a:moveTo>
                      <a:cubicBezTo>
                        <a:pt x="16" y="160"/>
                        <a:pt x="16" y="160"/>
                        <a:pt x="16" y="160"/>
                      </a:cubicBezTo>
                      <a:cubicBezTo>
                        <a:pt x="7" y="160"/>
                        <a:pt x="0" y="153"/>
                        <a:pt x="0" y="144"/>
                      </a:cubicBezTo>
                      <a:cubicBezTo>
                        <a:pt x="0" y="16"/>
                        <a:pt x="0" y="16"/>
                        <a:pt x="0" y="16"/>
                      </a:cubicBezTo>
                      <a:cubicBezTo>
                        <a:pt x="0" y="7"/>
                        <a:pt x="7" y="0"/>
                        <a:pt x="16" y="0"/>
                      </a:cubicBezTo>
                      <a:cubicBezTo>
                        <a:pt x="216" y="0"/>
                        <a:pt x="216" y="0"/>
                        <a:pt x="216" y="0"/>
                      </a:cubicBezTo>
                      <a:cubicBezTo>
                        <a:pt x="225" y="0"/>
                        <a:pt x="232" y="7"/>
                        <a:pt x="232" y="16"/>
                      </a:cubicBezTo>
                      <a:cubicBezTo>
                        <a:pt x="232" y="144"/>
                        <a:pt x="232" y="144"/>
                        <a:pt x="232" y="144"/>
                      </a:cubicBezTo>
                      <a:cubicBezTo>
                        <a:pt x="232" y="153"/>
                        <a:pt x="225" y="160"/>
                        <a:pt x="216" y="160"/>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Line 558">
                  <a:extLst>
                    <a:ext uri="{FF2B5EF4-FFF2-40B4-BE49-F238E27FC236}">
                      <a16:creationId xmlns:a16="http://schemas.microsoft.com/office/drawing/2014/main" id="{7049DB22-C08A-4B49-9174-C650AA460075}"/>
                    </a:ext>
                  </a:extLst>
                </p:cNvPr>
                <p:cNvSpPr>
                  <a:spLocks noChangeShapeType="1"/>
                </p:cNvSpPr>
                <p:nvPr/>
              </p:nvSpPr>
              <p:spPr bwMode="auto">
                <a:xfrm>
                  <a:off x="8462963" y="3930650"/>
                  <a:ext cx="133350" cy="0"/>
                </a:xfrm>
                <a:prstGeom prst="line">
                  <a:avLst/>
                </a:prstGeom>
                <a:noFill/>
                <a:ln w="1905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Line 559">
                  <a:extLst>
                    <a:ext uri="{FF2B5EF4-FFF2-40B4-BE49-F238E27FC236}">
                      <a16:creationId xmlns:a16="http://schemas.microsoft.com/office/drawing/2014/main" id="{D637A8DA-4CBE-4139-B63B-1FC95664B30B}"/>
                    </a:ext>
                  </a:extLst>
                </p:cNvPr>
                <p:cNvSpPr>
                  <a:spLocks noChangeShapeType="1"/>
                </p:cNvSpPr>
                <p:nvPr/>
              </p:nvSpPr>
              <p:spPr bwMode="auto">
                <a:xfrm>
                  <a:off x="7962900" y="3930650"/>
                  <a:ext cx="133350" cy="0"/>
                </a:xfrm>
                <a:prstGeom prst="line">
                  <a:avLst/>
                </a:prstGeom>
                <a:noFill/>
                <a:ln w="1905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Freeform 560">
                  <a:extLst>
                    <a:ext uri="{FF2B5EF4-FFF2-40B4-BE49-F238E27FC236}">
                      <a16:creationId xmlns:a16="http://schemas.microsoft.com/office/drawing/2014/main" id="{1057B7A7-58FE-45FF-80D3-805434B26D8B}"/>
                    </a:ext>
                  </a:extLst>
                </p:cNvPr>
                <p:cNvSpPr>
                  <a:spLocks noEditPoints="1"/>
                </p:cNvSpPr>
                <p:nvPr/>
              </p:nvSpPr>
              <p:spPr bwMode="auto">
                <a:xfrm>
                  <a:off x="8121650" y="3702050"/>
                  <a:ext cx="315913" cy="107950"/>
                </a:xfrm>
                <a:custGeom>
                  <a:avLst/>
                  <a:gdLst>
                    <a:gd name="T0" fmla="*/ 0 w 116"/>
                    <a:gd name="T1" fmla="*/ 40 h 40"/>
                    <a:gd name="T2" fmla="*/ 0 w 116"/>
                    <a:gd name="T3" fmla="*/ 26 h 40"/>
                    <a:gd name="T4" fmla="*/ 26 w 116"/>
                    <a:gd name="T5" fmla="*/ 0 h 40"/>
                    <a:gd name="T6" fmla="*/ 90 w 116"/>
                    <a:gd name="T7" fmla="*/ 0 h 40"/>
                    <a:gd name="T8" fmla="*/ 116 w 116"/>
                    <a:gd name="T9" fmla="*/ 26 h 40"/>
                    <a:gd name="T10" fmla="*/ 116 w 116"/>
                    <a:gd name="T11" fmla="*/ 40 h 40"/>
                    <a:gd name="T12" fmla="*/ 96 w 116"/>
                    <a:gd name="T13" fmla="*/ 40 h 40"/>
                    <a:gd name="T14" fmla="*/ 96 w 116"/>
                    <a:gd name="T15" fmla="*/ 26 h 40"/>
                    <a:gd name="T16" fmla="*/ 90 w 116"/>
                    <a:gd name="T17" fmla="*/ 20 h 40"/>
                    <a:gd name="T18" fmla="*/ 26 w 116"/>
                    <a:gd name="T19" fmla="*/ 20 h 40"/>
                    <a:gd name="T20" fmla="*/ 20 w 116"/>
                    <a:gd name="T21" fmla="*/ 26 h 40"/>
                    <a:gd name="T22" fmla="*/ 20 w 116"/>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40">
                      <a:moveTo>
                        <a:pt x="0" y="40"/>
                      </a:moveTo>
                      <a:cubicBezTo>
                        <a:pt x="0" y="26"/>
                        <a:pt x="0" y="26"/>
                        <a:pt x="0" y="26"/>
                      </a:cubicBezTo>
                      <a:cubicBezTo>
                        <a:pt x="0" y="12"/>
                        <a:pt x="12" y="0"/>
                        <a:pt x="26" y="0"/>
                      </a:cubicBezTo>
                      <a:cubicBezTo>
                        <a:pt x="90" y="0"/>
                        <a:pt x="90" y="0"/>
                        <a:pt x="90" y="0"/>
                      </a:cubicBezTo>
                      <a:cubicBezTo>
                        <a:pt x="104" y="0"/>
                        <a:pt x="116" y="12"/>
                        <a:pt x="116" y="26"/>
                      </a:cubicBezTo>
                      <a:cubicBezTo>
                        <a:pt x="116" y="40"/>
                        <a:pt x="116" y="40"/>
                        <a:pt x="116" y="40"/>
                      </a:cubicBezTo>
                      <a:moveTo>
                        <a:pt x="96" y="40"/>
                      </a:moveTo>
                      <a:cubicBezTo>
                        <a:pt x="96" y="26"/>
                        <a:pt x="96" y="26"/>
                        <a:pt x="96" y="26"/>
                      </a:cubicBezTo>
                      <a:cubicBezTo>
                        <a:pt x="96" y="23"/>
                        <a:pt x="93" y="20"/>
                        <a:pt x="90" y="20"/>
                      </a:cubicBezTo>
                      <a:cubicBezTo>
                        <a:pt x="26" y="20"/>
                        <a:pt x="26" y="20"/>
                        <a:pt x="26" y="20"/>
                      </a:cubicBezTo>
                      <a:cubicBezTo>
                        <a:pt x="23" y="20"/>
                        <a:pt x="20" y="23"/>
                        <a:pt x="20" y="26"/>
                      </a:cubicBezTo>
                      <a:cubicBezTo>
                        <a:pt x="20" y="40"/>
                        <a:pt x="20" y="40"/>
                        <a:pt x="20" y="4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71">
                <a:extLst>
                  <a:ext uri="{FF2B5EF4-FFF2-40B4-BE49-F238E27FC236}">
                    <a16:creationId xmlns:a16="http://schemas.microsoft.com/office/drawing/2014/main" id="{7BFB44B3-4ED1-4DC2-8B45-41FA0F47FE03}"/>
                  </a:ext>
                </a:extLst>
              </p:cNvPr>
              <p:cNvGrpSpPr>
                <a:grpSpLocks noChangeAspect="1"/>
              </p:cNvGrpSpPr>
              <p:nvPr/>
            </p:nvGrpSpPr>
            <p:grpSpPr>
              <a:xfrm>
                <a:off x="3012293" y="1853646"/>
                <a:ext cx="621721" cy="571313"/>
                <a:chOff x="6461125" y="3570288"/>
                <a:chExt cx="352425" cy="323850"/>
              </a:xfrm>
            </p:grpSpPr>
            <p:sp>
              <p:nvSpPr>
                <p:cNvPr id="273" name="Oval 392">
                  <a:extLst>
                    <a:ext uri="{FF2B5EF4-FFF2-40B4-BE49-F238E27FC236}">
                      <a16:creationId xmlns:a16="http://schemas.microsoft.com/office/drawing/2014/main" id="{B4E61177-A066-47AF-A5A3-44D8209BAA69}"/>
                    </a:ext>
                  </a:extLst>
                </p:cNvPr>
                <p:cNvSpPr>
                  <a:spLocks noChangeArrowheads="1"/>
                </p:cNvSpPr>
                <p:nvPr/>
              </p:nvSpPr>
              <p:spPr bwMode="auto">
                <a:xfrm>
                  <a:off x="6605588" y="3822700"/>
                  <a:ext cx="46038" cy="47625"/>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Freeform 393">
                  <a:extLst>
                    <a:ext uri="{FF2B5EF4-FFF2-40B4-BE49-F238E27FC236}">
                      <a16:creationId xmlns:a16="http://schemas.microsoft.com/office/drawing/2014/main" id="{03E15009-8F2F-483A-95B7-95898ECC662B}"/>
                    </a:ext>
                  </a:extLst>
                </p:cNvPr>
                <p:cNvSpPr>
                  <a:spLocks/>
                </p:cNvSpPr>
                <p:nvPr/>
              </p:nvSpPr>
              <p:spPr bwMode="auto">
                <a:xfrm>
                  <a:off x="6627813" y="3776663"/>
                  <a:ext cx="19050" cy="46038"/>
                </a:xfrm>
                <a:custGeom>
                  <a:avLst/>
                  <a:gdLst>
                    <a:gd name="T0" fmla="*/ 0 w 12"/>
                    <a:gd name="T1" fmla="*/ 29 h 29"/>
                    <a:gd name="T2" fmla="*/ 0 w 12"/>
                    <a:gd name="T3" fmla="*/ 12 h 29"/>
                    <a:gd name="T4" fmla="*/ 12 w 12"/>
                    <a:gd name="T5" fmla="*/ 0 h 29"/>
                  </a:gdLst>
                  <a:ahLst/>
                  <a:cxnLst>
                    <a:cxn ang="0">
                      <a:pos x="T0" y="T1"/>
                    </a:cxn>
                    <a:cxn ang="0">
                      <a:pos x="T2" y="T3"/>
                    </a:cxn>
                    <a:cxn ang="0">
                      <a:pos x="T4" y="T5"/>
                    </a:cxn>
                  </a:cxnLst>
                  <a:rect l="0" t="0" r="r" b="b"/>
                  <a:pathLst>
                    <a:path w="12" h="29">
                      <a:moveTo>
                        <a:pt x="0" y="29"/>
                      </a:moveTo>
                      <a:lnTo>
                        <a:pt x="0" y="12"/>
                      </a:lnTo>
                      <a:lnTo>
                        <a:pt x="12"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Oval 394">
                  <a:extLst>
                    <a:ext uri="{FF2B5EF4-FFF2-40B4-BE49-F238E27FC236}">
                      <a16:creationId xmlns:a16="http://schemas.microsoft.com/office/drawing/2014/main" id="{D3F5A88F-CD47-4813-A81D-0968E2C3658D}"/>
                    </a:ext>
                  </a:extLst>
                </p:cNvPr>
                <p:cNvSpPr>
                  <a:spLocks noChangeArrowheads="1"/>
                </p:cNvSpPr>
                <p:nvPr/>
              </p:nvSpPr>
              <p:spPr bwMode="auto">
                <a:xfrm>
                  <a:off x="6469063" y="3810000"/>
                  <a:ext cx="46038"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Oval 395">
                  <a:extLst>
                    <a:ext uri="{FF2B5EF4-FFF2-40B4-BE49-F238E27FC236}">
                      <a16:creationId xmlns:a16="http://schemas.microsoft.com/office/drawing/2014/main" id="{4254F644-C2DB-40C9-AF38-0B61B25B27FC}"/>
                    </a:ext>
                  </a:extLst>
                </p:cNvPr>
                <p:cNvSpPr>
                  <a:spLocks noChangeArrowheads="1"/>
                </p:cNvSpPr>
                <p:nvPr/>
              </p:nvSpPr>
              <p:spPr bwMode="auto">
                <a:xfrm>
                  <a:off x="6686550" y="3848100"/>
                  <a:ext cx="47625"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396">
                  <a:extLst>
                    <a:ext uri="{FF2B5EF4-FFF2-40B4-BE49-F238E27FC236}">
                      <a16:creationId xmlns:a16="http://schemas.microsoft.com/office/drawing/2014/main" id="{46BCA806-686A-4682-8B7B-942978F1F30A}"/>
                    </a:ext>
                  </a:extLst>
                </p:cNvPr>
                <p:cNvSpPr>
                  <a:spLocks/>
                </p:cNvSpPr>
                <p:nvPr/>
              </p:nvSpPr>
              <p:spPr bwMode="auto">
                <a:xfrm>
                  <a:off x="6684963" y="3776663"/>
                  <a:ext cx="23813" cy="71438"/>
                </a:xfrm>
                <a:custGeom>
                  <a:avLst/>
                  <a:gdLst>
                    <a:gd name="T0" fmla="*/ 0 w 15"/>
                    <a:gd name="T1" fmla="*/ 0 h 45"/>
                    <a:gd name="T2" fmla="*/ 0 w 15"/>
                    <a:gd name="T3" fmla="*/ 12 h 45"/>
                    <a:gd name="T4" fmla="*/ 15 w 15"/>
                    <a:gd name="T5" fmla="*/ 28 h 45"/>
                    <a:gd name="T6" fmla="*/ 15 w 15"/>
                    <a:gd name="T7" fmla="*/ 45 h 45"/>
                  </a:gdLst>
                  <a:ahLst/>
                  <a:cxnLst>
                    <a:cxn ang="0">
                      <a:pos x="T0" y="T1"/>
                    </a:cxn>
                    <a:cxn ang="0">
                      <a:pos x="T2" y="T3"/>
                    </a:cxn>
                    <a:cxn ang="0">
                      <a:pos x="T4" y="T5"/>
                    </a:cxn>
                    <a:cxn ang="0">
                      <a:pos x="T6" y="T7"/>
                    </a:cxn>
                  </a:cxnLst>
                  <a:rect l="0" t="0" r="r" b="b"/>
                  <a:pathLst>
                    <a:path w="15" h="45">
                      <a:moveTo>
                        <a:pt x="0" y="0"/>
                      </a:moveTo>
                      <a:lnTo>
                        <a:pt x="0" y="12"/>
                      </a:lnTo>
                      <a:lnTo>
                        <a:pt x="15" y="28"/>
                      </a:lnTo>
                      <a:lnTo>
                        <a:pt x="15" y="45"/>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Oval 397">
                  <a:extLst>
                    <a:ext uri="{FF2B5EF4-FFF2-40B4-BE49-F238E27FC236}">
                      <a16:creationId xmlns:a16="http://schemas.microsoft.com/office/drawing/2014/main" id="{5539C170-ABDD-473A-880B-D6DA61299CE8}"/>
                    </a:ext>
                  </a:extLst>
                </p:cNvPr>
                <p:cNvSpPr>
                  <a:spLocks noChangeArrowheads="1"/>
                </p:cNvSpPr>
                <p:nvPr/>
              </p:nvSpPr>
              <p:spPr bwMode="auto">
                <a:xfrm>
                  <a:off x="6534150" y="3844925"/>
                  <a:ext cx="46038"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8">
                  <a:extLst>
                    <a:ext uri="{FF2B5EF4-FFF2-40B4-BE49-F238E27FC236}">
                      <a16:creationId xmlns:a16="http://schemas.microsoft.com/office/drawing/2014/main" id="{3554333D-D7FE-4086-9F7A-B098235FEBC3}"/>
                    </a:ext>
                  </a:extLst>
                </p:cNvPr>
                <p:cNvSpPr>
                  <a:spLocks/>
                </p:cNvSpPr>
                <p:nvPr/>
              </p:nvSpPr>
              <p:spPr bwMode="auto">
                <a:xfrm>
                  <a:off x="6559550" y="3776663"/>
                  <a:ext cx="20638" cy="68263"/>
                </a:xfrm>
                <a:custGeom>
                  <a:avLst/>
                  <a:gdLst>
                    <a:gd name="T0" fmla="*/ 13 w 13"/>
                    <a:gd name="T1" fmla="*/ 0 h 43"/>
                    <a:gd name="T2" fmla="*/ 13 w 13"/>
                    <a:gd name="T3" fmla="*/ 11 h 43"/>
                    <a:gd name="T4" fmla="*/ 0 w 13"/>
                    <a:gd name="T5" fmla="*/ 26 h 43"/>
                    <a:gd name="T6" fmla="*/ 0 w 13"/>
                    <a:gd name="T7" fmla="*/ 43 h 43"/>
                  </a:gdLst>
                  <a:ahLst/>
                  <a:cxnLst>
                    <a:cxn ang="0">
                      <a:pos x="T0" y="T1"/>
                    </a:cxn>
                    <a:cxn ang="0">
                      <a:pos x="T2" y="T3"/>
                    </a:cxn>
                    <a:cxn ang="0">
                      <a:pos x="T4" y="T5"/>
                    </a:cxn>
                    <a:cxn ang="0">
                      <a:pos x="T6" y="T7"/>
                    </a:cxn>
                  </a:cxnLst>
                  <a:rect l="0" t="0" r="r" b="b"/>
                  <a:pathLst>
                    <a:path w="13" h="43">
                      <a:moveTo>
                        <a:pt x="13" y="0"/>
                      </a:moveTo>
                      <a:lnTo>
                        <a:pt x="13" y="11"/>
                      </a:lnTo>
                      <a:lnTo>
                        <a:pt x="0" y="26"/>
                      </a:lnTo>
                      <a:lnTo>
                        <a:pt x="0" y="43"/>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0" name="Freeform 399">
                  <a:extLst>
                    <a:ext uri="{FF2B5EF4-FFF2-40B4-BE49-F238E27FC236}">
                      <a16:creationId xmlns:a16="http://schemas.microsoft.com/office/drawing/2014/main" id="{B71A77FF-553C-433E-B095-547E8BB645DD}"/>
                    </a:ext>
                  </a:extLst>
                </p:cNvPr>
                <p:cNvSpPr>
                  <a:spLocks/>
                </p:cNvSpPr>
                <p:nvPr/>
              </p:nvSpPr>
              <p:spPr bwMode="auto">
                <a:xfrm>
                  <a:off x="6507163" y="3776663"/>
                  <a:ext cx="22225" cy="38100"/>
                </a:xfrm>
                <a:custGeom>
                  <a:avLst/>
                  <a:gdLst>
                    <a:gd name="T0" fmla="*/ 0 w 14"/>
                    <a:gd name="T1" fmla="*/ 24 h 24"/>
                    <a:gd name="T2" fmla="*/ 14 w 14"/>
                    <a:gd name="T3" fmla="*/ 11 h 24"/>
                    <a:gd name="T4" fmla="*/ 14 w 14"/>
                    <a:gd name="T5" fmla="*/ 0 h 24"/>
                  </a:gdLst>
                  <a:ahLst/>
                  <a:cxnLst>
                    <a:cxn ang="0">
                      <a:pos x="T0" y="T1"/>
                    </a:cxn>
                    <a:cxn ang="0">
                      <a:pos x="T2" y="T3"/>
                    </a:cxn>
                    <a:cxn ang="0">
                      <a:pos x="T4" y="T5"/>
                    </a:cxn>
                  </a:cxnLst>
                  <a:rect l="0" t="0" r="r" b="b"/>
                  <a:pathLst>
                    <a:path w="14" h="24">
                      <a:moveTo>
                        <a:pt x="0" y="24"/>
                      </a:moveTo>
                      <a:lnTo>
                        <a:pt x="14" y="11"/>
                      </a:lnTo>
                      <a:lnTo>
                        <a:pt x="14"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Oval 400">
                  <a:extLst>
                    <a:ext uri="{FF2B5EF4-FFF2-40B4-BE49-F238E27FC236}">
                      <a16:creationId xmlns:a16="http://schemas.microsoft.com/office/drawing/2014/main" id="{80C262F0-FE0E-4206-8E70-8C094E8DA5E1}"/>
                    </a:ext>
                  </a:extLst>
                </p:cNvPr>
                <p:cNvSpPr>
                  <a:spLocks noChangeArrowheads="1"/>
                </p:cNvSpPr>
                <p:nvPr/>
              </p:nvSpPr>
              <p:spPr bwMode="auto">
                <a:xfrm>
                  <a:off x="6754813" y="3814763"/>
                  <a:ext cx="47625" cy="47625"/>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Freeform 401">
                  <a:extLst>
                    <a:ext uri="{FF2B5EF4-FFF2-40B4-BE49-F238E27FC236}">
                      <a16:creationId xmlns:a16="http://schemas.microsoft.com/office/drawing/2014/main" id="{31E7461D-BBD5-45C1-96FE-8F713B00C7BA}"/>
                    </a:ext>
                  </a:extLst>
                </p:cNvPr>
                <p:cNvSpPr>
                  <a:spLocks/>
                </p:cNvSpPr>
                <p:nvPr/>
              </p:nvSpPr>
              <p:spPr bwMode="auto">
                <a:xfrm>
                  <a:off x="6735763" y="3776663"/>
                  <a:ext cx="25400" cy="44450"/>
                </a:xfrm>
                <a:custGeom>
                  <a:avLst/>
                  <a:gdLst>
                    <a:gd name="T0" fmla="*/ 0 w 16"/>
                    <a:gd name="T1" fmla="*/ 0 h 28"/>
                    <a:gd name="T2" fmla="*/ 0 w 16"/>
                    <a:gd name="T3" fmla="*/ 12 h 28"/>
                    <a:gd name="T4" fmla="*/ 16 w 16"/>
                    <a:gd name="T5" fmla="*/ 28 h 28"/>
                  </a:gdLst>
                  <a:ahLst/>
                  <a:cxnLst>
                    <a:cxn ang="0">
                      <a:pos x="T0" y="T1"/>
                    </a:cxn>
                    <a:cxn ang="0">
                      <a:pos x="T2" y="T3"/>
                    </a:cxn>
                    <a:cxn ang="0">
                      <a:pos x="T4" y="T5"/>
                    </a:cxn>
                  </a:cxnLst>
                  <a:rect l="0" t="0" r="r" b="b"/>
                  <a:pathLst>
                    <a:path w="16" h="28">
                      <a:moveTo>
                        <a:pt x="0" y="0"/>
                      </a:moveTo>
                      <a:lnTo>
                        <a:pt x="0" y="12"/>
                      </a:lnTo>
                      <a:lnTo>
                        <a:pt x="16" y="28"/>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Freeform 402">
                  <a:extLst>
                    <a:ext uri="{FF2B5EF4-FFF2-40B4-BE49-F238E27FC236}">
                      <a16:creationId xmlns:a16="http://schemas.microsoft.com/office/drawing/2014/main" id="{A2B0549F-36B7-4C1B-98A3-52A8919F3433}"/>
                    </a:ext>
                  </a:extLst>
                </p:cNvPr>
                <p:cNvSpPr>
                  <a:spLocks/>
                </p:cNvSpPr>
                <p:nvPr/>
              </p:nvSpPr>
              <p:spPr bwMode="auto">
                <a:xfrm>
                  <a:off x="6461125" y="3570288"/>
                  <a:ext cx="352425" cy="206375"/>
                </a:xfrm>
                <a:custGeom>
                  <a:avLst/>
                  <a:gdLst>
                    <a:gd name="T0" fmla="*/ 110 w 129"/>
                    <a:gd name="T1" fmla="*/ 38 h 76"/>
                    <a:gd name="T2" fmla="*/ 108 w 129"/>
                    <a:gd name="T3" fmla="*/ 38 h 76"/>
                    <a:gd name="T4" fmla="*/ 109 w 129"/>
                    <a:gd name="T5" fmla="*/ 30 h 76"/>
                    <a:gd name="T6" fmla="*/ 78 w 129"/>
                    <a:gd name="T7" fmla="*/ 0 h 76"/>
                    <a:gd name="T8" fmla="*/ 57 w 129"/>
                    <a:gd name="T9" fmla="*/ 8 h 76"/>
                    <a:gd name="T10" fmla="*/ 47 w 129"/>
                    <a:gd name="T11" fmla="*/ 6 h 76"/>
                    <a:gd name="T12" fmla="*/ 21 w 129"/>
                    <a:gd name="T13" fmla="*/ 32 h 76"/>
                    <a:gd name="T14" fmla="*/ 21 w 129"/>
                    <a:gd name="T15" fmla="*/ 32 h 76"/>
                    <a:gd name="T16" fmla="*/ 0 w 129"/>
                    <a:gd name="T17" fmla="*/ 54 h 76"/>
                    <a:gd name="T18" fmla="*/ 23 w 129"/>
                    <a:gd name="T19" fmla="*/ 76 h 76"/>
                    <a:gd name="T20" fmla="*/ 110 w 129"/>
                    <a:gd name="T21" fmla="*/ 76 h 76"/>
                    <a:gd name="T22" fmla="*/ 129 w 129"/>
                    <a:gd name="T23" fmla="*/ 57 h 76"/>
                    <a:gd name="T24" fmla="*/ 110 w 129"/>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6">
                      <a:moveTo>
                        <a:pt x="110" y="38"/>
                      </a:moveTo>
                      <a:cubicBezTo>
                        <a:pt x="109" y="38"/>
                        <a:pt x="109" y="38"/>
                        <a:pt x="108" y="38"/>
                      </a:cubicBezTo>
                      <a:cubicBezTo>
                        <a:pt x="109" y="36"/>
                        <a:pt x="109" y="33"/>
                        <a:pt x="109" y="30"/>
                      </a:cubicBezTo>
                      <a:cubicBezTo>
                        <a:pt x="109" y="13"/>
                        <a:pt x="95" y="0"/>
                        <a:pt x="78" y="0"/>
                      </a:cubicBezTo>
                      <a:cubicBezTo>
                        <a:pt x="70" y="0"/>
                        <a:pt x="62" y="3"/>
                        <a:pt x="57" y="8"/>
                      </a:cubicBezTo>
                      <a:cubicBezTo>
                        <a:pt x="54" y="7"/>
                        <a:pt x="50" y="6"/>
                        <a:pt x="47" y="6"/>
                      </a:cubicBezTo>
                      <a:cubicBezTo>
                        <a:pt x="32" y="6"/>
                        <a:pt x="21" y="18"/>
                        <a:pt x="21" y="32"/>
                      </a:cubicBezTo>
                      <a:cubicBezTo>
                        <a:pt x="21" y="32"/>
                        <a:pt x="21" y="32"/>
                        <a:pt x="21" y="32"/>
                      </a:cubicBezTo>
                      <a:cubicBezTo>
                        <a:pt x="9" y="33"/>
                        <a:pt x="0" y="43"/>
                        <a:pt x="0" y="54"/>
                      </a:cubicBezTo>
                      <a:cubicBezTo>
                        <a:pt x="0" y="66"/>
                        <a:pt x="10" y="76"/>
                        <a:pt x="23" y="76"/>
                      </a:cubicBezTo>
                      <a:cubicBezTo>
                        <a:pt x="110" y="76"/>
                        <a:pt x="110" y="76"/>
                        <a:pt x="110" y="76"/>
                      </a:cubicBezTo>
                      <a:cubicBezTo>
                        <a:pt x="120" y="76"/>
                        <a:pt x="129" y="68"/>
                        <a:pt x="129" y="57"/>
                      </a:cubicBezTo>
                      <a:cubicBezTo>
                        <a:pt x="129" y="46"/>
                        <a:pt x="120" y="38"/>
                        <a:pt x="110" y="38"/>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403">
                  <a:extLst>
                    <a:ext uri="{FF2B5EF4-FFF2-40B4-BE49-F238E27FC236}">
                      <a16:creationId xmlns:a16="http://schemas.microsoft.com/office/drawing/2014/main" id="{8DA1C86A-8AC5-4C15-8755-CECCBF35DF1E}"/>
                    </a:ext>
                  </a:extLst>
                </p:cNvPr>
                <p:cNvSpPr>
                  <a:spLocks/>
                </p:cNvSpPr>
                <p:nvPr/>
              </p:nvSpPr>
              <p:spPr bwMode="auto">
                <a:xfrm>
                  <a:off x="6510338" y="3651250"/>
                  <a:ext cx="68263" cy="36513"/>
                </a:xfrm>
                <a:custGeom>
                  <a:avLst/>
                  <a:gdLst>
                    <a:gd name="T0" fmla="*/ 25 w 25"/>
                    <a:gd name="T1" fmla="*/ 13 h 13"/>
                    <a:gd name="T2" fmla="*/ 0 w 25"/>
                    <a:gd name="T3" fmla="*/ 3 h 13"/>
                  </a:gdLst>
                  <a:ahLst/>
                  <a:cxnLst>
                    <a:cxn ang="0">
                      <a:pos x="T0" y="T1"/>
                    </a:cxn>
                    <a:cxn ang="0">
                      <a:pos x="T2" y="T3"/>
                    </a:cxn>
                  </a:cxnLst>
                  <a:rect l="0" t="0" r="r" b="b"/>
                  <a:pathLst>
                    <a:path w="25" h="13">
                      <a:moveTo>
                        <a:pt x="25" y="13"/>
                      </a:moveTo>
                      <a:cubicBezTo>
                        <a:pt x="20" y="5"/>
                        <a:pt x="10" y="0"/>
                        <a:pt x="0" y="3"/>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5" name="Freeform 404">
                  <a:extLst>
                    <a:ext uri="{FF2B5EF4-FFF2-40B4-BE49-F238E27FC236}">
                      <a16:creationId xmlns:a16="http://schemas.microsoft.com/office/drawing/2014/main" id="{EB983FEF-2DE5-4333-8290-2F67BBE45606}"/>
                    </a:ext>
                  </a:extLst>
                </p:cNvPr>
                <p:cNvSpPr>
                  <a:spLocks/>
                </p:cNvSpPr>
                <p:nvPr/>
              </p:nvSpPr>
              <p:spPr bwMode="auto">
                <a:xfrm>
                  <a:off x="6734175" y="3638550"/>
                  <a:ext cx="26988" cy="61913"/>
                </a:xfrm>
                <a:custGeom>
                  <a:avLst/>
                  <a:gdLst>
                    <a:gd name="T0" fmla="*/ 9 w 10"/>
                    <a:gd name="T1" fmla="*/ 0 h 23"/>
                    <a:gd name="T2" fmla="*/ 0 w 10"/>
                    <a:gd name="T3" fmla="*/ 23 h 23"/>
                  </a:gdLst>
                  <a:ahLst/>
                  <a:cxnLst>
                    <a:cxn ang="0">
                      <a:pos x="T0" y="T1"/>
                    </a:cxn>
                    <a:cxn ang="0">
                      <a:pos x="T2" y="T3"/>
                    </a:cxn>
                  </a:cxnLst>
                  <a:rect l="0" t="0" r="r" b="b"/>
                  <a:pathLst>
                    <a:path w="10" h="23">
                      <a:moveTo>
                        <a:pt x="9" y="0"/>
                      </a:moveTo>
                      <a:cubicBezTo>
                        <a:pt x="10" y="9"/>
                        <a:pt x="7" y="18"/>
                        <a:pt x="0" y="23"/>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a:extLst>
                  <a:ext uri="{FF2B5EF4-FFF2-40B4-BE49-F238E27FC236}">
                    <a16:creationId xmlns:a16="http://schemas.microsoft.com/office/drawing/2014/main" id="{ACA38AC7-7989-481D-BE83-48ABDD42AC76}"/>
                  </a:ext>
                </a:extLst>
              </p:cNvPr>
              <p:cNvGrpSpPr>
                <a:grpSpLocks noChangeAspect="1"/>
              </p:cNvGrpSpPr>
              <p:nvPr/>
            </p:nvGrpSpPr>
            <p:grpSpPr>
              <a:xfrm>
                <a:off x="4105198" y="4905828"/>
                <a:ext cx="375172" cy="598556"/>
                <a:chOff x="4892675" y="2374900"/>
                <a:chExt cx="207963" cy="331788"/>
              </a:xfrm>
            </p:grpSpPr>
            <p:sp>
              <p:nvSpPr>
                <p:cNvPr id="265" name="Freeform 421">
                  <a:extLst>
                    <a:ext uri="{FF2B5EF4-FFF2-40B4-BE49-F238E27FC236}">
                      <a16:creationId xmlns:a16="http://schemas.microsoft.com/office/drawing/2014/main" id="{0F235AFB-3ADF-4747-AC63-BBD1428A7CA8}"/>
                    </a:ext>
                  </a:extLst>
                </p:cNvPr>
                <p:cNvSpPr>
                  <a:spLocks/>
                </p:cNvSpPr>
                <p:nvPr/>
              </p:nvSpPr>
              <p:spPr bwMode="auto">
                <a:xfrm>
                  <a:off x="4892675" y="2374900"/>
                  <a:ext cx="207963" cy="42863"/>
                </a:xfrm>
                <a:custGeom>
                  <a:avLst/>
                  <a:gdLst>
                    <a:gd name="T0" fmla="*/ 76 w 76"/>
                    <a:gd name="T1" fmla="*/ 11 h 16"/>
                    <a:gd name="T2" fmla="*/ 66 w 76"/>
                    <a:gd name="T3" fmla="*/ 0 h 16"/>
                    <a:gd name="T4" fmla="*/ 11 w 76"/>
                    <a:gd name="T5" fmla="*/ 0 h 16"/>
                    <a:gd name="T6" fmla="*/ 0 w 76"/>
                    <a:gd name="T7" fmla="*/ 11 h 16"/>
                    <a:gd name="T8" fmla="*/ 0 w 76"/>
                    <a:gd name="T9" fmla="*/ 16 h 16"/>
                    <a:gd name="T10" fmla="*/ 76 w 76"/>
                    <a:gd name="T11" fmla="*/ 16 h 16"/>
                    <a:gd name="T12" fmla="*/ 76 w 7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76" h="16">
                      <a:moveTo>
                        <a:pt x="76" y="11"/>
                      </a:moveTo>
                      <a:cubicBezTo>
                        <a:pt x="76" y="5"/>
                        <a:pt x="72" y="0"/>
                        <a:pt x="66" y="0"/>
                      </a:cubicBezTo>
                      <a:cubicBezTo>
                        <a:pt x="11" y="0"/>
                        <a:pt x="11" y="0"/>
                        <a:pt x="11" y="0"/>
                      </a:cubicBezTo>
                      <a:cubicBezTo>
                        <a:pt x="5" y="0"/>
                        <a:pt x="0" y="5"/>
                        <a:pt x="0" y="11"/>
                      </a:cubicBezTo>
                      <a:cubicBezTo>
                        <a:pt x="0" y="16"/>
                        <a:pt x="0" y="16"/>
                        <a:pt x="0" y="16"/>
                      </a:cubicBezTo>
                      <a:cubicBezTo>
                        <a:pt x="76" y="16"/>
                        <a:pt x="76" y="16"/>
                        <a:pt x="76" y="16"/>
                      </a:cubicBezTo>
                      <a:lnTo>
                        <a:pt x="76" y="11"/>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6" name="Freeform 422">
                  <a:extLst>
                    <a:ext uri="{FF2B5EF4-FFF2-40B4-BE49-F238E27FC236}">
                      <a16:creationId xmlns:a16="http://schemas.microsoft.com/office/drawing/2014/main" id="{6885BB68-3059-4EBF-B285-7BFDB80389EE}"/>
                    </a:ext>
                  </a:extLst>
                </p:cNvPr>
                <p:cNvSpPr>
                  <a:spLocks/>
                </p:cNvSpPr>
                <p:nvPr/>
              </p:nvSpPr>
              <p:spPr bwMode="auto">
                <a:xfrm>
                  <a:off x="4892675" y="2647950"/>
                  <a:ext cx="207963" cy="58738"/>
                </a:xfrm>
                <a:custGeom>
                  <a:avLst/>
                  <a:gdLst>
                    <a:gd name="T0" fmla="*/ 0 w 76"/>
                    <a:gd name="T1" fmla="*/ 11 h 22"/>
                    <a:gd name="T2" fmla="*/ 11 w 76"/>
                    <a:gd name="T3" fmla="*/ 22 h 22"/>
                    <a:gd name="T4" fmla="*/ 66 w 76"/>
                    <a:gd name="T5" fmla="*/ 22 h 22"/>
                    <a:gd name="T6" fmla="*/ 76 w 76"/>
                    <a:gd name="T7" fmla="*/ 11 h 22"/>
                    <a:gd name="T8" fmla="*/ 76 w 76"/>
                    <a:gd name="T9" fmla="*/ 0 h 22"/>
                    <a:gd name="T10" fmla="*/ 0 w 76"/>
                    <a:gd name="T11" fmla="*/ 0 h 22"/>
                    <a:gd name="T12" fmla="*/ 0 w 76"/>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76" h="22">
                      <a:moveTo>
                        <a:pt x="0" y="11"/>
                      </a:moveTo>
                      <a:cubicBezTo>
                        <a:pt x="0" y="17"/>
                        <a:pt x="5" y="22"/>
                        <a:pt x="11" y="22"/>
                      </a:cubicBezTo>
                      <a:cubicBezTo>
                        <a:pt x="66" y="22"/>
                        <a:pt x="66" y="22"/>
                        <a:pt x="66" y="22"/>
                      </a:cubicBezTo>
                      <a:cubicBezTo>
                        <a:pt x="72" y="22"/>
                        <a:pt x="76" y="17"/>
                        <a:pt x="76" y="11"/>
                      </a:cubicBezTo>
                      <a:cubicBezTo>
                        <a:pt x="76" y="0"/>
                        <a:pt x="76" y="0"/>
                        <a:pt x="76" y="0"/>
                      </a:cubicBezTo>
                      <a:cubicBezTo>
                        <a:pt x="0" y="0"/>
                        <a:pt x="0" y="0"/>
                        <a:pt x="0" y="0"/>
                      </a:cubicBezTo>
                      <a:lnTo>
                        <a:pt x="0" y="11"/>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Line 423">
                  <a:extLst>
                    <a:ext uri="{FF2B5EF4-FFF2-40B4-BE49-F238E27FC236}">
                      <a16:creationId xmlns:a16="http://schemas.microsoft.com/office/drawing/2014/main" id="{BE4A42AA-1CB7-49ED-B639-4A3BC9594A15}"/>
                    </a:ext>
                  </a:extLst>
                </p:cNvPr>
                <p:cNvSpPr>
                  <a:spLocks noChangeShapeType="1"/>
                </p:cNvSpPr>
                <p:nvPr/>
              </p:nvSpPr>
              <p:spPr bwMode="auto">
                <a:xfrm>
                  <a:off x="4975225" y="2678113"/>
                  <a:ext cx="46038"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Freeform 424">
                  <a:extLst>
                    <a:ext uri="{FF2B5EF4-FFF2-40B4-BE49-F238E27FC236}">
                      <a16:creationId xmlns:a16="http://schemas.microsoft.com/office/drawing/2014/main" id="{A5BD6489-94D5-4F4B-867E-81D3D97C72FD}"/>
                    </a:ext>
                  </a:extLst>
                </p:cNvPr>
                <p:cNvSpPr>
                  <a:spLocks noEditPoints="1"/>
                </p:cNvSpPr>
                <p:nvPr/>
              </p:nvSpPr>
              <p:spPr bwMode="auto">
                <a:xfrm>
                  <a:off x="4892675" y="2417763"/>
                  <a:ext cx="207963" cy="230188"/>
                </a:xfrm>
                <a:custGeom>
                  <a:avLst/>
                  <a:gdLst>
                    <a:gd name="T0" fmla="*/ 0 w 76"/>
                    <a:gd name="T1" fmla="*/ 0 h 84"/>
                    <a:gd name="T2" fmla="*/ 0 w 76"/>
                    <a:gd name="T3" fmla="*/ 84 h 84"/>
                    <a:gd name="T4" fmla="*/ 76 w 76"/>
                    <a:gd name="T5" fmla="*/ 84 h 84"/>
                    <a:gd name="T6" fmla="*/ 76 w 76"/>
                    <a:gd name="T7" fmla="*/ 0 h 84"/>
                    <a:gd name="T8" fmla="*/ 0 w 76"/>
                    <a:gd name="T9" fmla="*/ 0 h 84"/>
                    <a:gd name="T10" fmla="*/ 59 w 76"/>
                    <a:gd name="T11" fmla="*/ 59 h 84"/>
                    <a:gd name="T12" fmla="*/ 20 w 76"/>
                    <a:gd name="T13" fmla="*/ 59 h 84"/>
                    <a:gd name="T14" fmla="*/ 10 w 76"/>
                    <a:gd name="T15" fmla="*/ 49 h 84"/>
                    <a:gd name="T16" fmla="*/ 19 w 76"/>
                    <a:gd name="T17" fmla="*/ 39 h 84"/>
                    <a:gd name="T18" fmla="*/ 19 w 76"/>
                    <a:gd name="T19" fmla="*/ 39 h 84"/>
                    <a:gd name="T20" fmla="*/ 31 w 76"/>
                    <a:gd name="T21" fmla="*/ 28 h 84"/>
                    <a:gd name="T22" fmla="*/ 35 w 76"/>
                    <a:gd name="T23" fmla="*/ 29 h 84"/>
                    <a:gd name="T24" fmla="*/ 45 w 76"/>
                    <a:gd name="T25" fmla="*/ 25 h 84"/>
                    <a:gd name="T26" fmla="*/ 59 w 76"/>
                    <a:gd name="T27" fmla="*/ 39 h 84"/>
                    <a:gd name="T28" fmla="*/ 58 w 76"/>
                    <a:gd name="T29" fmla="*/ 42 h 84"/>
                    <a:gd name="T30" fmla="*/ 59 w 76"/>
                    <a:gd name="T31" fmla="*/ 42 h 84"/>
                    <a:gd name="T32" fmla="*/ 68 w 76"/>
                    <a:gd name="T33" fmla="*/ 50 h 84"/>
                    <a:gd name="T34" fmla="*/ 59 w 76"/>
                    <a:gd name="T3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4">
                      <a:moveTo>
                        <a:pt x="0" y="0"/>
                      </a:moveTo>
                      <a:cubicBezTo>
                        <a:pt x="0" y="84"/>
                        <a:pt x="0" y="84"/>
                        <a:pt x="0" y="84"/>
                      </a:cubicBezTo>
                      <a:cubicBezTo>
                        <a:pt x="76" y="84"/>
                        <a:pt x="76" y="84"/>
                        <a:pt x="76" y="84"/>
                      </a:cubicBezTo>
                      <a:cubicBezTo>
                        <a:pt x="76" y="0"/>
                        <a:pt x="76" y="0"/>
                        <a:pt x="76" y="0"/>
                      </a:cubicBezTo>
                      <a:lnTo>
                        <a:pt x="0" y="0"/>
                      </a:lnTo>
                      <a:close/>
                      <a:moveTo>
                        <a:pt x="59" y="59"/>
                      </a:moveTo>
                      <a:cubicBezTo>
                        <a:pt x="20" y="59"/>
                        <a:pt x="20" y="59"/>
                        <a:pt x="20" y="59"/>
                      </a:cubicBezTo>
                      <a:cubicBezTo>
                        <a:pt x="15" y="59"/>
                        <a:pt x="10" y="55"/>
                        <a:pt x="10" y="49"/>
                      </a:cubicBezTo>
                      <a:cubicBezTo>
                        <a:pt x="10" y="44"/>
                        <a:pt x="14" y="40"/>
                        <a:pt x="19" y="39"/>
                      </a:cubicBezTo>
                      <a:cubicBezTo>
                        <a:pt x="19" y="39"/>
                        <a:pt x="19" y="39"/>
                        <a:pt x="19" y="39"/>
                      </a:cubicBezTo>
                      <a:cubicBezTo>
                        <a:pt x="19" y="33"/>
                        <a:pt x="24" y="28"/>
                        <a:pt x="31" y="28"/>
                      </a:cubicBezTo>
                      <a:cubicBezTo>
                        <a:pt x="32" y="28"/>
                        <a:pt x="34" y="28"/>
                        <a:pt x="35" y="29"/>
                      </a:cubicBezTo>
                      <a:cubicBezTo>
                        <a:pt x="38" y="26"/>
                        <a:pt x="41" y="25"/>
                        <a:pt x="45" y="25"/>
                      </a:cubicBezTo>
                      <a:cubicBezTo>
                        <a:pt x="52" y="25"/>
                        <a:pt x="59" y="31"/>
                        <a:pt x="59" y="39"/>
                      </a:cubicBezTo>
                      <a:cubicBezTo>
                        <a:pt x="59" y="40"/>
                        <a:pt x="58" y="41"/>
                        <a:pt x="58" y="42"/>
                      </a:cubicBezTo>
                      <a:cubicBezTo>
                        <a:pt x="58" y="42"/>
                        <a:pt x="59" y="42"/>
                        <a:pt x="59" y="42"/>
                      </a:cubicBezTo>
                      <a:cubicBezTo>
                        <a:pt x="64" y="42"/>
                        <a:pt x="68" y="46"/>
                        <a:pt x="68" y="50"/>
                      </a:cubicBezTo>
                      <a:cubicBezTo>
                        <a:pt x="68" y="55"/>
                        <a:pt x="64" y="59"/>
                        <a:pt x="59" y="59"/>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Freeform 425">
                  <a:extLst>
                    <a:ext uri="{FF2B5EF4-FFF2-40B4-BE49-F238E27FC236}">
                      <a16:creationId xmlns:a16="http://schemas.microsoft.com/office/drawing/2014/main" id="{428F3389-FE1D-4BF7-B2F0-5A76ECA24E69}"/>
                    </a:ext>
                  </a:extLst>
                </p:cNvPr>
                <p:cNvSpPr>
                  <a:spLocks/>
                </p:cNvSpPr>
                <p:nvPr/>
              </p:nvSpPr>
              <p:spPr bwMode="auto">
                <a:xfrm>
                  <a:off x="4919663" y="2486025"/>
                  <a:ext cx="158750" cy="93663"/>
                </a:xfrm>
                <a:custGeom>
                  <a:avLst/>
                  <a:gdLst>
                    <a:gd name="T0" fmla="*/ 49 w 58"/>
                    <a:gd name="T1" fmla="*/ 17 h 34"/>
                    <a:gd name="T2" fmla="*/ 48 w 58"/>
                    <a:gd name="T3" fmla="*/ 17 h 34"/>
                    <a:gd name="T4" fmla="*/ 49 w 58"/>
                    <a:gd name="T5" fmla="*/ 14 h 34"/>
                    <a:gd name="T6" fmla="*/ 35 w 58"/>
                    <a:gd name="T7" fmla="*/ 0 h 34"/>
                    <a:gd name="T8" fmla="*/ 25 w 58"/>
                    <a:gd name="T9" fmla="*/ 4 h 34"/>
                    <a:gd name="T10" fmla="*/ 21 w 58"/>
                    <a:gd name="T11" fmla="*/ 3 h 34"/>
                    <a:gd name="T12" fmla="*/ 9 w 58"/>
                    <a:gd name="T13" fmla="*/ 14 h 34"/>
                    <a:gd name="T14" fmla="*/ 9 w 58"/>
                    <a:gd name="T15" fmla="*/ 14 h 34"/>
                    <a:gd name="T16" fmla="*/ 0 w 58"/>
                    <a:gd name="T17" fmla="*/ 24 h 34"/>
                    <a:gd name="T18" fmla="*/ 10 w 58"/>
                    <a:gd name="T19" fmla="*/ 34 h 34"/>
                    <a:gd name="T20" fmla="*/ 49 w 58"/>
                    <a:gd name="T21" fmla="*/ 34 h 34"/>
                    <a:gd name="T22" fmla="*/ 58 w 58"/>
                    <a:gd name="T23" fmla="*/ 25 h 34"/>
                    <a:gd name="T24" fmla="*/ 49 w 58"/>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49" y="17"/>
                      </a:moveTo>
                      <a:cubicBezTo>
                        <a:pt x="49" y="17"/>
                        <a:pt x="48" y="17"/>
                        <a:pt x="48" y="17"/>
                      </a:cubicBezTo>
                      <a:cubicBezTo>
                        <a:pt x="48" y="16"/>
                        <a:pt x="49" y="15"/>
                        <a:pt x="49" y="14"/>
                      </a:cubicBezTo>
                      <a:cubicBezTo>
                        <a:pt x="49" y="6"/>
                        <a:pt x="42" y="0"/>
                        <a:pt x="35" y="0"/>
                      </a:cubicBezTo>
                      <a:cubicBezTo>
                        <a:pt x="31" y="0"/>
                        <a:pt x="28" y="1"/>
                        <a:pt x="25" y="4"/>
                      </a:cubicBezTo>
                      <a:cubicBezTo>
                        <a:pt x="24" y="3"/>
                        <a:pt x="22" y="3"/>
                        <a:pt x="21" y="3"/>
                      </a:cubicBezTo>
                      <a:cubicBezTo>
                        <a:pt x="14" y="3"/>
                        <a:pt x="9" y="8"/>
                        <a:pt x="9" y="14"/>
                      </a:cubicBezTo>
                      <a:cubicBezTo>
                        <a:pt x="9" y="14"/>
                        <a:pt x="9" y="14"/>
                        <a:pt x="9" y="14"/>
                      </a:cubicBezTo>
                      <a:cubicBezTo>
                        <a:pt x="4" y="15"/>
                        <a:pt x="0" y="19"/>
                        <a:pt x="0" y="24"/>
                      </a:cubicBezTo>
                      <a:cubicBezTo>
                        <a:pt x="0" y="30"/>
                        <a:pt x="5" y="34"/>
                        <a:pt x="10" y="34"/>
                      </a:cubicBezTo>
                      <a:cubicBezTo>
                        <a:pt x="49" y="34"/>
                        <a:pt x="49" y="34"/>
                        <a:pt x="49" y="34"/>
                      </a:cubicBezTo>
                      <a:cubicBezTo>
                        <a:pt x="54" y="34"/>
                        <a:pt x="58" y="30"/>
                        <a:pt x="58" y="25"/>
                      </a:cubicBezTo>
                      <a:cubicBezTo>
                        <a:pt x="58" y="21"/>
                        <a:pt x="54" y="17"/>
                        <a:pt x="49" y="17"/>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Line 426">
                  <a:extLst>
                    <a:ext uri="{FF2B5EF4-FFF2-40B4-BE49-F238E27FC236}">
                      <a16:creationId xmlns:a16="http://schemas.microsoft.com/office/drawing/2014/main" id="{562130E0-C877-4AD0-B6A5-B73B82CB9C6A}"/>
                    </a:ext>
                  </a:extLst>
                </p:cNvPr>
                <p:cNvSpPr>
                  <a:spLocks noChangeShapeType="1"/>
                </p:cNvSpPr>
                <p:nvPr/>
              </p:nvSpPr>
              <p:spPr bwMode="auto">
                <a:xfrm flipH="1">
                  <a:off x="5040313" y="2417763"/>
                  <a:ext cx="38100" cy="3810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Line 427">
                  <a:extLst>
                    <a:ext uri="{FF2B5EF4-FFF2-40B4-BE49-F238E27FC236}">
                      <a16:creationId xmlns:a16="http://schemas.microsoft.com/office/drawing/2014/main" id="{14B1A300-9D5B-46CF-86EC-89DD663B7377}"/>
                    </a:ext>
                  </a:extLst>
                </p:cNvPr>
                <p:cNvSpPr>
                  <a:spLocks noChangeShapeType="1"/>
                </p:cNvSpPr>
                <p:nvPr/>
              </p:nvSpPr>
              <p:spPr bwMode="auto">
                <a:xfrm flipH="1">
                  <a:off x="5021263" y="2417763"/>
                  <a:ext cx="19050" cy="1905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Line 428">
                  <a:extLst>
                    <a:ext uri="{FF2B5EF4-FFF2-40B4-BE49-F238E27FC236}">
                      <a16:creationId xmlns:a16="http://schemas.microsoft.com/office/drawing/2014/main" id="{B8C3278D-DB46-4448-8AC0-884A81F0E143}"/>
                    </a:ext>
                  </a:extLst>
                </p:cNvPr>
                <p:cNvSpPr>
                  <a:spLocks noChangeShapeType="1"/>
                </p:cNvSpPr>
                <p:nvPr/>
              </p:nvSpPr>
              <p:spPr bwMode="auto">
                <a:xfrm flipV="1">
                  <a:off x="4918075" y="2609850"/>
                  <a:ext cx="38100" cy="3810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CC51B1A4-06FC-402F-8638-16A42A442774}"/>
                  </a:ext>
                </a:extLst>
              </p:cNvPr>
              <p:cNvGrpSpPr>
                <a:grpSpLocks noChangeAspect="1"/>
              </p:cNvGrpSpPr>
              <p:nvPr/>
            </p:nvGrpSpPr>
            <p:grpSpPr>
              <a:xfrm>
                <a:off x="4871259" y="918028"/>
                <a:ext cx="457200" cy="460771"/>
                <a:chOff x="4575176" y="2063751"/>
                <a:chExt cx="1016000" cy="1023937"/>
              </a:xfrm>
            </p:grpSpPr>
            <p:sp>
              <p:nvSpPr>
                <p:cNvPr id="228" name="Line 714">
                  <a:extLst>
                    <a:ext uri="{FF2B5EF4-FFF2-40B4-BE49-F238E27FC236}">
                      <a16:creationId xmlns:a16="http://schemas.microsoft.com/office/drawing/2014/main" id="{E4AB1D5C-84AC-4BF6-B8DF-ECC42B966355}"/>
                    </a:ext>
                  </a:extLst>
                </p:cNvPr>
                <p:cNvSpPr>
                  <a:spLocks noChangeShapeType="1"/>
                </p:cNvSpPr>
                <p:nvPr/>
              </p:nvSpPr>
              <p:spPr bwMode="auto">
                <a:xfrm>
                  <a:off x="5006976" y="2614613"/>
                  <a:ext cx="87313"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15">
                  <a:extLst>
                    <a:ext uri="{FF2B5EF4-FFF2-40B4-BE49-F238E27FC236}">
                      <a16:creationId xmlns:a16="http://schemas.microsoft.com/office/drawing/2014/main" id="{D919DE8E-8AFB-44D9-81A5-D212D9F58539}"/>
                    </a:ext>
                  </a:extLst>
                </p:cNvPr>
                <p:cNvSpPr>
                  <a:spLocks/>
                </p:cNvSpPr>
                <p:nvPr/>
              </p:nvSpPr>
              <p:spPr bwMode="auto">
                <a:xfrm>
                  <a:off x="4984751" y="2506663"/>
                  <a:ext cx="131763" cy="149225"/>
                </a:xfrm>
                <a:custGeom>
                  <a:avLst/>
                  <a:gdLst>
                    <a:gd name="T0" fmla="*/ 83 w 83"/>
                    <a:gd name="T1" fmla="*/ 94 h 94"/>
                    <a:gd name="T2" fmla="*/ 41 w 83"/>
                    <a:gd name="T3" fmla="*/ 0 h 94"/>
                    <a:gd name="T4" fmla="*/ 0 w 83"/>
                    <a:gd name="T5" fmla="*/ 94 h 94"/>
                  </a:gdLst>
                  <a:ahLst/>
                  <a:cxnLst>
                    <a:cxn ang="0">
                      <a:pos x="T0" y="T1"/>
                    </a:cxn>
                    <a:cxn ang="0">
                      <a:pos x="T2" y="T3"/>
                    </a:cxn>
                    <a:cxn ang="0">
                      <a:pos x="T4" y="T5"/>
                    </a:cxn>
                  </a:cxnLst>
                  <a:rect l="0" t="0" r="r" b="b"/>
                  <a:pathLst>
                    <a:path w="83" h="94">
                      <a:moveTo>
                        <a:pt x="83" y="94"/>
                      </a:moveTo>
                      <a:lnTo>
                        <a:pt x="41" y="0"/>
                      </a:lnTo>
                      <a:lnTo>
                        <a:pt x="0" y="9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716">
                  <a:extLst>
                    <a:ext uri="{FF2B5EF4-FFF2-40B4-BE49-F238E27FC236}">
                      <a16:creationId xmlns:a16="http://schemas.microsoft.com/office/drawing/2014/main" id="{9E7CE6B1-E592-48EE-AAD4-23E19A4E309D}"/>
                    </a:ext>
                  </a:extLst>
                </p:cNvPr>
                <p:cNvSpPr>
                  <a:spLocks noChangeShapeType="1"/>
                </p:cNvSpPr>
                <p:nvPr/>
              </p:nvSpPr>
              <p:spPr bwMode="auto">
                <a:xfrm>
                  <a:off x="5180013" y="2487613"/>
                  <a:ext cx="0" cy="1746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Freeform 717">
                  <a:extLst>
                    <a:ext uri="{FF2B5EF4-FFF2-40B4-BE49-F238E27FC236}">
                      <a16:creationId xmlns:a16="http://schemas.microsoft.com/office/drawing/2014/main" id="{8CB83415-7EAD-41FC-A482-30804D024570}"/>
                    </a:ext>
                  </a:extLst>
                </p:cNvPr>
                <p:cNvSpPr>
                  <a:spLocks/>
                </p:cNvSpPr>
                <p:nvPr/>
              </p:nvSpPr>
              <p:spPr bwMode="auto">
                <a:xfrm>
                  <a:off x="4813301" y="2303463"/>
                  <a:ext cx="539750" cy="544513"/>
                </a:xfrm>
                <a:custGeom>
                  <a:avLst/>
                  <a:gdLst>
                    <a:gd name="T0" fmla="*/ 215 w 524"/>
                    <a:gd name="T1" fmla="*/ 69 h 529"/>
                    <a:gd name="T2" fmla="*/ 222 w 524"/>
                    <a:gd name="T3" fmla="*/ 0 h 529"/>
                    <a:gd name="T4" fmla="*/ 302 w 524"/>
                    <a:gd name="T5" fmla="*/ 0 h 529"/>
                    <a:gd name="T6" fmla="*/ 309 w 524"/>
                    <a:gd name="T7" fmla="*/ 69 h 529"/>
                    <a:gd name="T8" fmla="*/ 366 w 524"/>
                    <a:gd name="T9" fmla="*/ 92 h 529"/>
                    <a:gd name="T10" fmla="*/ 418 w 524"/>
                    <a:gd name="T11" fmla="*/ 49 h 529"/>
                    <a:gd name="T12" fmla="*/ 476 w 524"/>
                    <a:gd name="T13" fmla="*/ 106 h 529"/>
                    <a:gd name="T14" fmla="*/ 433 w 524"/>
                    <a:gd name="T15" fmla="*/ 160 h 529"/>
                    <a:gd name="T16" fmla="*/ 456 w 524"/>
                    <a:gd name="T17" fmla="*/ 217 h 529"/>
                    <a:gd name="T18" fmla="*/ 524 w 524"/>
                    <a:gd name="T19" fmla="*/ 224 h 529"/>
                    <a:gd name="T20" fmla="*/ 524 w 524"/>
                    <a:gd name="T21" fmla="*/ 305 h 529"/>
                    <a:gd name="T22" fmla="*/ 456 w 524"/>
                    <a:gd name="T23" fmla="*/ 312 h 529"/>
                    <a:gd name="T24" fmla="*/ 433 w 524"/>
                    <a:gd name="T25" fmla="*/ 369 h 529"/>
                    <a:gd name="T26" fmla="*/ 476 w 524"/>
                    <a:gd name="T27" fmla="*/ 422 h 529"/>
                    <a:gd name="T28" fmla="*/ 418 w 524"/>
                    <a:gd name="T29" fmla="*/ 480 h 529"/>
                    <a:gd name="T30" fmla="*/ 366 w 524"/>
                    <a:gd name="T31" fmla="*/ 437 h 529"/>
                    <a:gd name="T32" fmla="*/ 309 w 524"/>
                    <a:gd name="T33" fmla="*/ 460 h 529"/>
                    <a:gd name="T34" fmla="*/ 302 w 524"/>
                    <a:gd name="T35" fmla="*/ 529 h 529"/>
                    <a:gd name="T36" fmla="*/ 222 w 524"/>
                    <a:gd name="T37" fmla="*/ 529 h 529"/>
                    <a:gd name="T38" fmla="*/ 215 w 524"/>
                    <a:gd name="T39" fmla="*/ 460 h 529"/>
                    <a:gd name="T40" fmla="*/ 159 w 524"/>
                    <a:gd name="T41" fmla="*/ 437 h 529"/>
                    <a:gd name="T42" fmla="*/ 106 w 524"/>
                    <a:gd name="T43" fmla="*/ 480 h 529"/>
                    <a:gd name="T44" fmla="*/ 49 w 524"/>
                    <a:gd name="T45" fmla="*/ 422 h 529"/>
                    <a:gd name="T46" fmla="*/ 92 w 524"/>
                    <a:gd name="T47" fmla="*/ 369 h 529"/>
                    <a:gd name="T48" fmla="*/ 68 w 524"/>
                    <a:gd name="T49" fmla="*/ 312 h 529"/>
                    <a:gd name="T50" fmla="*/ 0 w 524"/>
                    <a:gd name="T51" fmla="*/ 305 h 529"/>
                    <a:gd name="T52" fmla="*/ 0 w 524"/>
                    <a:gd name="T53" fmla="*/ 224 h 529"/>
                    <a:gd name="T54" fmla="*/ 68 w 524"/>
                    <a:gd name="T55" fmla="*/ 217 h 529"/>
                    <a:gd name="T56" fmla="*/ 92 w 524"/>
                    <a:gd name="T57" fmla="*/ 160 h 529"/>
                    <a:gd name="T58" fmla="*/ 49 w 524"/>
                    <a:gd name="T59" fmla="*/ 106 h 529"/>
                    <a:gd name="T60" fmla="*/ 106 w 524"/>
                    <a:gd name="T61" fmla="*/ 49 h 529"/>
                    <a:gd name="T62" fmla="*/ 159 w 524"/>
                    <a:gd name="T63" fmla="*/ 92 h 529"/>
                    <a:gd name="T64" fmla="*/ 215 w 524"/>
                    <a:gd name="T65" fmla="*/ 6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4" h="529">
                      <a:moveTo>
                        <a:pt x="215" y="69"/>
                      </a:moveTo>
                      <a:cubicBezTo>
                        <a:pt x="211" y="52"/>
                        <a:pt x="217" y="18"/>
                        <a:pt x="222" y="0"/>
                      </a:cubicBezTo>
                      <a:cubicBezTo>
                        <a:pt x="302" y="0"/>
                        <a:pt x="302" y="0"/>
                        <a:pt x="302" y="0"/>
                      </a:cubicBezTo>
                      <a:cubicBezTo>
                        <a:pt x="307" y="18"/>
                        <a:pt x="313" y="52"/>
                        <a:pt x="309" y="69"/>
                      </a:cubicBezTo>
                      <a:cubicBezTo>
                        <a:pt x="366" y="92"/>
                        <a:pt x="366" y="92"/>
                        <a:pt x="366" y="92"/>
                      </a:cubicBezTo>
                      <a:cubicBezTo>
                        <a:pt x="375" y="77"/>
                        <a:pt x="403" y="58"/>
                        <a:pt x="418" y="49"/>
                      </a:cubicBezTo>
                      <a:cubicBezTo>
                        <a:pt x="476" y="106"/>
                        <a:pt x="476" y="106"/>
                        <a:pt x="476" y="106"/>
                      </a:cubicBezTo>
                      <a:cubicBezTo>
                        <a:pt x="467" y="122"/>
                        <a:pt x="447" y="151"/>
                        <a:pt x="433" y="160"/>
                      </a:cubicBezTo>
                      <a:cubicBezTo>
                        <a:pt x="456" y="217"/>
                        <a:pt x="456" y="217"/>
                        <a:pt x="456" y="217"/>
                      </a:cubicBezTo>
                      <a:cubicBezTo>
                        <a:pt x="472" y="213"/>
                        <a:pt x="506" y="219"/>
                        <a:pt x="524" y="224"/>
                      </a:cubicBezTo>
                      <a:cubicBezTo>
                        <a:pt x="524" y="305"/>
                        <a:pt x="524" y="305"/>
                        <a:pt x="524" y="305"/>
                      </a:cubicBezTo>
                      <a:cubicBezTo>
                        <a:pt x="506" y="310"/>
                        <a:pt x="472" y="316"/>
                        <a:pt x="456" y="312"/>
                      </a:cubicBezTo>
                      <a:cubicBezTo>
                        <a:pt x="433" y="369"/>
                        <a:pt x="433" y="369"/>
                        <a:pt x="433" y="369"/>
                      </a:cubicBezTo>
                      <a:cubicBezTo>
                        <a:pt x="447" y="378"/>
                        <a:pt x="467" y="407"/>
                        <a:pt x="476" y="422"/>
                      </a:cubicBezTo>
                      <a:cubicBezTo>
                        <a:pt x="418" y="480"/>
                        <a:pt x="418" y="480"/>
                        <a:pt x="418" y="480"/>
                      </a:cubicBezTo>
                      <a:cubicBezTo>
                        <a:pt x="403" y="471"/>
                        <a:pt x="375" y="451"/>
                        <a:pt x="366" y="437"/>
                      </a:cubicBezTo>
                      <a:cubicBezTo>
                        <a:pt x="309" y="460"/>
                        <a:pt x="309" y="460"/>
                        <a:pt x="309" y="460"/>
                      </a:cubicBezTo>
                      <a:cubicBezTo>
                        <a:pt x="313" y="477"/>
                        <a:pt x="307" y="511"/>
                        <a:pt x="302" y="529"/>
                      </a:cubicBezTo>
                      <a:cubicBezTo>
                        <a:pt x="222" y="529"/>
                        <a:pt x="222" y="529"/>
                        <a:pt x="222" y="529"/>
                      </a:cubicBezTo>
                      <a:cubicBezTo>
                        <a:pt x="217" y="511"/>
                        <a:pt x="211" y="477"/>
                        <a:pt x="215" y="460"/>
                      </a:cubicBezTo>
                      <a:cubicBezTo>
                        <a:pt x="159" y="437"/>
                        <a:pt x="159" y="437"/>
                        <a:pt x="159" y="437"/>
                      </a:cubicBezTo>
                      <a:cubicBezTo>
                        <a:pt x="149" y="451"/>
                        <a:pt x="121" y="471"/>
                        <a:pt x="106" y="480"/>
                      </a:cubicBezTo>
                      <a:cubicBezTo>
                        <a:pt x="49" y="422"/>
                        <a:pt x="49" y="422"/>
                        <a:pt x="49" y="422"/>
                      </a:cubicBezTo>
                      <a:cubicBezTo>
                        <a:pt x="57" y="407"/>
                        <a:pt x="77" y="378"/>
                        <a:pt x="92" y="369"/>
                      </a:cubicBezTo>
                      <a:cubicBezTo>
                        <a:pt x="68" y="312"/>
                        <a:pt x="68" y="312"/>
                        <a:pt x="68" y="312"/>
                      </a:cubicBezTo>
                      <a:cubicBezTo>
                        <a:pt x="52" y="316"/>
                        <a:pt x="18" y="310"/>
                        <a:pt x="0" y="305"/>
                      </a:cubicBezTo>
                      <a:cubicBezTo>
                        <a:pt x="0" y="224"/>
                        <a:pt x="0" y="224"/>
                        <a:pt x="0" y="224"/>
                      </a:cubicBezTo>
                      <a:cubicBezTo>
                        <a:pt x="18" y="219"/>
                        <a:pt x="52" y="213"/>
                        <a:pt x="68" y="217"/>
                      </a:cubicBezTo>
                      <a:cubicBezTo>
                        <a:pt x="92" y="160"/>
                        <a:pt x="92" y="160"/>
                        <a:pt x="92" y="160"/>
                      </a:cubicBezTo>
                      <a:cubicBezTo>
                        <a:pt x="77" y="151"/>
                        <a:pt x="57" y="122"/>
                        <a:pt x="49" y="106"/>
                      </a:cubicBezTo>
                      <a:cubicBezTo>
                        <a:pt x="106" y="49"/>
                        <a:pt x="106" y="49"/>
                        <a:pt x="106" y="49"/>
                      </a:cubicBezTo>
                      <a:cubicBezTo>
                        <a:pt x="121" y="58"/>
                        <a:pt x="149" y="77"/>
                        <a:pt x="159" y="92"/>
                      </a:cubicBezTo>
                      <a:lnTo>
                        <a:pt x="215" y="69"/>
                      </a:ln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Freeform 718">
                  <a:extLst>
                    <a:ext uri="{FF2B5EF4-FFF2-40B4-BE49-F238E27FC236}">
                      <a16:creationId xmlns:a16="http://schemas.microsoft.com/office/drawing/2014/main" id="{AD484CFE-829D-424D-8860-B993180D9268}"/>
                    </a:ext>
                  </a:extLst>
                </p:cNvPr>
                <p:cNvSpPr>
                  <a:spLocks/>
                </p:cNvSpPr>
                <p:nvPr/>
              </p:nvSpPr>
              <p:spPr bwMode="auto">
                <a:xfrm>
                  <a:off x="5356226" y="2274888"/>
                  <a:ext cx="25400" cy="23813"/>
                </a:xfrm>
                <a:custGeom>
                  <a:avLst/>
                  <a:gdLst>
                    <a:gd name="T0" fmla="*/ 20 w 24"/>
                    <a:gd name="T1" fmla="*/ 3 h 24"/>
                    <a:gd name="T2" fmla="*/ 12 w 24"/>
                    <a:gd name="T3" fmla="*/ 0 h 24"/>
                    <a:gd name="T4" fmla="*/ 0 w 24"/>
                    <a:gd name="T5" fmla="*/ 12 h 24"/>
                    <a:gd name="T6" fmla="*/ 12 w 24"/>
                    <a:gd name="T7" fmla="*/ 24 h 24"/>
                    <a:gd name="T8" fmla="*/ 24 w 24"/>
                    <a:gd name="T9" fmla="*/ 12 h 24"/>
                    <a:gd name="T10" fmla="*/ 20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20" y="3"/>
                      </a:moveTo>
                      <a:cubicBezTo>
                        <a:pt x="17" y="1"/>
                        <a:pt x="15" y="0"/>
                        <a:pt x="12" y="0"/>
                      </a:cubicBezTo>
                      <a:cubicBezTo>
                        <a:pt x="5" y="0"/>
                        <a:pt x="0" y="5"/>
                        <a:pt x="0" y="12"/>
                      </a:cubicBezTo>
                      <a:cubicBezTo>
                        <a:pt x="0" y="19"/>
                        <a:pt x="5" y="24"/>
                        <a:pt x="12" y="24"/>
                      </a:cubicBezTo>
                      <a:cubicBezTo>
                        <a:pt x="18" y="24"/>
                        <a:pt x="24" y="19"/>
                        <a:pt x="24" y="12"/>
                      </a:cubicBezTo>
                      <a:cubicBezTo>
                        <a:pt x="24" y="8"/>
                        <a:pt x="22" y="5"/>
                        <a:pt x="20" y="3"/>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Freeform 719">
                  <a:extLst>
                    <a:ext uri="{FF2B5EF4-FFF2-40B4-BE49-F238E27FC236}">
                      <a16:creationId xmlns:a16="http://schemas.microsoft.com/office/drawing/2014/main" id="{0428B52D-5A1F-4CBA-8809-9635C26531B5}"/>
                    </a:ext>
                  </a:extLst>
                </p:cNvPr>
                <p:cNvSpPr>
                  <a:spLocks/>
                </p:cNvSpPr>
                <p:nvPr/>
              </p:nvSpPr>
              <p:spPr bwMode="auto">
                <a:xfrm>
                  <a:off x="4784726" y="2274888"/>
                  <a:ext cx="23813" cy="23813"/>
                </a:xfrm>
                <a:custGeom>
                  <a:avLst/>
                  <a:gdLst>
                    <a:gd name="T0" fmla="*/ 5 w 24"/>
                    <a:gd name="T1" fmla="*/ 3 h 24"/>
                    <a:gd name="T2" fmla="*/ 0 w 24"/>
                    <a:gd name="T3" fmla="*/ 12 h 24"/>
                    <a:gd name="T4" fmla="*/ 12 w 24"/>
                    <a:gd name="T5" fmla="*/ 24 h 24"/>
                    <a:gd name="T6" fmla="*/ 24 w 24"/>
                    <a:gd name="T7" fmla="*/ 12 h 24"/>
                    <a:gd name="T8" fmla="*/ 12 w 24"/>
                    <a:gd name="T9" fmla="*/ 0 h 24"/>
                    <a:gd name="T10" fmla="*/ 5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5" y="3"/>
                      </a:moveTo>
                      <a:cubicBezTo>
                        <a:pt x="2" y="5"/>
                        <a:pt x="0" y="8"/>
                        <a:pt x="0" y="12"/>
                      </a:cubicBezTo>
                      <a:cubicBezTo>
                        <a:pt x="0" y="19"/>
                        <a:pt x="6" y="24"/>
                        <a:pt x="12" y="24"/>
                      </a:cubicBezTo>
                      <a:cubicBezTo>
                        <a:pt x="19" y="24"/>
                        <a:pt x="24" y="19"/>
                        <a:pt x="24" y="12"/>
                      </a:cubicBezTo>
                      <a:cubicBezTo>
                        <a:pt x="24" y="5"/>
                        <a:pt x="19" y="0"/>
                        <a:pt x="12" y="0"/>
                      </a:cubicBezTo>
                      <a:cubicBezTo>
                        <a:pt x="9" y="0"/>
                        <a:pt x="7" y="1"/>
                        <a:pt x="5" y="3"/>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Freeform 720">
                  <a:extLst>
                    <a:ext uri="{FF2B5EF4-FFF2-40B4-BE49-F238E27FC236}">
                      <a16:creationId xmlns:a16="http://schemas.microsoft.com/office/drawing/2014/main" id="{B4B22C94-010A-4B67-9095-6137C9C538E1}"/>
                    </a:ext>
                  </a:extLst>
                </p:cNvPr>
                <p:cNvSpPr>
                  <a:spLocks/>
                </p:cNvSpPr>
                <p:nvPr/>
              </p:nvSpPr>
              <p:spPr bwMode="auto">
                <a:xfrm>
                  <a:off x="5356226" y="2851151"/>
                  <a:ext cx="25400" cy="25400"/>
                </a:xfrm>
                <a:custGeom>
                  <a:avLst/>
                  <a:gdLst>
                    <a:gd name="T0" fmla="*/ 20 w 24"/>
                    <a:gd name="T1" fmla="*/ 21 h 24"/>
                    <a:gd name="T2" fmla="*/ 24 w 24"/>
                    <a:gd name="T3" fmla="*/ 12 h 24"/>
                    <a:gd name="T4" fmla="*/ 12 w 24"/>
                    <a:gd name="T5" fmla="*/ 0 h 24"/>
                    <a:gd name="T6" fmla="*/ 0 w 24"/>
                    <a:gd name="T7" fmla="*/ 12 h 24"/>
                    <a:gd name="T8" fmla="*/ 12 w 24"/>
                    <a:gd name="T9" fmla="*/ 24 h 24"/>
                    <a:gd name="T10" fmla="*/ 20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20" y="21"/>
                      </a:moveTo>
                      <a:cubicBezTo>
                        <a:pt x="22" y="18"/>
                        <a:pt x="24" y="15"/>
                        <a:pt x="24" y="12"/>
                      </a:cubicBezTo>
                      <a:cubicBezTo>
                        <a:pt x="24" y="5"/>
                        <a:pt x="18" y="0"/>
                        <a:pt x="12" y="0"/>
                      </a:cubicBezTo>
                      <a:cubicBezTo>
                        <a:pt x="5" y="0"/>
                        <a:pt x="0" y="5"/>
                        <a:pt x="0" y="12"/>
                      </a:cubicBezTo>
                      <a:cubicBezTo>
                        <a:pt x="0" y="18"/>
                        <a:pt x="5" y="24"/>
                        <a:pt x="12" y="24"/>
                      </a:cubicBezTo>
                      <a:cubicBezTo>
                        <a:pt x="15" y="24"/>
                        <a:pt x="17" y="23"/>
                        <a:pt x="20" y="21"/>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Freeform 721">
                  <a:extLst>
                    <a:ext uri="{FF2B5EF4-FFF2-40B4-BE49-F238E27FC236}">
                      <a16:creationId xmlns:a16="http://schemas.microsoft.com/office/drawing/2014/main" id="{9CD0C971-B2D2-428F-BE03-FD04D05B9668}"/>
                    </a:ext>
                  </a:extLst>
                </p:cNvPr>
                <p:cNvSpPr>
                  <a:spLocks/>
                </p:cNvSpPr>
                <p:nvPr/>
              </p:nvSpPr>
              <p:spPr bwMode="auto">
                <a:xfrm>
                  <a:off x="4784726" y="2851151"/>
                  <a:ext cx="23813" cy="25400"/>
                </a:xfrm>
                <a:custGeom>
                  <a:avLst/>
                  <a:gdLst>
                    <a:gd name="T0" fmla="*/ 5 w 24"/>
                    <a:gd name="T1" fmla="*/ 21 h 24"/>
                    <a:gd name="T2" fmla="*/ 12 w 24"/>
                    <a:gd name="T3" fmla="*/ 24 h 24"/>
                    <a:gd name="T4" fmla="*/ 24 w 24"/>
                    <a:gd name="T5" fmla="*/ 12 h 24"/>
                    <a:gd name="T6" fmla="*/ 12 w 24"/>
                    <a:gd name="T7" fmla="*/ 0 h 24"/>
                    <a:gd name="T8" fmla="*/ 0 w 24"/>
                    <a:gd name="T9" fmla="*/ 12 h 24"/>
                    <a:gd name="T10" fmla="*/ 5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5" y="21"/>
                      </a:moveTo>
                      <a:cubicBezTo>
                        <a:pt x="7" y="23"/>
                        <a:pt x="9" y="24"/>
                        <a:pt x="12" y="24"/>
                      </a:cubicBezTo>
                      <a:cubicBezTo>
                        <a:pt x="19" y="24"/>
                        <a:pt x="24" y="18"/>
                        <a:pt x="24" y="12"/>
                      </a:cubicBezTo>
                      <a:cubicBezTo>
                        <a:pt x="24" y="5"/>
                        <a:pt x="19" y="0"/>
                        <a:pt x="12" y="0"/>
                      </a:cubicBezTo>
                      <a:cubicBezTo>
                        <a:pt x="6" y="0"/>
                        <a:pt x="0" y="5"/>
                        <a:pt x="0" y="12"/>
                      </a:cubicBezTo>
                      <a:cubicBezTo>
                        <a:pt x="0" y="15"/>
                        <a:pt x="2" y="18"/>
                        <a:pt x="5" y="21"/>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Freeform 722">
                  <a:extLst>
                    <a:ext uri="{FF2B5EF4-FFF2-40B4-BE49-F238E27FC236}">
                      <a16:creationId xmlns:a16="http://schemas.microsoft.com/office/drawing/2014/main" id="{8C812DDA-0B90-4A3C-9178-6EBB66BEC31E}"/>
                    </a:ext>
                  </a:extLst>
                </p:cNvPr>
                <p:cNvSpPr>
                  <a:spLocks/>
                </p:cNvSpPr>
                <p:nvPr/>
              </p:nvSpPr>
              <p:spPr bwMode="auto">
                <a:xfrm>
                  <a:off x="4708526" y="2197101"/>
                  <a:ext cx="749300" cy="755650"/>
                </a:xfrm>
                <a:custGeom>
                  <a:avLst/>
                  <a:gdLst>
                    <a:gd name="T0" fmla="*/ 681 w 728"/>
                    <a:gd name="T1" fmla="*/ 735 h 735"/>
                    <a:gd name="T2" fmla="*/ 48 w 728"/>
                    <a:gd name="T3" fmla="*/ 735 h 735"/>
                    <a:gd name="T4" fmla="*/ 0 w 728"/>
                    <a:gd name="T5" fmla="*/ 688 h 735"/>
                    <a:gd name="T6" fmla="*/ 0 w 728"/>
                    <a:gd name="T7" fmla="*/ 47 h 735"/>
                    <a:gd name="T8" fmla="*/ 48 w 728"/>
                    <a:gd name="T9" fmla="*/ 0 h 735"/>
                    <a:gd name="T10" fmla="*/ 681 w 728"/>
                    <a:gd name="T11" fmla="*/ 0 h 735"/>
                    <a:gd name="T12" fmla="*/ 728 w 728"/>
                    <a:gd name="T13" fmla="*/ 47 h 735"/>
                    <a:gd name="T14" fmla="*/ 728 w 728"/>
                    <a:gd name="T15" fmla="*/ 688 h 735"/>
                    <a:gd name="T16" fmla="*/ 681 w 728"/>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8" h="735">
                      <a:moveTo>
                        <a:pt x="681" y="735"/>
                      </a:moveTo>
                      <a:cubicBezTo>
                        <a:pt x="48" y="735"/>
                        <a:pt x="48" y="735"/>
                        <a:pt x="48" y="735"/>
                      </a:cubicBezTo>
                      <a:cubicBezTo>
                        <a:pt x="29" y="717"/>
                        <a:pt x="19" y="706"/>
                        <a:pt x="0" y="688"/>
                      </a:cubicBezTo>
                      <a:cubicBezTo>
                        <a:pt x="0" y="47"/>
                        <a:pt x="0" y="47"/>
                        <a:pt x="0" y="47"/>
                      </a:cubicBezTo>
                      <a:cubicBezTo>
                        <a:pt x="19" y="29"/>
                        <a:pt x="29" y="18"/>
                        <a:pt x="48" y="0"/>
                      </a:cubicBezTo>
                      <a:cubicBezTo>
                        <a:pt x="681" y="0"/>
                        <a:pt x="681" y="0"/>
                        <a:pt x="681" y="0"/>
                      </a:cubicBezTo>
                      <a:cubicBezTo>
                        <a:pt x="699" y="18"/>
                        <a:pt x="710" y="29"/>
                        <a:pt x="728" y="47"/>
                      </a:cubicBezTo>
                      <a:cubicBezTo>
                        <a:pt x="728" y="688"/>
                        <a:pt x="728" y="688"/>
                        <a:pt x="728" y="688"/>
                      </a:cubicBezTo>
                      <a:cubicBezTo>
                        <a:pt x="710" y="706"/>
                        <a:pt x="699" y="717"/>
                        <a:pt x="681" y="735"/>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723">
                  <a:extLst>
                    <a:ext uri="{FF2B5EF4-FFF2-40B4-BE49-F238E27FC236}">
                      <a16:creationId xmlns:a16="http://schemas.microsoft.com/office/drawing/2014/main" id="{AC2812B9-4259-46A5-B1E5-57F14454DD55}"/>
                    </a:ext>
                  </a:extLst>
                </p:cNvPr>
                <p:cNvSpPr>
                  <a:spLocks noChangeShapeType="1"/>
                </p:cNvSpPr>
                <p:nvPr/>
              </p:nvSpPr>
              <p:spPr bwMode="auto">
                <a:xfrm>
                  <a:off x="50831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724">
                  <a:extLst>
                    <a:ext uri="{FF2B5EF4-FFF2-40B4-BE49-F238E27FC236}">
                      <a16:creationId xmlns:a16="http://schemas.microsoft.com/office/drawing/2014/main" id="{07787526-F72D-4E8C-B074-F6CCE42B4E13}"/>
                    </a:ext>
                  </a:extLst>
                </p:cNvPr>
                <p:cNvSpPr>
                  <a:spLocks noChangeShapeType="1"/>
                </p:cNvSpPr>
                <p:nvPr/>
              </p:nvSpPr>
              <p:spPr bwMode="auto">
                <a:xfrm>
                  <a:off x="5389563"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725">
                  <a:extLst>
                    <a:ext uri="{FF2B5EF4-FFF2-40B4-BE49-F238E27FC236}">
                      <a16:creationId xmlns:a16="http://schemas.microsoft.com/office/drawing/2014/main" id="{A42BC5E3-39AC-4E9E-ACCD-412991DECBB9}"/>
                    </a:ext>
                  </a:extLst>
                </p:cNvPr>
                <p:cNvSpPr>
                  <a:spLocks noChangeShapeType="1"/>
                </p:cNvSpPr>
                <p:nvPr/>
              </p:nvSpPr>
              <p:spPr bwMode="auto">
                <a:xfrm>
                  <a:off x="4775201"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726">
                  <a:extLst>
                    <a:ext uri="{FF2B5EF4-FFF2-40B4-BE49-F238E27FC236}">
                      <a16:creationId xmlns:a16="http://schemas.microsoft.com/office/drawing/2014/main" id="{3A8387B7-43E8-41E6-9EC2-B1C524256775}"/>
                    </a:ext>
                  </a:extLst>
                </p:cNvPr>
                <p:cNvSpPr>
                  <a:spLocks noChangeShapeType="1"/>
                </p:cNvSpPr>
                <p:nvPr/>
              </p:nvSpPr>
              <p:spPr bwMode="auto">
                <a:xfrm>
                  <a:off x="4878388"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727">
                  <a:extLst>
                    <a:ext uri="{FF2B5EF4-FFF2-40B4-BE49-F238E27FC236}">
                      <a16:creationId xmlns:a16="http://schemas.microsoft.com/office/drawing/2014/main" id="{BB4D7109-559F-48E0-86BE-AF4F093D4697}"/>
                    </a:ext>
                  </a:extLst>
                </p:cNvPr>
                <p:cNvSpPr>
                  <a:spLocks noChangeShapeType="1"/>
                </p:cNvSpPr>
                <p:nvPr/>
              </p:nvSpPr>
              <p:spPr bwMode="auto">
                <a:xfrm>
                  <a:off x="49815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728">
                  <a:extLst>
                    <a:ext uri="{FF2B5EF4-FFF2-40B4-BE49-F238E27FC236}">
                      <a16:creationId xmlns:a16="http://schemas.microsoft.com/office/drawing/2014/main" id="{85836E75-3974-4F03-A442-29EA398131E0}"/>
                    </a:ext>
                  </a:extLst>
                </p:cNvPr>
                <p:cNvSpPr>
                  <a:spLocks noChangeShapeType="1"/>
                </p:cNvSpPr>
                <p:nvPr/>
              </p:nvSpPr>
              <p:spPr bwMode="auto">
                <a:xfrm>
                  <a:off x="51847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729">
                  <a:extLst>
                    <a:ext uri="{FF2B5EF4-FFF2-40B4-BE49-F238E27FC236}">
                      <a16:creationId xmlns:a16="http://schemas.microsoft.com/office/drawing/2014/main" id="{62129E2E-2004-47AA-B577-3D0B536AC825}"/>
                    </a:ext>
                  </a:extLst>
                </p:cNvPr>
                <p:cNvSpPr>
                  <a:spLocks noChangeShapeType="1"/>
                </p:cNvSpPr>
                <p:nvPr/>
              </p:nvSpPr>
              <p:spPr bwMode="auto">
                <a:xfrm>
                  <a:off x="5287963"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730">
                  <a:extLst>
                    <a:ext uri="{FF2B5EF4-FFF2-40B4-BE49-F238E27FC236}">
                      <a16:creationId xmlns:a16="http://schemas.microsoft.com/office/drawing/2014/main" id="{4168DC29-7981-4083-AFCD-BB1708A28CF4}"/>
                    </a:ext>
                  </a:extLst>
                </p:cNvPr>
                <p:cNvSpPr>
                  <a:spLocks noChangeShapeType="1"/>
                </p:cNvSpPr>
                <p:nvPr/>
              </p:nvSpPr>
              <p:spPr bwMode="auto">
                <a:xfrm>
                  <a:off x="4575176" y="2574926"/>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731">
                  <a:extLst>
                    <a:ext uri="{FF2B5EF4-FFF2-40B4-BE49-F238E27FC236}">
                      <a16:creationId xmlns:a16="http://schemas.microsoft.com/office/drawing/2014/main" id="{8B70C254-8AC1-4A61-BE14-C19E0ABBD89E}"/>
                    </a:ext>
                  </a:extLst>
                </p:cNvPr>
                <p:cNvSpPr>
                  <a:spLocks noChangeShapeType="1"/>
                </p:cNvSpPr>
                <p:nvPr/>
              </p:nvSpPr>
              <p:spPr bwMode="auto">
                <a:xfrm>
                  <a:off x="4575176" y="226536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732">
                  <a:extLst>
                    <a:ext uri="{FF2B5EF4-FFF2-40B4-BE49-F238E27FC236}">
                      <a16:creationId xmlns:a16="http://schemas.microsoft.com/office/drawing/2014/main" id="{A65A0327-CD8C-4D42-9261-024E94FC2E48}"/>
                    </a:ext>
                  </a:extLst>
                </p:cNvPr>
                <p:cNvSpPr>
                  <a:spLocks noChangeShapeType="1"/>
                </p:cNvSpPr>
                <p:nvPr/>
              </p:nvSpPr>
              <p:spPr bwMode="auto">
                <a:xfrm>
                  <a:off x="4575176" y="288448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733">
                  <a:extLst>
                    <a:ext uri="{FF2B5EF4-FFF2-40B4-BE49-F238E27FC236}">
                      <a16:creationId xmlns:a16="http://schemas.microsoft.com/office/drawing/2014/main" id="{1A665DAB-6215-4586-8CD8-508873F60A4B}"/>
                    </a:ext>
                  </a:extLst>
                </p:cNvPr>
                <p:cNvSpPr>
                  <a:spLocks noChangeShapeType="1"/>
                </p:cNvSpPr>
                <p:nvPr/>
              </p:nvSpPr>
              <p:spPr bwMode="auto">
                <a:xfrm>
                  <a:off x="4575176" y="278130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734">
                  <a:extLst>
                    <a:ext uri="{FF2B5EF4-FFF2-40B4-BE49-F238E27FC236}">
                      <a16:creationId xmlns:a16="http://schemas.microsoft.com/office/drawing/2014/main" id="{A67BC444-6559-4C4D-96B6-D6C2A206132C}"/>
                    </a:ext>
                  </a:extLst>
                </p:cNvPr>
                <p:cNvSpPr>
                  <a:spLocks noChangeShapeType="1"/>
                </p:cNvSpPr>
                <p:nvPr/>
              </p:nvSpPr>
              <p:spPr bwMode="auto">
                <a:xfrm>
                  <a:off x="4575176" y="267811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735">
                  <a:extLst>
                    <a:ext uri="{FF2B5EF4-FFF2-40B4-BE49-F238E27FC236}">
                      <a16:creationId xmlns:a16="http://schemas.microsoft.com/office/drawing/2014/main" id="{F5D1DE6A-BCDF-4D2E-9557-45568B4C5146}"/>
                    </a:ext>
                  </a:extLst>
                </p:cNvPr>
                <p:cNvSpPr>
                  <a:spLocks noChangeShapeType="1"/>
                </p:cNvSpPr>
                <p:nvPr/>
              </p:nvSpPr>
              <p:spPr bwMode="auto">
                <a:xfrm>
                  <a:off x="4575176" y="247173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736">
                  <a:extLst>
                    <a:ext uri="{FF2B5EF4-FFF2-40B4-BE49-F238E27FC236}">
                      <a16:creationId xmlns:a16="http://schemas.microsoft.com/office/drawing/2014/main" id="{AF9AD3CE-C91E-46ED-8DC7-8E03665A3AC9}"/>
                    </a:ext>
                  </a:extLst>
                </p:cNvPr>
                <p:cNvSpPr>
                  <a:spLocks noChangeShapeType="1"/>
                </p:cNvSpPr>
                <p:nvPr/>
              </p:nvSpPr>
              <p:spPr bwMode="auto">
                <a:xfrm>
                  <a:off x="4575176" y="236855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737">
                  <a:extLst>
                    <a:ext uri="{FF2B5EF4-FFF2-40B4-BE49-F238E27FC236}">
                      <a16:creationId xmlns:a16="http://schemas.microsoft.com/office/drawing/2014/main" id="{8DD55AAC-81CF-456F-AA16-C12D4B8E64F3}"/>
                    </a:ext>
                  </a:extLst>
                </p:cNvPr>
                <p:cNvSpPr>
                  <a:spLocks noChangeShapeType="1"/>
                </p:cNvSpPr>
                <p:nvPr/>
              </p:nvSpPr>
              <p:spPr bwMode="auto">
                <a:xfrm flipV="1">
                  <a:off x="50831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738">
                  <a:extLst>
                    <a:ext uri="{FF2B5EF4-FFF2-40B4-BE49-F238E27FC236}">
                      <a16:creationId xmlns:a16="http://schemas.microsoft.com/office/drawing/2014/main" id="{0EED59E0-A806-4C8C-BB88-8DA9EEB6FB1E}"/>
                    </a:ext>
                  </a:extLst>
                </p:cNvPr>
                <p:cNvSpPr>
                  <a:spLocks noChangeShapeType="1"/>
                </p:cNvSpPr>
                <p:nvPr/>
              </p:nvSpPr>
              <p:spPr bwMode="auto">
                <a:xfrm flipV="1">
                  <a:off x="4775201"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739">
                  <a:extLst>
                    <a:ext uri="{FF2B5EF4-FFF2-40B4-BE49-F238E27FC236}">
                      <a16:creationId xmlns:a16="http://schemas.microsoft.com/office/drawing/2014/main" id="{E8605017-6D90-4288-8C73-DDBDBC9D29A4}"/>
                    </a:ext>
                  </a:extLst>
                </p:cNvPr>
                <p:cNvSpPr>
                  <a:spLocks noChangeShapeType="1"/>
                </p:cNvSpPr>
                <p:nvPr/>
              </p:nvSpPr>
              <p:spPr bwMode="auto">
                <a:xfrm flipV="1">
                  <a:off x="5389563"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740">
                  <a:extLst>
                    <a:ext uri="{FF2B5EF4-FFF2-40B4-BE49-F238E27FC236}">
                      <a16:creationId xmlns:a16="http://schemas.microsoft.com/office/drawing/2014/main" id="{3E042AF9-F89B-4CE2-BC55-9A05A0B03FFD}"/>
                    </a:ext>
                  </a:extLst>
                </p:cNvPr>
                <p:cNvSpPr>
                  <a:spLocks noChangeShapeType="1"/>
                </p:cNvSpPr>
                <p:nvPr/>
              </p:nvSpPr>
              <p:spPr bwMode="auto">
                <a:xfrm flipV="1">
                  <a:off x="5287963"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741">
                  <a:extLst>
                    <a:ext uri="{FF2B5EF4-FFF2-40B4-BE49-F238E27FC236}">
                      <a16:creationId xmlns:a16="http://schemas.microsoft.com/office/drawing/2014/main" id="{19CA9338-B239-4FBD-A9A7-B0CB36B058AD}"/>
                    </a:ext>
                  </a:extLst>
                </p:cNvPr>
                <p:cNvSpPr>
                  <a:spLocks noChangeShapeType="1"/>
                </p:cNvSpPr>
                <p:nvPr/>
              </p:nvSpPr>
              <p:spPr bwMode="auto">
                <a:xfrm flipV="1">
                  <a:off x="51847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742">
                  <a:extLst>
                    <a:ext uri="{FF2B5EF4-FFF2-40B4-BE49-F238E27FC236}">
                      <a16:creationId xmlns:a16="http://schemas.microsoft.com/office/drawing/2014/main" id="{02615A76-E87B-4664-855E-2F0AA4A8C705}"/>
                    </a:ext>
                  </a:extLst>
                </p:cNvPr>
                <p:cNvSpPr>
                  <a:spLocks noChangeShapeType="1"/>
                </p:cNvSpPr>
                <p:nvPr/>
              </p:nvSpPr>
              <p:spPr bwMode="auto">
                <a:xfrm flipV="1">
                  <a:off x="49815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743">
                  <a:extLst>
                    <a:ext uri="{FF2B5EF4-FFF2-40B4-BE49-F238E27FC236}">
                      <a16:creationId xmlns:a16="http://schemas.microsoft.com/office/drawing/2014/main" id="{F28A3866-7A99-40C4-AF41-3A45DFF1E7E1}"/>
                    </a:ext>
                  </a:extLst>
                </p:cNvPr>
                <p:cNvSpPr>
                  <a:spLocks noChangeShapeType="1"/>
                </p:cNvSpPr>
                <p:nvPr/>
              </p:nvSpPr>
              <p:spPr bwMode="auto">
                <a:xfrm flipV="1">
                  <a:off x="4878388"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8" name="Line 744">
                  <a:extLst>
                    <a:ext uri="{FF2B5EF4-FFF2-40B4-BE49-F238E27FC236}">
                      <a16:creationId xmlns:a16="http://schemas.microsoft.com/office/drawing/2014/main" id="{D513176A-22F1-4653-AF14-82EA04B0122F}"/>
                    </a:ext>
                  </a:extLst>
                </p:cNvPr>
                <p:cNvSpPr>
                  <a:spLocks noChangeShapeType="1"/>
                </p:cNvSpPr>
                <p:nvPr/>
              </p:nvSpPr>
              <p:spPr bwMode="auto">
                <a:xfrm flipH="1">
                  <a:off x="5494338" y="2574926"/>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Line 745">
                  <a:extLst>
                    <a:ext uri="{FF2B5EF4-FFF2-40B4-BE49-F238E27FC236}">
                      <a16:creationId xmlns:a16="http://schemas.microsoft.com/office/drawing/2014/main" id="{BA60361E-E992-4E93-BAA9-FDD827216CF6}"/>
                    </a:ext>
                  </a:extLst>
                </p:cNvPr>
                <p:cNvSpPr>
                  <a:spLocks noChangeShapeType="1"/>
                </p:cNvSpPr>
                <p:nvPr/>
              </p:nvSpPr>
              <p:spPr bwMode="auto">
                <a:xfrm flipH="1">
                  <a:off x="5494338" y="288448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746">
                  <a:extLst>
                    <a:ext uri="{FF2B5EF4-FFF2-40B4-BE49-F238E27FC236}">
                      <a16:creationId xmlns:a16="http://schemas.microsoft.com/office/drawing/2014/main" id="{44B32292-83D1-4511-9ABC-DD8E679E0F8D}"/>
                    </a:ext>
                  </a:extLst>
                </p:cNvPr>
                <p:cNvSpPr>
                  <a:spLocks noChangeShapeType="1"/>
                </p:cNvSpPr>
                <p:nvPr/>
              </p:nvSpPr>
              <p:spPr bwMode="auto">
                <a:xfrm flipH="1">
                  <a:off x="5494338" y="226536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Line 747">
                  <a:extLst>
                    <a:ext uri="{FF2B5EF4-FFF2-40B4-BE49-F238E27FC236}">
                      <a16:creationId xmlns:a16="http://schemas.microsoft.com/office/drawing/2014/main" id="{8A7C8422-D6C5-41D3-8E9C-2A9586130596}"/>
                    </a:ext>
                  </a:extLst>
                </p:cNvPr>
                <p:cNvSpPr>
                  <a:spLocks noChangeShapeType="1"/>
                </p:cNvSpPr>
                <p:nvPr/>
              </p:nvSpPr>
              <p:spPr bwMode="auto">
                <a:xfrm flipH="1">
                  <a:off x="5494338" y="236855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Line 748">
                  <a:extLst>
                    <a:ext uri="{FF2B5EF4-FFF2-40B4-BE49-F238E27FC236}">
                      <a16:creationId xmlns:a16="http://schemas.microsoft.com/office/drawing/2014/main" id="{C0F710AA-7A40-41C0-9E1F-E9BEFFCC22A4}"/>
                    </a:ext>
                  </a:extLst>
                </p:cNvPr>
                <p:cNvSpPr>
                  <a:spLocks noChangeShapeType="1"/>
                </p:cNvSpPr>
                <p:nvPr/>
              </p:nvSpPr>
              <p:spPr bwMode="auto">
                <a:xfrm flipH="1">
                  <a:off x="5494338" y="247173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749">
                  <a:extLst>
                    <a:ext uri="{FF2B5EF4-FFF2-40B4-BE49-F238E27FC236}">
                      <a16:creationId xmlns:a16="http://schemas.microsoft.com/office/drawing/2014/main" id="{A98FE2F9-6BFC-4231-9344-73ABC80A22D7}"/>
                    </a:ext>
                  </a:extLst>
                </p:cNvPr>
                <p:cNvSpPr>
                  <a:spLocks noChangeShapeType="1"/>
                </p:cNvSpPr>
                <p:nvPr/>
              </p:nvSpPr>
              <p:spPr bwMode="auto">
                <a:xfrm flipH="1">
                  <a:off x="5494338" y="267811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750">
                  <a:extLst>
                    <a:ext uri="{FF2B5EF4-FFF2-40B4-BE49-F238E27FC236}">
                      <a16:creationId xmlns:a16="http://schemas.microsoft.com/office/drawing/2014/main" id="{3B3EEC16-9BB5-4062-A526-79547625AC6E}"/>
                    </a:ext>
                  </a:extLst>
                </p:cNvPr>
                <p:cNvSpPr>
                  <a:spLocks noChangeShapeType="1"/>
                </p:cNvSpPr>
                <p:nvPr/>
              </p:nvSpPr>
              <p:spPr bwMode="auto">
                <a:xfrm flipH="1">
                  <a:off x="5494338" y="278130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74">
                <a:extLst>
                  <a:ext uri="{FF2B5EF4-FFF2-40B4-BE49-F238E27FC236}">
                    <a16:creationId xmlns:a16="http://schemas.microsoft.com/office/drawing/2014/main" id="{A5DAD8DD-A678-4DA6-A720-5898DC776728}"/>
                  </a:ext>
                </a:extLst>
              </p:cNvPr>
              <p:cNvGrpSpPr>
                <a:grpSpLocks noChangeAspect="1"/>
              </p:cNvGrpSpPr>
              <p:nvPr/>
            </p:nvGrpSpPr>
            <p:grpSpPr>
              <a:xfrm>
                <a:off x="5090011" y="3890745"/>
                <a:ext cx="457200" cy="421589"/>
                <a:chOff x="5781675" y="4732338"/>
                <a:chExt cx="631825" cy="582613"/>
              </a:xfrm>
            </p:grpSpPr>
            <p:sp>
              <p:nvSpPr>
                <p:cNvPr id="225" name="Freeform 578">
                  <a:extLst>
                    <a:ext uri="{FF2B5EF4-FFF2-40B4-BE49-F238E27FC236}">
                      <a16:creationId xmlns:a16="http://schemas.microsoft.com/office/drawing/2014/main" id="{6AC3FD46-CC6E-4FBB-9B6D-67943E2DA321}"/>
                    </a:ext>
                  </a:extLst>
                </p:cNvPr>
                <p:cNvSpPr>
                  <a:spLocks/>
                </p:cNvSpPr>
                <p:nvPr/>
              </p:nvSpPr>
              <p:spPr bwMode="auto">
                <a:xfrm>
                  <a:off x="5781675" y="4922838"/>
                  <a:ext cx="631825" cy="174625"/>
                </a:xfrm>
                <a:custGeom>
                  <a:avLst/>
                  <a:gdLst>
                    <a:gd name="T0" fmla="*/ 398 w 398"/>
                    <a:gd name="T1" fmla="*/ 63 h 110"/>
                    <a:gd name="T2" fmla="*/ 256 w 398"/>
                    <a:gd name="T3" fmla="*/ 63 h 110"/>
                    <a:gd name="T4" fmla="*/ 213 w 398"/>
                    <a:gd name="T5" fmla="*/ 110 h 110"/>
                    <a:gd name="T6" fmla="*/ 163 w 398"/>
                    <a:gd name="T7" fmla="*/ 0 h 110"/>
                    <a:gd name="T8" fmla="*/ 120 w 398"/>
                    <a:gd name="T9" fmla="*/ 63 h 110"/>
                    <a:gd name="T10" fmla="*/ 0 w 398"/>
                    <a:gd name="T11" fmla="*/ 63 h 110"/>
                  </a:gdLst>
                  <a:ahLst/>
                  <a:cxnLst>
                    <a:cxn ang="0">
                      <a:pos x="T0" y="T1"/>
                    </a:cxn>
                    <a:cxn ang="0">
                      <a:pos x="T2" y="T3"/>
                    </a:cxn>
                    <a:cxn ang="0">
                      <a:pos x="T4" y="T5"/>
                    </a:cxn>
                    <a:cxn ang="0">
                      <a:pos x="T6" y="T7"/>
                    </a:cxn>
                    <a:cxn ang="0">
                      <a:pos x="T8" y="T9"/>
                    </a:cxn>
                    <a:cxn ang="0">
                      <a:pos x="T10" y="T11"/>
                    </a:cxn>
                  </a:cxnLst>
                  <a:rect l="0" t="0" r="r" b="b"/>
                  <a:pathLst>
                    <a:path w="398" h="110">
                      <a:moveTo>
                        <a:pt x="398" y="63"/>
                      </a:moveTo>
                      <a:lnTo>
                        <a:pt x="256" y="63"/>
                      </a:lnTo>
                      <a:lnTo>
                        <a:pt x="213" y="110"/>
                      </a:lnTo>
                      <a:lnTo>
                        <a:pt x="163" y="0"/>
                      </a:lnTo>
                      <a:lnTo>
                        <a:pt x="120" y="63"/>
                      </a:lnTo>
                      <a:lnTo>
                        <a:pt x="0" y="63"/>
                      </a:ln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579">
                  <a:extLst>
                    <a:ext uri="{FF2B5EF4-FFF2-40B4-BE49-F238E27FC236}">
                      <a16:creationId xmlns:a16="http://schemas.microsoft.com/office/drawing/2014/main" id="{58A5D1F7-A99F-486E-A24B-F48C7E4AE37F}"/>
                    </a:ext>
                  </a:extLst>
                </p:cNvPr>
                <p:cNvSpPr>
                  <a:spLocks/>
                </p:cNvSpPr>
                <p:nvPr/>
              </p:nvSpPr>
              <p:spPr bwMode="auto">
                <a:xfrm>
                  <a:off x="5878513" y="5094288"/>
                  <a:ext cx="439738" cy="220663"/>
                </a:xfrm>
                <a:custGeom>
                  <a:avLst/>
                  <a:gdLst>
                    <a:gd name="T0" fmla="*/ 0 w 277"/>
                    <a:gd name="T1" fmla="*/ 0 h 139"/>
                    <a:gd name="T2" fmla="*/ 138 w 277"/>
                    <a:gd name="T3" fmla="*/ 139 h 139"/>
                    <a:gd name="T4" fmla="*/ 138 w 277"/>
                    <a:gd name="T5" fmla="*/ 139 h 139"/>
                    <a:gd name="T6" fmla="*/ 138 w 277"/>
                    <a:gd name="T7" fmla="*/ 139 h 139"/>
                    <a:gd name="T8" fmla="*/ 138 w 277"/>
                    <a:gd name="T9" fmla="*/ 139 h 139"/>
                    <a:gd name="T10" fmla="*/ 138 w 277"/>
                    <a:gd name="T11" fmla="*/ 139 h 139"/>
                    <a:gd name="T12" fmla="*/ 277 w 277"/>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77" h="139">
                      <a:moveTo>
                        <a:pt x="0" y="0"/>
                      </a:moveTo>
                      <a:lnTo>
                        <a:pt x="138" y="139"/>
                      </a:lnTo>
                      <a:lnTo>
                        <a:pt x="138" y="139"/>
                      </a:lnTo>
                      <a:lnTo>
                        <a:pt x="138" y="139"/>
                      </a:lnTo>
                      <a:lnTo>
                        <a:pt x="138" y="139"/>
                      </a:lnTo>
                      <a:lnTo>
                        <a:pt x="138" y="139"/>
                      </a:lnTo>
                      <a:lnTo>
                        <a:pt x="277" y="0"/>
                      </a:ln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580">
                  <a:extLst>
                    <a:ext uri="{FF2B5EF4-FFF2-40B4-BE49-F238E27FC236}">
                      <a16:creationId xmlns:a16="http://schemas.microsoft.com/office/drawing/2014/main" id="{3A1A505D-898B-4770-AAE5-CA1B4937D007}"/>
                    </a:ext>
                  </a:extLst>
                </p:cNvPr>
                <p:cNvSpPr>
                  <a:spLocks/>
                </p:cNvSpPr>
                <p:nvPr/>
              </p:nvSpPr>
              <p:spPr bwMode="auto">
                <a:xfrm>
                  <a:off x="5805488" y="4732338"/>
                  <a:ext cx="554038" cy="288925"/>
                </a:xfrm>
                <a:custGeom>
                  <a:avLst/>
                  <a:gdLst>
                    <a:gd name="T0" fmla="*/ 203 w 203"/>
                    <a:gd name="T1" fmla="*/ 82 h 106"/>
                    <a:gd name="T2" fmla="*/ 107 w 203"/>
                    <a:gd name="T3" fmla="*/ 50 h 106"/>
                    <a:gd name="T4" fmla="*/ 13 w 203"/>
                    <a:gd name="T5" fmla="*/ 106 h 106"/>
                  </a:gdLst>
                  <a:ahLst/>
                  <a:cxnLst>
                    <a:cxn ang="0">
                      <a:pos x="T0" y="T1"/>
                    </a:cxn>
                    <a:cxn ang="0">
                      <a:pos x="T2" y="T3"/>
                    </a:cxn>
                    <a:cxn ang="0">
                      <a:pos x="T4" y="T5"/>
                    </a:cxn>
                  </a:cxnLst>
                  <a:rect l="0" t="0" r="r" b="b"/>
                  <a:pathLst>
                    <a:path w="203" h="106">
                      <a:moveTo>
                        <a:pt x="203" y="82"/>
                      </a:moveTo>
                      <a:cubicBezTo>
                        <a:pt x="196" y="39"/>
                        <a:pt x="144" y="8"/>
                        <a:pt x="107" y="50"/>
                      </a:cubicBezTo>
                      <a:cubicBezTo>
                        <a:pt x="64" y="0"/>
                        <a:pt x="0" y="53"/>
                        <a:pt x="13" y="106"/>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5">
                <a:extLst>
                  <a:ext uri="{FF2B5EF4-FFF2-40B4-BE49-F238E27FC236}">
                    <a16:creationId xmlns:a16="http://schemas.microsoft.com/office/drawing/2014/main" id="{E748204A-6008-412F-AEE4-017EA7DECE41}"/>
                  </a:ext>
                </a:extLst>
              </p:cNvPr>
              <p:cNvGrpSpPr>
                <a:grpSpLocks noChangeAspect="1"/>
              </p:cNvGrpSpPr>
              <p:nvPr/>
            </p:nvGrpSpPr>
            <p:grpSpPr>
              <a:xfrm>
                <a:off x="5715000" y="2070997"/>
                <a:ext cx="381000" cy="494543"/>
                <a:chOff x="7061200" y="3563938"/>
                <a:chExt cx="239713" cy="311150"/>
              </a:xfrm>
            </p:grpSpPr>
            <p:sp>
              <p:nvSpPr>
                <p:cNvPr id="211" name="Freeform 429">
                  <a:extLst>
                    <a:ext uri="{FF2B5EF4-FFF2-40B4-BE49-F238E27FC236}">
                      <a16:creationId xmlns:a16="http://schemas.microsoft.com/office/drawing/2014/main" id="{68B92A66-6103-4101-AC5E-8873282761B2}"/>
                    </a:ext>
                  </a:extLst>
                </p:cNvPr>
                <p:cNvSpPr>
                  <a:spLocks/>
                </p:cNvSpPr>
                <p:nvPr/>
              </p:nvSpPr>
              <p:spPr bwMode="auto">
                <a:xfrm>
                  <a:off x="7061200" y="3775075"/>
                  <a:ext cx="239713" cy="100013"/>
                </a:xfrm>
                <a:custGeom>
                  <a:avLst/>
                  <a:gdLst>
                    <a:gd name="T0" fmla="*/ 75 w 88"/>
                    <a:gd name="T1" fmla="*/ 11 h 37"/>
                    <a:gd name="T2" fmla="*/ 44 w 88"/>
                    <a:gd name="T3" fmla="*/ 15 h 37"/>
                    <a:gd name="T4" fmla="*/ 13 w 88"/>
                    <a:gd name="T5" fmla="*/ 11 h 37"/>
                    <a:gd name="T6" fmla="*/ 0 w 88"/>
                    <a:gd name="T7" fmla="*/ 0 h 37"/>
                    <a:gd name="T8" fmla="*/ 0 w 88"/>
                    <a:gd name="T9" fmla="*/ 21 h 37"/>
                    <a:gd name="T10" fmla="*/ 13 w 88"/>
                    <a:gd name="T11" fmla="*/ 33 h 37"/>
                    <a:gd name="T12" fmla="*/ 44 w 88"/>
                    <a:gd name="T13" fmla="*/ 37 h 37"/>
                    <a:gd name="T14" fmla="*/ 75 w 88"/>
                    <a:gd name="T15" fmla="*/ 33 h 37"/>
                    <a:gd name="T16" fmla="*/ 88 w 88"/>
                    <a:gd name="T17" fmla="*/ 21 h 37"/>
                    <a:gd name="T18" fmla="*/ 88 w 88"/>
                    <a:gd name="T19" fmla="*/ 0 h 37"/>
                    <a:gd name="T20" fmla="*/ 75 w 88"/>
                    <a:gd name="T21"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7">
                      <a:moveTo>
                        <a:pt x="75" y="11"/>
                      </a:moveTo>
                      <a:cubicBezTo>
                        <a:pt x="67" y="14"/>
                        <a:pt x="56" y="15"/>
                        <a:pt x="44" y="15"/>
                      </a:cubicBezTo>
                      <a:cubicBezTo>
                        <a:pt x="32" y="15"/>
                        <a:pt x="21" y="14"/>
                        <a:pt x="13" y="11"/>
                      </a:cubicBezTo>
                      <a:cubicBezTo>
                        <a:pt x="5" y="8"/>
                        <a:pt x="0" y="5"/>
                        <a:pt x="0" y="0"/>
                      </a:cubicBezTo>
                      <a:cubicBezTo>
                        <a:pt x="0" y="21"/>
                        <a:pt x="0" y="21"/>
                        <a:pt x="0" y="21"/>
                      </a:cubicBezTo>
                      <a:cubicBezTo>
                        <a:pt x="0" y="26"/>
                        <a:pt x="5" y="30"/>
                        <a:pt x="13" y="33"/>
                      </a:cubicBezTo>
                      <a:cubicBezTo>
                        <a:pt x="21" y="36"/>
                        <a:pt x="32" y="37"/>
                        <a:pt x="44" y="37"/>
                      </a:cubicBezTo>
                      <a:cubicBezTo>
                        <a:pt x="56" y="37"/>
                        <a:pt x="67" y="36"/>
                        <a:pt x="75" y="33"/>
                      </a:cubicBezTo>
                      <a:cubicBezTo>
                        <a:pt x="83" y="30"/>
                        <a:pt x="88" y="26"/>
                        <a:pt x="88" y="21"/>
                      </a:cubicBezTo>
                      <a:cubicBezTo>
                        <a:pt x="88" y="0"/>
                        <a:pt x="88" y="0"/>
                        <a:pt x="88" y="0"/>
                      </a:cubicBezTo>
                      <a:cubicBezTo>
                        <a:pt x="88" y="5"/>
                        <a:pt x="83" y="8"/>
                        <a:pt x="75" y="11"/>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Freeform 430">
                  <a:extLst>
                    <a:ext uri="{FF2B5EF4-FFF2-40B4-BE49-F238E27FC236}">
                      <a16:creationId xmlns:a16="http://schemas.microsoft.com/office/drawing/2014/main" id="{129D7F79-1661-48F6-88DE-18DE2E9CDBFD}"/>
                    </a:ext>
                  </a:extLst>
                </p:cNvPr>
                <p:cNvSpPr>
                  <a:spLocks/>
                </p:cNvSpPr>
                <p:nvPr/>
              </p:nvSpPr>
              <p:spPr bwMode="auto">
                <a:xfrm>
                  <a:off x="7061200" y="3697288"/>
                  <a:ext cx="239713" cy="96838"/>
                </a:xfrm>
                <a:custGeom>
                  <a:avLst/>
                  <a:gdLst>
                    <a:gd name="T0" fmla="*/ 75 w 88"/>
                    <a:gd name="T1" fmla="*/ 11 h 35"/>
                    <a:gd name="T2" fmla="*/ 44 w 88"/>
                    <a:gd name="T3" fmla="*/ 15 h 35"/>
                    <a:gd name="T4" fmla="*/ 13 w 88"/>
                    <a:gd name="T5" fmla="*/ 11 h 35"/>
                    <a:gd name="T6" fmla="*/ 0 w 88"/>
                    <a:gd name="T7" fmla="*/ 0 h 35"/>
                    <a:gd name="T8" fmla="*/ 0 w 88"/>
                    <a:gd name="T9" fmla="*/ 17 h 35"/>
                    <a:gd name="T10" fmla="*/ 0 w 88"/>
                    <a:gd name="T11" fmla="*/ 18 h 35"/>
                    <a:gd name="T12" fmla="*/ 13 w 88"/>
                    <a:gd name="T13" fmla="*/ 30 h 35"/>
                    <a:gd name="T14" fmla="*/ 44 w 88"/>
                    <a:gd name="T15" fmla="*/ 35 h 35"/>
                    <a:gd name="T16" fmla="*/ 75 w 88"/>
                    <a:gd name="T17" fmla="*/ 30 h 35"/>
                    <a:gd name="T18" fmla="*/ 88 w 88"/>
                    <a:gd name="T19" fmla="*/ 18 h 35"/>
                    <a:gd name="T20" fmla="*/ 88 w 88"/>
                    <a:gd name="T21" fmla="*/ 17 h 35"/>
                    <a:gd name="T22" fmla="*/ 88 w 88"/>
                    <a:gd name="T23" fmla="*/ 0 h 35"/>
                    <a:gd name="T24" fmla="*/ 75 w 88"/>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5">
                      <a:moveTo>
                        <a:pt x="75" y="11"/>
                      </a:moveTo>
                      <a:cubicBezTo>
                        <a:pt x="67" y="13"/>
                        <a:pt x="56" y="15"/>
                        <a:pt x="44" y="15"/>
                      </a:cubicBezTo>
                      <a:cubicBezTo>
                        <a:pt x="32" y="15"/>
                        <a:pt x="21" y="13"/>
                        <a:pt x="13" y="11"/>
                      </a:cubicBezTo>
                      <a:cubicBezTo>
                        <a:pt x="5" y="8"/>
                        <a:pt x="0" y="5"/>
                        <a:pt x="0" y="0"/>
                      </a:cubicBezTo>
                      <a:cubicBezTo>
                        <a:pt x="0" y="17"/>
                        <a:pt x="0" y="17"/>
                        <a:pt x="0" y="17"/>
                      </a:cubicBezTo>
                      <a:cubicBezTo>
                        <a:pt x="0" y="18"/>
                        <a:pt x="0" y="18"/>
                        <a:pt x="0" y="18"/>
                      </a:cubicBezTo>
                      <a:cubicBezTo>
                        <a:pt x="0" y="23"/>
                        <a:pt x="5" y="27"/>
                        <a:pt x="13" y="30"/>
                      </a:cubicBezTo>
                      <a:cubicBezTo>
                        <a:pt x="21" y="33"/>
                        <a:pt x="32" y="35"/>
                        <a:pt x="44" y="35"/>
                      </a:cubicBezTo>
                      <a:cubicBezTo>
                        <a:pt x="56" y="35"/>
                        <a:pt x="67" y="33"/>
                        <a:pt x="75" y="30"/>
                      </a:cubicBezTo>
                      <a:cubicBezTo>
                        <a:pt x="83" y="27"/>
                        <a:pt x="88" y="23"/>
                        <a:pt x="88" y="18"/>
                      </a:cubicBezTo>
                      <a:cubicBezTo>
                        <a:pt x="88" y="17"/>
                        <a:pt x="88" y="17"/>
                        <a:pt x="88" y="17"/>
                      </a:cubicBezTo>
                      <a:cubicBezTo>
                        <a:pt x="88" y="0"/>
                        <a:pt x="88" y="0"/>
                        <a:pt x="88" y="0"/>
                      </a:cubicBezTo>
                      <a:cubicBezTo>
                        <a:pt x="88" y="5"/>
                        <a:pt x="83" y="8"/>
                        <a:pt x="75" y="11"/>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Freeform 431">
                  <a:extLst>
                    <a:ext uri="{FF2B5EF4-FFF2-40B4-BE49-F238E27FC236}">
                      <a16:creationId xmlns:a16="http://schemas.microsoft.com/office/drawing/2014/main" id="{4C0B0A66-38C7-4A7A-A1F7-34347F83170B}"/>
                    </a:ext>
                  </a:extLst>
                </p:cNvPr>
                <p:cNvSpPr>
                  <a:spLocks/>
                </p:cNvSpPr>
                <p:nvPr/>
              </p:nvSpPr>
              <p:spPr bwMode="auto">
                <a:xfrm>
                  <a:off x="7061200" y="3608388"/>
                  <a:ext cx="239713" cy="107950"/>
                </a:xfrm>
                <a:custGeom>
                  <a:avLst/>
                  <a:gdLst>
                    <a:gd name="T0" fmla="*/ 75 w 88"/>
                    <a:gd name="T1" fmla="*/ 12 h 40"/>
                    <a:gd name="T2" fmla="*/ 44 w 88"/>
                    <a:gd name="T3" fmla="*/ 17 h 40"/>
                    <a:gd name="T4" fmla="*/ 13 w 88"/>
                    <a:gd name="T5" fmla="*/ 12 h 40"/>
                    <a:gd name="T6" fmla="*/ 0 w 88"/>
                    <a:gd name="T7" fmla="*/ 0 h 40"/>
                    <a:gd name="T8" fmla="*/ 0 w 88"/>
                    <a:gd name="T9" fmla="*/ 0 h 40"/>
                    <a:gd name="T10" fmla="*/ 0 w 88"/>
                    <a:gd name="T11" fmla="*/ 20 h 40"/>
                    <a:gd name="T12" fmla="*/ 0 w 88"/>
                    <a:gd name="T13" fmla="*/ 23 h 40"/>
                    <a:gd name="T14" fmla="*/ 13 w 88"/>
                    <a:gd name="T15" fmla="*/ 35 h 40"/>
                    <a:gd name="T16" fmla="*/ 44 w 88"/>
                    <a:gd name="T17" fmla="*/ 40 h 40"/>
                    <a:gd name="T18" fmla="*/ 75 w 88"/>
                    <a:gd name="T19" fmla="*/ 35 h 40"/>
                    <a:gd name="T20" fmla="*/ 88 w 88"/>
                    <a:gd name="T21" fmla="*/ 23 h 40"/>
                    <a:gd name="T22" fmla="*/ 88 w 88"/>
                    <a:gd name="T23" fmla="*/ 20 h 40"/>
                    <a:gd name="T24" fmla="*/ 88 w 88"/>
                    <a:gd name="T25" fmla="*/ 0 h 40"/>
                    <a:gd name="T26" fmla="*/ 88 w 88"/>
                    <a:gd name="T27" fmla="*/ 0 h 40"/>
                    <a:gd name="T28" fmla="*/ 75 w 88"/>
                    <a:gd name="T2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40">
                      <a:moveTo>
                        <a:pt x="75" y="12"/>
                      </a:moveTo>
                      <a:cubicBezTo>
                        <a:pt x="67" y="15"/>
                        <a:pt x="56" y="17"/>
                        <a:pt x="44" y="17"/>
                      </a:cubicBezTo>
                      <a:cubicBezTo>
                        <a:pt x="32" y="17"/>
                        <a:pt x="21" y="15"/>
                        <a:pt x="13" y="12"/>
                      </a:cubicBezTo>
                      <a:cubicBezTo>
                        <a:pt x="5" y="9"/>
                        <a:pt x="0" y="5"/>
                        <a:pt x="0" y="0"/>
                      </a:cubicBezTo>
                      <a:cubicBezTo>
                        <a:pt x="0" y="0"/>
                        <a:pt x="0" y="0"/>
                        <a:pt x="0" y="0"/>
                      </a:cubicBezTo>
                      <a:cubicBezTo>
                        <a:pt x="0" y="20"/>
                        <a:pt x="0" y="20"/>
                        <a:pt x="0" y="20"/>
                      </a:cubicBezTo>
                      <a:cubicBezTo>
                        <a:pt x="0" y="23"/>
                        <a:pt x="0" y="23"/>
                        <a:pt x="0" y="23"/>
                      </a:cubicBezTo>
                      <a:cubicBezTo>
                        <a:pt x="0" y="28"/>
                        <a:pt x="5" y="32"/>
                        <a:pt x="13" y="35"/>
                      </a:cubicBezTo>
                      <a:cubicBezTo>
                        <a:pt x="21" y="38"/>
                        <a:pt x="32" y="40"/>
                        <a:pt x="44" y="40"/>
                      </a:cubicBezTo>
                      <a:cubicBezTo>
                        <a:pt x="56" y="40"/>
                        <a:pt x="67" y="38"/>
                        <a:pt x="75" y="35"/>
                      </a:cubicBezTo>
                      <a:cubicBezTo>
                        <a:pt x="83" y="32"/>
                        <a:pt x="88" y="28"/>
                        <a:pt x="88" y="23"/>
                      </a:cubicBezTo>
                      <a:cubicBezTo>
                        <a:pt x="88" y="20"/>
                        <a:pt x="88" y="20"/>
                        <a:pt x="88" y="20"/>
                      </a:cubicBezTo>
                      <a:cubicBezTo>
                        <a:pt x="88" y="0"/>
                        <a:pt x="88" y="0"/>
                        <a:pt x="88" y="0"/>
                      </a:cubicBezTo>
                      <a:cubicBezTo>
                        <a:pt x="88" y="0"/>
                        <a:pt x="88" y="0"/>
                        <a:pt x="88" y="0"/>
                      </a:cubicBezTo>
                      <a:cubicBezTo>
                        <a:pt x="88" y="5"/>
                        <a:pt x="83" y="9"/>
                        <a:pt x="75" y="12"/>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Freeform 432">
                  <a:extLst>
                    <a:ext uri="{FF2B5EF4-FFF2-40B4-BE49-F238E27FC236}">
                      <a16:creationId xmlns:a16="http://schemas.microsoft.com/office/drawing/2014/main" id="{7DC4804E-B516-4887-BF8F-539E6727CB5D}"/>
                    </a:ext>
                  </a:extLst>
                </p:cNvPr>
                <p:cNvSpPr>
                  <a:spLocks/>
                </p:cNvSpPr>
                <p:nvPr/>
              </p:nvSpPr>
              <p:spPr bwMode="auto">
                <a:xfrm>
                  <a:off x="7061200" y="3563938"/>
                  <a:ext cx="239713" cy="90488"/>
                </a:xfrm>
                <a:custGeom>
                  <a:avLst/>
                  <a:gdLst>
                    <a:gd name="T0" fmla="*/ 13 w 88"/>
                    <a:gd name="T1" fmla="*/ 28 h 33"/>
                    <a:gd name="T2" fmla="*/ 44 w 88"/>
                    <a:gd name="T3" fmla="*/ 33 h 33"/>
                    <a:gd name="T4" fmla="*/ 75 w 88"/>
                    <a:gd name="T5" fmla="*/ 28 h 33"/>
                    <a:gd name="T6" fmla="*/ 88 w 88"/>
                    <a:gd name="T7" fmla="*/ 16 h 33"/>
                    <a:gd name="T8" fmla="*/ 88 w 88"/>
                    <a:gd name="T9" fmla="*/ 16 h 33"/>
                    <a:gd name="T10" fmla="*/ 44 w 88"/>
                    <a:gd name="T11" fmla="*/ 0 h 33"/>
                    <a:gd name="T12" fmla="*/ 0 w 88"/>
                    <a:gd name="T13" fmla="*/ 16 h 33"/>
                    <a:gd name="T14" fmla="*/ 0 w 88"/>
                    <a:gd name="T15" fmla="*/ 16 h 33"/>
                    <a:gd name="T16" fmla="*/ 13 w 88"/>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3">
                      <a:moveTo>
                        <a:pt x="13" y="28"/>
                      </a:moveTo>
                      <a:cubicBezTo>
                        <a:pt x="21" y="31"/>
                        <a:pt x="32" y="33"/>
                        <a:pt x="44" y="33"/>
                      </a:cubicBezTo>
                      <a:cubicBezTo>
                        <a:pt x="56" y="33"/>
                        <a:pt x="67" y="31"/>
                        <a:pt x="75" y="28"/>
                      </a:cubicBezTo>
                      <a:cubicBezTo>
                        <a:pt x="83" y="25"/>
                        <a:pt x="88" y="21"/>
                        <a:pt x="88" y="16"/>
                      </a:cubicBezTo>
                      <a:cubicBezTo>
                        <a:pt x="88" y="16"/>
                        <a:pt x="88" y="16"/>
                        <a:pt x="88" y="16"/>
                      </a:cubicBezTo>
                      <a:cubicBezTo>
                        <a:pt x="88" y="7"/>
                        <a:pt x="69" y="0"/>
                        <a:pt x="44" y="0"/>
                      </a:cubicBezTo>
                      <a:cubicBezTo>
                        <a:pt x="20" y="0"/>
                        <a:pt x="0" y="7"/>
                        <a:pt x="0" y="16"/>
                      </a:cubicBezTo>
                      <a:cubicBezTo>
                        <a:pt x="0" y="16"/>
                        <a:pt x="0" y="16"/>
                        <a:pt x="0" y="16"/>
                      </a:cubicBezTo>
                      <a:cubicBezTo>
                        <a:pt x="0" y="21"/>
                        <a:pt x="5" y="25"/>
                        <a:pt x="13" y="28"/>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433">
                  <a:extLst>
                    <a:ext uri="{FF2B5EF4-FFF2-40B4-BE49-F238E27FC236}">
                      <a16:creationId xmlns:a16="http://schemas.microsoft.com/office/drawing/2014/main" id="{A0FAD6DF-BF91-426F-B571-61C0DFAD7C04}"/>
                    </a:ext>
                  </a:extLst>
                </p:cNvPr>
                <p:cNvSpPr>
                  <a:spLocks/>
                </p:cNvSpPr>
                <p:nvPr/>
              </p:nvSpPr>
              <p:spPr bwMode="auto">
                <a:xfrm>
                  <a:off x="7061200"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905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Line 434">
                  <a:extLst>
                    <a:ext uri="{FF2B5EF4-FFF2-40B4-BE49-F238E27FC236}">
                      <a16:creationId xmlns:a16="http://schemas.microsoft.com/office/drawing/2014/main" id="{39BD0A5A-EC3C-43A9-ADE9-A83E18E6CDE1}"/>
                    </a:ext>
                  </a:extLst>
                </p:cNvPr>
                <p:cNvSpPr>
                  <a:spLocks noChangeShapeType="1"/>
                </p:cNvSpPr>
                <p:nvPr/>
              </p:nvSpPr>
              <p:spPr bwMode="auto">
                <a:xfrm flipV="1">
                  <a:off x="7061200" y="3608388"/>
                  <a:ext cx="0" cy="176213"/>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435">
                  <a:extLst>
                    <a:ext uri="{FF2B5EF4-FFF2-40B4-BE49-F238E27FC236}">
                      <a16:creationId xmlns:a16="http://schemas.microsoft.com/office/drawing/2014/main" id="{16006E7C-12F3-47C4-A0A2-10046EFB76FC}"/>
                    </a:ext>
                  </a:extLst>
                </p:cNvPr>
                <p:cNvSpPr>
                  <a:spLocks/>
                </p:cNvSpPr>
                <p:nvPr/>
              </p:nvSpPr>
              <p:spPr bwMode="auto">
                <a:xfrm>
                  <a:off x="7300913"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905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Line 436">
                  <a:extLst>
                    <a:ext uri="{FF2B5EF4-FFF2-40B4-BE49-F238E27FC236}">
                      <a16:creationId xmlns:a16="http://schemas.microsoft.com/office/drawing/2014/main" id="{15C9664C-4AC7-4B75-8F86-7C170973D18E}"/>
                    </a:ext>
                  </a:extLst>
                </p:cNvPr>
                <p:cNvSpPr>
                  <a:spLocks noChangeShapeType="1"/>
                </p:cNvSpPr>
                <p:nvPr/>
              </p:nvSpPr>
              <p:spPr bwMode="auto">
                <a:xfrm flipV="1">
                  <a:off x="7300913" y="3608388"/>
                  <a:ext cx="0" cy="176213"/>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Rectangle 437">
                  <a:extLst>
                    <a:ext uri="{FF2B5EF4-FFF2-40B4-BE49-F238E27FC236}">
                      <a16:creationId xmlns:a16="http://schemas.microsoft.com/office/drawing/2014/main" id="{4DAAC3D3-69A3-44A9-8E5A-3616655D244F}"/>
                    </a:ext>
                  </a:extLst>
                </p:cNvPr>
                <p:cNvSpPr>
                  <a:spLocks noChangeArrowheads="1"/>
                </p:cNvSpPr>
                <p:nvPr/>
              </p:nvSpPr>
              <p:spPr bwMode="auto">
                <a:xfrm>
                  <a:off x="7272338" y="3673475"/>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Rectangle 438">
                  <a:extLst>
                    <a:ext uri="{FF2B5EF4-FFF2-40B4-BE49-F238E27FC236}">
                      <a16:creationId xmlns:a16="http://schemas.microsoft.com/office/drawing/2014/main" id="{3BCD94FE-5AD7-4810-B99C-9DB5390AD687}"/>
                    </a:ext>
                  </a:extLst>
                </p:cNvPr>
                <p:cNvSpPr>
                  <a:spLocks noChangeArrowheads="1"/>
                </p:cNvSpPr>
                <p:nvPr/>
              </p:nvSpPr>
              <p:spPr bwMode="auto">
                <a:xfrm>
                  <a:off x="7272338" y="3752850"/>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Rectangle 439">
                  <a:extLst>
                    <a:ext uri="{FF2B5EF4-FFF2-40B4-BE49-F238E27FC236}">
                      <a16:creationId xmlns:a16="http://schemas.microsoft.com/office/drawing/2014/main" id="{A4694134-4685-4F6D-9EBA-B3D9AA2AE95D}"/>
                    </a:ext>
                  </a:extLst>
                </p:cNvPr>
                <p:cNvSpPr>
                  <a:spLocks noChangeArrowheads="1"/>
                </p:cNvSpPr>
                <p:nvPr/>
              </p:nvSpPr>
              <p:spPr bwMode="auto">
                <a:xfrm>
                  <a:off x="7272338" y="3833813"/>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440">
                  <a:extLst>
                    <a:ext uri="{FF2B5EF4-FFF2-40B4-BE49-F238E27FC236}">
                      <a16:creationId xmlns:a16="http://schemas.microsoft.com/office/drawing/2014/main" id="{E843BC73-4780-457C-AD27-D3F10A0D6DA4}"/>
                    </a:ext>
                  </a:extLst>
                </p:cNvPr>
                <p:cNvSpPr>
                  <a:spLocks/>
                </p:cNvSpPr>
                <p:nvPr/>
              </p:nvSpPr>
              <p:spPr bwMode="auto">
                <a:xfrm>
                  <a:off x="7061200" y="3640138"/>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Freeform 441">
                  <a:extLst>
                    <a:ext uri="{FF2B5EF4-FFF2-40B4-BE49-F238E27FC236}">
                      <a16:creationId xmlns:a16="http://schemas.microsoft.com/office/drawing/2014/main" id="{95AD3A7D-3083-4753-A465-8FC86AC928A0}"/>
                    </a:ext>
                  </a:extLst>
                </p:cNvPr>
                <p:cNvSpPr>
                  <a:spLocks/>
                </p:cNvSpPr>
                <p:nvPr/>
              </p:nvSpPr>
              <p:spPr bwMode="auto">
                <a:xfrm>
                  <a:off x="7061200" y="3725863"/>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442">
                  <a:extLst>
                    <a:ext uri="{FF2B5EF4-FFF2-40B4-BE49-F238E27FC236}">
                      <a16:creationId xmlns:a16="http://schemas.microsoft.com/office/drawing/2014/main" id="{3119E956-E898-4BC7-A7FE-5965CB443826}"/>
                    </a:ext>
                  </a:extLst>
                </p:cNvPr>
                <p:cNvSpPr>
                  <a:spLocks/>
                </p:cNvSpPr>
                <p:nvPr/>
              </p:nvSpPr>
              <p:spPr bwMode="auto">
                <a:xfrm>
                  <a:off x="7061200" y="3803650"/>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4">
                <a:extLst>
                  <a:ext uri="{FF2B5EF4-FFF2-40B4-BE49-F238E27FC236}">
                    <a16:creationId xmlns:a16="http://schemas.microsoft.com/office/drawing/2014/main" id="{355203B9-7263-4B2F-AB6D-A32DC384862C}"/>
                  </a:ext>
                </a:extLst>
              </p:cNvPr>
              <p:cNvGrpSpPr>
                <a:grpSpLocks noChangeAspect="1"/>
              </p:cNvGrpSpPr>
              <p:nvPr/>
            </p:nvGrpSpPr>
            <p:grpSpPr bwMode="auto">
              <a:xfrm>
                <a:off x="1207731" y="5421411"/>
                <a:ext cx="457200" cy="384973"/>
                <a:chOff x="7695" y="2700"/>
                <a:chExt cx="652" cy="549"/>
              </a:xfrm>
            </p:grpSpPr>
            <p:sp>
              <p:nvSpPr>
                <p:cNvPr id="204" name="Freeform 5">
                  <a:extLst>
                    <a:ext uri="{FF2B5EF4-FFF2-40B4-BE49-F238E27FC236}">
                      <a16:creationId xmlns:a16="http://schemas.microsoft.com/office/drawing/2014/main" id="{1F49DCFA-DB81-4F13-82F0-238C8D9DB3A7}"/>
                    </a:ext>
                  </a:extLst>
                </p:cNvPr>
                <p:cNvSpPr>
                  <a:spLocks/>
                </p:cNvSpPr>
                <p:nvPr/>
              </p:nvSpPr>
              <p:spPr bwMode="auto">
                <a:xfrm>
                  <a:off x="7695" y="3071"/>
                  <a:ext cx="652" cy="94"/>
                </a:xfrm>
                <a:custGeom>
                  <a:avLst/>
                  <a:gdLst>
                    <a:gd name="T0" fmla="*/ 0 w 132"/>
                    <a:gd name="T1" fmla="*/ 10 h 19"/>
                    <a:gd name="T2" fmla="*/ 9 w 132"/>
                    <a:gd name="T3" fmla="*/ 19 h 19"/>
                    <a:gd name="T4" fmla="*/ 124 w 132"/>
                    <a:gd name="T5" fmla="*/ 19 h 19"/>
                    <a:gd name="T6" fmla="*/ 132 w 132"/>
                    <a:gd name="T7" fmla="*/ 10 h 19"/>
                    <a:gd name="T8" fmla="*/ 132 w 132"/>
                    <a:gd name="T9" fmla="*/ 0 h 19"/>
                    <a:gd name="T10" fmla="*/ 0 w 132"/>
                    <a:gd name="T11" fmla="*/ 0 h 19"/>
                    <a:gd name="T12" fmla="*/ 0 w 132"/>
                    <a:gd name="T13" fmla="*/ 10 h 19"/>
                  </a:gdLst>
                  <a:ahLst/>
                  <a:cxnLst>
                    <a:cxn ang="0">
                      <a:pos x="T0" y="T1"/>
                    </a:cxn>
                    <a:cxn ang="0">
                      <a:pos x="T2" y="T3"/>
                    </a:cxn>
                    <a:cxn ang="0">
                      <a:pos x="T4" y="T5"/>
                    </a:cxn>
                    <a:cxn ang="0">
                      <a:pos x="T6" y="T7"/>
                    </a:cxn>
                    <a:cxn ang="0">
                      <a:pos x="T8" y="T9"/>
                    </a:cxn>
                    <a:cxn ang="0">
                      <a:pos x="T10" y="T11"/>
                    </a:cxn>
                    <a:cxn ang="0">
                      <a:pos x="T12" y="T13"/>
                    </a:cxn>
                  </a:cxnLst>
                  <a:rect l="0" t="0" r="r" b="b"/>
                  <a:pathLst>
                    <a:path w="132" h="19">
                      <a:moveTo>
                        <a:pt x="0" y="10"/>
                      </a:moveTo>
                      <a:cubicBezTo>
                        <a:pt x="0" y="15"/>
                        <a:pt x="4" y="19"/>
                        <a:pt x="9" y="19"/>
                      </a:cubicBezTo>
                      <a:cubicBezTo>
                        <a:pt x="124" y="19"/>
                        <a:pt x="124" y="19"/>
                        <a:pt x="124" y="19"/>
                      </a:cubicBezTo>
                      <a:cubicBezTo>
                        <a:pt x="128" y="19"/>
                        <a:pt x="132" y="15"/>
                        <a:pt x="132" y="10"/>
                      </a:cubicBezTo>
                      <a:cubicBezTo>
                        <a:pt x="132" y="0"/>
                        <a:pt x="132" y="0"/>
                        <a:pt x="132" y="0"/>
                      </a:cubicBezTo>
                      <a:cubicBezTo>
                        <a:pt x="0" y="0"/>
                        <a:pt x="0" y="0"/>
                        <a:pt x="0" y="0"/>
                      </a:cubicBezTo>
                      <a:lnTo>
                        <a:pt x="0" y="10"/>
                      </a:ln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6">
                  <a:extLst>
                    <a:ext uri="{FF2B5EF4-FFF2-40B4-BE49-F238E27FC236}">
                      <a16:creationId xmlns:a16="http://schemas.microsoft.com/office/drawing/2014/main" id="{4A0B0D1A-BF75-4CBF-B071-18A376B71C08}"/>
                    </a:ext>
                  </a:extLst>
                </p:cNvPr>
                <p:cNvSpPr>
                  <a:spLocks noEditPoints="1"/>
                </p:cNvSpPr>
                <p:nvPr/>
              </p:nvSpPr>
              <p:spPr bwMode="auto">
                <a:xfrm>
                  <a:off x="7695" y="2700"/>
                  <a:ext cx="652" cy="371"/>
                </a:xfrm>
                <a:custGeom>
                  <a:avLst/>
                  <a:gdLst>
                    <a:gd name="T0" fmla="*/ 124 w 132"/>
                    <a:gd name="T1" fmla="*/ 0 h 75"/>
                    <a:gd name="T2" fmla="*/ 9 w 132"/>
                    <a:gd name="T3" fmla="*/ 0 h 75"/>
                    <a:gd name="T4" fmla="*/ 0 w 132"/>
                    <a:gd name="T5" fmla="*/ 9 h 75"/>
                    <a:gd name="T6" fmla="*/ 0 w 132"/>
                    <a:gd name="T7" fmla="*/ 72 h 75"/>
                    <a:gd name="T8" fmla="*/ 0 w 132"/>
                    <a:gd name="T9" fmla="*/ 75 h 75"/>
                    <a:gd name="T10" fmla="*/ 132 w 132"/>
                    <a:gd name="T11" fmla="*/ 75 h 75"/>
                    <a:gd name="T12" fmla="*/ 132 w 132"/>
                    <a:gd name="T13" fmla="*/ 9 h 75"/>
                    <a:gd name="T14" fmla="*/ 124 w 132"/>
                    <a:gd name="T15" fmla="*/ 0 h 75"/>
                    <a:gd name="T16" fmla="*/ 88 w 132"/>
                    <a:gd name="T17" fmla="*/ 60 h 75"/>
                    <a:gd name="T18" fmla="*/ 42 w 132"/>
                    <a:gd name="T19" fmla="*/ 60 h 75"/>
                    <a:gd name="T20" fmla="*/ 31 w 132"/>
                    <a:gd name="T21" fmla="*/ 49 h 75"/>
                    <a:gd name="T22" fmla="*/ 42 w 132"/>
                    <a:gd name="T23" fmla="*/ 38 h 75"/>
                    <a:gd name="T24" fmla="*/ 43 w 132"/>
                    <a:gd name="T25" fmla="*/ 38 h 75"/>
                    <a:gd name="T26" fmla="*/ 42 w 132"/>
                    <a:gd name="T27" fmla="*/ 34 h 75"/>
                    <a:gd name="T28" fmla="*/ 59 w 132"/>
                    <a:gd name="T29" fmla="*/ 17 h 75"/>
                    <a:gd name="T30" fmla="*/ 70 w 132"/>
                    <a:gd name="T31" fmla="*/ 21 h 75"/>
                    <a:gd name="T32" fmla="*/ 76 w 132"/>
                    <a:gd name="T33" fmla="*/ 20 h 75"/>
                    <a:gd name="T34" fmla="*/ 89 w 132"/>
                    <a:gd name="T35" fmla="*/ 35 h 75"/>
                    <a:gd name="T36" fmla="*/ 89 w 132"/>
                    <a:gd name="T37" fmla="*/ 35 h 75"/>
                    <a:gd name="T38" fmla="*/ 100 w 132"/>
                    <a:gd name="T39" fmla="*/ 47 h 75"/>
                    <a:gd name="T40" fmla="*/ 88 w 132"/>
                    <a:gd name="T41"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75">
                      <a:moveTo>
                        <a:pt x="124" y="0"/>
                      </a:moveTo>
                      <a:cubicBezTo>
                        <a:pt x="9" y="0"/>
                        <a:pt x="9" y="0"/>
                        <a:pt x="9" y="0"/>
                      </a:cubicBezTo>
                      <a:cubicBezTo>
                        <a:pt x="4" y="0"/>
                        <a:pt x="0" y="4"/>
                        <a:pt x="0" y="9"/>
                      </a:cubicBezTo>
                      <a:cubicBezTo>
                        <a:pt x="0" y="72"/>
                        <a:pt x="0" y="72"/>
                        <a:pt x="0" y="72"/>
                      </a:cubicBezTo>
                      <a:cubicBezTo>
                        <a:pt x="0" y="75"/>
                        <a:pt x="0" y="75"/>
                        <a:pt x="0" y="75"/>
                      </a:cubicBezTo>
                      <a:cubicBezTo>
                        <a:pt x="132" y="75"/>
                        <a:pt x="132" y="75"/>
                        <a:pt x="132" y="75"/>
                      </a:cubicBezTo>
                      <a:cubicBezTo>
                        <a:pt x="132" y="9"/>
                        <a:pt x="132" y="9"/>
                        <a:pt x="132" y="9"/>
                      </a:cubicBezTo>
                      <a:cubicBezTo>
                        <a:pt x="132" y="4"/>
                        <a:pt x="128" y="0"/>
                        <a:pt x="124" y="0"/>
                      </a:cubicBezTo>
                      <a:close/>
                      <a:moveTo>
                        <a:pt x="88" y="60"/>
                      </a:moveTo>
                      <a:cubicBezTo>
                        <a:pt x="42" y="60"/>
                        <a:pt x="42" y="60"/>
                        <a:pt x="42" y="60"/>
                      </a:cubicBezTo>
                      <a:cubicBezTo>
                        <a:pt x="36" y="60"/>
                        <a:pt x="31" y="55"/>
                        <a:pt x="31" y="49"/>
                      </a:cubicBezTo>
                      <a:cubicBezTo>
                        <a:pt x="31" y="43"/>
                        <a:pt x="36" y="38"/>
                        <a:pt x="42" y="38"/>
                      </a:cubicBezTo>
                      <a:cubicBezTo>
                        <a:pt x="42" y="38"/>
                        <a:pt x="42" y="38"/>
                        <a:pt x="43" y="38"/>
                      </a:cubicBezTo>
                      <a:cubicBezTo>
                        <a:pt x="42" y="37"/>
                        <a:pt x="42" y="36"/>
                        <a:pt x="42" y="34"/>
                      </a:cubicBezTo>
                      <a:cubicBezTo>
                        <a:pt x="42" y="24"/>
                        <a:pt x="50" y="17"/>
                        <a:pt x="59" y="17"/>
                      </a:cubicBezTo>
                      <a:cubicBezTo>
                        <a:pt x="63" y="17"/>
                        <a:pt x="67" y="19"/>
                        <a:pt x="70" y="21"/>
                      </a:cubicBezTo>
                      <a:cubicBezTo>
                        <a:pt x="72" y="21"/>
                        <a:pt x="74" y="20"/>
                        <a:pt x="76" y="20"/>
                      </a:cubicBezTo>
                      <a:cubicBezTo>
                        <a:pt x="83" y="20"/>
                        <a:pt x="89" y="27"/>
                        <a:pt x="89" y="35"/>
                      </a:cubicBezTo>
                      <a:cubicBezTo>
                        <a:pt x="89" y="35"/>
                        <a:pt x="89" y="35"/>
                        <a:pt x="89" y="35"/>
                      </a:cubicBezTo>
                      <a:cubicBezTo>
                        <a:pt x="96" y="36"/>
                        <a:pt x="100" y="41"/>
                        <a:pt x="100" y="47"/>
                      </a:cubicBezTo>
                      <a:cubicBezTo>
                        <a:pt x="100" y="54"/>
                        <a:pt x="95" y="60"/>
                        <a:pt x="88" y="60"/>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B376F625-FA86-4015-9FCA-A5C0878FB0E3}"/>
                    </a:ext>
                  </a:extLst>
                </p:cNvPr>
                <p:cNvSpPr>
                  <a:spLocks/>
                </p:cNvSpPr>
                <p:nvPr/>
              </p:nvSpPr>
              <p:spPr bwMode="auto">
                <a:xfrm>
                  <a:off x="7848" y="2784"/>
                  <a:ext cx="341" cy="213"/>
                </a:xfrm>
                <a:custGeom>
                  <a:avLst/>
                  <a:gdLst>
                    <a:gd name="T0" fmla="*/ 58 w 69"/>
                    <a:gd name="T1" fmla="*/ 18 h 43"/>
                    <a:gd name="T2" fmla="*/ 58 w 69"/>
                    <a:gd name="T3" fmla="*/ 18 h 43"/>
                    <a:gd name="T4" fmla="*/ 45 w 69"/>
                    <a:gd name="T5" fmla="*/ 3 h 43"/>
                    <a:gd name="T6" fmla="*/ 39 w 69"/>
                    <a:gd name="T7" fmla="*/ 4 h 43"/>
                    <a:gd name="T8" fmla="*/ 28 w 69"/>
                    <a:gd name="T9" fmla="*/ 0 h 43"/>
                    <a:gd name="T10" fmla="*/ 11 w 69"/>
                    <a:gd name="T11" fmla="*/ 17 h 43"/>
                    <a:gd name="T12" fmla="*/ 12 w 69"/>
                    <a:gd name="T13" fmla="*/ 21 h 43"/>
                    <a:gd name="T14" fmla="*/ 11 w 69"/>
                    <a:gd name="T15" fmla="*/ 21 h 43"/>
                    <a:gd name="T16" fmla="*/ 0 w 69"/>
                    <a:gd name="T17" fmla="*/ 32 h 43"/>
                    <a:gd name="T18" fmla="*/ 11 w 69"/>
                    <a:gd name="T19" fmla="*/ 43 h 43"/>
                    <a:gd name="T20" fmla="*/ 57 w 69"/>
                    <a:gd name="T21" fmla="*/ 43 h 43"/>
                    <a:gd name="T22" fmla="*/ 69 w 69"/>
                    <a:gd name="T23" fmla="*/ 30 h 43"/>
                    <a:gd name="T24" fmla="*/ 58 w 69"/>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3">
                      <a:moveTo>
                        <a:pt x="58" y="18"/>
                      </a:moveTo>
                      <a:cubicBezTo>
                        <a:pt x="58" y="18"/>
                        <a:pt x="58" y="18"/>
                        <a:pt x="58" y="18"/>
                      </a:cubicBezTo>
                      <a:cubicBezTo>
                        <a:pt x="58" y="10"/>
                        <a:pt x="52" y="3"/>
                        <a:pt x="45" y="3"/>
                      </a:cubicBezTo>
                      <a:cubicBezTo>
                        <a:pt x="43" y="3"/>
                        <a:pt x="41" y="4"/>
                        <a:pt x="39" y="4"/>
                      </a:cubicBezTo>
                      <a:cubicBezTo>
                        <a:pt x="36" y="2"/>
                        <a:pt x="32" y="0"/>
                        <a:pt x="28" y="0"/>
                      </a:cubicBezTo>
                      <a:cubicBezTo>
                        <a:pt x="19" y="0"/>
                        <a:pt x="11" y="7"/>
                        <a:pt x="11" y="17"/>
                      </a:cubicBezTo>
                      <a:cubicBezTo>
                        <a:pt x="11" y="19"/>
                        <a:pt x="11" y="20"/>
                        <a:pt x="12" y="21"/>
                      </a:cubicBezTo>
                      <a:cubicBezTo>
                        <a:pt x="11" y="21"/>
                        <a:pt x="11" y="21"/>
                        <a:pt x="11" y="21"/>
                      </a:cubicBezTo>
                      <a:cubicBezTo>
                        <a:pt x="5" y="21"/>
                        <a:pt x="0" y="26"/>
                        <a:pt x="0" y="32"/>
                      </a:cubicBezTo>
                      <a:cubicBezTo>
                        <a:pt x="0" y="38"/>
                        <a:pt x="5" y="43"/>
                        <a:pt x="11" y="43"/>
                      </a:cubicBezTo>
                      <a:cubicBezTo>
                        <a:pt x="57" y="43"/>
                        <a:pt x="57" y="43"/>
                        <a:pt x="57" y="43"/>
                      </a:cubicBezTo>
                      <a:cubicBezTo>
                        <a:pt x="64" y="43"/>
                        <a:pt x="69" y="37"/>
                        <a:pt x="69" y="30"/>
                      </a:cubicBezTo>
                      <a:cubicBezTo>
                        <a:pt x="69" y="24"/>
                        <a:pt x="65" y="19"/>
                        <a:pt x="58" y="1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8">
                  <a:extLst>
                    <a:ext uri="{FF2B5EF4-FFF2-40B4-BE49-F238E27FC236}">
                      <a16:creationId xmlns:a16="http://schemas.microsoft.com/office/drawing/2014/main" id="{E9F47289-6FA8-4D6C-9ACC-B0CA7EB9FB67}"/>
                    </a:ext>
                  </a:extLst>
                </p:cNvPr>
                <p:cNvSpPr>
                  <a:spLocks noChangeShapeType="1"/>
                </p:cNvSpPr>
                <p:nvPr/>
              </p:nvSpPr>
              <p:spPr bwMode="auto">
                <a:xfrm flipH="1">
                  <a:off x="7798" y="2700"/>
                  <a:ext cx="40" cy="39"/>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9">
                  <a:extLst>
                    <a:ext uri="{FF2B5EF4-FFF2-40B4-BE49-F238E27FC236}">
                      <a16:creationId xmlns:a16="http://schemas.microsoft.com/office/drawing/2014/main" id="{39A43D3E-CE00-49D8-A7EE-4E894BC4456B}"/>
                    </a:ext>
                  </a:extLst>
                </p:cNvPr>
                <p:cNvSpPr>
                  <a:spLocks noChangeShapeType="1"/>
                </p:cNvSpPr>
                <p:nvPr/>
              </p:nvSpPr>
              <p:spPr bwMode="auto">
                <a:xfrm flipH="1">
                  <a:off x="7813" y="2700"/>
                  <a:ext cx="99" cy="104"/>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0">
                  <a:extLst>
                    <a:ext uri="{FF2B5EF4-FFF2-40B4-BE49-F238E27FC236}">
                      <a16:creationId xmlns:a16="http://schemas.microsoft.com/office/drawing/2014/main" id="{FC03AF77-8C34-462E-B4FB-DA6B1D7B136F}"/>
                    </a:ext>
                  </a:extLst>
                </p:cNvPr>
                <p:cNvSpPr>
                  <a:spLocks noChangeShapeType="1"/>
                </p:cNvSpPr>
                <p:nvPr/>
              </p:nvSpPr>
              <p:spPr bwMode="auto">
                <a:xfrm flipH="1">
                  <a:off x="8219" y="3007"/>
                  <a:ext cx="64" cy="64"/>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11">
                  <a:extLst>
                    <a:ext uri="{FF2B5EF4-FFF2-40B4-BE49-F238E27FC236}">
                      <a16:creationId xmlns:a16="http://schemas.microsoft.com/office/drawing/2014/main" id="{DD624866-4B07-4DFE-BB82-5269CA0E02BC}"/>
                    </a:ext>
                  </a:extLst>
                </p:cNvPr>
                <p:cNvSpPr>
                  <a:spLocks/>
                </p:cNvSpPr>
                <p:nvPr/>
              </p:nvSpPr>
              <p:spPr bwMode="auto">
                <a:xfrm>
                  <a:off x="7912" y="3165"/>
                  <a:ext cx="218" cy="84"/>
                </a:xfrm>
                <a:custGeom>
                  <a:avLst/>
                  <a:gdLst>
                    <a:gd name="T0" fmla="*/ 38 w 44"/>
                    <a:gd name="T1" fmla="*/ 11 h 17"/>
                    <a:gd name="T2" fmla="*/ 38 w 44"/>
                    <a:gd name="T3" fmla="*/ 0 h 17"/>
                    <a:gd name="T4" fmla="*/ 6 w 44"/>
                    <a:gd name="T5" fmla="*/ 0 h 17"/>
                    <a:gd name="T6" fmla="*/ 6 w 44"/>
                    <a:gd name="T7" fmla="*/ 11 h 17"/>
                    <a:gd name="T8" fmla="*/ 0 w 44"/>
                    <a:gd name="T9" fmla="*/ 17 h 17"/>
                    <a:gd name="T10" fmla="*/ 8 w 44"/>
                    <a:gd name="T11" fmla="*/ 17 h 17"/>
                    <a:gd name="T12" fmla="*/ 36 w 44"/>
                    <a:gd name="T13" fmla="*/ 17 h 17"/>
                    <a:gd name="T14" fmla="*/ 44 w 44"/>
                    <a:gd name="T15" fmla="*/ 17 h 17"/>
                    <a:gd name="T16" fmla="*/ 38 w 44"/>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38" y="11"/>
                      </a:moveTo>
                      <a:cubicBezTo>
                        <a:pt x="38" y="0"/>
                        <a:pt x="38" y="0"/>
                        <a:pt x="38" y="0"/>
                      </a:cubicBezTo>
                      <a:cubicBezTo>
                        <a:pt x="6" y="0"/>
                        <a:pt x="6" y="0"/>
                        <a:pt x="6" y="0"/>
                      </a:cubicBezTo>
                      <a:cubicBezTo>
                        <a:pt x="6" y="11"/>
                        <a:pt x="6" y="11"/>
                        <a:pt x="6" y="11"/>
                      </a:cubicBezTo>
                      <a:cubicBezTo>
                        <a:pt x="6" y="14"/>
                        <a:pt x="4" y="17"/>
                        <a:pt x="0" y="17"/>
                      </a:cubicBezTo>
                      <a:cubicBezTo>
                        <a:pt x="8" y="17"/>
                        <a:pt x="8" y="17"/>
                        <a:pt x="8" y="17"/>
                      </a:cubicBezTo>
                      <a:cubicBezTo>
                        <a:pt x="36" y="17"/>
                        <a:pt x="36" y="17"/>
                        <a:pt x="36" y="17"/>
                      </a:cubicBezTo>
                      <a:cubicBezTo>
                        <a:pt x="44" y="17"/>
                        <a:pt x="44" y="17"/>
                        <a:pt x="44" y="17"/>
                      </a:cubicBezTo>
                      <a:cubicBezTo>
                        <a:pt x="41" y="17"/>
                        <a:pt x="38" y="14"/>
                        <a:pt x="38" y="1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14">
                <a:extLst>
                  <a:ext uri="{FF2B5EF4-FFF2-40B4-BE49-F238E27FC236}">
                    <a16:creationId xmlns:a16="http://schemas.microsoft.com/office/drawing/2014/main" id="{635AE061-B81E-4BB2-9F44-AE3D549DDC42}"/>
                  </a:ext>
                </a:extLst>
              </p:cNvPr>
              <p:cNvGrpSpPr>
                <a:grpSpLocks noChangeAspect="1"/>
              </p:cNvGrpSpPr>
              <p:nvPr/>
            </p:nvGrpSpPr>
            <p:grpSpPr bwMode="auto">
              <a:xfrm>
                <a:off x="227841" y="2940148"/>
                <a:ext cx="457200" cy="457200"/>
                <a:chOff x="-682" y="1536"/>
                <a:chExt cx="430" cy="430"/>
              </a:xfrm>
            </p:grpSpPr>
            <p:sp>
              <p:nvSpPr>
                <p:cNvPr id="193" name="Freeform 15">
                  <a:extLst>
                    <a:ext uri="{FF2B5EF4-FFF2-40B4-BE49-F238E27FC236}">
                      <a16:creationId xmlns:a16="http://schemas.microsoft.com/office/drawing/2014/main" id="{81BD6C72-3D34-462B-BFE5-5F840849B5FD}"/>
                    </a:ext>
                  </a:extLst>
                </p:cNvPr>
                <p:cNvSpPr>
                  <a:spLocks/>
                </p:cNvSpPr>
                <p:nvPr/>
              </p:nvSpPr>
              <p:spPr bwMode="auto">
                <a:xfrm>
                  <a:off x="-668" y="1647"/>
                  <a:ext cx="97" cy="243"/>
                </a:xfrm>
                <a:custGeom>
                  <a:avLst/>
                  <a:gdLst>
                    <a:gd name="T0" fmla="*/ 0 w 56"/>
                    <a:gd name="T1" fmla="*/ 140 h 140"/>
                    <a:gd name="T2" fmla="*/ 0 w 56"/>
                    <a:gd name="T3" fmla="*/ 24 h 140"/>
                    <a:gd name="T4" fmla="*/ 24 w 56"/>
                    <a:gd name="T5" fmla="*/ 0 h 140"/>
                    <a:gd name="T6" fmla="*/ 56 w 56"/>
                    <a:gd name="T7" fmla="*/ 0 h 140"/>
                  </a:gdLst>
                  <a:ahLst/>
                  <a:cxnLst>
                    <a:cxn ang="0">
                      <a:pos x="T0" y="T1"/>
                    </a:cxn>
                    <a:cxn ang="0">
                      <a:pos x="T2" y="T3"/>
                    </a:cxn>
                    <a:cxn ang="0">
                      <a:pos x="T4" y="T5"/>
                    </a:cxn>
                    <a:cxn ang="0">
                      <a:pos x="T6" y="T7"/>
                    </a:cxn>
                  </a:cxnLst>
                  <a:rect l="0" t="0" r="r" b="b"/>
                  <a:pathLst>
                    <a:path w="56" h="140">
                      <a:moveTo>
                        <a:pt x="0" y="140"/>
                      </a:moveTo>
                      <a:cubicBezTo>
                        <a:pt x="0" y="24"/>
                        <a:pt x="0" y="24"/>
                        <a:pt x="0" y="24"/>
                      </a:cubicBezTo>
                      <a:cubicBezTo>
                        <a:pt x="0" y="11"/>
                        <a:pt x="11" y="0"/>
                        <a:pt x="24" y="0"/>
                      </a:cubicBezTo>
                      <a:cubicBezTo>
                        <a:pt x="56" y="0"/>
                        <a:pt x="56" y="0"/>
                        <a:pt x="56"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16">
                  <a:extLst>
                    <a:ext uri="{FF2B5EF4-FFF2-40B4-BE49-F238E27FC236}">
                      <a16:creationId xmlns:a16="http://schemas.microsoft.com/office/drawing/2014/main" id="{E264A446-B20F-4E46-8A17-505FA3183E67}"/>
                    </a:ext>
                  </a:extLst>
                </p:cNvPr>
                <p:cNvSpPr>
                  <a:spLocks/>
                </p:cNvSpPr>
                <p:nvPr/>
              </p:nvSpPr>
              <p:spPr bwMode="auto">
                <a:xfrm>
                  <a:off x="-363" y="1647"/>
                  <a:ext cx="97" cy="243"/>
                </a:xfrm>
                <a:custGeom>
                  <a:avLst/>
                  <a:gdLst>
                    <a:gd name="T0" fmla="*/ 56 w 56"/>
                    <a:gd name="T1" fmla="*/ 140 h 140"/>
                    <a:gd name="T2" fmla="*/ 56 w 56"/>
                    <a:gd name="T3" fmla="*/ 24 h 140"/>
                    <a:gd name="T4" fmla="*/ 32 w 56"/>
                    <a:gd name="T5" fmla="*/ 0 h 140"/>
                    <a:gd name="T6" fmla="*/ 0 w 56"/>
                    <a:gd name="T7" fmla="*/ 0 h 140"/>
                  </a:gdLst>
                  <a:ahLst/>
                  <a:cxnLst>
                    <a:cxn ang="0">
                      <a:pos x="T0" y="T1"/>
                    </a:cxn>
                    <a:cxn ang="0">
                      <a:pos x="T2" y="T3"/>
                    </a:cxn>
                    <a:cxn ang="0">
                      <a:pos x="T4" y="T5"/>
                    </a:cxn>
                    <a:cxn ang="0">
                      <a:pos x="T6" y="T7"/>
                    </a:cxn>
                  </a:cxnLst>
                  <a:rect l="0" t="0" r="r" b="b"/>
                  <a:pathLst>
                    <a:path w="56" h="140">
                      <a:moveTo>
                        <a:pt x="56" y="140"/>
                      </a:moveTo>
                      <a:cubicBezTo>
                        <a:pt x="56" y="24"/>
                        <a:pt x="56" y="24"/>
                        <a:pt x="56" y="24"/>
                      </a:cubicBezTo>
                      <a:cubicBezTo>
                        <a:pt x="56" y="11"/>
                        <a:pt x="45" y="0"/>
                        <a:pt x="32" y="0"/>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
                  <a:extLst>
                    <a:ext uri="{FF2B5EF4-FFF2-40B4-BE49-F238E27FC236}">
                      <a16:creationId xmlns:a16="http://schemas.microsoft.com/office/drawing/2014/main" id="{593313AC-D25A-4A35-86CE-6DE0F3915D65}"/>
                    </a:ext>
                  </a:extLst>
                </p:cNvPr>
                <p:cNvSpPr>
                  <a:spLocks/>
                </p:cNvSpPr>
                <p:nvPr/>
              </p:nvSpPr>
              <p:spPr bwMode="auto">
                <a:xfrm>
                  <a:off x="-682" y="1918"/>
                  <a:ext cx="430" cy="48"/>
                </a:xfrm>
                <a:custGeom>
                  <a:avLst/>
                  <a:gdLst>
                    <a:gd name="T0" fmla="*/ 220 w 248"/>
                    <a:gd name="T1" fmla="*/ 28 h 28"/>
                    <a:gd name="T2" fmla="*/ 28 w 248"/>
                    <a:gd name="T3" fmla="*/ 28 h 28"/>
                    <a:gd name="T4" fmla="*/ 0 w 248"/>
                    <a:gd name="T5" fmla="*/ 0 h 28"/>
                    <a:gd name="T6" fmla="*/ 0 w 248"/>
                    <a:gd name="T7" fmla="*/ 0 h 28"/>
                    <a:gd name="T8" fmla="*/ 100 w 248"/>
                    <a:gd name="T9" fmla="*/ 0 h 28"/>
                    <a:gd name="T10" fmla="*/ 100 w 248"/>
                    <a:gd name="T11" fmla="*/ 8 h 28"/>
                    <a:gd name="T12" fmla="*/ 148 w 248"/>
                    <a:gd name="T13" fmla="*/ 8 h 28"/>
                    <a:gd name="T14" fmla="*/ 148 w 248"/>
                    <a:gd name="T15" fmla="*/ 0 h 28"/>
                    <a:gd name="T16" fmla="*/ 248 w 248"/>
                    <a:gd name="T17" fmla="*/ 0 h 28"/>
                    <a:gd name="T18" fmla="*/ 248 w 248"/>
                    <a:gd name="T19" fmla="*/ 0 h 28"/>
                    <a:gd name="T20" fmla="*/ 220 w 24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8">
                      <a:moveTo>
                        <a:pt x="220" y="28"/>
                      </a:moveTo>
                      <a:cubicBezTo>
                        <a:pt x="28" y="28"/>
                        <a:pt x="28" y="28"/>
                        <a:pt x="28" y="28"/>
                      </a:cubicBezTo>
                      <a:cubicBezTo>
                        <a:pt x="13" y="28"/>
                        <a:pt x="0" y="15"/>
                        <a:pt x="0" y="0"/>
                      </a:cubicBezTo>
                      <a:cubicBezTo>
                        <a:pt x="0" y="0"/>
                        <a:pt x="0" y="0"/>
                        <a:pt x="0" y="0"/>
                      </a:cubicBezTo>
                      <a:cubicBezTo>
                        <a:pt x="100" y="0"/>
                        <a:pt x="100" y="0"/>
                        <a:pt x="100" y="0"/>
                      </a:cubicBezTo>
                      <a:cubicBezTo>
                        <a:pt x="100" y="8"/>
                        <a:pt x="100" y="8"/>
                        <a:pt x="100" y="8"/>
                      </a:cubicBezTo>
                      <a:cubicBezTo>
                        <a:pt x="148" y="8"/>
                        <a:pt x="148" y="8"/>
                        <a:pt x="148" y="8"/>
                      </a:cubicBezTo>
                      <a:cubicBezTo>
                        <a:pt x="148" y="0"/>
                        <a:pt x="148" y="0"/>
                        <a:pt x="148" y="0"/>
                      </a:cubicBezTo>
                      <a:cubicBezTo>
                        <a:pt x="248" y="0"/>
                        <a:pt x="248" y="0"/>
                        <a:pt x="248" y="0"/>
                      </a:cubicBezTo>
                      <a:cubicBezTo>
                        <a:pt x="248" y="0"/>
                        <a:pt x="248" y="0"/>
                        <a:pt x="248" y="0"/>
                      </a:cubicBezTo>
                      <a:cubicBezTo>
                        <a:pt x="248" y="15"/>
                        <a:pt x="235" y="28"/>
                        <a:pt x="220" y="2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Freeform 18">
                  <a:extLst>
                    <a:ext uri="{FF2B5EF4-FFF2-40B4-BE49-F238E27FC236}">
                      <a16:creationId xmlns:a16="http://schemas.microsoft.com/office/drawing/2014/main" id="{892A2622-69EC-4E25-86C8-EC9027E2B0D8}"/>
                    </a:ext>
                  </a:extLst>
                </p:cNvPr>
                <p:cNvSpPr>
                  <a:spLocks/>
                </p:cNvSpPr>
                <p:nvPr/>
              </p:nvSpPr>
              <p:spPr bwMode="auto">
                <a:xfrm>
                  <a:off x="-634" y="1703"/>
                  <a:ext cx="125" cy="180"/>
                </a:xfrm>
                <a:custGeom>
                  <a:avLst/>
                  <a:gdLst>
                    <a:gd name="T0" fmla="*/ 0 w 72"/>
                    <a:gd name="T1" fmla="*/ 104 h 104"/>
                    <a:gd name="T2" fmla="*/ 0 w 72"/>
                    <a:gd name="T3" fmla="*/ 73 h 104"/>
                    <a:gd name="T4" fmla="*/ 23 w 72"/>
                    <a:gd name="T5" fmla="*/ 37 h 104"/>
                    <a:gd name="T6" fmla="*/ 68 w 72"/>
                    <a:gd name="T7" fmla="*/ 16 h 104"/>
                    <a:gd name="T8" fmla="*/ 72 w 72"/>
                    <a:gd name="T9" fmla="*/ 0 h 104"/>
                  </a:gdLst>
                  <a:ahLst/>
                  <a:cxnLst>
                    <a:cxn ang="0">
                      <a:pos x="T0" y="T1"/>
                    </a:cxn>
                    <a:cxn ang="0">
                      <a:pos x="T2" y="T3"/>
                    </a:cxn>
                    <a:cxn ang="0">
                      <a:pos x="T4" y="T5"/>
                    </a:cxn>
                    <a:cxn ang="0">
                      <a:pos x="T6" y="T7"/>
                    </a:cxn>
                    <a:cxn ang="0">
                      <a:pos x="T8" y="T9"/>
                    </a:cxn>
                  </a:cxnLst>
                  <a:rect l="0" t="0" r="r" b="b"/>
                  <a:pathLst>
                    <a:path w="72" h="104">
                      <a:moveTo>
                        <a:pt x="0" y="104"/>
                      </a:moveTo>
                      <a:cubicBezTo>
                        <a:pt x="0" y="73"/>
                        <a:pt x="0" y="73"/>
                        <a:pt x="0" y="73"/>
                      </a:cubicBezTo>
                      <a:cubicBezTo>
                        <a:pt x="0" y="58"/>
                        <a:pt x="9" y="44"/>
                        <a:pt x="23" y="37"/>
                      </a:cubicBezTo>
                      <a:cubicBezTo>
                        <a:pt x="68" y="16"/>
                        <a:pt x="68" y="16"/>
                        <a:pt x="68" y="16"/>
                      </a:cubicBezTo>
                      <a:cubicBezTo>
                        <a:pt x="72" y="0"/>
                        <a:pt x="72" y="0"/>
                        <a:pt x="72"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7" name="Freeform 19">
                  <a:extLst>
                    <a:ext uri="{FF2B5EF4-FFF2-40B4-BE49-F238E27FC236}">
                      <a16:creationId xmlns:a16="http://schemas.microsoft.com/office/drawing/2014/main" id="{9E944F2E-CB32-4C89-A838-13B242C7BA49}"/>
                    </a:ext>
                  </a:extLst>
                </p:cNvPr>
                <p:cNvSpPr>
                  <a:spLocks/>
                </p:cNvSpPr>
                <p:nvPr/>
              </p:nvSpPr>
              <p:spPr bwMode="auto">
                <a:xfrm>
                  <a:off x="-425" y="1703"/>
                  <a:ext cx="125" cy="180"/>
                </a:xfrm>
                <a:custGeom>
                  <a:avLst/>
                  <a:gdLst>
                    <a:gd name="T0" fmla="*/ 72 w 72"/>
                    <a:gd name="T1" fmla="*/ 104 h 104"/>
                    <a:gd name="T2" fmla="*/ 72 w 72"/>
                    <a:gd name="T3" fmla="*/ 73 h 104"/>
                    <a:gd name="T4" fmla="*/ 49 w 72"/>
                    <a:gd name="T5" fmla="*/ 37 h 104"/>
                    <a:gd name="T6" fmla="*/ 4 w 72"/>
                    <a:gd name="T7" fmla="*/ 16 h 104"/>
                    <a:gd name="T8" fmla="*/ 0 w 72"/>
                    <a:gd name="T9" fmla="*/ 0 h 104"/>
                  </a:gdLst>
                  <a:ahLst/>
                  <a:cxnLst>
                    <a:cxn ang="0">
                      <a:pos x="T0" y="T1"/>
                    </a:cxn>
                    <a:cxn ang="0">
                      <a:pos x="T2" y="T3"/>
                    </a:cxn>
                    <a:cxn ang="0">
                      <a:pos x="T4" y="T5"/>
                    </a:cxn>
                    <a:cxn ang="0">
                      <a:pos x="T6" y="T7"/>
                    </a:cxn>
                    <a:cxn ang="0">
                      <a:pos x="T8" y="T9"/>
                    </a:cxn>
                  </a:cxnLst>
                  <a:rect l="0" t="0" r="r" b="b"/>
                  <a:pathLst>
                    <a:path w="72" h="104">
                      <a:moveTo>
                        <a:pt x="72" y="104"/>
                      </a:moveTo>
                      <a:cubicBezTo>
                        <a:pt x="72" y="73"/>
                        <a:pt x="72" y="73"/>
                        <a:pt x="72" y="73"/>
                      </a:cubicBezTo>
                      <a:cubicBezTo>
                        <a:pt x="72" y="58"/>
                        <a:pt x="63" y="44"/>
                        <a:pt x="49" y="37"/>
                      </a:cubicBezTo>
                      <a:cubicBezTo>
                        <a:pt x="4" y="16"/>
                        <a:pt x="4" y="16"/>
                        <a:pt x="4" y="16"/>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20">
                  <a:extLst>
                    <a:ext uri="{FF2B5EF4-FFF2-40B4-BE49-F238E27FC236}">
                      <a16:creationId xmlns:a16="http://schemas.microsoft.com/office/drawing/2014/main" id="{34FF4F7C-0373-4C8B-B94F-8E50E7EE5570}"/>
                    </a:ext>
                  </a:extLst>
                </p:cNvPr>
                <p:cNvSpPr>
                  <a:spLocks/>
                </p:cNvSpPr>
                <p:nvPr/>
              </p:nvSpPr>
              <p:spPr bwMode="auto">
                <a:xfrm>
                  <a:off x="-542" y="1536"/>
                  <a:ext cx="150" cy="174"/>
                </a:xfrm>
                <a:custGeom>
                  <a:avLst/>
                  <a:gdLst>
                    <a:gd name="T0" fmla="*/ 58 w 86"/>
                    <a:gd name="T1" fmla="*/ 100 h 100"/>
                    <a:gd name="T2" fmla="*/ 85 w 86"/>
                    <a:gd name="T3" fmla="*/ 52 h 100"/>
                    <a:gd name="T4" fmla="*/ 81 w 86"/>
                    <a:gd name="T5" fmla="*/ 21 h 100"/>
                    <a:gd name="T6" fmla="*/ 59 w 86"/>
                    <a:gd name="T7" fmla="*/ 3 h 100"/>
                    <a:gd name="T8" fmla="*/ 43 w 86"/>
                    <a:gd name="T9" fmla="*/ 0 h 100"/>
                    <a:gd name="T10" fmla="*/ 27 w 86"/>
                    <a:gd name="T11" fmla="*/ 3 h 100"/>
                    <a:gd name="T12" fmla="*/ 5 w 86"/>
                    <a:gd name="T13" fmla="*/ 21 h 100"/>
                    <a:gd name="T14" fmla="*/ 1 w 86"/>
                    <a:gd name="T15" fmla="*/ 52 h 100"/>
                    <a:gd name="T16" fmla="*/ 28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58" y="100"/>
                      </a:moveTo>
                      <a:cubicBezTo>
                        <a:pt x="80" y="91"/>
                        <a:pt x="82" y="71"/>
                        <a:pt x="85" y="52"/>
                      </a:cubicBezTo>
                      <a:cubicBezTo>
                        <a:pt x="86" y="41"/>
                        <a:pt x="86" y="30"/>
                        <a:pt x="81" y="21"/>
                      </a:cubicBezTo>
                      <a:cubicBezTo>
                        <a:pt x="77" y="12"/>
                        <a:pt x="68" y="6"/>
                        <a:pt x="59" y="3"/>
                      </a:cubicBezTo>
                      <a:cubicBezTo>
                        <a:pt x="54" y="1"/>
                        <a:pt x="49" y="0"/>
                        <a:pt x="43" y="0"/>
                      </a:cubicBezTo>
                      <a:cubicBezTo>
                        <a:pt x="37" y="0"/>
                        <a:pt x="32" y="1"/>
                        <a:pt x="27" y="3"/>
                      </a:cubicBezTo>
                      <a:cubicBezTo>
                        <a:pt x="18" y="6"/>
                        <a:pt x="9" y="12"/>
                        <a:pt x="5" y="21"/>
                      </a:cubicBezTo>
                      <a:cubicBezTo>
                        <a:pt x="0" y="30"/>
                        <a:pt x="0" y="41"/>
                        <a:pt x="1" y="52"/>
                      </a:cubicBezTo>
                      <a:cubicBezTo>
                        <a:pt x="4" y="71"/>
                        <a:pt x="6" y="91"/>
                        <a:pt x="28" y="10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21">
                  <a:extLst>
                    <a:ext uri="{FF2B5EF4-FFF2-40B4-BE49-F238E27FC236}">
                      <a16:creationId xmlns:a16="http://schemas.microsoft.com/office/drawing/2014/main" id="{2B720723-EA48-449E-9762-1BE517FD79E5}"/>
                    </a:ext>
                  </a:extLst>
                </p:cNvPr>
                <p:cNvSpPr>
                  <a:spLocks/>
                </p:cNvSpPr>
                <p:nvPr/>
              </p:nvSpPr>
              <p:spPr bwMode="auto">
                <a:xfrm>
                  <a:off x="-516" y="1730"/>
                  <a:ext cx="98" cy="70"/>
                </a:xfrm>
                <a:custGeom>
                  <a:avLst/>
                  <a:gdLst>
                    <a:gd name="T0" fmla="*/ 0 w 56"/>
                    <a:gd name="T1" fmla="*/ 0 h 40"/>
                    <a:gd name="T2" fmla="*/ 28 w 56"/>
                    <a:gd name="T3" fmla="*/ 40 h 40"/>
                    <a:gd name="T4" fmla="*/ 56 w 56"/>
                    <a:gd name="T5" fmla="*/ 0 h 40"/>
                  </a:gdLst>
                  <a:ahLst/>
                  <a:cxnLst>
                    <a:cxn ang="0">
                      <a:pos x="T0" y="T1"/>
                    </a:cxn>
                    <a:cxn ang="0">
                      <a:pos x="T2" y="T3"/>
                    </a:cxn>
                    <a:cxn ang="0">
                      <a:pos x="T4" y="T5"/>
                    </a:cxn>
                  </a:cxnLst>
                  <a:rect l="0" t="0" r="r" b="b"/>
                  <a:pathLst>
                    <a:path w="56" h="40">
                      <a:moveTo>
                        <a:pt x="0" y="0"/>
                      </a:moveTo>
                      <a:cubicBezTo>
                        <a:pt x="0" y="20"/>
                        <a:pt x="28" y="40"/>
                        <a:pt x="28" y="40"/>
                      </a:cubicBezTo>
                      <a:cubicBezTo>
                        <a:pt x="28" y="40"/>
                        <a:pt x="56" y="20"/>
                        <a:pt x="56"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Freeform 22">
                  <a:extLst>
                    <a:ext uri="{FF2B5EF4-FFF2-40B4-BE49-F238E27FC236}">
                      <a16:creationId xmlns:a16="http://schemas.microsoft.com/office/drawing/2014/main" id="{55BBABD7-E922-49F0-BDD4-BEDB49B2A138}"/>
                    </a:ext>
                  </a:extLst>
                </p:cNvPr>
                <p:cNvSpPr>
                  <a:spLocks/>
                </p:cNvSpPr>
                <p:nvPr/>
              </p:nvSpPr>
              <p:spPr bwMode="auto">
                <a:xfrm>
                  <a:off x="-557" y="1730"/>
                  <a:ext cx="41" cy="70"/>
                </a:xfrm>
                <a:custGeom>
                  <a:avLst/>
                  <a:gdLst>
                    <a:gd name="T0" fmla="*/ 24 w 24"/>
                    <a:gd name="T1" fmla="*/ 0 h 40"/>
                    <a:gd name="T2" fmla="*/ 4 w 24"/>
                    <a:gd name="T3" fmla="*/ 40 h 40"/>
                  </a:gdLst>
                  <a:ahLst/>
                  <a:cxnLst>
                    <a:cxn ang="0">
                      <a:pos x="T0" y="T1"/>
                    </a:cxn>
                    <a:cxn ang="0">
                      <a:pos x="T2" y="T3"/>
                    </a:cxn>
                  </a:cxnLst>
                  <a:rect l="0" t="0" r="r" b="b"/>
                  <a:pathLst>
                    <a:path w="24" h="40">
                      <a:moveTo>
                        <a:pt x="24" y="0"/>
                      </a:moveTo>
                      <a:cubicBezTo>
                        <a:pt x="0" y="12"/>
                        <a:pt x="4" y="40"/>
                        <a:pt x="4" y="4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Freeform 23">
                  <a:extLst>
                    <a:ext uri="{FF2B5EF4-FFF2-40B4-BE49-F238E27FC236}">
                      <a16:creationId xmlns:a16="http://schemas.microsoft.com/office/drawing/2014/main" id="{27FCF758-4401-4C80-9533-49A1FD87BA86}"/>
                    </a:ext>
                  </a:extLst>
                </p:cNvPr>
                <p:cNvSpPr>
                  <a:spLocks/>
                </p:cNvSpPr>
                <p:nvPr/>
              </p:nvSpPr>
              <p:spPr bwMode="auto">
                <a:xfrm>
                  <a:off x="-418" y="1730"/>
                  <a:ext cx="34" cy="97"/>
                </a:xfrm>
                <a:custGeom>
                  <a:avLst/>
                  <a:gdLst>
                    <a:gd name="T0" fmla="*/ 0 w 20"/>
                    <a:gd name="T1" fmla="*/ 0 h 56"/>
                    <a:gd name="T2" fmla="*/ 20 w 20"/>
                    <a:gd name="T3" fmla="*/ 40 h 56"/>
                    <a:gd name="T4" fmla="*/ 20 w 20"/>
                    <a:gd name="T5" fmla="*/ 56 h 56"/>
                  </a:gdLst>
                  <a:ahLst/>
                  <a:cxnLst>
                    <a:cxn ang="0">
                      <a:pos x="T0" y="T1"/>
                    </a:cxn>
                    <a:cxn ang="0">
                      <a:pos x="T2" y="T3"/>
                    </a:cxn>
                    <a:cxn ang="0">
                      <a:pos x="T4" y="T5"/>
                    </a:cxn>
                  </a:cxnLst>
                  <a:rect l="0" t="0" r="r" b="b"/>
                  <a:pathLst>
                    <a:path w="20" h="56">
                      <a:moveTo>
                        <a:pt x="0" y="0"/>
                      </a:moveTo>
                      <a:cubicBezTo>
                        <a:pt x="20" y="4"/>
                        <a:pt x="20" y="40"/>
                        <a:pt x="20" y="40"/>
                      </a:cubicBezTo>
                      <a:cubicBezTo>
                        <a:pt x="20" y="56"/>
                        <a:pt x="20" y="56"/>
                        <a:pt x="20" y="5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Freeform 24">
                  <a:extLst>
                    <a:ext uri="{FF2B5EF4-FFF2-40B4-BE49-F238E27FC236}">
                      <a16:creationId xmlns:a16="http://schemas.microsoft.com/office/drawing/2014/main" id="{4BBA3DFC-E3D6-4A5E-BF3D-C41AD79B4DD2}"/>
                    </a:ext>
                  </a:extLst>
                </p:cNvPr>
                <p:cNvSpPr>
                  <a:spLocks/>
                </p:cNvSpPr>
                <p:nvPr/>
              </p:nvSpPr>
              <p:spPr bwMode="auto">
                <a:xfrm>
                  <a:off x="-592" y="1800"/>
                  <a:ext cx="83" cy="83"/>
                </a:xfrm>
                <a:custGeom>
                  <a:avLst/>
                  <a:gdLst>
                    <a:gd name="T0" fmla="*/ 12 w 48"/>
                    <a:gd name="T1" fmla="*/ 48 h 48"/>
                    <a:gd name="T2" fmla="*/ 0 w 48"/>
                    <a:gd name="T3" fmla="*/ 48 h 48"/>
                    <a:gd name="T4" fmla="*/ 0 w 48"/>
                    <a:gd name="T5" fmla="*/ 32 h 48"/>
                    <a:gd name="T6" fmla="*/ 24 w 48"/>
                    <a:gd name="T7" fmla="*/ 0 h 48"/>
                    <a:gd name="T8" fmla="*/ 24 w 48"/>
                    <a:gd name="T9" fmla="*/ 0 h 48"/>
                    <a:gd name="T10" fmla="*/ 48 w 48"/>
                    <a:gd name="T11" fmla="*/ 32 h 48"/>
                    <a:gd name="T12" fmla="*/ 48 w 48"/>
                    <a:gd name="T13" fmla="*/ 48 h 48"/>
                    <a:gd name="T14" fmla="*/ 36 w 48"/>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8">
                      <a:moveTo>
                        <a:pt x="12" y="48"/>
                      </a:moveTo>
                      <a:cubicBezTo>
                        <a:pt x="0" y="48"/>
                        <a:pt x="0" y="48"/>
                        <a:pt x="0" y="48"/>
                      </a:cubicBezTo>
                      <a:cubicBezTo>
                        <a:pt x="0" y="32"/>
                        <a:pt x="0" y="32"/>
                        <a:pt x="0" y="32"/>
                      </a:cubicBezTo>
                      <a:cubicBezTo>
                        <a:pt x="0" y="14"/>
                        <a:pt x="11" y="0"/>
                        <a:pt x="24" y="0"/>
                      </a:cubicBezTo>
                      <a:cubicBezTo>
                        <a:pt x="24" y="0"/>
                        <a:pt x="24" y="0"/>
                        <a:pt x="24" y="0"/>
                      </a:cubicBezTo>
                      <a:cubicBezTo>
                        <a:pt x="37" y="0"/>
                        <a:pt x="48" y="14"/>
                        <a:pt x="48" y="32"/>
                      </a:cubicBezTo>
                      <a:cubicBezTo>
                        <a:pt x="48" y="48"/>
                        <a:pt x="48" y="48"/>
                        <a:pt x="48" y="48"/>
                      </a:cubicBezTo>
                      <a:cubicBezTo>
                        <a:pt x="36" y="48"/>
                        <a:pt x="36" y="48"/>
                        <a:pt x="36" y="4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Oval 25">
                  <a:extLst>
                    <a:ext uri="{FF2B5EF4-FFF2-40B4-BE49-F238E27FC236}">
                      <a16:creationId xmlns:a16="http://schemas.microsoft.com/office/drawing/2014/main" id="{67F214A5-C05B-438F-943F-303A8F70A6E8}"/>
                    </a:ext>
                  </a:extLst>
                </p:cNvPr>
                <p:cNvSpPr>
                  <a:spLocks noChangeArrowheads="1"/>
                </p:cNvSpPr>
                <p:nvPr/>
              </p:nvSpPr>
              <p:spPr bwMode="auto">
                <a:xfrm>
                  <a:off x="-404" y="1827"/>
                  <a:ext cx="41" cy="42"/>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28">
                <a:extLst>
                  <a:ext uri="{FF2B5EF4-FFF2-40B4-BE49-F238E27FC236}">
                    <a16:creationId xmlns:a16="http://schemas.microsoft.com/office/drawing/2014/main" id="{5E096C24-10DB-4C72-B96A-9F5B1FFDA364}"/>
                  </a:ext>
                </a:extLst>
              </p:cNvPr>
              <p:cNvGrpSpPr>
                <a:grpSpLocks noChangeAspect="1"/>
              </p:cNvGrpSpPr>
              <p:nvPr/>
            </p:nvGrpSpPr>
            <p:grpSpPr bwMode="auto">
              <a:xfrm>
                <a:off x="5638800" y="4080970"/>
                <a:ext cx="457200" cy="441754"/>
                <a:chOff x="-1061" y="2504"/>
                <a:chExt cx="444" cy="429"/>
              </a:xfrm>
            </p:grpSpPr>
            <p:sp>
              <p:nvSpPr>
                <p:cNvPr id="184" name="Freeform 29">
                  <a:extLst>
                    <a:ext uri="{FF2B5EF4-FFF2-40B4-BE49-F238E27FC236}">
                      <a16:creationId xmlns:a16="http://schemas.microsoft.com/office/drawing/2014/main" id="{1882AA66-5BE2-41A7-8322-DF574AB44425}"/>
                    </a:ext>
                  </a:extLst>
                </p:cNvPr>
                <p:cNvSpPr>
                  <a:spLocks/>
                </p:cNvSpPr>
                <p:nvPr/>
              </p:nvSpPr>
              <p:spPr bwMode="auto">
                <a:xfrm>
                  <a:off x="-1061" y="2732"/>
                  <a:ext cx="166" cy="201"/>
                </a:xfrm>
                <a:custGeom>
                  <a:avLst/>
                  <a:gdLst>
                    <a:gd name="T0" fmla="*/ 4 w 96"/>
                    <a:gd name="T1" fmla="*/ 116 h 116"/>
                    <a:gd name="T2" fmla="*/ 36 w 96"/>
                    <a:gd name="T3" fmla="*/ 44 h 116"/>
                    <a:gd name="T4" fmla="*/ 96 w 96"/>
                    <a:gd name="T5" fmla="*/ 24 h 116"/>
                    <a:gd name="T6" fmla="*/ 96 w 96"/>
                    <a:gd name="T7" fmla="*/ 0 h 116"/>
                  </a:gdLst>
                  <a:ahLst/>
                  <a:cxnLst>
                    <a:cxn ang="0">
                      <a:pos x="T0" y="T1"/>
                    </a:cxn>
                    <a:cxn ang="0">
                      <a:pos x="T2" y="T3"/>
                    </a:cxn>
                    <a:cxn ang="0">
                      <a:pos x="T4" y="T5"/>
                    </a:cxn>
                    <a:cxn ang="0">
                      <a:pos x="T6" y="T7"/>
                    </a:cxn>
                  </a:cxnLst>
                  <a:rect l="0" t="0" r="r" b="b"/>
                  <a:pathLst>
                    <a:path w="96" h="116">
                      <a:moveTo>
                        <a:pt x="4" y="116"/>
                      </a:moveTo>
                      <a:cubicBezTo>
                        <a:pt x="4" y="116"/>
                        <a:pt x="0" y="56"/>
                        <a:pt x="36" y="44"/>
                      </a:cubicBezTo>
                      <a:cubicBezTo>
                        <a:pt x="96" y="24"/>
                        <a:pt x="96" y="24"/>
                        <a:pt x="96" y="24"/>
                      </a:cubicBezTo>
                      <a:cubicBezTo>
                        <a:pt x="96" y="0"/>
                        <a:pt x="96" y="0"/>
                        <a:pt x="96" y="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Freeform 30">
                  <a:extLst>
                    <a:ext uri="{FF2B5EF4-FFF2-40B4-BE49-F238E27FC236}">
                      <a16:creationId xmlns:a16="http://schemas.microsoft.com/office/drawing/2014/main" id="{30D6A2D2-9860-428B-9F96-B8116A01EF7B}"/>
                    </a:ext>
                  </a:extLst>
                </p:cNvPr>
                <p:cNvSpPr>
                  <a:spLocks/>
                </p:cNvSpPr>
                <p:nvPr/>
              </p:nvSpPr>
              <p:spPr bwMode="auto">
                <a:xfrm>
                  <a:off x="-783" y="2732"/>
                  <a:ext cx="166" cy="201"/>
                </a:xfrm>
                <a:custGeom>
                  <a:avLst/>
                  <a:gdLst>
                    <a:gd name="T0" fmla="*/ 0 w 96"/>
                    <a:gd name="T1" fmla="*/ 0 h 116"/>
                    <a:gd name="T2" fmla="*/ 0 w 96"/>
                    <a:gd name="T3" fmla="*/ 24 h 116"/>
                    <a:gd name="T4" fmla="*/ 60 w 96"/>
                    <a:gd name="T5" fmla="*/ 44 h 116"/>
                    <a:gd name="T6" fmla="*/ 92 w 96"/>
                    <a:gd name="T7" fmla="*/ 116 h 116"/>
                  </a:gdLst>
                  <a:ahLst/>
                  <a:cxnLst>
                    <a:cxn ang="0">
                      <a:pos x="T0" y="T1"/>
                    </a:cxn>
                    <a:cxn ang="0">
                      <a:pos x="T2" y="T3"/>
                    </a:cxn>
                    <a:cxn ang="0">
                      <a:pos x="T4" y="T5"/>
                    </a:cxn>
                    <a:cxn ang="0">
                      <a:pos x="T6" y="T7"/>
                    </a:cxn>
                  </a:cxnLst>
                  <a:rect l="0" t="0" r="r" b="b"/>
                  <a:pathLst>
                    <a:path w="96" h="116">
                      <a:moveTo>
                        <a:pt x="0" y="0"/>
                      </a:moveTo>
                      <a:cubicBezTo>
                        <a:pt x="0" y="24"/>
                        <a:pt x="0" y="24"/>
                        <a:pt x="0" y="24"/>
                      </a:cubicBezTo>
                      <a:cubicBezTo>
                        <a:pt x="60" y="44"/>
                        <a:pt x="60" y="44"/>
                        <a:pt x="60" y="44"/>
                      </a:cubicBezTo>
                      <a:cubicBezTo>
                        <a:pt x="96" y="56"/>
                        <a:pt x="92" y="116"/>
                        <a:pt x="92" y="11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31">
                  <a:extLst>
                    <a:ext uri="{FF2B5EF4-FFF2-40B4-BE49-F238E27FC236}">
                      <a16:creationId xmlns:a16="http://schemas.microsoft.com/office/drawing/2014/main" id="{98AB7E65-DB4E-41B6-9FBB-E8E14BD7EFE4}"/>
                    </a:ext>
                  </a:extLst>
                </p:cNvPr>
                <p:cNvSpPr>
                  <a:spLocks/>
                </p:cNvSpPr>
                <p:nvPr/>
              </p:nvSpPr>
              <p:spPr bwMode="auto">
                <a:xfrm>
                  <a:off x="-936" y="2504"/>
                  <a:ext cx="194" cy="235"/>
                </a:xfrm>
                <a:custGeom>
                  <a:avLst/>
                  <a:gdLst>
                    <a:gd name="T0" fmla="*/ 76 w 112"/>
                    <a:gd name="T1" fmla="*/ 136 h 136"/>
                    <a:gd name="T2" fmla="*/ 110 w 112"/>
                    <a:gd name="T3" fmla="*/ 67 h 136"/>
                    <a:gd name="T4" fmla="*/ 106 w 112"/>
                    <a:gd name="T5" fmla="*/ 27 h 136"/>
                    <a:gd name="T6" fmla="*/ 77 w 112"/>
                    <a:gd name="T7" fmla="*/ 3 h 136"/>
                    <a:gd name="T8" fmla="*/ 56 w 112"/>
                    <a:gd name="T9" fmla="*/ 0 h 136"/>
                    <a:gd name="T10" fmla="*/ 35 w 112"/>
                    <a:gd name="T11" fmla="*/ 3 h 136"/>
                    <a:gd name="T12" fmla="*/ 6 w 112"/>
                    <a:gd name="T13" fmla="*/ 27 h 136"/>
                    <a:gd name="T14" fmla="*/ 2 w 112"/>
                    <a:gd name="T15" fmla="*/ 67 h 136"/>
                    <a:gd name="T16" fmla="*/ 36 w 112"/>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6">
                      <a:moveTo>
                        <a:pt x="76" y="136"/>
                      </a:moveTo>
                      <a:cubicBezTo>
                        <a:pt x="104" y="124"/>
                        <a:pt x="107" y="92"/>
                        <a:pt x="110" y="67"/>
                      </a:cubicBezTo>
                      <a:cubicBezTo>
                        <a:pt x="112" y="53"/>
                        <a:pt x="112" y="39"/>
                        <a:pt x="106" y="27"/>
                      </a:cubicBezTo>
                      <a:cubicBezTo>
                        <a:pt x="100" y="15"/>
                        <a:pt x="89" y="7"/>
                        <a:pt x="77" y="3"/>
                      </a:cubicBezTo>
                      <a:cubicBezTo>
                        <a:pt x="70" y="1"/>
                        <a:pt x="63" y="0"/>
                        <a:pt x="56" y="0"/>
                      </a:cubicBezTo>
                      <a:cubicBezTo>
                        <a:pt x="49" y="0"/>
                        <a:pt x="42" y="1"/>
                        <a:pt x="35" y="3"/>
                      </a:cubicBezTo>
                      <a:cubicBezTo>
                        <a:pt x="23" y="7"/>
                        <a:pt x="12" y="15"/>
                        <a:pt x="6" y="27"/>
                      </a:cubicBezTo>
                      <a:cubicBezTo>
                        <a:pt x="0" y="39"/>
                        <a:pt x="0" y="53"/>
                        <a:pt x="2" y="67"/>
                      </a:cubicBezTo>
                      <a:cubicBezTo>
                        <a:pt x="5" y="92"/>
                        <a:pt x="8" y="124"/>
                        <a:pt x="36" y="13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32">
                  <a:extLst>
                    <a:ext uri="{FF2B5EF4-FFF2-40B4-BE49-F238E27FC236}">
                      <a16:creationId xmlns:a16="http://schemas.microsoft.com/office/drawing/2014/main" id="{ACBB690D-1EA0-46D1-993E-D8640EC6853F}"/>
                    </a:ext>
                  </a:extLst>
                </p:cNvPr>
                <p:cNvSpPr>
                  <a:spLocks/>
                </p:cNvSpPr>
                <p:nvPr/>
              </p:nvSpPr>
              <p:spPr bwMode="auto">
                <a:xfrm>
                  <a:off x="-901" y="2566"/>
                  <a:ext cx="125" cy="35"/>
                </a:xfrm>
                <a:custGeom>
                  <a:avLst/>
                  <a:gdLst>
                    <a:gd name="T0" fmla="*/ 0 w 72"/>
                    <a:gd name="T1" fmla="*/ 20 h 20"/>
                    <a:gd name="T2" fmla="*/ 52 w 72"/>
                    <a:gd name="T3" fmla="*/ 0 h 20"/>
                    <a:gd name="T4" fmla="*/ 72 w 72"/>
                    <a:gd name="T5" fmla="*/ 20 h 20"/>
                  </a:gdLst>
                  <a:ahLst/>
                  <a:cxnLst>
                    <a:cxn ang="0">
                      <a:pos x="T0" y="T1"/>
                    </a:cxn>
                    <a:cxn ang="0">
                      <a:pos x="T2" y="T3"/>
                    </a:cxn>
                    <a:cxn ang="0">
                      <a:pos x="T4" y="T5"/>
                    </a:cxn>
                  </a:cxnLst>
                  <a:rect l="0" t="0" r="r" b="b"/>
                  <a:pathLst>
                    <a:path w="72" h="20">
                      <a:moveTo>
                        <a:pt x="0" y="20"/>
                      </a:moveTo>
                      <a:cubicBezTo>
                        <a:pt x="40" y="20"/>
                        <a:pt x="48" y="12"/>
                        <a:pt x="52" y="0"/>
                      </a:cubicBezTo>
                      <a:cubicBezTo>
                        <a:pt x="52" y="0"/>
                        <a:pt x="52" y="20"/>
                        <a:pt x="72" y="2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33">
                  <a:extLst>
                    <a:ext uri="{FF2B5EF4-FFF2-40B4-BE49-F238E27FC236}">
                      <a16:creationId xmlns:a16="http://schemas.microsoft.com/office/drawing/2014/main" id="{08F8F502-FC94-4CBE-A458-29659D271C0B}"/>
                    </a:ext>
                  </a:extLst>
                </p:cNvPr>
                <p:cNvSpPr>
                  <a:spLocks/>
                </p:cNvSpPr>
                <p:nvPr/>
              </p:nvSpPr>
              <p:spPr bwMode="auto">
                <a:xfrm>
                  <a:off x="-895" y="2774"/>
                  <a:ext cx="112" cy="76"/>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34">
                  <a:extLst>
                    <a:ext uri="{FF2B5EF4-FFF2-40B4-BE49-F238E27FC236}">
                      <a16:creationId xmlns:a16="http://schemas.microsoft.com/office/drawing/2014/main" id="{2823D07E-D921-4029-B56E-5F557C2D0DC3}"/>
                    </a:ext>
                  </a:extLst>
                </p:cNvPr>
                <p:cNvSpPr>
                  <a:spLocks/>
                </p:cNvSpPr>
                <p:nvPr/>
              </p:nvSpPr>
              <p:spPr bwMode="auto">
                <a:xfrm>
                  <a:off x="-943" y="2781"/>
                  <a:ext cx="28" cy="55"/>
                </a:xfrm>
                <a:custGeom>
                  <a:avLst/>
                  <a:gdLst>
                    <a:gd name="T0" fmla="*/ 16 w 16"/>
                    <a:gd name="T1" fmla="*/ 0 h 32"/>
                    <a:gd name="T2" fmla="*/ 4 w 16"/>
                    <a:gd name="T3" fmla="*/ 32 h 32"/>
                  </a:gdLst>
                  <a:ahLst/>
                  <a:cxnLst>
                    <a:cxn ang="0">
                      <a:pos x="T0" y="T1"/>
                    </a:cxn>
                    <a:cxn ang="0">
                      <a:pos x="T2" y="T3"/>
                    </a:cxn>
                  </a:cxnLst>
                  <a:rect l="0" t="0" r="r" b="b"/>
                  <a:pathLst>
                    <a:path w="16" h="32">
                      <a:moveTo>
                        <a:pt x="16" y="0"/>
                      </a:moveTo>
                      <a:cubicBezTo>
                        <a:pt x="0" y="12"/>
                        <a:pt x="4" y="32"/>
                        <a:pt x="4" y="32"/>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35">
                  <a:extLst>
                    <a:ext uri="{FF2B5EF4-FFF2-40B4-BE49-F238E27FC236}">
                      <a16:creationId xmlns:a16="http://schemas.microsoft.com/office/drawing/2014/main" id="{BC255FBA-6A30-46DB-9254-4930C32591CA}"/>
                    </a:ext>
                  </a:extLst>
                </p:cNvPr>
                <p:cNvSpPr>
                  <a:spLocks/>
                </p:cNvSpPr>
                <p:nvPr/>
              </p:nvSpPr>
              <p:spPr bwMode="auto">
                <a:xfrm>
                  <a:off x="-985" y="2836"/>
                  <a:ext cx="97" cy="97"/>
                </a:xfrm>
                <a:custGeom>
                  <a:avLst/>
                  <a:gdLst>
                    <a:gd name="T0" fmla="*/ 44 w 56"/>
                    <a:gd name="T1" fmla="*/ 56 h 56"/>
                    <a:gd name="T2" fmla="*/ 56 w 56"/>
                    <a:gd name="T3" fmla="*/ 56 h 56"/>
                    <a:gd name="T4" fmla="*/ 56 w 56"/>
                    <a:gd name="T5" fmla="*/ 40 h 56"/>
                    <a:gd name="T6" fmla="*/ 28 w 56"/>
                    <a:gd name="T7" fmla="*/ 0 h 56"/>
                    <a:gd name="T8" fmla="*/ 28 w 56"/>
                    <a:gd name="T9" fmla="*/ 0 h 56"/>
                    <a:gd name="T10" fmla="*/ 28 w 56"/>
                    <a:gd name="T11" fmla="*/ 0 h 56"/>
                    <a:gd name="T12" fmla="*/ 0 w 56"/>
                    <a:gd name="T13" fmla="*/ 40 h 56"/>
                    <a:gd name="T14" fmla="*/ 0 w 56"/>
                    <a:gd name="T15" fmla="*/ 56 h 56"/>
                    <a:gd name="T16" fmla="*/ 12 w 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4" y="56"/>
                      </a:moveTo>
                      <a:cubicBezTo>
                        <a:pt x="56" y="56"/>
                        <a:pt x="56" y="56"/>
                        <a:pt x="56" y="56"/>
                      </a:cubicBezTo>
                      <a:cubicBezTo>
                        <a:pt x="56" y="40"/>
                        <a:pt x="56" y="40"/>
                        <a:pt x="56" y="40"/>
                      </a:cubicBezTo>
                      <a:cubicBezTo>
                        <a:pt x="56" y="22"/>
                        <a:pt x="44" y="0"/>
                        <a:pt x="28" y="0"/>
                      </a:cubicBezTo>
                      <a:cubicBezTo>
                        <a:pt x="28" y="0"/>
                        <a:pt x="28" y="0"/>
                        <a:pt x="28" y="0"/>
                      </a:cubicBezTo>
                      <a:cubicBezTo>
                        <a:pt x="28" y="0"/>
                        <a:pt x="28" y="0"/>
                        <a:pt x="28" y="0"/>
                      </a:cubicBezTo>
                      <a:cubicBezTo>
                        <a:pt x="12" y="0"/>
                        <a:pt x="0" y="22"/>
                        <a:pt x="0" y="40"/>
                      </a:cubicBezTo>
                      <a:cubicBezTo>
                        <a:pt x="0" y="56"/>
                        <a:pt x="0" y="56"/>
                        <a:pt x="0" y="56"/>
                      </a:cubicBezTo>
                      <a:cubicBezTo>
                        <a:pt x="12" y="56"/>
                        <a:pt x="12" y="56"/>
                        <a:pt x="12" y="5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36">
                  <a:extLst>
                    <a:ext uri="{FF2B5EF4-FFF2-40B4-BE49-F238E27FC236}">
                      <a16:creationId xmlns:a16="http://schemas.microsoft.com/office/drawing/2014/main" id="{42D0B4F1-83D2-48BC-8E98-51F5C871C23C}"/>
                    </a:ext>
                  </a:extLst>
                </p:cNvPr>
                <p:cNvSpPr>
                  <a:spLocks/>
                </p:cNvSpPr>
                <p:nvPr/>
              </p:nvSpPr>
              <p:spPr bwMode="auto">
                <a:xfrm>
                  <a:off x="-763" y="2781"/>
                  <a:ext cx="21" cy="83"/>
                </a:xfrm>
                <a:custGeom>
                  <a:avLst/>
                  <a:gdLst>
                    <a:gd name="T0" fmla="*/ 0 w 12"/>
                    <a:gd name="T1" fmla="*/ 0 h 48"/>
                    <a:gd name="T2" fmla="*/ 12 w 12"/>
                    <a:gd name="T3" fmla="*/ 40 h 48"/>
                    <a:gd name="T4" fmla="*/ 12 w 12"/>
                    <a:gd name="T5" fmla="*/ 48 h 48"/>
                  </a:gdLst>
                  <a:ahLst/>
                  <a:cxnLst>
                    <a:cxn ang="0">
                      <a:pos x="T0" y="T1"/>
                    </a:cxn>
                    <a:cxn ang="0">
                      <a:pos x="T2" y="T3"/>
                    </a:cxn>
                    <a:cxn ang="0">
                      <a:pos x="T4" y="T5"/>
                    </a:cxn>
                  </a:cxnLst>
                  <a:rect l="0" t="0" r="r" b="b"/>
                  <a:pathLst>
                    <a:path w="12" h="48">
                      <a:moveTo>
                        <a:pt x="0" y="0"/>
                      </a:moveTo>
                      <a:cubicBezTo>
                        <a:pt x="12" y="4"/>
                        <a:pt x="12" y="40"/>
                        <a:pt x="12" y="40"/>
                      </a:cubicBezTo>
                      <a:cubicBezTo>
                        <a:pt x="12" y="48"/>
                        <a:pt x="12" y="48"/>
                        <a:pt x="12" y="48"/>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Oval 37">
                  <a:extLst>
                    <a:ext uri="{FF2B5EF4-FFF2-40B4-BE49-F238E27FC236}">
                      <a16:creationId xmlns:a16="http://schemas.microsoft.com/office/drawing/2014/main" id="{4527D78A-D46F-4927-B72D-5E9CAF5D0C0A}"/>
                    </a:ext>
                  </a:extLst>
                </p:cNvPr>
                <p:cNvSpPr>
                  <a:spLocks noChangeArrowheads="1"/>
                </p:cNvSpPr>
                <p:nvPr/>
              </p:nvSpPr>
              <p:spPr bwMode="auto">
                <a:xfrm>
                  <a:off x="-776" y="2864"/>
                  <a:ext cx="69" cy="69"/>
                </a:xfrm>
                <a:prstGeom prst="ellips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40">
                <a:extLst>
                  <a:ext uri="{FF2B5EF4-FFF2-40B4-BE49-F238E27FC236}">
                    <a16:creationId xmlns:a16="http://schemas.microsoft.com/office/drawing/2014/main" id="{5C1252D2-2BD5-40DF-91BA-3F77253BA2B8}"/>
                  </a:ext>
                </a:extLst>
              </p:cNvPr>
              <p:cNvGrpSpPr>
                <a:grpSpLocks noChangeAspect="1"/>
              </p:cNvGrpSpPr>
              <p:nvPr/>
            </p:nvGrpSpPr>
            <p:grpSpPr bwMode="auto">
              <a:xfrm>
                <a:off x="2578390" y="5383865"/>
                <a:ext cx="457200" cy="456136"/>
                <a:chOff x="-1363" y="2796"/>
                <a:chExt cx="430" cy="429"/>
              </a:xfrm>
            </p:grpSpPr>
            <p:sp>
              <p:nvSpPr>
                <p:cNvPr id="173" name="Freeform 41">
                  <a:extLst>
                    <a:ext uri="{FF2B5EF4-FFF2-40B4-BE49-F238E27FC236}">
                      <a16:creationId xmlns:a16="http://schemas.microsoft.com/office/drawing/2014/main" id="{A8D64119-4557-472C-9AE1-6D864FBF20F3}"/>
                    </a:ext>
                  </a:extLst>
                </p:cNvPr>
                <p:cNvSpPr>
                  <a:spLocks/>
                </p:cNvSpPr>
                <p:nvPr/>
              </p:nvSpPr>
              <p:spPr bwMode="auto">
                <a:xfrm>
                  <a:off x="-1231" y="2983"/>
                  <a:ext cx="48" cy="104"/>
                </a:xfrm>
                <a:custGeom>
                  <a:avLst/>
                  <a:gdLst>
                    <a:gd name="T0" fmla="*/ 28 w 28"/>
                    <a:gd name="T1" fmla="*/ 60 h 60"/>
                    <a:gd name="T2" fmla="*/ 0 w 28"/>
                    <a:gd name="T3" fmla="*/ 16 h 60"/>
                    <a:gd name="T4" fmla="*/ 0 w 28"/>
                    <a:gd name="T5" fmla="*/ 0 h 60"/>
                  </a:gdLst>
                  <a:ahLst/>
                  <a:cxnLst>
                    <a:cxn ang="0">
                      <a:pos x="T0" y="T1"/>
                    </a:cxn>
                    <a:cxn ang="0">
                      <a:pos x="T2" y="T3"/>
                    </a:cxn>
                    <a:cxn ang="0">
                      <a:pos x="T4" y="T5"/>
                    </a:cxn>
                  </a:cxnLst>
                  <a:rect l="0" t="0" r="r" b="b"/>
                  <a:pathLst>
                    <a:path w="28" h="60">
                      <a:moveTo>
                        <a:pt x="28" y="60"/>
                      </a:moveTo>
                      <a:cubicBezTo>
                        <a:pt x="15" y="51"/>
                        <a:pt x="0" y="34"/>
                        <a:pt x="0" y="16"/>
                      </a:cubicBezTo>
                      <a:cubicBezTo>
                        <a:pt x="0" y="0"/>
                        <a:pt x="0" y="0"/>
                        <a:pt x="0"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42">
                  <a:extLst>
                    <a:ext uri="{FF2B5EF4-FFF2-40B4-BE49-F238E27FC236}">
                      <a16:creationId xmlns:a16="http://schemas.microsoft.com/office/drawing/2014/main" id="{05C09734-4C5F-4F49-945C-9D94E12D067A}"/>
                    </a:ext>
                  </a:extLst>
                </p:cNvPr>
                <p:cNvSpPr>
                  <a:spLocks/>
                </p:cNvSpPr>
                <p:nvPr/>
              </p:nvSpPr>
              <p:spPr bwMode="auto">
                <a:xfrm>
                  <a:off x="-1113" y="2983"/>
                  <a:ext cx="48" cy="104"/>
                </a:xfrm>
                <a:custGeom>
                  <a:avLst/>
                  <a:gdLst>
                    <a:gd name="T0" fmla="*/ 28 w 28"/>
                    <a:gd name="T1" fmla="*/ 0 h 60"/>
                    <a:gd name="T2" fmla="*/ 28 w 28"/>
                    <a:gd name="T3" fmla="*/ 16 h 60"/>
                    <a:gd name="T4" fmla="*/ 0 w 28"/>
                    <a:gd name="T5" fmla="*/ 60 h 60"/>
                  </a:gdLst>
                  <a:ahLst/>
                  <a:cxnLst>
                    <a:cxn ang="0">
                      <a:pos x="T0" y="T1"/>
                    </a:cxn>
                    <a:cxn ang="0">
                      <a:pos x="T2" y="T3"/>
                    </a:cxn>
                    <a:cxn ang="0">
                      <a:pos x="T4" y="T5"/>
                    </a:cxn>
                  </a:cxnLst>
                  <a:rect l="0" t="0" r="r" b="b"/>
                  <a:pathLst>
                    <a:path w="28" h="60">
                      <a:moveTo>
                        <a:pt x="28" y="0"/>
                      </a:moveTo>
                      <a:cubicBezTo>
                        <a:pt x="28" y="16"/>
                        <a:pt x="28" y="16"/>
                        <a:pt x="28" y="16"/>
                      </a:cubicBezTo>
                      <a:cubicBezTo>
                        <a:pt x="28" y="34"/>
                        <a:pt x="14" y="51"/>
                        <a:pt x="0" y="6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Freeform 43">
                  <a:extLst>
                    <a:ext uri="{FF2B5EF4-FFF2-40B4-BE49-F238E27FC236}">
                      <a16:creationId xmlns:a16="http://schemas.microsoft.com/office/drawing/2014/main" id="{EF09A24A-5655-4489-8DE8-6C5E69697343}"/>
                    </a:ext>
                  </a:extLst>
                </p:cNvPr>
                <p:cNvSpPr>
                  <a:spLocks/>
                </p:cNvSpPr>
                <p:nvPr/>
              </p:nvSpPr>
              <p:spPr bwMode="auto">
                <a:xfrm>
                  <a:off x="-1231" y="2920"/>
                  <a:ext cx="166" cy="28"/>
                </a:xfrm>
                <a:custGeom>
                  <a:avLst/>
                  <a:gdLst>
                    <a:gd name="T0" fmla="*/ 96 w 96"/>
                    <a:gd name="T1" fmla="*/ 16 h 16"/>
                    <a:gd name="T2" fmla="*/ 48 w 96"/>
                    <a:gd name="T3" fmla="*/ 0 h 16"/>
                    <a:gd name="T4" fmla="*/ 0 w 96"/>
                    <a:gd name="T5" fmla="*/ 16 h 16"/>
                  </a:gdLst>
                  <a:ahLst/>
                  <a:cxnLst>
                    <a:cxn ang="0">
                      <a:pos x="T0" y="T1"/>
                    </a:cxn>
                    <a:cxn ang="0">
                      <a:pos x="T2" y="T3"/>
                    </a:cxn>
                    <a:cxn ang="0">
                      <a:pos x="T4" y="T5"/>
                    </a:cxn>
                  </a:cxnLst>
                  <a:rect l="0" t="0" r="r" b="b"/>
                  <a:pathLst>
                    <a:path w="96" h="16">
                      <a:moveTo>
                        <a:pt x="96" y="16"/>
                      </a:moveTo>
                      <a:cubicBezTo>
                        <a:pt x="56" y="16"/>
                        <a:pt x="48" y="0"/>
                        <a:pt x="48" y="0"/>
                      </a:cubicBezTo>
                      <a:cubicBezTo>
                        <a:pt x="48" y="0"/>
                        <a:pt x="40" y="16"/>
                        <a:pt x="0" y="16"/>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Freeform 44">
                  <a:extLst>
                    <a:ext uri="{FF2B5EF4-FFF2-40B4-BE49-F238E27FC236}">
                      <a16:creationId xmlns:a16="http://schemas.microsoft.com/office/drawing/2014/main" id="{47962A6D-4759-4107-ADBF-F61148511388}"/>
                    </a:ext>
                  </a:extLst>
                </p:cNvPr>
                <p:cNvSpPr>
                  <a:spLocks/>
                </p:cNvSpPr>
                <p:nvPr/>
              </p:nvSpPr>
              <p:spPr bwMode="auto">
                <a:xfrm>
                  <a:off x="-1266" y="2886"/>
                  <a:ext cx="17" cy="208"/>
                </a:xfrm>
                <a:custGeom>
                  <a:avLst/>
                  <a:gdLst>
                    <a:gd name="T0" fmla="*/ 0 w 10"/>
                    <a:gd name="T1" fmla="*/ 120 h 120"/>
                    <a:gd name="T2" fmla="*/ 0 w 10"/>
                    <a:gd name="T3" fmla="*/ 36 h 120"/>
                    <a:gd name="T4" fmla="*/ 10 w 10"/>
                    <a:gd name="T5" fmla="*/ 0 h 120"/>
                  </a:gdLst>
                  <a:ahLst/>
                  <a:cxnLst>
                    <a:cxn ang="0">
                      <a:pos x="T0" y="T1"/>
                    </a:cxn>
                    <a:cxn ang="0">
                      <a:pos x="T2" y="T3"/>
                    </a:cxn>
                    <a:cxn ang="0">
                      <a:pos x="T4" y="T5"/>
                    </a:cxn>
                  </a:cxnLst>
                  <a:rect l="0" t="0" r="r" b="b"/>
                  <a:pathLst>
                    <a:path w="10" h="120">
                      <a:moveTo>
                        <a:pt x="0" y="120"/>
                      </a:moveTo>
                      <a:cubicBezTo>
                        <a:pt x="0" y="36"/>
                        <a:pt x="0" y="36"/>
                        <a:pt x="0" y="36"/>
                      </a:cubicBezTo>
                      <a:cubicBezTo>
                        <a:pt x="0" y="23"/>
                        <a:pt x="4" y="11"/>
                        <a:pt x="10"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Freeform 45">
                  <a:extLst>
                    <a:ext uri="{FF2B5EF4-FFF2-40B4-BE49-F238E27FC236}">
                      <a16:creationId xmlns:a16="http://schemas.microsoft.com/office/drawing/2014/main" id="{86B8B6FB-BF23-411C-9F6D-CC4971DE7E94}"/>
                    </a:ext>
                  </a:extLst>
                </p:cNvPr>
                <p:cNvSpPr>
                  <a:spLocks/>
                </p:cNvSpPr>
                <p:nvPr/>
              </p:nvSpPr>
              <p:spPr bwMode="auto">
                <a:xfrm>
                  <a:off x="-1048" y="2886"/>
                  <a:ext cx="18" cy="208"/>
                </a:xfrm>
                <a:custGeom>
                  <a:avLst/>
                  <a:gdLst>
                    <a:gd name="T0" fmla="*/ 0 w 10"/>
                    <a:gd name="T1" fmla="*/ 0 h 120"/>
                    <a:gd name="T2" fmla="*/ 10 w 10"/>
                    <a:gd name="T3" fmla="*/ 36 h 120"/>
                    <a:gd name="T4" fmla="*/ 10 w 10"/>
                    <a:gd name="T5" fmla="*/ 120 h 120"/>
                  </a:gdLst>
                  <a:ahLst/>
                  <a:cxnLst>
                    <a:cxn ang="0">
                      <a:pos x="T0" y="T1"/>
                    </a:cxn>
                    <a:cxn ang="0">
                      <a:pos x="T2" y="T3"/>
                    </a:cxn>
                    <a:cxn ang="0">
                      <a:pos x="T4" y="T5"/>
                    </a:cxn>
                  </a:cxnLst>
                  <a:rect l="0" t="0" r="r" b="b"/>
                  <a:pathLst>
                    <a:path w="10" h="120">
                      <a:moveTo>
                        <a:pt x="0" y="0"/>
                      </a:moveTo>
                      <a:cubicBezTo>
                        <a:pt x="6" y="11"/>
                        <a:pt x="10" y="23"/>
                        <a:pt x="10" y="36"/>
                      </a:cubicBezTo>
                      <a:cubicBezTo>
                        <a:pt x="10" y="120"/>
                        <a:pt x="10" y="120"/>
                        <a:pt x="10" y="12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46">
                  <a:extLst>
                    <a:ext uri="{FF2B5EF4-FFF2-40B4-BE49-F238E27FC236}">
                      <a16:creationId xmlns:a16="http://schemas.microsoft.com/office/drawing/2014/main" id="{95613BA0-8CE8-448C-A5D1-537A66781F96}"/>
                    </a:ext>
                  </a:extLst>
                </p:cNvPr>
                <p:cNvSpPr>
                  <a:spLocks/>
                </p:cNvSpPr>
                <p:nvPr/>
              </p:nvSpPr>
              <p:spPr bwMode="auto">
                <a:xfrm>
                  <a:off x="-1093" y="3073"/>
                  <a:ext cx="160" cy="152"/>
                </a:xfrm>
                <a:custGeom>
                  <a:avLst/>
                  <a:gdLst>
                    <a:gd name="T0" fmla="*/ 0 w 92"/>
                    <a:gd name="T1" fmla="*/ 0 h 88"/>
                    <a:gd name="T2" fmla="*/ 0 w 92"/>
                    <a:gd name="T3" fmla="*/ 20 h 88"/>
                    <a:gd name="T4" fmla="*/ 45 w 92"/>
                    <a:gd name="T5" fmla="*/ 36 h 88"/>
                    <a:gd name="T6" fmla="*/ 91 w 92"/>
                    <a:gd name="T7" fmla="*/ 83 h 88"/>
                    <a:gd name="T8" fmla="*/ 92 w 92"/>
                    <a:gd name="T9" fmla="*/ 88 h 88"/>
                  </a:gdLst>
                  <a:ahLst/>
                  <a:cxnLst>
                    <a:cxn ang="0">
                      <a:pos x="T0" y="T1"/>
                    </a:cxn>
                    <a:cxn ang="0">
                      <a:pos x="T2" y="T3"/>
                    </a:cxn>
                    <a:cxn ang="0">
                      <a:pos x="T4" y="T5"/>
                    </a:cxn>
                    <a:cxn ang="0">
                      <a:pos x="T6" y="T7"/>
                    </a:cxn>
                    <a:cxn ang="0">
                      <a:pos x="T8" y="T9"/>
                    </a:cxn>
                  </a:cxnLst>
                  <a:rect l="0" t="0" r="r" b="b"/>
                  <a:pathLst>
                    <a:path w="92" h="88">
                      <a:moveTo>
                        <a:pt x="0" y="0"/>
                      </a:moveTo>
                      <a:cubicBezTo>
                        <a:pt x="0" y="20"/>
                        <a:pt x="0" y="20"/>
                        <a:pt x="0" y="20"/>
                      </a:cubicBezTo>
                      <a:cubicBezTo>
                        <a:pt x="45" y="36"/>
                        <a:pt x="45" y="36"/>
                        <a:pt x="45" y="36"/>
                      </a:cubicBezTo>
                      <a:cubicBezTo>
                        <a:pt x="67" y="43"/>
                        <a:pt x="84" y="61"/>
                        <a:pt x="91" y="83"/>
                      </a:cubicBezTo>
                      <a:cubicBezTo>
                        <a:pt x="92" y="88"/>
                        <a:pt x="92" y="88"/>
                        <a:pt x="92" y="88"/>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47">
                  <a:extLst>
                    <a:ext uri="{FF2B5EF4-FFF2-40B4-BE49-F238E27FC236}">
                      <a16:creationId xmlns:a16="http://schemas.microsoft.com/office/drawing/2014/main" id="{4AF9B73B-F3A7-4844-B0D8-1C1066F67BCD}"/>
                    </a:ext>
                  </a:extLst>
                </p:cNvPr>
                <p:cNvSpPr>
                  <a:spLocks/>
                </p:cNvSpPr>
                <p:nvPr/>
              </p:nvSpPr>
              <p:spPr bwMode="auto">
                <a:xfrm>
                  <a:off x="-1363" y="3073"/>
                  <a:ext cx="159" cy="152"/>
                </a:xfrm>
                <a:custGeom>
                  <a:avLst/>
                  <a:gdLst>
                    <a:gd name="T0" fmla="*/ 0 w 92"/>
                    <a:gd name="T1" fmla="*/ 88 h 88"/>
                    <a:gd name="T2" fmla="*/ 1 w 92"/>
                    <a:gd name="T3" fmla="*/ 83 h 88"/>
                    <a:gd name="T4" fmla="*/ 47 w 92"/>
                    <a:gd name="T5" fmla="*/ 36 h 88"/>
                    <a:gd name="T6" fmla="*/ 92 w 92"/>
                    <a:gd name="T7" fmla="*/ 20 h 88"/>
                    <a:gd name="T8" fmla="*/ 92 w 92"/>
                    <a:gd name="T9" fmla="*/ 0 h 88"/>
                  </a:gdLst>
                  <a:ahLst/>
                  <a:cxnLst>
                    <a:cxn ang="0">
                      <a:pos x="T0" y="T1"/>
                    </a:cxn>
                    <a:cxn ang="0">
                      <a:pos x="T2" y="T3"/>
                    </a:cxn>
                    <a:cxn ang="0">
                      <a:pos x="T4" y="T5"/>
                    </a:cxn>
                    <a:cxn ang="0">
                      <a:pos x="T6" y="T7"/>
                    </a:cxn>
                    <a:cxn ang="0">
                      <a:pos x="T8" y="T9"/>
                    </a:cxn>
                  </a:cxnLst>
                  <a:rect l="0" t="0" r="r" b="b"/>
                  <a:pathLst>
                    <a:path w="92" h="88">
                      <a:moveTo>
                        <a:pt x="0" y="88"/>
                      </a:moveTo>
                      <a:cubicBezTo>
                        <a:pt x="1" y="83"/>
                        <a:pt x="1" y="83"/>
                        <a:pt x="1" y="83"/>
                      </a:cubicBezTo>
                      <a:cubicBezTo>
                        <a:pt x="8" y="61"/>
                        <a:pt x="25" y="43"/>
                        <a:pt x="47" y="36"/>
                      </a:cubicBezTo>
                      <a:cubicBezTo>
                        <a:pt x="92" y="20"/>
                        <a:pt x="92" y="20"/>
                        <a:pt x="92" y="20"/>
                      </a:cubicBezTo>
                      <a:cubicBezTo>
                        <a:pt x="92" y="0"/>
                        <a:pt x="92" y="0"/>
                        <a:pt x="92"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48">
                  <a:extLst>
                    <a:ext uri="{FF2B5EF4-FFF2-40B4-BE49-F238E27FC236}">
                      <a16:creationId xmlns:a16="http://schemas.microsoft.com/office/drawing/2014/main" id="{A9B3D4F7-113F-42B5-8D2A-D668CE529796}"/>
                    </a:ext>
                  </a:extLst>
                </p:cNvPr>
                <p:cNvSpPr>
                  <a:spLocks/>
                </p:cNvSpPr>
                <p:nvPr/>
              </p:nvSpPr>
              <p:spPr bwMode="auto">
                <a:xfrm>
                  <a:off x="-1204" y="3107"/>
                  <a:ext cx="111" cy="77"/>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49">
                  <a:extLst>
                    <a:ext uri="{FF2B5EF4-FFF2-40B4-BE49-F238E27FC236}">
                      <a16:creationId xmlns:a16="http://schemas.microsoft.com/office/drawing/2014/main" id="{68A50F60-C5A3-44A5-A49F-F83838D523A7}"/>
                    </a:ext>
                  </a:extLst>
                </p:cNvPr>
                <p:cNvSpPr>
                  <a:spLocks/>
                </p:cNvSpPr>
                <p:nvPr/>
              </p:nvSpPr>
              <p:spPr bwMode="auto">
                <a:xfrm>
                  <a:off x="-1259" y="2796"/>
                  <a:ext cx="222" cy="111"/>
                </a:xfrm>
                <a:custGeom>
                  <a:avLst/>
                  <a:gdLst>
                    <a:gd name="T0" fmla="*/ 112 w 128"/>
                    <a:gd name="T1" fmla="*/ 64 h 64"/>
                    <a:gd name="T2" fmla="*/ 128 w 128"/>
                    <a:gd name="T3" fmla="*/ 28 h 64"/>
                    <a:gd name="T4" fmla="*/ 64 w 128"/>
                    <a:gd name="T5" fmla="*/ 0 h 64"/>
                    <a:gd name="T6" fmla="*/ 0 w 128"/>
                    <a:gd name="T7" fmla="*/ 28 h 64"/>
                    <a:gd name="T8" fmla="*/ 16 w 128"/>
                    <a:gd name="T9" fmla="*/ 64 h 64"/>
                  </a:gdLst>
                  <a:ahLst/>
                  <a:cxnLst>
                    <a:cxn ang="0">
                      <a:pos x="T0" y="T1"/>
                    </a:cxn>
                    <a:cxn ang="0">
                      <a:pos x="T2" y="T3"/>
                    </a:cxn>
                    <a:cxn ang="0">
                      <a:pos x="T4" y="T5"/>
                    </a:cxn>
                    <a:cxn ang="0">
                      <a:pos x="T6" y="T7"/>
                    </a:cxn>
                    <a:cxn ang="0">
                      <a:pos x="T8" y="T9"/>
                    </a:cxn>
                  </a:cxnLst>
                  <a:rect l="0" t="0" r="r" b="b"/>
                  <a:pathLst>
                    <a:path w="128" h="64">
                      <a:moveTo>
                        <a:pt x="112" y="64"/>
                      </a:moveTo>
                      <a:cubicBezTo>
                        <a:pt x="128" y="28"/>
                        <a:pt x="128" y="28"/>
                        <a:pt x="128" y="28"/>
                      </a:cubicBezTo>
                      <a:cubicBezTo>
                        <a:pt x="128" y="28"/>
                        <a:pt x="112" y="0"/>
                        <a:pt x="64" y="0"/>
                      </a:cubicBezTo>
                      <a:cubicBezTo>
                        <a:pt x="16" y="0"/>
                        <a:pt x="0" y="28"/>
                        <a:pt x="0" y="28"/>
                      </a:cubicBezTo>
                      <a:cubicBezTo>
                        <a:pt x="16" y="64"/>
                        <a:pt x="16" y="64"/>
                        <a:pt x="16" y="64"/>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50">
                  <a:extLst>
                    <a:ext uri="{FF2B5EF4-FFF2-40B4-BE49-F238E27FC236}">
                      <a16:creationId xmlns:a16="http://schemas.microsoft.com/office/drawing/2014/main" id="{C4DBDDA7-7BE2-4360-A4FA-E800C1430702}"/>
                    </a:ext>
                  </a:extLst>
                </p:cNvPr>
                <p:cNvSpPr>
                  <a:spLocks noChangeShapeType="1"/>
                </p:cNvSpPr>
                <p:nvPr/>
              </p:nvSpPr>
              <p:spPr bwMode="auto">
                <a:xfrm>
                  <a:off x="-1148" y="2830"/>
                  <a:ext cx="0" cy="56"/>
                </a:xfrm>
                <a:prstGeom prst="lin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51">
                  <a:extLst>
                    <a:ext uri="{FF2B5EF4-FFF2-40B4-BE49-F238E27FC236}">
                      <a16:creationId xmlns:a16="http://schemas.microsoft.com/office/drawing/2014/main" id="{3A0F8A56-ED22-4AFA-8D68-7AD954FD3717}"/>
                    </a:ext>
                  </a:extLst>
                </p:cNvPr>
                <p:cNvSpPr>
                  <a:spLocks noChangeShapeType="1"/>
                </p:cNvSpPr>
                <p:nvPr/>
              </p:nvSpPr>
              <p:spPr bwMode="auto">
                <a:xfrm>
                  <a:off x="-1176" y="2858"/>
                  <a:ext cx="56"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54">
                <a:extLst>
                  <a:ext uri="{FF2B5EF4-FFF2-40B4-BE49-F238E27FC236}">
                    <a16:creationId xmlns:a16="http://schemas.microsoft.com/office/drawing/2014/main" id="{2952722B-6289-4153-ABFE-4E74FB03DCC2}"/>
                  </a:ext>
                </a:extLst>
              </p:cNvPr>
              <p:cNvGrpSpPr>
                <a:grpSpLocks noChangeAspect="1"/>
              </p:cNvGrpSpPr>
              <p:nvPr/>
            </p:nvGrpSpPr>
            <p:grpSpPr bwMode="auto">
              <a:xfrm>
                <a:off x="5195994" y="2942925"/>
                <a:ext cx="545758" cy="543225"/>
                <a:chOff x="-1472" y="2814"/>
                <a:chExt cx="431" cy="429"/>
              </a:xfrm>
            </p:grpSpPr>
            <p:sp>
              <p:nvSpPr>
                <p:cNvPr id="165" name="Freeform 55">
                  <a:extLst>
                    <a:ext uri="{FF2B5EF4-FFF2-40B4-BE49-F238E27FC236}">
                      <a16:creationId xmlns:a16="http://schemas.microsoft.com/office/drawing/2014/main" id="{01CF3D28-8CCB-4745-8ED8-6A29E0B5BD68}"/>
                    </a:ext>
                  </a:extLst>
                </p:cNvPr>
                <p:cNvSpPr>
                  <a:spLocks/>
                </p:cNvSpPr>
                <p:nvPr/>
              </p:nvSpPr>
              <p:spPr bwMode="auto">
                <a:xfrm>
                  <a:off x="-1416" y="2828"/>
                  <a:ext cx="250" cy="265"/>
                </a:xfrm>
                <a:custGeom>
                  <a:avLst/>
                  <a:gdLst>
                    <a:gd name="T0" fmla="*/ 0 w 144"/>
                    <a:gd name="T1" fmla="*/ 112 h 153"/>
                    <a:gd name="T2" fmla="*/ 56 w 144"/>
                    <a:gd name="T3" fmla="*/ 153 h 153"/>
                    <a:gd name="T4" fmla="*/ 144 w 144"/>
                    <a:gd name="T5" fmla="*/ 50 h 153"/>
                    <a:gd name="T6" fmla="*/ 97 w 144"/>
                    <a:gd name="T7" fmla="*/ 0 h 153"/>
                  </a:gdLst>
                  <a:ahLst/>
                  <a:cxnLst>
                    <a:cxn ang="0">
                      <a:pos x="T0" y="T1"/>
                    </a:cxn>
                    <a:cxn ang="0">
                      <a:pos x="T2" y="T3"/>
                    </a:cxn>
                    <a:cxn ang="0">
                      <a:pos x="T4" y="T5"/>
                    </a:cxn>
                    <a:cxn ang="0">
                      <a:pos x="T6" y="T7"/>
                    </a:cxn>
                  </a:cxnLst>
                  <a:rect l="0" t="0" r="r" b="b"/>
                  <a:pathLst>
                    <a:path w="144" h="153">
                      <a:moveTo>
                        <a:pt x="0" y="112"/>
                      </a:moveTo>
                      <a:cubicBezTo>
                        <a:pt x="25" y="137"/>
                        <a:pt x="56" y="153"/>
                        <a:pt x="56" y="153"/>
                      </a:cubicBezTo>
                      <a:cubicBezTo>
                        <a:pt x="56" y="153"/>
                        <a:pt x="144" y="108"/>
                        <a:pt x="144" y="50"/>
                      </a:cubicBezTo>
                      <a:cubicBezTo>
                        <a:pt x="144" y="23"/>
                        <a:pt x="123" y="0"/>
                        <a:pt x="97"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56">
                  <a:extLst>
                    <a:ext uri="{FF2B5EF4-FFF2-40B4-BE49-F238E27FC236}">
                      <a16:creationId xmlns:a16="http://schemas.microsoft.com/office/drawing/2014/main" id="{C235857D-F38B-4163-8A80-07F823EAADB3}"/>
                    </a:ext>
                  </a:extLst>
                </p:cNvPr>
                <p:cNvSpPr>
                  <a:spLocks/>
                </p:cNvSpPr>
                <p:nvPr/>
              </p:nvSpPr>
              <p:spPr bwMode="auto">
                <a:xfrm>
                  <a:off x="-1472" y="2828"/>
                  <a:ext cx="82" cy="159"/>
                </a:xfrm>
                <a:custGeom>
                  <a:avLst/>
                  <a:gdLst>
                    <a:gd name="T0" fmla="*/ 47 w 47"/>
                    <a:gd name="T1" fmla="*/ 0 h 92"/>
                    <a:gd name="T2" fmla="*/ 0 w 47"/>
                    <a:gd name="T3" fmla="*/ 50 h 92"/>
                    <a:gd name="T4" fmla="*/ 15 w 47"/>
                    <a:gd name="T5" fmla="*/ 92 h 92"/>
                  </a:gdLst>
                  <a:ahLst/>
                  <a:cxnLst>
                    <a:cxn ang="0">
                      <a:pos x="T0" y="T1"/>
                    </a:cxn>
                    <a:cxn ang="0">
                      <a:pos x="T2" y="T3"/>
                    </a:cxn>
                    <a:cxn ang="0">
                      <a:pos x="T4" y="T5"/>
                    </a:cxn>
                  </a:cxnLst>
                  <a:rect l="0" t="0" r="r" b="b"/>
                  <a:pathLst>
                    <a:path w="47" h="92">
                      <a:moveTo>
                        <a:pt x="47" y="0"/>
                      </a:moveTo>
                      <a:cubicBezTo>
                        <a:pt x="21" y="0"/>
                        <a:pt x="0" y="23"/>
                        <a:pt x="0" y="50"/>
                      </a:cubicBezTo>
                      <a:cubicBezTo>
                        <a:pt x="0" y="65"/>
                        <a:pt x="6" y="79"/>
                        <a:pt x="15" y="92"/>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Oval 57">
                  <a:extLst>
                    <a:ext uri="{FF2B5EF4-FFF2-40B4-BE49-F238E27FC236}">
                      <a16:creationId xmlns:a16="http://schemas.microsoft.com/office/drawing/2014/main" id="{8AFD26E3-AB30-4023-8724-F8E985EF96B4}"/>
                    </a:ext>
                  </a:extLst>
                </p:cNvPr>
                <p:cNvSpPr>
                  <a:spLocks noChangeArrowheads="1"/>
                </p:cNvSpPr>
                <p:nvPr/>
              </p:nvSpPr>
              <p:spPr bwMode="auto">
                <a:xfrm>
                  <a:off x="-1388" y="2814"/>
                  <a:ext cx="41" cy="41"/>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Oval 58">
                  <a:extLst>
                    <a:ext uri="{FF2B5EF4-FFF2-40B4-BE49-F238E27FC236}">
                      <a16:creationId xmlns:a16="http://schemas.microsoft.com/office/drawing/2014/main" id="{24EBDE6B-11D2-4425-8CA1-C4F197CD7637}"/>
                    </a:ext>
                  </a:extLst>
                </p:cNvPr>
                <p:cNvSpPr>
                  <a:spLocks noChangeArrowheads="1"/>
                </p:cNvSpPr>
                <p:nvPr/>
              </p:nvSpPr>
              <p:spPr bwMode="auto">
                <a:xfrm>
                  <a:off x="-1291" y="2814"/>
                  <a:ext cx="42" cy="41"/>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59">
                  <a:extLst>
                    <a:ext uri="{FF2B5EF4-FFF2-40B4-BE49-F238E27FC236}">
                      <a16:creationId xmlns:a16="http://schemas.microsoft.com/office/drawing/2014/main" id="{43502A7A-DA09-46E6-89E0-5CA7E04F3C9C}"/>
                    </a:ext>
                  </a:extLst>
                </p:cNvPr>
                <p:cNvSpPr>
                  <a:spLocks/>
                </p:cNvSpPr>
                <p:nvPr/>
              </p:nvSpPr>
              <p:spPr bwMode="auto">
                <a:xfrm>
                  <a:off x="-1319" y="3098"/>
                  <a:ext cx="215" cy="145"/>
                </a:xfrm>
                <a:custGeom>
                  <a:avLst/>
                  <a:gdLst>
                    <a:gd name="T0" fmla="*/ 124 w 124"/>
                    <a:gd name="T1" fmla="*/ 16 h 84"/>
                    <a:gd name="T2" fmla="*/ 124 w 124"/>
                    <a:gd name="T3" fmla="*/ 22 h 84"/>
                    <a:gd name="T4" fmla="*/ 62 w 124"/>
                    <a:gd name="T5" fmla="*/ 84 h 84"/>
                    <a:gd name="T6" fmla="*/ 62 w 124"/>
                    <a:gd name="T7" fmla="*/ 84 h 84"/>
                    <a:gd name="T8" fmla="*/ 0 w 124"/>
                    <a:gd name="T9" fmla="*/ 22 h 84"/>
                    <a:gd name="T10" fmla="*/ 0 w 124"/>
                    <a:gd name="T11" fmla="*/ 0 h 84"/>
                  </a:gdLst>
                  <a:ahLst/>
                  <a:cxnLst>
                    <a:cxn ang="0">
                      <a:pos x="T0" y="T1"/>
                    </a:cxn>
                    <a:cxn ang="0">
                      <a:pos x="T2" y="T3"/>
                    </a:cxn>
                    <a:cxn ang="0">
                      <a:pos x="T4" y="T5"/>
                    </a:cxn>
                    <a:cxn ang="0">
                      <a:pos x="T6" y="T7"/>
                    </a:cxn>
                    <a:cxn ang="0">
                      <a:pos x="T8" y="T9"/>
                    </a:cxn>
                    <a:cxn ang="0">
                      <a:pos x="T10" y="T11"/>
                    </a:cxn>
                  </a:cxnLst>
                  <a:rect l="0" t="0" r="r" b="b"/>
                  <a:pathLst>
                    <a:path w="124" h="84">
                      <a:moveTo>
                        <a:pt x="124" y="16"/>
                      </a:moveTo>
                      <a:cubicBezTo>
                        <a:pt x="124" y="22"/>
                        <a:pt x="124" y="22"/>
                        <a:pt x="124" y="22"/>
                      </a:cubicBezTo>
                      <a:cubicBezTo>
                        <a:pt x="124" y="56"/>
                        <a:pt x="96" y="84"/>
                        <a:pt x="62" y="84"/>
                      </a:cubicBezTo>
                      <a:cubicBezTo>
                        <a:pt x="62" y="84"/>
                        <a:pt x="62" y="84"/>
                        <a:pt x="62" y="84"/>
                      </a:cubicBezTo>
                      <a:cubicBezTo>
                        <a:pt x="28" y="84"/>
                        <a:pt x="0" y="56"/>
                        <a:pt x="0" y="22"/>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60">
                  <a:extLst>
                    <a:ext uri="{FF2B5EF4-FFF2-40B4-BE49-F238E27FC236}">
                      <a16:creationId xmlns:a16="http://schemas.microsoft.com/office/drawing/2014/main" id="{615A8C08-0D2C-4859-8A07-BE5A5FBBA5E4}"/>
                    </a:ext>
                  </a:extLst>
                </p:cNvPr>
                <p:cNvSpPr>
                  <a:spLocks/>
                </p:cNvSpPr>
                <p:nvPr/>
              </p:nvSpPr>
              <p:spPr bwMode="auto">
                <a:xfrm>
                  <a:off x="-1166" y="3028"/>
                  <a:ext cx="125" cy="118"/>
                </a:xfrm>
                <a:custGeom>
                  <a:avLst/>
                  <a:gdLst>
                    <a:gd name="T0" fmla="*/ 20 w 72"/>
                    <a:gd name="T1" fmla="*/ 68 h 68"/>
                    <a:gd name="T2" fmla="*/ 0 w 72"/>
                    <a:gd name="T3" fmla="*/ 36 h 68"/>
                    <a:gd name="T4" fmla="*/ 36 w 72"/>
                    <a:gd name="T5" fmla="*/ 0 h 68"/>
                    <a:gd name="T6" fmla="*/ 72 w 72"/>
                    <a:gd name="T7" fmla="*/ 36 h 68"/>
                    <a:gd name="T8" fmla="*/ 52 w 72"/>
                    <a:gd name="T9" fmla="*/ 68 h 68"/>
                  </a:gdLst>
                  <a:ahLst/>
                  <a:cxnLst>
                    <a:cxn ang="0">
                      <a:pos x="T0" y="T1"/>
                    </a:cxn>
                    <a:cxn ang="0">
                      <a:pos x="T2" y="T3"/>
                    </a:cxn>
                    <a:cxn ang="0">
                      <a:pos x="T4" y="T5"/>
                    </a:cxn>
                    <a:cxn ang="0">
                      <a:pos x="T6" y="T7"/>
                    </a:cxn>
                    <a:cxn ang="0">
                      <a:pos x="T8" y="T9"/>
                    </a:cxn>
                  </a:cxnLst>
                  <a:rect l="0" t="0" r="r" b="b"/>
                  <a:pathLst>
                    <a:path w="72" h="68">
                      <a:moveTo>
                        <a:pt x="20" y="68"/>
                      </a:moveTo>
                      <a:cubicBezTo>
                        <a:pt x="8" y="62"/>
                        <a:pt x="0" y="50"/>
                        <a:pt x="0" y="36"/>
                      </a:cubicBezTo>
                      <a:cubicBezTo>
                        <a:pt x="0" y="16"/>
                        <a:pt x="16" y="0"/>
                        <a:pt x="36" y="0"/>
                      </a:cubicBezTo>
                      <a:cubicBezTo>
                        <a:pt x="56" y="0"/>
                        <a:pt x="72" y="16"/>
                        <a:pt x="72" y="36"/>
                      </a:cubicBezTo>
                      <a:cubicBezTo>
                        <a:pt x="72" y="50"/>
                        <a:pt x="64" y="62"/>
                        <a:pt x="52"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Oval 61">
                  <a:extLst>
                    <a:ext uri="{FF2B5EF4-FFF2-40B4-BE49-F238E27FC236}">
                      <a16:creationId xmlns:a16="http://schemas.microsoft.com/office/drawing/2014/main" id="{515DD33D-5713-4CE5-A052-A78A9FFDC099}"/>
                    </a:ext>
                  </a:extLst>
                </p:cNvPr>
                <p:cNvSpPr>
                  <a:spLocks noChangeArrowheads="1"/>
                </p:cNvSpPr>
                <p:nvPr/>
              </p:nvSpPr>
              <p:spPr bwMode="auto">
                <a:xfrm>
                  <a:off x="-1131" y="3063"/>
                  <a:ext cx="55" cy="56"/>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62">
                  <a:extLst>
                    <a:ext uri="{FF2B5EF4-FFF2-40B4-BE49-F238E27FC236}">
                      <a16:creationId xmlns:a16="http://schemas.microsoft.com/office/drawing/2014/main" id="{1CB2119B-6654-4EA7-9DD2-26166E3831C3}"/>
                    </a:ext>
                  </a:extLst>
                </p:cNvPr>
                <p:cNvSpPr>
                  <a:spLocks/>
                </p:cNvSpPr>
                <p:nvPr/>
              </p:nvSpPr>
              <p:spPr bwMode="auto">
                <a:xfrm>
                  <a:off x="-1472" y="2904"/>
                  <a:ext cx="230" cy="118"/>
                </a:xfrm>
                <a:custGeom>
                  <a:avLst/>
                  <a:gdLst>
                    <a:gd name="T0" fmla="*/ 0 w 230"/>
                    <a:gd name="T1" fmla="*/ 83 h 118"/>
                    <a:gd name="T2" fmla="*/ 63 w 230"/>
                    <a:gd name="T3" fmla="*/ 83 h 118"/>
                    <a:gd name="T4" fmla="*/ 84 w 230"/>
                    <a:gd name="T5" fmla="*/ 48 h 118"/>
                    <a:gd name="T6" fmla="*/ 118 w 230"/>
                    <a:gd name="T7" fmla="*/ 118 h 118"/>
                    <a:gd name="T8" fmla="*/ 160 w 230"/>
                    <a:gd name="T9" fmla="*/ 0 h 118"/>
                    <a:gd name="T10" fmla="*/ 195 w 230"/>
                    <a:gd name="T11" fmla="*/ 83 h 118"/>
                    <a:gd name="T12" fmla="*/ 230 w 230"/>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30" h="118">
                      <a:moveTo>
                        <a:pt x="0" y="83"/>
                      </a:moveTo>
                      <a:lnTo>
                        <a:pt x="63" y="83"/>
                      </a:lnTo>
                      <a:lnTo>
                        <a:pt x="84" y="48"/>
                      </a:lnTo>
                      <a:lnTo>
                        <a:pt x="118" y="118"/>
                      </a:lnTo>
                      <a:lnTo>
                        <a:pt x="160" y="0"/>
                      </a:lnTo>
                      <a:lnTo>
                        <a:pt x="195" y="83"/>
                      </a:lnTo>
                      <a:lnTo>
                        <a:pt x="230" y="83"/>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2" name="Group 65">
                <a:extLst>
                  <a:ext uri="{FF2B5EF4-FFF2-40B4-BE49-F238E27FC236}">
                    <a16:creationId xmlns:a16="http://schemas.microsoft.com/office/drawing/2014/main" id="{3638B51E-B693-4177-84C0-FC7FC8078547}"/>
                  </a:ext>
                </a:extLst>
              </p:cNvPr>
              <p:cNvGrpSpPr>
                <a:grpSpLocks noChangeAspect="1"/>
              </p:cNvGrpSpPr>
              <p:nvPr/>
            </p:nvGrpSpPr>
            <p:grpSpPr bwMode="auto">
              <a:xfrm>
                <a:off x="3644938" y="1136421"/>
                <a:ext cx="457200" cy="470357"/>
                <a:chOff x="-1259" y="2778"/>
                <a:chExt cx="417" cy="429"/>
              </a:xfrm>
            </p:grpSpPr>
            <p:sp>
              <p:nvSpPr>
                <p:cNvPr id="155" name="Freeform 66">
                  <a:extLst>
                    <a:ext uri="{FF2B5EF4-FFF2-40B4-BE49-F238E27FC236}">
                      <a16:creationId xmlns:a16="http://schemas.microsoft.com/office/drawing/2014/main" id="{DC0C8B21-AB2B-4CA6-A7A6-4461FD1E1F89}"/>
                    </a:ext>
                  </a:extLst>
                </p:cNvPr>
                <p:cNvSpPr>
                  <a:spLocks/>
                </p:cNvSpPr>
                <p:nvPr/>
              </p:nvSpPr>
              <p:spPr bwMode="auto">
                <a:xfrm>
                  <a:off x="-1204" y="3034"/>
                  <a:ext cx="279" cy="173"/>
                </a:xfrm>
                <a:custGeom>
                  <a:avLst/>
                  <a:gdLst>
                    <a:gd name="T0" fmla="*/ 160 w 160"/>
                    <a:gd name="T1" fmla="*/ 48 h 100"/>
                    <a:gd name="T2" fmla="*/ 160 w 160"/>
                    <a:gd name="T3" fmla="*/ 84 h 100"/>
                    <a:gd name="T4" fmla="*/ 144 w 160"/>
                    <a:gd name="T5" fmla="*/ 100 h 100"/>
                    <a:gd name="T6" fmla="*/ 16 w 160"/>
                    <a:gd name="T7" fmla="*/ 100 h 100"/>
                    <a:gd name="T8" fmla="*/ 0 w 160"/>
                    <a:gd name="T9" fmla="*/ 84 h 100"/>
                    <a:gd name="T10" fmla="*/ 0 w 160"/>
                    <a:gd name="T11" fmla="*/ 0 h 100"/>
                  </a:gdLst>
                  <a:ahLst/>
                  <a:cxnLst>
                    <a:cxn ang="0">
                      <a:pos x="T0" y="T1"/>
                    </a:cxn>
                    <a:cxn ang="0">
                      <a:pos x="T2" y="T3"/>
                    </a:cxn>
                    <a:cxn ang="0">
                      <a:pos x="T4" y="T5"/>
                    </a:cxn>
                    <a:cxn ang="0">
                      <a:pos x="T6" y="T7"/>
                    </a:cxn>
                    <a:cxn ang="0">
                      <a:pos x="T8" y="T9"/>
                    </a:cxn>
                    <a:cxn ang="0">
                      <a:pos x="T10" y="T11"/>
                    </a:cxn>
                  </a:cxnLst>
                  <a:rect l="0" t="0" r="r" b="b"/>
                  <a:pathLst>
                    <a:path w="160" h="100">
                      <a:moveTo>
                        <a:pt x="160" y="48"/>
                      </a:moveTo>
                      <a:cubicBezTo>
                        <a:pt x="160" y="84"/>
                        <a:pt x="160" y="84"/>
                        <a:pt x="160" y="84"/>
                      </a:cubicBezTo>
                      <a:cubicBezTo>
                        <a:pt x="160" y="93"/>
                        <a:pt x="153" y="100"/>
                        <a:pt x="144" y="100"/>
                      </a:cubicBezTo>
                      <a:cubicBezTo>
                        <a:pt x="16" y="100"/>
                        <a:pt x="16" y="100"/>
                        <a:pt x="16" y="100"/>
                      </a:cubicBezTo>
                      <a:cubicBezTo>
                        <a:pt x="7" y="100"/>
                        <a:pt x="0" y="93"/>
                        <a:pt x="0" y="84"/>
                      </a:cubicBezTo>
                      <a:cubicBezTo>
                        <a:pt x="0" y="0"/>
                        <a:pt x="0" y="0"/>
                        <a:pt x="0" y="0"/>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67">
                  <a:extLst>
                    <a:ext uri="{FF2B5EF4-FFF2-40B4-BE49-F238E27FC236}">
                      <a16:creationId xmlns:a16="http://schemas.microsoft.com/office/drawing/2014/main" id="{4BE35ABA-916F-430F-9881-A1C00B1F9CFC}"/>
                    </a:ext>
                  </a:extLst>
                </p:cNvPr>
                <p:cNvSpPr>
                  <a:spLocks/>
                </p:cNvSpPr>
                <p:nvPr/>
              </p:nvSpPr>
              <p:spPr bwMode="auto">
                <a:xfrm>
                  <a:off x="-1204" y="2778"/>
                  <a:ext cx="279" cy="131"/>
                </a:xfrm>
                <a:custGeom>
                  <a:avLst/>
                  <a:gdLst>
                    <a:gd name="T0" fmla="*/ 0 w 160"/>
                    <a:gd name="T1" fmla="*/ 76 h 76"/>
                    <a:gd name="T2" fmla="*/ 0 w 160"/>
                    <a:gd name="T3" fmla="*/ 16 h 76"/>
                    <a:gd name="T4" fmla="*/ 16 w 160"/>
                    <a:gd name="T5" fmla="*/ 0 h 76"/>
                    <a:gd name="T6" fmla="*/ 144 w 160"/>
                    <a:gd name="T7" fmla="*/ 0 h 76"/>
                    <a:gd name="T8" fmla="*/ 160 w 160"/>
                    <a:gd name="T9" fmla="*/ 16 h 76"/>
                    <a:gd name="T10" fmla="*/ 160 w 160"/>
                    <a:gd name="T11" fmla="*/ 28 h 76"/>
                  </a:gdLst>
                  <a:ahLst/>
                  <a:cxnLst>
                    <a:cxn ang="0">
                      <a:pos x="T0" y="T1"/>
                    </a:cxn>
                    <a:cxn ang="0">
                      <a:pos x="T2" y="T3"/>
                    </a:cxn>
                    <a:cxn ang="0">
                      <a:pos x="T4" y="T5"/>
                    </a:cxn>
                    <a:cxn ang="0">
                      <a:pos x="T6" y="T7"/>
                    </a:cxn>
                    <a:cxn ang="0">
                      <a:pos x="T8" y="T9"/>
                    </a:cxn>
                    <a:cxn ang="0">
                      <a:pos x="T10" y="T11"/>
                    </a:cxn>
                  </a:cxnLst>
                  <a:rect l="0" t="0" r="r" b="b"/>
                  <a:pathLst>
                    <a:path w="160" h="76">
                      <a:moveTo>
                        <a:pt x="0" y="76"/>
                      </a:moveTo>
                      <a:cubicBezTo>
                        <a:pt x="0" y="16"/>
                        <a:pt x="0" y="16"/>
                        <a:pt x="0" y="16"/>
                      </a:cubicBezTo>
                      <a:cubicBezTo>
                        <a:pt x="0" y="7"/>
                        <a:pt x="7" y="0"/>
                        <a:pt x="16" y="0"/>
                      </a:cubicBezTo>
                      <a:cubicBezTo>
                        <a:pt x="144" y="0"/>
                        <a:pt x="144" y="0"/>
                        <a:pt x="144" y="0"/>
                      </a:cubicBezTo>
                      <a:cubicBezTo>
                        <a:pt x="153" y="0"/>
                        <a:pt x="160" y="7"/>
                        <a:pt x="160" y="16"/>
                      </a:cubicBezTo>
                      <a:cubicBezTo>
                        <a:pt x="160" y="28"/>
                        <a:pt x="160" y="28"/>
                        <a:pt x="160" y="2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68">
                  <a:extLst>
                    <a:ext uri="{FF2B5EF4-FFF2-40B4-BE49-F238E27FC236}">
                      <a16:creationId xmlns:a16="http://schemas.microsoft.com/office/drawing/2014/main" id="{475B0763-E74E-4901-918C-A1C1BCE62625}"/>
                    </a:ext>
                  </a:extLst>
                </p:cNvPr>
                <p:cNvSpPr>
                  <a:spLocks/>
                </p:cNvSpPr>
                <p:nvPr/>
              </p:nvSpPr>
              <p:spPr bwMode="auto">
                <a:xfrm>
                  <a:off x="-1162" y="2819"/>
                  <a:ext cx="195" cy="76"/>
                </a:xfrm>
                <a:custGeom>
                  <a:avLst/>
                  <a:gdLst>
                    <a:gd name="T0" fmla="*/ 195 w 195"/>
                    <a:gd name="T1" fmla="*/ 7 h 76"/>
                    <a:gd name="T2" fmla="*/ 195 w 195"/>
                    <a:gd name="T3" fmla="*/ 0 h 76"/>
                    <a:gd name="T4" fmla="*/ 0 w 195"/>
                    <a:gd name="T5" fmla="*/ 0 h 76"/>
                    <a:gd name="T6" fmla="*/ 0 w 195"/>
                    <a:gd name="T7" fmla="*/ 76 h 76"/>
                  </a:gdLst>
                  <a:ahLst/>
                  <a:cxnLst>
                    <a:cxn ang="0">
                      <a:pos x="T0" y="T1"/>
                    </a:cxn>
                    <a:cxn ang="0">
                      <a:pos x="T2" y="T3"/>
                    </a:cxn>
                    <a:cxn ang="0">
                      <a:pos x="T4" y="T5"/>
                    </a:cxn>
                    <a:cxn ang="0">
                      <a:pos x="T6" y="T7"/>
                    </a:cxn>
                  </a:cxnLst>
                  <a:rect l="0" t="0" r="r" b="b"/>
                  <a:pathLst>
                    <a:path w="195" h="76">
                      <a:moveTo>
                        <a:pt x="195" y="7"/>
                      </a:moveTo>
                      <a:lnTo>
                        <a:pt x="195" y="0"/>
                      </a:lnTo>
                      <a:lnTo>
                        <a:pt x="0" y="0"/>
                      </a:lnTo>
                      <a:lnTo>
                        <a:pt x="0" y="76"/>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Freeform 69">
                  <a:extLst>
                    <a:ext uri="{FF2B5EF4-FFF2-40B4-BE49-F238E27FC236}">
                      <a16:creationId xmlns:a16="http://schemas.microsoft.com/office/drawing/2014/main" id="{FA186D25-6484-4641-945B-145508794054}"/>
                    </a:ext>
                  </a:extLst>
                </p:cNvPr>
                <p:cNvSpPr>
                  <a:spLocks/>
                </p:cNvSpPr>
                <p:nvPr/>
              </p:nvSpPr>
              <p:spPr bwMode="auto">
                <a:xfrm>
                  <a:off x="-1162" y="3048"/>
                  <a:ext cx="195" cy="76"/>
                </a:xfrm>
                <a:custGeom>
                  <a:avLst/>
                  <a:gdLst>
                    <a:gd name="T0" fmla="*/ 0 w 195"/>
                    <a:gd name="T1" fmla="*/ 0 h 76"/>
                    <a:gd name="T2" fmla="*/ 0 w 195"/>
                    <a:gd name="T3" fmla="*/ 76 h 76"/>
                    <a:gd name="T4" fmla="*/ 195 w 195"/>
                    <a:gd name="T5" fmla="*/ 76 h 76"/>
                    <a:gd name="T6" fmla="*/ 195 w 195"/>
                    <a:gd name="T7" fmla="*/ 69 h 76"/>
                  </a:gdLst>
                  <a:ahLst/>
                  <a:cxnLst>
                    <a:cxn ang="0">
                      <a:pos x="T0" y="T1"/>
                    </a:cxn>
                    <a:cxn ang="0">
                      <a:pos x="T2" y="T3"/>
                    </a:cxn>
                    <a:cxn ang="0">
                      <a:pos x="T4" y="T5"/>
                    </a:cxn>
                    <a:cxn ang="0">
                      <a:pos x="T6" y="T7"/>
                    </a:cxn>
                  </a:cxnLst>
                  <a:rect l="0" t="0" r="r" b="b"/>
                  <a:pathLst>
                    <a:path w="195" h="76">
                      <a:moveTo>
                        <a:pt x="0" y="0"/>
                      </a:moveTo>
                      <a:lnTo>
                        <a:pt x="0" y="76"/>
                      </a:lnTo>
                      <a:lnTo>
                        <a:pt x="195" y="76"/>
                      </a:lnTo>
                      <a:lnTo>
                        <a:pt x="195" y="69"/>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70">
                  <a:extLst>
                    <a:ext uri="{FF2B5EF4-FFF2-40B4-BE49-F238E27FC236}">
                      <a16:creationId xmlns:a16="http://schemas.microsoft.com/office/drawing/2014/main" id="{D16D8DDE-1938-488D-9AA1-4DC458D9E2C1}"/>
                    </a:ext>
                  </a:extLst>
                </p:cNvPr>
                <p:cNvSpPr>
                  <a:spLocks noChangeShapeType="1"/>
                </p:cNvSpPr>
                <p:nvPr/>
              </p:nvSpPr>
              <p:spPr bwMode="auto">
                <a:xfrm>
                  <a:off x="-1092" y="3166"/>
                  <a:ext cx="55"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71">
                  <a:extLst>
                    <a:ext uri="{FF2B5EF4-FFF2-40B4-BE49-F238E27FC236}">
                      <a16:creationId xmlns:a16="http://schemas.microsoft.com/office/drawing/2014/main" id="{10EE87D9-09DB-48CB-A348-AE167606BABC}"/>
                    </a:ext>
                  </a:extLst>
                </p:cNvPr>
                <p:cNvSpPr>
                  <a:spLocks noChangeShapeType="1"/>
                </p:cNvSpPr>
                <p:nvPr/>
              </p:nvSpPr>
              <p:spPr bwMode="auto">
                <a:xfrm>
                  <a:off x="-1259" y="2951"/>
                  <a:ext cx="21"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72">
                  <a:extLst>
                    <a:ext uri="{FF2B5EF4-FFF2-40B4-BE49-F238E27FC236}">
                      <a16:creationId xmlns:a16="http://schemas.microsoft.com/office/drawing/2014/main" id="{E88B362F-5F59-4FC0-8991-9F83E7DC7EA1}"/>
                    </a:ext>
                  </a:extLst>
                </p:cNvPr>
                <p:cNvSpPr>
                  <a:spLocks noChangeShapeType="1"/>
                </p:cNvSpPr>
                <p:nvPr/>
              </p:nvSpPr>
              <p:spPr bwMode="auto">
                <a:xfrm>
                  <a:off x="-1197" y="2951"/>
                  <a:ext cx="77"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73">
                  <a:extLst>
                    <a:ext uri="{FF2B5EF4-FFF2-40B4-BE49-F238E27FC236}">
                      <a16:creationId xmlns:a16="http://schemas.microsoft.com/office/drawing/2014/main" id="{FD4A43DE-8B7F-4643-B649-1A805035C87F}"/>
                    </a:ext>
                  </a:extLst>
                </p:cNvPr>
                <p:cNvSpPr>
                  <a:spLocks noChangeShapeType="1"/>
                </p:cNvSpPr>
                <p:nvPr/>
              </p:nvSpPr>
              <p:spPr bwMode="auto">
                <a:xfrm>
                  <a:off x="-1238" y="2992"/>
                  <a:ext cx="20"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74">
                  <a:extLst>
                    <a:ext uri="{FF2B5EF4-FFF2-40B4-BE49-F238E27FC236}">
                      <a16:creationId xmlns:a16="http://schemas.microsoft.com/office/drawing/2014/main" id="{7C5A6161-5711-4C6D-A53D-2A59535A3F88}"/>
                    </a:ext>
                  </a:extLst>
                </p:cNvPr>
                <p:cNvSpPr>
                  <a:spLocks noChangeShapeType="1"/>
                </p:cNvSpPr>
                <p:nvPr/>
              </p:nvSpPr>
              <p:spPr bwMode="auto">
                <a:xfrm>
                  <a:off x="-1176" y="2992"/>
                  <a:ext cx="77"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75">
                  <a:extLst>
                    <a:ext uri="{FF2B5EF4-FFF2-40B4-BE49-F238E27FC236}">
                      <a16:creationId xmlns:a16="http://schemas.microsoft.com/office/drawing/2014/main" id="{F8181B5F-112E-4954-83BE-A17520CAA37C}"/>
                    </a:ext>
                  </a:extLst>
                </p:cNvPr>
                <p:cNvSpPr>
                  <a:spLocks/>
                </p:cNvSpPr>
                <p:nvPr/>
              </p:nvSpPr>
              <p:spPr bwMode="auto">
                <a:xfrm>
                  <a:off x="-1051" y="2868"/>
                  <a:ext cx="209" cy="208"/>
                </a:xfrm>
                <a:custGeom>
                  <a:avLst/>
                  <a:gdLst>
                    <a:gd name="T0" fmla="*/ 70 w 209"/>
                    <a:gd name="T1" fmla="*/ 0 h 208"/>
                    <a:gd name="T2" fmla="*/ 140 w 209"/>
                    <a:gd name="T3" fmla="*/ 0 h 208"/>
                    <a:gd name="T4" fmla="*/ 140 w 209"/>
                    <a:gd name="T5" fmla="*/ 69 h 208"/>
                    <a:gd name="T6" fmla="*/ 209 w 209"/>
                    <a:gd name="T7" fmla="*/ 69 h 208"/>
                    <a:gd name="T8" fmla="*/ 209 w 209"/>
                    <a:gd name="T9" fmla="*/ 138 h 208"/>
                    <a:gd name="T10" fmla="*/ 140 w 209"/>
                    <a:gd name="T11" fmla="*/ 138 h 208"/>
                    <a:gd name="T12" fmla="*/ 140 w 209"/>
                    <a:gd name="T13" fmla="*/ 208 h 208"/>
                    <a:gd name="T14" fmla="*/ 70 w 209"/>
                    <a:gd name="T15" fmla="*/ 208 h 208"/>
                    <a:gd name="T16" fmla="*/ 70 w 209"/>
                    <a:gd name="T17" fmla="*/ 138 h 208"/>
                    <a:gd name="T18" fmla="*/ 0 w 209"/>
                    <a:gd name="T19" fmla="*/ 138 h 208"/>
                    <a:gd name="T20" fmla="*/ 0 w 209"/>
                    <a:gd name="T21" fmla="*/ 69 h 208"/>
                    <a:gd name="T22" fmla="*/ 70 w 209"/>
                    <a:gd name="T23" fmla="*/ 69 h 208"/>
                    <a:gd name="T24" fmla="*/ 70 w 209"/>
                    <a:gd name="T2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08">
                      <a:moveTo>
                        <a:pt x="70" y="0"/>
                      </a:moveTo>
                      <a:lnTo>
                        <a:pt x="140" y="0"/>
                      </a:lnTo>
                      <a:lnTo>
                        <a:pt x="140" y="69"/>
                      </a:lnTo>
                      <a:lnTo>
                        <a:pt x="209" y="69"/>
                      </a:lnTo>
                      <a:lnTo>
                        <a:pt x="209" y="138"/>
                      </a:lnTo>
                      <a:lnTo>
                        <a:pt x="140" y="138"/>
                      </a:lnTo>
                      <a:lnTo>
                        <a:pt x="140" y="208"/>
                      </a:lnTo>
                      <a:lnTo>
                        <a:pt x="70" y="208"/>
                      </a:lnTo>
                      <a:lnTo>
                        <a:pt x="70" y="138"/>
                      </a:lnTo>
                      <a:lnTo>
                        <a:pt x="0" y="138"/>
                      </a:lnTo>
                      <a:lnTo>
                        <a:pt x="0" y="69"/>
                      </a:lnTo>
                      <a:lnTo>
                        <a:pt x="70" y="69"/>
                      </a:lnTo>
                      <a:lnTo>
                        <a:pt x="70" y="0"/>
                      </a:lnTo>
                      <a:close/>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78">
                <a:extLst>
                  <a:ext uri="{FF2B5EF4-FFF2-40B4-BE49-F238E27FC236}">
                    <a16:creationId xmlns:a16="http://schemas.microsoft.com/office/drawing/2014/main" id="{7422FEBE-E4A7-40A8-89F3-9F384B3AD128}"/>
                  </a:ext>
                </a:extLst>
              </p:cNvPr>
              <p:cNvGrpSpPr>
                <a:grpSpLocks noChangeAspect="1"/>
              </p:cNvGrpSpPr>
              <p:nvPr/>
            </p:nvGrpSpPr>
            <p:grpSpPr bwMode="auto">
              <a:xfrm>
                <a:off x="1140850" y="1030287"/>
                <a:ext cx="457200" cy="452986"/>
                <a:chOff x="-1160" y="1723"/>
                <a:chExt cx="434" cy="430"/>
              </a:xfrm>
            </p:grpSpPr>
            <p:sp>
              <p:nvSpPr>
                <p:cNvPr id="150" name="Freeform 79">
                  <a:extLst>
                    <a:ext uri="{FF2B5EF4-FFF2-40B4-BE49-F238E27FC236}">
                      <a16:creationId xmlns:a16="http://schemas.microsoft.com/office/drawing/2014/main" id="{93E31FFC-86E3-4F57-B5EC-DDFB62B7E41C}"/>
                    </a:ext>
                  </a:extLst>
                </p:cNvPr>
                <p:cNvSpPr>
                  <a:spLocks/>
                </p:cNvSpPr>
                <p:nvPr/>
              </p:nvSpPr>
              <p:spPr bwMode="auto">
                <a:xfrm>
                  <a:off x="-1160" y="2021"/>
                  <a:ext cx="111" cy="132"/>
                </a:xfrm>
                <a:custGeom>
                  <a:avLst/>
                  <a:gdLst>
                    <a:gd name="T0" fmla="*/ 0 w 111"/>
                    <a:gd name="T1" fmla="*/ 21 h 132"/>
                    <a:gd name="T2" fmla="*/ 41 w 111"/>
                    <a:gd name="T3" fmla="*/ 0 h 132"/>
                    <a:gd name="T4" fmla="*/ 111 w 111"/>
                    <a:gd name="T5" fmla="*/ 111 h 132"/>
                    <a:gd name="T6" fmla="*/ 76 w 111"/>
                    <a:gd name="T7" fmla="*/ 132 h 132"/>
                  </a:gdLst>
                  <a:ahLst/>
                  <a:cxnLst>
                    <a:cxn ang="0">
                      <a:pos x="T0" y="T1"/>
                    </a:cxn>
                    <a:cxn ang="0">
                      <a:pos x="T2" y="T3"/>
                    </a:cxn>
                    <a:cxn ang="0">
                      <a:pos x="T4" y="T5"/>
                    </a:cxn>
                    <a:cxn ang="0">
                      <a:pos x="T6" y="T7"/>
                    </a:cxn>
                  </a:cxnLst>
                  <a:rect l="0" t="0" r="r" b="b"/>
                  <a:pathLst>
                    <a:path w="111" h="132">
                      <a:moveTo>
                        <a:pt x="0" y="21"/>
                      </a:moveTo>
                      <a:lnTo>
                        <a:pt x="41" y="0"/>
                      </a:lnTo>
                      <a:lnTo>
                        <a:pt x="111" y="111"/>
                      </a:lnTo>
                      <a:lnTo>
                        <a:pt x="76" y="132"/>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80">
                  <a:extLst>
                    <a:ext uri="{FF2B5EF4-FFF2-40B4-BE49-F238E27FC236}">
                      <a16:creationId xmlns:a16="http://schemas.microsoft.com/office/drawing/2014/main" id="{054F9C89-ABC2-46E5-94F8-BE4A19D76F59}"/>
                    </a:ext>
                  </a:extLst>
                </p:cNvPr>
                <p:cNvSpPr>
                  <a:spLocks/>
                </p:cNvSpPr>
                <p:nvPr/>
              </p:nvSpPr>
              <p:spPr bwMode="auto">
                <a:xfrm>
                  <a:off x="-1105" y="1980"/>
                  <a:ext cx="236" cy="55"/>
                </a:xfrm>
                <a:custGeom>
                  <a:avLst/>
                  <a:gdLst>
                    <a:gd name="T0" fmla="*/ 72 w 136"/>
                    <a:gd name="T1" fmla="*/ 32 h 32"/>
                    <a:gd name="T2" fmla="*/ 120 w 136"/>
                    <a:gd name="T3" fmla="*/ 32 h 32"/>
                    <a:gd name="T4" fmla="*/ 136 w 136"/>
                    <a:gd name="T5" fmla="*/ 16 h 32"/>
                    <a:gd name="T6" fmla="*/ 136 w 136"/>
                    <a:gd name="T7" fmla="*/ 16 h 32"/>
                    <a:gd name="T8" fmla="*/ 120 w 136"/>
                    <a:gd name="T9" fmla="*/ 0 h 32"/>
                    <a:gd name="T10" fmla="*/ 59 w 136"/>
                    <a:gd name="T11" fmla="*/ 0 h 32"/>
                    <a:gd name="T12" fmla="*/ 39 w 136"/>
                    <a:gd name="T13" fmla="*/ 5 h 32"/>
                    <a:gd name="T14" fmla="*/ 0 w 136"/>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2">
                      <a:moveTo>
                        <a:pt x="72" y="32"/>
                      </a:moveTo>
                      <a:cubicBezTo>
                        <a:pt x="120" y="32"/>
                        <a:pt x="120" y="32"/>
                        <a:pt x="120" y="32"/>
                      </a:cubicBezTo>
                      <a:cubicBezTo>
                        <a:pt x="129" y="32"/>
                        <a:pt x="136" y="25"/>
                        <a:pt x="136" y="16"/>
                      </a:cubicBezTo>
                      <a:cubicBezTo>
                        <a:pt x="136" y="16"/>
                        <a:pt x="136" y="16"/>
                        <a:pt x="136" y="16"/>
                      </a:cubicBezTo>
                      <a:cubicBezTo>
                        <a:pt x="136" y="7"/>
                        <a:pt x="129" y="0"/>
                        <a:pt x="120" y="0"/>
                      </a:cubicBezTo>
                      <a:cubicBezTo>
                        <a:pt x="59" y="0"/>
                        <a:pt x="59" y="0"/>
                        <a:pt x="59" y="0"/>
                      </a:cubicBezTo>
                      <a:cubicBezTo>
                        <a:pt x="52" y="0"/>
                        <a:pt x="45" y="2"/>
                        <a:pt x="39" y="5"/>
                      </a:cubicBezTo>
                      <a:cubicBezTo>
                        <a:pt x="0" y="28"/>
                        <a:pt x="0" y="28"/>
                        <a:pt x="0" y="2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81">
                  <a:extLst>
                    <a:ext uri="{FF2B5EF4-FFF2-40B4-BE49-F238E27FC236}">
                      <a16:creationId xmlns:a16="http://schemas.microsoft.com/office/drawing/2014/main" id="{82513C58-AD64-4E16-972B-EDE27FE14507}"/>
                    </a:ext>
                  </a:extLst>
                </p:cNvPr>
                <p:cNvSpPr>
                  <a:spLocks/>
                </p:cNvSpPr>
                <p:nvPr/>
              </p:nvSpPr>
              <p:spPr bwMode="auto">
                <a:xfrm>
                  <a:off x="-1053" y="1976"/>
                  <a:ext cx="327" cy="142"/>
                </a:xfrm>
                <a:custGeom>
                  <a:avLst/>
                  <a:gdLst>
                    <a:gd name="T0" fmla="*/ 94 w 188"/>
                    <a:gd name="T1" fmla="*/ 34 h 82"/>
                    <a:gd name="T2" fmla="*/ 164 w 188"/>
                    <a:gd name="T3" fmla="*/ 3 h 82"/>
                    <a:gd name="T4" fmla="*/ 185 w 188"/>
                    <a:gd name="T5" fmla="*/ 12 h 82"/>
                    <a:gd name="T6" fmla="*/ 185 w 188"/>
                    <a:gd name="T7" fmla="*/ 12 h 82"/>
                    <a:gd name="T8" fmla="*/ 176 w 188"/>
                    <a:gd name="T9" fmla="*/ 33 h 82"/>
                    <a:gd name="T10" fmla="*/ 105 w 188"/>
                    <a:gd name="T11" fmla="*/ 67 h 82"/>
                    <a:gd name="T12" fmla="*/ 90 w 188"/>
                    <a:gd name="T13" fmla="*/ 70 h 82"/>
                    <a:gd name="T14" fmla="*/ 27 w 188"/>
                    <a:gd name="T15" fmla="*/ 70 h 82"/>
                    <a:gd name="T16" fmla="*/ 15 w 188"/>
                    <a:gd name="T17" fmla="*/ 73 h 82"/>
                    <a:gd name="T18" fmla="*/ 0 w 188"/>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2">
                      <a:moveTo>
                        <a:pt x="94" y="34"/>
                      </a:moveTo>
                      <a:cubicBezTo>
                        <a:pt x="164" y="3"/>
                        <a:pt x="164" y="3"/>
                        <a:pt x="164" y="3"/>
                      </a:cubicBezTo>
                      <a:cubicBezTo>
                        <a:pt x="172" y="0"/>
                        <a:pt x="181" y="4"/>
                        <a:pt x="185" y="12"/>
                      </a:cubicBezTo>
                      <a:cubicBezTo>
                        <a:pt x="185" y="12"/>
                        <a:pt x="185" y="12"/>
                        <a:pt x="185" y="12"/>
                      </a:cubicBezTo>
                      <a:cubicBezTo>
                        <a:pt x="188" y="20"/>
                        <a:pt x="184" y="30"/>
                        <a:pt x="176" y="33"/>
                      </a:cubicBezTo>
                      <a:cubicBezTo>
                        <a:pt x="105" y="67"/>
                        <a:pt x="105" y="67"/>
                        <a:pt x="105" y="67"/>
                      </a:cubicBezTo>
                      <a:cubicBezTo>
                        <a:pt x="101" y="69"/>
                        <a:pt x="95" y="70"/>
                        <a:pt x="90" y="70"/>
                      </a:cubicBezTo>
                      <a:cubicBezTo>
                        <a:pt x="27" y="70"/>
                        <a:pt x="27" y="70"/>
                        <a:pt x="27" y="70"/>
                      </a:cubicBezTo>
                      <a:cubicBezTo>
                        <a:pt x="23" y="70"/>
                        <a:pt x="18" y="71"/>
                        <a:pt x="15" y="73"/>
                      </a:cubicBezTo>
                      <a:cubicBezTo>
                        <a:pt x="0" y="82"/>
                        <a:pt x="0" y="82"/>
                        <a:pt x="0" y="82"/>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Freeform 82">
                  <a:extLst>
                    <a:ext uri="{FF2B5EF4-FFF2-40B4-BE49-F238E27FC236}">
                      <a16:creationId xmlns:a16="http://schemas.microsoft.com/office/drawing/2014/main" id="{CA8EE7D7-DD24-4561-81B1-8D0FF7ADA64C}"/>
                    </a:ext>
                  </a:extLst>
                </p:cNvPr>
                <p:cNvSpPr>
                  <a:spLocks/>
                </p:cNvSpPr>
                <p:nvPr/>
              </p:nvSpPr>
              <p:spPr bwMode="auto">
                <a:xfrm>
                  <a:off x="-1119" y="1723"/>
                  <a:ext cx="389" cy="298"/>
                </a:xfrm>
                <a:custGeom>
                  <a:avLst/>
                  <a:gdLst>
                    <a:gd name="T0" fmla="*/ 149 w 224"/>
                    <a:gd name="T1" fmla="*/ 172 h 172"/>
                    <a:gd name="T2" fmla="*/ 224 w 224"/>
                    <a:gd name="T3" fmla="*/ 60 h 172"/>
                    <a:gd name="T4" fmla="*/ 164 w 224"/>
                    <a:gd name="T5" fmla="*/ 0 h 172"/>
                    <a:gd name="T6" fmla="*/ 112 w 224"/>
                    <a:gd name="T7" fmla="*/ 30 h 172"/>
                    <a:gd name="T8" fmla="*/ 60 w 224"/>
                    <a:gd name="T9" fmla="*/ 0 h 172"/>
                    <a:gd name="T10" fmla="*/ 0 w 224"/>
                    <a:gd name="T11" fmla="*/ 60 h 172"/>
                    <a:gd name="T12" fmla="*/ 49 w 224"/>
                    <a:gd name="T13" fmla="*/ 148 h 172"/>
                  </a:gdLst>
                  <a:ahLst/>
                  <a:cxnLst>
                    <a:cxn ang="0">
                      <a:pos x="T0" y="T1"/>
                    </a:cxn>
                    <a:cxn ang="0">
                      <a:pos x="T2" y="T3"/>
                    </a:cxn>
                    <a:cxn ang="0">
                      <a:pos x="T4" y="T5"/>
                    </a:cxn>
                    <a:cxn ang="0">
                      <a:pos x="T6" y="T7"/>
                    </a:cxn>
                    <a:cxn ang="0">
                      <a:pos x="T8" y="T9"/>
                    </a:cxn>
                    <a:cxn ang="0">
                      <a:pos x="T10" y="T11"/>
                    </a:cxn>
                    <a:cxn ang="0">
                      <a:pos x="T12" y="T13"/>
                    </a:cxn>
                  </a:cxnLst>
                  <a:rect l="0" t="0" r="r" b="b"/>
                  <a:pathLst>
                    <a:path w="224" h="172">
                      <a:moveTo>
                        <a:pt x="149" y="172"/>
                      </a:moveTo>
                      <a:cubicBezTo>
                        <a:pt x="176" y="152"/>
                        <a:pt x="224" y="97"/>
                        <a:pt x="224" y="60"/>
                      </a:cubicBezTo>
                      <a:cubicBezTo>
                        <a:pt x="224" y="27"/>
                        <a:pt x="197" y="0"/>
                        <a:pt x="164" y="0"/>
                      </a:cubicBezTo>
                      <a:cubicBezTo>
                        <a:pt x="142" y="0"/>
                        <a:pt x="122" y="12"/>
                        <a:pt x="112" y="30"/>
                      </a:cubicBezTo>
                      <a:cubicBezTo>
                        <a:pt x="102" y="12"/>
                        <a:pt x="82" y="0"/>
                        <a:pt x="60" y="0"/>
                      </a:cubicBezTo>
                      <a:cubicBezTo>
                        <a:pt x="27" y="0"/>
                        <a:pt x="0" y="27"/>
                        <a:pt x="0" y="60"/>
                      </a:cubicBezTo>
                      <a:cubicBezTo>
                        <a:pt x="0" y="87"/>
                        <a:pt x="25" y="123"/>
                        <a:pt x="49" y="14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83">
                  <a:extLst>
                    <a:ext uri="{FF2B5EF4-FFF2-40B4-BE49-F238E27FC236}">
                      <a16:creationId xmlns:a16="http://schemas.microsoft.com/office/drawing/2014/main" id="{F9FA0703-C9DF-407C-B5AB-6B79E77A5E11}"/>
                    </a:ext>
                  </a:extLst>
                </p:cNvPr>
                <p:cNvSpPr>
                  <a:spLocks/>
                </p:cNvSpPr>
                <p:nvPr/>
              </p:nvSpPr>
              <p:spPr bwMode="auto">
                <a:xfrm>
                  <a:off x="-1035" y="1820"/>
                  <a:ext cx="222" cy="118"/>
                </a:xfrm>
                <a:custGeom>
                  <a:avLst/>
                  <a:gdLst>
                    <a:gd name="T0" fmla="*/ 0 w 222"/>
                    <a:gd name="T1" fmla="*/ 83 h 118"/>
                    <a:gd name="T2" fmla="*/ 48 w 222"/>
                    <a:gd name="T3" fmla="*/ 83 h 118"/>
                    <a:gd name="T4" fmla="*/ 69 w 222"/>
                    <a:gd name="T5" fmla="*/ 49 h 118"/>
                    <a:gd name="T6" fmla="*/ 104 w 222"/>
                    <a:gd name="T7" fmla="*/ 118 h 118"/>
                    <a:gd name="T8" fmla="*/ 146 w 222"/>
                    <a:gd name="T9" fmla="*/ 0 h 118"/>
                    <a:gd name="T10" fmla="*/ 180 w 222"/>
                    <a:gd name="T11" fmla="*/ 83 h 118"/>
                    <a:gd name="T12" fmla="*/ 222 w 222"/>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22" h="118">
                      <a:moveTo>
                        <a:pt x="0" y="83"/>
                      </a:moveTo>
                      <a:lnTo>
                        <a:pt x="48" y="83"/>
                      </a:lnTo>
                      <a:lnTo>
                        <a:pt x="69" y="49"/>
                      </a:lnTo>
                      <a:lnTo>
                        <a:pt x="104" y="118"/>
                      </a:lnTo>
                      <a:lnTo>
                        <a:pt x="146" y="0"/>
                      </a:lnTo>
                      <a:lnTo>
                        <a:pt x="180" y="83"/>
                      </a:lnTo>
                      <a:lnTo>
                        <a:pt x="222" y="83"/>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Group 86">
                <a:extLst>
                  <a:ext uri="{FF2B5EF4-FFF2-40B4-BE49-F238E27FC236}">
                    <a16:creationId xmlns:a16="http://schemas.microsoft.com/office/drawing/2014/main" id="{D5665825-4EAB-43F0-BFEE-F5F2FFB47DBC}"/>
                  </a:ext>
                </a:extLst>
              </p:cNvPr>
              <p:cNvGrpSpPr>
                <a:grpSpLocks noChangeAspect="1"/>
              </p:cNvGrpSpPr>
              <p:nvPr/>
            </p:nvGrpSpPr>
            <p:grpSpPr bwMode="auto">
              <a:xfrm>
                <a:off x="1180803" y="3926580"/>
                <a:ext cx="457200" cy="457200"/>
                <a:chOff x="-859" y="2611"/>
                <a:chExt cx="430" cy="430"/>
              </a:xfrm>
            </p:grpSpPr>
            <p:sp>
              <p:nvSpPr>
                <p:cNvPr id="147" name="Freeform 87">
                  <a:extLst>
                    <a:ext uri="{FF2B5EF4-FFF2-40B4-BE49-F238E27FC236}">
                      <a16:creationId xmlns:a16="http://schemas.microsoft.com/office/drawing/2014/main" id="{A9C4C59F-87D8-4DFC-B57C-7114DEC76E97}"/>
                    </a:ext>
                  </a:extLst>
                </p:cNvPr>
                <p:cNvSpPr>
                  <a:spLocks/>
                </p:cNvSpPr>
                <p:nvPr/>
              </p:nvSpPr>
              <p:spPr bwMode="auto">
                <a:xfrm>
                  <a:off x="-859" y="2611"/>
                  <a:ext cx="267" cy="430"/>
                </a:xfrm>
                <a:custGeom>
                  <a:avLst/>
                  <a:gdLst>
                    <a:gd name="T0" fmla="*/ 136 w 154"/>
                    <a:gd name="T1" fmla="*/ 234 h 248"/>
                    <a:gd name="T2" fmla="*/ 88 w 154"/>
                    <a:gd name="T3" fmla="*/ 248 h 248"/>
                    <a:gd name="T4" fmla="*/ 0 w 154"/>
                    <a:gd name="T5" fmla="*/ 160 h 248"/>
                    <a:gd name="T6" fmla="*/ 88 w 154"/>
                    <a:gd name="T7" fmla="*/ 0 h 248"/>
                    <a:gd name="T8" fmla="*/ 154 w 154"/>
                    <a:gd name="T9" fmla="*/ 92 h 248"/>
                  </a:gdLst>
                  <a:ahLst/>
                  <a:cxnLst>
                    <a:cxn ang="0">
                      <a:pos x="T0" y="T1"/>
                    </a:cxn>
                    <a:cxn ang="0">
                      <a:pos x="T2" y="T3"/>
                    </a:cxn>
                    <a:cxn ang="0">
                      <a:pos x="T4" y="T5"/>
                    </a:cxn>
                    <a:cxn ang="0">
                      <a:pos x="T6" y="T7"/>
                    </a:cxn>
                    <a:cxn ang="0">
                      <a:pos x="T8" y="T9"/>
                    </a:cxn>
                  </a:cxnLst>
                  <a:rect l="0" t="0" r="r" b="b"/>
                  <a:pathLst>
                    <a:path w="154" h="248">
                      <a:moveTo>
                        <a:pt x="136" y="234"/>
                      </a:moveTo>
                      <a:cubicBezTo>
                        <a:pt x="122" y="243"/>
                        <a:pt x="106" y="248"/>
                        <a:pt x="88" y="248"/>
                      </a:cubicBezTo>
                      <a:cubicBezTo>
                        <a:pt x="39" y="248"/>
                        <a:pt x="0" y="209"/>
                        <a:pt x="0" y="160"/>
                      </a:cubicBezTo>
                      <a:cubicBezTo>
                        <a:pt x="0" y="96"/>
                        <a:pt x="88" y="0"/>
                        <a:pt x="88" y="0"/>
                      </a:cubicBezTo>
                      <a:cubicBezTo>
                        <a:pt x="88" y="0"/>
                        <a:pt x="128" y="44"/>
                        <a:pt x="154" y="92"/>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88">
                  <a:extLst>
                    <a:ext uri="{FF2B5EF4-FFF2-40B4-BE49-F238E27FC236}">
                      <a16:creationId xmlns:a16="http://schemas.microsoft.com/office/drawing/2014/main" id="{60CF352C-6895-44FE-AD3D-042D0F86B6CB}"/>
                    </a:ext>
                  </a:extLst>
                </p:cNvPr>
                <p:cNvSpPr>
                  <a:spLocks/>
                </p:cNvSpPr>
                <p:nvPr/>
              </p:nvSpPr>
              <p:spPr bwMode="auto">
                <a:xfrm>
                  <a:off x="-658" y="2812"/>
                  <a:ext cx="229" cy="111"/>
                </a:xfrm>
                <a:custGeom>
                  <a:avLst/>
                  <a:gdLst>
                    <a:gd name="T0" fmla="*/ 229 w 229"/>
                    <a:gd name="T1" fmla="*/ 76 h 111"/>
                    <a:gd name="T2" fmla="*/ 153 w 229"/>
                    <a:gd name="T3" fmla="*/ 76 h 111"/>
                    <a:gd name="T4" fmla="*/ 153 w 229"/>
                    <a:gd name="T5" fmla="*/ 0 h 111"/>
                    <a:gd name="T6" fmla="*/ 76 w 229"/>
                    <a:gd name="T7" fmla="*/ 0 h 111"/>
                    <a:gd name="T8" fmla="*/ 76 w 229"/>
                    <a:gd name="T9" fmla="*/ 76 h 111"/>
                    <a:gd name="T10" fmla="*/ 0 w 229"/>
                    <a:gd name="T11" fmla="*/ 76 h 111"/>
                    <a:gd name="T12" fmla="*/ 0 w 229"/>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29" h="111">
                      <a:moveTo>
                        <a:pt x="229" y="76"/>
                      </a:moveTo>
                      <a:lnTo>
                        <a:pt x="153" y="76"/>
                      </a:lnTo>
                      <a:lnTo>
                        <a:pt x="153" y="0"/>
                      </a:lnTo>
                      <a:lnTo>
                        <a:pt x="76" y="0"/>
                      </a:lnTo>
                      <a:lnTo>
                        <a:pt x="76" y="76"/>
                      </a:lnTo>
                      <a:lnTo>
                        <a:pt x="0" y="76"/>
                      </a:lnTo>
                      <a:lnTo>
                        <a:pt x="0" y="111"/>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89">
                  <a:extLst>
                    <a:ext uri="{FF2B5EF4-FFF2-40B4-BE49-F238E27FC236}">
                      <a16:creationId xmlns:a16="http://schemas.microsoft.com/office/drawing/2014/main" id="{4390C25D-7BEE-40B3-A217-BF88A3B68E4E}"/>
                    </a:ext>
                  </a:extLst>
                </p:cNvPr>
                <p:cNvSpPr>
                  <a:spLocks/>
                </p:cNvSpPr>
                <p:nvPr/>
              </p:nvSpPr>
              <p:spPr bwMode="auto">
                <a:xfrm>
                  <a:off x="-769" y="2888"/>
                  <a:ext cx="340" cy="153"/>
                </a:xfrm>
                <a:custGeom>
                  <a:avLst/>
                  <a:gdLst>
                    <a:gd name="T0" fmla="*/ 0 w 196"/>
                    <a:gd name="T1" fmla="*/ 0 h 88"/>
                    <a:gd name="T2" fmla="*/ 40 w 196"/>
                    <a:gd name="T3" fmla="*/ 44 h 88"/>
                    <a:gd name="T4" fmla="*/ 108 w 196"/>
                    <a:gd name="T5" fmla="*/ 44 h 88"/>
                    <a:gd name="T6" fmla="*/ 108 w 196"/>
                    <a:gd name="T7" fmla="*/ 88 h 88"/>
                    <a:gd name="T8" fmla="*/ 152 w 196"/>
                    <a:gd name="T9" fmla="*/ 88 h 88"/>
                    <a:gd name="T10" fmla="*/ 152 w 196"/>
                    <a:gd name="T11" fmla="*/ 44 h 88"/>
                    <a:gd name="T12" fmla="*/ 196 w 196"/>
                    <a:gd name="T13" fmla="*/ 44 h 88"/>
                    <a:gd name="T14" fmla="*/ 196 w 196"/>
                    <a:gd name="T15" fmla="*/ 2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88">
                      <a:moveTo>
                        <a:pt x="0" y="0"/>
                      </a:moveTo>
                      <a:cubicBezTo>
                        <a:pt x="0" y="24"/>
                        <a:pt x="16" y="44"/>
                        <a:pt x="40" y="44"/>
                      </a:cubicBezTo>
                      <a:cubicBezTo>
                        <a:pt x="108" y="44"/>
                        <a:pt x="108" y="44"/>
                        <a:pt x="108" y="44"/>
                      </a:cubicBezTo>
                      <a:cubicBezTo>
                        <a:pt x="108" y="88"/>
                        <a:pt x="108" y="88"/>
                        <a:pt x="108" y="88"/>
                      </a:cubicBezTo>
                      <a:cubicBezTo>
                        <a:pt x="152" y="88"/>
                        <a:pt x="152" y="88"/>
                        <a:pt x="152" y="88"/>
                      </a:cubicBezTo>
                      <a:cubicBezTo>
                        <a:pt x="152" y="44"/>
                        <a:pt x="152" y="44"/>
                        <a:pt x="152" y="44"/>
                      </a:cubicBezTo>
                      <a:cubicBezTo>
                        <a:pt x="196" y="44"/>
                        <a:pt x="196" y="44"/>
                        <a:pt x="196" y="44"/>
                      </a:cubicBezTo>
                      <a:cubicBezTo>
                        <a:pt x="196" y="24"/>
                        <a:pt x="196" y="24"/>
                        <a:pt x="196" y="24"/>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5" name="Group 92">
                <a:extLst>
                  <a:ext uri="{FF2B5EF4-FFF2-40B4-BE49-F238E27FC236}">
                    <a16:creationId xmlns:a16="http://schemas.microsoft.com/office/drawing/2014/main" id="{7C76D789-F881-42F1-9EF4-3AA99BEA41E8}"/>
                  </a:ext>
                </a:extLst>
              </p:cNvPr>
              <p:cNvGrpSpPr>
                <a:grpSpLocks noChangeAspect="1"/>
              </p:cNvGrpSpPr>
              <p:nvPr/>
            </p:nvGrpSpPr>
            <p:grpSpPr bwMode="auto">
              <a:xfrm>
                <a:off x="1838765" y="1371600"/>
                <a:ext cx="457200" cy="448573"/>
                <a:chOff x="-1370" y="2669"/>
                <a:chExt cx="424" cy="416"/>
              </a:xfrm>
            </p:grpSpPr>
            <p:sp>
              <p:nvSpPr>
                <p:cNvPr id="141" name="Oval 93">
                  <a:extLst>
                    <a:ext uri="{FF2B5EF4-FFF2-40B4-BE49-F238E27FC236}">
                      <a16:creationId xmlns:a16="http://schemas.microsoft.com/office/drawing/2014/main" id="{9A879E54-1F02-4EC7-8815-FC72D36F9A57}"/>
                    </a:ext>
                  </a:extLst>
                </p:cNvPr>
                <p:cNvSpPr>
                  <a:spLocks noChangeArrowheads="1"/>
                </p:cNvSpPr>
                <p:nvPr/>
              </p:nvSpPr>
              <p:spPr bwMode="auto">
                <a:xfrm>
                  <a:off x="-1172" y="2745"/>
                  <a:ext cx="28" cy="28"/>
                </a:xfrm>
                <a:prstGeom prst="ellips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94">
                  <a:extLst>
                    <a:ext uri="{FF2B5EF4-FFF2-40B4-BE49-F238E27FC236}">
                      <a16:creationId xmlns:a16="http://schemas.microsoft.com/office/drawing/2014/main" id="{106A36A1-E3E9-4C46-A28F-5CC049467866}"/>
                    </a:ext>
                  </a:extLst>
                </p:cNvPr>
                <p:cNvSpPr>
                  <a:spLocks noChangeShapeType="1"/>
                </p:cNvSpPr>
                <p:nvPr/>
              </p:nvSpPr>
              <p:spPr bwMode="auto">
                <a:xfrm>
                  <a:off x="-1158" y="2967"/>
                  <a:ext cx="0" cy="42"/>
                </a:xfrm>
                <a:prstGeom prst="lin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95">
                  <a:extLst>
                    <a:ext uri="{FF2B5EF4-FFF2-40B4-BE49-F238E27FC236}">
                      <a16:creationId xmlns:a16="http://schemas.microsoft.com/office/drawing/2014/main" id="{CACBE7B9-2093-492D-9390-88D1A4AE31C5}"/>
                    </a:ext>
                  </a:extLst>
                </p:cNvPr>
                <p:cNvSpPr>
                  <a:spLocks/>
                </p:cNvSpPr>
                <p:nvPr/>
              </p:nvSpPr>
              <p:spPr bwMode="auto">
                <a:xfrm>
                  <a:off x="-1186" y="2884"/>
                  <a:ext cx="63" cy="111"/>
                </a:xfrm>
                <a:custGeom>
                  <a:avLst/>
                  <a:gdLst>
                    <a:gd name="T0" fmla="*/ 33 w 36"/>
                    <a:gd name="T1" fmla="*/ 0 h 64"/>
                    <a:gd name="T2" fmla="*/ 36 w 36"/>
                    <a:gd name="T3" fmla="*/ 10 h 64"/>
                    <a:gd name="T4" fmla="*/ 36 w 36"/>
                    <a:gd name="T5" fmla="*/ 10 h 64"/>
                    <a:gd name="T6" fmla="*/ 23 w 36"/>
                    <a:gd name="T7" fmla="*/ 28 h 64"/>
                    <a:gd name="T8" fmla="*/ 10 w 36"/>
                    <a:gd name="T9" fmla="*/ 33 h 64"/>
                    <a:gd name="T10" fmla="*/ 0 w 36"/>
                    <a:gd name="T11" fmla="*/ 47 h 64"/>
                    <a:gd name="T12" fmla="*/ 0 w 36"/>
                    <a:gd name="T13" fmla="*/ 47 h 64"/>
                    <a:gd name="T14" fmla="*/ 8 w 36"/>
                    <a:gd name="T15" fmla="*/ 60 h 64"/>
                    <a:gd name="T16" fmla="*/ 16 w 36"/>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4">
                      <a:moveTo>
                        <a:pt x="33" y="0"/>
                      </a:moveTo>
                      <a:cubicBezTo>
                        <a:pt x="35" y="3"/>
                        <a:pt x="36" y="7"/>
                        <a:pt x="36" y="10"/>
                      </a:cubicBezTo>
                      <a:cubicBezTo>
                        <a:pt x="36" y="10"/>
                        <a:pt x="36" y="10"/>
                        <a:pt x="36" y="10"/>
                      </a:cubicBezTo>
                      <a:cubicBezTo>
                        <a:pt x="36" y="19"/>
                        <a:pt x="31" y="26"/>
                        <a:pt x="23" y="28"/>
                      </a:cubicBezTo>
                      <a:cubicBezTo>
                        <a:pt x="10" y="33"/>
                        <a:pt x="10" y="33"/>
                        <a:pt x="10" y="33"/>
                      </a:cubicBezTo>
                      <a:cubicBezTo>
                        <a:pt x="4" y="35"/>
                        <a:pt x="0" y="40"/>
                        <a:pt x="0" y="47"/>
                      </a:cubicBezTo>
                      <a:cubicBezTo>
                        <a:pt x="0" y="47"/>
                        <a:pt x="0" y="47"/>
                        <a:pt x="0" y="47"/>
                      </a:cubicBezTo>
                      <a:cubicBezTo>
                        <a:pt x="0" y="52"/>
                        <a:pt x="3" y="58"/>
                        <a:pt x="8" y="60"/>
                      </a:cubicBezTo>
                      <a:cubicBezTo>
                        <a:pt x="16" y="64"/>
                        <a:pt x="16" y="64"/>
                        <a:pt x="16" y="64"/>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96">
                  <a:extLst>
                    <a:ext uri="{FF2B5EF4-FFF2-40B4-BE49-F238E27FC236}">
                      <a16:creationId xmlns:a16="http://schemas.microsoft.com/office/drawing/2014/main" id="{289BFBBC-79EB-4494-82AC-931F23BD3684}"/>
                    </a:ext>
                  </a:extLst>
                </p:cNvPr>
                <p:cNvSpPr>
                  <a:spLocks noChangeShapeType="1"/>
                </p:cNvSpPr>
                <p:nvPr/>
              </p:nvSpPr>
              <p:spPr bwMode="auto">
                <a:xfrm>
                  <a:off x="-1158" y="2822"/>
                  <a:ext cx="0" cy="111"/>
                </a:xfrm>
                <a:prstGeom prst="lin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97">
                  <a:extLst>
                    <a:ext uri="{FF2B5EF4-FFF2-40B4-BE49-F238E27FC236}">
                      <a16:creationId xmlns:a16="http://schemas.microsoft.com/office/drawing/2014/main" id="{4A33DCCA-E8CA-4E78-8992-D9BB08235135}"/>
                    </a:ext>
                  </a:extLst>
                </p:cNvPr>
                <p:cNvSpPr>
                  <a:spLocks/>
                </p:cNvSpPr>
                <p:nvPr/>
              </p:nvSpPr>
              <p:spPr bwMode="auto">
                <a:xfrm>
                  <a:off x="-1200" y="2794"/>
                  <a:ext cx="63" cy="62"/>
                </a:xfrm>
                <a:custGeom>
                  <a:avLst/>
                  <a:gdLst>
                    <a:gd name="T0" fmla="*/ 36 w 36"/>
                    <a:gd name="T1" fmla="*/ 0 h 36"/>
                    <a:gd name="T2" fmla="*/ 20 w 36"/>
                    <a:gd name="T3" fmla="*/ 0 h 36"/>
                    <a:gd name="T4" fmla="*/ 0 w 36"/>
                    <a:gd name="T5" fmla="*/ 20 h 36"/>
                    <a:gd name="T6" fmla="*/ 0 w 36"/>
                    <a:gd name="T7" fmla="*/ 20 h 36"/>
                    <a:gd name="T8" fmla="*/ 7 w 36"/>
                    <a:gd name="T9" fmla="*/ 36 h 36"/>
                  </a:gdLst>
                  <a:ahLst/>
                  <a:cxnLst>
                    <a:cxn ang="0">
                      <a:pos x="T0" y="T1"/>
                    </a:cxn>
                    <a:cxn ang="0">
                      <a:pos x="T2" y="T3"/>
                    </a:cxn>
                    <a:cxn ang="0">
                      <a:pos x="T4" y="T5"/>
                    </a:cxn>
                    <a:cxn ang="0">
                      <a:pos x="T6" y="T7"/>
                    </a:cxn>
                    <a:cxn ang="0">
                      <a:pos x="T8" y="T9"/>
                    </a:cxn>
                  </a:cxnLst>
                  <a:rect l="0" t="0" r="r" b="b"/>
                  <a:pathLst>
                    <a:path w="36" h="36">
                      <a:moveTo>
                        <a:pt x="36" y="0"/>
                      </a:moveTo>
                      <a:cubicBezTo>
                        <a:pt x="20" y="0"/>
                        <a:pt x="20" y="0"/>
                        <a:pt x="20" y="0"/>
                      </a:cubicBezTo>
                      <a:cubicBezTo>
                        <a:pt x="9" y="0"/>
                        <a:pt x="0" y="9"/>
                        <a:pt x="0" y="20"/>
                      </a:cubicBezTo>
                      <a:cubicBezTo>
                        <a:pt x="0" y="20"/>
                        <a:pt x="0" y="20"/>
                        <a:pt x="0" y="20"/>
                      </a:cubicBezTo>
                      <a:cubicBezTo>
                        <a:pt x="0" y="27"/>
                        <a:pt x="3" y="32"/>
                        <a:pt x="7" y="3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98">
                  <a:extLst>
                    <a:ext uri="{FF2B5EF4-FFF2-40B4-BE49-F238E27FC236}">
                      <a16:creationId xmlns:a16="http://schemas.microsoft.com/office/drawing/2014/main" id="{0C9C1505-7696-4749-8819-B66D93DD40B9}"/>
                    </a:ext>
                  </a:extLst>
                </p:cNvPr>
                <p:cNvSpPr>
                  <a:spLocks/>
                </p:cNvSpPr>
                <p:nvPr/>
              </p:nvSpPr>
              <p:spPr bwMode="auto">
                <a:xfrm>
                  <a:off x="-1370" y="2669"/>
                  <a:ext cx="424" cy="416"/>
                </a:xfrm>
                <a:custGeom>
                  <a:avLst/>
                  <a:gdLst>
                    <a:gd name="T0" fmla="*/ 424 w 424"/>
                    <a:gd name="T1" fmla="*/ 158 h 416"/>
                    <a:gd name="T2" fmla="*/ 361 w 424"/>
                    <a:gd name="T3" fmla="*/ 50 h 416"/>
                    <a:gd name="T4" fmla="*/ 275 w 424"/>
                    <a:gd name="T5" fmla="*/ 101 h 416"/>
                    <a:gd name="T6" fmla="*/ 275 w 424"/>
                    <a:gd name="T7" fmla="*/ 0 h 416"/>
                    <a:gd name="T8" fmla="*/ 149 w 424"/>
                    <a:gd name="T9" fmla="*/ 0 h 416"/>
                    <a:gd name="T10" fmla="*/ 149 w 424"/>
                    <a:gd name="T11" fmla="*/ 101 h 416"/>
                    <a:gd name="T12" fmla="*/ 63 w 424"/>
                    <a:gd name="T13" fmla="*/ 50 h 416"/>
                    <a:gd name="T14" fmla="*/ 0 w 424"/>
                    <a:gd name="T15" fmla="*/ 158 h 416"/>
                    <a:gd name="T16" fmla="*/ 87 w 424"/>
                    <a:gd name="T17" fmla="*/ 208 h 416"/>
                    <a:gd name="T18" fmla="*/ 0 w 424"/>
                    <a:gd name="T19" fmla="*/ 258 h 416"/>
                    <a:gd name="T20" fmla="*/ 63 w 424"/>
                    <a:gd name="T21" fmla="*/ 366 h 416"/>
                    <a:gd name="T22" fmla="*/ 149 w 424"/>
                    <a:gd name="T23" fmla="*/ 316 h 416"/>
                    <a:gd name="T24" fmla="*/ 149 w 424"/>
                    <a:gd name="T25" fmla="*/ 416 h 416"/>
                    <a:gd name="T26" fmla="*/ 275 w 424"/>
                    <a:gd name="T27" fmla="*/ 416 h 416"/>
                    <a:gd name="T28" fmla="*/ 275 w 424"/>
                    <a:gd name="T29" fmla="*/ 316 h 416"/>
                    <a:gd name="T30" fmla="*/ 361 w 424"/>
                    <a:gd name="T31" fmla="*/ 366 h 416"/>
                    <a:gd name="T32" fmla="*/ 424 w 424"/>
                    <a:gd name="T33" fmla="*/ 258 h 416"/>
                    <a:gd name="T34" fmla="*/ 337 w 424"/>
                    <a:gd name="T35" fmla="*/ 208 h 416"/>
                    <a:gd name="T36" fmla="*/ 424 w 424"/>
                    <a:gd name="T37" fmla="*/ 15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416">
                      <a:moveTo>
                        <a:pt x="424" y="158"/>
                      </a:moveTo>
                      <a:lnTo>
                        <a:pt x="361" y="50"/>
                      </a:lnTo>
                      <a:lnTo>
                        <a:pt x="275" y="101"/>
                      </a:lnTo>
                      <a:lnTo>
                        <a:pt x="275" y="0"/>
                      </a:lnTo>
                      <a:lnTo>
                        <a:pt x="149" y="0"/>
                      </a:lnTo>
                      <a:lnTo>
                        <a:pt x="149" y="101"/>
                      </a:lnTo>
                      <a:lnTo>
                        <a:pt x="63" y="50"/>
                      </a:lnTo>
                      <a:lnTo>
                        <a:pt x="0" y="158"/>
                      </a:lnTo>
                      <a:lnTo>
                        <a:pt x="87" y="208"/>
                      </a:lnTo>
                      <a:lnTo>
                        <a:pt x="0" y="258"/>
                      </a:lnTo>
                      <a:lnTo>
                        <a:pt x="63" y="366"/>
                      </a:lnTo>
                      <a:lnTo>
                        <a:pt x="149" y="316"/>
                      </a:lnTo>
                      <a:lnTo>
                        <a:pt x="149" y="416"/>
                      </a:lnTo>
                      <a:lnTo>
                        <a:pt x="275" y="416"/>
                      </a:lnTo>
                      <a:lnTo>
                        <a:pt x="275" y="316"/>
                      </a:lnTo>
                      <a:lnTo>
                        <a:pt x="361" y="366"/>
                      </a:lnTo>
                      <a:lnTo>
                        <a:pt x="424" y="258"/>
                      </a:lnTo>
                      <a:lnTo>
                        <a:pt x="337" y="208"/>
                      </a:lnTo>
                      <a:lnTo>
                        <a:pt x="424" y="158"/>
                      </a:lnTo>
                      <a:close/>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6" name="Group 85">
                <a:extLst>
                  <a:ext uri="{FF2B5EF4-FFF2-40B4-BE49-F238E27FC236}">
                    <a16:creationId xmlns:a16="http://schemas.microsoft.com/office/drawing/2014/main" id="{55458940-50CD-44C9-B746-29D2C710D459}"/>
                  </a:ext>
                </a:extLst>
              </p:cNvPr>
              <p:cNvGrpSpPr>
                <a:grpSpLocks noChangeAspect="1"/>
              </p:cNvGrpSpPr>
              <p:nvPr/>
            </p:nvGrpSpPr>
            <p:grpSpPr>
              <a:xfrm>
                <a:off x="3268990" y="5297382"/>
                <a:ext cx="457200" cy="493818"/>
                <a:chOff x="5357813" y="2989263"/>
                <a:chExt cx="354013" cy="361950"/>
              </a:xfrm>
            </p:grpSpPr>
            <p:sp>
              <p:nvSpPr>
                <p:cNvPr id="135" name="Freeform 405">
                  <a:extLst>
                    <a:ext uri="{FF2B5EF4-FFF2-40B4-BE49-F238E27FC236}">
                      <a16:creationId xmlns:a16="http://schemas.microsoft.com/office/drawing/2014/main" id="{DCF003D6-535C-4C47-BBB0-549A24AAB626}"/>
                    </a:ext>
                  </a:extLst>
                </p:cNvPr>
                <p:cNvSpPr>
                  <a:spLocks/>
                </p:cNvSpPr>
                <p:nvPr/>
              </p:nvSpPr>
              <p:spPr bwMode="auto">
                <a:xfrm>
                  <a:off x="5357813" y="2989263"/>
                  <a:ext cx="354013" cy="209550"/>
                </a:xfrm>
                <a:custGeom>
                  <a:avLst/>
                  <a:gdLst>
                    <a:gd name="T0" fmla="*/ 110 w 130"/>
                    <a:gd name="T1" fmla="*/ 32 h 77"/>
                    <a:gd name="T2" fmla="*/ 110 w 130"/>
                    <a:gd name="T3" fmla="*/ 32 h 77"/>
                    <a:gd name="T4" fmla="*/ 84 w 130"/>
                    <a:gd name="T5" fmla="*/ 6 h 77"/>
                    <a:gd name="T6" fmla="*/ 73 w 130"/>
                    <a:gd name="T7" fmla="*/ 8 h 77"/>
                    <a:gd name="T8" fmla="*/ 52 w 130"/>
                    <a:gd name="T9" fmla="*/ 0 h 77"/>
                    <a:gd name="T10" fmla="*/ 21 w 130"/>
                    <a:gd name="T11" fmla="*/ 31 h 77"/>
                    <a:gd name="T12" fmla="*/ 22 w 130"/>
                    <a:gd name="T13" fmla="*/ 38 h 77"/>
                    <a:gd name="T14" fmla="*/ 20 w 130"/>
                    <a:gd name="T15" fmla="*/ 38 h 77"/>
                    <a:gd name="T16" fmla="*/ 0 w 130"/>
                    <a:gd name="T17" fmla="*/ 58 h 77"/>
                    <a:gd name="T18" fmla="*/ 20 w 130"/>
                    <a:gd name="T19" fmla="*/ 77 h 77"/>
                    <a:gd name="T20" fmla="*/ 52 w 130"/>
                    <a:gd name="T21" fmla="*/ 77 h 77"/>
                    <a:gd name="T22" fmla="*/ 38 w 130"/>
                    <a:gd name="T23" fmla="*/ 53 h 77"/>
                    <a:gd name="T24" fmla="*/ 66 w 130"/>
                    <a:gd name="T25" fmla="*/ 26 h 77"/>
                    <a:gd name="T26" fmla="*/ 93 w 130"/>
                    <a:gd name="T27" fmla="*/ 53 h 77"/>
                    <a:gd name="T28" fmla="*/ 80 w 130"/>
                    <a:gd name="T29" fmla="*/ 77 h 77"/>
                    <a:gd name="T30" fmla="*/ 89 w 130"/>
                    <a:gd name="T31" fmla="*/ 77 h 77"/>
                    <a:gd name="T32" fmla="*/ 108 w 130"/>
                    <a:gd name="T33" fmla="*/ 77 h 77"/>
                    <a:gd name="T34" fmla="*/ 130 w 130"/>
                    <a:gd name="T35" fmla="*/ 55 h 77"/>
                    <a:gd name="T36" fmla="*/ 110 w 130"/>
                    <a:gd name="T3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77">
                      <a:moveTo>
                        <a:pt x="110" y="32"/>
                      </a:moveTo>
                      <a:cubicBezTo>
                        <a:pt x="110" y="32"/>
                        <a:pt x="110" y="32"/>
                        <a:pt x="110" y="32"/>
                      </a:cubicBezTo>
                      <a:cubicBezTo>
                        <a:pt x="110" y="18"/>
                        <a:pt x="98" y="6"/>
                        <a:pt x="84" y="6"/>
                      </a:cubicBezTo>
                      <a:cubicBezTo>
                        <a:pt x="80" y="6"/>
                        <a:pt x="77" y="7"/>
                        <a:pt x="73" y="8"/>
                      </a:cubicBezTo>
                      <a:cubicBezTo>
                        <a:pt x="68" y="3"/>
                        <a:pt x="60" y="0"/>
                        <a:pt x="52" y="0"/>
                      </a:cubicBezTo>
                      <a:cubicBezTo>
                        <a:pt x="35" y="0"/>
                        <a:pt x="21" y="13"/>
                        <a:pt x="21" y="31"/>
                      </a:cubicBezTo>
                      <a:cubicBezTo>
                        <a:pt x="21" y="33"/>
                        <a:pt x="21" y="36"/>
                        <a:pt x="22" y="38"/>
                      </a:cubicBezTo>
                      <a:cubicBezTo>
                        <a:pt x="21" y="38"/>
                        <a:pt x="20" y="38"/>
                        <a:pt x="20" y="38"/>
                      </a:cubicBezTo>
                      <a:cubicBezTo>
                        <a:pt x="9" y="38"/>
                        <a:pt x="0" y="47"/>
                        <a:pt x="0" y="58"/>
                      </a:cubicBezTo>
                      <a:cubicBezTo>
                        <a:pt x="0" y="68"/>
                        <a:pt x="9" y="77"/>
                        <a:pt x="20" y="77"/>
                      </a:cubicBezTo>
                      <a:cubicBezTo>
                        <a:pt x="52" y="77"/>
                        <a:pt x="52" y="77"/>
                        <a:pt x="52" y="77"/>
                      </a:cubicBezTo>
                      <a:cubicBezTo>
                        <a:pt x="44" y="72"/>
                        <a:pt x="38" y="63"/>
                        <a:pt x="38" y="53"/>
                      </a:cubicBezTo>
                      <a:cubicBezTo>
                        <a:pt x="38" y="38"/>
                        <a:pt x="50" y="26"/>
                        <a:pt x="66" y="26"/>
                      </a:cubicBezTo>
                      <a:cubicBezTo>
                        <a:pt x="81" y="26"/>
                        <a:pt x="93" y="38"/>
                        <a:pt x="93" y="53"/>
                      </a:cubicBezTo>
                      <a:cubicBezTo>
                        <a:pt x="93" y="63"/>
                        <a:pt x="88" y="72"/>
                        <a:pt x="80" y="77"/>
                      </a:cubicBezTo>
                      <a:cubicBezTo>
                        <a:pt x="89" y="77"/>
                        <a:pt x="89" y="77"/>
                        <a:pt x="89" y="77"/>
                      </a:cubicBezTo>
                      <a:cubicBezTo>
                        <a:pt x="108" y="77"/>
                        <a:pt x="108" y="77"/>
                        <a:pt x="108" y="77"/>
                      </a:cubicBezTo>
                      <a:cubicBezTo>
                        <a:pt x="120" y="77"/>
                        <a:pt x="130" y="67"/>
                        <a:pt x="130" y="55"/>
                      </a:cubicBezTo>
                      <a:cubicBezTo>
                        <a:pt x="130" y="43"/>
                        <a:pt x="121" y="33"/>
                        <a:pt x="110" y="32"/>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406">
                  <a:extLst>
                    <a:ext uri="{FF2B5EF4-FFF2-40B4-BE49-F238E27FC236}">
                      <a16:creationId xmlns:a16="http://schemas.microsoft.com/office/drawing/2014/main" id="{EEBF41C3-9F9A-4863-A120-EEC7DDC99551}"/>
                    </a:ext>
                  </a:extLst>
                </p:cNvPr>
                <p:cNvSpPr>
                  <a:spLocks/>
                </p:cNvSpPr>
                <p:nvPr/>
              </p:nvSpPr>
              <p:spPr bwMode="auto">
                <a:xfrm>
                  <a:off x="5461000" y="3059113"/>
                  <a:ext cx="150813" cy="150813"/>
                </a:xfrm>
                <a:custGeom>
                  <a:avLst/>
                  <a:gdLst>
                    <a:gd name="T0" fmla="*/ 55 w 55"/>
                    <a:gd name="T1" fmla="*/ 27 h 55"/>
                    <a:gd name="T2" fmla="*/ 28 w 55"/>
                    <a:gd name="T3" fmla="*/ 0 h 55"/>
                    <a:gd name="T4" fmla="*/ 0 w 55"/>
                    <a:gd name="T5" fmla="*/ 27 h 55"/>
                    <a:gd name="T6" fmla="*/ 14 w 55"/>
                    <a:gd name="T7" fmla="*/ 51 h 55"/>
                    <a:gd name="T8" fmla="*/ 28 w 55"/>
                    <a:gd name="T9" fmla="*/ 55 h 55"/>
                    <a:gd name="T10" fmla="*/ 42 w 55"/>
                    <a:gd name="T11" fmla="*/ 51 h 55"/>
                    <a:gd name="T12" fmla="*/ 55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27"/>
                      </a:moveTo>
                      <a:cubicBezTo>
                        <a:pt x="55" y="12"/>
                        <a:pt x="43" y="0"/>
                        <a:pt x="28" y="0"/>
                      </a:cubicBezTo>
                      <a:cubicBezTo>
                        <a:pt x="12" y="0"/>
                        <a:pt x="0" y="12"/>
                        <a:pt x="0" y="27"/>
                      </a:cubicBezTo>
                      <a:cubicBezTo>
                        <a:pt x="0" y="37"/>
                        <a:pt x="6" y="46"/>
                        <a:pt x="14" y="51"/>
                      </a:cubicBezTo>
                      <a:cubicBezTo>
                        <a:pt x="18" y="54"/>
                        <a:pt x="23" y="55"/>
                        <a:pt x="28" y="55"/>
                      </a:cubicBezTo>
                      <a:cubicBezTo>
                        <a:pt x="33" y="55"/>
                        <a:pt x="38" y="54"/>
                        <a:pt x="42" y="51"/>
                      </a:cubicBezTo>
                      <a:cubicBezTo>
                        <a:pt x="50" y="46"/>
                        <a:pt x="55" y="37"/>
                        <a:pt x="55" y="27"/>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Freeform 407">
                  <a:extLst>
                    <a:ext uri="{FF2B5EF4-FFF2-40B4-BE49-F238E27FC236}">
                      <a16:creationId xmlns:a16="http://schemas.microsoft.com/office/drawing/2014/main" id="{AC04C2FE-2FF6-48F7-A7A9-A092482E406A}"/>
                    </a:ext>
                  </a:extLst>
                </p:cNvPr>
                <p:cNvSpPr>
                  <a:spLocks/>
                </p:cNvSpPr>
                <p:nvPr/>
              </p:nvSpPr>
              <p:spPr bwMode="auto">
                <a:xfrm>
                  <a:off x="5545138" y="3084513"/>
                  <a:ext cx="41275" cy="61913"/>
                </a:xfrm>
                <a:custGeom>
                  <a:avLst/>
                  <a:gdLst>
                    <a:gd name="T0" fmla="*/ 15 w 15"/>
                    <a:gd name="T1" fmla="*/ 23 h 23"/>
                    <a:gd name="T2" fmla="*/ 15 w 15"/>
                    <a:gd name="T3" fmla="*/ 16 h 23"/>
                    <a:gd name="T4" fmla="*/ 0 w 15"/>
                    <a:gd name="T5" fmla="*/ 0 h 23"/>
                  </a:gdLst>
                  <a:ahLst/>
                  <a:cxnLst>
                    <a:cxn ang="0">
                      <a:pos x="T0" y="T1"/>
                    </a:cxn>
                    <a:cxn ang="0">
                      <a:pos x="T2" y="T3"/>
                    </a:cxn>
                    <a:cxn ang="0">
                      <a:pos x="T4" y="T5"/>
                    </a:cxn>
                  </a:cxnLst>
                  <a:rect l="0" t="0" r="r" b="b"/>
                  <a:pathLst>
                    <a:path w="15" h="23">
                      <a:moveTo>
                        <a:pt x="15" y="23"/>
                      </a:moveTo>
                      <a:cubicBezTo>
                        <a:pt x="15" y="21"/>
                        <a:pt x="15" y="18"/>
                        <a:pt x="15" y="16"/>
                      </a:cubicBezTo>
                      <a:cubicBezTo>
                        <a:pt x="14" y="8"/>
                        <a:pt x="8" y="1"/>
                        <a:pt x="0" y="0"/>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Rectangle 408">
                  <a:extLst>
                    <a:ext uri="{FF2B5EF4-FFF2-40B4-BE49-F238E27FC236}">
                      <a16:creationId xmlns:a16="http://schemas.microsoft.com/office/drawing/2014/main" id="{15CE4102-E8B7-4E87-80F1-44B241DA7A50}"/>
                    </a:ext>
                  </a:extLst>
                </p:cNvPr>
                <p:cNvSpPr>
                  <a:spLocks noChangeArrowheads="1"/>
                </p:cNvSpPr>
                <p:nvPr/>
              </p:nvSpPr>
              <p:spPr bwMode="auto">
                <a:xfrm>
                  <a:off x="5532438" y="3209925"/>
                  <a:ext cx="11113" cy="23813"/>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409">
                  <a:extLst>
                    <a:ext uri="{FF2B5EF4-FFF2-40B4-BE49-F238E27FC236}">
                      <a16:creationId xmlns:a16="http://schemas.microsoft.com/office/drawing/2014/main" id="{B6395618-FEE0-4B1D-8527-01DF4026907F}"/>
                    </a:ext>
                  </a:extLst>
                </p:cNvPr>
                <p:cNvSpPr>
                  <a:spLocks/>
                </p:cNvSpPr>
                <p:nvPr/>
              </p:nvSpPr>
              <p:spPr bwMode="auto">
                <a:xfrm>
                  <a:off x="5524500" y="3233738"/>
                  <a:ext cx="23813" cy="117475"/>
                </a:xfrm>
                <a:custGeom>
                  <a:avLst/>
                  <a:gdLst>
                    <a:gd name="T0" fmla="*/ 5 w 9"/>
                    <a:gd name="T1" fmla="*/ 43 h 43"/>
                    <a:gd name="T2" fmla="*/ 9 w 9"/>
                    <a:gd name="T3" fmla="*/ 39 h 43"/>
                    <a:gd name="T4" fmla="*/ 9 w 9"/>
                    <a:gd name="T5" fmla="*/ 15 h 43"/>
                    <a:gd name="T6" fmla="*/ 9 w 9"/>
                    <a:gd name="T7" fmla="*/ 0 h 43"/>
                    <a:gd name="T8" fmla="*/ 0 w 9"/>
                    <a:gd name="T9" fmla="*/ 0 h 43"/>
                    <a:gd name="T10" fmla="*/ 0 w 9"/>
                    <a:gd name="T11" fmla="*/ 17 h 43"/>
                    <a:gd name="T12" fmla="*/ 0 w 9"/>
                    <a:gd name="T13" fmla="*/ 39 h 43"/>
                    <a:gd name="T14" fmla="*/ 5 w 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3">
                      <a:moveTo>
                        <a:pt x="5" y="43"/>
                      </a:moveTo>
                      <a:cubicBezTo>
                        <a:pt x="7" y="43"/>
                        <a:pt x="9" y="41"/>
                        <a:pt x="9" y="39"/>
                      </a:cubicBezTo>
                      <a:cubicBezTo>
                        <a:pt x="9" y="15"/>
                        <a:pt x="9" y="15"/>
                        <a:pt x="9" y="15"/>
                      </a:cubicBezTo>
                      <a:cubicBezTo>
                        <a:pt x="9" y="0"/>
                        <a:pt x="9" y="0"/>
                        <a:pt x="9" y="0"/>
                      </a:cubicBezTo>
                      <a:cubicBezTo>
                        <a:pt x="0" y="0"/>
                        <a:pt x="0" y="0"/>
                        <a:pt x="0" y="0"/>
                      </a:cubicBezTo>
                      <a:cubicBezTo>
                        <a:pt x="0" y="17"/>
                        <a:pt x="0" y="17"/>
                        <a:pt x="0" y="17"/>
                      </a:cubicBezTo>
                      <a:cubicBezTo>
                        <a:pt x="0" y="39"/>
                        <a:pt x="0" y="39"/>
                        <a:pt x="0" y="39"/>
                      </a:cubicBezTo>
                      <a:cubicBezTo>
                        <a:pt x="0" y="41"/>
                        <a:pt x="2" y="43"/>
                        <a:pt x="5" y="43"/>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Freeform 410">
                  <a:extLst>
                    <a:ext uri="{FF2B5EF4-FFF2-40B4-BE49-F238E27FC236}">
                      <a16:creationId xmlns:a16="http://schemas.microsoft.com/office/drawing/2014/main" id="{E5263633-C161-42C4-BF2C-DFFE11F0D23D}"/>
                    </a:ext>
                  </a:extLst>
                </p:cNvPr>
                <p:cNvSpPr>
                  <a:spLocks/>
                </p:cNvSpPr>
                <p:nvPr/>
              </p:nvSpPr>
              <p:spPr bwMode="auto">
                <a:xfrm>
                  <a:off x="5484813" y="3149600"/>
                  <a:ext cx="30163" cy="33338"/>
                </a:xfrm>
                <a:custGeom>
                  <a:avLst/>
                  <a:gdLst>
                    <a:gd name="T0" fmla="*/ 0 w 11"/>
                    <a:gd name="T1" fmla="*/ 0 h 12"/>
                    <a:gd name="T2" fmla="*/ 3 w 11"/>
                    <a:gd name="T3" fmla="*/ 5 h 12"/>
                    <a:gd name="T4" fmla="*/ 11 w 11"/>
                    <a:gd name="T5" fmla="*/ 12 h 12"/>
                  </a:gdLst>
                  <a:ahLst/>
                  <a:cxnLst>
                    <a:cxn ang="0">
                      <a:pos x="T0" y="T1"/>
                    </a:cxn>
                    <a:cxn ang="0">
                      <a:pos x="T2" y="T3"/>
                    </a:cxn>
                    <a:cxn ang="0">
                      <a:pos x="T4" y="T5"/>
                    </a:cxn>
                  </a:cxnLst>
                  <a:rect l="0" t="0" r="r" b="b"/>
                  <a:pathLst>
                    <a:path w="11" h="12">
                      <a:moveTo>
                        <a:pt x="0" y="0"/>
                      </a:moveTo>
                      <a:cubicBezTo>
                        <a:pt x="1" y="2"/>
                        <a:pt x="2" y="4"/>
                        <a:pt x="3" y="5"/>
                      </a:cubicBezTo>
                      <a:cubicBezTo>
                        <a:pt x="5" y="8"/>
                        <a:pt x="8" y="10"/>
                        <a:pt x="11" y="12"/>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7" name="Group 86">
                <a:extLst>
                  <a:ext uri="{FF2B5EF4-FFF2-40B4-BE49-F238E27FC236}">
                    <a16:creationId xmlns:a16="http://schemas.microsoft.com/office/drawing/2014/main" id="{0DEAF380-072B-4240-85F6-3DC5D17C99D2}"/>
                  </a:ext>
                </a:extLst>
              </p:cNvPr>
              <p:cNvGrpSpPr>
                <a:grpSpLocks noChangeAspect="1"/>
              </p:cNvGrpSpPr>
              <p:nvPr/>
            </p:nvGrpSpPr>
            <p:grpSpPr>
              <a:xfrm>
                <a:off x="603249" y="4524377"/>
                <a:ext cx="457200" cy="457201"/>
                <a:chOff x="-968376" y="5086351"/>
                <a:chExt cx="682625" cy="682626"/>
              </a:xfrm>
            </p:grpSpPr>
            <p:sp>
              <p:nvSpPr>
                <p:cNvPr id="120" name="Freeform 102">
                  <a:extLst>
                    <a:ext uri="{FF2B5EF4-FFF2-40B4-BE49-F238E27FC236}">
                      <a16:creationId xmlns:a16="http://schemas.microsoft.com/office/drawing/2014/main" id="{6920227C-259C-47D5-AB82-9156484E984A}"/>
                    </a:ext>
                  </a:extLst>
                </p:cNvPr>
                <p:cNvSpPr>
                  <a:spLocks/>
                </p:cNvSpPr>
                <p:nvPr/>
              </p:nvSpPr>
              <p:spPr bwMode="auto">
                <a:xfrm>
                  <a:off x="-935039" y="5307014"/>
                  <a:ext cx="131763" cy="131763"/>
                </a:xfrm>
                <a:custGeom>
                  <a:avLst/>
                  <a:gdLst>
                    <a:gd name="T0" fmla="*/ 48 w 48"/>
                    <a:gd name="T1" fmla="*/ 48 h 48"/>
                    <a:gd name="T2" fmla="*/ 42 w 48"/>
                    <a:gd name="T3" fmla="*/ 42 h 48"/>
                    <a:gd name="T4" fmla="*/ 37 w 48"/>
                    <a:gd name="T5" fmla="*/ 40 h 48"/>
                    <a:gd name="T6" fmla="*/ 24 w 48"/>
                    <a:gd name="T7" fmla="*/ 40 h 48"/>
                    <a:gd name="T8" fmla="*/ 9 w 48"/>
                    <a:gd name="T9" fmla="*/ 32 h 48"/>
                    <a:gd name="T10" fmla="*/ 0 w 48"/>
                    <a:gd name="T11" fmla="*/ 18 h 48"/>
                    <a:gd name="T12" fmla="*/ 0 w 48"/>
                    <a:gd name="T13" fmla="*/ 16 h 48"/>
                    <a:gd name="T14" fmla="*/ 16 w 48"/>
                    <a:gd name="T15" fmla="*/ 0 h 48"/>
                    <a:gd name="T16" fmla="*/ 16 w 48"/>
                    <a:gd name="T17" fmla="*/ 0 h 48"/>
                    <a:gd name="T18" fmla="*/ 23 w 48"/>
                    <a:gd name="T19" fmla="*/ 2 h 48"/>
                    <a:gd name="T20" fmla="*/ 36 w 48"/>
                    <a:gd name="T21" fmla="*/ 8 h 48"/>
                    <a:gd name="T22" fmla="*/ 44 w 48"/>
                    <a:gd name="T23" fmla="*/ 20 h 48"/>
                    <a:gd name="T24" fmla="*/ 48 w 4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48" y="48"/>
                      </a:moveTo>
                      <a:cubicBezTo>
                        <a:pt x="42" y="42"/>
                        <a:pt x="42" y="42"/>
                        <a:pt x="42" y="42"/>
                      </a:cubicBezTo>
                      <a:cubicBezTo>
                        <a:pt x="41" y="41"/>
                        <a:pt x="39" y="40"/>
                        <a:pt x="37" y="40"/>
                      </a:cubicBezTo>
                      <a:cubicBezTo>
                        <a:pt x="24" y="40"/>
                        <a:pt x="24" y="40"/>
                        <a:pt x="24" y="40"/>
                      </a:cubicBezTo>
                      <a:cubicBezTo>
                        <a:pt x="9" y="32"/>
                        <a:pt x="9" y="32"/>
                        <a:pt x="9" y="32"/>
                      </a:cubicBezTo>
                      <a:cubicBezTo>
                        <a:pt x="3" y="30"/>
                        <a:pt x="0" y="24"/>
                        <a:pt x="0" y="18"/>
                      </a:cubicBezTo>
                      <a:cubicBezTo>
                        <a:pt x="0" y="16"/>
                        <a:pt x="0" y="16"/>
                        <a:pt x="0" y="16"/>
                      </a:cubicBezTo>
                      <a:cubicBezTo>
                        <a:pt x="0" y="7"/>
                        <a:pt x="7" y="0"/>
                        <a:pt x="16" y="0"/>
                      </a:cubicBezTo>
                      <a:cubicBezTo>
                        <a:pt x="16" y="0"/>
                        <a:pt x="16" y="0"/>
                        <a:pt x="16" y="0"/>
                      </a:cubicBezTo>
                      <a:cubicBezTo>
                        <a:pt x="19" y="0"/>
                        <a:pt x="21" y="1"/>
                        <a:pt x="23" y="2"/>
                      </a:cubicBezTo>
                      <a:cubicBezTo>
                        <a:pt x="36" y="8"/>
                        <a:pt x="36" y="8"/>
                        <a:pt x="36" y="8"/>
                      </a:cubicBezTo>
                      <a:cubicBezTo>
                        <a:pt x="44" y="20"/>
                        <a:pt x="44" y="20"/>
                        <a:pt x="44" y="20"/>
                      </a:cubicBezTo>
                      <a:cubicBezTo>
                        <a:pt x="48" y="20"/>
                        <a:pt x="48" y="20"/>
                        <a:pt x="48" y="2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3">
                  <a:extLst>
                    <a:ext uri="{FF2B5EF4-FFF2-40B4-BE49-F238E27FC236}">
                      <a16:creationId xmlns:a16="http://schemas.microsoft.com/office/drawing/2014/main" id="{3A055193-EBA4-4C6B-8299-A094E1D3DB65}"/>
                    </a:ext>
                  </a:extLst>
                </p:cNvPr>
                <p:cNvSpPr>
                  <a:spLocks/>
                </p:cNvSpPr>
                <p:nvPr/>
              </p:nvSpPr>
              <p:spPr bwMode="auto">
                <a:xfrm>
                  <a:off x="-747714" y="5353051"/>
                  <a:ext cx="450850" cy="74613"/>
                </a:xfrm>
                <a:custGeom>
                  <a:avLst/>
                  <a:gdLst>
                    <a:gd name="T0" fmla="*/ 164 w 164"/>
                    <a:gd name="T1" fmla="*/ 27 h 27"/>
                    <a:gd name="T2" fmla="*/ 159 w 164"/>
                    <a:gd name="T3" fmla="*/ 10 h 27"/>
                    <a:gd name="T4" fmla="*/ 145 w 164"/>
                    <a:gd name="T5" fmla="*/ 2 h 27"/>
                    <a:gd name="T6" fmla="*/ 112 w 164"/>
                    <a:gd name="T7" fmla="*/ 11 h 27"/>
                    <a:gd name="T8" fmla="*/ 0 w 164"/>
                    <a:gd name="T9" fmla="*/ 3 h 27"/>
                    <a:gd name="T10" fmla="*/ 0 w 164"/>
                    <a:gd name="T11" fmla="*/ 23 h 27"/>
                  </a:gdLst>
                  <a:ahLst/>
                  <a:cxnLst>
                    <a:cxn ang="0">
                      <a:pos x="T0" y="T1"/>
                    </a:cxn>
                    <a:cxn ang="0">
                      <a:pos x="T2" y="T3"/>
                    </a:cxn>
                    <a:cxn ang="0">
                      <a:pos x="T4" y="T5"/>
                    </a:cxn>
                    <a:cxn ang="0">
                      <a:pos x="T6" y="T7"/>
                    </a:cxn>
                    <a:cxn ang="0">
                      <a:pos x="T8" y="T9"/>
                    </a:cxn>
                    <a:cxn ang="0">
                      <a:pos x="T10" y="T11"/>
                    </a:cxn>
                  </a:cxnLst>
                  <a:rect l="0" t="0" r="r" b="b"/>
                  <a:pathLst>
                    <a:path w="164" h="27">
                      <a:moveTo>
                        <a:pt x="164" y="27"/>
                      </a:moveTo>
                      <a:cubicBezTo>
                        <a:pt x="159" y="10"/>
                        <a:pt x="159" y="10"/>
                        <a:pt x="159" y="10"/>
                      </a:cubicBezTo>
                      <a:cubicBezTo>
                        <a:pt x="157" y="4"/>
                        <a:pt x="151" y="0"/>
                        <a:pt x="145" y="2"/>
                      </a:cubicBezTo>
                      <a:cubicBezTo>
                        <a:pt x="112" y="11"/>
                        <a:pt x="112" y="11"/>
                        <a:pt x="112" y="11"/>
                      </a:cubicBezTo>
                      <a:cubicBezTo>
                        <a:pt x="0" y="3"/>
                        <a:pt x="0" y="3"/>
                        <a:pt x="0" y="3"/>
                      </a:cubicBezTo>
                      <a:cubicBezTo>
                        <a:pt x="0" y="23"/>
                        <a:pt x="0" y="23"/>
                        <a:pt x="0" y="23"/>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4">
                  <a:extLst>
                    <a:ext uri="{FF2B5EF4-FFF2-40B4-BE49-F238E27FC236}">
                      <a16:creationId xmlns:a16="http://schemas.microsoft.com/office/drawing/2014/main" id="{143D138D-05E8-4850-B7AD-3629FBB9FFFC}"/>
                    </a:ext>
                  </a:extLst>
                </p:cNvPr>
                <p:cNvSpPr>
                  <a:spLocks/>
                </p:cNvSpPr>
                <p:nvPr/>
              </p:nvSpPr>
              <p:spPr bwMode="auto">
                <a:xfrm>
                  <a:off x="-968376" y="5380039"/>
                  <a:ext cx="682625" cy="190500"/>
                </a:xfrm>
                <a:custGeom>
                  <a:avLst/>
                  <a:gdLst>
                    <a:gd name="T0" fmla="*/ 0 w 248"/>
                    <a:gd name="T1" fmla="*/ 69 h 69"/>
                    <a:gd name="T2" fmla="*/ 248 w 248"/>
                    <a:gd name="T3" fmla="*/ 69 h 69"/>
                    <a:gd name="T4" fmla="*/ 248 w 248"/>
                    <a:gd name="T5" fmla="*/ 45 h 69"/>
                    <a:gd name="T6" fmla="*/ 240 w 248"/>
                    <a:gd name="T7" fmla="*/ 37 h 69"/>
                    <a:gd name="T8" fmla="*/ 95 w 248"/>
                    <a:gd name="T9" fmla="*/ 37 h 69"/>
                    <a:gd name="T10" fmla="*/ 74 w 248"/>
                    <a:gd name="T11" fmla="*/ 32 h 69"/>
                    <a:gd name="T12" fmla="*/ 11 w 248"/>
                    <a:gd name="T13" fmla="*/ 2 h 69"/>
                    <a:gd name="T14" fmla="*/ 0 w 248"/>
                    <a:gd name="T15" fmla="*/ 10 h 69"/>
                    <a:gd name="T16" fmla="*/ 0 w 248"/>
                    <a:gd name="T17" fmla="*/ 20 h 69"/>
                    <a:gd name="T18" fmla="*/ 5 w 248"/>
                    <a:gd name="T19" fmla="*/ 27 h 69"/>
                    <a:gd name="T20" fmla="*/ 36 w 248"/>
                    <a:gd name="T21" fmla="*/ 41 h 69"/>
                    <a:gd name="T22" fmla="*/ 8 w 248"/>
                    <a:gd name="T23" fmla="*/ 41 h 69"/>
                    <a:gd name="T24" fmla="*/ 0 w 248"/>
                    <a:gd name="T25" fmla="*/ 49 h 69"/>
                    <a:gd name="T26" fmla="*/ 0 w 248"/>
                    <a:gd name="T2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69">
                      <a:moveTo>
                        <a:pt x="0" y="69"/>
                      </a:moveTo>
                      <a:cubicBezTo>
                        <a:pt x="248" y="69"/>
                        <a:pt x="248" y="69"/>
                        <a:pt x="248" y="69"/>
                      </a:cubicBezTo>
                      <a:cubicBezTo>
                        <a:pt x="248" y="45"/>
                        <a:pt x="248" y="45"/>
                        <a:pt x="248" y="45"/>
                      </a:cubicBezTo>
                      <a:cubicBezTo>
                        <a:pt x="248" y="41"/>
                        <a:pt x="244" y="37"/>
                        <a:pt x="240" y="37"/>
                      </a:cubicBezTo>
                      <a:cubicBezTo>
                        <a:pt x="95" y="37"/>
                        <a:pt x="95" y="37"/>
                        <a:pt x="95" y="37"/>
                      </a:cubicBezTo>
                      <a:cubicBezTo>
                        <a:pt x="88" y="37"/>
                        <a:pt x="81" y="35"/>
                        <a:pt x="74" y="32"/>
                      </a:cubicBezTo>
                      <a:cubicBezTo>
                        <a:pt x="11" y="2"/>
                        <a:pt x="11" y="2"/>
                        <a:pt x="11" y="2"/>
                      </a:cubicBezTo>
                      <a:cubicBezTo>
                        <a:pt x="6" y="0"/>
                        <a:pt x="0" y="4"/>
                        <a:pt x="0" y="10"/>
                      </a:cubicBezTo>
                      <a:cubicBezTo>
                        <a:pt x="0" y="20"/>
                        <a:pt x="0" y="20"/>
                        <a:pt x="0" y="20"/>
                      </a:cubicBezTo>
                      <a:cubicBezTo>
                        <a:pt x="0" y="23"/>
                        <a:pt x="2" y="26"/>
                        <a:pt x="5" y="27"/>
                      </a:cubicBezTo>
                      <a:cubicBezTo>
                        <a:pt x="36" y="41"/>
                        <a:pt x="36" y="41"/>
                        <a:pt x="36" y="41"/>
                      </a:cubicBezTo>
                      <a:cubicBezTo>
                        <a:pt x="8" y="41"/>
                        <a:pt x="8" y="41"/>
                        <a:pt x="8" y="41"/>
                      </a:cubicBezTo>
                      <a:cubicBezTo>
                        <a:pt x="4" y="41"/>
                        <a:pt x="0" y="45"/>
                        <a:pt x="0" y="49"/>
                      </a:cubicBezTo>
                      <a:lnTo>
                        <a:pt x="0" y="69"/>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Oval 105">
                  <a:extLst>
                    <a:ext uri="{FF2B5EF4-FFF2-40B4-BE49-F238E27FC236}">
                      <a16:creationId xmlns:a16="http://schemas.microsoft.com/office/drawing/2014/main" id="{E135FC8B-A934-4FEB-B036-7605A5DCC10A}"/>
                    </a:ext>
                  </a:extLst>
                </p:cNvPr>
                <p:cNvSpPr>
                  <a:spLocks noChangeArrowheads="1"/>
                </p:cNvSpPr>
                <p:nvPr/>
              </p:nvSpPr>
              <p:spPr bwMode="auto">
                <a:xfrm>
                  <a:off x="-450851" y="5659439"/>
                  <a:ext cx="109538" cy="109538"/>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Oval 106">
                  <a:extLst>
                    <a:ext uri="{FF2B5EF4-FFF2-40B4-BE49-F238E27FC236}">
                      <a16:creationId xmlns:a16="http://schemas.microsoft.com/office/drawing/2014/main" id="{A39987E7-BBE9-489C-B59B-4E498904FEF3}"/>
                    </a:ext>
                  </a:extLst>
                </p:cNvPr>
                <p:cNvSpPr>
                  <a:spLocks noChangeArrowheads="1"/>
                </p:cNvSpPr>
                <p:nvPr/>
              </p:nvSpPr>
              <p:spPr bwMode="auto">
                <a:xfrm>
                  <a:off x="-912814" y="5659439"/>
                  <a:ext cx="109538" cy="109538"/>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7">
                  <a:extLst>
                    <a:ext uri="{FF2B5EF4-FFF2-40B4-BE49-F238E27FC236}">
                      <a16:creationId xmlns:a16="http://schemas.microsoft.com/office/drawing/2014/main" id="{278FE039-88D4-4E97-B61F-93A6BB8551F4}"/>
                    </a:ext>
                  </a:extLst>
                </p:cNvPr>
                <p:cNvSpPr>
                  <a:spLocks/>
                </p:cNvSpPr>
                <p:nvPr/>
              </p:nvSpPr>
              <p:spPr bwMode="auto">
                <a:xfrm>
                  <a:off x="-660401" y="5614989"/>
                  <a:ext cx="66675" cy="11113"/>
                </a:xfrm>
                <a:custGeom>
                  <a:avLst/>
                  <a:gdLst>
                    <a:gd name="T0" fmla="*/ 0 w 42"/>
                    <a:gd name="T1" fmla="*/ 0 h 7"/>
                    <a:gd name="T2" fmla="*/ 21 w 42"/>
                    <a:gd name="T3" fmla="*/ 7 h 7"/>
                    <a:gd name="T4" fmla="*/ 42 w 42"/>
                    <a:gd name="T5" fmla="*/ 0 h 7"/>
                  </a:gdLst>
                  <a:ahLst/>
                  <a:cxnLst>
                    <a:cxn ang="0">
                      <a:pos x="T0" y="T1"/>
                    </a:cxn>
                    <a:cxn ang="0">
                      <a:pos x="T2" y="T3"/>
                    </a:cxn>
                    <a:cxn ang="0">
                      <a:pos x="T4" y="T5"/>
                    </a:cxn>
                  </a:cxnLst>
                  <a:rect l="0" t="0" r="r" b="b"/>
                  <a:pathLst>
                    <a:path w="42" h="7">
                      <a:moveTo>
                        <a:pt x="0" y="0"/>
                      </a:moveTo>
                      <a:lnTo>
                        <a:pt x="21" y="7"/>
                      </a:lnTo>
                      <a:lnTo>
                        <a:pt x="42" y="0"/>
                      </a:ln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8">
                  <a:extLst>
                    <a:ext uri="{FF2B5EF4-FFF2-40B4-BE49-F238E27FC236}">
                      <a16:creationId xmlns:a16="http://schemas.microsoft.com/office/drawing/2014/main" id="{107675D5-66F3-469A-A6D3-308645BA5121}"/>
                    </a:ext>
                  </a:extLst>
                </p:cNvPr>
                <p:cNvSpPr>
                  <a:spLocks/>
                </p:cNvSpPr>
                <p:nvPr/>
              </p:nvSpPr>
              <p:spPr bwMode="auto">
                <a:xfrm>
                  <a:off x="-736601" y="5702301"/>
                  <a:ext cx="219075" cy="44450"/>
                </a:xfrm>
                <a:custGeom>
                  <a:avLst/>
                  <a:gdLst>
                    <a:gd name="T0" fmla="*/ 138 w 138"/>
                    <a:gd name="T1" fmla="*/ 28 h 28"/>
                    <a:gd name="T2" fmla="*/ 69 w 138"/>
                    <a:gd name="T3" fmla="*/ 0 h 28"/>
                    <a:gd name="T4" fmla="*/ 0 w 138"/>
                    <a:gd name="T5" fmla="*/ 28 h 28"/>
                  </a:gdLst>
                  <a:ahLst/>
                  <a:cxnLst>
                    <a:cxn ang="0">
                      <a:pos x="T0" y="T1"/>
                    </a:cxn>
                    <a:cxn ang="0">
                      <a:pos x="T2" y="T3"/>
                    </a:cxn>
                    <a:cxn ang="0">
                      <a:pos x="T4" y="T5"/>
                    </a:cxn>
                  </a:cxnLst>
                  <a:rect l="0" t="0" r="r" b="b"/>
                  <a:pathLst>
                    <a:path w="138" h="28">
                      <a:moveTo>
                        <a:pt x="138" y="28"/>
                      </a:moveTo>
                      <a:lnTo>
                        <a:pt x="69" y="0"/>
                      </a:lnTo>
                      <a:lnTo>
                        <a:pt x="0" y="28"/>
                      </a:ln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9">
                  <a:extLst>
                    <a:ext uri="{FF2B5EF4-FFF2-40B4-BE49-F238E27FC236}">
                      <a16:creationId xmlns:a16="http://schemas.microsoft.com/office/drawing/2014/main" id="{A832DD0F-15AD-4023-9BE0-C7AD3042BBD7}"/>
                    </a:ext>
                  </a:extLst>
                </p:cNvPr>
                <p:cNvSpPr>
                  <a:spLocks noChangeShapeType="1"/>
                </p:cNvSpPr>
                <p:nvPr/>
              </p:nvSpPr>
              <p:spPr bwMode="auto">
                <a:xfrm flipH="1">
                  <a:off x="-803276" y="5659439"/>
                  <a:ext cx="87313" cy="317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0">
                  <a:extLst>
                    <a:ext uri="{FF2B5EF4-FFF2-40B4-BE49-F238E27FC236}">
                      <a16:creationId xmlns:a16="http://schemas.microsoft.com/office/drawing/2014/main" id="{E560E629-7530-4B90-AEF8-B41E407D46A2}"/>
                    </a:ext>
                  </a:extLst>
                </p:cNvPr>
                <p:cNvSpPr>
                  <a:spLocks noChangeShapeType="1"/>
                </p:cNvSpPr>
                <p:nvPr/>
              </p:nvSpPr>
              <p:spPr bwMode="auto">
                <a:xfrm>
                  <a:off x="-539751" y="5659439"/>
                  <a:ext cx="88900" cy="317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11">
                  <a:extLst>
                    <a:ext uri="{FF2B5EF4-FFF2-40B4-BE49-F238E27FC236}">
                      <a16:creationId xmlns:a16="http://schemas.microsoft.com/office/drawing/2014/main" id="{0330F245-64C0-44E7-ABD2-882BAF1CFDBD}"/>
                    </a:ext>
                  </a:extLst>
                </p:cNvPr>
                <p:cNvSpPr>
                  <a:spLocks noChangeShapeType="1"/>
                </p:cNvSpPr>
                <p:nvPr/>
              </p:nvSpPr>
              <p:spPr bwMode="auto">
                <a:xfrm>
                  <a:off x="-814389" y="5614989"/>
                  <a:ext cx="131763" cy="53975"/>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12">
                  <a:extLst>
                    <a:ext uri="{FF2B5EF4-FFF2-40B4-BE49-F238E27FC236}">
                      <a16:creationId xmlns:a16="http://schemas.microsoft.com/office/drawing/2014/main" id="{498F4233-0A5C-415E-A1FC-D069FCCBBA72}"/>
                    </a:ext>
                  </a:extLst>
                </p:cNvPr>
                <p:cNvSpPr>
                  <a:spLocks noChangeShapeType="1"/>
                </p:cNvSpPr>
                <p:nvPr/>
              </p:nvSpPr>
              <p:spPr bwMode="auto">
                <a:xfrm flipV="1">
                  <a:off x="-571501" y="5614989"/>
                  <a:ext cx="131763" cy="53975"/>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3">
                  <a:extLst>
                    <a:ext uri="{FF2B5EF4-FFF2-40B4-BE49-F238E27FC236}">
                      <a16:creationId xmlns:a16="http://schemas.microsoft.com/office/drawing/2014/main" id="{F01697B3-270A-4863-ABE3-090128E08572}"/>
                    </a:ext>
                  </a:extLst>
                </p:cNvPr>
                <p:cNvSpPr>
                  <a:spLocks/>
                </p:cNvSpPr>
                <p:nvPr/>
              </p:nvSpPr>
              <p:spPr bwMode="auto">
                <a:xfrm>
                  <a:off x="-869951" y="5086351"/>
                  <a:ext cx="142875" cy="176213"/>
                </a:xfrm>
                <a:custGeom>
                  <a:avLst/>
                  <a:gdLst>
                    <a:gd name="T0" fmla="*/ 52 w 52"/>
                    <a:gd name="T1" fmla="*/ 0 h 64"/>
                    <a:gd name="T2" fmla="*/ 52 w 52"/>
                    <a:gd name="T3" fmla="*/ 4 h 64"/>
                    <a:gd name="T4" fmla="*/ 44 w 52"/>
                    <a:gd name="T5" fmla="*/ 12 h 64"/>
                    <a:gd name="T6" fmla="*/ 44 w 52"/>
                    <a:gd name="T7" fmla="*/ 12 h 64"/>
                    <a:gd name="T8" fmla="*/ 36 w 52"/>
                    <a:gd name="T9" fmla="*/ 4 h 64"/>
                    <a:gd name="T10" fmla="*/ 36 w 52"/>
                    <a:gd name="T11" fmla="*/ 0 h 64"/>
                    <a:gd name="T12" fmla="*/ 12 w 52"/>
                    <a:gd name="T13" fmla="*/ 0 h 64"/>
                    <a:gd name="T14" fmla="*/ 0 w 52"/>
                    <a:gd name="T15" fmla="*/ 12 h 64"/>
                    <a:gd name="T16" fmla="*/ 0 w 5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4">
                      <a:moveTo>
                        <a:pt x="52" y="0"/>
                      </a:moveTo>
                      <a:cubicBezTo>
                        <a:pt x="52" y="4"/>
                        <a:pt x="52" y="4"/>
                        <a:pt x="52" y="4"/>
                      </a:cubicBezTo>
                      <a:cubicBezTo>
                        <a:pt x="52" y="8"/>
                        <a:pt x="48" y="12"/>
                        <a:pt x="44" y="12"/>
                      </a:cubicBezTo>
                      <a:cubicBezTo>
                        <a:pt x="44" y="12"/>
                        <a:pt x="44" y="12"/>
                        <a:pt x="44" y="12"/>
                      </a:cubicBezTo>
                      <a:cubicBezTo>
                        <a:pt x="40" y="12"/>
                        <a:pt x="36" y="8"/>
                        <a:pt x="36" y="4"/>
                      </a:cubicBezTo>
                      <a:cubicBezTo>
                        <a:pt x="36" y="0"/>
                        <a:pt x="36" y="0"/>
                        <a:pt x="36" y="0"/>
                      </a:cubicBezTo>
                      <a:cubicBezTo>
                        <a:pt x="12" y="0"/>
                        <a:pt x="12" y="0"/>
                        <a:pt x="12" y="0"/>
                      </a:cubicBezTo>
                      <a:cubicBezTo>
                        <a:pt x="5" y="0"/>
                        <a:pt x="0" y="5"/>
                        <a:pt x="0" y="12"/>
                      </a:cubicBezTo>
                      <a:cubicBezTo>
                        <a:pt x="0" y="64"/>
                        <a:pt x="0" y="64"/>
                        <a:pt x="0" y="64"/>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14">
                  <a:extLst>
                    <a:ext uri="{FF2B5EF4-FFF2-40B4-BE49-F238E27FC236}">
                      <a16:creationId xmlns:a16="http://schemas.microsoft.com/office/drawing/2014/main" id="{B8D0A68D-7910-4C80-BB3E-A63B24B0CC95}"/>
                    </a:ext>
                  </a:extLst>
                </p:cNvPr>
                <p:cNvSpPr>
                  <a:spLocks noChangeShapeType="1"/>
                </p:cNvSpPr>
                <p:nvPr/>
              </p:nvSpPr>
              <p:spPr bwMode="auto">
                <a:xfrm flipV="1">
                  <a:off x="-747714" y="5119689"/>
                  <a:ext cx="0" cy="42863"/>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15">
                  <a:extLst>
                    <a:ext uri="{FF2B5EF4-FFF2-40B4-BE49-F238E27FC236}">
                      <a16:creationId xmlns:a16="http://schemas.microsoft.com/office/drawing/2014/main" id="{88EE0C69-1346-43D5-B9F5-4B12A887504C}"/>
                    </a:ext>
                  </a:extLst>
                </p:cNvPr>
                <p:cNvSpPr>
                  <a:spLocks noChangeShapeType="1"/>
                </p:cNvSpPr>
                <p:nvPr/>
              </p:nvSpPr>
              <p:spPr bwMode="auto">
                <a:xfrm>
                  <a:off x="-747714" y="5273676"/>
                  <a:ext cx="0" cy="444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6">
                  <a:extLst>
                    <a:ext uri="{FF2B5EF4-FFF2-40B4-BE49-F238E27FC236}">
                      <a16:creationId xmlns:a16="http://schemas.microsoft.com/office/drawing/2014/main" id="{BE48B85B-8AA8-4651-827B-BF65C477217C}"/>
                    </a:ext>
                  </a:extLst>
                </p:cNvPr>
                <p:cNvSpPr>
                  <a:spLocks/>
                </p:cNvSpPr>
                <p:nvPr/>
              </p:nvSpPr>
              <p:spPr bwMode="auto">
                <a:xfrm>
                  <a:off x="-792164" y="5162551"/>
                  <a:ext cx="87313" cy="111125"/>
                </a:xfrm>
                <a:custGeom>
                  <a:avLst/>
                  <a:gdLst>
                    <a:gd name="T0" fmla="*/ 20 w 32"/>
                    <a:gd name="T1" fmla="*/ 40 h 40"/>
                    <a:gd name="T2" fmla="*/ 12 w 32"/>
                    <a:gd name="T3" fmla="*/ 40 h 40"/>
                    <a:gd name="T4" fmla="*/ 0 w 32"/>
                    <a:gd name="T5" fmla="*/ 28 h 40"/>
                    <a:gd name="T6" fmla="*/ 0 w 32"/>
                    <a:gd name="T7" fmla="*/ 4 h 40"/>
                    <a:gd name="T8" fmla="*/ 4 w 32"/>
                    <a:gd name="T9" fmla="*/ 0 h 40"/>
                    <a:gd name="T10" fmla="*/ 28 w 32"/>
                    <a:gd name="T11" fmla="*/ 0 h 40"/>
                    <a:gd name="T12" fmla="*/ 32 w 32"/>
                    <a:gd name="T13" fmla="*/ 4 h 40"/>
                    <a:gd name="T14" fmla="*/ 32 w 32"/>
                    <a:gd name="T15" fmla="*/ 28 h 40"/>
                    <a:gd name="T16" fmla="*/ 20 w 3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20" y="40"/>
                      </a:moveTo>
                      <a:cubicBezTo>
                        <a:pt x="12" y="40"/>
                        <a:pt x="12" y="40"/>
                        <a:pt x="12" y="40"/>
                      </a:cubicBezTo>
                      <a:cubicBezTo>
                        <a:pt x="5" y="40"/>
                        <a:pt x="0" y="35"/>
                        <a:pt x="0" y="28"/>
                      </a:cubicBezTo>
                      <a:cubicBezTo>
                        <a:pt x="0" y="4"/>
                        <a:pt x="0" y="4"/>
                        <a:pt x="0" y="4"/>
                      </a:cubicBezTo>
                      <a:cubicBezTo>
                        <a:pt x="0" y="2"/>
                        <a:pt x="2" y="0"/>
                        <a:pt x="4" y="0"/>
                      </a:cubicBezTo>
                      <a:cubicBezTo>
                        <a:pt x="28" y="0"/>
                        <a:pt x="28" y="0"/>
                        <a:pt x="28" y="0"/>
                      </a:cubicBezTo>
                      <a:cubicBezTo>
                        <a:pt x="30" y="0"/>
                        <a:pt x="32" y="2"/>
                        <a:pt x="32" y="4"/>
                      </a:cubicBezTo>
                      <a:cubicBezTo>
                        <a:pt x="32" y="28"/>
                        <a:pt x="32" y="28"/>
                        <a:pt x="32" y="28"/>
                      </a:cubicBezTo>
                      <a:cubicBezTo>
                        <a:pt x="32" y="35"/>
                        <a:pt x="27" y="40"/>
                        <a:pt x="20" y="40"/>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8" name="Group 119">
                <a:extLst>
                  <a:ext uri="{FF2B5EF4-FFF2-40B4-BE49-F238E27FC236}">
                    <a16:creationId xmlns:a16="http://schemas.microsoft.com/office/drawing/2014/main" id="{56AEA30F-6DC2-4EAC-97D2-8E25334F4FF5}"/>
                  </a:ext>
                </a:extLst>
              </p:cNvPr>
              <p:cNvGrpSpPr>
                <a:grpSpLocks noChangeAspect="1"/>
              </p:cNvGrpSpPr>
              <p:nvPr/>
            </p:nvGrpSpPr>
            <p:grpSpPr bwMode="auto">
              <a:xfrm>
                <a:off x="419100" y="3726574"/>
                <a:ext cx="457200" cy="472587"/>
                <a:chOff x="-207" y="3672"/>
                <a:chExt cx="416" cy="430"/>
              </a:xfrm>
            </p:grpSpPr>
            <p:sp>
              <p:nvSpPr>
                <p:cNvPr id="108" name="Freeform 120">
                  <a:extLst>
                    <a:ext uri="{FF2B5EF4-FFF2-40B4-BE49-F238E27FC236}">
                      <a16:creationId xmlns:a16="http://schemas.microsoft.com/office/drawing/2014/main" id="{59BD9C51-6D40-4236-B1C9-8109E7807EE4}"/>
                    </a:ext>
                  </a:extLst>
                </p:cNvPr>
                <p:cNvSpPr>
                  <a:spLocks/>
                </p:cNvSpPr>
                <p:nvPr/>
              </p:nvSpPr>
              <p:spPr bwMode="auto">
                <a:xfrm>
                  <a:off x="-27" y="3804"/>
                  <a:ext cx="236" cy="298"/>
                </a:xfrm>
                <a:custGeom>
                  <a:avLst/>
                  <a:gdLst>
                    <a:gd name="T0" fmla="*/ 68 w 136"/>
                    <a:gd name="T1" fmla="*/ 0 h 172"/>
                    <a:gd name="T2" fmla="*/ 0 w 136"/>
                    <a:gd name="T3" fmla="*/ 20 h 172"/>
                    <a:gd name="T4" fmla="*/ 0 w 136"/>
                    <a:gd name="T5" fmla="*/ 82 h 172"/>
                    <a:gd name="T6" fmla="*/ 27 w 136"/>
                    <a:gd name="T7" fmla="*/ 139 h 172"/>
                    <a:gd name="T8" fmla="*/ 68 w 136"/>
                    <a:gd name="T9" fmla="*/ 172 h 172"/>
                    <a:gd name="T10" fmla="*/ 109 w 136"/>
                    <a:gd name="T11" fmla="*/ 139 h 172"/>
                    <a:gd name="T12" fmla="*/ 136 w 136"/>
                    <a:gd name="T13" fmla="*/ 82 h 172"/>
                    <a:gd name="T14" fmla="*/ 136 w 136"/>
                    <a:gd name="T15" fmla="*/ 20 h 172"/>
                    <a:gd name="T16" fmla="*/ 68 w 136"/>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72">
                      <a:moveTo>
                        <a:pt x="68" y="0"/>
                      </a:moveTo>
                      <a:cubicBezTo>
                        <a:pt x="68" y="0"/>
                        <a:pt x="40" y="19"/>
                        <a:pt x="0" y="20"/>
                      </a:cubicBezTo>
                      <a:cubicBezTo>
                        <a:pt x="0" y="82"/>
                        <a:pt x="0" y="82"/>
                        <a:pt x="0" y="82"/>
                      </a:cubicBezTo>
                      <a:cubicBezTo>
                        <a:pt x="0" y="104"/>
                        <a:pt x="10" y="125"/>
                        <a:pt x="27" y="139"/>
                      </a:cubicBezTo>
                      <a:cubicBezTo>
                        <a:pt x="68" y="172"/>
                        <a:pt x="68" y="172"/>
                        <a:pt x="68" y="172"/>
                      </a:cubicBezTo>
                      <a:cubicBezTo>
                        <a:pt x="109" y="139"/>
                        <a:pt x="109" y="139"/>
                        <a:pt x="109" y="139"/>
                      </a:cubicBezTo>
                      <a:cubicBezTo>
                        <a:pt x="126" y="125"/>
                        <a:pt x="136" y="104"/>
                        <a:pt x="136" y="82"/>
                      </a:cubicBezTo>
                      <a:cubicBezTo>
                        <a:pt x="136" y="20"/>
                        <a:pt x="136" y="20"/>
                        <a:pt x="136" y="20"/>
                      </a:cubicBezTo>
                      <a:cubicBezTo>
                        <a:pt x="96" y="19"/>
                        <a:pt x="68" y="0"/>
                        <a:pt x="68" y="0"/>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21">
                  <a:extLst>
                    <a:ext uri="{FF2B5EF4-FFF2-40B4-BE49-F238E27FC236}">
                      <a16:creationId xmlns:a16="http://schemas.microsoft.com/office/drawing/2014/main" id="{049C0074-30AB-4599-82AD-918BF627583A}"/>
                    </a:ext>
                  </a:extLst>
                </p:cNvPr>
                <p:cNvSpPr>
                  <a:spLocks/>
                </p:cNvSpPr>
                <p:nvPr/>
              </p:nvSpPr>
              <p:spPr bwMode="auto">
                <a:xfrm>
                  <a:off x="29" y="3873"/>
                  <a:ext cx="125" cy="125"/>
                </a:xfrm>
                <a:custGeom>
                  <a:avLst/>
                  <a:gdLst>
                    <a:gd name="T0" fmla="*/ 83 w 125"/>
                    <a:gd name="T1" fmla="*/ 42 h 125"/>
                    <a:gd name="T2" fmla="*/ 83 w 125"/>
                    <a:gd name="T3" fmla="*/ 0 h 125"/>
                    <a:gd name="T4" fmla="*/ 41 w 125"/>
                    <a:gd name="T5" fmla="*/ 0 h 125"/>
                    <a:gd name="T6" fmla="*/ 41 w 125"/>
                    <a:gd name="T7" fmla="*/ 42 h 125"/>
                    <a:gd name="T8" fmla="*/ 0 w 125"/>
                    <a:gd name="T9" fmla="*/ 42 h 125"/>
                    <a:gd name="T10" fmla="*/ 0 w 125"/>
                    <a:gd name="T11" fmla="*/ 83 h 125"/>
                    <a:gd name="T12" fmla="*/ 41 w 125"/>
                    <a:gd name="T13" fmla="*/ 83 h 125"/>
                    <a:gd name="T14" fmla="*/ 41 w 125"/>
                    <a:gd name="T15" fmla="*/ 125 h 125"/>
                    <a:gd name="T16" fmla="*/ 83 w 125"/>
                    <a:gd name="T17" fmla="*/ 125 h 125"/>
                    <a:gd name="T18" fmla="*/ 83 w 125"/>
                    <a:gd name="T19" fmla="*/ 83 h 125"/>
                    <a:gd name="T20" fmla="*/ 125 w 125"/>
                    <a:gd name="T21" fmla="*/ 83 h 125"/>
                    <a:gd name="T22" fmla="*/ 125 w 125"/>
                    <a:gd name="T23" fmla="*/ 42 h 125"/>
                    <a:gd name="T24" fmla="*/ 83 w 125"/>
                    <a:gd name="T25" fmla="*/ 4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5">
                      <a:moveTo>
                        <a:pt x="83" y="42"/>
                      </a:moveTo>
                      <a:lnTo>
                        <a:pt x="83" y="0"/>
                      </a:lnTo>
                      <a:lnTo>
                        <a:pt x="41" y="0"/>
                      </a:lnTo>
                      <a:lnTo>
                        <a:pt x="41" y="42"/>
                      </a:lnTo>
                      <a:lnTo>
                        <a:pt x="0" y="42"/>
                      </a:lnTo>
                      <a:lnTo>
                        <a:pt x="0" y="83"/>
                      </a:lnTo>
                      <a:lnTo>
                        <a:pt x="41" y="83"/>
                      </a:lnTo>
                      <a:lnTo>
                        <a:pt x="41" y="125"/>
                      </a:lnTo>
                      <a:lnTo>
                        <a:pt x="83" y="125"/>
                      </a:lnTo>
                      <a:lnTo>
                        <a:pt x="83" y="83"/>
                      </a:lnTo>
                      <a:lnTo>
                        <a:pt x="125" y="83"/>
                      </a:lnTo>
                      <a:lnTo>
                        <a:pt x="125" y="42"/>
                      </a:lnTo>
                      <a:lnTo>
                        <a:pt x="83" y="42"/>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22">
                  <a:extLst>
                    <a:ext uri="{FF2B5EF4-FFF2-40B4-BE49-F238E27FC236}">
                      <a16:creationId xmlns:a16="http://schemas.microsoft.com/office/drawing/2014/main" id="{125BE6F7-7D64-42C5-B249-D0C3EA859BA3}"/>
                    </a:ext>
                  </a:extLst>
                </p:cNvPr>
                <p:cNvSpPr>
                  <a:spLocks/>
                </p:cNvSpPr>
                <p:nvPr/>
              </p:nvSpPr>
              <p:spPr bwMode="auto">
                <a:xfrm>
                  <a:off x="-145" y="3672"/>
                  <a:ext cx="181" cy="83"/>
                </a:xfrm>
                <a:custGeom>
                  <a:avLst/>
                  <a:gdLst>
                    <a:gd name="T0" fmla="*/ 104 w 104"/>
                    <a:gd name="T1" fmla="*/ 48 h 48"/>
                    <a:gd name="T2" fmla="*/ 104 w 104"/>
                    <a:gd name="T3" fmla="*/ 32 h 48"/>
                    <a:gd name="T4" fmla="*/ 92 w 104"/>
                    <a:gd name="T5" fmla="*/ 20 h 48"/>
                    <a:gd name="T6" fmla="*/ 84 w 104"/>
                    <a:gd name="T7" fmla="*/ 20 h 48"/>
                    <a:gd name="T8" fmla="*/ 84 w 104"/>
                    <a:gd name="T9" fmla="*/ 0 h 48"/>
                    <a:gd name="T10" fmla="*/ 20 w 104"/>
                    <a:gd name="T11" fmla="*/ 0 h 48"/>
                    <a:gd name="T12" fmla="*/ 20 w 104"/>
                    <a:gd name="T13" fmla="*/ 20 h 48"/>
                    <a:gd name="T14" fmla="*/ 12 w 104"/>
                    <a:gd name="T15" fmla="*/ 20 h 48"/>
                    <a:gd name="T16" fmla="*/ 0 w 104"/>
                    <a:gd name="T17" fmla="*/ 32 h 48"/>
                    <a:gd name="T18" fmla="*/ 0 w 104"/>
                    <a:gd name="T19" fmla="*/ 48 h 48"/>
                    <a:gd name="T20" fmla="*/ 104 w 104"/>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48">
                      <a:moveTo>
                        <a:pt x="104" y="48"/>
                      </a:moveTo>
                      <a:cubicBezTo>
                        <a:pt x="104" y="32"/>
                        <a:pt x="104" y="32"/>
                        <a:pt x="104" y="32"/>
                      </a:cubicBezTo>
                      <a:cubicBezTo>
                        <a:pt x="104" y="25"/>
                        <a:pt x="99" y="20"/>
                        <a:pt x="92" y="20"/>
                      </a:cubicBezTo>
                      <a:cubicBezTo>
                        <a:pt x="84" y="20"/>
                        <a:pt x="84" y="20"/>
                        <a:pt x="84" y="20"/>
                      </a:cubicBezTo>
                      <a:cubicBezTo>
                        <a:pt x="84" y="0"/>
                        <a:pt x="84" y="0"/>
                        <a:pt x="84" y="0"/>
                      </a:cubicBezTo>
                      <a:cubicBezTo>
                        <a:pt x="20" y="0"/>
                        <a:pt x="20" y="0"/>
                        <a:pt x="20" y="0"/>
                      </a:cubicBezTo>
                      <a:cubicBezTo>
                        <a:pt x="20" y="20"/>
                        <a:pt x="20" y="20"/>
                        <a:pt x="20" y="20"/>
                      </a:cubicBezTo>
                      <a:cubicBezTo>
                        <a:pt x="12" y="20"/>
                        <a:pt x="12" y="20"/>
                        <a:pt x="12" y="20"/>
                      </a:cubicBezTo>
                      <a:cubicBezTo>
                        <a:pt x="5" y="20"/>
                        <a:pt x="0" y="25"/>
                        <a:pt x="0" y="32"/>
                      </a:cubicBezTo>
                      <a:cubicBezTo>
                        <a:pt x="0" y="48"/>
                        <a:pt x="0" y="48"/>
                        <a:pt x="0" y="48"/>
                      </a:cubicBezTo>
                      <a:lnTo>
                        <a:pt x="104" y="48"/>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Freeform 123">
                  <a:extLst>
                    <a:ext uri="{FF2B5EF4-FFF2-40B4-BE49-F238E27FC236}">
                      <a16:creationId xmlns:a16="http://schemas.microsoft.com/office/drawing/2014/main" id="{96106A20-B749-4BC7-AA72-8E7165C17DE6}"/>
                    </a:ext>
                  </a:extLst>
                </p:cNvPr>
                <p:cNvSpPr>
                  <a:spLocks/>
                </p:cNvSpPr>
                <p:nvPr/>
              </p:nvSpPr>
              <p:spPr bwMode="auto">
                <a:xfrm>
                  <a:off x="-75" y="3707"/>
                  <a:ext cx="41" cy="14"/>
                </a:xfrm>
                <a:custGeom>
                  <a:avLst/>
                  <a:gdLst>
                    <a:gd name="T0" fmla="*/ 0 w 41"/>
                    <a:gd name="T1" fmla="*/ 0 h 14"/>
                    <a:gd name="T2" fmla="*/ 0 w 41"/>
                    <a:gd name="T3" fmla="*/ 14 h 14"/>
                    <a:gd name="T4" fmla="*/ 41 w 41"/>
                    <a:gd name="T5" fmla="*/ 14 h 14"/>
                    <a:gd name="T6" fmla="*/ 41 w 41"/>
                    <a:gd name="T7" fmla="*/ 0 h 14"/>
                  </a:gdLst>
                  <a:ahLst/>
                  <a:cxnLst>
                    <a:cxn ang="0">
                      <a:pos x="T0" y="T1"/>
                    </a:cxn>
                    <a:cxn ang="0">
                      <a:pos x="T2" y="T3"/>
                    </a:cxn>
                    <a:cxn ang="0">
                      <a:pos x="T4" y="T5"/>
                    </a:cxn>
                    <a:cxn ang="0">
                      <a:pos x="T6" y="T7"/>
                    </a:cxn>
                  </a:cxnLst>
                  <a:rect l="0" t="0" r="r" b="b"/>
                  <a:pathLst>
                    <a:path w="41" h="14">
                      <a:moveTo>
                        <a:pt x="0" y="0"/>
                      </a:moveTo>
                      <a:lnTo>
                        <a:pt x="0" y="14"/>
                      </a:lnTo>
                      <a:lnTo>
                        <a:pt x="41" y="14"/>
                      </a:lnTo>
                      <a:lnTo>
                        <a:pt x="41" y="0"/>
                      </a:lnTo>
                    </a:path>
                  </a:pathLst>
                </a:custGeom>
                <a:noFill/>
                <a:ln w="19050" cap="sq">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24">
                  <a:extLst>
                    <a:ext uri="{FF2B5EF4-FFF2-40B4-BE49-F238E27FC236}">
                      <a16:creationId xmlns:a16="http://schemas.microsoft.com/office/drawing/2014/main" id="{CFCAC2B7-B05C-420C-BEF0-5A0665C177DD}"/>
                    </a:ext>
                  </a:extLst>
                </p:cNvPr>
                <p:cNvSpPr>
                  <a:spLocks/>
                </p:cNvSpPr>
                <p:nvPr/>
              </p:nvSpPr>
              <p:spPr bwMode="auto">
                <a:xfrm>
                  <a:off x="-207" y="3728"/>
                  <a:ext cx="243" cy="374"/>
                </a:xfrm>
                <a:custGeom>
                  <a:avLst/>
                  <a:gdLst>
                    <a:gd name="T0" fmla="*/ 140 w 140"/>
                    <a:gd name="T1" fmla="*/ 216 h 216"/>
                    <a:gd name="T2" fmla="*/ 8 w 140"/>
                    <a:gd name="T3" fmla="*/ 216 h 216"/>
                    <a:gd name="T4" fmla="*/ 0 w 140"/>
                    <a:gd name="T5" fmla="*/ 208 h 216"/>
                    <a:gd name="T6" fmla="*/ 0 w 140"/>
                    <a:gd name="T7" fmla="*/ 8 h 216"/>
                    <a:gd name="T8" fmla="*/ 8 w 140"/>
                    <a:gd name="T9" fmla="*/ 0 h 216"/>
                    <a:gd name="T10" fmla="*/ 20 w 140"/>
                    <a:gd name="T11" fmla="*/ 0 h 216"/>
                  </a:gdLst>
                  <a:ahLst/>
                  <a:cxnLst>
                    <a:cxn ang="0">
                      <a:pos x="T0" y="T1"/>
                    </a:cxn>
                    <a:cxn ang="0">
                      <a:pos x="T2" y="T3"/>
                    </a:cxn>
                    <a:cxn ang="0">
                      <a:pos x="T4" y="T5"/>
                    </a:cxn>
                    <a:cxn ang="0">
                      <a:pos x="T6" y="T7"/>
                    </a:cxn>
                    <a:cxn ang="0">
                      <a:pos x="T8" y="T9"/>
                    </a:cxn>
                    <a:cxn ang="0">
                      <a:pos x="T10" y="T11"/>
                    </a:cxn>
                  </a:cxnLst>
                  <a:rect l="0" t="0" r="r" b="b"/>
                  <a:pathLst>
                    <a:path w="140" h="216">
                      <a:moveTo>
                        <a:pt x="140" y="216"/>
                      </a:moveTo>
                      <a:cubicBezTo>
                        <a:pt x="8" y="216"/>
                        <a:pt x="8" y="216"/>
                        <a:pt x="8" y="216"/>
                      </a:cubicBezTo>
                      <a:cubicBezTo>
                        <a:pt x="4" y="216"/>
                        <a:pt x="0" y="212"/>
                        <a:pt x="0" y="208"/>
                      </a:cubicBezTo>
                      <a:cubicBezTo>
                        <a:pt x="0" y="8"/>
                        <a:pt x="0" y="8"/>
                        <a:pt x="0" y="8"/>
                      </a:cubicBezTo>
                      <a:cubicBezTo>
                        <a:pt x="0" y="4"/>
                        <a:pt x="4" y="0"/>
                        <a:pt x="8" y="0"/>
                      </a:cubicBezTo>
                      <a:cubicBezTo>
                        <a:pt x="20" y="0"/>
                        <a:pt x="20" y="0"/>
                        <a:pt x="20" y="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Freeform 125">
                  <a:extLst>
                    <a:ext uri="{FF2B5EF4-FFF2-40B4-BE49-F238E27FC236}">
                      <a16:creationId xmlns:a16="http://schemas.microsoft.com/office/drawing/2014/main" id="{18D6333F-9D1C-4E31-8499-6FD500447DCB}"/>
                    </a:ext>
                  </a:extLst>
                </p:cNvPr>
                <p:cNvSpPr>
                  <a:spLocks/>
                </p:cNvSpPr>
                <p:nvPr/>
              </p:nvSpPr>
              <p:spPr bwMode="auto">
                <a:xfrm>
                  <a:off x="43" y="3728"/>
                  <a:ext cx="48" cy="34"/>
                </a:xfrm>
                <a:custGeom>
                  <a:avLst/>
                  <a:gdLst>
                    <a:gd name="T0" fmla="*/ 0 w 28"/>
                    <a:gd name="T1" fmla="*/ 0 h 20"/>
                    <a:gd name="T2" fmla="*/ 20 w 28"/>
                    <a:gd name="T3" fmla="*/ 0 h 20"/>
                    <a:gd name="T4" fmla="*/ 28 w 28"/>
                    <a:gd name="T5" fmla="*/ 8 h 20"/>
                    <a:gd name="T6" fmla="*/ 28 w 28"/>
                    <a:gd name="T7" fmla="*/ 20 h 20"/>
                  </a:gdLst>
                  <a:ahLst/>
                  <a:cxnLst>
                    <a:cxn ang="0">
                      <a:pos x="T0" y="T1"/>
                    </a:cxn>
                    <a:cxn ang="0">
                      <a:pos x="T2" y="T3"/>
                    </a:cxn>
                    <a:cxn ang="0">
                      <a:pos x="T4" y="T5"/>
                    </a:cxn>
                    <a:cxn ang="0">
                      <a:pos x="T6" y="T7"/>
                    </a:cxn>
                  </a:cxnLst>
                  <a:rect l="0" t="0" r="r" b="b"/>
                  <a:pathLst>
                    <a:path w="28" h="20">
                      <a:moveTo>
                        <a:pt x="0" y="0"/>
                      </a:moveTo>
                      <a:cubicBezTo>
                        <a:pt x="20" y="0"/>
                        <a:pt x="20" y="0"/>
                        <a:pt x="20" y="0"/>
                      </a:cubicBezTo>
                      <a:cubicBezTo>
                        <a:pt x="24" y="0"/>
                        <a:pt x="28" y="4"/>
                        <a:pt x="28" y="8"/>
                      </a:cubicBezTo>
                      <a:cubicBezTo>
                        <a:pt x="28" y="20"/>
                        <a:pt x="28" y="20"/>
                        <a:pt x="28" y="2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26">
                  <a:extLst>
                    <a:ext uri="{FF2B5EF4-FFF2-40B4-BE49-F238E27FC236}">
                      <a16:creationId xmlns:a16="http://schemas.microsoft.com/office/drawing/2014/main" id="{3060CFCA-1C5D-4187-BCE2-DD391FC46400}"/>
                    </a:ext>
                  </a:extLst>
                </p:cNvPr>
                <p:cNvSpPr>
                  <a:spLocks noChangeShapeType="1"/>
                </p:cNvSpPr>
                <p:nvPr/>
              </p:nvSpPr>
              <p:spPr bwMode="auto">
                <a:xfrm>
                  <a:off x="-89" y="3873"/>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27">
                  <a:extLst>
                    <a:ext uri="{FF2B5EF4-FFF2-40B4-BE49-F238E27FC236}">
                      <a16:creationId xmlns:a16="http://schemas.microsoft.com/office/drawing/2014/main" id="{5FE6CE3A-C20D-4BFA-80C5-A020D56E5DF2}"/>
                    </a:ext>
                  </a:extLst>
                </p:cNvPr>
                <p:cNvSpPr>
                  <a:spLocks noChangeShapeType="1"/>
                </p:cNvSpPr>
                <p:nvPr/>
              </p:nvSpPr>
              <p:spPr bwMode="auto">
                <a:xfrm>
                  <a:off x="-89" y="3922"/>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28">
                  <a:extLst>
                    <a:ext uri="{FF2B5EF4-FFF2-40B4-BE49-F238E27FC236}">
                      <a16:creationId xmlns:a16="http://schemas.microsoft.com/office/drawing/2014/main" id="{E7D87C8C-0994-4721-88F2-1D47A60D35A1}"/>
                    </a:ext>
                  </a:extLst>
                </p:cNvPr>
                <p:cNvSpPr>
                  <a:spLocks noChangeShapeType="1"/>
                </p:cNvSpPr>
                <p:nvPr/>
              </p:nvSpPr>
              <p:spPr bwMode="auto">
                <a:xfrm>
                  <a:off x="-89" y="3970"/>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29">
                  <a:extLst>
                    <a:ext uri="{FF2B5EF4-FFF2-40B4-BE49-F238E27FC236}">
                      <a16:creationId xmlns:a16="http://schemas.microsoft.com/office/drawing/2014/main" id="{4F595B93-04E4-450C-B4CC-33117B72013E}"/>
                    </a:ext>
                  </a:extLst>
                </p:cNvPr>
                <p:cNvSpPr>
                  <a:spLocks noChangeArrowheads="1"/>
                </p:cNvSpPr>
                <p:nvPr/>
              </p:nvSpPr>
              <p:spPr bwMode="auto">
                <a:xfrm>
                  <a:off x="-152" y="3859"/>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Oval 130">
                  <a:extLst>
                    <a:ext uri="{FF2B5EF4-FFF2-40B4-BE49-F238E27FC236}">
                      <a16:creationId xmlns:a16="http://schemas.microsoft.com/office/drawing/2014/main" id="{3878087B-3E2D-4B32-89DB-EFEFD9A6E288}"/>
                    </a:ext>
                  </a:extLst>
                </p:cNvPr>
                <p:cNvSpPr>
                  <a:spLocks noChangeArrowheads="1"/>
                </p:cNvSpPr>
                <p:nvPr/>
              </p:nvSpPr>
              <p:spPr bwMode="auto">
                <a:xfrm>
                  <a:off x="-152" y="3908"/>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Oval 131">
                  <a:extLst>
                    <a:ext uri="{FF2B5EF4-FFF2-40B4-BE49-F238E27FC236}">
                      <a16:creationId xmlns:a16="http://schemas.microsoft.com/office/drawing/2014/main" id="{E44F0B29-AB0D-4261-91C3-5C5C9F2067EB}"/>
                    </a:ext>
                  </a:extLst>
                </p:cNvPr>
                <p:cNvSpPr>
                  <a:spLocks noChangeArrowheads="1"/>
                </p:cNvSpPr>
                <p:nvPr/>
              </p:nvSpPr>
              <p:spPr bwMode="auto">
                <a:xfrm>
                  <a:off x="-152" y="3956"/>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9" name="Group 88">
                <a:extLst>
                  <a:ext uri="{FF2B5EF4-FFF2-40B4-BE49-F238E27FC236}">
                    <a16:creationId xmlns:a16="http://schemas.microsoft.com/office/drawing/2014/main" id="{D86CAB8D-F169-49D4-8A76-2200EBAA1E68}"/>
                  </a:ext>
                </a:extLst>
              </p:cNvPr>
              <p:cNvGrpSpPr>
                <a:grpSpLocks noChangeAspect="1"/>
              </p:cNvGrpSpPr>
              <p:nvPr/>
            </p:nvGrpSpPr>
            <p:grpSpPr>
              <a:xfrm>
                <a:off x="4898572" y="2278547"/>
                <a:ext cx="457200" cy="442487"/>
                <a:chOff x="6864350" y="2576513"/>
                <a:chExt cx="641351" cy="620713"/>
              </a:xfrm>
            </p:grpSpPr>
            <p:sp>
              <p:nvSpPr>
                <p:cNvPr id="104" name="Freeform 506">
                  <a:extLst>
                    <a:ext uri="{FF2B5EF4-FFF2-40B4-BE49-F238E27FC236}">
                      <a16:creationId xmlns:a16="http://schemas.microsoft.com/office/drawing/2014/main" id="{96472799-C507-4601-821A-E3DCF38D88F5}"/>
                    </a:ext>
                  </a:extLst>
                </p:cNvPr>
                <p:cNvSpPr>
                  <a:spLocks/>
                </p:cNvSpPr>
                <p:nvPr/>
              </p:nvSpPr>
              <p:spPr bwMode="auto">
                <a:xfrm>
                  <a:off x="7396163" y="2862263"/>
                  <a:ext cx="109538" cy="130175"/>
                </a:xfrm>
                <a:custGeom>
                  <a:avLst/>
                  <a:gdLst>
                    <a:gd name="T0" fmla="*/ 40 w 40"/>
                    <a:gd name="T1" fmla="*/ 29 h 48"/>
                    <a:gd name="T2" fmla="*/ 20 w 40"/>
                    <a:gd name="T3" fmla="*/ 0 h 48"/>
                    <a:gd name="T4" fmla="*/ 0 w 40"/>
                    <a:gd name="T5" fmla="*/ 29 h 48"/>
                    <a:gd name="T6" fmla="*/ 20 w 40"/>
                    <a:gd name="T7" fmla="*/ 48 h 48"/>
                    <a:gd name="T8" fmla="*/ 40 w 40"/>
                    <a:gd name="T9" fmla="*/ 29 h 48"/>
                  </a:gdLst>
                  <a:ahLst/>
                  <a:cxnLst>
                    <a:cxn ang="0">
                      <a:pos x="T0" y="T1"/>
                    </a:cxn>
                    <a:cxn ang="0">
                      <a:pos x="T2" y="T3"/>
                    </a:cxn>
                    <a:cxn ang="0">
                      <a:pos x="T4" y="T5"/>
                    </a:cxn>
                    <a:cxn ang="0">
                      <a:pos x="T6" y="T7"/>
                    </a:cxn>
                    <a:cxn ang="0">
                      <a:pos x="T8" y="T9"/>
                    </a:cxn>
                  </a:cxnLst>
                  <a:rect l="0" t="0" r="r" b="b"/>
                  <a:pathLst>
                    <a:path w="40" h="48">
                      <a:moveTo>
                        <a:pt x="40" y="29"/>
                      </a:moveTo>
                      <a:cubicBezTo>
                        <a:pt x="40" y="14"/>
                        <a:pt x="20" y="0"/>
                        <a:pt x="20" y="0"/>
                      </a:cubicBezTo>
                      <a:cubicBezTo>
                        <a:pt x="20" y="0"/>
                        <a:pt x="0" y="14"/>
                        <a:pt x="0" y="29"/>
                      </a:cubicBezTo>
                      <a:cubicBezTo>
                        <a:pt x="0" y="39"/>
                        <a:pt x="9" y="48"/>
                        <a:pt x="20" y="48"/>
                      </a:cubicBezTo>
                      <a:cubicBezTo>
                        <a:pt x="31" y="48"/>
                        <a:pt x="40" y="39"/>
                        <a:pt x="40" y="29"/>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507">
                  <a:extLst>
                    <a:ext uri="{FF2B5EF4-FFF2-40B4-BE49-F238E27FC236}">
                      <a16:creationId xmlns:a16="http://schemas.microsoft.com/office/drawing/2014/main" id="{1BBC0D6F-C2C0-4169-881A-86D7C3103B3F}"/>
                    </a:ext>
                  </a:extLst>
                </p:cNvPr>
                <p:cNvSpPr>
                  <a:spLocks/>
                </p:cNvSpPr>
                <p:nvPr/>
              </p:nvSpPr>
              <p:spPr bwMode="auto">
                <a:xfrm>
                  <a:off x="6864350" y="2646363"/>
                  <a:ext cx="550863" cy="550863"/>
                </a:xfrm>
                <a:custGeom>
                  <a:avLst/>
                  <a:gdLst>
                    <a:gd name="T0" fmla="*/ 12 w 202"/>
                    <a:gd name="T1" fmla="*/ 190 h 202"/>
                    <a:gd name="T2" fmla="*/ 12 w 202"/>
                    <a:gd name="T3" fmla="*/ 190 h 202"/>
                    <a:gd name="T4" fmla="*/ 12 w 202"/>
                    <a:gd name="T5" fmla="*/ 144 h 202"/>
                    <a:gd name="T6" fmla="*/ 156 w 202"/>
                    <a:gd name="T7" fmla="*/ 0 h 202"/>
                    <a:gd name="T8" fmla="*/ 202 w 202"/>
                    <a:gd name="T9" fmla="*/ 46 h 202"/>
                    <a:gd name="T10" fmla="*/ 58 w 202"/>
                    <a:gd name="T11" fmla="*/ 190 h 202"/>
                    <a:gd name="T12" fmla="*/ 12 w 202"/>
                    <a:gd name="T13" fmla="*/ 190 h 202"/>
                  </a:gdLst>
                  <a:ahLst/>
                  <a:cxnLst>
                    <a:cxn ang="0">
                      <a:pos x="T0" y="T1"/>
                    </a:cxn>
                    <a:cxn ang="0">
                      <a:pos x="T2" y="T3"/>
                    </a:cxn>
                    <a:cxn ang="0">
                      <a:pos x="T4" y="T5"/>
                    </a:cxn>
                    <a:cxn ang="0">
                      <a:pos x="T6" y="T7"/>
                    </a:cxn>
                    <a:cxn ang="0">
                      <a:pos x="T8" y="T9"/>
                    </a:cxn>
                    <a:cxn ang="0">
                      <a:pos x="T10" y="T11"/>
                    </a:cxn>
                    <a:cxn ang="0">
                      <a:pos x="T12" y="T13"/>
                    </a:cxn>
                  </a:cxnLst>
                  <a:rect l="0" t="0" r="r" b="b"/>
                  <a:pathLst>
                    <a:path w="202" h="202">
                      <a:moveTo>
                        <a:pt x="12" y="190"/>
                      </a:moveTo>
                      <a:cubicBezTo>
                        <a:pt x="12" y="190"/>
                        <a:pt x="12" y="190"/>
                        <a:pt x="12" y="190"/>
                      </a:cubicBezTo>
                      <a:cubicBezTo>
                        <a:pt x="0" y="177"/>
                        <a:pt x="0" y="156"/>
                        <a:pt x="12" y="144"/>
                      </a:cubicBezTo>
                      <a:cubicBezTo>
                        <a:pt x="156" y="0"/>
                        <a:pt x="156" y="0"/>
                        <a:pt x="156" y="0"/>
                      </a:cubicBezTo>
                      <a:cubicBezTo>
                        <a:pt x="202" y="46"/>
                        <a:pt x="202" y="46"/>
                        <a:pt x="202" y="46"/>
                      </a:cubicBezTo>
                      <a:cubicBezTo>
                        <a:pt x="58" y="190"/>
                        <a:pt x="58" y="190"/>
                        <a:pt x="58" y="190"/>
                      </a:cubicBezTo>
                      <a:cubicBezTo>
                        <a:pt x="46" y="202"/>
                        <a:pt x="25" y="202"/>
                        <a:pt x="12" y="190"/>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8">
                  <a:extLst>
                    <a:ext uri="{FF2B5EF4-FFF2-40B4-BE49-F238E27FC236}">
                      <a16:creationId xmlns:a16="http://schemas.microsoft.com/office/drawing/2014/main" id="{BC01D159-296A-4348-99A5-A3080DC08AD2}"/>
                    </a:ext>
                  </a:extLst>
                </p:cNvPr>
                <p:cNvSpPr>
                  <a:spLocks/>
                </p:cNvSpPr>
                <p:nvPr/>
              </p:nvSpPr>
              <p:spPr bwMode="auto">
                <a:xfrm>
                  <a:off x="7264400" y="2576513"/>
                  <a:ext cx="222250" cy="220663"/>
                </a:xfrm>
                <a:custGeom>
                  <a:avLst/>
                  <a:gdLst>
                    <a:gd name="T0" fmla="*/ 60 w 81"/>
                    <a:gd name="T1" fmla="*/ 78 h 81"/>
                    <a:gd name="T2" fmla="*/ 3 w 81"/>
                    <a:gd name="T3" fmla="*/ 21 h 81"/>
                    <a:gd name="T4" fmla="*/ 3 w 81"/>
                    <a:gd name="T5" fmla="*/ 9 h 81"/>
                    <a:gd name="T6" fmla="*/ 9 w 81"/>
                    <a:gd name="T7" fmla="*/ 3 h 81"/>
                    <a:gd name="T8" fmla="*/ 20 w 81"/>
                    <a:gd name="T9" fmla="*/ 3 h 81"/>
                    <a:gd name="T10" fmla="*/ 78 w 81"/>
                    <a:gd name="T11" fmla="*/ 61 h 81"/>
                    <a:gd name="T12" fmla="*/ 78 w 81"/>
                    <a:gd name="T13" fmla="*/ 72 h 81"/>
                    <a:gd name="T14" fmla="*/ 72 w 81"/>
                    <a:gd name="T15" fmla="*/ 78 h 81"/>
                    <a:gd name="T16" fmla="*/ 60 w 81"/>
                    <a:gd name="T17" fmla="*/ 7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60" y="78"/>
                      </a:moveTo>
                      <a:cubicBezTo>
                        <a:pt x="3" y="21"/>
                        <a:pt x="3" y="21"/>
                        <a:pt x="3" y="21"/>
                      </a:cubicBezTo>
                      <a:cubicBezTo>
                        <a:pt x="0" y="17"/>
                        <a:pt x="0" y="12"/>
                        <a:pt x="3" y="9"/>
                      </a:cubicBezTo>
                      <a:cubicBezTo>
                        <a:pt x="9" y="3"/>
                        <a:pt x="9" y="3"/>
                        <a:pt x="9" y="3"/>
                      </a:cubicBezTo>
                      <a:cubicBezTo>
                        <a:pt x="12" y="0"/>
                        <a:pt x="17" y="0"/>
                        <a:pt x="20" y="3"/>
                      </a:cubicBezTo>
                      <a:cubicBezTo>
                        <a:pt x="78" y="61"/>
                        <a:pt x="78" y="61"/>
                        <a:pt x="78" y="61"/>
                      </a:cubicBezTo>
                      <a:cubicBezTo>
                        <a:pt x="81" y="64"/>
                        <a:pt x="81" y="69"/>
                        <a:pt x="78" y="72"/>
                      </a:cubicBezTo>
                      <a:cubicBezTo>
                        <a:pt x="72" y="78"/>
                        <a:pt x="72" y="78"/>
                        <a:pt x="72" y="78"/>
                      </a:cubicBezTo>
                      <a:cubicBezTo>
                        <a:pt x="69" y="81"/>
                        <a:pt x="64" y="81"/>
                        <a:pt x="60" y="78"/>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509">
                  <a:extLst>
                    <a:ext uri="{FF2B5EF4-FFF2-40B4-BE49-F238E27FC236}">
                      <a16:creationId xmlns:a16="http://schemas.microsoft.com/office/drawing/2014/main" id="{262A4429-167F-497E-88E7-74FF9C700C2F}"/>
                    </a:ext>
                  </a:extLst>
                </p:cNvPr>
                <p:cNvSpPr>
                  <a:spLocks/>
                </p:cNvSpPr>
                <p:nvPr/>
              </p:nvSpPr>
              <p:spPr bwMode="auto">
                <a:xfrm>
                  <a:off x="7008813" y="2805113"/>
                  <a:ext cx="247650" cy="247650"/>
                </a:xfrm>
                <a:custGeom>
                  <a:avLst/>
                  <a:gdLst>
                    <a:gd name="T0" fmla="*/ 77 w 156"/>
                    <a:gd name="T1" fmla="*/ 156 h 156"/>
                    <a:gd name="T2" fmla="*/ 0 w 156"/>
                    <a:gd name="T3" fmla="*/ 79 h 156"/>
                    <a:gd name="T4" fmla="*/ 77 w 156"/>
                    <a:gd name="T5" fmla="*/ 0 h 156"/>
                    <a:gd name="T6" fmla="*/ 156 w 156"/>
                    <a:gd name="T7" fmla="*/ 79 h 156"/>
                    <a:gd name="T8" fmla="*/ 77 w 156"/>
                    <a:gd name="T9" fmla="*/ 156 h 156"/>
                  </a:gdLst>
                  <a:ahLst/>
                  <a:cxnLst>
                    <a:cxn ang="0">
                      <a:pos x="T0" y="T1"/>
                    </a:cxn>
                    <a:cxn ang="0">
                      <a:pos x="T2" y="T3"/>
                    </a:cxn>
                    <a:cxn ang="0">
                      <a:pos x="T4" y="T5"/>
                    </a:cxn>
                    <a:cxn ang="0">
                      <a:pos x="T6" y="T7"/>
                    </a:cxn>
                    <a:cxn ang="0">
                      <a:pos x="T8" y="T9"/>
                    </a:cxn>
                  </a:cxnLst>
                  <a:rect l="0" t="0" r="r" b="b"/>
                  <a:pathLst>
                    <a:path w="156" h="156">
                      <a:moveTo>
                        <a:pt x="77" y="156"/>
                      </a:moveTo>
                      <a:lnTo>
                        <a:pt x="0" y="79"/>
                      </a:lnTo>
                      <a:lnTo>
                        <a:pt x="77" y="0"/>
                      </a:lnTo>
                      <a:lnTo>
                        <a:pt x="156" y="79"/>
                      </a:lnTo>
                      <a:lnTo>
                        <a:pt x="77" y="156"/>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90" name="Group 89">
                <a:extLst>
                  <a:ext uri="{FF2B5EF4-FFF2-40B4-BE49-F238E27FC236}">
                    <a16:creationId xmlns:a16="http://schemas.microsoft.com/office/drawing/2014/main" id="{E412F5DC-3B51-4284-A002-C49F2F42A731}"/>
                  </a:ext>
                </a:extLst>
              </p:cNvPr>
              <p:cNvGrpSpPr>
                <a:grpSpLocks noChangeAspect="1"/>
              </p:cNvGrpSpPr>
              <p:nvPr/>
            </p:nvGrpSpPr>
            <p:grpSpPr>
              <a:xfrm>
                <a:off x="4046734" y="1992704"/>
                <a:ext cx="457200" cy="421382"/>
                <a:chOff x="4827588" y="4175125"/>
                <a:chExt cx="344488" cy="317500"/>
              </a:xfrm>
            </p:grpSpPr>
            <p:sp>
              <p:nvSpPr>
                <p:cNvPr id="91" name="Line 340">
                  <a:extLst>
                    <a:ext uri="{FF2B5EF4-FFF2-40B4-BE49-F238E27FC236}">
                      <a16:creationId xmlns:a16="http://schemas.microsoft.com/office/drawing/2014/main" id="{A0E688E3-282B-4D79-B2CC-D174B8A87D5F}"/>
                    </a:ext>
                  </a:extLst>
                </p:cNvPr>
                <p:cNvSpPr>
                  <a:spLocks noChangeShapeType="1"/>
                </p:cNvSpPr>
                <p:nvPr/>
              </p:nvSpPr>
              <p:spPr bwMode="auto">
                <a:xfrm>
                  <a:off x="4968875" y="4224338"/>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Line 341">
                  <a:extLst>
                    <a:ext uri="{FF2B5EF4-FFF2-40B4-BE49-F238E27FC236}">
                      <a16:creationId xmlns:a16="http://schemas.microsoft.com/office/drawing/2014/main" id="{8CD67331-AAC0-4590-825F-257A255F2D5B}"/>
                    </a:ext>
                  </a:extLst>
                </p:cNvPr>
                <p:cNvSpPr>
                  <a:spLocks noChangeShapeType="1"/>
                </p:cNvSpPr>
                <p:nvPr/>
              </p:nvSpPr>
              <p:spPr bwMode="auto">
                <a:xfrm>
                  <a:off x="4968875" y="4443413"/>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342">
                  <a:extLst>
                    <a:ext uri="{FF2B5EF4-FFF2-40B4-BE49-F238E27FC236}">
                      <a16:creationId xmlns:a16="http://schemas.microsoft.com/office/drawing/2014/main" id="{E36ACC2C-35A4-4A77-B43C-AA521FEF8683}"/>
                    </a:ext>
                  </a:extLst>
                </p:cNvPr>
                <p:cNvSpPr>
                  <a:spLocks noChangeShapeType="1"/>
                </p:cNvSpPr>
                <p:nvPr/>
              </p:nvSpPr>
              <p:spPr bwMode="auto">
                <a:xfrm>
                  <a:off x="4881563" y="4303713"/>
                  <a:ext cx="0" cy="6350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343">
                  <a:extLst>
                    <a:ext uri="{FF2B5EF4-FFF2-40B4-BE49-F238E27FC236}">
                      <a16:creationId xmlns:a16="http://schemas.microsoft.com/office/drawing/2014/main" id="{1D85284A-4762-4629-BB10-9E8E189C50C1}"/>
                    </a:ext>
                  </a:extLst>
                </p:cNvPr>
                <p:cNvSpPr>
                  <a:spLocks noChangeShapeType="1"/>
                </p:cNvSpPr>
                <p:nvPr/>
              </p:nvSpPr>
              <p:spPr bwMode="auto">
                <a:xfrm>
                  <a:off x="5116513" y="4303713"/>
                  <a:ext cx="0" cy="6350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344">
                  <a:extLst>
                    <a:ext uri="{FF2B5EF4-FFF2-40B4-BE49-F238E27FC236}">
                      <a16:creationId xmlns:a16="http://schemas.microsoft.com/office/drawing/2014/main" id="{E83465AB-4AB7-409D-98AF-5AB4F29944B4}"/>
                    </a:ext>
                  </a:extLst>
                </p:cNvPr>
                <p:cNvSpPr>
                  <a:spLocks/>
                </p:cNvSpPr>
                <p:nvPr/>
              </p:nvSpPr>
              <p:spPr bwMode="auto">
                <a:xfrm>
                  <a:off x="4827588" y="4395788"/>
                  <a:ext cx="111125" cy="82550"/>
                </a:xfrm>
                <a:custGeom>
                  <a:avLst/>
                  <a:gdLst>
                    <a:gd name="T0" fmla="*/ 39 w 41"/>
                    <a:gd name="T1" fmla="*/ 30 h 30"/>
                    <a:gd name="T2" fmla="*/ 2 w 41"/>
                    <a:gd name="T3" fmla="*/ 30 h 30"/>
                    <a:gd name="T4" fmla="*/ 0 w 41"/>
                    <a:gd name="T5" fmla="*/ 28 h 30"/>
                    <a:gd name="T6" fmla="*/ 0 w 41"/>
                    <a:gd name="T7" fmla="*/ 1 h 30"/>
                    <a:gd name="T8" fmla="*/ 2 w 41"/>
                    <a:gd name="T9" fmla="*/ 0 h 30"/>
                    <a:gd name="T10" fmla="*/ 39 w 41"/>
                    <a:gd name="T11" fmla="*/ 0 h 30"/>
                    <a:gd name="T12" fmla="*/ 41 w 41"/>
                    <a:gd name="T13" fmla="*/ 1 h 30"/>
                    <a:gd name="T14" fmla="*/ 41 w 41"/>
                    <a:gd name="T15" fmla="*/ 28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29"/>
                        <a:pt x="0" y="28"/>
                      </a:cubicBezTo>
                      <a:cubicBezTo>
                        <a:pt x="0" y="1"/>
                        <a:pt x="0" y="1"/>
                        <a:pt x="0" y="1"/>
                      </a:cubicBezTo>
                      <a:cubicBezTo>
                        <a:pt x="0" y="0"/>
                        <a:pt x="1" y="0"/>
                        <a:pt x="2" y="0"/>
                      </a:cubicBezTo>
                      <a:cubicBezTo>
                        <a:pt x="39" y="0"/>
                        <a:pt x="39" y="0"/>
                        <a:pt x="39" y="0"/>
                      </a:cubicBezTo>
                      <a:cubicBezTo>
                        <a:pt x="40" y="0"/>
                        <a:pt x="41" y="0"/>
                        <a:pt x="41" y="1"/>
                      </a:cubicBezTo>
                      <a:cubicBezTo>
                        <a:pt x="41" y="28"/>
                        <a:pt x="41" y="28"/>
                        <a:pt x="41" y="28"/>
                      </a:cubicBezTo>
                      <a:cubicBezTo>
                        <a:pt x="41" y="29"/>
                        <a:pt x="40"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345">
                  <a:extLst>
                    <a:ext uri="{FF2B5EF4-FFF2-40B4-BE49-F238E27FC236}">
                      <a16:creationId xmlns:a16="http://schemas.microsoft.com/office/drawing/2014/main" id="{4E1CAE68-D0FF-4169-8596-361DE4148E47}"/>
                    </a:ext>
                  </a:extLst>
                </p:cNvPr>
                <p:cNvSpPr>
                  <a:spLocks noChangeShapeType="1"/>
                </p:cNvSpPr>
                <p:nvPr/>
              </p:nvSpPr>
              <p:spPr bwMode="auto">
                <a:xfrm>
                  <a:off x="4851400" y="4492625"/>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346">
                  <a:extLst>
                    <a:ext uri="{FF2B5EF4-FFF2-40B4-BE49-F238E27FC236}">
                      <a16:creationId xmlns:a16="http://schemas.microsoft.com/office/drawing/2014/main" id="{32FD0142-A142-4677-BF5F-30482226B93A}"/>
                    </a:ext>
                  </a:extLst>
                </p:cNvPr>
                <p:cNvSpPr>
                  <a:spLocks/>
                </p:cNvSpPr>
                <p:nvPr/>
              </p:nvSpPr>
              <p:spPr bwMode="auto">
                <a:xfrm>
                  <a:off x="5062538" y="4395788"/>
                  <a:ext cx="109538" cy="82550"/>
                </a:xfrm>
                <a:custGeom>
                  <a:avLst/>
                  <a:gdLst>
                    <a:gd name="T0" fmla="*/ 39 w 40"/>
                    <a:gd name="T1" fmla="*/ 30 h 30"/>
                    <a:gd name="T2" fmla="*/ 1 w 40"/>
                    <a:gd name="T3" fmla="*/ 30 h 30"/>
                    <a:gd name="T4" fmla="*/ 0 w 40"/>
                    <a:gd name="T5" fmla="*/ 28 h 30"/>
                    <a:gd name="T6" fmla="*/ 0 w 40"/>
                    <a:gd name="T7" fmla="*/ 1 h 30"/>
                    <a:gd name="T8" fmla="*/ 1 w 40"/>
                    <a:gd name="T9" fmla="*/ 0 h 30"/>
                    <a:gd name="T10" fmla="*/ 39 w 40"/>
                    <a:gd name="T11" fmla="*/ 0 h 30"/>
                    <a:gd name="T12" fmla="*/ 40 w 40"/>
                    <a:gd name="T13" fmla="*/ 1 h 30"/>
                    <a:gd name="T14" fmla="*/ 40 w 40"/>
                    <a:gd name="T15" fmla="*/ 28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29"/>
                        <a:pt x="0" y="28"/>
                      </a:cubicBezTo>
                      <a:cubicBezTo>
                        <a:pt x="0" y="1"/>
                        <a:pt x="0" y="1"/>
                        <a:pt x="0" y="1"/>
                      </a:cubicBezTo>
                      <a:cubicBezTo>
                        <a:pt x="0" y="0"/>
                        <a:pt x="0" y="0"/>
                        <a:pt x="1" y="0"/>
                      </a:cubicBezTo>
                      <a:cubicBezTo>
                        <a:pt x="39" y="0"/>
                        <a:pt x="39" y="0"/>
                        <a:pt x="39" y="0"/>
                      </a:cubicBezTo>
                      <a:cubicBezTo>
                        <a:pt x="39" y="0"/>
                        <a:pt x="40" y="0"/>
                        <a:pt x="40" y="1"/>
                      </a:cubicBezTo>
                      <a:cubicBezTo>
                        <a:pt x="40" y="28"/>
                        <a:pt x="40" y="28"/>
                        <a:pt x="40" y="28"/>
                      </a:cubicBezTo>
                      <a:cubicBezTo>
                        <a:pt x="40" y="29"/>
                        <a:pt x="39"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Line 347">
                  <a:extLst>
                    <a:ext uri="{FF2B5EF4-FFF2-40B4-BE49-F238E27FC236}">
                      <a16:creationId xmlns:a16="http://schemas.microsoft.com/office/drawing/2014/main" id="{2E1277B1-CF5E-4968-A15E-ADF3B37F852F}"/>
                    </a:ext>
                  </a:extLst>
                </p:cNvPr>
                <p:cNvSpPr>
                  <a:spLocks noChangeShapeType="1"/>
                </p:cNvSpPr>
                <p:nvPr/>
              </p:nvSpPr>
              <p:spPr bwMode="auto">
                <a:xfrm>
                  <a:off x="5084763" y="4492625"/>
                  <a:ext cx="61913"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348">
                  <a:extLst>
                    <a:ext uri="{FF2B5EF4-FFF2-40B4-BE49-F238E27FC236}">
                      <a16:creationId xmlns:a16="http://schemas.microsoft.com/office/drawing/2014/main" id="{A37EC65D-7A0E-4F98-B863-B5493CED020A}"/>
                    </a:ext>
                  </a:extLst>
                </p:cNvPr>
                <p:cNvSpPr>
                  <a:spLocks/>
                </p:cNvSpPr>
                <p:nvPr/>
              </p:nvSpPr>
              <p:spPr bwMode="auto">
                <a:xfrm>
                  <a:off x="5062538" y="4175125"/>
                  <a:ext cx="109538" cy="82550"/>
                </a:xfrm>
                <a:custGeom>
                  <a:avLst/>
                  <a:gdLst>
                    <a:gd name="T0" fmla="*/ 39 w 40"/>
                    <a:gd name="T1" fmla="*/ 30 h 30"/>
                    <a:gd name="T2" fmla="*/ 1 w 40"/>
                    <a:gd name="T3" fmla="*/ 30 h 30"/>
                    <a:gd name="T4" fmla="*/ 0 w 40"/>
                    <a:gd name="T5" fmla="*/ 29 h 30"/>
                    <a:gd name="T6" fmla="*/ 0 w 40"/>
                    <a:gd name="T7" fmla="*/ 2 h 30"/>
                    <a:gd name="T8" fmla="*/ 1 w 40"/>
                    <a:gd name="T9" fmla="*/ 0 h 30"/>
                    <a:gd name="T10" fmla="*/ 39 w 40"/>
                    <a:gd name="T11" fmla="*/ 0 h 30"/>
                    <a:gd name="T12" fmla="*/ 40 w 40"/>
                    <a:gd name="T13" fmla="*/ 2 h 30"/>
                    <a:gd name="T14" fmla="*/ 40 w 40"/>
                    <a:gd name="T15" fmla="*/ 29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30"/>
                        <a:pt x="0" y="29"/>
                      </a:cubicBezTo>
                      <a:cubicBezTo>
                        <a:pt x="0" y="2"/>
                        <a:pt x="0" y="2"/>
                        <a:pt x="0" y="2"/>
                      </a:cubicBezTo>
                      <a:cubicBezTo>
                        <a:pt x="0" y="1"/>
                        <a:pt x="0" y="0"/>
                        <a:pt x="1" y="0"/>
                      </a:cubicBezTo>
                      <a:cubicBezTo>
                        <a:pt x="39" y="0"/>
                        <a:pt x="39" y="0"/>
                        <a:pt x="39" y="0"/>
                      </a:cubicBezTo>
                      <a:cubicBezTo>
                        <a:pt x="39" y="0"/>
                        <a:pt x="40" y="1"/>
                        <a:pt x="40" y="2"/>
                      </a:cubicBezTo>
                      <a:cubicBezTo>
                        <a:pt x="40" y="29"/>
                        <a:pt x="40" y="29"/>
                        <a:pt x="40" y="29"/>
                      </a:cubicBezTo>
                      <a:cubicBezTo>
                        <a:pt x="40" y="30"/>
                        <a:pt x="39"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Line 349">
                  <a:extLst>
                    <a:ext uri="{FF2B5EF4-FFF2-40B4-BE49-F238E27FC236}">
                      <a16:creationId xmlns:a16="http://schemas.microsoft.com/office/drawing/2014/main" id="{FEAC42D3-1194-4E07-8C97-A56A58C6B609}"/>
                    </a:ext>
                  </a:extLst>
                </p:cNvPr>
                <p:cNvSpPr>
                  <a:spLocks noChangeShapeType="1"/>
                </p:cNvSpPr>
                <p:nvPr/>
              </p:nvSpPr>
              <p:spPr bwMode="auto">
                <a:xfrm>
                  <a:off x="5084763" y="4273550"/>
                  <a:ext cx="61913"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0">
                  <a:extLst>
                    <a:ext uri="{FF2B5EF4-FFF2-40B4-BE49-F238E27FC236}">
                      <a16:creationId xmlns:a16="http://schemas.microsoft.com/office/drawing/2014/main" id="{9591068E-0B74-4371-9196-4AB4C592607F}"/>
                    </a:ext>
                  </a:extLst>
                </p:cNvPr>
                <p:cNvSpPr>
                  <a:spLocks/>
                </p:cNvSpPr>
                <p:nvPr/>
              </p:nvSpPr>
              <p:spPr bwMode="auto">
                <a:xfrm>
                  <a:off x="4827588" y="4175125"/>
                  <a:ext cx="111125" cy="82550"/>
                </a:xfrm>
                <a:custGeom>
                  <a:avLst/>
                  <a:gdLst>
                    <a:gd name="T0" fmla="*/ 39 w 41"/>
                    <a:gd name="T1" fmla="*/ 30 h 30"/>
                    <a:gd name="T2" fmla="*/ 2 w 41"/>
                    <a:gd name="T3" fmla="*/ 30 h 30"/>
                    <a:gd name="T4" fmla="*/ 0 w 41"/>
                    <a:gd name="T5" fmla="*/ 29 h 30"/>
                    <a:gd name="T6" fmla="*/ 0 w 41"/>
                    <a:gd name="T7" fmla="*/ 2 h 30"/>
                    <a:gd name="T8" fmla="*/ 2 w 41"/>
                    <a:gd name="T9" fmla="*/ 0 h 30"/>
                    <a:gd name="T10" fmla="*/ 39 w 41"/>
                    <a:gd name="T11" fmla="*/ 0 h 30"/>
                    <a:gd name="T12" fmla="*/ 41 w 41"/>
                    <a:gd name="T13" fmla="*/ 2 h 30"/>
                    <a:gd name="T14" fmla="*/ 41 w 41"/>
                    <a:gd name="T15" fmla="*/ 29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30"/>
                        <a:pt x="0" y="29"/>
                      </a:cubicBezTo>
                      <a:cubicBezTo>
                        <a:pt x="0" y="2"/>
                        <a:pt x="0" y="2"/>
                        <a:pt x="0" y="2"/>
                      </a:cubicBezTo>
                      <a:cubicBezTo>
                        <a:pt x="0" y="1"/>
                        <a:pt x="1" y="0"/>
                        <a:pt x="2" y="0"/>
                      </a:cubicBezTo>
                      <a:cubicBezTo>
                        <a:pt x="39" y="0"/>
                        <a:pt x="39" y="0"/>
                        <a:pt x="39" y="0"/>
                      </a:cubicBezTo>
                      <a:cubicBezTo>
                        <a:pt x="40" y="0"/>
                        <a:pt x="41" y="1"/>
                        <a:pt x="41" y="2"/>
                      </a:cubicBezTo>
                      <a:cubicBezTo>
                        <a:pt x="41" y="29"/>
                        <a:pt x="41" y="29"/>
                        <a:pt x="41" y="29"/>
                      </a:cubicBezTo>
                      <a:cubicBezTo>
                        <a:pt x="41" y="30"/>
                        <a:pt x="40"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Line 351">
                  <a:extLst>
                    <a:ext uri="{FF2B5EF4-FFF2-40B4-BE49-F238E27FC236}">
                      <a16:creationId xmlns:a16="http://schemas.microsoft.com/office/drawing/2014/main" id="{4FFE532E-6769-4ABE-AA68-1A8AA86FE276}"/>
                    </a:ext>
                  </a:extLst>
                </p:cNvPr>
                <p:cNvSpPr>
                  <a:spLocks noChangeShapeType="1"/>
                </p:cNvSpPr>
                <p:nvPr/>
              </p:nvSpPr>
              <p:spPr bwMode="auto">
                <a:xfrm>
                  <a:off x="4851400" y="4273550"/>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2">
                  <a:extLst>
                    <a:ext uri="{FF2B5EF4-FFF2-40B4-BE49-F238E27FC236}">
                      <a16:creationId xmlns:a16="http://schemas.microsoft.com/office/drawing/2014/main" id="{23E771BC-2F5C-4699-B938-2619E6E4BF23}"/>
                    </a:ext>
                  </a:extLst>
                </p:cNvPr>
                <p:cNvSpPr>
                  <a:spLocks/>
                </p:cNvSpPr>
                <p:nvPr/>
              </p:nvSpPr>
              <p:spPr bwMode="auto">
                <a:xfrm>
                  <a:off x="4926013" y="4279900"/>
                  <a:ext cx="149225" cy="88900"/>
                </a:xfrm>
                <a:custGeom>
                  <a:avLst/>
                  <a:gdLst>
                    <a:gd name="T0" fmla="*/ 46 w 55"/>
                    <a:gd name="T1" fmla="*/ 16 h 33"/>
                    <a:gd name="T2" fmla="*/ 46 w 55"/>
                    <a:gd name="T3" fmla="*/ 16 h 33"/>
                    <a:gd name="T4" fmla="*/ 46 w 55"/>
                    <a:gd name="T5" fmla="*/ 13 h 33"/>
                    <a:gd name="T6" fmla="*/ 33 w 55"/>
                    <a:gd name="T7" fmla="*/ 0 h 33"/>
                    <a:gd name="T8" fmla="*/ 24 w 55"/>
                    <a:gd name="T9" fmla="*/ 3 h 33"/>
                    <a:gd name="T10" fmla="*/ 19 w 55"/>
                    <a:gd name="T11" fmla="*/ 2 h 33"/>
                    <a:gd name="T12" fmla="*/ 8 w 55"/>
                    <a:gd name="T13" fmla="*/ 14 h 33"/>
                    <a:gd name="T14" fmla="*/ 8 w 55"/>
                    <a:gd name="T15" fmla="*/ 14 h 33"/>
                    <a:gd name="T16" fmla="*/ 0 w 55"/>
                    <a:gd name="T17" fmla="*/ 23 h 33"/>
                    <a:gd name="T18" fmla="*/ 9 w 55"/>
                    <a:gd name="T19" fmla="*/ 33 h 33"/>
                    <a:gd name="T20" fmla="*/ 46 w 55"/>
                    <a:gd name="T21" fmla="*/ 33 h 33"/>
                    <a:gd name="T22" fmla="*/ 55 w 55"/>
                    <a:gd name="T23" fmla="*/ 24 h 33"/>
                    <a:gd name="T24" fmla="*/ 46 w 55"/>
                    <a:gd name="T2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3">
                      <a:moveTo>
                        <a:pt x="46" y="16"/>
                      </a:moveTo>
                      <a:cubicBezTo>
                        <a:pt x="46" y="16"/>
                        <a:pt x="46" y="16"/>
                        <a:pt x="46" y="16"/>
                      </a:cubicBezTo>
                      <a:cubicBezTo>
                        <a:pt x="46" y="15"/>
                        <a:pt x="46" y="14"/>
                        <a:pt x="46" y="13"/>
                      </a:cubicBezTo>
                      <a:cubicBezTo>
                        <a:pt x="46" y="6"/>
                        <a:pt x="40" y="0"/>
                        <a:pt x="33" y="0"/>
                      </a:cubicBezTo>
                      <a:cubicBezTo>
                        <a:pt x="29" y="0"/>
                        <a:pt x="26" y="1"/>
                        <a:pt x="24" y="3"/>
                      </a:cubicBezTo>
                      <a:cubicBezTo>
                        <a:pt x="22" y="3"/>
                        <a:pt x="21" y="2"/>
                        <a:pt x="19" y="2"/>
                      </a:cubicBezTo>
                      <a:cubicBezTo>
                        <a:pt x="13" y="2"/>
                        <a:pt x="8" y="7"/>
                        <a:pt x="8" y="14"/>
                      </a:cubicBezTo>
                      <a:cubicBezTo>
                        <a:pt x="8" y="14"/>
                        <a:pt x="8" y="14"/>
                        <a:pt x="8" y="14"/>
                      </a:cubicBezTo>
                      <a:cubicBezTo>
                        <a:pt x="3" y="14"/>
                        <a:pt x="0" y="18"/>
                        <a:pt x="0" y="23"/>
                      </a:cubicBezTo>
                      <a:cubicBezTo>
                        <a:pt x="0" y="28"/>
                        <a:pt x="4" y="33"/>
                        <a:pt x="9" y="33"/>
                      </a:cubicBezTo>
                      <a:cubicBezTo>
                        <a:pt x="46" y="33"/>
                        <a:pt x="46" y="33"/>
                        <a:pt x="46" y="33"/>
                      </a:cubicBezTo>
                      <a:cubicBezTo>
                        <a:pt x="51" y="33"/>
                        <a:pt x="55" y="29"/>
                        <a:pt x="55" y="24"/>
                      </a:cubicBezTo>
                      <a:cubicBezTo>
                        <a:pt x="55" y="20"/>
                        <a:pt x="51" y="16"/>
                        <a:pt x="46" y="16"/>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3" name="Group 4">
              <a:extLst>
                <a:ext uri="{FF2B5EF4-FFF2-40B4-BE49-F238E27FC236}">
                  <a16:creationId xmlns:a16="http://schemas.microsoft.com/office/drawing/2014/main" id="{DC292BE9-7C92-4E61-AE2E-C1BDE4828C11}"/>
                </a:ext>
              </a:extLst>
            </p:cNvPr>
            <p:cNvGrpSpPr>
              <a:grpSpLocks noChangeAspect="1"/>
            </p:cNvGrpSpPr>
            <p:nvPr/>
          </p:nvGrpSpPr>
          <p:grpSpPr bwMode="auto">
            <a:xfrm>
              <a:off x="1630364" y="2667000"/>
              <a:ext cx="3301130" cy="1581150"/>
              <a:chOff x="5557" y="2809"/>
              <a:chExt cx="1712" cy="820"/>
            </a:xfrm>
          </p:grpSpPr>
          <p:sp>
            <p:nvSpPr>
              <p:cNvPr id="24" name="Freeform 5">
                <a:extLst>
                  <a:ext uri="{FF2B5EF4-FFF2-40B4-BE49-F238E27FC236}">
                    <a16:creationId xmlns:a16="http://schemas.microsoft.com/office/drawing/2014/main" id="{4308236E-6961-4185-B8EE-582EA6987F91}"/>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450920CF-087F-4C4C-AABB-5C404A18C13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BF25D099-7125-456D-86CA-33029D2FBA69}"/>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8">
                <a:extLst>
                  <a:ext uri="{FF2B5EF4-FFF2-40B4-BE49-F238E27FC236}">
                    <a16:creationId xmlns:a16="http://schemas.microsoft.com/office/drawing/2014/main" id="{8F5932D5-55F8-4D46-8D14-E17691358377}"/>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9">
                <a:extLst>
                  <a:ext uri="{FF2B5EF4-FFF2-40B4-BE49-F238E27FC236}">
                    <a16:creationId xmlns:a16="http://schemas.microsoft.com/office/drawing/2014/main" id="{867D366E-B74F-4566-A4C2-85114A8CFB33}"/>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0">
                <a:extLst>
                  <a:ext uri="{FF2B5EF4-FFF2-40B4-BE49-F238E27FC236}">
                    <a16:creationId xmlns:a16="http://schemas.microsoft.com/office/drawing/2014/main" id="{071103C4-DB6D-48F7-A16D-E28EEF6E4116}"/>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7DBAF0FF-46DD-426A-A2EF-572B22431081}"/>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2">
                <a:extLst>
                  <a:ext uri="{FF2B5EF4-FFF2-40B4-BE49-F238E27FC236}">
                    <a16:creationId xmlns:a16="http://schemas.microsoft.com/office/drawing/2014/main" id="{C83D45F8-38F8-4D3E-911F-D3E176F11181}"/>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3">
                <a:extLst>
                  <a:ext uri="{FF2B5EF4-FFF2-40B4-BE49-F238E27FC236}">
                    <a16:creationId xmlns:a16="http://schemas.microsoft.com/office/drawing/2014/main" id="{FB0607D5-DF41-468E-9C42-EB93A57343D2}"/>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4">
                <a:extLst>
                  <a:ext uri="{FF2B5EF4-FFF2-40B4-BE49-F238E27FC236}">
                    <a16:creationId xmlns:a16="http://schemas.microsoft.com/office/drawing/2014/main" id="{45180BEA-5578-440F-82AD-A3DF77B4F4B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5">
                <a:extLst>
                  <a:ext uri="{FF2B5EF4-FFF2-40B4-BE49-F238E27FC236}">
                    <a16:creationId xmlns:a16="http://schemas.microsoft.com/office/drawing/2014/main" id="{914150D9-408A-44BF-962C-1BEBFD12FF55}"/>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
                <a:extLst>
                  <a:ext uri="{FF2B5EF4-FFF2-40B4-BE49-F238E27FC236}">
                    <a16:creationId xmlns:a16="http://schemas.microsoft.com/office/drawing/2014/main" id="{54D79DE1-AFD5-4192-9293-BE8C8E9C7BA0}"/>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7">
                <a:extLst>
                  <a:ext uri="{FF2B5EF4-FFF2-40B4-BE49-F238E27FC236}">
                    <a16:creationId xmlns:a16="http://schemas.microsoft.com/office/drawing/2014/main" id="{2AC7C840-2962-4790-83DE-56E786A4AA40}"/>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8">
                <a:extLst>
                  <a:ext uri="{FF2B5EF4-FFF2-40B4-BE49-F238E27FC236}">
                    <a16:creationId xmlns:a16="http://schemas.microsoft.com/office/drawing/2014/main" id="{E2A4B638-B110-4D93-B06F-ABB85FEF37A1}"/>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9">
                <a:extLst>
                  <a:ext uri="{FF2B5EF4-FFF2-40B4-BE49-F238E27FC236}">
                    <a16:creationId xmlns:a16="http://schemas.microsoft.com/office/drawing/2014/main" id="{03D33F13-9C15-44B7-A568-A67C545CDCF3}"/>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0">
                <a:extLst>
                  <a:ext uri="{FF2B5EF4-FFF2-40B4-BE49-F238E27FC236}">
                    <a16:creationId xmlns:a16="http://schemas.microsoft.com/office/drawing/2014/main" id="{FD8A949B-B73D-4B3B-8D40-8822A0DB3B2D}"/>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1">
                <a:extLst>
                  <a:ext uri="{FF2B5EF4-FFF2-40B4-BE49-F238E27FC236}">
                    <a16:creationId xmlns:a16="http://schemas.microsoft.com/office/drawing/2014/main" id="{547586F8-4C1A-4BB9-BBF5-C76815891F6F}"/>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2">
                <a:extLst>
                  <a:ext uri="{FF2B5EF4-FFF2-40B4-BE49-F238E27FC236}">
                    <a16:creationId xmlns:a16="http://schemas.microsoft.com/office/drawing/2014/main" id="{ECEFAB0B-8982-449A-AAF4-F793106579E1}"/>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3">
                <a:extLst>
                  <a:ext uri="{FF2B5EF4-FFF2-40B4-BE49-F238E27FC236}">
                    <a16:creationId xmlns:a16="http://schemas.microsoft.com/office/drawing/2014/main" id="{61F6D04F-0C89-4319-84EB-8CB8FFBC51BD}"/>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4">
                <a:extLst>
                  <a:ext uri="{FF2B5EF4-FFF2-40B4-BE49-F238E27FC236}">
                    <a16:creationId xmlns:a16="http://schemas.microsoft.com/office/drawing/2014/main" id="{16E121BE-884F-422C-BCA7-69DA0B76F4EE}"/>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5">
                <a:extLst>
                  <a:ext uri="{FF2B5EF4-FFF2-40B4-BE49-F238E27FC236}">
                    <a16:creationId xmlns:a16="http://schemas.microsoft.com/office/drawing/2014/main" id="{42847CC0-F8B7-40FF-BD3E-3208C5D34A1E}"/>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6">
                <a:extLst>
                  <a:ext uri="{FF2B5EF4-FFF2-40B4-BE49-F238E27FC236}">
                    <a16:creationId xmlns:a16="http://schemas.microsoft.com/office/drawing/2014/main" id="{CCA6AE8F-82A4-496B-B5C0-982602ECDE51}"/>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7">
                <a:extLst>
                  <a:ext uri="{FF2B5EF4-FFF2-40B4-BE49-F238E27FC236}">
                    <a16:creationId xmlns:a16="http://schemas.microsoft.com/office/drawing/2014/main" id="{A1A2E079-D291-43A3-B517-2EE7D68C253A}"/>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8">
                <a:extLst>
                  <a:ext uri="{FF2B5EF4-FFF2-40B4-BE49-F238E27FC236}">
                    <a16:creationId xmlns:a16="http://schemas.microsoft.com/office/drawing/2014/main" id="{DF1A646E-889B-4BF4-AD97-DB47E30358B0}"/>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9">
                <a:extLst>
                  <a:ext uri="{FF2B5EF4-FFF2-40B4-BE49-F238E27FC236}">
                    <a16:creationId xmlns:a16="http://schemas.microsoft.com/office/drawing/2014/main" id="{AB8DB789-3298-4579-984A-77CF1C9F7545}"/>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11986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8543C44-063A-4CAD-BD9C-67CFC42A3716}"/>
              </a:ext>
            </a:extLst>
          </p:cNvPr>
          <p:cNvGrpSpPr/>
          <p:nvPr userDrawn="1"/>
        </p:nvGrpSpPr>
        <p:grpSpPr>
          <a:xfrm>
            <a:off x="2733522" y="1371600"/>
            <a:ext cx="6724956" cy="2560638"/>
            <a:chOff x="706438" y="1352550"/>
            <a:chExt cx="10977563" cy="4179888"/>
          </a:xfrm>
        </p:grpSpPr>
        <p:sp>
          <p:nvSpPr>
            <p:cNvPr id="4" name="Freeform 7">
              <a:extLst>
                <a:ext uri="{FF2B5EF4-FFF2-40B4-BE49-F238E27FC236}">
                  <a16:creationId xmlns:a16="http://schemas.microsoft.com/office/drawing/2014/main" id="{06DDA1E4-B0AB-489F-8A2D-51CD9687E8E0}"/>
                </a:ext>
              </a:extLst>
            </p:cNvPr>
            <p:cNvSpPr>
              <a:spLocks/>
            </p:cNvSpPr>
            <p:nvPr/>
          </p:nvSpPr>
          <p:spPr bwMode="auto">
            <a:xfrm>
              <a:off x="706438" y="4792663"/>
              <a:ext cx="10977563" cy="614363"/>
            </a:xfrm>
            <a:custGeom>
              <a:avLst/>
              <a:gdLst>
                <a:gd name="T0" fmla="*/ 3458 w 6915"/>
                <a:gd name="T1" fmla="*/ 0 h 388"/>
                <a:gd name="T2" fmla="*/ 3154 w 6915"/>
                <a:gd name="T3" fmla="*/ 0 h 388"/>
                <a:gd name="T4" fmla="*/ 3154 w 6915"/>
                <a:gd name="T5" fmla="*/ 89 h 388"/>
                <a:gd name="T6" fmla="*/ 2989 w 6915"/>
                <a:gd name="T7" fmla="*/ 89 h 388"/>
                <a:gd name="T8" fmla="*/ 2935 w 6915"/>
                <a:gd name="T9" fmla="*/ 2 h 388"/>
                <a:gd name="T10" fmla="*/ 2663 w 6915"/>
                <a:gd name="T11" fmla="*/ 5 h 388"/>
                <a:gd name="T12" fmla="*/ 2663 w 6915"/>
                <a:gd name="T13" fmla="*/ 89 h 388"/>
                <a:gd name="T14" fmla="*/ 2472 w 6915"/>
                <a:gd name="T15" fmla="*/ 89 h 388"/>
                <a:gd name="T16" fmla="*/ 2472 w 6915"/>
                <a:gd name="T17" fmla="*/ 8 h 388"/>
                <a:gd name="T18" fmla="*/ 590 w 6915"/>
                <a:gd name="T19" fmla="*/ 85 h 388"/>
                <a:gd name="T20" fmla="*/ 590 w 6915"/>
                <a:gd name="T21" fmla="*/ 89 h 388"/>
                <a:gd name="T22" fmla="*/ 542 w 6915"/>
                <a:gd name="T23" fmla="*/ 89 h 388"/>
                <a:gd name="T24" fmla="*/ 0 w 6915"/>
                <a:gd name="T25" fmla="*/ 194 h 388"/>
                <a:gd name="T26" fmla="*/ 3458 w 6915"/>
                <a:gd name="T27" fmla="*/ 388 h 388"/>
                <a:gd name="T28" fmla="*/ 6915 w 6915"/>
                <a:gd name="T29" fmla="*/ 194 h 388"/>
                <a:gd name="T30" fmla="*/ 5720 w 6915"/>
                <a:gd name="T31" fmla="*/ 47 h 388"/>
                <a:gd name="T32" fmla="*/ 5678 w 6915"/>
                <a:gd name="T33" fmla="*/ 173 h 388"/>
                <a:gd name="T34" fmla="*/ 5392 w 6915"/>
                <a:gd name="T35" fmla="*/ 246 h 388"/>
                <a:gd name="T36" fmla="*/ 5392 w 6915"/>
                <a:gd name="T37" fmla="*/ 246 h 388"/>
                <a:gd name="T38" fmla="*/ 5390 w 6915"/>
                <a:gd name="T39" fmla="*/ 246 h 388"/>
                <a:gd name="T40" fmla="*/ 4917 w 6915"/>
                <a:gd name="T41" fmla="*/ 264 h 388"/>
                <a:gd name="T42" fmla="*/ 4520 w 6915"/>
                <a:gd name="T43" fmla="*/ 255 h 388"/>
                <a:gd name="T44" fmla="*/ 4520 w 6915"/>
                <a:gd name="T45" fmla="*/ 255 h 388"/>
                <a:gd name="T46" fmla="*/ 4520 w 6915"/>
                <a:gd name="T47" fmla="*/ 255 h 388"/>
                <a:gd name="T48" fmla="*/ 4921 w 6915"/>
                <a:gd name="T49" fmla="*/ 18 h 388"/>
                <a:gd name="T50" fmla="*/ 3458 w 6915"/>
                <a:gd name="T51"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15" h="388">
                  <a:moveTo>
                    <a:pt x="3458" y="0"/>
                  </a:moveTo>
                  <a:cubicBezTo>
                    <a:pt x="3355" y="0"/>
                    <a:pt x="3254" y="0"/>
                    <a:pt x="3154" y="0"/>
                  </a:cubicBezTo>
                  <a:cubicBezTo>
                    <a:pt x="3154" y="89"/>
                    <a:pt x="3154" y="89"/>
                    <a:pt x="3154" y="89"/>
                  </a:cubicBezTo>
                  <a:cubicBezTo>
                    <a:pt x="2989" y="89"/>
                    <a:pt x="2989" y="89"/>
                    <a:pt x="2989" y="89"/>
                  </a:cubicBezTo>
                  <a:cubicBezTo>
                    <a:pt x="2935" y="2"/>
                    <a:pt x="2935" y="2"/>
                    <a:pt x="2935" y="2"/>
                  </a:cubicBezTo>
                  <a:cubicBezTo>
                    <a:pt x="2843" y="3"/>
                    <a:pt x="2753" y="3"/>
                    <a:pt x="2663" y="5"/>
                  </a:cubicBezTo>
                  <a:cubicBezTo>
                    <a:pt x="2663" y="89"/>
                    <a:pt x="2663" y="89"/>
                    <a:pt x="2663" y="89"/>
                  </a:cubicBezTo>
                  <a:cubicBezTo>
                    <a:pt x="2472" y="89"/>
                    <a:pt x="2472" y="89"/>
                    <a:pt x="2472" y="89"/>
                  </a:cubicBezTo>
                  <a:cubicBezTo>
                    <a:pt x="2472" y="8"/>
                    <a:pt x="2472" y="8"/>
                    <a:pt x="2472" y="8"/>
                  </a:cubicBezTo>
                  <a:cubicBezTo>
                    <a:pt x="1696" y="20"/>
                    <a:pt x="1033" y="48"/>
                    <a:pt x="590" y="85"/>
                  </a:cubicBezTo>
                  <a:cubicBezTo>
                    <a:pt x="590" y="89"/>
                    <a:pt x="590" y="89"/>
                    <a:pt x="590" y="89"/>
                  </a:cubicBezTo>
                  <a:cubicBezTo>
                    <a:pt x="542" y="89"/>
                    <a:pt x="542" y="89"/>
                    <a:pt x="542" y="89"/>
                  </a:cubicBezTo>
                  <a:cubicBezTo>
                    <a:pt x="199" y="120"/>
                    <a:pt x="0" y="155"/>
                    <a:pt x="0" y="194"/>
                  </a:cubicBezTo>
                  <a:cubicBezTo>
                    <a:pt x="0" y="301"/>
                    <a:pt x="1548" y="388"/>
                    <a:pt x="3458" y="388"/>
                  </a:cubicBezTo>
                  <a:cubicBezTo>
                    <a:pt x="5367" y="388"/>
                    <a:pt x="6915" y="301"/>
                    <a:pt x="6915" y="194"/>
                  </a:cubicBezTo>
                  <a:cubicBezTo>
                    <a:pt x="6915" y="135"/>
                    <a:pt x="6452" y="83"/>
                    <a:pt x="5720" y="47"/>
                  </a:cubicBezTo>
                  <a:cubicBezTo>
                    <a:pt x="5705" y="91"/>
                    <a:pt x="5682" y="157"/>
                    <a:pt x="5678" y="173"/>
                  </a:cubicBezTo>
                  <a:cubicBezTo>
                    <a:pt x="5678" y="173"/>
                    <a:pt x="5412" y="246"/>
                    <a:pt x="5392" y="246"/>
                  </a:cubicBezTo>
                  <a:cubicBezTo>
                    <a:pt x="5392" y="246"/>
                    <a:pt x="5392" y="246"/>
                    <a:pt x="5392" y="246"/>
                  </a:cubicBezTo>
                  <a:cubicBezTo>
                    <a:pt x="5391" y="246"/>
                    <a:pt x="5391" y="246"/>
                    <a:pt x="5390" y="246"/>
                  </a:cubicBezTo>
                  <a:cubicBezTo>
                    <a:pt x="5357" y="246"/>
                    <a:pt x="4917" y="264"/>
                    <a:pt x="4917" y="264"/>
                  </a:cubicBezTo>
                  <a:cubicBezTo>
                    <a:pt x="4520" y="255"/>
                    <a:pt x="4520" y="255"/>
                    <a:pt x="4520" y="255"/>
                  </a:cubicBezTo>
                  <a:cubicBezTo>
                    <a:pt x="4520" y="255"/>
                    <a:pt x="4520" y="255"/>
                    <a:pt x="4520" y="255"/>
                  </a:cubicBezTo>
                  <a:cubicBezTo>
                    <a:pt x="4520" y="255"/>
                    <a:pt x="4520" y="255"/>
                    <a:pt x="4520" y="255"/>
                  </a:cubicBezTo>
                  <a:cubicBezTo>
                    <a:pt x="4500" y="255"/>
                    <a:pt x="4691" y="145"/>
                    <a:pt x="4921" y="18"/>
                  </a:cubicBezTo>
                  <a:cubicBezTo>
                    <a:pt x="4476" y="6"/>
                    <a:pt x="3981" y="0"/>
                    <a:pt x="3458" y="0"/>
                  </a:cubicBezTo>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5" name="Freeform 8">
              <a:extLst>
                <a:ext uri="{FF2B5EF4-FFF2-40B4-BE49-F238E27FC236}">
                  <a16:creationId xmlns:a16="http://schemas.microsoft.com/office/drawing/2014/main" id="{D3069331-A120-4C24-9C02-D3BE0B6D14D7}"/>
                </a:ext>
              </a:extLst>
            </p:cNvPr>
            <p:cNvSpPr>
              <a:spLocks/>
            </p:cNvSpPr>
            <p:nvPr/>
          </p:nvSpPr>
          <p:spPr bwMode="auto">
            <a:xfrm>
              <a:off x="4440238" y="2101850"/>
              <a:ext cx="1684338" cy="1116013"/>
            </a:xfrm>
            <a:custGeom>
              <a:avLst/>
              <a:gdLst>
                <a:gd name="T0" fmla="*/ 107 w 1061"/>
                <a:gd name="T1" fmla="*/ 476 h 704"/>
                <a:gd name="T2" fmla="*/ 7 w 1061"/>
                <a:gd name="T3" fmla="*/ 585 h 704"/>
                <a:gd name="T4" fmla="*/ 242 w 1061"/>
                <a:gd name="T5" fmla="*/ 663 h 704"/>
                <a:gd name="T6" fmla="*/ 968 w 1061"/>
                <a:gd name="T7" fmla="*/ 633 h 704"/>
                <a:gd name="T8" fmla="*/ 811 w 1061"/>
                <a:gd name="T9" fmla="*/ 392 h 704"/>
                <a:gd name="T10" fmla="*/ 562 w 1061"/>
                <a:gd name="T11" fmla="*/ 49 h 704"/>
                <a:gd name="T12" fmla="*/ 261 w 1061"/>
                <a:gd name="T13" fmla="*/ 232 h 704"/>
                <a:gd name="T14" fmla="*/ 69 w 1061"/>
                <a:gd name="T15" fmla="*/ 337 h 704"/>
                <a:gd name="T16" fmla="*/ 107 w 1061"/>
                <a:gd name="T17" fmla="*/ 476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1" h="704">
                  <a:moveTo>
                    <a:pt x="107" y="476"/>
                  </a:moveTo>
                  <a:cubicBezTo>
                    <a:pt x="107" y="476"/>
                    <a:pt x="0" y="486"/>
                    <a:pt x="7" y="585"/>
                  </a:cubicBezTo>
                  <a:cubicBezTo>
                    <a:pt x="14" y="685"/>
                    <a:pt x="152" y="663"/>
                    <a:pt x="242" y="663"/>
                  </a:cubicBezTo>
                  <a:cubicBezTo>
                    <a:pt x="333" y="663"/>
                    <a:pt x="858" y="704"/>
                    <a:pt x="968" y="633"/>
                  </a:cubicBezTo>
                  <a:cubicBezTo>
                    <a:pt x="1061" y="573"/>
                    <a:pt x="1051" y="406"/>
                    <a:pt x="811" y="392"/>
                  </a:cubicBezTo>
                  <a:cubicBezTo>
                    <a:pt x="797" y="391"/>
                    <a:pt x="946" y="118"/>
                    <a:pt x="562" y="49"/>
                  </a:cubicBezTo>
                  <a:cubicBezTo>
                    <a:pt x="294" y="0"/>
                    <a:pt x="261" y="232"/>
                    <a:pt x="261" y="232"/>
                  </a:cubicBezTo>
                  <a:cubicBezTo>
                    <a:pt x="261" y="232"/>
                    <a:pt x="118" y="212"/>
                    <a:pt x="69" y="337"/>
                  </a:cubicBezTo>
                  <a:cubicBezTo>
                    <a:pt x="32" y="432"/>
                    <a:pt x="107" y="476"/>
                    <a:pt x="107" y="476"/>
                  </a:cubicBezTo>
                  <a:close/>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 name="Freeform 9">
              <a:extLst>
                <a:ext uri="{FF2B5EF4-FFF2-40B4-BE49-F238E27FC236}">
                  <a16:creationId xmlns:a16="http://schemas.microsoft.com/office/drawing/2014/main" id="{145D0661-8B96-43E8-A7A4-96A916664AA6}"/>
                </a:ext>
              </a:extLst>
            </p:cNvPr>
            <p:cNvSpPr>
              <a:spLocks/>
            </p:cNvSpPr>
            <p:nvPr/>
          </p:nvSpPr>
          <p:spPr bwMode="auto">
            <a:xfrm>
              <a:off x="5300663" y="1952625"/>
              <a:ext cx="955675" cy="633413"/>
            </a:xfrm>
            <a:custGeom>
              <a:avLst/>
              <a:gdLst>
                <a:gd name="T0" fmla="*/ 61 w 602"/>
                <a:gd name="T1" fmla="*/ 270 h 399"/>
                <a:gd name="T2" fmla="*/ 4 w 602"/>
                <a:gd name="T3" fmla="*/ 332 h 399"/>
                <a:gd name="T4" fmla="*/ 137 w 602"/>
                <a:gd name="T5" fmla="*/ 376 h 399"/>
                <a:gd name="T6" fmla="*/ 549 w 602"/>
                <a:gd name="T7" fmla="*/ 359 h 399"/>
                <a:gd name="T8" fmla="*/ 460 w 602"/>
                <a:gd name="T9" fmla="*/ 222 h 399"/>
                <a:gd name="T10" fmla="*/ 319 w 602"/>
                <a:gd name="T11" fmla="*/ 27 h 399"/>
                <a:gd name="T12" fmla="*/ 148 w 602"/>
                <a:gd name="T13" fmla="*/ 131 h 399"/>
                <a:gd name="T14" fmla="*/ 39 w 602"/>
                <a:gd name="T15" fmla="*/ 191 h 399"/>
                <a:gd name="T16" fmla="*/ 61 w 602"/>
                <a:gd name="T17" fmla="*/ 27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 h="399">
                  <a:moveTo>
                    <a:pt x="61" y="270"/>
                  </a:moveTo>
                  <a:cubicBezTo>
                    <a:pt x="61" y="270"/>
                    <a:pt x="0" y="275"/>
                    <a:pt x="4" y="332"/>
                  </a:cubicBezTo>
                  <a:cubicBezTo>
                    <a:pt x="8" y="388"/>
                    <a:pt x="86" y="376"/>
                    <a:pt x="137" y="376"/>
                  </a:cubicBezTo>
                  <a:cubicBezTo>
                    <a:pt x="189" y="376"/>
                    <a:pt x="487" y="399"/>
                    <a:pt x="549" y="359"/>
                  </a:cubicBezTo>
                  <a:cubicBezTo>
                    <a:pt x="602" y="325"/>
                    <a:pt x="596" y="230"/>
                    <a:pt x="460" y="222"/>
                  </a:cubicBezTo>
                  <a:cubicBezTo>
                    <a:pt x="452" y="222"/>
                    <a:pt x="537" y="67"/>
                    <a:pt x="319" y="27"/>
                  </a:cubicBezTo>
                  <a:cubicBezTo>
                    <a:pt x="167" y="0"/>
                    <a:pt x="148" y="131"/>
                    <a:pt x="148" y="131"/>
                  </a:cubicBezTo>
                  <a:cubicBezTo>
                    <a:pt x="148" y="131"/>
                    <a:pt x="67" y="120"/>
                    <a:pt x="39" y="191"/>
                  </a:cubicBezTo>
                  <a:cubicBezTo>
                    <a:pt x="18" y="245"/>
                    <a:pt x="61" y="270"/>
                    <a:pt x="61" y="270"/>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 name="Freeform 10">
              <a:extLst>
                <a:ext uri="{FF2B5EF4-FFF2-40B4-BE49-F238E27FC236}">
                  <a16:creationId xmlns:a16="http://schemas.microsoft.com/office/drawing/2014/main" id="{D621BBB8-F359-4677-A09C-43691D804579}"/>
                </a:ext>
              </a:extLst>
            </p:cNvPr>
            <p:cNvSpPr>
              <a:spLocks/>
            </p:cNvSpPr>
            <p:nvPr/>
          </p:nvSpPr>
          <p:spPr bwMode="auto">
            <a:xfrm>
              <a:off x="9048750" y="2400300"/>
              <a:ext cx="1320800" cy="873125"/>
            </a:xfrm>
            <a:custGeom>
              <a:avLst/>
              <a:gdLst>
                <a:gd name="T0" fmla="*/ 747 w 832"/>
                <a:gd name="T1" fmla="*/ 373 h 551"/>
                <a:gd name="T2" fmla="*/ 826 w 832"/>
                <a:gd name="T3" fmla="*/ 458 h 551"/>
                <a:gd name="T4" fmla="*/ 642 w 832"/>
                <a:gd name="T5" fmla="*/ 519 h 551"/>
                <a:gd name="T6" fmla="*/ 73 w 832"/>
                <a:gd name="T7" fmla="*/ 496 h 551"/>
                <a:gd name="T8" fmla="*/ 196 w 832"/>
                <a:gd name="T9" fmla="*/ 307 h 551"/>
                <a:gd name="T10" fmla="*/ 391 w 832"/>
                <a:gd name="T11" fmla="*/ 38 h 551"/>
                <a:gd name="T12" fmla="*/ 627 w 832"/>
                <a:gd name="T13" fmla="*/ 182 h 551"/>
                <a:gd name="T14" fmla="*/ 777 w 832"/>
                <a:gd name="T15" fmla="*/ 264 h 551"/>
                <a:gd name="T16" fmla="*/ 747 w 832"/>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2" h="551">
                  <a:moveTo>
                    <a:pt x="747" y="373"/>
                  </a:moveTo>
                  <a:cubicBezTo>
                    <a:pt x="747" y="373"/>
                    <a:pt x="832" y="380"/>
                    <a:pt x="826" y="458"/>
                  </a:cubicBezTo>
                  <a:cubicBezTo>
                    <a:pt x="820" y="536"/>
                    <a:pt x="713" y="519"/>
                    <a:pt x="642" y="519"/>
                  </a:cubicBezTo>
                  <a:cubicBezTo>
                    <a:pt x="571" y="519"/>
                    <a:pt x="160" y="551"/>
                    <a:pt x="73" y="496"/>
                  </a:cubicBezTo>
                  <a:cubicBezTo>
                    <a:pt x="0" y="449"/>
                    <a:pt x="8" y="318"/>
                    <a:pt x="196" y="307"/>
                  </a:cubicBezTo>
                  <a:cubicBezTo>
                    <a:pt x="207" y="306"/>
                    <a:pt x="91" y="92"/>
                    <a:pt x="391" y="38"/>
                  </a:cubicBezTo>
                  <a:cubicBezTo>
                    <a:pt x="601" y="0"/>
                    <a:pt x="627" y="182"/>
                    <a:pt x="627" y="182"/>
                  </a:cubicBezTo>
                  <a:cubicBezTo>
                    <a:pt x="627" y="182"/>
                    <a:pt x="739" y="166"/>
                    <a:pt x="777" y="264"/>
                  </a:cubicBezTo>
                  <a:cubicBezTo>
                    <a:pt x="806" y="338"/>
                    <a:pt x="747" y="373"/>
                    <a:pt x="747" y="373"/>
                  </a:cubicBezTo>
                  <a:close/>
                </a:path>
              </a:pathLst>
            </a:custGeom>
            <a:solidFill>
              <a:srgbClr val="F4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 name="Freeform 11">
              <a:extLst>
                <a:ext uri="{FF2B5EF4-FFF2-40B4-BE49-F238E27FC236}">
                  <a16:creationId xmlns:a16="http://schemas.microsoft.com/office/drawing/2014/main" id="{3C0B22D8-AE9D-42B5-89B3-B261186FEFE1}"/>
                </a:ext>
              </a:extLst>
            </p:cNvPr>
            <p:cNvSpPr>
              <a:spLocks/>
            </p:cNvSpPr>
            <p:nvPr/>
          </p:nvSpPr>
          <p:spPr bwMode="auto">
            <a:xfrm>
              <a:off x="10455275" y="1893888"/>
              <a:ext cx="511175" cy="339725"/>
            </a:xfrm>
            <a:custGeom>
              <a:avLst/>
              <a:gdLst>
                <a:gd name="T0" fmla="*/ 33 w 322"/>
                <a:gd name="T1" fmla="*/ 145 h 214"/>
                <a:gd name="T2" fmla="*/ 2 w 322"/>
                <a:gd name="T3" fmla="*/ 178 h 214"/>
                <a:gd name="T4" fmla="*/ 74 w 322"/>
                <a:gd name="T5" fmla="*/ 202 h 214"/>
                <a:gd name="T6" fmla="*/ 294 w 322"/>
                <a:gd name="T7" fmla="*/ 193 h 214"/>
                <a:gd name="T8" fmla="*/ 247 w 322"/>
                <a:gd name="T9" fmla="*/ 120 h 214"/>
                <a:gd name="T10" fmla="*/ 171 w 322"/>
                <a:gd name="T11" fmla="*/ 15 h 214"/>
                <a:gd name="T12" fmla="*/ 79 w 322"/>
                <a:gd name="T13" fmla="*/ 71 h 214"/>
                <a:gd name="T14" fmla="*/ 21 w 322"/>
                <a:gd name="T15" fmla="*/ 103 h 214"/>
                <a:gd name="T16" fmla="*/ 33 w 322"/>
                <a:gd name="T17" fmla="*/ 14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 h="214">
                  <a:moveTo>
                    <a:pt x="33" y="145"/>
                  </a:moveTo>
                  <a:cubicBezTo>
                    <a:pt x="33" y="145"/>
                    <a:pt x="0" y="148"/>
                    <a:pt x="2" y="178"/>
                  </a:cubicBezTo>
                  <a:cubicBezTo>
                    <a:pt x="5" y="208"/>
                    <a:pt x="46" y="202"/>
                    <a:pt x="74" y="202"/>
                  </a:cubicBezTo>
                  <a:cubicBezTo>
                    <a:pt x="101" y="202"/>
                    <a:pt x="261" y="214"/>
                    <a:pt x="294" y="193"/>
                  </a:cubicBezTo>
                  <a:cubicBezTo>
                    <a:pt x="322" y="175"/>
                    <a:pt x="319" y="124"/>
                    <a:pt x="247" y="120"/>
                  </a:cubicBezTo>
                  <a:cubicBezTo>
                    <a:pt x="242" y="119"/>
                    <a:pt x="287" y="36"/>
                    <a:pt x="171" y="15"/>
                  </a:cubicBezTo>
                  <a:cubicBezTo>
                    <a:pt x="90" y="0"/>
                    <a:pt x="79" y="71"/>
                    <a:pt x="79" y="71"/>
                  </a:cubicBezTo>
                  <a:cubicBezTo>
                    <a:pt x="79" y="71"/>
                    <a:pt x="36" y="65"/>
                    <a:pt x="21" y="103"/>
                  </a:cubicBezTo>
                  <a:cubicBezTo>
                    <a:pt x="10" y="132"/>
                    <a:pt x="33" y="145"/>
                    <a:pt x="33" y="145"/>
                  </a:cubicBez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 name="Freeform 12">
              <a:extLst>
                <a:ext uri="{FF2B5EF4-FFF2-40B4-BE49-F238E27FC236}">
                  <a16:creationId xmlns:a16="http://schemas.microsoft.com/office/drawing/2014/main" id="{96C38EC1-8AF2-4633-B7F6-A756A5FF9AAE}"/>
                </a:ext>
              </a:extLst>
            </p:cNvPr>
            <p:cNvSpPr>
              <a:spLocks/>
            </p:cNvSpPr>
            <p:nvPr/>
          </p:nvSpPr>
          <p:spPr bwMode="auto">
            <a:xfrm>
              <a:off x="2197100" y="1441450"/>
              <a:ext cx="1319213" cy="873125"/>
            </a:xfrm>
            <a:custGeom>
              <a:avLst/>
              <a:gdLst>
                <a:gd name="T0" fmla="*/ 747 w 831"/>
                <a:gd name="T1" fmla="*/ 373 h 551"/>
                <a:gd name="T2" fmla="*/ 826 w 831"/>
                <a:gd name="T3" fmla="*/ 458 h 551"/>
                <a:gd name="T4" fmla="*/ 641 w 831"/>
                <a:gd name="T5" fmla="*/ 519 h 551"/>
                <a:gd name="T6" fmla="*/ 73 w 831"/>
                <a:gd name="T7" fmla="*/ 496 h 551"/>
                <a:gd name="T8" fmla="*/ 196 w 831"/>
                <a:gd name="T9" fmla="*/ 307 h 551"/>
                <a:gd name="T10" fmla="*/ 391 w 831"/>
                <a:gd name="T11" fmla="*/ 38 h 551"/>
                <a:gd name="T12" fmla="*/ 627 w 831"/>
                <a:gd name="T13" fmla="*/ 181 h 551"/>
                <a:gd name="T14" fmla="*/ 777 w 831"/>
                <a:gd name="T15" fmla="*/ 264 h 551"/>
                <a:gd name="T16" fmla="*/ 747 w 831"/>
                <a:gd name="T17" fmla="*/ 373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1" h="551">
                  <a:moveTo>
                    <a:pt x="747" y="373"/>
                  </a:moveTo>
                  <a:cubicBezTo>
                    <a:pt x="747" y="373"/>
                    <a:pt x="831" y="380"/>
                    <a:pt x="826" y="458"/>
                  </a:cubicBezTo>
                  <a:cubicBezTo>
                    <a:pt x="820" y="536"/>
                    <a:pt x="712" y="519"/>
                    <a:pt x="641" y="519"/>
                  </a:cubicBezTo>
                  <a:cubicBezTo>
                    <a:pt x="570" y="519"/>
                    <a:pt x="159" y="551"/>
                    <a:pt x="73" y="496"/>
                  </a:cubicBezTo>
                  <a:cubicBezTo>
                    <a:pt x="0" y="449"/>
                    <a:pt x="8" y="318"/>
                    <a:pt x="196" y="307"/>
                  </a:cubicBezTo>
                  <a:cubicBezTo>
                    <a:pt x="207" y="306"/>
                    <a:pt x="91" y="92"/>
                    <a:pt x="391" y="38"/>
                  </a:cubicBezTo>
                  <a:cubicBezTo>
                    <a:pt x="601" y="0"/>
                    <a:pt x="627" y="181"/>
                    <a:pt x="627" y="181"/>
                  </a:cubicBezTo>
                  <a:cubicBezTo>
                    <a:pt x="627" y="181"/>
                    <a:pt x="739" y="166"/>
                    <a:pt x="777" y="264"/>
                  </a:cubicBezTo>
                  <a:cubicBezTo>
                    <a:pt x="806" y="338"/>
                    <a:pt x="747" y="373"/>
                    <a:pt x="747" y="373"/>
                  </a:cubicBezTo>
                </a:path>
              </a:pathLst>
            </a:custGeom>
            <a:solidFill>
              <a:srgbClr val="F1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 name="Freeform 13">
              <a:extLst>
                <a:ext uri="{FF2B5EF4-FFF2-40B4-BE49-F238E27FC236}">
                  <a16:creationId xmlns:a16="http://schemas.microsoft.com/office/drawing/2014/main" id="{83F0438A-86D1-4608-B6A4-31A032BFAF08}"/>
                </a:ext>
              </a:extLst>
            </p:cNvPr>
            <p:cNvSpPr>
              <a:spLocks/>
            </p:cNvSpPr>
            <p:nvPr/>
          </p:nvSpPr>
          <p:spPr bwMode="auto">
            <a:xfrm>
              <a:off x="8801100" y="2117725"/>
              <a:ext cx="976313" cy="647700"/>
            </a:xfrm>
            <a:custGeom>
              <a:avLst/>
              <a:gdLst>
                <a:gd name="T0" fmla="*/ 553 w 615"/>
                <a:gd name="T1" fmla="*/ 276 h 408"/>
                <a:gd name="T2" fmla="*/ 611 w 615"/>
                <a:gd name="T3" fmla="*/ 339 h 408"/>
                <a:gd name="T4" fmla="*/ 474 w 615"/>
                <a:gd name="T5" fmla="*/ 384 h 408"/>
                <a:gd name="T6" fmla="*/ 54 w 615"/>
                <a:gd name="T7" fmla="*/ 367 h 408"/>
                <a:gd name="T8" fmla="*/ 145 w 615"/>
                <a:gd name="T9" fmla="*/ 227 h 408"/>
                <a:gd name="T10" fmla="*/ 289 w 615"/>
                <a:gd name="T11" fmla="*/ 28 h 408"/>
                <a:gd name="T12" fmla="*/ 464 w 615"/>
                <a:gd name="T13" fmla="*/ 134 h 408"/>
                <a:gd name="T14" fmla="*/ 575 w 615"/>
                <a:gd name="T15" fmla="*/ 195 h 408"/>
                <a:gd name="T16" fmla="*/ 553 w 615"/>
                <a:gd name="T17" fmla="*/ 276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5" h="408">
                  <a:moveTo>
                    <a:pt x="553" y="276"/>
                  </a:moveTo>
                  <a:cubicBezTo>
                    <a:pt x="553" y="276"/>
                    <a:pt x="615" y="281"/>
                    <a:pt x="611" y="339"/>
                  </a:cubicBezTo>
                  <a:cubicBezTo>
                    <a:pt x="607" y="397"/>
                    <a:pt x="527" y="384"/>
                    <a:pt x="474" y="384"/>
                  </a:cubicBezTo>
                  <a:cubicBezTo>
                    <a:pt x="422" y="384"/>
                    <a:pt x="118" y="408"/>
                    <a:pt x="54" y="367"/>
                  </a:cubicBezTo>
                  <a:cubicBezTo>
                    <a:pt x="0" y="332"/>
                    <a:pt x="5" y="235"/>
                    <a:pt x="145" y="227"/>
                  </a:cubicBezTo>
                  <a:cubicBezTo>
                    <a:pt x="153" y="227"/>
                    <a:pt x="66" y="68"/>
                    <a:pt x="289" y="28"/>
                  </a:cubicBezTo>
                  <a:cubicBezTo>
                    <a:pt x="444" y="0"/>
                    <a:pt x="464" y="134"/>
                    <a:pt x="464" y="134"/>
                  </a:cubicBezTo>
                  <a:cubicBezTo>
                    <a:pt x="464" y="134"/>
                    <a:pt x="546" y="122"/>
                    <a:pt x="575" y="195"/>
                  </a:cubicBezTo>
                  <a:cubicBezTo>
                    <a:pt x="596" y="250"/>
                    <a:pt x="553" y="276"/>
                    <a:pt x="553" y="276"/>
                  </a:cubicBezTo>
                  <a:close/>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 name="Freeform 14">
              <a:extLst>
                <a:ext uri="{FF2B5EF4-FFF2-40B4-BE49-F238E27FC236}">
                  <a16:creationId xmlns:a16="http://schemas.microsoft.com/office/drawing/2014/main" id="{C53B7338-6BBA-43CC-B159-BFA923D592A9}"/>
                </a:ext>
              </a:extLst>
            </p:cNvPr>
            <p:cNvSpPr>
              <a:spLocks/>
            </p:cNvSpPr>
            <p:nvPr/>
          </p:nvSpPr>
          <p:spPr bwMode="auto">
            <a:xfrm>
              <a:off x="7046913" y="4365625"/>
              <a:ext cx="568325" cy="568325"/>
            </a:xfrm>
            <a:custGeom>
              <a:avLst/>
              <a:gdLst>
                <a:gd name="T0" fmla="*/ 246 w 358"/>
                <a:gd name="T1" fmla="*/ 0 h 358"/>
                <a:gd name="T2" fmla="*/ 246 w 358"/>
                <a:gd name="T3" fmla="*/ 0 h 358"/>
                <a:gd name="T4" fmla="*/ 134 w 358"/>
                <a:gd name="T5" fmla="*/ 112 h 358"/>
                <a:gd name="T6" fmla="*/ 134 w 358"/>
                <a:gd name="T7" fmla="*/ 134 h 358"/>
                <a:gd name="T8" fmla="*/ 112 w 358"/>
                <a:gd name="T9" fmla="*/ 134 h 358"/>
                <a:gd name="T10" fmla="*/ 0 w 358"/>
                <a:gd name="T11" fmla="*/ 246 h 358"/>
                <a:gd name="T12" fmla="*/ 112 w 358"/>
                <a:gd name="T13" fmla="*/ 358 h 358"/>
                <a:gd name="T14" fmla="*/ 134 w 358"/>
                <a:gd name="T15" fmla="*/ 358 h 358"/>
                <a:gd name="T16" fmla="*/ 358 w 358"/>
                <a:gd name="T17" fmla="*/ 358 h 358"/>
                <a:gd name="T18" fmla="*/ 358 w 358"/>
                <a:gd name="T19" fmla="*/ 134 h 358"/>
                <a:gd name="T20" fmla="*/ 358 w 358"/>
                <a:gd name="T21" fmla="*/ 112 h 358"/>
                <a:gd name="T22" fmla="*/ 246 w 358"/>
                <a:gd name="T23" fmla="*/ 0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8" h="358">
                  <a:moveTo>
                    <a:pt x="246" y="0"/>
                  </a:moveTo>
                  <a:cubicBezTo>
                    <a:pt x="246" y="0"/>
                    <a:pt x="246" y="0"/>
                    <a:pt x="246" y="0"/>
                  </a:cubicBezTo>
                  <a:cubicBezTo>
                    <a:pt x="184" y="0"/>
                    <a:pt x="134" y="51"/>
                    <a:pt x="134" y="112"/>
                  </a:cubicBezTo>
                  <a:cubicBezTo>
                    <a:pt x="134" y="134"/>
                    <a:pt x="134" y="134"/>
                    <a:pt x="134" y="134"/>
                  </a:cubicBezTo>
                  <a:cubicBezTo>
                    <a:pt x="112" y="134"/>
                    <a:pt x="112" y="134"/>
                    <a:pt x="112" y="134"/>
                  </a:cubicBezTo>
                  <a:cubicBezTo>
                    <a:pt x="50" y="134"/>
                    <a:pt x="0" y="184"/>
                    <a:pt x="0" y="246"/>
                  </a:cubicBezTo>
                  <a:cubicBezTo>
                    <a:pt x="0" y="308"/>
                    <a:pt x="51" y="358"/>
                    <a:pt x="112" y="358"/>
                  </a:cubicBezTo>
                  <a:cubicBezTo>
                    <a:pt x="134" y="358"/>
                    <a:pt x="134" y="358"/>
                    <a:pt x="134" y="358"/>
                  </a:cubicBezTo>
                  <a:cubicBezTo>
                    <a:pt x="358" y="358"/>
                    <a:pt x="358" y="358"/>
                    <a:pt x="358" y="358"/>
                  </a:cubicBezTo>
                  <a:cubicBezTo>
                    <a:pt x="358" y="134"/>
                    <a:pt x="358" y="134"/>
                    <a:pt x="358" y="134"/>
                  </a:cubicBezTo>
                  <a:cubicBezTo>
                    <a:pt x="358" y="112"/>
                    <a:pt x="358" y="112"/>
                    <a:pt x="358" y="112"/>
                  </a:cubicBezTo>
                  <a:cubicBezTo>
                    <a:pt x="358" y="50"/>
                    <a:pt x="308" y="0"/>
                    <a:pt x="246"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 name="Freeform 15">
              <a:extLst>
                <a:ext uri="{FF2B5EF4-FFF2-40B4-BE49-F238E27FC236}">
                  <a16:creationId xmlns:a16="http://schemas.microsoft.com/office/drawing/2014/main" id="{76AC6547-3991-423D-A629-1310EAEDA46A}"/>
                </a:ext>
              </a:extLst>
            </p:cNvPr>
            <p:cNvSpPr>
              <a:spLocks noEditPoints="1"/>
            </p:cNvSpPr>
            <p:nvPr/>
          </p:nvSpPr>
          <p:spPr bwMode="auto">
            <a:xfrm>
              <a:off x="10706100" y="2863850"/>
              <a:ext cx="536575" cy="409575"/>
            </a:xfrm>
            <a:custGeom>
              <a:avLst/>
              <a:gdLst>
                <a:gd name="T0" fmla="*/ 165 w 338"/>
                <a:gd name="T1" fmla="*/ 227 h 258"/>
                <a:gd name="T2" fmla="*/ 203 w 338"/>
                <a:gd name="T3" fmla="*/ 240 h 258"/>
                <a:gd name="T4" fmla="*/ 200 w 338"/>
                <a:gd name="T5" fmla="*/ 248 h 258"/>
                <a:gd name="T6" fmla="*/ 166 w 338"/>
                <a:gd name="T7" fmla="*/ 233 h 258"/>
                <a:gd name="T8" fmla="*/ 232 w 338"/>
                <a:gd name="T9" fmla="*/ 246 h 258"/>
                <a:gd name="T10" fmla="*/ 272 w 338"/>
                <a:gd name="T11" fmla="*/ 254 h 258"/>
                <a:gd name="T12" fmla="*/ 231 w 338"/>
                <a:gd name="T13" fmla="*/ 255 h 258"/>
                <a:gd name="T14" fmla="*/ 227 w 338"/>
                <a:gd name="T15" fmla="*/ 250 h 258"/>
                <a:gd name="T16" fmla="*/ 118 w 338"/>
                <a:gd name="T17" fmla="*/ 185 h 258"/>
                <a:gd name="T18" fmla="*/ 126 w 338"/>
                <a:gd name="T19" fmla="*/ 181 h 258"/>
                <a:gd name="T20" fmla="*/ 148 w 338"/>
                <a:gd name="T21" fmla="*/ 214 h 258"/>
                <a:gd name="T22" fmla="*/ 141 w 338"/>
                <a:gd name="T23" fmla="*/ 215 h 258"/>
                <a:gd name="T24" fmla="*/ 297 w 338"/>
                <a:gd name="T25" fmla="*/ 248 h 258"/>
                <a:gd name="T26" fmla="*/ 338 w 338"/>
                <a:gd name="T27" fmla="*/ 246 h 258"/>
                <a:gd name="T28" fmla="*/ 298 w 338"/>
                <a:gd name="T29" fmla="*/ 257 h 258"/>
                <a:gd name="T30" fmla="*/ 293 w 338"/>
                <a:gd name="T31" fmla="*/ 253 h 258"/>
                <a:gd name="T32" fmla="*/ 101 w 338"/>
                <a:gd name="T33" fmla="*/ 144 h 258"/>
                <a:gd name="T34" fmla="*/ 79 w 338"/>
                <a:gd name="T35" fmla="*/ 118 h 258"/>
                <a:gd name="T36" fmla="*/ 84 w 338"/>
                <a:gd name="T37" fmla="*/ 110 h 258"/>
                <a:gd name="T38" fmla="*/ 100 w 338"/>
                <a:gd name="T39" fmla="*/ 116 h 258"/>
                <a:gd name="T40" fmla="*/ 105 w 338"/>
                <a:gd name="T41" fmla="*/ 123 h 258"/>
                <a:gd name="T42" fmla="*/ 118 w 338"/>
                <a:gd name="T43" fmla="*/ 133 h 258"/>
                <a:gd name="T44" fmla="*/ 108 w 338"/>
                <a:gd name="T45" fmla="*/ 134 h 258"/>
                <a:gd name="T46" fmla="*/ 114 w 338"/>
                <a:gd name="T47" fmla="*/ 154 h 258"/>
                <a:gd name="T48" fmla="*/ 108 w 338"/>
                <a:gd name="T49" fmla="*/ 160 h 258"/>
                <a:gd name="T50" fmla="*/ 138 w 338"/>
                <a:gd name="T51" fmla="*/ 137 h 258"/>
                <a:gd name="T52" fmla="*/ 178 w 338"/>
                <a:gd name="T53" fmla="*/ 131 h 258"/>
                <a:gd name="T54" fmla="*/ 180 w 338"/>
                <a:gd name="T55" fmla="*/ 140 h 258"/>
                <a:gd name="T56" fmla="*/ 141 w 338"/>
                <a:gd name="T57" fmla="*/ 142 h 258"/>
                <a:gd name="T58" fmla="*/ 55 w 338"/>
                <a:gd name="T59" fmla="*/ 98 h 258"/>
                <a:gd name="T60" fmla="*/ 33 w 338"/>
                <a:gd name="T61" fmla="*/ 63 h 258"/>
                <a:gd name="T62" fmla="*/ 62 w 338"/>
                <a:gd name="T63" fmla="*/ 91 h 258"/>
                <a:gd name="T64" fmla="*/ 57 w 338"/>
                <a:gd name="T65" fmla="*/ 99 h 258"/>
                <a:gd name="T66" fmla="*/ 94 w 338"/>
                <a:gd name="T67" fmla="*/ 90 h 258"/>
                <a:gd name="T68" fmla="*/ 103 w 338"/>
                <a:gd name="T69" fmla="*/ 54 h 258"/>
                <a:gd name="T70" fmla="*/ 109 w 338"/>
                <a:gd name="T71" fmla="*/ 51 h 258"/>
                <a:gd name="T72" fmla="*/ 111 w 338"/>
                <a:gd name="T73" fmla="*/ 58 h 258"/>
                <a:gd name="T74" fmla="*/ 99 w 338"/>
                <a:gd name="T75" fmla="*/ 95 h 258"/>
                <a:gd name="T76" fmla="*/ 94 w 338"/>
                <a:gd name="T77" fmla="*/ 90 h 258"/>
                <a:gd name="T78" fmla="*/ 204 w 338"/>
                <a:gd name="T79" fmla="*/ 120 h 258"/>
                <a:gd name="T80" fmla="*/ 234 w 338"/>
                <a:gd name="T81" fmla="*/ 94 h 258"/>
                <a:gd name="T82" fmla="*/ 209 w 338"/>
                <a:gd name="T83" fmla="*/ 127 h 258"/>
                <a:gd name="T84" fmla="*/ 203 w 338"/>
                <a:gd name="T85" fmla="*/ 126 h 258"/>
                <a:gd name="T86" fmla="*/ 1 w 338"/>
                <a:gd name="T87" fmla="*/ 17 h 258"/>
                <a:gd name="T88" fmla="*/ 10 w 338"/>
                <a:gd name="T89" fmla="*/ 13 h 258"/>
                <a:gd name="T90" fmla="*/ 21 w 338"/>
                <a:gd name="T91" fmla="*/ 45 h 258"/>
                <a:gd name="T92" fmla="*/ 15 w 338"/>
                <a:gd name="T93" fmla="*/ 44 h 258"/>
                <a:gd name="T94" fmla="*/ 120 w 338"/>
                <a:gd name="T95" fmla="*/ 27 h 258"/>
                <a:gd name="T96" fmla="*/ 158 w 338"/>
                <a:gd name="T97" fmla="*/ 9 h 258"/>
                <a:gd name="T98" fmla="*/ 127 w 338"/>
                <a:gd name="T99" fmla="*/ 33 h 258"/>
                <a:gd name="T100" fmla="*/ 120 w 338"/>
                <a:gd name="T101" fmla="*/ 34 h 258"/>
                <a:gd name="T102" fmla="*/ 238 w 338"/>
                <a:gd name="T103" fmla="*/ 47 h 258"/>
                <a:gd name="T104" fmla="*/ 237 w 338"/>
                <a:gd name="T105" fmla="*/ 30 h 258"/>
                <a:gd name="T106" fmla="*/ 247 w 338"/>
                <a:gd name="T107" fmla="*/ 45 h 258"/>
                <a:gd name="T108" fmla="*/ 242 w 338"/>
                <a:gd name="T109" fmla="*/ 74 h 258"/>
                <a:gd name="T110" fmla="*/ 238 w 338"/>
                <a:gd name="T111" fmla="*/ 69 h 258"/>
                <a:gd name="T112" fmla="*/ 183 w 338"/>
                <a:gd name="T113" fmla="*/ 0 h 258"/>
                <a:gd name="T114" fmla="*/ 222 w 338"/>
                <a:gd name="T115" fmla="*/ 15 h 258"/>
                <a:gd name="T116" fmla="*/ 183 w 338"/>
                <a:gd name="T117" fmla="*/ 9 h 258"/>
                <a:gd name="T118" fmla="*/ 178 w 338"/>
                <a:gd name="T119" fmla="*/ 5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8" h="258">
                  <a:moveTo>
                    <a:pt x="166" y="233"/>
                  </a:moveTo>
                  <a:cubicBezTo>
                    <a:pt x="164" y="232"/>
                    <a:pt x="164" y="229"/>
                    <a:pt x="165" y="227"/>
                  </a:cubicBezTo>
                  <a:cubicBezTo>
                    <a:pt x="166" y="225"/>
                    <a:pt x="169" y="224"/>
                    <a:pt x="171" y="226"/>
                  </a:cubicBezTo>
                  <a:cubicBezTo>
                    <a:pt x="181" y="231"/>
                    <a:pt x="192" y="236"/>
                    <a:pt x="203" y="240"/>
                  </a:cubicBezTo>
                  <a:cubicBezTo>
                    <a:pt x="206" y="241"/>
                    <a:pt x="207" y="243"/>
                    <a:pt x="206" y="245"/>
                  </a:cubicBezTo>
                  <a:cubicBezTo>
                    <a:pt x="205" y="248"/>
                    <a:pt x="203" y="249"/>
                    <a:pt x="200" y="248"/>
                  </a:cubicBezTo>
                  <a:cubicBezTo>
                    <a:pt x="195" y="247"/>
                    <a:pt x="190" y="245"/>
                    <a:pt x="186" y="243"/>
                  </a:cubicBezTo>
                  <a:cubicBezTo>
                    <a:pt x="179" y="240"/>
                    <a:pt x="172" y="237"/>
                    <a:pt x="166" y="233"/>
                  </a:cubicBezTo>
                  <a:close/>
                  <a:moveTo>
                    <a:pt x="227" y="250"/>
                  </a:moveTo>
                  <a:cubicBezTo>
                    <a:pt x="227" y="248"/>
                    <a:pt x="229" y="246"/>
                    <a:pt x="232" y="246"/>
                  </a:cubicBezTo>
                  <a:cubicBezTo>
                    <a:pt x="243" y="248"/>
                    <a:pt x="255" y="249"/>
                    <a:pt x="267" y="249"/>
                  </a:cubicBezTo>
                  <a:cubicBezTo>
                    <a:pt x="270" y="249"/>
                    <a:pt x="272" y="251"/>
                    <a:pt x="272" y="254"/>
                  </a:cubicBezTo>
                  <a:cubicBezTo>
                    <a:pt x="272" y="256"/>
                    <a:pt x="270" y="258"/>
                    <a:pt x="267" y="258"/>
                  </a:cubicBezTo>
                  <a:cubicBezTo>
                    <a:pt x="255" y="258"/>
                    <a:pt x="242" y="257"/>
                    <a:pt x="231" y="255"/>
                  </a:cubicBezTo>
                  <a:cubicBezTo>
                    <a:pt x="230" y="255"/>
                    <a:pt x="230" y="255"/>
                    <a:pt x="229" y="255"/>
                  </a:cubicBezTo>
                  <a:cubicBezTo>
                    <a:pt x="228" y="254"/>
                    <a:pt x="226" y="252"/>
                    <a:pt x="227" y="250"/>
                  </a:cubicBezTo>
                  <a:close/>
                  <a:moveTo>
                    <a:pt x="141" y="215"/>
                  </a:moveTo>
                  <a:cubicBezTo>
                    <a:pt x="132" y="206"/>
                    <a:pt x="125" y="196"/>
                    <a:pt x="118" y="185"/>
                  </a:cubicBezTo>
                  <a:cubicBezTo>
                    <a:pt x="117" y="183"/>
                    <a:pt x="118" y="181"/>
                    <a:pt x="120" y="179"/>
                  </a:cubicBezTo>
                  <a:cubicBezTo>
                    <a:pt x="122" y="178"/>
                    <a:pt x="125" y="179"/>
                    <a:pt x="126" y="181"/>
                  </a:cubicBezTo>
                  <a:cubicBezTo>
                    <a:pt x="132" y="191"/>
                    <a:pt x="139" y="200"/>
                    <a:pt x="148" y="208"/>
                  </a:cubicBezTo>
                  <a:cubicBezTo>
                    <a:pt x="150" y="210"/>
                    <a:pt x="150" y="213"/>
                    <a:pt x="148" y="214"/>
                  </a:cubicBezTo>
                  <a:cubicBezTo>
                    <a:pt x="147" y="216"/>
                    <a:pt x="145" y="216"/>
                    <a:pt x="143" y="216"/>
                  </a:cubicBezTo>
                  <a:cubicBezTo>
                    <a:pt x="142" y="215"/>
                    <a:pt x="142" y="215"/>
                    <a:pt x="141" y="215"/>
                  </a:cubicBezTo>
                  <a:close/>
                  <a:moveTo>
                    <a:pt x="293" y="253"/>
                  </a:moveTo>
                  <a:cubicBezTo>
                    <a:pt x="293" y="251"/>
                    <a:pt x="295" y="248"/>
                    <a:pt x="297" y="248"/>
                  </a:cubicBezTo>
                  <a:cubicBezTo>
                    <a:pt x="318" y="246"/>
                    <a:pt x="332" y="243"/>
                    <a:pt x="332" y="243"/>
                  </a:cubicBezTo>
                  <a:cubicBezTo>
                    <a:pt x="335" y="242"/>
                    <a:pt x="337" y="244"/>
                    <a:pt x="338" y="246"/>
                  </a:cubicBezTo>
                  <a:cubicBezTo>
                    <a:pt x="338" y="249"/>
                    <a:pt x="337" y="251"/>
                    <a:pt x="335" y="252"/>
                  </a:cubicBezTo>
                  <a:cubicBezTo>
                    <a:pt x="334" y="252"/>
                    <a:pt x="320" y="255"/>
                    <a:pt x="298" y="257"/>
                  </a:cubicBezTo>
                  <a:cubicBezTo>
                    <a:pt x="297" y="257"/>
                    <a:pt x="296" y="257"/>
                    <a:pt x="296" y="257"/>
                  </a:cubicBezTo>
                  <a:cubicBezTo>
                    <a:pt x="294" y="256"/>
                    <a:pt x="293" y="255"/>
                    <a:pt x="293" y="253"/>
                  </a:cubicBezTo>
                  <a:close/>
                  <a:moveTo>
                    <a:pt x="105" y="157"/>
                  </a:moveTo>
                  <a:cubicBezTo>
                    <a:pt x="103" y="153"/>
                    <a:pt x="102" y="148"/>
                    <a:pt x="101" y="144"/>
                  </a:cubicBezTo>
                  <a:cubicBezTo>
                    <a:pt x="99" y="139"/>
                    <a:pt x="98" y="134"/>
                    <a:pt x="97" y="129"/>
                  </a:cubicBezTo>
                  <a:cubicBezTo>
                    <a:pt x="91" y="126"/>
                    <a:pt x="85" y="122"/>
                    <a:pt x="79" y="118"/>
                  </a:cubicBezTo>
                  <a:cubicBezTo>
                    <a:pt x="77" y="116"/>
                    <a:pt x="77" y="113"/>
                    <a:pt x="78" y="111"/>
                  </a:cubicBezTo>
                  <a:cubicBezTo>
                    <a:pt x="79" y="109"/>
                    <a:pt x="82" y="109"/>
                    <a:pt x="84" y="110"/>
                  </a:cubicBezTo>
                  <a:cubicBezTo>
                    <a:pt x="88" y="113"/>
                    <a:pt x="92" y="116"/>
                    <a:pt x="97" y="118"/>
                  </a:cubicBezTo>
                  <a:cubicBezTo>
                    <a:pt x="97" y="117"/>
                    <a:pt x="98" y="116"/>
                    <a:pt x="100" y="116"/>
                  </a:cubicBezTo>
                  <a:cubicBezTo>
                    <a:pt x="102" y="116"/>
                    <a:pt x="105" y="118"/>
                    <a:pt x="105" y="120"/>
                  </a:cubicBezTo>
                  <a:cubicBezTo>
                    <a:pt x="105" y="121"/>
                    <a:pt x="105" y="122"/>
                    <a:pt x="105" y="123"/>
                  </a:cubicBezTo>
                  <a:cubicBezTo>
                    <a:pt x="109" y="124"/>
                    <a:pt x="112" y="126"/>
                    <a:pt x="115" y="127"/>
                  </a:cubicBezTo>
                  <a:cubicBezTo>
                    <a:pt x="117" y="128"/>
                    <a:pt x="119" y="130"/>
                    <a:pt x="118" y="133"/>
                  </a:cubicBezTo>
                  <a:cubicBezTo>
                    <a:pt x="117" y="135"/>
                    <a:pt x="114" y="136"/>
                    <a:pt x="112" y="135"/>
                  </a:cubicBezTo>
                  <a:cubicBezTo>
                    <a:pt x="111" y="135"/>
                    <a:pt x="109" y="134"/>
                    <a:pt x="108" y="134"/>
                  </a:cubicBezTo>
                  <a:cubicBezTo>
                    <a:pt x="108" y="136"/>
                    <a:pt x="109" y="139"/>
                    <a:pt x="110" y="141"/>
                  </a:cubicBezTo>
                  <a:cubicBezTo>
                    <a:pt x="111" y="146"/>
                    <a:pt x="112" y="150"/>
                    <a:pt x="114" y="154"/>
                  </a:cubicBezTo>
                  <a:cubicBezTo>
                    <a:pt x="114" y="157"/>
                    <a:pt x="113" y="159"/>
                    <a:pt x="111" y="160"/>
                  </a:cubicBezTo>
                  <a:cubicBezTo>
                    <a:pt x="110" y="160"/>
                    <a:pt x="109" y="160"/>
                    <a:pt x="108" y="160"/>
                  </a:cubicBezTo>
                  <a:cubicBezTo>
                    <a:pt x="106" y="160"/>
                    <a:pt x="105" y="159"/>
                    <a:pt x="105" y="157"/>
                  </a:cubicBezTo>
                  <a:close/>
                  <a:moveTo>
                    <a:pt x="138" y="137"/>
                  </a:moveTo>
                  <a:cubicBezTo>
                    <a:pt x="139" y="135"/>
                    <a:pt x="141" y="133"/>
                    <a:pt x="143" y="133"/>
                  </a:cubicBezTo>
                  <a:cubicBezTo>
                    <a:pt x="155" y="135"/>
                    <a:pt x="167" y="134"/>
                    <a:pt x="178" y="131"/>
                  </a:cubicBezTo>
                  <a:cubicBezTo>
                    <a:pt x="180" y="130"/>
                    <a:pt x="183" y="132"/>
                    <a:pt x="183" y="134"/>
                  </a:cubicBezTo>
                  <a:cubicBezTo>
                    <a:pt x="184" y="137"/>
                    <a:pt x="182" y="139"/>
                    <a:pt x="180" y="140"/>
                  </a:cubicBezTo>
                  <a:cubicBezTo>
                    <a:pt x="168" y="143"/>
                    <a:pt x="155" y="144"/>
                    <a:pt x="142" y="142"/>
                  </a:cubicBezTo>
                  <a:cubicBezTo>
                    <a:pt x="142" y="142"/>
                    <a:pt x="142" y="142"/>
                    <a:pt x="141" y="142"/>
                  </a:cubicBezTo>
                  <a:cubicBezTo>
                    <a:pt x="139" y="141"/>
                    <a:pt x="138" y="139"/>
                    <a:pt x="138" y="137"/>
                  </a:cubicBezTo>
                  <a:close/>
                  <a:moveTo>
                    <a:pt x="55" y="98"/>
                  </a:moveTo>
                  <a:cubicBezTo>
                    <a:pt x="47" y="89"/>
                    <a:pt x="39" y="80"/>
                    <a:pt x="32" y="69"/>
                  </a:cubicBezTo>
                  <a:cubicBezTo>
                    <a:pt x="30" y="67"/>
                    <a:pt x="31" y="65"/>
                    <a:pt x="33" y="63"/>
                  </a:cubicBezTo>
                  <a:cubicBezTo>
                    <a:pt x="35" y="62"/>
                    <a:pt x="38" y="62"/>
                    <a:pt x="39" y="64"/>
                  </a:cubicBezTo>
                  <a:cubicBezTo>
                    <a:pt x="46" y="74"/>
                    <a:pt x="54" y="83"/>
                    <a:pt x="62" y="91"/>
                  </a:cubicBezTo>
                  <a:cubicBezTo>
                    <a:pt x="64" y="93"/>
                    <a:pt x="64" y="96"/>
                    <a:pt x="62" y="98"/>
                  </a:cubicBezTo>
                  <a:cubicBezTo>
                    <a:pt x="60" y="99"/>
                    <a:pt x="59" y="99"/>
                    <a:pt x="57" y="99"/>
                  </a:cubicBezTo>
                  <a:cubicBezTo>
                    <a:pt x="56" y="98"/>
                    <a:pt x="56" y="98"/>
                    <a:pt x="55" y="98"/>
                  </a:cubicBezTo>
                  <a:close/>
                  <a:moveTo>
                    <a:pt x="94" y="90"/>
                  </a:moveTo>
                  <a:cubicBezTo>
                    <a:pt x="95" y="77"/>
                    <a:pt x="98" y="65"/>
                    <a:pt x="102" y="55"/>
                  </a:cubicBezTo>
                  <a:cubicBezTo>
                    <a:pt x="103" y="54"/>
                    <a:pt x="103" y="54"/>
                    <a:pt x="103" y="54"/>
                  </a:cubicBezTo>
                  <a:cubicBezTo>
                    <a:pt x="104" y="51"/>
                    <a:pt x="106" y="50"/>
                    <a:pt x="109" y="51"/>
                  </a:cubicBezTo>
                  <a:cubicBezTo>
                    <a:pt x="109" y="51"/>
                    <a:pt x="109" y="51"/>
                    <a:pt x="109" y="51"/>
                  </a:cubicBezTo>
                  <a:cubicBezTo>
                    <a:pt x="111" y="52"/>
                    <a:pt x="112" y="55"/>
                    <a:pt x="111" y="57"/>
                  </a:cubicBezTo>
                  <a:cubicBezTo>
                    <a:pt x="111" y="58"/>
                    <a:pt x="111" y="58"/>
                    <a:pt x="111" y="58"/>
                  </a:cubicBezTo>
                  <a:cubicBezTo>
                    <a:pt x="107" y="68"/>
                    <a:pt x="104" y="79"/>
                    <a:pt x="103" y="91"/>
                  </a:cubicBezTo>
                  <a:cubicBezTo>
                    <a:pt x="103" y="93"/>
                    <a:pt x="101" y="95"/>
                    <a:pt x="99" y="95"/>
                  </a:cubicBezTo>
                  <a:cubicBezTo>
                    <a:pt x="98" y="95"/>
                    <a:pt x="98" y="95"/>
                    <a:pt x="97" y="95"/>
                  </a:cubicBezTo>
                  <a:cubicBezTo>
                    <a:pt x="95" y="94"/>
                    <a:pt x="94" y="92"/>
                    <a:pt x="94" y="90"/>
                  </a:cubicBezTo>
                  <a:close/>
                  <a:moveTo>
                    <a:pt x="203" y="126"/>
                  </a:moveTo>
                  <a:cubicBezTo>
                    <a:pt x="201" y="124"/>
                    <a:pt x="202" y="121"/>
                    <a:pt x="204" y="120"/>
                  </a:cubicBezTo>
                  <a:cubicBezTo>
                    <a:pt x="214" y="113"/>
                    <a:pt x="222" y="105"/>
                    <a:pt x="228" y="95"/>
                  </a:cubicBezTo>
                  <a:cubicBezTo>
                    <a:pt x="229" y="93"/>
                    <a:pt x="232" y="93"/>
                    <a:pt x="234" y="94"/>
                  </a:cubicBezTo>
                  <a:cubicBezTo>
                    <a:pt x="236" y="95"/>
                    <a:pt x="237" y="98"/>
                    <a:pt x="236" y="100"/>
                  </a:cubicBezTo>
                  <a:cubicBezTo>
                    <a:pt x="229" y="111"/>
                    <a:pt x="220" y="120"/>
                    <a:pt x="209" y="127"/>
                  </a:cubicBezTo>
                  <a:cubicBezTo>
                    <a:pt x="208" y="128"/>
                    <a:pt x="206" y="128"/>
                    <a:pt x="205" y="128"/>
                  </a:cubicBezTo>
                  <a:cubicBezTo>
                    <a:pt x="204" y="127"/>
                    <a:pt x="203" y="127"/>
                    <a:pt x="203" y="126"/>
                  </a:cubicBezTo>
                  <a:close/>
                  <a:moveTo>
                    <a:pt x="15" y="44"/>
                  </a:moveTo>
                  <a:cubicBezTo>
                    <a:pt x="10" y="35"/>
                    <a:pt x="6" y="26"/>
                    <a:pt x="1" y="17"/>
                  </a:cubicBezTo>
                  <a:cubicBezTo>
                    <a:pt x="0" y="14"/>
                    <a:pt x="1" y="12"/>
                    <a:pt x="4" y="11"/>
                  </a:cubicBezTo>
                  <a:cubicBezTo>
                    <a:pt x="6" y="10"/>
                    <a:pt x="9" y="11"/>
                    <a:pt x="10" y="13"/>
                  </a:cubicBezTo>
                  <a:cubicBezTo>
                    <a:pt x="14" y="22"/>
                    <a:pt x="18" y="31"/>
                    <a:pt x="23" y="39"/>
                  </a:cubicBezTo>
                  <a:cubicBezTo>
                    <a:pt x="24" y="41"/>
                    <a:pt x="23" y="44"/>
                    <a:pt x="21" y="45"/>
                  </a:cubicBezTo>
                  <a:cubicBezTo>
                    <a:pt x="20" y="46"/>
                    <a:pt x="19" y="46"/>
                    <a:pt x="17" y="46"/>
                  </a:cubicBezTo>
                  <a:cubicBezTo>
                    <a:pt x="16" y="45"/>
                    <a:pt x="16" y="44"/>
                    <a:pt x="15" y="44"/>
                  </a:cubicBezTo>
                  <a:close/>
                  <a:moveTo>
                    <a:pt x="120" y="34"/>
                  </a:moveTo>
                  <a:cubicBezTo>
                    <a:pt x="119" y="32"/>
                    <a:pt x="118" y="29"/>
                    <a:pt x="120" y="27"/>
                  </a:cubicBezTo>
                  <a:cubicBezTo>
                    <a:pt x="129" y="18"/>
                    <a:pt x="140" y="11"/>
                    <a:pt x="152" y="6"/>
                  </a:cubicBezTo>
                  <a:cubicBezTo>
                    <a:pt x="154" y="5"/>
                    <a:pt x="157" y="7"/>
                    <a:pt x="158" y="9"/>
                  </a:cubicBezTo>
                  <a:cubicBezTo>
                    <a:pt x="159" y="11"/>
                    <a:pt x="157" y="14"/>
                    <a:pt x="155" y="15"/>
                  </a:cubicBezTo>
                  <a:cubicBezTo>
                    <a:pt x="144" y="19"/>
                    <a:pt x="135" y="25"/>
                    <a:pt x="127" y="33"/>
                  </a:cubicBezTo>
                  <a:cubicBezTo>
                    <a:pt x="125" y="35"/>
                    <a:pt x="123" y="35"/>
                    <a:pt x="122" y="35"/>
                  </a:cubicBezTo>
                  <a:cubicBezTo>
                    <a:pt x="121" y="34"/>
                    <a:pt x="121" y="34"/>
                    <a:pt x="120" y="34"/>
                  </a:cubicBezTo>
                  <a:close/>
                  <a:moveTo>
                    <a:pt x="238" y="69"/>
                  </a:moveTo>
                  <a:cubicBezTo>
                    <a:pt x="239" y="62"/>
                    <a:pt x="239" y="54"/>
                    <a:pt x="238" y="47"/>
                  </a:cubicBezTo>
                  <a:cubicBezTo>
                    <a:pt x="237" y="43"/>
                    <a:pt x="236" y="39"/>
                    <a:pt x="234" y="36"/>
                  </a:cubicBezTo>
                  <a:cubicBezTo>
                    <a:pt x="233" y="34"/>
                    <a:pt x="234" y="31"/>
                    <a:pt x="237" y="30"/>
                  </a:cubicBezTo>
                  <a:cubicBezTo>
                    <a:pt x="239" y="29"/>
                    <a:pt x="242" y="30"/>
                    <a:pt x="243" y="32"/>
                  </a:cubicBezTo>
                  <a:cubicBezTo>
                    <a:pt x="245" y="36"/>
                    <a:pt x="246" y="41"/>
                    <a:pt x="247" y="45"/>
                  </a:cubicBezTo>
                  <a:cubicBezTo>
                    <a:pt x="248" y="54"/>
                    <a:pt x="248" y="62"/>
                    <a:pt x="247" y="70"/>
                  </a:cubicBezTo>
                  <a:cubicBezTo>
                    <a:pt x="246" y="73"/>
                    <a:pt x="244" y="75"/>
                    <a:pt x="242" y="74"/>
                  </a:cubicBezTo>
                  <a:cubicBezTo>
                    <a:pt x="241" y="74"/>
                    <a:pt x="241" y="74"/>
                    <a:pt x="241" y="74"/>
                  </a:cubicBezTo>
                  <a:cubicBezTo>
                    <a:pt x="239" y="73"/>
                    <a:pt x="237" y="71"/>
                    <a:pt x="238" y="69"/>
                  </a:cubicBezTo>
                  <a:close/>
                  <a:moveTo>
                    <a:pt x="178" y="5"/>
                  </a:moveTo>
                  <a:cubicBezTo>
                    <a:pt x="178" y="2"/>
                    <a:pt x="180" y="0"/>
                    <a:pt x="183" y="0"/>
                  </a:cubicBezTo>
                  <a:cubicBezTo>
                    <a:pt x="196" y="0"/>
                    <a:pt x="210" y="3"/>
                    <a:pt x="220" y="9"/>
                  </a:cubicBezTo>
                  <a:cubicBezTo>
                    <a:pt x="222" y="10"/>
                    <a:pt x="223" y="13"/>
                    <a:pt x="222" y="15"/>
                  </a:cubicBezTo>
                  <a:cubicBezTo>
                    <a:pt x="221" y="17"/>
                    <a:pt x="218" y="18"/>
                    <a:pt x="216" y="17"/>
                  </a:cubicBezTo>
                  <a:cubicBezTo>
                    <a:pt x="207" y="12"/>
                    <a:pt x="195" y="9"/>
                    <a:pt x="183" y="9"/>
                  </a:cubicBezTo>
                  <a:cubicBezTo>
                    <a:pt x="182" y="9"/>
                    <a:pt x="182" y="9"/>
                    <a:pt x="181" y="9"/>
                  </a:cubicBezTo>
                  <a:cubicBezTo>
                    <a:pt x="180" y="8"/>
                    <a:pt x="178" y="7"/>
                    <a:pt x="178" y="5"/>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 name="Freeform 16">
              <a:extLst>
                <a:ext uri="{FF2B5EF4-FFF2-40B4-BE49-F238E27FC236}">
                  <a16:creationId xmlns:a16="http://schemas.microsoft.com/office/drawing/2014/main" id="{3658B72C-6D39-4F5E-8A24-6B74DC740C6E}"/>
                </a:ext>
              </a:extLst>
            </p:cNvPr>
            <p:cNvSpPr>
              <a:spLocks noEditPoints="1"/>
            </p:cNvSpPr>
            <p:nvPr/>
          </p:nvSpPr>
          <p:spPr bwMode="auto">
            <a:xfrm>
              <a:off x="7337425" y="1739900"/>
              <a:ext cx="403225" cy="558800"/>
            </a:xfrm>
            <a:custGeom>
              <a:avLst/>
              <a:gdLst>
                <a:gd name="T0" fmla="*/ 25 w 254"/>
                <a:gd name="T1" fmla="*/ 178 h 352"/>
                <a:gd name="T2" fmla="*/ 15 w 254"/>
                <a:gd name="T3" fmla="*/ 217 h 352"/>
                <a:gd name="T4" fmla="*/ 6 w 254"/>
                <a:gd name="T5" fmla="*/ 215 h 352"/>
                <a:gd name="T6" fmla="*/ 19 w 254"/>
                <a:gd name="T7" fmla="*/ 180 h 352"/>
                <a:gd name="T8" fmla="*/ 10 w 254"/>
                <a:gd name="T9" fmla="*/ 246 h 352"/>
                <a:gd name="T10" fmla="*/ 5 w 254"/>
                <a:gd name="T11" fmla="*/ 286 h 352"/>
                <a:gd name="T12" fmla="*/ 1 w 254"/>
                <a:gd name="T13" fmla="*/ 245 h 352"/>
                <a:gd name="T14" fmla="*/ 6 w 254"/>
                <a:gd name="T15" fmla="*/ 241 h 352"/>
                <a:gd name="T16" fmla="*/ 64 w 254"/>
                <a:gd name="T17" fmla="*/ 128 h 352"/>
                <a:gd name="T18" fmla="*/ 69 w 254"/>
                <a:gd name="T19" fmla="*/ 136 h 352"/>
                <a:gd name="T20" fmla="*/ 37 w 254"/>
                <a:gd name="T21" fmla="*/ 160 h 352"/>
                <a:gd name="T22" fmla="*/ 36 w 254"/>
                <a:gd name="T23" fmla="*/ 154 h 352"/>
                <a:gd name="T24" fmla="*/ 13 w 254"/>
                <a:gd name="T25" fmla="*/ 311 h 352"/>
                <a:gd name="T26" fmla="*/ 17 w 254"/>
                <a:gd name="T27" fmla="*/ 352 h 352"/>
                <a:gd name="T28" fmla="*/ 4 w 254"/>
                <a:gd name="T29" fmla="*/ 313 h 352"/>
                <a:gd name="T30" fmla="*/ 8 w 254"/>
                <a:gd name="T31" fmla="*/ 307 h 352"/>
                <a:gd name="T32" fmla="*/ 104 w 254"/>
                <a:gd name="T33" fmla="*/ 108 h 352"/>
                <a:gd name="T34" fmla="*/ 129 w 254"/>
                <a:gd name="T35" fmla="*/ 85 h 352"/>
                <a:gd name="T36" fmla="*/ 136 w 254"/>
                <a:gd name="T37" fmla="*/ 90 h 352"/>
                <a:gd name="T38" fmla="*/ 131 w 254"/>
                <a:gd name="T39" fmla="*/ 106 h 352"/>
                <a:gd name="T40" fmla="*/ 125 w 254"/>
                <a:gd name="T41" fmla="*/ 112 h 352"/>
                <a:gd name="T42" fmla="*/ 116 w 254"/>
                <a:gd name="T43" fmla="*/ 125 h 352"/>
                <a:gd name="T44" fmla="*/ 115 w 254"/>
                <a:gd name="T45" fmla="*/ 115 h 352"/>
                <a:gd name="T46" fmla="*/ 94 w 254"/>
                <a:gd name="T47" fmla="*/ 122 h 352"/>
                <a:gd name="T48" fmla="*/ 88 w 254"/>
                <a:gd name="T49" fmla="*/ 116 h 352"/>
                <a:gd name="T50" fmla="*/ 113 w 254"/>
                <a:gd name="T51" fmla="*/ 146 h 352"/>
                <a:gd name="T52" fmla="*/ 122 w 254"/>
                <a:gd name="T53" fmla="*/ 184 h 352"/>
                <a:gd name="T54" fmla="*/ 113 w 254"/>
                <a:gd name="T55" fmla="*/ 187 h 352"/>
                <a:gd name="T56" fmla="*/ 108 w 254"/>
                <a:gd name="T57" fmla="*/ 149 h 352"/>
                <a:gd name="T58" fmla="*/ 147 w 254"/>
                <a:gd name="T59" fmla="*/ 60 h 352"/>
                <a:gd name="T60" fmla="*/ 180 w 254"/>
                <a:gd name="T61" fmla="*/ 35 h 352"/>
                <a:gd name="T62" fmla="*/ 154 w 254"/>
                <a:gd name="T63" fmla="*/ 66 h 352"/>
                <a:gd name="T64" fmla="*/ 146 w 254"/>
                <a:gd name="T65" fmla="*/ 62 h 352"/>
                <a:gd name="T66" fmla="*/ 157 w 254"/>
                <a:gd name="T67" fmla="*/ 99 h 352"/>
                <a:gd name="T68" fmla="*/ 194 w 254"/>
                <a:gd name="T69" fmla="*/ 104 h 352"/>
                <a:gd name="T70" fmla="*/ 197 w 254"/>
                <a:gd name="T71" fmla="*/ 110 h 352"/>
                <a:gd name="T72" fmla="*/ 190 w 254"/>
                <a:gd name="T73" fmla="*/ 113 h 352"/>
                <a:gd name="T74" fmla="*/ 152 w 254"/>
                <a:gd name="T75" fmla="*/ 103 h 352"/>
                <a:gd name="T76" fmla="*/ 157 w 254"/>
                <a:gd name="T77" fmla="*/ 99 h 352"/>
                <a:gd name="T78" fmla="*/ 135 w 254"/>
                <a:gd name="T79" fmla="*/ 210 h 352"/>
                <a:gd name="T80" fmla="*/ 162 w 254"/>
                <a:gd name="T81" fmla="*/ 238 h 352"/>
                <a:gd name="T82" fmla="*/ 128 w 254"/>
                <a:gd name="T83" fmla="*/ 215 h 352"/>
                <a:gd name="T84" fmla="*/ 129 w 254"/>
                <a:gd name="T85" fmla="*/ 209 h 352"/>
                <a:gd name="T86" fmla="*/ 224 w 254"/>
                <a:gd name="T87" fmla="*/ 1 h 352"/>
                <a:gd name="T88" fmla="*/ 229 w 254"/>
                <a:gd name="T89" fmla="*/ 9 h 352"/>
                <a:gd name="T90" fmla="*/ 197 w 254"/>
                <a:gd name="T91" fmla="*/ 23 h 352"/>
                <a:gd name="T92" fmla="*/ 198 w 254"/>
                <a:gd name="T93" fmla="*/ 16 h 352"/>
                <a:gd name="T94" fmla="*/ 222 w 254"/>
                <a:gd name="T95" fmla="*/ 120 h 352"/>
                <a:gd name="T96" fmla="*/ 242 w 254"/>
                <a:gd name="T97" fmla="*/ 156 h 352"/>
                <a:gd name="T98" fmla="*/ 216 w 254"/>
                <a:gd name="T99" fmla="*/ 127 h 352"/>
                <a:gd name="T100" fmla="*/ 215 w 254"/>
                <a:gd name="T101" fmla="*/ 121 h 352"/>
                <a:gd name="T102" fmla="*/ 210 w 254"/>
                <a:gd name="T103" fmla="*/ 239 h 352"/>
                <a:gd name="T104" fmla="*/ 226 w 254"/>
                <a:gd name="T105" fmla="*/ 237 h 352"/>
                <a:gd name="T106" fmla="*/ 212 w 254"/>
                <a:gd name="T107" fmla="*/ 247 h 352"/>
                <a:gd name="T108" fmla="*/ 183 w 254"/>
                <a:gd name="T109" fmla="*/ 244 h 352"/>
                <a:gd name="T110" fmla="*/ 188 w 254"/>
                <a:gd name="T111" fmla="*/ 240 h 352"/>
                <a:gd name="T112" fmla="*/ 253 w 254"/>
                <a:gd name="T113" fmla="*/ 181 h 352"/>
                <a:gd name="T114" fmla="*/ 241 w 254"/>
                <a:gd name="T115" fmla="*/ 221 h 352"/>
                <a:gd name="T116" fmla="*/ 244 w 254"/>
                <a:gd name="T117" fmla="*/ 182 h 352"/>
                <a:gd name="T118" fmla="*/ 248 w 254"/>
                <a:gd name="T119" fmla="*/ 17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4" h="352">
                  <a:moveTo>
                    <a:pt x="19" y="180"/>
                  </a:moveTo>
                  <a:cubicBezTo>
                    <a:pt x="20" y="178"/>
                    <a:pt x="23" y="177"/>
                    <a:pt x="25" y="178"/>
                  </a:cubicBezTo>
                  <a:cubicBezTo>
                    <a:pt x="27" y="179"/>
                    <a:pt x="28" y="182"/>
                    <a:pt x="27" y="184"/>
                  </a:cubicBezTo>
                  <a:cubicBezTo>
                    <a:pt x="22" y="194"/>
                    <a:pt x="18" y="205"/>
                    <a:pt x="15" y="217"/>
                  </a:cubicBezTo>
                  <a:cubicBezTo>
                    <a:pt x="14" y="219"/>
                    <a:pt x="12" y="221"/>
                    <a:pt x="9" y="220"/>
                  </a:cubicBezTo>
                  <a:cubicBezTo>
                    <a:pt x="7" y="220"/>
                    <a:pt x="6" y="217"/>
                    <a:pt x="6" y="215"/>
                  </a:cubicBezTo>
                  <a:cubicBezTo>
                    <a:pt x="7" y="210"/>
                    <a:pt x="9" y="204"/>
                    <a:pt x="11" y="200"/>
                  </a:cubicBezTo>
                  <a:cubicBezTo>
                    <a:pt x="13" y="193"/>
                    <a:pt x="16" y="186"/>
                    <a:pt x="19" y="180"/>
                  </a:cubicBezTo>
                  <a:close/>
                  <a:moveTo>
                    <a:pt x="6" y="241"/>
                  </a:moveTo>
                  <a:cubicBezTo>
                    <a:pt x="9" y="241"/>
                    <a:pt x="10" y="244"/>
                    <a:pt x="10" y="246"/>
                  </a:cubicBezTo>
                  <a:cubicBezTo>
                    <a:pt x="9" y="257"/>
                    <a:pt x="9" y="269"/>
                    <a:pt x="10" y="282"/>
                  </a:cubicBezTo>
                  <a:cubicBezTo>
                    <a:pt x="10" y="284"/>
                    <a:pt x="8" y="286"/>
                    <a:pt x="5" y="286"/>
                  </a:cubicBezTo>
                  <a:cubicBezTo>
                    <a:pt x="3" y="287"/>
                    <a:pt x="1" y="285"/>
                    <a:pt x="1" y="282"/>
                  </a:cubicBezTo>
                  <a:cubicBezTo>
                    <a:pt x="0" y="269"/>
                    <a:pt x="0" y="257"/>
                    <a:pt x="1" y="245"/>
                  </a:cubicBezTo>
                  <a:cubicBezTo>
                    <a:pt x="1" y="245"/>
                    <a:pt x="1" y="244"/>
                    <a:pt x="1" y="244"/>
                  </a:cubicBezTo>
                  <a:cubicBezTo>
                    <a:pt x="2" y="242"/>
                    <a:pt x="4" y="241"/>
                    <a:pt x="6" y="241"/>
                  </a:cubicBezTo>
                  <a:close/>
                  <a:moveTo>
                    <a:pt x="36" y="154"/>
                  </a:moveTo>
                  <a:cubicBezTo>
                    <a:pt x="44" y="144"/>
                    <a:pt x="53" y="136"/>
                    <a:pt x="64" y="128"/>
                  </a:cubicBezTo>
                  <a:cubicBezTo>
                    <a:pt x="66" y="127"/>
                    <a:pt x="68" y="128"/>
                    <a:pt x="70" y="130"/>
                  </a:cubicBezTo>
                  <a:cubicBezTo>
                    <a:pt x="71" y="132"/>
                    <a:pt x="71" y="135"/>
                    <a:pt x="69" y="136"/>
                  </a:cubicBezTo>
                  <a:cubicBezTo>
                    <a:pt x="59" y="143"/>
                    <a:pt x="50" y="151"/>
                    <a:pt x="43" y="159"/>
                  </a:cubicBezTo>
                  <a:cubicBezTo>
                    <a:pt x="41" y="161"/>
                    <a:pt x="38" y="162"/>
                    <a:pt x="37" y="160"/>
                  </a:cubicBezTo>
                  <a:cubicBezTo>
                    <a:pt x="35" y="159"/>
                    <a:pt x="35" y="157"/>
                    <a:pt x="35" y="155"/>
                  </a:cubicBezTo>
                  <a:cubicBezTo>
                    <a:pt x="35" y="155"/>
                    <a:pt x="36" y="154"/>
                    <a:pt x="36" y="154"/>
                  </a:cubicBezTo>
                  <a:close/>
                  <a:moveTo>
                    <a:pt x="8" y="307"/>
                  </a:moveTo>
                  <a:cubicBezTo>
                    <a:pt x="10" y="307"/>
                    <a:pt x="12" y="309"/>
                    <a:pt x="13" y="311"/>
                  </a:cubicBezTo>
                  <a:cubicBezTo>
                    <a:pt x="16" y="332"/>
                    <a:pt x="20" y="346"/>
                    <a:pt x="20" y="346"/>
                  </a:cubicBezTo>
                  <a:cubicBezTo>
                    <a:pt x="21" y="348"/>
                    <a:pt x="20" y="351"/>
                    <a:pt x="17" y="352"/>
                  </a:cubicBezTo>
                  <a:cubicBezTo>
                    <a:pt x="15" y="352"/>
                    <a:pt x="12" y="351"/>
                    <a:pt x="12" y="349"/>
                  </a:cubicBezTo>
                  <a:cubicBezTo>
                    <a:pt x="11" y="348"/>
                    <a:pt x="7" y="334"/>
                    <a:pt x="4" y="313"/>
                  </a:cubicBezTo>
                  <a:cubicBezTo>
                    <a:pt x="4" y="312"/>
                    <a:pt x="4" y="311"/>
                    <a:pt x="4" y="310"/>
                  </a:cubicBezTo>
                  <a:cubicBezTo>
                    <a:pt x="4" y="309"/>
                    <a:pt x="6" y="308"/>
                    <a:pt x="8" y="307"/>
                  </a:cubicBezTo>
                  <a:close/>
                  <a:moveTo>
                    <a:pt x="91" y="114"/>
                  </a:moveTo>
                  <a:cubicBezTo>
                    <a:pt x="95" y="112"/>
                    <a:pt x="99" y="110"/>
                    <a:pt x="104" y="108"/>
                  </a:cubicBezTo>
                  <a:cubicBezTo>
                    <a:pt x="109" y="107"/>
                    <a:pt x="114" y="105"/>
                    <a:pt x="119" y="104"/>
                  </a:cubicBezTo>
                  <a:cubicBezTo>
                    <a:pt x="122" y="98"/>
                    <a:pt x="125" y="91"/>
                    <a:pt x="129" y="85"/>
                  </a:cubicBezTo>
                  <a:cubicBezTo>
                    <a:pt x="130" y="83"/>
                    <a:pt x="133" y="82"/>
                    <a:pt x="135" y="84"/>
                  </a:cubicBezTo>
                  <a:cubicBezTo>
                    <a:pt x="137" y="85"/>
                    <a:pt x="138" y="88"/>
                    <a:pt x="136" y="90"/>
                  </a:cubicBezTo>
                  <a:cubicBezTo>
                    <a:pt x="134" y="94"/>
                    <a:pt x="131" y="98"/>
                    <a:pt x="129" y="103"/>
                  </a:cubicBezTo>
                  <a:cubicBezTo>
                    <a:pt x="130" y="103"/>
                    <a:pt x="131" y="104"/>
                    <a:pt x="131" y="106"/>
                  </a:cubicBezTo>
                  <a:cubicBezTo>
                    <a:pt x="132" y="108"/>
                    <a:pt x="130" y="111"/>
                    <a:pt x="128" y="111"/>
                  </a:cubicBezTo>
                  <a:cubicBezTo>
                    <a:pt x="127" y="111"/>
                    <a:pt x="126" y="111"/>
                    <a:pt x="125" y="112"/>
                  </a:cubicBezTo>
                  <a:cubicBezTo>
                    <a:pt x="124" y="115"/>
                    <a:pt x="123" y="118"/>
                    <a:pt x="122" y="122"/>
                  </a:cubicBezTo>
                  <a:cubicBezTo>
                    <a:pt x="121" y="124"/>
                    <a:pt x="119" y="125"/>
                    <a:pt x="116" y="125"/>
                  </a:cubicBezTo>
                  <a:cubicBezTo>
                    <a:pt x="114" y="124"/>
                    <a:pt x="113" y="121"/>
                    <a:pt x="113" y="119"/>
                  </a:cubicBezTo>
                  <a:cubicBezTo>
                    <a:pt x="114" y="118"/>
                    <a:pt x="114" y="116"/>
                    <a:pt x="115" y="115"/>
                  </a:cubicBezTo>
                  <a:cubicBezTo>
                    <a:pt x="112" y="115"/>
                    <a:pt x="110" y="116"/>
                    <a:pt x="107" y="117"/>
                  </a:cubicBezTo>
                  <a:cubicBezTo>
                    <a:pt x="103" y="118"/>
                    <a:pt x="98" y="120"/>
                    <a:pt x="94" y="122"/>
                  </a:cubicBezTo>
                  <a:cubicBezTo>
                    <a:pt x="92" y="123"/>
                    <a:pt x="89" y="122"/>
                    <a:pt x="88" y="119"/>
                  </a:cubicBezTo>
                  <a:cubicBezTo>
                    <a:pt x="88" y="118"/>
                    <a:pt x="88" y="117"/>
                    <a:pt x="88" y="116"/>
                  </a:cubicBezTo>
                  <a:cubicBezTo>
                    <a:pt x="89" y="115"/>
                    <a:pt x="90" y="114"/>
                    <a:pt x="91" y="114"/>
                  </a:cubicBezTo>
                  <a:close/>
                  <a:moveTo>
                    <a:pt x="113" y="146"/>
                  </a:moveTo>
                  <a:cubicBezTo>
                    <a:pt x="115" y="146"/>
                    <a:pt x="117" y="148"/>
                    <a:pt x="117" y="150"/>
                  </a:cubicBezTo>
                  <a:cubicBezTo>
                    <a:pt x="117" y="162"/>
                    <a:pt x="118" y="174"/>
                    <a:pt x="122" y="184"/>
                  </a:cubicBezTo>
                  <a:cubicBezTo>
                    <a:pt x="123" y="187"/>
                    <a:pt x="121" y="189"/>
                    <a:pt x="119" y="190"/>
                  </a:cubicBezTo>
                  <a:cubicBezTo>
                    <a:pt x="117" y="191"/>
                    <a:pt x="114" y="190"/>
                    <a:pt x="113" y="187"/>
                  </a:cubicBezTo>
                  <a:cubicBezTo>
                    <a:pt x="109" y="175"/>
                    <a:pt x="108" y="163"/>
                    <a:pt x="108" y="150"/>
                  </a:cubicBezTo>
                  <a:cubicBezTo>
                    <a:pt x="108" y="149"/>
                    <a:pt x="108" y="149"/>
                    <a:pt x="108" y="149"/>
                  </a:cubicBezTo>
                  <a:cubicBezTo>
                    <a:pt x="109" y="147"/>
                    <a:pt x="111" y="145"/>
                    <a:pt x="113" y="146"/>
                  </a:cubicBezTo>
                  <a:close/>
                  <a:moveTo>
                    <a:pt x="147" y="60"/>
                  </a:moveTo>
                  <a:cubicBezTo>
                    <a:pt x="155" y="51"/>
                    <a:pt x="164" y="43"/>
                    <a:pt x="174" y="35"/>
                  </a:cubicBezTo>
                  <a:cubicBezTo>
                    <a:pt x="176" y="33"/>
                    <a:pt x="178" y="33"/>
                    <a:pt x="180" y="35"/>
                  </a:cubicBezTo>
                  <a:cubicBezTo>
                    <a:pt x="182" y="37"/>
                    <a:pt x="181" y="40"/>
                    <a:pt x="179" y="42"/>
                  </a:cubicBezTo>
                  <a:cubicBezTo>
                    <a:pt x="170" y="49"/>
                    <a:pt x="161" y="58"/>
                    <a:pt x="154" y="66"/>
                  </a:cubicBezTo>
                  <a:cubicBezTo>
                    <a:pt x="152" y="68"/>
                    <a:pt x="149" y="68"/>
                    <a:pt x="147" y="67"/>
                  </a:cubicBezTo>
                  <a:cubicBezTo>
                    <a:pt x="146" y="65"/>
                    <a:pt x="146" y="63"/>
                    <a:pt x="146" y="62"/>
                  </a:cubicBezTo>
                  <a:cubicBezTo>
                    <a:pt x="146" y="61"/>
                    <a:pt x="147" y="61"/>
                    <a:pt x="147" y="60"/>
                  </a:cubicBezTo>
                  <a:close/>
                  <a:moveTo>
                    <a:pt x="157" y="99"/>
                  </a:moveTo>
                  <a:cubicBezTo>
                    <a:pt x="170" y="98"/>
                    <a:pt x="182" y="100"/>
                    <a:pt x="193" y="104"/>
                  </a:cubicBezTo>
                  <a:cubicBezTo>
                    <a:pt x="194" y="104"/>
                    <a:pt x="194" y="104"/>
                    <a:pt x="194" y="104"/>
                  </a:cubicBezTo>
                  <a:cubicBezTo>
                    <a:pt x="196" y="105"/>
                    <a:pt x="198" y="108"/>
                    <a:pt x="197" y="110"/>
                  </a:cubicBezTo>
                  <a:cubicBezTo>
                    <a:pt x="197" y="110"/>
                    <a:pt x="197" y="110"/>
                    <a:pt x="197" y="110"/>
                  </a:cubicBezTo>
                  <a:cubicBezTo>
                    <a:pt x="196" y="113"/>
                    <a:pt x="193" y="114"/>
                    <a:pt x="191" y="113"/>
                  </a:cubicBezTo>
                  <a:cubicBezTo>
                    <a:pt x="190" y="113"/>
                    <a:pt x="190" y="113"/>
                    <a:pt x="190" y="113"/>
                  </a:cubicBezTo>
                  <a:cubicBezTo>
                    <a:pt x="180" y="109"/>
                    <a:pt x="169" y="107"/>
                    <a:pt x="157" y="108"/>
                  </a:cubicBezTo>
                  <a:cubicBezTo>
                    <a:pt x="155" y="108"/>
                    <a:pt x="152" y="106"/>
                    <a:pt x="152" y="103"/>
                  </a:cubicBezTo>
                  <a:cubicBezTo>
                    <a:pt x="152" y="103"/>
                    <a:pt x="153" y="102"/>
                    <a:pt x="153" y="102"/>
                  </a:cubicBezTo>
                  <a:cubicBezTo>
                    <a:pt x="153" y="100"/>
                    <a:pt x="155" y="99"/>
                    <a:pt x="157" y="99"/>
                  </a:cubicBezTo>
                  <a:close/>
                  <a:moveTo>
                    <a:pt x="129" y="209"/>
                  </a:moveTo>
                  <a:cubicBezTo>
                    <a:pt x="131" y="207"/>
                    <a:pt x="133" y="208"/>
                    <a:pt x="135" y="210"/>
                  </a:cubicBezTo>
                  <a:cubicBezTo>
                    <a:pt x="142" y="219"/>
                    <a:pt x="151" y="227"/>
                    <a:pt x="161" y="232"/>
                  </a:cubicBezTo>
                  <a:cubicBezTo>
                    <a:pt x="163" y="233"/>
                    <a:pt x="164" y="236"/>
                    <a:pt x="162" y="238"/>
                  </a:cubicBezTo>
                  <a:cubicBezTo>
                    <a:pt x="161" y="241"/>
                    <a:pt x="159" y="241"/>
                    <a:pt x="156" y="240"/>
                  </a:cubicBezTo>
                  <a:cubicBezTo>
                    <a:pt x="145" y="234"/>
                    <a:pt x="135" y="226"/>
                    <a:pt x="128" y="215"/>
                  </a:cubicBezTo>
                  <a:cubicBezTo>
                    <a:pt x="127" y="214"/>
                    <a:pt x="127" y="212"/>
                    <a:pt x="127" y="211"/>
                  </a:cubicBezTo>
                  <a:cubicBezTo>
                    <a:pt x="127" y="210"/>
                    <a:pt x="128" y="209"/>
                    <a:pt x="129" y="209"/>
                  </a:cubicBezTo>
                  <a:close/>
                  <a:moveTo>
                    <a:pt x="198" y="16"/>
                  </a:moveTo>
                  <a:cubicBezTo>
                    <a:pt x="206" y="11"/>
                    <a:pt x="215" y="6"/>
                    <a:pt x="224" y="1"/>
                  </a:cubicBezTo>
                  <a:cubicBezTo>
                    <a:pt x="227" y="0"/>
                    <a:pt x="229" y="1"/>
                    <a:pt x="230" y="3"/>
                  </a:cubicBezTo>
                  <a:cubicBezTo>
                    <a:pt x="232" y="5"/>
                    <a:pt x="231" y="8"/>
                    <a:pt x="229" y="9"/>
                  </a:cubicBezTo>
                  <a:cubicBezTo>
                    <a:pt x="220" y="14"/>
                    <a:pt x="211" y="19"/>
                    <a:pt x="203" y="24"/>
                  </a:cubicBezTo>
                  <a:cubicBezTo>
                    <a:pt x="201" y="25"/>
                    <a:pt x="198" y="25"/>
                    <a:pt x="197" y="23"/>
                  </a:cubicBezTo>
                  <a:cubicBezTo>
                    <a:pt x="196" y="21"/>
                    <a:pt x="196" y="20"/>
                    <a:pt x="197" y="19"/>
                  </a:cubicBezTo>
                  <a:cubicBezTo>
                    <a:pt x="197" y="18"/>
                    <a:pt x="198" y="17"/>
                    <a:pt x="198" y="16"/>
                  </a:cubicBezTo>
                  <a:close/>
                  <a:moveTo>
                    <a:pt x="215" y="121"/>
                  </a:moveTo>
                  <a:cubicBezTo>
                    <a:pt x="217" y="119"/>
                    <a:pt x="220" y="119"/>
                    <a:pt x="222" y="120"/>
                  </a:cubicBezTo>
                  <a:cubicBezTo>
                    <a:pt x="231" y="128"/>
                    <a:pt x="239" y="139"/>
                    <a:pt x="245" y="150"/>
                  </a:cubicBezTo>
                  <a:cubicBezTo>
                    <a:pt x="246" y="153"/>
                    <a:pt x="245" y="155"/>
                    <a:pt x="242" y="156"/>
                  </a:cubicBezTo>
                  <a:cubicBezTo>
                    <a:pt x="240" y="157"/>
                    <a:pt x="237" y="156"/>
                    <a:pt x="236" y="154"/>
                  </a:cubicBezTo>
                  <a:cubicBezTo>
                    <a:pt x="231" y="144"/>
                    <a:pt x="224" y="134"/>
                    <a:pt x="216" y="127"/>
                  </a:cubicBezTo>
                  <a:cubicBezTo>
                    <a:pt x="214" y="126"/>
                    <a:pt x="214" y="124"/>
                    <a:pt x="214" y="122"/>
                  </a:cubicBezTo>
                  <a:cubicBezTo>
                    <a:pt x="215" y="122"/>
                    <a:pt x="215" y="121"/>
                    <a:pt x="215" y="121"/>
                  </a:cubicBezTo>
                  <a:close/>
                  <a:moveTo>
                    <a:pt x="188" y="240"/>
                  </a:moveTo>
                  <a:cubicBezTo>
                    <a:pt x="195" y="241"/>
                    <a:pt x="202" y="240"/>
                    <a:pt x="210" y="239"/>
                  </a:cubicBezTo>
                  <a:cubicBezTo>
                    <a:pt x="214" y="238"/>
                    <a:pt x="217" y="236"/>
                    <a:pt x="220" y="235"/>
                  </a:cubicBezTo>
                  <a:cubicBezTo>
                    <a:pt x="223" y="234"/>
                    <a:pt x="225" y="234"/>
                    <a:pt x="226" y="237"/>
                  </a:cubicBezTo>
                  <a:cubicBezTo>
                    <a:pt x="228" y="239"/>
                    <a:pt x="227" y="242"/>
                    <a:pt x="225" y="243"/>
                  </a:cubicBezTo>
                  <a:cubicBezTo>
                    <a:pt x="221" y="245"/>
                    <a:pt x="216" y="246"/>
                    <a:pt x="212" y="247"/>
                  </a:cubicBezTo>
                  <a:cubicBezTo>
                    <a:pt x="204" y="249"/>
                    <a:pt x="195" y="250"/>
                    <a:pt x="187" y="249"/>
                  </a:cubicBezTo>
                  <a:cubicBezTo>
                    <a:pt x="184" y="249"/>
                    <a:pt x="182" y="247"/>
                    <a:pt x="183" y="244"/>
                  </a:cubicBezTo>
                  <a:cubicBezTo>
                    <a:pt x="183" y="244"/>
                    <a:pt x="183" y="244"/>
                    <a:pt x="183" y="243"/>
                  </a:cubicBezTo>
                  <a:cubicBezTo>
                    <a:pt x="184" y="241"/>
                    <a:pt x="185" y="240"/>
                    <a:pt x="188" y="240"/>
                  </a:cubicBezTo>
                  <a:close/>
                  <a:moveTo>
                    <a:pt x="248" y="177"/>
                  </a:moveTo>
                  <a:cubicBezTo>
                    <a:pt x="250" y="177"/>
                    <a:pt x="252" y="178"/>
                    <a:pt x="253" y="181"/>
                  </a:cubicBezTo>
                  <a:cubicBezTo>
                    <a:pt x="254" y="194"/>
                    <a:pt x="252" y="208"/>
                    <a:pt x="247" y="219"/>
                  </a:cubicBezTo>
                  <a:cubicBezTo>
                    <a:pt x="246" y="221"/>
                    <a:pt x="243" y="222"/>
                    <a:pt x="241" y="221"/>
                  </a:cubicBezTo>
                  <a:cubicBezTo>
                    <a:pt x="238" y="220"/>
                    <a:pt x="237" y="217"/>
                    <a:pt x="238" y="215"/>
                  </a:cubicBezTo>
                  <a:cubicBezTo>
                    <a:pt x="243" y="205"/>
                    <a:pt x="245" y="194"/>
                    <a:pt x="244" y="182"/>
                  </a:cubicBezTo>
                  <a:cubicBezTo>
                    <a:pt x="244" y="181"/>
                    <a:pt x="244" y="180"/>
                    <a:pt x="244" y="180"/>
                  </a:cubicBezTo>
                  <a:cubicBezTo>
                    <a:pt x="244" y="178"/>
                    <a:pt x="246" y="177"/>
                    <a:pt x="248" y="177"/>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 name="Freeform 17">
              <a:extLst>
                <a:ext uri="{FF2B5EF4-FFF2-40B4-BE49-F238E27FC236}">
                  <a16:creationId xmlns:a16="http://schemas.microsoft.com/office/drawing/2014/main" id="{F7738E5C-6B35-48B1-B717-13939F2828B5}"/>
                </a:ext>
              </a:extLst>
            </p:cNvPr>
            <p:cNvSpPr>
              <a:spLocks noEditPoints="1"/>
            </p:cNvSpPr>
            <p:nvPr/>
          </p:nvSpPr>
          <p:spPr bwMode="auto">
            <a:xfrm>
              <a:off x="1743075" y="1352550"/>
              <a:ext cx="528638" cy="411163"/>
            </a:xfrm>
            <a:custGeom>
              <a:avLst/>
              <a:gdLst>
                <a:gd name="T0" fmla="*/ 138 w 333"/>
                <a:gd name="T1" fmla="*/ 248 h 260"/>
                <a:gd name="T2" fmla="*/ 135 w 333"/>
                <a:gd name="T3" fmla="*/ 240 h 260"/>
                <a:gd name="T4" fmla="*/ 174 w 333"/>
                <a:gd name="T5" fmla="*/ 226 h 260"/>
                <a:gd name="T6" fmla="*/ 153 w 333"/>
                <a:gd name="T7" fmla="*/ 242 h 260"/>
                <a:gd name="T8" fmla="*/ 108 w 333"/>
                <a:gd name="T9" fmla="*/ 256 h 260"/>
                <a:gd name="T10" fmla="*/ 67 w 333"/>
                <a:gd name="T11" fmla="*/ 255 h 260"/>
                <a:gd name="T12" fmla="*/ 107 w 333"/>
                <a:gd name="T13" fmla="*/ 247 h 260"/>
                <a:gd name="T14" fmla="*/ 109 w 333"/>
                <a:gd name="T15" fmla="*/ 255 h 260"/>
                <a:gd name="T16" fmla="*/ 190 w 333"/>
                <a:gd name="T17" fmla="*/ 213 h 260"/>
                <a:gd name="T18" fmla="*/ 211 w 333"/>
                <a:gd name="T19" fmla="*/ 179 h 260"/>
                <a:gd name="T20" fmla="*/ 219 w 333"/>
                <a:gd name="T21" fmla="*/ 184 h 260"/>
                <a:gd name="T22" fmla="*/ 195 w 333"/>
                <a:gd name="T23" fmla="*/ 214 h 260"/>
                <a:gd name="T24" fmla="*/ 41 w 333"/>
                <a:gd name="T25" fmla="*/ 259 h 260"/>
                <a:gd name="T26" fmla="*/ 1 w 333"/>
                <a:gd name="T27" fmla="*/ 249 h 260"/>
                <a:gd name="T28" fmla="*/ 42 w 333"/>
                <a:gd name="T29" fmla="*/ 250 h 260"/>
                <a:gd name="T30" fmla="*/ 43 w 333"/>
                <a:gd name="T31" fmla="*/ 259 h 260"/>
                <a:gd name="T32" fmla="*/ 226 w 333"/>
                <a:gd name="T33" fmla="*/ 158 h 260"/>
                <a:gd name="T34" fmla="*/ 227 w 333"/>
                <a:gd name="T35" fmla="*/ 139 h 260"/>
                <a:gd name="T36" fmla="*/ 224 w 333"/>
                <a:gd name="T37" fmla="*/ 133 h 260"/>
                <a:gd name="T38" fmla="*/ 221 w 333"/>
                <a:gd name="T39" fmla="*/ 125 h 260"/>
                <a:gd name="T40" fmla="*/ 231 w 333"/>
                <a:gd name="T41" fmla="*/ 118 h 260"/>
                <a:gd name="T42" fmla="*/ 239 w 333"/>
                <a:gd name="T43" fmla="*/ 116 h 260"/>
                <a:gd name="T44" fmla="*/ 258 w 333"/>
                <a:gd name="T45" fmla="*/ 109 h 260"/>
                <a:gd name="T46" fmla="*/ 239 w 333"/>
                <a:gd name="T47" fmla="*/ 126 h 260"/>
                <a:gd name="T48" fmla="*/ 232 w 333"/>
                <a:gd name="T49" fmla="*/ 155 h 260"/>
                <a:gd name="T50" fmla="*/ 195 w 333"/>
                <a:gd name="T51" fmla="*/ 141 h 260"/>
                <a:gd name="T52" fmla="*/ 157 w 333"/>
                <a:gd name="T53" fmla="*/ 139 h 260"/>
                <a:gd name="T54" fmla="*/ 159 w 333"/>
                <a:gd name="T55" fmla="*/ 130 h 260"/>
                <a:gd name="T56" fmla="*/ 198 w 333"/>
                <a:gd name="T57" fmla="*/ 136 h 260"/>
                <a:gd name="T58" fmla="*/ 279 w 333"/>
                <a:gd name="T59" fmla="*/ 96 h 260"/>
                <a:gd name="T60" fmla="*/ 274 w 333"/>
                <a:gd name="T61" fmla="*/ 88 h 260"/>
                <a:gd name="T62" fmla="*/ 302 w 333"/>
                <a:gd name="T63" fmla="*/ 59 h 260"/>
                <a:gd name="T64" fmla="*/ 280 w 333"/>
                <a:gd name="T65" fmla="*/ 95 h 260"/>
                <a:gd name="T66" fmla="*/ 238 w 333"/>
                <a:gd name="T67" fmla="*/ 92 h 260"/>
                <a:gd name="T68" fmla="*/ 232 w 333"/>
                <a:gd name="T69" fmla="*/ 89 h 260"/>
                <a:gd name="T70" fmla="*/ 224 w 333"/>
                <a:gd name="T71" fmla="*/ 55 h 260"/>
                <a:gd name="T72" fmla="*/ 226 w 333"/>
                <a:gd name="T73" fmla="*/ 49 h 260"/>
                <a:gd name="T74" fmla="*/ 233 w 333"/>
                <a:gd name="T75" fmla="*/ 52 h 260"/>
                <a:gd name="T76" fmla="*/ 238 w 333"/>
                <a:gd name="T77" fmla="*/ 92 h 260"/>
                <a:gd name="T78" fmla="*/ 127 w 333"/>
                <a:gd name="T79" fmla="*/ 127 h 260"/>
                <a:gd name="T80" fmla="*/ 101 w 333"/>
                <a:gd name="T81" fmla="*/ 94 h 260"/>
                <a:gd name="T82" fmla="*/ 132 w 333"/>
                <a:gd name="T83" fmla="*/ 119 h 260"/>
                <a:gd name="T84" fmla="*/ 132 w 333"/>
                <a:gd name="T85" fmla="*/ 127 h 260"/>
                <a:gd name="T86" fmla="*/ 313 w 333"/>
                <a:gd name="T87" fmla="*/ 41 h 260"/>
                <a:gd name="T88" fmla="*/ 324 w 333"/>
                <a:gd name="T89" fmla="*/ 9 h 260"/>
                <a:gd name="T90" fmla="*/ 332 w 333"/>
                <a:gd name="T91" fmla="*/ 12 h 260"/>
                <a:gd name="T92" fmla="*/ 317 w 333"/>
                <a:gd name="T93" fmla="*/ 42 h 260"/>
                <a:gd name="T94" fmla="*/ 208 w 333"/>
                <a:gd name="T95" fmla="*/ 32 h 260"/>
                <a:gd name="T96" fmla="*/ 176 w 333"/>
                <a:gd name="T97" fmla="*/ 8 h 260"/>
                <a:gd name="T98" fmla="*/ 214 w 333"/>
                <a:gd name="T99" fmla="*/ 25 h 260"/>
                <a:gd name="T100" fmla="*/ 213 w 333"/>
                <a:gd name="T101" fmla="*/ 33 h 260"/>
                <a:gd name="T102" fmla="*/ 94 w 333"/>
                <a:gd name="T103" fmla="*/ 75 h 260"/>
                <a:gd name="T104" fmla="*/ 88 w 333"/>
                <a:gd name="T105" fmla="*/ 46 h 260"/>
                <a:gd name="T106" fmla="*/ 98 w 333"/>
                <a:gd name="T107" fmla="*/ 31 h 260"/>
                <a:gd name="T108" fmla="*/ 97 w 333"/>
                <a:gd name="T109" fmla="*/ 47 h 260"/>
                <a:gd name="T110" fmla="*/ 95 w 333"/>
                <a:gd name="T111" fmla="*/ 74 h 260"/>
                <a:gd name="T112" fmla="*/ 151 w 333"/>
                <a:gd name="T113" fmla="*/ 9 h 260"/>
                <a:gd name="T114" fmla="*/ 112 w 333"/>
                <a:gd name="T115" fmla="*/ 15 h 260"/>
                <a:gd name="T116" fmla="*/ 151 w 333"/>
                <a:gd name="T117" fmla="*/ 0 h 260"/>
                <a:gd name="T118" fmla="*/ 153 w 333"/>
                <a:gd name="T119" fmla="*/ 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33" h="260">
                  <a:moveTo>
                    <a:pt x="153" y="242"/>
                  </a:moveTo>
                  <a:cubicBezTo>
                    <a:pt x="148" y="245"/>
                    <a:pt x="143" y="246"/>
                    <a:pt x="138" y="248"/>
                  </a:cubicBezTo>
                  <a:cubicBezTo>
                    <a:pt x="136" y="249"/>
                    <a:pt x="133" y="248"/>
                    <a:pt x="133" y="245"/>
                  </a:cubicBezTo>
                  <a:cubicBezTo>
                    <a:pt x="132" y="243"/>
                    <a:pt x="133" y="240"/>
                    <a:pt x="135" y="240"/>
                  </a:cubicBezTo>
                  <a:cubicBezTo>
                    <a:pt x="147" y="236"/>
                    <a:pt x="158" y="231"/>
                    <a:pt x="167" y="225"/>
                  </a:cubicBezTo>
                  <a:cubicBezTo>
                    <a:pt x="169" y="223"/>
                    <a:pt x="172" y="224"/>
                    <a:pt x="174" y="226"/>
                  </a:cubicBezTo>
                  <a:cubicBezTo>
                    <a:pt x="175" y="228"/>
                    <a:pt x="174" y="231"/>
                    <a:pt x="172" y="232"/>
                  </a:cubicBezTo>
                  <a:cubicBezTo>
                    <a:pt x="166" y="236"/>
                    <a:pt x="160" y="240"/>
                    <a:pt x="153" y="242"/>
                  </a:cubicBezTo>
                  <a:close/>
                  <a:moveTo>
                    <a:pt x="109" y="255"/>
                  </a:moveTo>
                  <a:cubicBezTo>
                    <a:pt x="109" y="256"/>
                    <a:pt x="109" y="256"/>
                    <a:pt x="108" y="256"/>
                  </a:cubicBezTo>
                  <a:cubicBezTo>
                    <a:pt x="97" y="258"/>
                    <a:pt x="84" y="259"/>
                    <a:pt x="72" y="260"/>
                  </a:cubicBezTo>
                  <a:cubicBezTo>
                    <a:pt x="69" y="260"/>
                    <a:pt x="67" y="258"/>
                    <a:pt x="67" y="255"/>
                  </a:cubicBezTo>
                  <a:cubicBezTo>
                    <a:pt x="67" y="253"/>
                    <a:pt x="69" y="251"/>
                    <a:pt x="71" y="250"/>
                  </a:cubicBezTo>
                  <a:cubicBezTo>
                    <a:pt x="84" y="250"/>
                    <a:pt x="96" y="249"/>
                    <a:pt x="107" y="247"/>
                  </a:cubicBezTo>
                  <a:cubicBezTo>
                    <a:pt x="109" y="246"/>
                    <a:pt x="112" y="248"/>
                    <a:pt x="112" y="251"/>
                  </a:cubicBezTo>
                  <a:cubicBezTo>
                    <a:pt x="112" y="253"/>
                    <a:pt x="111" y="255"/>
                    <a:pt x="109" y="255"/>
                  </a:cubicBezTo>
                  <a:close/>
                  <a:moveTo>
                    <a:pt x="195" y="214"/>
                  </a:moveTo>
                  <a:cubicBezTo>
                    <a:pt x="194" y="215"/>
                    <a:pt x="192" y="215"/>
                    <a:pt x="190" y="213"/>
                  </a:cubicBezTo>
                  <a:cubicBezTo>
                    <a:pt x="188" y="211"/>
                    <a:pt x="188" y="209"/>
                    <a:pt x="190" y="207"/>
                  </a:cubicBezTo>
                  <a:cubicBezTo>
                    <a:pt x="198" y="199"/>
                    <a:pt x="206" y="189"/>
                    <a:pt x="211" y="179"/>
                  </a:cubicBezTo>
                  <a:cubicBezTo>
                    <a:pt x="213" y="177"/>
                    <a:pt x="215" y="176"/>
                    <a:pt x="218" y="177"/>
                  </a:cubicBezTo>
                  <a:cubicBezTo>
                    <a:pt x="220" y="179"/>
                    <a:pt x="221" y="181"/>
                    <a:pt x="219" y="184"/>
                  </a:cubicBezTo>
                  <a:cubicBezTo>
                    <a:pt x="213" y="195"/>
                    <a:pt x="205" y="205"/>
                    <a:pt x="197" y="213"/>
                  </a:cubicBezTo>
                  <a:cubicBezTo>
                    <a:pt x="196" y="214"/>
                    <a:pt x="196" y="214"/>
                    <a:pt x="195" y="214"/>
                  </a:cubicBezTo>
                  <a:close/>
                  <a:moveTo>
                    <a:pt x="43" y="259"/>
                  </a:moveTo>
                  <a:cubicBezTo>
                    <a:pt x="42" y="259"/>
                    <a:pt x="42" y="259"/>
                    <a:pt x="41" y="259"/>
                  </a:cubicBezTo>
                  <a:cubicBezTo>
                    <a:pt x="19" y="258"/>
                    <a:pt x="5" y="254"/>
                    <a:pt x="4" y="254"/>
                  </a:cubicBezTo>
                  <a:cubicBezTo>
                    <a:pt x="2" y="254"/>
                    <a:pt x="0" y="251"/>
                    <a:pt x="1" y="249"/>
                  </a:cubicBezTo>
                  <a:cubicBezTo>
                    <a:pt x="1" y="246"/>
                    <a:pt x="4" y="245"/>
                    <a:pt x="6" y="245"/>
                  </a:cubicBezTo>
                  <a:cubicBezTo>
                    <a:pt x="6" y="245"/>
                    <a:pt x="21" y="249"/>
                    <a:pt x="42" y="250"/>
                  </a:cubicBezTo>
                  <a:cubicBezTo>
                    <a:pt x="44" y="250"/>
                    <a:pt x="46" y="252"/>
                    <a:pt x="46" y="255"/>
                  </a:cubicBezTo>
                  <a:cubicBezTo>
                    <a:pt x="46" y="257"/>
                    <a:pt x="45" y="258"/>
                    <a:pt x="43" y="259"/>
                  </a:cubicBezTo>
                  <a:close/>
                  <a:moveTo>
                    <a:pt x="229" y="158"/>
                  </a:moveTo>
                  <a:cubicBezTo>
                    <a:pt x="228" y="158"/>
                    <a:pt x="227" y="158"/>
                    <a:pt x="226" y="158"/>
                  </a:cubicBezTo>
                  <a:cubicBezTo>
                    <a:pt x="224" y="157"/>
                    <a:pt x="222" y="155"/>
                    <a:pt x="223" y="152"/>
                  </a:cubicBezTo>
                  <a:cubicBezTo>
                    <a:pt x="225" y="148"/>
                    <a:pt x="226" y="144"/>
                    <a:pt x="227" y="139"/>
                  </a:cubicBezTo>
                  <a:cubicBezTo>
                    <a:pt x="228" y="137"/>
                    <a:pt x="228" y="134"/>
                    <a:pt x="229" y="131"/>
                  </a:cubicBezTo>
                  <a:cubicBezTo>
                    <a:pt x="227" y="132"/>
                    <a:pt x="226" y="133"/>
                    <a:pt x="224" y="133"/>
                  </a:cubicBezTo>
                  <a:cubicBezTo>
                    <a:pt x="222" y="134"/>
                    <a:pt x="219" y="133"/>
                    <a:pt x="219" y="131"/>
                  </a:cubicBezTo>
                  <a:cubicBezTo>
                    <a:pt x="218" y="128"/>
                    <a:pt x="219" y="126"/>
                    <a:pt x="221" y="125"/>
                  </a:cubicBezTo>
                  <a:cubicBezTo>
                    <a:pt x="224" y="124"/>
                    <a:pt x="228" y="122"/>
                    <a:pt x="231" y="120"/>
                  </a:cubicBezTo>
                  <a:cubicBezTo>
                    <a:pt x="231" y="120"/>
                    <a:pt x="231" y="119"/>
                    <a:pt x="231" y="118"/>
                  </a:cubicBezTo>
                  <a:cubicBezTo>
                    <a:pt x="231" y="115"/>
                    <a:pt x="234" y="114"/>
                    <a:pt x="236" y="114"/>
                  </a:cubicBezTo>
                  <a:cubicBezTo>
                    <a:pt x="238" y="114"/>
                    <a:pt x="239" y="115"/>
                    <a:pt x="239" y="116"/>
                  </a:cubicBezTo>
                  <a:cubicBezTo>
                    <a:pt x="244" y="113"/>
                    <a:pt x="248" y="111"/>
                    <a:pt x="252" y="108"/>
                  </a:cubicBezTo>
                  <a:cubicBezTo>
                    <a:pt x="254" y="106"/>
                    <a:pt x="256" y="107"/>
                    <a:pt x="258" y="109"/>
                  </a:cubicBezTo>
                  <a:cubicBezTo>
                    <a:pt x="259" y="111"/>
                    <a:pt x="259" y="114"/>
                    <a:pt x="257" y="115"/>
                  </a:cubicBezTo>
                  <a:cubicBezTo>
                    <a:pt x="251" y="119"/>
                    <a:pt x="245" y="123"/>
                    <a:pt x="239" y="126"/>
                  </a:cubicBezTo>
                  <a:cubicBezTo>
                    <a:pt x="238" y="131"/>
                    <a:pt x="237" y="136"/>
                    <a:pt x="236" y="142"/>
                  </a:cubicBezTo>
                  <a:cubicBezTo>
                    <a:pt x="235" y="146"/>
                    <a:pt x="233" y="151"/>
                    <a:pt x="232" y="155"/>
                  </a:cubicBezTo>
                  <a:cubicBezTo>
                    <a:pt x="231" y="156"/>
                    <a:pt x="231" y="157"/>
                    <a:pt x="229" y="158"/>
                  </a:cubicBezTo>
                  <a:close/>
                  <a:moveTo>
                    <a:pt x="195" y="141"/>
                  </a:moveTo>
                  <a:cubicBezTo>
                    <a:pt x="195" y="141"/>
                    <a:pt x="195" y="141"/>
                    <a:pt x="194" y="141"/>
                  </a:cubicBezTo>
                  <a:cubicBezTo>
                    <a:pt x="181" y="143"/>
                    <a:pt x="169" y="142"/>
                    <a:pt x="157" y="139"/>
                  </a:cubicBezTo>
                  <a:cubicBezTo>
                    <a:pt x="154" y="138"/>
                    <a:pt x="153" y="136"/>
                    <a:pt x="153" y="134"/>
                  </a:cubicBezTo>
                  <a:cubicBezTo>
                    <a:pt x="154" y="131"/>
                    <a:pt x="156" y="130"/>
                    <a:pt x="159" y="130"/>
                  </a:cubicBezTo>
                  <a:cubicBezTo>
                    <a:pt x="170" y="133"/>
                    <a:pt x="181" y="133"/>
                    <a:pt x="193" y="132"/>
                  </a:cubicBezTo>
                  <a:cubicBezTo>
                    <a:pt x="196" y="132"/>
                    <a:pt x="198" y="133"/>
                    <a:pt x="198" y="136"/>
                  </a:cubicBezTo>
                  <a:cubicBezTo>
                    <a:pt x="198" y="138"/>
                    <a:pt x="197" y="140"/>
                    <a:pt x="195" y="141"/>
                  </a:cubicBezTo>
                  <a:close/>
                  <a:moveTo>
                    <a:pt x="279" y="96"/>
                  </a:moveTo>
                  <a:cubicBezTo>
                    <a:pt x="277" y="96"/>
                    <a:pt x="275" y="96"/>
                    <a:pt x="274" y="95"/>
                  </a:cubicBezTo>
                  <a:cubicBezTo>
                    <a:pt x="272" y="93"/>
                    <a:pt x="272" y="90"/>
                    <a:pt x="274" y="88"/>
                  </a:cubicBezTo>
                  <a:cubicBezTo>
                    <a:pt x="281" y="80"/>
                    <a:pt x="289" y="71"/>
                    <a:pt x="296" y="61"/>
                  </a:cubicBezTo>
                  <a:cubicBezTo>
                    <a:pt x="297" y="59"/>
                    <a:pt x="300" y="58"/>
                    <a:pt x="302" y="59"/>
                  </a:cubicBezTo>
                  <a:cubicBezTo>
                    <a:pt x="304" y="61"/>
                    <a:pt x="305" y="64"/>
                    <a:pt x="303" y="66"/>
                  </a:cubicBezTo>
                  <a:cubicBezTo>
                    <a:pt x="296" y="76"/>
                    <a:pt x="288" y="86"/>
                    <a:pt x="280" y="95"/>
                  </a:cubicBezTo>
                  <a:cubicBezTo>
                    <a:pt x="280" y="95"/>
                    <a:pt x="279" y="95"/>
                    <a:pt x="279" y="96"/>
                  </a:cubicBezTo>
                  <a:close/>
                  <a:moveTo>
                    <a:pt x="238" y="92"/>
                  </a:moveTo>
                  <a:cubicBezTo>
                    <a:pt x="238" y="93"/>
                    <a:pt x="237" y="93"/>
                    <a:pt x="237" y="93"/>
                  </a:cubicBezTo>
                  <a:cubicBezTo>
                    <a:pt x="234" y="93"/>
                    <a:pt x="232" y="91"/>
                    <a:pt x="232" y="89"/>
                  </a:cubicBezTo>
                  <a:cubicBezTo>
                    <a:pt x="231" y="77"/>
                    <a:pt x="229" y="66"/>
                    <a:pt x="224" y="56"/>
                  </a:cubicBezTo>
                  <a:cubicBezTo>
                    <a:pt x="224" y="55"/>
                    <a:pt x="224" y="55"/>
                    <a:pt x="224" y="55"/>
                  </a:cubicBezTo>
                  <a:cubicBezTo>
                    <a:pt x="223" y="53"/>
                    <a:pt x="224" y="50"/>
                    <a:pt x="226" y="49"/>
                  </a:cubicBezTo>
                  <a:cubicBezTo>
                    <a:pt x="226" y="49"/>
                    <a:pt x="226" y="49"/>
                    <a:pt x="226" y="49"/>
                  </a:cubicBezTo>
                  <a:cubicBezTo>
                    <a:pt x="228" y="48"/>
                    <a:pt x="231" y="49"/>
                    <a:pt x="232" y="51"/>
                  </a:cubicBezTo>
                  <a:cubicBezTo>
                    <a:pt x="233" y="52"/>
                    <a:pt x="233" y="52"/>
                    <a:pt x="233" y="52"/>
                  </a:cubicBezTo>
                  <a:cubicBezTo>
                    <a:pt x="237" y="63"/>
                    <a:pt x="240" y="75"/>
                    <a:pt x="241" y="88"/>
                  </a:cubicBezTo>
                  <a:cubicBezTo>
                    <a:pt x="241" y="90"/>
                    <a:pt x="240" y="92"/>
                    <a:pt x="238" y="92"/>
                  </a:cubicBezTo>
                  <a:close/>
                  <a:moveTo>
                    <a:pt x="132" y="127"/>
                  </a:moveTo>
                  <a:cubicBezTo>
                    <a:pt x="130" y="128"/>
                    <a:pt x="129" y="128"/>
                    <a:pt x="127" y="127"/>
                  </a:cubicBezTo>
                  <a:cubicBezTo>
                    <a:pt x="116" y="120"/>
                    <a:pt x="107" y="111"/>
                    <a:pt x="100" y="101"/>
                  </a:cubicBezTo>
                  <a:cubicBezTo>
                    <a:pt x="99" y="99"/>
                    <a:pt x="99" y="96"/>
                    <a:pt x="101" y="94"/>
                  </a:cubicBezTo>
                  <a:cubicBezTo>
                    <a:pt x="103" y="93"/>
                    <a:pt x="106" y="94"/>
                    <a:pt x="108" y="96"/>
                  </a:cubicBezTo>
                  <a:cubicBezTo>
                    <a:pt x="114" y="105"/>
                    <a:pt x="122" y="113"/>
                    <a:pt x="132" y="119"/>
                  </a:cubicBezTo>
                  <a:cubicBezTo>
                    <a:pt x="134" y="121"/>
                    <a:pt x="135" y="123"/>
                    <a:pt x="134" y="126"/>
                  </a:cubicBezTo>
                  <a:cubicBezTo>
                    <a:pt x="133" y="126"/>
                    <a:pt x="132" y="127"/>
                    <a:pt x="132" y="127"/>
                  </a:cubicBezTo>
                  <a:close/>
                  <a:moveTo>
                    <a:pt x="317" y="42"/>
                  </a:moveTo>
                  <a:cubicBezTo>
                    <a:pt x="316" y="42"/>
                    <a:pt x="315" y="42"/>
                    <a:pt x="313" y="41"/>
                  </a:cubicBezTo>
                  <a:cubicBezTo>
                    <a:pt x="311" y="40"/>
                    <a:pt x="310" y="37"/>
                    <a:pt x="311" y="35"/>
                  </a:cubicBezTo>
                  <a:cubicBezTo>
                    <a:pt x="316" y="27"/>
                    <a:pt x="320" y="18"/>
                    <a:pt x="324" y="9"/>
                  </a:cubicBezTo>
                  <a:cubicBezTo>
                    <a:pt x="325" y="7"/>
                    <a:pt x="328" y="5"/>
                    <a:pt x="330" y="6"/>
                  </a:cubicBezTo>
                  <a:cubicBezTo>
                    <a:pt x="332" y="7"/>
                    <a:pt x="333" y="10"/>
                    <a:pt x="332" y="12"/>
                  </a:cubicBezTo>
                  <a:cubicBezTo>
                    <a:pt x="328" y="22"/>
                    <a:pt x="324" y="31"/>
                    <a:pt x="319" y="40"/>
                  </a:cubicBezTo>
                  <a:cubicBezTo>
                    <a:pt x="319" y="40"/>
                    <a:pt x="318" y="41"/>
                    <a:pt x="317" y="42"/>
                  </a:cubicBezTo>
                  <a:close/>
                  <a:moveTo>
                    <a:pt x="213" y="33"/>
                  </a:moveTo>
                  <a:cubicBezTo>
                    <a:pt x="211" y="33"/>
                    <a:pt x="209" y="33"/>
                    <a:pt x="208" y="32"/>
                  </a:cubicBezTo>
                  <a:cubicBezTo>
                    <a:pt x="200" y="24"/>
                    <a:pt x="190" y="18"/>
                    <a:pt x="179" y="14"/>
                  </a:cubicBezTo>
                  <a:cubicBezTo>
                    <a:pt x="176" y="13"/>
                    <a:pt x="175" y="10"/>
                    <a:pt x="176" y="8"/>
                  </a:cubicBezTo>
                  <a:cubicBezTo>
                    <a:pt x="177" y="5"/>
                    <a:pt x="180" y="4"/>
                    <a:pt x="182" y="5"/>
                  </a:cubicBezTo>
                  <a:cubicBezTo>
                    <a:pt x="194" y="10"/>
                    <a:pt x="205" y="16"/>
                    <a:pt x="214" y="25"/>
                  </a:cubicBezTo>
                  <a:cubicBezTo>
                    <a:pt x="216" y="27"/>
                    <a:pt x="216" y="30"/>
                    <a:pt x="214" y="32"/>
                  </a:cubicBezTo>
                  <a:cubicBezTo>
                    <a:pt x="214" y="32"/>
                    <a:pt x="213" y="32"/>
                    <a:pt x="213" y="33"/>
                  </a:cubicBezTo>
                  <a:close/>
                  <a:moveTo>
                    <a:pt x="95" y="74"/>
                  </a:moveTo>
                  <a:cubicBezTo>
                    <a:pt x="94" y="75"/>
                    <a:pt x="94" y="75"/>
                    <a:pt x="94" y="75"/>
                  </a:cubicBezTo>
                  <a:cubicBezTo>
                    <a:pt x="91" y="75"/>
                    <a:pt x="89" y="74"/>
                    <a:pt x="88" y="71"/>
                  </a:cubicBezTo>
                  <a:cubicBezTo>
                    <a:pt x="87" y="63"/>
                    <a:pt x="87" y="54"/>
                    <a:pt x="88" y="46"/>
                  </a:cubicBezTo>
                  <a:cubicBezTo>
                    <a:pt x="89" y="41"/>
                    <a:pt x="90" y="37"/>
                    <a:pt x="92" y="33"/>
                  </a:cubicBezTo>
                  <a:cubicBezTo>
                    <a:pt x="93" y="31"/>
                    <a:pt x="95" y="30"/>
                    <a:pt x="98" y="31"/>
                  </a:cubicBezTo>
                  <a:cubicBezTo>
                    <a:pt x="100" y="32"/>
                    <a:pt x="101" y="34"/>
                    <a:pt x="100" y="36"/>
                  </a:cubicBezTo>
                  <a:cubicBezTo>
                    <a:pt x="99" y="40"/>
                    <a:pt x="98" y="43"/>
                    <a:pt x="97" y="47"/>
                  </a:cubicBezTo>
                  <a:cubicBezTo>
                    <a:pt x="96" y="55"/>
                    <a:pt x="96" y="62"/>
                    <a:pt x="97" y="70"/>
                  </a:cubicBezTo>
                  <a:cubicBezTo>
                    <a:pt x="98" y="72"/>
                    <a:pt x="97" y="74"/>
                    <a:pt x="95" y="74"/>
                  </a:cubicBezTo>
                  <a:close/>
                  <a:moveTo>
                    <a:pt x="153" y="8"/>
                  </a:moveTo>
                  <a:cubicBezTo>
                    <a:pt x="152" y="9"/>
                    <a:pt x="151" y="9"/>
                    <a:pt x="151" y="9"/>
                  </a:cubicBezTo>
                  <a:cubicBezTo>
                    <a:pt x="139" y="9"/>
                    <a:pt x="127" y="12"/>
                    <a:pt x="118" y="17"/>
                  </a:cubicBezTo>
                  <a:cubicBezTo>
                    <a:pt x="116" y="18"/>
                    <a:pt x="113" y="17"/>
                    <a:pt x="112" y="15"/>
                  </a:cubicBezTo>
                  <a:cubicBezTo>
                    <a:pt x="111" y="13"/>
                    <a:pt x="112" y="10"/>
                    <a:pt x="114" y="9"/>
                  </a:cubicBezTo>
                  <a:cubicBezTo>
                    <a:pt x="124" y="3"/>
                    <a:pt x="137" y="0"/>
                    <a:pt x="151" y="0"/>
                  </a:cubicBezTo>
                  <a:cubicBezTo>
                    <a:pt x="153" y="0"/>
                    <a:pt x="155" y="2"/>
                    <a:pt x="155" y="4"/>
                  </a:cubicBezTo>
                  <a:cubicBezTo>
                    <a:pt x="155" y="6"/>
                    <a:pt x="154" y="8"/>
                    <a:pt x="153" y="8"/>
                  </a:cubicBezTo>
                  <a:close/>
                </a:path>
              </a:pathLst>
            </a:custGeom>
            <a:solidFill>
              <a:srgbClr val="BEE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 name="Freeform 18">
              <a:extLst>
                <a:ext uri="{FF2B5EF4-FFF2-40B4-BE49-F238E27FC236}">
                  <a16:creationId xmlns:a16="http://schemas.microsoft.com/office/drawing/2014/main" id="{FBD39029-3075-4112-A12B-933E1A6E4132}"/>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7" name="Freeform 19">
              <a:extLst>
                <a:ext uri="{FF2B5EF4-FFF2-40B4-BE49-F238E27FC236}">
                  <a16:creationId xmlns:a16="http://schemas.microsoft.com/office/drawing/2014/main" id="{A2A2FBEC-D038-45C0-A584-EE60DAD563EF}"/>
                </a:ext>
              </a:extLst>
            </p:cNvPr>
            <p:cNvSpPr>
              <a:spLocks/>
            </p:cNvSpPr>
            <p:nvPr/>
          </p:nvSpPr>
          <p:spPr bwMode="auto">
            <a:xfrm>
              <a:off x="941388" y="3484563"/>
              <a:ext cx="1101725" cy="1449388"/>
            </a:xfrm>
            <a:custGeom>
              <a:avLst/>
              <a:gdLst>
                <a:gd name="T0" fmla="*/ 0 w 694"/>
                <a:gd name="T1" fmla="*/ 178 h 913"/>
                <a:gd name="T2" fmla="*/ 250 w 694"/>
                <a:gd name="T3" fmla="*/ 178 h 913"/>
                <a:gd name="T4" fmla="*/ 250 w 694"/>
                <a:gd name="T5" fmla="*/ 913 h 913"/>
                <a:gd name="T6" fmla="*/ 442 w 694"/>
                <a:gd name="T7" fmla="*/ 913 h 913"/>
                <a:gd name="T8" fmla="*/ 442 w 694"/>
                <a:gd name="T9" fmla="*/ 178 h 913"/>
                <a:gd name="T10" fmla="*/ 694 w 694"/>
                <a:gd name="T11" fmla="*/ 178 h 913"/>
                <a:gd name="T12" fmla="*/ 694 w 694"/>
                <a:gd name="T13" fmla="*/ 0 h 913"/>
                <a:gd name="T14" fmla="*/ 0 w 694"/>
                <a:gd name="T15" fmla="*/ 0 h 913"/>
                <a:gd name="T16" fmla="*/ 0 w 694"/>
                <a:gd name="T17" fmla="*/ 178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4" h="913">
                  <a:moveTo>
                    <a:pt x="0" y="178"/>
                  </a:moveTo>
                  <a:lnTo>
                    <a:pt x="250" y="178"/>
                  </a:lnTo>
                  <a:lnTo>
                    <a:pt x="250" y="913"/>
                  </a:lnTo>
                  <a:lnTo>
                    <a:pt x="442" y="913"/>
                  </a:lnTo>
                  <a:lnTo>
                    <a:pt x="442" y="178"/>
                  </a:lnTo>
                  <a:lnTo>
                    <a:pt x="694" y="178"/>
                  </a:lnTo>
                  <a:lnTo>
                    <a:pt x="694" y="0"/>
                  </a:lnTo>
                  <a:lnTo>
                    <a:pt x="0" y="0"/>
                  </a:lnTo>
                  <a:lnTo>
                    <a:pt x="0" y="17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8" name="Freeform 20">
              <a:extLst>
                <a:ext uri="{FF2B5EF4-FFF2-40B4-BE49-F238E27FC236}">
                  <a16:creationId xmlns:a16="http://schemas.microsoft.com/office/drawing/2014/main" id="{5A54398C-6FBA-4D31-8C26-D09B36AF9522}"/>
                </a:ext>
              </a:extLst>
            </p:cNvPr>
            <p:cNvSpPr>
              <a:spLocks/>
            </p:cNvSpPr>
            <p:nvPr/>
          </p:nvSpPr>
          <p:spPr bwMode="auto">
            <a:xfrm>
              <a:off x="2165350" y="3484563"/>
              <a:ext cx="1068388" cy="1449388"/>
            </a:xfrm>
            <a:custGeom>
              <a:avLst/>
              <a:gdLst>
                <a:gd name="T0" fmla="*/ 481 w 673"/>
                <a:gd name="T1" fmla="*/ 364 h 913"/>
                <a:gd name="T2" fmla="*/ 192 w 673"/>
                <a:gd name="T3" fmla="*/ 364 h 913"/>
                <a:gd name="T4" fmla="*/ 192 w 673"/>
                <a:gd name="T5" fmla="*/ 0 h 913"/>
                <a:gd name="T6" fmla="*/ 0 w 673"/>
                <a:gd name="T7" fmla="*/ 0 h 913"/>
                <a:gd name="T8" fmla="*/ 0 w 673"/>
                <a:gd name="T9" fmla="*/ 913 h 913"/>
                <a:gd name="T10" fmla="*/ 192 w 673"/>
                <a:gd name="T11" fmla="*/ 913 h 913"/>
                <a:gd name="T12" fmla="*/ 192 w 673"/>
                <a:gd name="T13" fmla="*/ 536 h 913"/>
                <a:gd name="T14" fmla="*/ 481 w 673"/>
                <a:gd name="T15" fmla="*/ 536 h 913"/>
                <a:gd name="T16" fmla="*/ 481 w 673"/>
                <a:gd name="T17" fmla="*/ 913 h 913"/>
                <a:gd name="T18" fmla="*/ 673 w 673"/>
                <a:gd name="T19" fmla="*/ 913 h 913"/>
                <a:gd name="T20" fmla="*/ 673 w 673"/>
                <a:gd name="T21" fmla="*/ 0 h 913"/>
                <a:gd name="T22" fmla="*/ 481 w 673"/>
                <a:gd name="T23" fmla="*/ 0 h 913"/>
                <a:gd name="T24" fmla="*/ 481 w 673"/>
                <a:gd name="T25" fmla="*/ 364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3" h="913">
                  <a:moveTo>
                    <a:pt x="481" y="364"/>
                  </a:moveTo>
                  <a:lnTo>
                    <a:pt x="192" y="364"/>
                  </a:lnTo>
                  <a:lnTo>
                    <a:pt x="192" y="0"/>
                  </a:lnTo>
                  <a:lnTo>
                    <a:pt x="0" y="0"/>
                  </a:lnTo>
                  <a:lnTo>
                    <a:pt x="0" y="913"/>
                  </a:lnTo>
                  <a:lnTo>
                    <a:pt x="192" y="913"/>
                  </a:lnTo>
                  <a:lnTo>
                    <a:pt x="192" y="536"/>
                  </a:lnTo>
                  <a:lnTo>
                    <a:pt x="481" y="536"/>
                  </a:lnTo>
                  <a:lnTo>
                    <a:pt x="481" y="913"/>
                  </a:lnTo>
                  <a:lnTo>
                    <a:pt x="673" y="913"/>
                  </a:lnTo>
                  <a:lnTo>
                    <a:pt x="673" y="0"/>
                  </a:lnTo>
                  <a:lnTo>
                    <a:pt x="481" y="0"/>
                  </a:lnTo>
                  <a:lnTo>
                    <a:pt x="481" y="364"/>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9" name="Freeform 21">
              <a:extLst>
                <a:ext uri="{FF2B5EF4-FFF2-40B4-BE49-F238E27FC236}">
                  <a16:creationId xmlns:a16="http://schemas.microsoft.com/office/drawing/2014/main" id="{7FA1407A-28EF-4253-9BE0-69568A119B92}"/>
                </a:ext>
              </a:extLst>
            </p:cNvPr>
            <p:cNvSpPr>
              <a:spLocks noEditPoints="1"/>
            </p:cNvSpPr>
            <p:nvPr/>
          </p:nvSpPr>
          <p:spPr bwMode="auto">
            <a:xfrm>
              <a:off x="3313113" y="3484563"/>
              <a:ext cx="1233488" cy="1449388"/>
            </a:xfrm>
            <a:custGeom>
              <a:avLst/>
              <a:gdLst>
                <a:gd name="T0" fmla="*/ 313 w 777"/>
                <a:gd name="T1" fmla="*/ 0 h 913"/>
                <a:gd name="T2" fmla="*/ 0 w 777"/>
                <a:gd name="T3" fmla="*/ 913 h 913"/>
                <a:gd name="T4" fmla="*/ 198 w 777"/>
                <a:gd name="T5" fmla="*/ 913 h 913"/>
                <a:gd name="T6" fmla="*/ 285 w 777"/>
                <a:gd name="T7" fmla="*/ 637 h 913"/>
                <a:gd name="T8" fmla="*/ 483 w 777"/>
                <a:gd name="T9" fmla="*/ 637 h 913"/>
                <a:gd name="T10" fmla="*/ 569 w 777"/>
                <a:gd name="T11" fmla="*/ 913 h 913"/>
                <a:gd name="T12" fmla="*/ 777 w 777"/>
                <a:gd name="T13" fmla="*/ 913 h 913"/>
                <a:gd name="T14" fmla="*/ 473 w 777"/>
                <a:gd name="T15" fmla="*/ 0 h 913"/>
                <a:gd name="T16" fmla="*/ 313 w 777"/>
                <a:gd name="T17" fmla="*/ 0 h 913"/>
                <a:gd name="T18" fmla="*/ 337 w 777"/>
                <a:gd name="T19" fmla="*/ 471 h 913"/>
                <a:gd name="T20" fmla="*/ 385 w 777"/>
                <a:gd name="T21" fmla="*/ 323 h 913"/>
                <a:gd name="T22" fmla="*/ 432 w 777"/>
                <a:gd name="T23" fmla="*/ 471 h 913"/>
                <a:gd name="T24" fmla="*/ 337 w 777"/>
                <a:gd name="T25" fmla="*/ 471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7" h="913">
                  <a:moveTo>
                    <a:pt x="313" y="0"/>
                  </a:moveTo>
                  <a:lnTo>
                    <a:pt x="0" y="913"/>
                  </a:lnTo>
                  <a:lnTo>
                    <a:pt x="198" y="913"/>
                  </a:lnTo>
                  <a:lnTo>
                    <a:pt x="285" y="637"/>
                  </a:lnTo>
                  <a:lnTo>
                    <a:pt x="483" y="637"/>
                  </a:lnTo>
                  <a:lnTo>
                    <a:pt x="569" y="913"/>
                  </a:lnTo>
                  <a:lnTo>
                    <a:pt x="777" y="913"/>
                  </a:lnTo>
                  <a:lnTo>
                    <a:pt x="473" y="0"/>
                  </a:lnTo>
                  <a:lnTo>
                    <a:pt x="313" y="0"/>
                  </a:lnTo>
                  <a:close/>
                  <a:moveTo>
                    <a:pt x="337" y="471"/>
                  </a:moveTo>
                  <a:lnTo>
                    <a:pt x="385" y="323"/>
                  </a:lnTo>
                  <a:lnTo>
                    <a:pt x="432" y="471"/>
                  </a:lnTo>
                  <a:lnTo>
                    <a:pt x="337" y="471"/>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0" name="Freeform 22">
              <a:extLst>
                <a:ext uri="{FF2B5EF4-FFF2-40B4-BE49-F238E27FC236}">
                  <a16:creationId xmlns:a16="http://schemas.microsoft.com/office/drawing/2014/main" id="{26E5BB1B-BEDD-4B13-AE4D-423B3D0EF85C}"/>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1" name="Freeform 23">
              <a:extLst>
                <a:ext uri="{FF2B5EF4-FFF2-40B4-BE49-F238E27FC236}">
                  <a16:creationId xmlns:a16="http://schemas.microsoft.com/office/drawing/2014/main" id="{35350505-D036-4D20-8755-5B304BDF3EA8}"/>
                </a:ext>
              </a:extLst>
            </p:cNvPr>
            <p:cNvSpPr>
              <a:spLocks/>
            </p:cNvSpPr>
            <p:nvPr/>
          </p:nvSpPr>
          <p:spPr bwMode="auto">
            <a:xfrm>
              <a:off x="4629150" y="3484563"/>
              <a:ext cx="1084263" cy="1449388"/>
            </a:xfrm>
            <a:custGeom>
              <a:avLst/>
              <a:gdLst>
                <a:gd name="T0" fmla="*/ 491 w 683"/>
                <a:gd name="T1" fmla="*/ 533 h 913"/>
                <a:gd name="T2" fmla="*/ 170 w 683"/>
                <a:gd name="T3" fmla="*/ 0 h 913"/>
                <a:gd name="T4" fmla="*/ 0 w 683"/>
                <a:gd name="T5" fmla="*/ 0 h 913"/>
                <a:gd name="T6" fmla="*/ 1 w 683"/>
                <a:gd name="T7" fmla="*/ 913 h 913"/>
                <a:gd name="T8" fmla="*/ 192 w 683"/>
                <a:gd name="T9" fmla="*/ 913 h 913"/>
                <a:gd name="T10" fmla="*/ 192 w 683"/>
                <a:gd name="T11" fmla="*/ 381 h 913"/>
                <a:gd name="T12" fmla="*/ 518 w 683"/>
                <a:gd name="T13" fmla="*/ 913 h 913"/>
                <a:gd name="T14" fmla="*/ 683 w 683"/>
                <a:gd name="T15" fmla="*/ 913 h 913"/>
                <a:gd name="T16" fmla="*/ 683 w 683"/>
                <a:gd name="T17" fmla="*/ 0 h 913"/>
                <a:gd name="T18" fmla="*/ 491 w 683"/>
                <a:gd name="T19" fmla="*/ 0 h 913"/>
                <a:gd name="T20" fmla="*/ 491 w 683"/>
                <a:gd name="T21" fmla="*/ 53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3" h="913">
                  <a:moveTo>
                    <a:pt x="491" y="533"/>
                  </a:moveTo>
                  <a:lnTo>
                    <a:pt x="170" y="0"/>
                  </a:lnTo>
                  <a:lnTo>
                    <a:pt x="0" y="0"/>
                  </a:lnTo>
                  <a:lnTo>
                    <a:pt x="1" y="913"/>
                  </a:lnTo>
                  <a:lnTo>
                    <a:pt x="192" y="913"/>
                  </a:lnTo>
                  <a:lnTo>
                    <a:pt x="192" y="381"/>
                  </a:lnTo>
                  <a:lnTo>
                    <a:pt x="518" y="913"/>
                  </a:lnTo>
                  <a:lnTo>
                    <a:pt x="683" y="913"/>
                  </a:lnTo>
                  <a:lnTo>
                    <a:pt x="683" y="0"/>
                  </a:lnTo>
                  <a:lnTo>
                    <a:pt x="491" y="0"/>
                  </a:lnTo>
                  <a:lnTo>
                    <a:pt x="491" y="5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2" name="Freeform 24">
              <a:extLst>
                <a:ext uri="{FF2B5EF4-FFF2-40B4-BE49-F238E27FC236}">
                  <a16:creationId xmlns:a16="http://schemas.microsoft.com/office/drawing/2014/main" id="{8F0DA308-0AB0-4007-9498-50055E7E8E98}"/>
                </a:ext>
              </a:extLst>
            </p:cNvPr>
            <p:cNvSpPr>
              <a:spLocks/>
            </p:cNvSpPr>
            <p:nvPr/>
          </p:nvSpPr>
          <p:spPr bwMode="auto">
            <a:xfrm>
              <a:off x="5865813" y="3484563"/>
              <a:ext cx="1103313" cy="1449388"/>
            </a:xfrm>
            <a:custGeom>
              <a:avLst/>
              <a:gdLst>
                <a:gd name="T0" fmla="*/ 687 w 695"/>
                <a:gd name="T1" fmla="*/ 0 h 913"/>
                <a:gd name="T2" fmla="*/ 443 w 695"/>
                <a:gd name="T3" fmla="*/ 0 h 913"/>
                <a:gd name="T4" fmla="*/ 192 w 695"/>
                <a:gd name="T5" fmla="*/ 294 h 913"/>
                <a:gd name="T6" fmla="*/ 192 w 695"/>
                <a:gd name="T7" fmla="*/ 0 h 913"/>
                <a:gd name="T8" fmla="*/ 0 w 695"/>
                <a:gd name="T9" fmla="*/ 0 h 913"/>
                <a:gd name="T10" fmla="*/ 0 w 695"/>
                <a:gd name="T11" fmla="*/ 913 h 913"/>
                <a:gd name="T12" fmla="*/ 192 w 695"/>
                <a:gd name="T13" fmla="*/ 913 h 913"/>
                <a:gd name="T14" fmla="*/ 192 w 695"/>
                <a:gd name="T15" fmla="*/ 600 h 913"/>
                <a:gd name="T16" fmla="*/ 444 w 695"/>
                <a:gd name="T17" fmla="*/ 913 h 913"/>
                <a:gd name="T18" fmla="*/ 695 w 695"/>
                <a:gd name="T19" fmla="*/ 913 h 913"/>
                <a:gd name="T20" fmla="*/ 300 w 695"/>
                <a:gd name="T21" fmla="*/ 433 h 913"/>
                <a:gd name="T22" fmla="*/ 687 w 695"/>
                <a:gd name="T23"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5" h="913">
                  <a:moveTo>
                    <a:pt x="687" y="0"/>
                  </a:moveTo>
                  <a:lnTo>
                    <a:pt x="443" y="0"/>
                  </a:lnTo>
                  <a:lnTo>
                    <a:pt x="192" y="294"/>
                  </a:lnTo>
                  <a:lnTo>
                    <a:pt x="192" y="0"/>
                  </a:lnTo>
                  <a:lnTo>
                    <a:pt x="0" y="0"/>
                  </a:lnTo>
                  <a:lnTo>
                    <a:pt x="0" y="913"/>
                  </a:lnTo>
                  <a:lnTo>
                    <a:pt x="192" y="913"/>
                  </a:lnTo>
                  <a:lnTo>
                    <a:pt x="192" y="600"/>
                  </a:lnTo>
                  <a:lnTo>
                    <a:pt x="444" y="913"/>
                  </a:lnTo>
                  <a:lnTo>
                    <a:pt x="695" y="913"/>
                  </a:lnTo>
                  <a:lnTo>
                    <a:pt x="300" y="433"/>
                  </a:lnTo>
                  <a:lnTo>
                    <a:pt x="687"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3" name="Freeform 25">
              <a:extLst>
                <a:ext uri="{FF2B5EF4-FFF2-40B4-BE49-F238E27FC236}">
                  <a16:creationId xmlns:a16="http://schemas.microsoft.com/office/drawing/2014/main" id="{78FEB721-D9AA-472B-ABE2-C4B3EEA9CF32}"/>
                </a:ext>
              </a:extLst>
            </p:cNvPr>
            <p:cNvSpPr>
              <a:spLocks/>
            </p:cNvSpPr>
            <p:nvPr/>
          </p:nvSpPr>
          <p:spPr bwMode="auto">
            <a:xfrm>
              <a:off x="7361238" y="3484563"/>
              <a:ext cx="1179513" cy="1449388"/>
            </a:xfrm>
            <a:custGeom>
              <a:avLst/>
              <a:gdLst>
                <a:gd name="T0" fmla="*/ 528 w 743"/>
                <a:gd name="T1" fmla="*/ 0 h 913"/>
                <a:gd name="T2" fmla="*/ 371 w 743"/>
                <a:gd name="T3" fmla="*/ 302 h 913"/>
                <a:gd name="T4" fmla="*/ 214 w 743"/>
                <a:gd name="T5" fmla="*/ 0 h 913"/>
                <a:gd name="T6" fmla="*/ 0 w 743"/>
                <a:gd name="T7" fmla="*/ 0 h 913"/>
                <a:gd name="T8" fmla="*/ 273 w 743"/>
                <a:gd name="T9" fmla="*/ 505 h 913"/>
                <a:gd name="T10" fmla="*/ 273 w 743"/>
                <a:gd name="T11" fmla="*/ 913 h 913"/>
                <a:gd name="T12" fmla="*/ 466 w 743"/>
                <a:gd name="T13" fmla="*/ 913 h 913"/>
                <a:gd name="T14" fmla="*/ 466 w 743"/>
                <a:gd name="T15" fmla="*/ 496 h 913"/>
                <a:gd name="T16" fmla="*/ 743 w 743"/>
                <a:gd name="T17" fmla="*/ 0 h 913"/>
                <a:gd name="T18" fmla="*/ 528 w 743"/>
                <a:gd name="T19" fmla="*/ 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3" h="913">
                  <a:moveTo>
                    <a:pt x="528" y="0"/>
                  </a:moveTo>
                  <a:lnTo>
                    <a:pt x="371" y="302"/>
                  </a:lnTo>
                  <a:lnTo>
                    <a:pt x="214" y="0"/>
                  </a:lnTo>
                  <a:lnTo>
                    <a:pt x="0" y="0"/>
                  </a:lnTo>
                  <a:lnTo>
                    <a:pt x="273" y="505"/>
                  </a:lnTo>
                  <a:lnTo>
                    <a:pt x="273" y="913"/>
                  </a:lnTo>
                  <a:lnTo>
                    <a:pt x="466" y="913"/>
                  </a:lnTo>
                  <a:lnTo>
                    <a:pt x="466" y="496"/>
                  </a:lnTo>
                  <a:lnTo>
                    <a:pt x="743" y="0"/>
                  </a:lnTo>
                  <a:lnTo>
                    <a:pt x="528"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4" name="Freeform 26">
              <a:extLst>
                <a:ext uri="{FF2B5EF4-FFF2-40B4-BE49-F238E27FC236}">
                  <a16:creationId xmlns:a16="http://schemas.microsoft.com/office/drawing/2014/main" id="{FCEB82C9-5255-4EA1-A5AB-3DC22026C71D}"/>
                </a:ext>
              </a:extLst>
            </p:cNvPr>
            <p:cNvSpPr>
              <a:spLocks noEditPoints="1"/>
            </p:cNvSpPr>
            <p:nvPr/>
          </p:nvSpPr>
          <p:spPr bwMode="auto">
            <a:xfrm>
              <a:off x="8453438" y="3451225"/>
              <a:ext cx="1301750" cy="1503363"/>
            </a:xfrm>
            <a:custGeom>
              <a:avLst/>
              <a:gdLst>
                <a:gd name="T0" fmla="*/ 416 w 820"/>
                <a:gd name="T1" fmla="*/ 0 h 948"/>
                <a:gd name="T2" fmla="*/ 118 w 820"/>
                <a:gd name="T3" fmla="*/ 134 h 948"/>
                <a:gd name="T4" fmla="*/ 0 w 820"/>
                <a:gd name="T5" fmla="*/ 462 h 948"/>
                <a:gd name="T6" fmla="*/ 104 w 820"/>
                <a:gd name="T7" fmla="*/ 809 h 948"/>
                <a:gd name="T8" fmla="*/ 410 w 820"/>
                <a:gd name="T9" fmla="*/ 948 h 948"/>
                <a:gd name="T10" fmla="*/ 706 w 820"/>
                <a:gd name="T11" fmla="*/ 810 h 948"/>
                <a:gd name="T12" fmla="*/ 820 w 820"/>
                <a:gd name="T13" fmla="*/ 477 h 948"/>
                <a:gd name="T14" fmla="*/ 717 w 820"/>
                <a:gd name="T15" fmla="*/ 136 h 948"/>
                <a:gd name="T16" fmla="*/ 416 w 820"/>
                <a:gd name="T17" fmla="*/ 0 h 948"/>
                <a:gd name="T18" fmla="*/ 556 w 820"/>
                <a:gd name="T19" fmla="*/ 695 h 948"/>
                <a:gd name="T20" fmla="*/ 415 w 820"/>
                <a:gd name="T21" fmla="*/ 770 h 948"/>
                <a:gd name="T22" fmla="*/ 262 w 820"/>
                <a:gd name="T23" fmla="*/ 696 h 948"/>
                <a:gd name="T24" fmla="*/ 198 w 820"/>
                <a:gd name="T25" fmla="*/ 463 h 948"/>
                <a:gd name="T26" fmla="*/ 260 w 820"/>
                <a:gd name="T27" fmla="*/ 253 h 948"/>
                <a:gd name="T28" fmla="*/ 418 w 820"/>
                <a:gd name="T29" fmla="*/ 178 h 948"/>
                <a:gd name="T30" fmla="*/ 568 w 820"/>
                <a:gd name="T31" fmla="*/ 259 h 948"/>
                <a:gd name="T32" fmla="*/ 623 w 820"/>
                <a:gd name="T33" fmla="*/ 454 h 948"/>
                <a:gd name="T34" fmla="*/ 556 w 820"/>
                <a:gd name="T35" fmla="*/ 695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0" h="948">
                  <a:moveTo>
                    <a:pt x="416" y="0"/>
                  </a:moveTo>
                  <a:cubicBezTo>
                    <a:pt x="298" y="0"/>
                    <a:pt x="198" y="45"/>
                    <a:pt x="118" y="134"/>
                  </a:cubicBezTo>
                  <a:cubicBezTo>
                    <a:pt x="40" y="221"/>
                    <a:pt x="0" y="332"/>
                    <a:pt x="0" y="462"/>
                  </a:cubicBezTo>
                  <a:cubicBezTo>
                    <a:pt x="0" y="604"/>
                    <a:pt x="35" y="721"/>
                    <a:pt x="104" y="809"/>
                  </a:cubicBezTo>
                  <a:cubicBezTo>
                    <a:pt x="176" y="902"/>
                    <a:pt x="279" y="948"/>
                    <a:pt x="410" y="948"/>
                  </a:cubicBezTo>
                  <a:cubicBezTo>
                    <a:pt x="529" y="948"/>
                    <a:pt x="628" y="902"/>
                    <a:pt x="706" y="810"/>
                  </a:cubicBezTo>
                  <a:cubicBezTo>
                    <a:pt x="782" y="720"/>
                    <a:pt x="820" y="608"/>
                    <a:pt x="820" y="477"/>
                  </a:cubicBezTo>
                  <a:cubicBezTo>
                    <a:pt x="820" y="338"/>
                    <a:pt x="786" y="223"/>
                    <a:pt x="717" y="136"/>
                  </a:cubicBezTo>
                  <a:cubicBezTo>
                    <a:pt x="646" y="46"/>
                    <a:pt x="544" y="0"/>
                    <a:pt x="416" y="0"/>
                  </a:cubicBezTo>
                  <a:moveTo>
                    <a:pt x="556" y="695"/>
                  </a:moveTo>
                  <a:cubicBezTo>
                    <a:pt x="513" y="745"/>
                    <a:pt x="466" y="770"/>
                    <a:pt x="415" y="770"/>
                  </a:cubicBezTo>
                  <a:cubicBezTo>
                    <a:pt x="353" y="770"/>
                    <a:pt x="303" y="746"/>
                    <a:pt x="262" y="696"/>
                  </a:cubicBezTo>
                  <a:cubicBezTo>
                    <a:pt x="219" y="643"/>
                    <a:pt x="198" y="565"/>
                    <a:pt x="198" y="463"/>
                  </a:cubicBezTo>
                  <a:cubicBezTo>
                    <a:pt x="198" y="377"/>
                    <a:pt x="218" y="306"/>
                    <a:pt x="260" y="253"/>
                  </a:cubicBezTo>
                  <a:cubicBezTo>
                    <a:pt x="298" y="202"/>
                    <a:pt x="350" y="178"/>
                    <a:pt x="418" y="178"/>
                  </a:cubicBezTo>
                  <a:cubicBezTo>
                    <a:pt x="488" y="178"/>
                    <a:pt x="535" y="204"/>
                    <a:pt x="568" y="259"/>
                  </a:cubicBezTo>
                  <a:cubicBezTo>
                    <a:pt x="605" y="321"/>
                    <a:pt x="623" y="387"/>
                    <a:pt x="623" y="454"/>
                  </a:cubicBezTo>
                  <a:cubicBezTo>
                    <a:pt x="623" y="562"/>
                    <a:pt x="601" y="643"/>
                    <a:pt x="556" y="695"/>
                  </a:cubicBezTo>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5" name="Freeform 27">
              <a:extLst>
                <a:ext uri="{FF2B5EF4-FFF2-40B4-BE49-F238E27FC236}">
                  <a16:creationId xmlns:a16="http://schemas.microsoft.com/office/drawing/2014/main" id="{7F55FB57-264F-4ADE-923A-7EAAAA5C0318}"/>
                </a:ext>
              </a:extLst>
            </p:cNvPr>
            <p:cNvSpPr>
              <a:spLocks/>
            </p:cNvSpPr>
            <p:nvPr/>
          </p:nvSpPr>
          <p:spPr bwMode="auto">
            <a:xfrm>
              <a:off x="9891713" y="3484563"/>
              <a:ext cx="1127125" cy="1470025"/>
            </a:xfrm>
            <a:custGeom>
              <a:avLst/>
              <a:gdLst>
                <a:gd name="T0" fmla="*/ 519 w 710"/>
                <a:gd name="T1" fmla="*/ 0 h 927"/>
                <a:gd name="T2" fmla="*/ 519 w 710"/>
                <a:gd name="T3" fmla="*/ 547 h 927"/>
                <a:gd name="T4" fmla="*/ 483 w 710"/>
                <a:gd name="T5" fmla="*/ 712 h 927"/>
                <a:gd name="T6" fmla="*/ 351 w 710"/>
                <a:gd name="T7" fmla="*/ 746 h 927"/>
                <a:gd name="T8" fmla="*/ 228 w 710"/>
                <a:gd name="T9" fmla="*/ 712 h 927"/>
                <a:gd name="T10" fmla="*/ 192 w 710"/>
                <a:gd name="T11" fmla="*/ 545 h 927"/>
                <a:gd name="T12" fmla="*/ 192 w 710"/>
                <a:gd name="T13" fmla="*/ 0 h 927"/>
                <a:gd name="T14" fmla="*/ 0 w 710"/>
                <a:gd name="T15" fmla="*/ 0 h 927"/>
                <a:gd name="T16" fmla="*/ 0 w 710"/>
                <a:gd name="T17" fmla="*/ 543 h 927"/>
                <a:gd name="T18" fmla="*/ 88 w 710"/>
                <a:gd name="T19" fmla="*/ 846 h 927"/>
                <a:gd name="T20" fmla="*/ 346 w 710"/>
                <a:gd name="T21" fmla="*/ 927 h 927"/>
                <a:gd name="T22" fmla="*/ 612 w 710"/>
                <a:gd name="T23" fmla="*/ 849 h 927"/>
                <a:gd name="T24" fmla="*/ 710 w 710"/>
                <a:gd name="T25" fmla="*/ 542 h 927"/>
                <a:gd name="T26" fmla="*/ 710 w 710"/>
                <a:gd name="T27" fmla="*/ 0 h 927"/>
                <a:gd name="T28" fmla="*/ 519 w 710"/>
                <a:gd name="T29"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0" h="927">
                  <a:moveTo>
                    <a:pt x="519" y="0"/>
                  </a:moveTo>
                  <a:cubicBezTo>
                    <a:pt x="519" y="547"/>
                    <a:pt x="519" y="547"/>
                    <a:pt x="519" y="547"/>
                  </a:cubicBezTo>
                  <a:cubicBezTo>
                    <a:pt x="519" y="670"/>
                    <a:pt x="494" y="704"/>
                    <a:pt x="483" y="712"/>
                  </a:cubicBezTo>
                  <a:cubicBezTo>
                    <a:pt x="456" y="735"/>
                    <a:pt x="411" y="746"/>
                    <a:pt x="351" y="746"/>
                  </a:cubicBezTo>
                  <a:cubicBezTo>
                    <a:pt x="297" y="746"/>
                    <a:pt x="255" y="734"/>
                    <a:pt x="228" y="712"/>
                  </a:cubicBezTo>
                  <a:cubicBezTo>
                    <a:pt x="219" y="706"/>
                    <a:pt x="192" y="673"/>
                    <a:pt x="192" y="545"/>
                  </a:cubicBezTo>
                  <a:cubicBezTo>
                    <a:pt x="192" y="0"/>
                    <a:pt x="192" y="0"/>
                    <a:pt x="192" y="0"/>
                  </a:cubicBezTo>
                  <a:cubicBezTo>
                    <a:pt x="0" y="0"/>
                    <a:pt x="0" y="0"/>
                    <a:pt x="0" y="0"/>
                  </a:cubicBezTo>
                  <a:cubicBezTo>
                    <a:pt x="0" y="543"/>
                    <a:pt x="0" y="543"/>
                    <a:pt x="0" y="543"/>
                  </a:cubicBezTo>
                  <a:cubicBezTo>
                    <a:pt x="0" y="691"/>
                    <a:pt x="29" y="790"/>
                    <a:pt x="88" y="846"/>
                  </a:cubicBezTo>
                  <a:cubicBezTo>
                    <a:pt x="146" y="900"/>
                    <a:pt x="233" y="927"/>
                    <a:pt x="346" y="927"/>
                  </a:cubicBezTo>
                  <a:cubicBezTo>
                    <a:pt x="460" y="927"/>
                    <a:pt x="550" y="901"/>
                    <a:pt x="612" y="849"/>
                  </a:cubicBezTo>
                  <a:cubicBezTo>
                    <a:pt x="678" y="794"/>
                    <a:pt x="710" y="693"/>
                    <a:pt x="710" y="542"/>
                  </a:cubicBezTo>
                  <a:cubicBezTo>
                    <a:pt x="710" y="0"/>
                    <a:pt x="710" y="0"/>
                    <a:pt x="710" y="0"/>
                  </a:cubicBezTo>
                  <a:lnTo>
                    <a:pt x="519"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26" name="Freeform 28">
              <a:extLst>
                <a:ext uri="{FF2B5EF4-FFF2-40B4-BE49-F238E27FC236}">
                  <a16:creationId xmlns:a16="http://schemas.microsoft.com/office/drawing/2014/main" id="{AF21DACD-ED21-4319-9D0F-A412011349B7}"/>
                </a:ext>
              </a:extLst>
            </p:cNvPr>
            <p:cNvSpPr>
              <a:spLocks/>
            </p:cNvSpPr>
            <p:nvPr/>
          </p:nvSpPr>
          <p:spPr bwMode="auto">
            <a:xfrm>
              <a:off x="9674225" y="1462088"/>
              <a:ext cx="731838" cy="695325"/>
            </a:xfrm>
            <a:custGeom>
              <a:avLst/>
              <a:gdLst>
                <a:gd name="T0" fmla="*/ 321 w 461"/>
                <a:gd name="T1" fmla="*/ 122 h 439"/>
                <a:gd name="T2" fmla="*/ 452 w 461"/>
                <a:gd name="T3" fmla="*/ 161 h 439"/>
                <a:gd name="T4" fmla="*/ 457 w 461"/>
                <a:gd name="T5" fmla="*/ 176 h 439"/>
                <a:gd name="T6" fmla="*/ 374 w 461"/>
                <a:gd name="T7" fmla="*/ 284 h 439"/>
                <a:gd name="T8" fmla="*/ 372 w 461"/>
                <a:gd name="T9" fmla="*/ 290 h 439"/>
                <a:gd name="T10" fmla="*/ 376 w 461"/>
                <a:gd name="T11" fmla="*/ 427 h 439"/>
                <a:gd name="T12" fmla="*/ 363 w 461"/>
                <a:gd name="T13" fmla="*/ 436 h 439"/>
                <a:gd name="T14" fmla="*/ 234 w 461"/>
                <a:gd name="T15" fmla="*/ 391 h 439"/>
                <a:gd name="T16" fmla="*/ 227 w 461"/>
                <a:gd name="T17" fmla="*/ 391 h 439"/>
                <a:gd name="T18" fmla="*/ 99 w 461"/>
                <a:gd name="T19" fmla="*/ 437 h 439"/>
                <a:gd name="T20" fmla="*/ 86 w 461"/>
                <a:gd name="T21" fmla="*/ 427 h 439"/>
                <a:gd name="T22" fmla="*/ 89 w 461"/>
                <a:gd name="T23" fmla="*/ 291 h 439"/>
                <a:gd name="T24" fmla="*/ 87 w 461"/>
                <a:gd name="T25" fmla="*/ 284 h 439"/>
                <a:gd name="T26" fmla="*/ 4 w 461"/>
                <a:gd name="T27" fmla="*/ 176 h 439"/>
                <a:gd name="T28" fmla="*/ 9 w 461"/>
                <a:gd name="T29" fmla="*/ 161 h 439"/>
                <a:gd name="T30" fmla="*/ 140 w 461"/>
                <a:gd name="T31" fmla="*/ 122 h 439"/>
                <a:gd name="T32" fmla="*/ 145 w 461"/>
                <a:gd name="T33" fmla="*/ 118 h 439"/>
                <a:gd name="T34" fmla="*/ 222 w 461"/>
                <a:gd name="T35" fmla="*/ 6 h 439"/>
                <a:gd name="T36" fmla="*/ 239 w 461"/>
                <a:gd name="T37" fmla="*/ 6 h 439"/>
                <a:gd name="T38" fmla="*/ 316 w 461"/>
                <a:gd name="T39" fmla="*/ 118 h 439"/>
                <a:gd name="T40" fmla="*/ 321 w 461"/>
                <a:gd name="T41" fmla="*/ 12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1" h="439">
                  <a:moveTo>
                    <a:pt x="321" y="122"/>
                  </a:moveTo>
                  <a:cubicBezTo>
                    <a:pt x="452" y="161"/>
                    <a:pt x="452" y="161"/>
                    <a:pt x="452" y="161"/>
                  </a:cubicBezTo>
                  <a:cubicBezTo>
                    <a:pt x="459" y="162"/>
                    <a:pt x="461" y="171"/>
                    <a:pt x="457" y="176"/>
                  </a:cubicBezTo>
                  <a:cubicBezTo>
                    <a:pt x="374" y="284"/>
                    <a:pt x="374" y="284"/>
                    <a:pt x="374" y="284"/>
                  </a:cubicBezTo>
                  <a:cubicBezTo>
                    <a:pt x="373" y="286"/>
                    <a:pt x="372" y="288"/>
                    <a:pt x="372" y="290"/>
                  </a:cubicBezTo>
                  <a:cubicBezTo>
                    <a:pt x="376" y="427"/>
                    <a:pt x="376" y="427"/>
                    <a:pt x="376" y="427"/>
                  </a:cubicBezTo>
                  <a:cubicBezTo>
                    <a:pt x="376" y="434"/>
                    <a:pt x="369" y="439"/>
                    <a:pt x="363" y="436"/>
                  </a:cubicBezTo>
                  <a:cubicBezTo>
                    <a:pt x="234" y="391"/>
                    <a:pt x="234" y="391"/>
                    <a:pt x="234" y="391"/>
                  </a:cubicBezTo>
                  <a:cubicBezTo>
                    <a:pt x="232" y="390"/>
                    <a:pt x="230" y="390"/>
                    <a:pt x="227" y="391"/>
                  </a:cubicBezTo>
                  <a:cubicBezTo>
                    <a:pt x="99" y="437"/>
                    <a:pt x="99" y="437"/>
                    <a:pt x="99" y="437"/>
                  </a:cubicBezTo>
                  <a:cubicBezTo>
                    <a:pt x="92" y="439"/>
                    <a:pt x="86" y="434"/>
                    <a:pt x="86" y="427"/>
                  </a:cubicBezTo>
                  <a:cubicBezTo>
                    <a:pt x="89" y="291"/>
                    <a:pt x="89" y="291"/>
                    <a:pt x="89" y="291"/>
                  </a:cubicBezTo>
                  <a:cubicBezTo>
                    <a:pt x="89" y="288"/>
                    <a:pt x="89" y="286"/>
                    <a:pt x="87" y="284"/>
                  </a:cubicBezTo>
                  <a:cubicBezTo>
                    <a:pt x="4" y="176"/>
                    <a:pt x="4" y="176"/>
                    <a:pt x="4" y="176"/>
                  </a:cubicBezTo>
                  <a:cubicBezTo>
                    <a:pt x="0" y="171"/>
                    <a:pt x="2" y="163"/>
                    <a:pt x="9" y="161"/>
                  </a:cubicBezTo>
                  <a:cubicBezTo>
                    <a:pt x="140" y="122"/>
                    <a:pt x="140" y="122"/>
                    <a:pt x="140" y="122"/>
                  </a:cubicBezTo>
                  <a:cubicBezTo>
                    <a:pt x="142" y="122"/>
                    <a:pt x="144" y="120"/>
                    <a:pt x="145" y="118"/>
                  </a:cubicBezTo>
                  <a:cubicBezTo>
                    <a:pt x="222" y="6"/>
                    <a:pt x="222" y="6"/>
                    <a:pt x="222" y="6"/>
                  </a:cubicBezTo>
                  <a:cubicBezTo>
                    <a:pt x="226" y="0"/>
                    <a:pt x="235" y="0"/>
                    <a:pt x="239" y="6"/>
                  </a:cubicBezTo>
                  <a:cubicBezTo>
                    <a:pt x="316" y="118"/>
                    <a:pt x="316" y="118"/>
                    <a:pt x="316" y="118"/>
                  </a:cubicBezTo>
                  <a:cubicBezTo>
                    <a:pt x="317" y="120"/>
                    <a:pt x="319" y="121"/>
                    <a:pt x="321" y="12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7" name="Freeform 29">
              <a:extLst>
                <a:ext uri="{FF2B5EF4-FFF2-40B4-BE49-F238E27FC236}">
                  <a16:creationId xmlns:a16="http://schemas.microsoft.com/office/drawing/2014/main" id="{EA206EAD-D1D2-46CB-B961-27809A9B3D17}"/>
                </a:ext>
              </a:extLst>
            </p:cNvPr>
            <p:cNvSpPr>
              <a:spLocks/>
            </p:cNvSpPr>
            <p:nvPr/>
          </p:nvSpPr>
          <p:spPr bwMode="auto">
            <a:xfrm>
              <a:off x="9979025" y="3427413"/>
              <a:ext cx="33338" cy="30163"/>
            </a:xfrm>
            <a:custGeom>
              <a:avLst/>
              <a:gdLst>
                <a:gd name="T0" fmla="*/ 0 w 21"/>
                <a:gd name="T1" fmla="*/ 3 h 19"/>
                <a:gd name="T2" fmla="*/ 4 w 21"/>
                <a:gd name="T3" fmla="*/ 15 h 19"/>
                <a:gd name="T4" fmla="*/ 19 w 21"/>
                <a:gd name="T5" fmla="*/ 16 h 19"/>
                <a:gd name="T6" fmla="*/ 21 w 21"/>
                <a:gd name="T7" fmla="*/ 0 h 19"/>
                <a:gd name="T8" fmla="*/ 0 w 21"/>
                <a:gd name="T9" fmla="*/ 0 h 19"/>
                <a:gd name="T10" fmla="*/ 0 w 21"/>
                <a:gd name="T11" fmla="*/ 3 h 19"/>
              </a:gdLst>
              <a:ahLst/>
              <a:cxnLst>
                <a:cxn ang="0">
                  <a:pos x="T0" y="T1"/>
                </a:cxn>
                <a:cxn ang="0">
                  <a:pos x="T2" y="T3"/>
                </a:cxn>
                <a:cxn ang="0">
                  <a:pos x="T4" y="T5"/>
                </a:cxn>
                <a:cxn ang="0">
                  <a:pos x="T6" y="T7"/>
                </a:cxn>
                <a:cxn ang="0">
                  <a:pos x="T8" y="T9"/>
                </a:cxn>
                <a:cxn ang="0">
                  <a:pos x="T10" y="T11"/>
                </a:cxn>
              </a:cxnLst>
              <a:rect l="0" t="0" r="r" b="b"/>
              <a:pathLst>
                <a:path w="21" h="19">
                  <a:moveTo>
                    <a:pt x="0" y="3"/>
                  </a:moveTo>
                  <a:cubicBezTo>
                    <a:pt x="4" y="15"/>
                    <a:pt x="4" y="15"/>
                    <a:pt x="4" y="15"/>
                  </a:cubicBezTo>
                  <a:cubicBezTo>
                    <a:pt x="4" y="15"/>
                    <a:pt x="8" y="19"/>
                    <a:pt x="19" y="16"/>
                  </a:cubicBezTo>
                  <a:cubicBezTo>
                    <a:pt x="21" y="0"/>
                    <a:pt x="21" y="0"/>
                    <a:pt x="21" y="0"/>
                  </a:cubicBezTo>
                  <a:cubicBezTo>
                    <a:pt x="0" y="0"/>
                    <a:pt x="0" y="0"/>
                    <a:pt x="0" y="0"/>
                  </a:cubicBezTo>
                  <a:lnTo>
                    <a:pt x="0" y="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8" name="Freeform 30">
              <a:extLst>
                <a:ext uri="{FF2B5EF4-FFF2-40B4-BE49-F238E27FC236}">
                  <a16:creationId xmlns:a16="http://schemas.microsoft.com/office/drawing/2014/main" id="{C5B5C63E-C664-48E3-B00D-BECC05D33082}"/>
                </a:ext>
              </a:extLst>
            </p:cNvPr>
            <p:cNvSpPr>
              <a:spLocks/>
            </p:cNvSpPr>
            <p:nvPr/>
          </p:nvSpPr>
          <p:spPr bwMode="auto">
            <a:xfrm>
              <a:off x="10067925" y="3424238"/>
              <a:ext cx="26988" cy="28575"/>
            </a:xfrm>
            <a:custGeom>
              <a:avLst/>
              <a:gdLst>
                <a:gd name="T0" fmla="*/ 0 w 17"/>
                <a:gd name="T1" fmla="*/ 2 h 18"/>
                <a:gd name="T2" fmla="*/ 3 w 17"/>
                <a:gd name="T3" fmla="*/ 18 h 18"/>
                <a:gd name="T4" fmla="*/ 17 w 17"/>
                <a:gd name="T5" fmla="*/ 18 h 18"/>
                <a:gd name="T6" fmla="*/ 16 w 17"/>
                <a:gd name="T7" fmla="*/ 0 h 18"/>
                <a:gd name="T8" fmla="*/ 0 w 17"/>
                <a:gd name="T9" fmla="*/ 2 h 18"/>
              </a:gdLst>
              <a:ahLst/>
              <a:cxnLst>
                <a:cxn ang="0">
                  <a:pos x="T0" y="T1"/>
                </a:cxn>
                <a:cxn ang="0">
                  <a:pos x="T2" y="T3"/>
                </a:cxn>
                <a:cxn ang="0">
                  <a:pos x="T4" y="T5"/>
                </a:cxn>
                <a:cxn ang="0">
                  <a:pos x="T6" y="T7"/>
                </a:cxn>
                <a:cxn ang="0">
                  <a:pos x="T8" y="T9"/>
                </a:cxn>
              </a:cxnLst>
              <a:rect l="0" t="0" r="r" b="b"/>
              <a:pathLst>
                <a:path w="17" h="18">
                  <a:moveTo>
                    <a:pt x="0" y="2"/>
                  </a:moveTo>
                  <a:lnTo>
                    <a:pt x="3" y="18"/>
                  </a:lnTo>
                  <a:lnTo>
                    <a:pt x="17" y="18"/>
                  </a:lnTo>
                  <a:lnTo>
                    <a:pt x="16" y="0"/>
                  </a:lnTo>
                  <a:lnTo>
                    <a:pt x="0" y="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29" name="Freeform 31">
              <a:extLst>
                <a:ext uri="{FF2B5EF4-FFF2-40B4-BE49-F238E27FC236}">
                  <a16:creationId xmlns:a16="http://schemas.microsoft.com/office/drawing/2014/main" id="{523B185E-1612-47B6-91D8-757EF1C449D5}"/>
                </a:ext>
              </a:extLst>
            </p:cNvPr>
            <p:cNvSpPr>
              <a:spLocks/>
            </p:cNvSpPr>
            <p:nvPr/>
          </p:nvSpPr>
          <p:spPr bwMode="auto">
            <a:xfrm>
              <a:off x="9891713" y="2743200"/>
              <a:ext cx="141288" cy="704850"/>
            </a:xfrm>
            <a:custGeom>
              <a:avLst/>
              <a:gdLst>
                <a:gd name="T0" fmla="*/ 28 w 89"/>
                <a:gd name="T1" fmla="*/ 0 h 445"/>
                <a:gd name="T2" fmla="*/ 12 w 89"/>
                <a:gd name="T3" fmla="*/ 201 h 445"/>
                <a:gd name="T4" fmla="*/ 52 w 89"/>
                <a:gd name="T5" fmla="*/ 436 h 445"/>
                <a:gd name="T6" fmla="*/ 78 w 89"/>
                <a:gd name="T7" fmla="*/ 436 h 445"/>
                <a:gd name="T8" fmla="*/ 78 w 89"/>
                <a:gd name="T9" fmla="*/ 121 h 445"/>
                <a:gd name="T10" fmla="*/ 78 w 89"/>
                <a:gd name="T11" fmla="*/ 0 h 445"/>
                <a:gd name="T12" fmla="*/ 28 w 89"/>
                <a:gd name="T13" fmla="*/ 0 h 445"/>
              </a:gdLst>
              <a:ahLst/>
              <a:cxnLst>
                <a:cxn ang="0">
                  <a:pos x="T0" y="T1"/>
                </a:cxn>
                <a:cxn ang="0">
                  <a:pos x="T2" y="T3"/>
                </a:cxn>
                <a:cxn ang="0">
                  <a:pos x="T4" y="T5"/>
                </a:cxn>
                <a:cxn ang="0">
                  <a:pos x="T6" y="T7"/>
                </a:cxn>
                <a:cxn ang="0">
                  <a:pos x="T8" y="T9"/>
                </a:cxn>
                <a:cxn ang="0">
                  <a:pos x="T10" y="T11"/>
                </a:cxn>
                <a:cxn ang="0">
                  <a:pos x="T12" y="T13"/>
                </a:cxn>
              </a:cxnLst>
              <a:rect l="0" t="0" r="r" b="b"/>
              <a:pathLst>
                <a:path w="89" h="445">
                  <a:moveTo>
                    <a:pt x="28" y="0"/>
                  </a:moveTo>
                  <a:cubicBezTo>
                    <a:pt x="21" y="19"/>
                    <a:pt x="0" y="117"/>
                    <a:pt x="12" y="201"/>
                  </a:cubicBezTo>
                  <a:cubicBezTo>
                    <a:pt x="23" y="286"/>
                    <a:pt x="52" y="436"/>
                    <a:pt x="52" y="436"/>
                  </a:cubicBezTo>
                  <a:cubicBezTo>
                    <a:pt x="52" y="436"/>
                    <a:pt x="63" y="445"/>
                    <a:pt x="78" y="436"/>
                  </a:cubicBezTo>
                  <a:cubicBezTo>
                    <a:pt x="78" y="436"/>
                    <a:pt x="67" y="183"/>
                    <a:pt x="78" y="121"/>
                  </a:cubicBezTo>
                  <a:cubicBezTo>
                    <a:pt x="89" y="58"/>
                    <a:pt x="78" y="0"/>
                    <a:pt x="78" y="0"/>
                  </a:cubicBezTo>
                  <a:lnTo>
                    <a:pt x="28"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0" name="Freeform 32">
              <a:extLst>
                <a:ext uri="{FF2B5EF4-FFF2-40B4-BE49-F238E27FC236}">
                  <a16:creationId xmlns:a16="http://schemas.microsoft.com/office/drawing/2014/main" id="{7316C7A2-8DF3-4432-9962-FD4B1B63111F}"/>
                </a:ext>
              </a:extLst>
            </p:cNvPr>
            <p:cNvSpPr>
              <a:spLocks/>
            </p:cNvSpPr>
            <p:nvPr/>
          </p:nvSpPr>
          <p:spPr bwMode="auto">
            <a:xfrm>
              <a:off x="9991725" y="2701925"/>
              <a:ext cx="141288" cy="744538"/>
            </a:xfrm>
            <a:custGeom>
              <a:avLst/>
              <a:gdLst>
                <a:gd name="T0" fmla="*/ 63 w 89"/>
                <a:gd name="T1" fmla="*/ 32 h 470"/>
                <a:gd name="T2" fmla="*/ 82 w 89"/>
                <a:gd name="T3" fmla="*/ 277 h 470"/>
                <a:gd name="T4" fmla="*/ 70 w 89"/>
                <a:gd name="T5" fmla="*/ 459 h 470"/>
                <a:gd name="T6" fmla="*/ 44 w 89"/>
                <a:gd name="T7" fmla="*/ 462 h 470"/>
                <a:gd name="T8" fmla="*/ 0 w 89"/>
                <a:gd name="T9" fmla="*/ 125 h 470"/>
                <a:gd name="T10" fmla="*/ 23 w 89"/>
                <a:gd name="T11" fmla="*/ 0 h 470"/>
                <a:gd name="T12" fmla="*/ 63 w 89"/>
                <a:gd name="T13" fmla="*/ 32 h 470"/>
              </a:gdLst>
              <a:ahLst/>
              <a:cxnLst>
                <a:cxn ang="0">
                  <a:pos x="T0" y="T1"/>
                </a:cxn>
                <a:cxn ang="0">
                  <a:pos x="T2" y="T3"/>
                </a:cxn>
                <a:cxn ang="0">
                  <a:pos x="T4" y="T5"/>
                </a:cxn>
                <a:cxn ang="0">
                  <a:pos x="T6" y="T7"/>
                </a:cxn>
                <a:cxn ang="0">
                  <a:pos x="T8" y="T9"/>
                </a:cxn>
                <a:cxn ang="0">
                  <a:pos x="T10" y="T11"/>
                </a:cxn>
                <a:cxn ang="0">
                  <a:pos x="T12" y="T13"/>
                </a:cxn>
              </a:cxnLst>
              <a:rect l="0" t="0" r="r" b="b"/>
              <a:pathLst>
                <a:path w="89" h="470">
                  <a:moveTo>
                    <a:pt x="63" y="32"/>
                  </a:moveTo>
                  <a:cubicBezTo>
                    <a:pt x="74" y="81"/>
                    <a:pt x="89" y="174"/>
                    <a:pt x="82" y="277"/>
                  </a:cubicBezTo>
                  <a:cubicBezTo>
                    <a:pt x="75" y="380"/>
                    <a:pt x="70" y="459"/>
                    <a:pt x="70" y="459"/>
                  </a:cubicBezTo>
                  <a:cubicBezTo>
                    <a:pt x="70" y="459"/>
                    <a:pt x="60" y="470"/>
                    <a:pt x="44" y="462"/>
                  </a:cubicBezTo>
                  <a:cubicBezTo>
                    <a:pt x="41" y="460"/>
                    <a:pt x="0" y="181"/>
                    <a:pt x="0" y="125"/>
                  </a:cubicBezTo>
                  <a:cubicBezTo>
                    <a:pt x="1" y="68"/>
                    <a:pt x="23" y="0"/>
                    <a:pt x="23" y="0"/>
                  </a:cubicBezTo>
                  <a:lnTo>
                    <a:pt x="63" y="32"/>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1" name="Freeform 33">
              <a:extLst>
                <a:ext uri="{FF2B5EF4-FFF2-40B4-BE49-F238E27FC236}">
                  <a16:creationId xmlns:a16="http://schemas.microsoft.com/office/drawing/2014/main" id="{6A2432AE-A05F-411E-A352-DFF10BD74A6C}"/>
                </a:ext>
              </a:extLst>
            </p:cNvPr>
            <p:cNvSpPr>
              <a:spLocks/>
            </p:cNvSpPr>
            <p:nvPr/>
          </p:nvSpPr>
          <p:spPr bwMode="auto">
            <a:xfrm>
              <a:off x="9852025" y="2073275"/>
              <a:ext cx="84138" cy="169863"/>
            </a:xfrm>
            <a:custGeom>
              <a:avLst/>
              <a:gdLst>
                <a:gd name="T0" fmla="*/ 14 w 53"/>
                <a:gd name="T1" fmla="*/ 65 h 107"/>
                <a:gd name="T2" fmla="*/ 46 w 53"/>
                <a:gd name="T3" fmla="*/ 15 h 107"/>
                <a:gd name="T4" fmla="*/ 2 w 53"/>
                <a:gd name="T5" fmla="*/ 64 h 107"/>
                <a:gd name="T6" fmla="*/ 14 w 53"/>
                <a:gd name="T7" fmla="*/ 65 h 107"/>
              </a:gdLst>
              <a:ahLst/>
              <a:cxnLst>
                <a:cxn ang="0">
                  <a:pos x="T0" y="T1"/>
                </a:cxn>
                <a:cxn ang="0">
                  <a:pos x="T2" y="T3"/>
                </a:cxn>
                <a:cxn ang="0">
                  <a:pos x="T4" y="T5"/>
                </a:cxn>
                <a:cxn ang="0">
                  <a:pos x="T6" y="T7"/>
                </a:cxn>
              </a:cxnLst>
              <a:rect l="0" t="0" r="r" b="b"/>
              <a:pathLst>
                <a:path w="53" h="107">
                  <a:moveTo>
                    <a:pt x="14" y="65"/>
                  </a:moveTo>
                  <a:cubicBezTo>
                    <a:pt x="20" y="60"/>
                    <a:pt x="53" y="30"/>
                    <a:pt x="46" y="15"/>
                  </a:cubicBezTo>
                  <a:cubicBezTo>
                    <a:pt x="38" y="0"/>
                    <a:pt x="5" y="21"/>
                    <a:pt x="2" y="64"/>
                  </a:cubicBezTo>
                  <a:cubicBezTo>
                    <a:pt x="0" y="107"/>
                    <a:pt x="14" y="65"/>
                    <a:pt x="14" y="6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2" name="Freeform 34">
              <a:extLst>
                <a:ext uri="{FF2B5EF4-FFF2-40B4-BE49-F238E27FC236}">
                  <a16:creationId xmlns:a16="http://schemas.microsoft.com/office/drawing/2014/main" id="{AB9685BD-7402-40F2-A7C4-8CA8E50690EB}"/>
                </a:ext>
              </a:extLst>
            </p:cNvPr>
            <p:cNvSpPr>
              <a:spLocks/>
            </p:cNvSpPr>
            <p:nvPr/>
          </p:nvSpPr>
          <p:spPr bwMode="auto">
            <a:xfrm>
              <a:off x="10083800" y="2068513"/>
              <a:ext cx="80963" cy="114300"/>
            </a:xfrm>
            <a:custGeom>
              <a:avLst/>
              <a:gdLst>
                <a:gd name="T0" fmla="*/ 37 w 51"/>
                <a:gd name="T1" fmla="*/ 72 h 72"/>
                <a:gd name="T2" fmla="*/ 26 w 51"/>
                <a:gd name="T3" fmla="*/ 8 h 72"/>
                <a:gd name="T4" fmla="*/ 51 w 51"/>
                <a:gd name="T5" fmla="*/ 71 h 72"/>
                <a:gd name="T6" fmla="*/ 37 w 51"/>
                <a:gd name="T7" fmla="*/ 72 h 72"/>
              </a:gdLst>
              <a:ahLst/>
              <a:cxnLst>
                <a:cxn ang="0">
                  <a:pos x="T0" y="T1"/>
                </a:cxn>
                <a:cxn ang="0">
                  <a:pos x="T2" y="T3"/>
                </a:cxn>
                <a:cxn ang="0">
                  <a:pos x="T4" y="T5"/>
                </a:cxn>
                <a:cxn ang="0">
                  <a:pos x="T6" y="T7"/>
                </a:cxn>
              </a:cxnLst>
              <a:rect l="0" t="0" r="r" b="b"/>
              <a:pathLst>
                <a:path w="51" h="72">
                  <a:moveTo>
                    <a:pt x="37" y="72"/>
                  </a:moveTo>
                  <a:cubicBezTo>
                    <a:pt x="34" y="61"/>
                    <a:pt x="0" y="17"/>
                    <a:pt x="26" y="8"/>
                  </a:cubicBezTo>
                  <a:cubicBezTo>
                    <a:pt x="51" y="0"/>
                    <a:pt x="51" y="71"/>
                    <a:pt x="51" y="71"/>
                  </a:cubicBezTo>
                  <a:lnTo>
                    <a:pt x="37" y="72"/>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3" name="Freeform 35">
              <a:extLst>
                <a:ext uri="{FF2B5EF4-FFF2-40B4-BE49-F238E27FC236}">
                  <a16:creationId xmlns:a16="http://schemas.microsoft.com/office/drawing/2014/main" id="{9AB07958-30C8-4517-99D4-845AFE0901F4}"/>
                </a:ext>
              </a:extLst>
            </p:cNvPr>
            <p:cNvSpPr>
              <a:spLocks/>
            </p:cNvSpPr>
            <p:nvPr/>
          </p:nvSpPr>
          <p:spPr bwMode="auto">
            <a:xfrm>
              <a:off x="9947275" y="2366963"/>
              <a:ext cx="114300" cy="141288"/>
            </a:xfrm>
            <a:custGeom>
              <a:avLst/>
              <a:gdLst>
                <a:gd name="T0" fmla="*/ 28 w 72"/>
                <a:gd name="T1" fmla="*/ 6 h 89"/>
                <a:gd name="T2" fmla="*/ 11 w 72"/>
                <a:gd name="T3" fmla="*/ 57 h 89"/>
                <a:gd name="T4" fmla="*/ 16 w 72"/>
                <a:gd name="T5" fmla="*/ 85 h 89"/>
                <a:gd name="T6" fmla="*/ 60 w 72"/>
                <a:gd name="T7" fmla="*/ 89 h 89"/>
                <a:gd name="T8" fmla="*/ 68 w 72"/>
                <a:gd name="T9" fmla="*/ 54 h 89"/>
                <a:gd name="T10" fmla="*/ 53 w 72"/>
                <a:gd name="T11" fmla="*/ 0 h 89"/>
                <a:gd name="T12" fmla="*/ 28 w 72"/>
                <a:gd name="T13" fmla="*/ 6 h 89"/>
              </a:gdLst>
              <a:ahLst/>
              <a:cxnLst>
                <a:cxn ang="0">
                  <a:pos x="T0" y="T1"/>
                </a:cxn>
                <a:cxn ang="0">
                  <a:pos x="T2" y="T3"/>
                </a:cxn>
                <a:cxn ang="0">
                  <a:pos x="T4" y="T5"/>
                </a:cxn>
                <a:cxn ang="0">
                  <a:pos x="T6" y="T7"/>
                </a:cxn>
                <a:cxn ang="0">
                  <a:pos x="T8" y="T9"/>
                </a:cxn>
                <a:cxn ang="0">
                  <a:pos x="T10" y="T11"/>
                </a:cxn>
                <a:cxn ang="0">
                  <a:pos x="T12" y="T13"/>
                </a:cxn>
              </a:cxnLst>
              <a:rect l="0" t="0" r="r" b="b"/>
              <a:pathLst>
                <a:path w="72" h="89">
                  <a:moveTo>
                    <a:pt x="28" y="6"/>
                  </a:moveTo>
                  <a:cubicBezTo>
                    <a:pt x="30" y="8"/>
                    <a:pt x="21" y="45"/>
                    <a:pt x="11" y="57"/>
                  </a:cubicBezTo>
                  <a:cubicBezTo>
                    <a:pt x="0" y="69"/>
                    <a:pt x="16" y="85"/>
                    <a:pt x="16" y="85"/>
                  </a:cubicBezTo>
                  <a:cubicBezTo>
                    <a:pt x="60" y="89"/>
                    <a:pt x="60" y="89"/>
                    <a:pt x="60" y="89"/>
                  </a:cubicBezTo>
                  <a:cubicBezTo>
                    <a:pt x="60" y="89"/>
                    <a:pt x="72" y="65"/>
                    <a:pt x="68" y="54"/>
                  </a:cubicBezTo>
                  <a:cubicBezTo>
                    <a:pt x="64" y="42"/>
                    <a:pt x="53" y="0"/>
                    <a:pt x="53" y="0"/>
                  </a:cubicBezTo>
                  <a:cubicBezTo>
                    <a:pt x="28" y="6"/>
                    <a:pt x="28" y="6"/>
                    <a:pt x="28" y="6"/>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4" name="Freeform 36">
              <a:extLst>
                <a:ext uri="{FF2B5EF4-FFF2-40B4-BE49-F238E27FC236}">
                  <a16:creationId xmlns:a16="http://schemas.microsoft.com/office/drawing/2014/main" id="{7B4DD492-5820-4E53-9A6A-4D80BDDAF243}"/>
                </a:ext>
              </a:extLst>
            </p:cNvPr>
            <p:cNvSpPr>
              <a:spLocks/>
            </p:cNvSpPr>
            <p:nvPr/>
          </p:nvSpPr>
          <p:spPr bwMode="auto">
            <a:xfrm>
              <a:off x="9775825" y="2163763"/>
              <a:ext cx="487363" cy="654050"/>
            </a:xfrm>
            <a:custGeom>
              <a:avLst/>
              <a:gdLst>
                <a:gd name="T0" fmla="*/ 46 w 307"/>
                <a:gd name="T1" fmla="*/ 0 h 413"/>
                <a:gd name="T2" fmla="*/ 70 w 307"/>
                <a:gd name="T3" fmla="*/ 6 h 413"/>
                <a:gd name="T4" fmla="*/ 119 w 307"/>
                <a:gd name="T5" fmla="*/ 185 h 413"/>
                <a:gd name="T6" fmla="*/ 151 w 307"/>
                <a:gd name="T7" fmla="*/ 192 h 413"/>
                <a:gd name="T8" fmla="*/ 176 w 307"/>
                <a:gd name="T9" fmla="*/ 182 h 413"/>
                <a:gd name="T10" fmla="*/ 226 w 307"/>
                <a:gd name="T11" fmla="*/ 5 h 413"/>
                <a:gd name="T12" fmla="*/ 247 w 307"/>
                <a:gd name="T13" fmla="*/ 3 h 413"/>
                <a:gd name="T14" fmla="*/ 225 w 307"/>
                <a:gd name="T15" fmla="*/ 249 h 413"/>
                <a:gd name="T16" fmla="*/ 208 w 307"/>
                <a:gd name="T17" fmla="*/ 384 h 413"/>
                <a:gd name="T18" fmla="*/ 94 w 307"/>
                <a:gd name="T19" fmla="*/ 384 h 413"/>
                <a:gd name="T20" fmla="*/ 71 w 307"/>
                <a:gd name="T21" fmla="*/ 245 h 413"/>
                <a:gd name="T22" fmla="*/ 46 w 307"/>
                <a:gd name="T23" fmla="*/ 0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7" h="413">
                  <a:moveTo>
                    <a:pt x="46" y="0"/>
                  </a:moveTo>
                  <a:cubicBezTo>
                    <a:pt x="46" y="0"/>
                    <a:pt x="72" y="0"/>
                    <a:pt x="70" y="6"/>
                  </a:cubicBezTo>
                  <a:cubicBezTo>
                    <a:pt x="69" y="12"/>
                    <a:pt x="34" y="160"/>
                    <a:pt x="119" y="185"/>
                  </a:cubicBezTo>
                  <a:cubicBezTo>
                    <a:pt x="119" y="185"/>
                    <a:pt x="121" y="194"/>
                    <a:pt x="151" y="192"/>
                  </a:cubicBezTo>
                  <a:cubicBezTo>
                    <a:pt x="180" y="190"/>
                    <a:pt x="173" y="180"/>
                    <a:pt x="176" y="182"/>
                  </a:cubicBezTo>
                  <a:cubicBezTo>
                    <a:pt x="179" y="183"/>
                    <a:pt x="257" y="221"/>
                    <a:pt x="226" y="5"/>
                  </a:cubicBezTo>
                  <a:cubicBezTo>
                    <a:pt x="227" y="2"/>
                    <a:pt x="240" y="1"/>
                    <a:pt x="247" y="3"/>
                  </a:cubicBezTo>
                  <a:cubicBezTo>
                    <a:pt x="247" y="3"/>
                    <a:pt x="307" y="122"/>
                    <a:pt x="225" y="249"/>
                  </a:cubicBezTo>
                  <a:cubicBezTo>
                    <a:pt x="225" y="249"/>
                    <a:pt x="202" y="349"/>
                    <a:pt x="208" y="384"/>
                  </a:cubicBezTo>
                  <a:cubicBezTo>
                    <a:pt x="208" y="384"/>
                    <a:pt x="167" y="413"/>
                    <a:pt x="94" y="384"/>
                  </a:cubicBezTo>
                  <a:cubicBezTo>
                    <a:pt x="94" y="384"/>
                    <a:pt x="104" y="306"/>
                    <a:pt x="71" y="245"/>
                  </a:cubicBezTo>
                  <a:cubicBezTo>
                    <a:pt x="38" y="184"/>
                    <a:pt x="0" y="143"/>
                    <a:pt x="46"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5" name="Freeform 37">
              <a:extLst>
                <a:ext uri="{FF2B5EF4-FFF2-40B4-BE49-F238E27FC236}">
                  <a16:creationId xmlns:a16="http://schemas.microsoft.com/office/drawing/2014/main" id="{53538638-9A92-429F-9F79-A2182581334B}"/>
                </a:ext>
              </a:extLst>
            </p:cNvPr>
            <p:cNvSpPr>
              <a:spLocks noEditPoints="1"/>
            </p:cNvSpPr>
            <p:nvPr/>
          </p:nvSpPr>
          <p:spPr bwMode="auto">
            <a:xfrm>
              <a:off x="9988550" y="2366963"/>
              <a:ext cx="53975" cy="39688"/>
            </a:xfrm>
            <a:custGeom>
              <a:avLst/>
              <a:gdLst>
                <a:gd name="T0" fmla="*/ 2 w 34"/>
                <a:gd name="T1" fmla="*/ 6 h 25"/>
                <a:gd name="T2" fmla="*/ 0 w 34"/>
                <a:gd name="T3" fmla="*/ 20 h 25"/>
                <a:gd name="T4" fmla="*/ 0 w 34"/>
                <a:gd name="T5" fmla="*/ 20 h 25"/>
                <a:gd name="T6" fmla="*/ 2 w 34"/>
                <a:gd name="T7" fmla="*/ 6 h 25"/>
                <a:gd name="T8" fmla="*/ 2 w 34"/>
                <a:gd name="T9" fmla="*/ 6 h 25"/>
                <a:gd name="T10" fmla="*/ 2 w 34"/>
                <a:gd name="T11" fmla="*/ 6 h 25"/>
                <a:gd name="T12" fmla="*/ 2 w 34"/>
                <a:gd name="T13" fmla="*/ 6 h 25"/>
                <a:gd name="T14" fmla="*/ 2 w 34"/>
                <a:gd name="T15" fmla="*/ 6 h 25"/>
                <a:gd name="T16" fmla="*/ 2 w 34"/>
                <a:gd name="T17" fmla="*/ 6 h 25"/>
                <a:gd name="T18" fmla="*/ 2 w 34"/>
                <a:gd name="T19" fmla="*/ 6 h 25"/>
                <a:gd name="T20" fmla="*/ 27 w 34"/>
                <a:gd name="T21" fmla="*/ 0 h 25"/>
                <a:gd name="T22" fmla="*/ 34 w 34"/>
                <a:gd name="T23" fmla="*/ 25 h 25"/>
                <a:gd name="T24" fmla="*/ 34 w 34"/>
                <a:gd name="T25" fmla="*/ 25 h 25"/>
                <a:gd name="T26" fmla="*/ 27 w 34"/>
                <a:gd name="T2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5">
                  <a:moveTo>
                    <a:pt x="2" y="6"/>
                  </a:moveTo>
                  <a:cubicBezTo>
                    <a:pt x="3" y="7"/>
                    <a:pt x="2" y="13"/>
                    <a:pt x="0" y="20"/>
                  </a:cubicBezTo>
                  <a:cubicBezTo>
                    <a:pt x="0" y="20"/>
                    <a:pt x="0" y="20"/>
                    <a:pt x="0" y="20"/>
                  </a:cubicBezTo>
                  <a:cubicBezTo>
                    <a:pt x="2" y="13"/>
                    <a:pt x="3" y="7"/>
                    <a:pt x="2" y="6"/>
                  </a:cubicBezTo>
                  <a:moveTo>
                    <a:pt x="2" y="6"/>
                  </a:moveTo>
                  <a:cubicBezTo>
                    <a:pt x="2" y="6"/>
                    <a:pt x="2" y="6"/>
                    <a:pt x="2" y="6"/>
                  </a:cubicBezTo>
                  <a:cubicBezTo>
                    <a:pt x="2" y="6"/>
                    <a:pt x="2" y="6"/>
                    <a:pt x="2" y="6"/>
                  </a:cubicBezTo>
                  <a:moveTo>
                    <a:pt x="2" y="6"/>
                  </a:moveTo>
                  <a:cubicBezTo>
                    <a:pt x="2" y="6"/>
                    <a:pt x="2" y="6"/>
                    <a:pt x="2" y="6"/>
                  </a:cubicBezTo>
                  <a:cubicBezTo>
                    <a:pt x="2" y="6"/>
                    <a:pt x="2" y="6"/>
                    <a:pt x="2" y="6"/>
                  </a:cubicBezTo>
                  <a:moveTo>
                    <a:pt x="27" y="0"/>
                  </a:moveTo>
                  <a:cubicBezTo>
                    <a:pt x="27" y="1"/>
                    <a:pt x="30" y="12"/>
                    <a:pt x="34" y="25"/>
                  </a:cubicBezTo>
                  <a:cubicBezTo>
                    <a:pt x="34" y="25"/>
                    <a:pt x="34" y="25"/>
                    <a:pt x="34" y="25"/>
                  </a:cubicBezTo>
                  <a:cubicBezTo>
                    <a:pt x="30" y="12"/>
                    <a:pt x="27" y="1"/>
                    <a:pt x="27"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6" name="Freeform 38">
              <a:extLst>
                <a:ext uri="{FF2B5EF4-FFF2-40B4-BE49-F238E27FC236}">
                  <a16:creationId xmlns:a16="http://schemas.microsoft.com/office/drawing/2014/main" id="{DD3AF402-4042-47AC-967D-231E0CDE1DD3}"/>
                </a:ext>
              </a:extLst>
            </p:cNvPr>
            <p:cNvSpPr>
              <a:spLocks/>
            </p:cNvSpPr>
            <p:nvPr/>
          </p:nvSpPr>
          <p:spPr bwMode="auto">
            <a:xfrm>
              <a:off x="9988550" y="2366963"/>
              <a:ext cx="53975" cy="39688"/>
            </a:xfrm>
            <a:custGeom>
              <a:avLst/>
              <a:gdLst>
                <a:gd name="T0" fmla="*/ 27 w 34"/>
                <a:gd name="T1" fmla="*/ 0 h 25"/>
                <a:gd name="T2" fmla="*/ 2 w 34"/>
                <a:gd name="T3" fmla="*/ 6 h 25"/>
                <a:gd name="T4" fmla="*/ 2 w 34"/>
                <a:gd name="T5" fmla="*/ 6 h 25"/>
                <a:gd name="T6" fmla="*/ 2 w 34"/>
                <a:gd name="T7" fmla="*/ 6 h 25"/>
                <a:gd name="T8" fmla="*/ 2 w 34"/>
                <a:gd name="T9" fmla="*/ 6 h 25"/>
                <a:gd name="T10" fmla="*/ 2 w 34"/>
                <a:gd name="T11" fmla="*/ 6 h 25"/>
                <a:gd name="T12" fmla="*/ 2 w 34"/>
                <a:gd name="T13" fmla="*/ 6 h 25"/>
                <a:gd name="T14" fmla="*/ 0 w 34"/>
                <a:gd name="T15" fmla="*/ 20 h 25"/>
                <a:gd name="T16" fmla="*/ 26 w 34"/>
                <a:gd name="T17" fmla="*/ 25 h 25"/>
                <a:gd name="T18" fmla="*/ 34 w 34"/>
                <a:gd name="T19" fmla="*/ 25 h 25"/>
                <a:gd name="T20" fmla="*/ 27 w 34"/>
                <a:gd name="T21" fmla="*/ 0 h 25"/>
                <a:gd name="T22" fmla="*/ 27 w 34"/>
                <a:gd name="T23" fmla="*/ 0 h 25"/>
                <a:gd name="T24" fmla="*/ 27 w 34"/>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25">
                  <a:moveTo>
                    <a:pt x="27" y="0"/>
                  </a:move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2" y="6"/>
                    <a:pt x="2" y="6"/>
                    <a:pt x="2" y="6"/>
                  </a:cubicBezTo>
                  <a:cubicBezTo>
                    <a:pt x="3" y="7"/>
                    <a:pt x="2" y="13"/>
                    <a:pt x="0" y="20"/>
                  </a:cubicBezTo>
                  <a:cubicBezTo>
                    <a:pt x="9" y="24"/>
                    <a:pt x="18" y="25"/>
                    <a:pt x="26" y="25"/>
                  </a:cubicBezTo>
                  <a:cubicBezTo>
                    <a:pt x="28" y="25"/>
                    <a:pt x="31" y="25"/>
                    <a:pt x="34" y="25"/>
                  </a:cubicBezTo>
                  <a:cubicBezTo>
                    <a:pt x="30" y="12"/>
                    <a:pt x="27" y="1"/>
                    <a:pt x="27" y="0"/>
                  </a:cubicBezTo>
                  <a:cubicBezTo>
                    <a:pt x="27" y="0"/>
                    <a:pt x="27" y="0"/>
                    <a:pt x="27" y="0"/>
                  </a:cubicBezTo>
                  <a:cubicBezTo>
                    <a:pt x="27" y="0"/>
                    <a:pt x="27" y="0"/>
                    <a:pt x="27"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7" name="Freeform 39">
              <a:extLst>
                <a:ext uri="{FF2B5EF4-FFF2-40B4-BE49-F238E27FC236}">
                  <a16:creationId xmlns:a16="http://schemas.microsoft.com/office/drawing/2014/main" id="{D1575A07-C2DA-4006-94E7-7CF11C765B75}"/>
                </a:ext>
              </a:extLst>
            </p:cNvPr>
            <p:cNvSpPr>
              <a:spLocks/>
            </p:cNvSpPr>
            <p:nvPr/>
          </p:nvSpPr>
          <p:spPr bwMode="auto">
            <a:xfrm>
              <a:off x="10006013" y="2233613"/>
              <a:ext cx="79375" cy="134938"/>
            </a:xfrm>
            <a:custGeom>
              <a:avLst/>
              <a:gdLst>
                <a:gd name="T0" fmla="*/ 36 w 50"/>
                <a:gd name="T1" fmla="*/ 1 h 85"/>
                <a:gd name="T2" fmla="*/ 34 w 50"/>
                <a:gd name="T3" fmla="*/ 72 h 85"/>
                <a:gd name="T4" fmla="*/ 17 w 50"/>
                <a:gd name="T5" fmla="*/ 60 h 85"/>
                <a:gd name="T6" fmla="*/ 0 w 50"/>
                <a:gd name="T7" fmla="*/ 11 h 85"/>
                <a:gd name="T8" fmla="*/ 18 w 50"/>
                <a:gd name="T9" fmla="*/ 1 h 85"/>
                <a:gd name="T10" fmla="*/ 35 w 50"/>
                <a:gd name="T11" fmla="*/ 1 h 85"/>
                <a:gd name="T12" fmla="*/ 36 w 50"/>
                <a:gd name="T13" fmla="*/ 0 h 85"/>
                <a:gd name="T14" fmla="*/ 36 w 50"/>
                <a:gd name="T15" fmla="*/ 1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85">
                  <a:moveTo>
                    <a:pt x="36" y="1"/>
                  </a:moveTo>
                  <a:cubicBezTo>
                    <a:pt x="42" y="12"/>
                    <a:pt x="50" y="59"/>
                    <a:pt x="34" y="72"/>
                  </a:cubicBezTo>
                  <a:cubicBezTo>
                    <a:pt x="19" y="85"/>
                    <a:pt x="17" y="61"/>
                    <a:pt x="17" y="60"/>
                  </a:cubicBezTo>
                  <a:cubicBezTo>
                    <a:pt x="17" y="60"/>
                    <a:pt x="0" y="11"/>
                    <a:pt x="0" y="11"/>
                  </a:cubicBezTo>
                  <a:cubicBezTo>
                    <a:pt x="18" y="1"/>
                    <a:pt x="18" y="1"/>
                    <a:pt x="18" y="1"/>
                  </a:cubicBezTo>
                  <a:cubicBezTo>
                    <a:pt x="35" y="1"/>
                    <a:pt x="35" y="1"/>
                    <a:pt x="35" y="1"/>
                  </a:cubicBezTo>
                  <a:cubicBezTo>
                    <a:pt x="36" y="0"/>
                    <a:pt x="36" y="0"/>
                    <a:pt x="36" y="0"/>
                  </a:cubicBezTo>
                  <a:lnTo>
                    <a:pt x="36" y="1"/>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8" name="Freeform 40">
              <a:extLst>
                <a:ext uri="{FF2B5EF4-FFF2-40B4-BE49-F238E27FC236}">
                  <a16:creationId xmlns:a16="http://schemas.microsoft.com/office/drawing/2014/main" id="{A1771773-B7B6-47C2-8F3A-5F3C9A405D30}"/>
                </a:ext>
              </a:extLst>
            </p:cNvPr>
            <p:cNvSpPr>
              <a:spLocks/>
            </p:cNvSpPr>
            <p:nvPr/>
          </p:nvSpPr>
          <p:spPr bwMode="auto">
            <a:xfrm>
              <a:off x="9944100" y="2236788"/>
              <a:ext cx="53975" cy="111125"/>
            </a:xfrm>
            <a:custGeom>
              <a:avLst/>
              <a:gdLst>
                <a:gd name="T0" fmla="*/ 12 w 34"/>
                <a:gd name="T1" fmla="*/ 2 h 70"/>
                <a:gd name="T2" fmla="*/ 16 w 34"/>
                <a:gd name="T3" fmla="*/ 69 h 70"/>
                <a:gd name="T4" fmla="*/ 24 w 34"/>
                <a:gd name="T5" fmla="*/ 33 h 70"/>
                <a:gd name="T6" fmla="*/ 33 w 34"/>
                <a:gd name="T7" fmla="*/ 12 h 70"/>
                <a:gd name="T8" fmla="*/ 24 w 34"/>
                <a:gd name="T9" fmla="*/ 1 h 70"/>
                <a:gd name="T10" fmla="*/ 12 w 34"/>
                <a:gd name="T11" fmla="*/ 2 h 70"/>
              </a:gdLst>
              <a:ahLst/>
              <a:cxnLst>
                <a:cxn ang="0">
                  <a:pos x="T0" y="T1"/>
                </a:cxn>
                <a:cxn ang="0">
                  <a:pos x="T2" y="T3"/>
                </a:cxn>
                <a:cxn ang="0">
                  <a:pos x="T4" y="T5"/>
                </a:cxn>
                <a:cxn ang="0">
                  <a:pos x="T6" y="T7"/>
                </a:cxn>
                <a:cxn ang="0">
                  <a:pos x="T8" y="T9"/>
                </a:cxn>
                <a:cxn ang="0">
                  <a:pos x="T10" y="T11"/>
                </a:cxn>
              </a:cxnLst>
              <a:rect l="0" t="0" r="r" b="b"/>
              <a:pathLst>
                <a:path w="34" h="70">
                  <a:moveTo>
                    <a:pt x="12" y="2"/>
                  </a:moveTo>
                  <a:cubicBezTo>
                    <a:pt x="0" y="32"/>
                    <a:pt x="0" y="70"/>
                    <a:pt x="16" y="69"/>
                  </a:cubicBezTo>
                  <a:cubicBezTo>
                    <a:pt x="32" y="67"/>
                    <a:pt x="24" y="33"/>
                    <a:pt x="24" y="33"/>
                  </a:cubicBezTo>
                  <a:cubicBezTo>
                    <a:pt x="24" y="32"/>
                    <a:pt x="32" y="18"/>
                    <a:pt x="33" y="12"/>
                  </a:cubicBezTo>
                  <a:cubicBezTo>
                    <a:pt x="34" y="6"/>
                    <a:pt x="26" y="0"/>
                    <a:pt x="24" y="1"/>
                  </a:cubicBezTo>
                  <a:cubicBezTo>
                    <a:pt x="22" y="1"/>
                    <a:pt x="12" y="2"/>
                    <a:pt x="12" y="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39" name="Freeform 41">
              <a:extLst>
                <a:ext uri="{FF2B5EF4-FFF2-40B4-BE49-F238E27FC236}">
                  <a16:creationId xmlns:a16="http://schemas.microsoft.com/office/drawing/2014/main" id="{E13DD667-4C01-4FA4-971F-30885E535E1D}"/>
                </a:ext>
              </a:extLst>
            </p:cNvPr>
            <p:cNvSpPr>
              <a:spLocks/>
            </p:cNvSpPr>
            <p:nvPr/>
          </p:nvSpPr>
          <p:spPr bwMode="auto">
            <a:xfrm>
              <a:off x="9948863" y="2243138"/>
              <a:ext cx="111125" cy="176213"/>
            </a:xfrm>
            <a:custGeom>
              <a:avLst/>
              <a:gdLst>
                <a:gd name="T0" fmla="*/ 22 w 70"/>
                <a:gd name="T1" fmla="*/ 6 h 111"/>
                <a:gd name="T2" fmla="*/ 19 w 70"/>
                <a:gd name="T3" fmla="*/ 83 h 111"/>
                <a:gd name="T4" fmla="*/ 68 w 70"/>
                <a:gd name="T5" fmla="*/ 69 h 111"/>
                <a:gd name="T6" fmla="*/ 52 w 70"/>
                <a:gd name="T7" fmla="*/ 9 h 111"/>
                <a:gd name="T8" fmla="*/ 22 w 70"/>
                <a:gd name="T9" fmla="*/ 6 h 111"/>
              </a:gdLst>
              <a:ahLst/>
              <a:cxnLst>
                <a:cxn ang="0">
                  <a:pos x="T0" y="T1"/>
                </a:cxn>
                <a:cxn ang="0">
                  <a:pos x="T2" y="T3"/>
                </a:cxn>
                <a:cxn ang="0">
                  <a:pos x="T4" y="T5"/>
                </a:cxn>
                <a:cxn ang="0">
                  <a:pos x="T6" y="T7"/>
                </a:cxn>
                <a:cxn ang="0">
                  <a:pos x="T8" y="T9"/>
                </a:cxn>
              </a:cxnLst>
              <a:rect l="0" t="0" r="r" b="b"/>
              <a:pathLst>
                <a:path w="70" h="111">
                  <a:moveTo>
                    <a:pt x="22" y="6"/>
                  </a:moveTo>
                  <a:cubicBezTo>
                    <a:pt x="13" y="16"/>
                    <a:pt x="0" y="54"/>
                    <a:pt x="19" y="83"/>
                  </a:cubicBezTo>
                  <a:cubicBezTo>
                    <a:pt x="38" y="111"/>
                    <a:pt x="67" y="88"/>
                    <a:pt x="68" y="69"/>
                  </a:cubicBezTo>
                  <a:cubicBezTo>
                    <a:pt x="70" y="50"/>
                    <a:pt x="70" y="17"/>
                    <a:pt x="52" y="9"/>
                  </a:cubicBezTo>
                  <a:cubicBezTo>
                    <a:pt x="34" y="0"/>
                    <a:pt x="22" y="6"/>
                    <a:pt x="22" y="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0" name="Freeform 42">
              <a:extLst>
                <a:ext uri="{FF2B5EF4-FFF2-40B4-BE49-F238E27FC236}">
                  <a16:creationId xmlns:a16="http://schemas.microsoft.com/office/drawing/2014/main" id="{D64088F4-2191-4BD6-A018-296A3E16475A}"/>
                </a:ext>
              </a:extLst>
            </p:cNvPr>
            <p:cNvSpPr>
              <a:spLocks/>
            </p:cNvSpPr>
            <p:nvPr/>
          </p:nvSpPr>
          <p:spPr bwMode="auto">
            <a:xfrm>
              <a:off x="9926638" y="2181225"/>
              <a:ext cx="149225" cy="93663"/>
            </a:xfrm>
            <a:custGeom>
              <a:avLst/>
              <a:gdLst>
                <a:gd name="T0" fmla="*/ 1 w 94"/>
                <a:gd name="T1" fmla="*/ 31 h 59"/>
                <a:gd name="T2" fmla="*/ 33 w 94"/>
                <a:gd name="T3" fmla="*/ 59 h 59"/>
                <a:gd name="T4" fmla="*/ 90 w 94"/>
                <a:gd name="T5" fmla="*/ 38 h 59"/>
                <a:gd name="T6" fmla="*/ 58 w 94"/>
                <a:gd name="T7" fmla="*/ 9 h 59"/>
                <a:gd name="T8" fmla="*/ 1 w 94"/>
                <a:gd name="T9" fmla="*/ 31 h 59"/>
              </a:gdLst>
              <a:ahLst/>
              <a:cxnLst>
                <a:cxn ang="0">
                  <a:pos x="T0" y="T1"/>
                </a:cxn>
                <a:cxn ang="0">
                  <a:pos x="T2" y="T3"/>
                </a:cxn>
                <a:cxn ang="0">
                  <a:pos x="T4" y="T5"/>
                </a:cxn>
                <a:cxn ang="0">
                  <a:pos x="T6" y="T7"/>
                </a:cxn>
                <a:cxn ang="0">
                  <a:pos x="T8" y="T9"/>
                </a:cxn>
              </a:cxnLst>
              <a:rect l="0" t="0" r="r" b="b"/>
              <a:pathLst>
                <a:path w="94" h="59">
                  <a:moveTo>
                    <a:pt x="1" y="31"/>
                  </a:moveTo>
                  <a:cubicBezTo>
                    <a:pt x="0" y="30"/>
                    <a:pt x="6" y="59"/>
                    <a:pt x="33" y="59"/>
                  </a:cubicBezTo>
                  <a:cubicBezTo>
                    <a:pt x="61" y="59"/>
                    <a:pt x="85" y="52"/>
                    <a:pt x="90" y="38"/>
                  </a:cubicBezTo>
                  <a:cubicBezTo>
                    <a:pt x="94" y="24"/>
                    <a:pt x="82" y="0"/>
                    <a:pt x="58" y="9"/>
                  </a:cubicBezTo>
                  <a:cubicBezTo>
                    <a:pt x="33" y="18"/>
                    <a:pt x="15" y="33"/>
                    <a:pt x="1"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1" name="Freeform 43">
              <a:extLst>
                <a:ext uri="{FF2B5EF4-FFF2-40B4-BE49-F238E27FC236}">
                  <a16:creationId xmlns:a16="http://schemas.microsoft.com/office/drawing/2014/main" id="{100B1EF9-C761-4E66-BC8E-A09B0BAFC187}"/>
                </a:ext>
              </a:extLst>
            </p:cNvPr>
            <p:cNvSpPr>
              <a:spLocks/>
            </p:cNvSpPr>
            <p:nvPr/>
          </p:nvSpPr>
          <p:spPr bwMode="auto">
            <a:xfrm>
              <a:off x="10033000" y="2297113"/>
              <a:ext cx="46038" cy="49213"/>
            </a:xfrm>
            <a:custGeom>
              <a:avLst/>
              <a:gdLst>
                <a:gd name="T0" fmla="*/ 11 w 29"/>
                <a:gd name="T1" fmla="*/ 13 h 31"/>
                <a:gd name="T2" fmla="*/ 19 w 29"/>
                <a:gd name="T3" fmla="*/ 1 h 31"/>
                <a:gd name="T4" fmla="*/ 11 w 29"/>
                <a:gd name="T5" fmla="*/ 25 h 31"/>
                <a:gd name="T6" fmla="*/ 11 w 29"/>
                <a:gd name="T7" fmla="*/ 13 h 31"/>
              </a:gdLst>
              <a:ahLst/>
              <a:cxnLst>
                <a:cxn ang="0">
                  <a:pos x="T0" y="T1"/>
                </a:cxn>
                <a:cxn ang="0">
                  <a:pos x="T2" y="T3"/>
                </a:cxn>
                <a:cxn ang="0">
                  <a:pos x="T4" y="T5"/>
                </a:cxn>
                <a:cxn ang="0">
                  <a:pos x="T6" y="T7"/>
                </a:cxn>
              </a:cxnLst>
              <a:rect l="0" t="0" r="r" b="b"/>
              <a:pathLst>
                <a:path w="29" h="31">
                  <a:moveTo>
                    <a:pt x="11" y="13"/>
                  </a:moveTo>
                  <a:cubicBezTo>
                    <a:pt x="11" y="12"/>
                    <a:pt x="9" y="0"/>
                    <a:pt x="19" y="1"/>
                  </a:cubicBezTo>
                  <a:cubicBezTo>
                    <a:pt x="29" y="2"/>
                    <a:pt x="21" y="31"/>
                    <a:pt x="11" y="25"/>
                  </a:cubicBezTo>
                  <a:cubicBezTo>
                    <a:pt x="0" y="18"/>
                    <a:pt x="11" y="13"/>
                    <a:pt x="11" y="13"/>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2" name="Freeform 44">
              <a:extLst>
                <a:ext uri="{FF2B5EF4-FFF2-40B4-BE49-F238E27FC236}">
                  <a16:creationId xmlns:a16="http://schemas.microsoft.com/office/drawing/2014/main" id="{DC5B43A8-C7BD-40C0-946A-5D4A20C27786}"/>
                </a:ext>
              </a:extLst>
            </p:cNvPr>
            <p:cNvSpPr>
              <a:spLocks/>
            </p:cNvSpPr>
            <p:nvPr/>
          </p:nvSpPr>
          <p:spPr bwMode="auto">
            <a:xfrm>
              <a:off x="9904413" y="3451225"/>
              <a:ext cx="114300" cy="36513"/>
            </a:xfrm>
            <a:custGeom>
              <a:avLst/>
              <a:gdLst>
                <a:gd name="T0" fmla="*/ 67 w 72"/>
                <a:gd name="T1" fmla="*/ 0 h 23"/>
                <a:gd name="T2" fmla="*/ 71 w 72"/>
                <a:gd name="T3" fmla="*/ 23 h 23"/>
                <a:gd name="T4" fmla="*/ 71 w 72"/>
                <a:gd name="T5" fmla="*/ 23 h 23"/>
                <a:gd name="T6" fmla="*/ 0 w 72"/>
                <a:gd name="T7" fmla="*/ 23 h 23"/>
                <a:gd name="T8" fmla="*/ 0 w 72"/>
                <a:gd name="T9" fmla="*/ 23 h 23"/>
                <a:gd name="T10" fmla="*/ 5 w 72"/>
                <a:gd name="T11" fmla="*/ 14 h 23"/>
                <a:gd name="T12" fmla="*/ 51 w 72"/>
                <a:gd name="T13" fmla="*/ 0 h 23"/>
                <a:gd name="T14" fmla="*/ 67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7" y="0"/>
                  </a:moveTo>
                  <a:cubicBezTo>
                    <a:pt x="67" y="0"/>
                    <a:pt x="72" y="10"/>
                    <a:pt x="71" y="23"/>
                  </a:cubicBezTo>
                  <a:cubicBezTo>
                    <a:pt x="71" y="23"/>
                    <a:pt x="71" y="23"/>
                    <a:pt x="71" y="23"/>
                  </a:cubicBezTo>
                  <a:cubicBezTo>
                    <a:pt x="0" y="23"/>
                    <a:pt x="0" y="23"/>
                    <a:pt x="0" y="23"/>
                  </a:cubicBezTo>
                  <a:cubicBezTo>
                    <a:pt x="0" y="23"/>
                    <a:pt x="0" y="23"/>
                    <a:pt x="0" y="23"/>
                  </a:cubicBezTo>
                  <a:cubicBezTo>
                    <a:pt x="0" y="23"/>
                    <a:pt x="0" y="17"/>
                    <a:pt x="5" y="14"/>
                  </a:cubicBezTo>
                  <a:cubicBezTo>
                    <a:pt x="11" y="12"/>
                    <a:pt x="47" y="1"/>
                    <a:pt x="51" y="0"/>
                  </a:cubicBezTo>
                  <a:cubicBezTo>
                    <a:pt x="51" y="0"/>
                    <a:pt x="59" y="1"/>
                    <a:pt x="67"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3" name="Freeform 45">
              <a:extLst>
                <a:ext uri="{FF2B5EF4-FFF2-40B4-BE49-F238E27FC236}">
                  <a16:creationId xmlns:a16="http://schemas.microsoft.com/office/drawing/2014/main" id="{4DAA0448-2AF7-4D73-BB5E-8A54EC0407CA}"/>
                </a:ext>
              </a:extLst>
            </p:cNvPr>
            <p:cNvSpPr>
              <a:spLocks/>
            </p:cNvSpPr>
            <p:nvPr/>
          </p:nvSpPr>
          <p:spPr bwMode="auto">
            <a:xfrm>
              <a:off x="10063163" y="3451225"/>
              <a:ext cx="114300" cy="36513"/>
            </a:xfrm>
            <a:custGeom>
              <a:avLst/>
              <a:gdLst>
                <a:gd name="T0" fmla="*/ 6 w 72"/>
                <a:gd name="T1" fmla="*/ 0 h 23"/>
                <a:gd name="T2" fmla="*/ 1 w 72"/>
                <a:gd name="T3" fmla="*/ 23 h 23"/>
                <a:gd name="T4" fmla="*/ 1 w 72"/>
                <a:gd name="T5" fmla="*/ 23 h 23"/>
                <a:gd name="T6" fmla="*/ 72 w 72"/>
                <a:gd name="T7" fmla="*/ 23 h 23"/>
                <a:gd name="T8" fmla="*/ 72 w 72"/>
                <a:gd name="T9" fmla="*/ 23 h 23"/>
                <a:gd name="T10" fmla="*/ 67 w 72"/>
                <a:gd name="T11" fmla="*/ 14 h 23"/>
                <a:gd name="T12" fmla="*/ 21 w 72"/>
                <a:gd name="T13" fmla="*/ 0 h 23"/>
                <a:gd name="T14" fmla="*/ 6 w 72"/>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3">
                  <a:moveTo>
                    <a:pt x="6" y="0"/>
                  </a:moveTo>
                  <a:cubicBezTo>
                    <a:pt x="5" y="0"/>
                    <a:pt x="0" y="10"/>
                    <a:pt x="1" y="23"/>
                  </a:cubicBezTo>
                  <a:cubicBezTo>
                    <a:pt x="1" y="23"/>
                    <a:pt x="1" y="23"/>
                    <a:pt x="1" y="23"/>
                  </a:cubicBezTo>
                  <a:cubicBezTo>
                    <a:pt x="72" y="23"/>
                    <a:pt x="72" y="23"/>
                    <a:pt x="72" y="23"/>
                  </a:cubicBezTo>
                  <a:cubicBezTo>
                    <a:pt x="72" y="23"/>
                    <a:pt x="72" y="23"/>
                    <a:pt x="72" y="23"/>
                  </a:cubicBezTo>
                  <a:cubicBezTo>
                    <a:pt x="72" y="23"/>
                    <a:pt x="72" y="17"/>
                    <a:pt x="67" y="14"/>
                  </a:cubicBezTo>
                  <a:cubicBezTo>
                    <a:pt x="61" y="12"/>
                    <a:pt x="26" y="1"/>
                    <a:pt x="21" y="0"/>
                  </a:cubicBezTo>
                  <a:cubicBezTo>
                    <a:pt x="21" y="0"/>
                    <a:pt x="13" y="1"/>
                    <a:pt x="6" y="0"/>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4" name="Freeform 46">
              <a:extLst>
                <a:ext uri="{FF2B5EF4-FFF2-40B4-BE49-F238E27FC236}">
                  <a16:creationId xmlns:a16="http://schemas.microsoft.com/office/drawing/2014/main" id="{67CBF387-180A-4427-94F0-082EBAC95BFA}"/>
                </a:ext>
              </a:extLst>
            </p:cNvPr>
            <p:cNvSpPr>
              <a:spLocks/>
            </p:cNvSpPr>
            <p:nvPr/>
          </p:nvSpPr>
          <p:spPr bwMode="auto">
            <a:xfrm>
              <a:off x="9947275" y="2438400"/>
              <a:ext cx="68263" cy="60325"/>
            </a:xfrm>
            <a:custGeom>
              <a:avLst/>
              <a:gdLst>
                <a:gd name="T0" fmla="*/ 18 w 43"/>
                <a:gd name="T1" fmla="*/ 0 h 38"/>
                <a:gd name="T2" fmla="*/ 0 w 43"/>
                <a:gd name="T3" fmla="*/ 8 h 38"/>
                <a:gd name="T4" fmla="*/ 33 w 43"/>
                <a:gd name="T5" fmla="*/ 38 h 38"/>
                <a:gd name="T6" fmla="*/ 43 w 43"/>
                <a:gd name="T7" fmla="*/ 19 h 38"/>
                <a:gd name="T8" fmla="*/ 18 w 43"/>
                <a:gd name="T9" fmla="*/ 0 h 38"/>
              </a:gdLst>
              <a:ahLst/>
              <a:cxnLst>
                <a:cxn ang="0">
                  <a:pos x="T0" y="T1"/>
                </a:cxn>
                <a:cxn ang="0">
                  <a:pos x="T2" y="T3"/>
                </a:cxn>
                <a:cxn ang="0">
                  <a:pos x="T4" y="T5"/>
                </a:cxn>
                <a:cxn ang="0">
                  <a:pos x="T6" y="T7"/>
                </a:cxn>
                <a:cxn ang="0">
                  <a:pos x="T8" y="T9"/>
                </a:cxn>
              </a:cxnLst>
              <a:rect l="0" t="0" r="r" b="b"/>
              <a:pathLst>
                <a:path w="43" h="38">
                  <a:moveTo>
                    <a:pt x="18" y="0"/>
                  </a:moveTo>
                  <a:cubicBezTo>
                    <a:pt x="0" y="8"/>
                    <a:pt x="0" y="8"/>
                    <a:pt x="0" y="8"/>
                  </a:cubicBezTo>
                  <a:cubicBezTo>
                    <a:pt x="0" y="8"/>
                    <a:pt x="14" y="31"/>
                    <a:pt x="33" y="38"/>
                  </a:cubicBezTo>
                  <a:cubicBezTo>
                    <a:pt x="43" y="19"/>
                    <a:pt x="43" y="19"/>
                    <a:pt x="43" y="19"/>
                  </a:cubicBezTo>
                  <a:cubicBezTo>
                    <a:pt x="43" y="19"/>
                    <a:pt x="25" y="6"/>
                    <a:pt x="18"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5" name="Freeform 47">
              <a:extLst>
                <a:ext uri="{FF2B5EF4-FFF2-40B4-BE49-F238E27FC236}">
                  <a16:creationId xmlns:a16="http://schemas.microsoft.com/office/drawing/2014/main" id="{6FF35F80-8727-4AF9-91D4-00B8E8B8684C}"/>
                </a:ext>
              </a:extLst>
            </p:cNvPr>
            <p:cNvSpPr>
              <a:spLocks/>
            </p:cNvSpPr>
            <p:nvPr/>
          </p:nvSpPr>
          <p:spPr bwMode="auto">
            <a:xfrm>
              <a:off x="10015538" y="2433638"/>
              <a:ext cx="60325" cy="65088"/>
            </a:xfrm>
            <a:custGeom>
              <a:avLst/>
              <a:gdLst>
                <a:gd name="T0" fmla="*/ 22 w 38"/>
                <a:gd name="T1" fmla="*/ 0 h 41"/>
                <a:gd name="T2" fmla="*/ 0 w 38"/>
                <a:gd name="T3" fmla="*/ 22 h 41"/>
                <a:gd name="T4" fmla="*/ 9 w 38"/>
                <a:gd name="T5" fmla="*/ 41 h 41"/>
                <a:gd name="T6" fmla="*/ 35 w 38"/>
                <a:gd name="T7" fmla="*/ 15 h 41"/>
                <a:gd name="T8" fmla="*/ 22 w 38"/>
                <a:gd name="T9" fmla="*/ 0 h 41"/>
              </a:gdLst>
              <a:ahLst/>
              <a:cxnLst>
                <a:cxn ang="0">
                  <a:pos x="T0" y="T1"/>
                </a:cxn>
                <a:cxn ang="0">
                  <a:pos x="T2" y="T3"/>
                </a:cxn>
                <a:cxn ang="0">
                  <a:pos x="T4" y="T5"/>
                </a:cxn>
                <a:cxn ang="0">
                  <a:pos x="T6" y="T7"/>
                </a:cxn>
                <a:cxn ang="0">
                  <a:pos x="T8" y="T9"/>
                </a:cxn>
              </a:cxnLst>
              <a:rect l="0" t="0" r="r" b="b"/>
              <a:pathLst>
                <a:path w="38" h="41">
                  <a:moveTo>
                    <a:pt x="22" y="0"/>
                  </a:moveTo>
                  <a:cubicBezTo>
                    <a:pt x="22" y="0"/>
                    <a:pt x="11" y="18"/>
                    <a:pt x="0" y="22"/>
                  </a:cubicBezTo>
                  <a:cubicBezTo>
                    <a:pt x="9" y="41"/>
                    <a:pt x="9" y="41"/>
                    <a:pt x="9" y="41"/>
                  </a:cubicBezTo>
                  <a:cubicBezTo>
                    <a:pt x="9" y="41"/>
                    <a:pt x="38" y="20"/>
                    <a:pt x="35" y="15"/>
                  </a:cubicBezTo>
                  <a:cubicBezTo>
                    <a:pt x="31" y="9"/>
                    <a:pt x="22" y="0"/>
                    <a:pt x="22"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6" name="Freeform 48">
              <a:extLst>
                <a:ext uri="{FF2B5EF4-FFF2-40B4-BE49-F238E27FC236}">
                  <a16:creationId xmlns:a16="http://schemas.microsoft.com/office/drawing/2014/main" id="{B439CA3A-B469-475A-8AFA-74A6058BDAF3}"/>
                </a:ext>
              </a:extLst>
            </p:cNvPr>
            <p:cNvSpPr>
              <a:spLocks/>
            </p:cNvSpPr>
            <p:nvPr/>
          </p:nvSpPr>
          <p:spPr bwMode="auto">
            <a:xfrm>
              <a:off x="10131425" y="2163763"/>
              <a:ext cx="47625" cy="31750"/>
            </a:xfrm>
            <a:custGeom>
              <a:avLst/>
              <a:gdLst>
                <a:gd name="T0" fmla="*/ 0 w 30"/>
                <a:gd name="T1" fmla="*/ 4 h 20"/>
                <a:gd name="T2" fmla="*/ 2 w 30"/>
                <a:gd name="T3" fmla="*/ 18 h 20"/>
                <a:gd name="T4" fmla="*/ 29 w 30"/>
                <a:gd name="T5" fmla="*/ 17 h 20"/>
                <a:gd name="T6" fmla="*/ 24 w 30"/>
                <a:gd name="T7" fmla="*/ 2 h 20"/>
                <a:gd name="T8" fmla="*/ 0 w 30"/>
                <a:gd name="T9" fmla="*/ 4 h 20"/>
              </a:gdLst>
              <a:ahLst/>
              <a:cxnLst>
                <a:cxn ang="0">
                  <a:pos x="T0" y="T1"/>
                </a:cxn>
                <a:cxn ang="0">
                  <a:pos x="T2" y="T3"/>
                </a:cxn>
                <a:cxn ang="0">
                  <a:pos x="T4" y="T5"/>
                </a:cxn>
                <a:cxn ang="0">
                  <a:pos x="T6" y="T7"/>
                </a:cxn>
                <a:cxn ang="0">
                  <a:pos x="T8" y="T9"/>
                </a:cxn>
              </a:cxnLst>
              <a:rect l="0" t="0" r="r" b="b"/>
              <a:pathLst>
                <a:path w="30" h="20">
                  <a:moveTo>
                    <a:pt x="0" y="4"/>
                  </a:moveTo>
                  <a:cubicBezTo>
                    <a:pt x="0" y="4"/>
                    <a:pt x="1" y="17"/>
                    <a:pt x="2" y="18"/>
                  </a:cubicBezTo>
                  <a:cubicBezTo>
                    <a:pt x="4" y="19"/>
                    <a:pt x="28" y="20"/>
                    <a:pt x="29" y="17"/>
                  </a:cubicBezTo>
                  <a:cubicBezTo>
                    <a:pt x="30" y="15"/>
                    <a:pt x="25" y="0"/>
                    <a:pt x="24" y="2"/>
                  </a:cubicBezTo>
                  <a:cubicBezTo>
                    <a:pt x="22" y="3"/>
                    <a:pt x="17" y="0"/>
                    <a:pt x="0" y="4"/>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7" name="Freeform 49">
              <a:extLst>
                <a:ext uri="{FF2B5EF4-FFF2-40B4-BE49-F238E27FC236}">
                  <a16:creationId xmlns:a16="http://schemas.microsoft.com/office/drawing/2014/main" id="{2EEB8011-8AA9-4032-9705-063365192A30}"/>
                </a:ext>
              </a:extLst>
            </p:cNvPr>
            <p:cNvSpPr>
              <a:spLocks/>
            </p:cNvSpPr>
            <p:nvPr/>
          </p:nvSpPr>
          <p:spPr bwMode="auto">
            <a:xfrm>
              <a:off x="9840913" y="2162175"/>
              <a:ext cx="49213" cy="25400"/>
            </a:xfrm>
            <a:custGeom>
              <a:avLst/>
              <a:gdLst>
                <a:gd name="T0" fmla="*/ 5 w 31"/>
                <a:gd name="T1" fmla="*/ 0 h 16"/>
                <a:gd name="T2" fmla="*/ 0 w 31"/>
                <a:gd name="T3" fmla="*/ 11 h 16"/>
                <a:gd name="T4" fmla="*/ 28 w 31"/>
                <a:gd name="T5" fmla="*/ 15 h 16"/>
                <a:gd name="T6" fmla="*/ 30 w 31"/>
                <a:gd name="T7" fmla="*/ 5 h 16"/>
                <a:gd name="T8" fmla="*/ 5 w 31"/>
                <a:gd name="T9" fmla="*/ 0 h 16"/>
              </a:gdLst>
              <a:ahLst/>
              <a:cxnLst>
                <a:cxn ang="0">
                  <a:pos x="T0" y="T1"/>
                </a:cxn>
                <a:cxn ang="0">
                  <a:pos x="T2" y="T3"/>
                </a:cxn>
                <a:cxn ang="0">
                  <a:pos x="T4" y="T5"/>
                </a:cxn>
                <a:cxn ang="0">
                  <a:pos x="T6" y="T7"/>
                </a:cxn>
                <a:cxn ang="0">
                  <a:pos x="T8" y="T9"/>
                </a:cxn>
              </a:cxnLst>
              <a:rect l="0" t="0" r="r" b="b"/>
              <a:pathLst>
                <a:path w="31" h="16">
                  <a:moveTo>
                    <a:pt x="5" y="0"/>
                  </a:moveTo>
                  <a:cubicBezTo>
                    <a:pt x="5" y="0"/>
                    <a:pt x="0" y="10"/>
                    <a:pt x="0" y="11"/>
                  </a:cubicBezTo>
                  <a:cubicBezTo>
                    <a:pt x="1" y="13"/>
                    <a:pt x="28" y="16"/>
                    <a:pt x="28" y="15"/>
                  </a:cubicBezTo>
                  <a:cubicBezTo>
                    <a:pt x="28" y="14"/>
                    <a:pt x="31" y="6"/>
                    <a:pt x="30" y="5"/>
                  </a:cubicBezTo>
                  <a:cubicBezTo>
                    <a:pt x="29" y="4"/>
                    <a:pt x="23" y="1"/>
                    <a:pt x="5" y="0"/>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8" name="Freeform 50">
              <a:extLst>
                <a:ext uri="{FF2B5EF4-FFF2-40B4-BE49-F238E27FC236}">
                  <a16:creationId xmlns:a16="http://schemas.microsoft.com/office/drawing/2014/main" id="{16A47BD3-9168-4AE7-9B1A-41A88870CDF5}"/>
                </a:ext>
              </a:extLst>
            </p:cNvPr>
            <p:cNvSpPr>
              <a:spLocks/>
            </p:cNvSpPr>
            <p:nvPr/>
          </p:nvSpPr>
          <p:spPr bwMode="auto">
            <a:xfrm>
              <a:off x="2095500" y="2663825"/>
              <a:ext cx="204788" cy="85725"/>
            </a:xfrm>
            <a:custGeom>
              <a:avLst/>
              <a:gdLst>
                <a:gd name="T0" fmla="*/ 24 w 129"/>
                <a:gd name="T1" fmla="*/ 20 h 54"/>
                <a:gd name="T2" fmla="*/ 80 w 129"/>
                <a:gd name="T3" fmla="*/ 10 h 54"/>
                <a:gd name="T4" fmla="*/ 65 w 129"/>
                <a:gd name="T5" fmla="*/ 43 h 54"/>
                <a:gd name="T6" fmla="*/ 24 w 129"/>
                <a:gd name="T7" fmla="*/ 20 h 54"/>
              </a:gdLst>
              <a:ahLst/>
              <a:cxnLst>
                <a:cxn ang="0">
                  <a:pos x="T0" y="T1"/>
                </a:cxn>
                <a:cxn ang="0">
                  <a:pos x="T2" y="T3"/>
                </a:cxn>
                <a:cxn ang="0">
                  <a:pos x="T4" y="T5"/>
                </a:cxn>
                <a:cxn ang="0">
                  <a:pos x="T6" y="T7"/>
                </a:cxn>
              </a:cxnLst>
              <a:rect l="0" t="0" r="r" b="b"/>
              <a:pathLst>
                <a:path w="129" h="54">
                  <a:moveTo>
                    <a:pt x="24" y="20"/>
                  </a:moveTo>
                  <a:cubicBezTo>
                    <a:pt x="30" y="21"/>
                    <a:pt x="60" y="20"/>
                    <a:pt x="80" y="10"/>
                  </a:cubicBezTo>
                  <a:cubicBezTo>
                    <a:pt x="101" y="0"/>
                    <a:pt x="129" y="33"/>
                    <a:pt x="65" y="43"/>
                  </a:cubicBezTo>
                  <a:cubicBezTo>
                    <a:pt x="0" y="54"/>
                    <a:pt x="24" y="20"/>
                    <a:pt x="24" y="2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49" name="Freeform 51">
              <a:extLst>
                <a:ext uri="{FF2B5EF4-FFF2-40B4-BE49-F238E27FC236}">
                  <a16:creationId xmlns:a16="http://schemas.microsoft.com/office/drawing/2014/main" id="{06F80203-F0EC-482B-8430-1F192ED6FB40}"/>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0" name="Freeform 52">
              <a:extLst>
                <a:ext uri="{FF2B5EF4-FFF2-40B4-BE49-F238E27FC236}">
                  <a16:creationId xmlns:a16="http://schemas.microsoft.com/office/drawing/2014/main" id="{C65ED06C-C0D0-4C76-A54E-53EED679E8FE}"/>
                </a:ext>
              </a:extLst>
            </p:cNvPr>
            <p:cNvSpPr>
              <a:spLocks/>
            </p:cNvSpPr>
            <p:nvPr/>
          </p:nvSpPr>
          <p:spPr bwMode="auto">
            <a:xfrm>
              <a:off x="1539875" y="3373438"/>
              <a:ext cx="44450" cy="41275"/>
            </a:xfrm>
            <a:custGeom>
              <a:avLst/>
              <a:gdLst>
                <a:gd name="T0" fmla="*/ 8 w 28"/>
                <a:gd name="T1" fmla="*/ 0 h 26"/>
                <a:gd name="T2" fmla="*/ 0 w 28"/>
                <a:gd name="T3" fmla="*/ 16 h 26"/>
                <a:gd name="T4" fmla="*/ 10 w 28"/>
                <a:gd name="T5" fmla="*/ 26 h 26"/>
                <a:gd name="T6" fmla="*/ 17 w 28"/>
                <a:gd name="T7" fmla="*/ 26 h 26"/>
                <a:gd name="T8" fmla="*/ 28 w 28"/>
                <a:gd name="T9" fmla="*/ 9 h 26"/>
                <a:gd name="T10" fmla="*/ 8 w 28"/>
                <a:gd name="T11" fmla="*/ 0 h 26"/>
              </a:gdLst>
              <a:ahLst/>
              <a:cxnLst>
                <a:cxn ang="0">
                  <a:pos x="T0" y="T1"/>
                </a:cxn>
                <a:cxn ang="0">
                  <a:pos x="T2" y="T3"/>
                </a:cxn>
                <a:cxn ang="0">
                  <a:pos x="T4" y="T5"/>
                </a:cxn>
                <a:cxn ang="0">
                  <a:pos x="T6" y="T7"/>
                </a:cxn>
                <a:cxn ang="0">
                  <a:pos x="T8" y="T9"/>
                </a:cxn>
                <a:cxn ang="0">
                  <a:pos x="T10" y="T11"/>
                </a:cxn>
              </a:cxnLst>
              <a:rect l="0" t="0" r="r" b="b"/>
              <a:pathLst>
                <a:path w="28" h="26">
                  <a:moveTo>
                    <a:pt x="8" y="0"/>
                  </a:moveTo>
                  <a:lnTo>
                    <a:pt x="0" y="16"/>
                  </a:lnTo>
                  <a:lnTo>
                    <a:pt x="10" y="26"/>
                  </a:lnTo>
                  <a:lnTo>
                    <a:pt x="17" y="26"/>
                  </a:lnTo>
                  <a:lnTo>
                    <a:pt x="28" y="9"/>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1" name="Freeform 53">
              <a:extLst>
                <a:ext uri="{FF2B5EF4-FFF2-40B4-BE49-F238E27FC236}">
                  <a16:creationId xmlns:a16="http://schemas.microsoft.com/office/drawing/2014/main" id="{6FDD1F43-FD09-418C-B570-E99D8C16D552}"/>
                </a:ext>
              </a:extLst>
            </p:cNvPr>
            <p:cNvSpPr>
              <a:spLocks/>
            </p:cNvSpPr>
            <p:nvPr/>
          </p:nvSpPr>
          <p:spPr bwMode="auto">
            <a:xfrm>
              <a:off x="1539875" y="3373438"/>
              <a:ext cx="44450" cy="41275"/>
            </a:xfrm>
            <a:custGeom>
              <a:avLst/>
              <a:gdLst>
                <a:gd name="T0" fmla="*/ 8 w 28"/>
                <a:gd name="T1" fmla="*/ 0 h 26"/>
                <a:gd name="T2" fmla="*/ 0 w 28"/>
                <a:gd name="T3" fmla="*/ 16 h 26"/>
                <a:gd name="T4" fmla="*/ 0 w 28"/>
                <a:gd name="T5" fmla="*/ 16 h 26"/>
                <a:gd name="T6" fmla="*/ 3 w 28"/>
                <a:gd name="T7" fmla="*/ 19 h 26"/>
                <a:gd name="T8" fmla="*/ 17 w 28"/>
                <a:gd name="T9" fmla="*/ 26 h 26"/>
                <a:gd name="T10" fmla="*/ 17 w 28"/>
                <a:gd name="T11" fmla="*/ 26 h 26"/>
                <a:gd name="T12" fmla="*/ 28 w 28"/>
                <a:gd name="T13" fmla="*/ 9 h 26"/>
                <a:gd name="T14" fmla="*/ 8 w 28"/>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6">
                  <a:moveTo>
                    <a:pt x="8" y="0"/>
                  </a:moveTo>
                  <a:cubicBezTo>
                    <a:pt x="0" y="16"/>
                    <a:pt x="0" y="16"/>
                    <a:pt x="0" y="16"/>
                  </a:cubicBezTo>
                  <a:cubicBezTo>
                    <a:pt x="0" y="16"/>
                    <a:pt x="0" y="16"/>
                    <a:pt x="0" y="16"/>
                  </a:cubicBezTo>
                  <a:cubicBezTo>
                    <a:pt x="3" y="19"/>
                    <a:pt x="3" y="19"/>
                    <a:pt x="3" y="19"/>
                  </a:cubicBezTo>
                  <a:cubicBezTo>
                    <a:pt x="10" y="25"/>
                    <a:pt x="17" y="26"/>
                    <a:pt x="17" y="26"/>
                  </a:cubicBezTo>
                  <a:cubicBezTo>
                    <a:pt x="17" y="26"/>
                    <a:pt x="17" y="26"/>
                    <a:pt x="17" y="26"/>
                  </a:cubicBezTo>
                  <a:cubicBezTo>
                    <a:pt x="28" y="9"/>
                    <a:pt x="28" y="9"/>
                    <a:pt x="28" y="9"/>
                  </a:cubicBezTo>
                  <a:cubicBezTo>
                    <a:pt x="8" y="0"/>
                    <a:pt x="8" y="0"/>
                    <a:pt x="8"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2" name="Freeform 54">
              <a:extLst>
                <a:ext uri="{FF2B5EF4-FFF2-40B4-BE49-F238E27FC236}">
                  <a16:creationId xmlns:a16="http://schemas.microsoft.com/office/drawing/2014/main" id="{F285DD8C-B8ED-413A-883D-6C56EE404310}"/>
                </a:ext>
              </a:extLst>
            </p:cNvPr>
            <p:cNvSpPr>
              <a:spLocks/>
            </p:cNvSpPr>
            <p:nvPr/>
          </p:nvSpPr>
          <p:spPr bwMode="auto">
            <a:xfrm>
              <a:off x="1516063" y="3398838"/>
              <a:ext cx="150813" cy="103188"/>
            </a:xfrm>
            <a:custGeom>
              <a:avLst/>
              <a:gdLst>
                <a:gd name="T0" fmla="*/ 15 w 95"/>
                <a:gd name="T1" fmla="*/ 0 h 65"/>
                <a:gd name="T2" fmla="*/ 0 w 95"/>
                <a:gd name="T3" fmla="*/ 25 h 65"/>
                <a:gd name="T4" fmla="*/ 43 w 95"/>
                <a:gd name="T5" fmla="*/ 53 h 65"/>
                <a:gd name="T6" fmla="*/ 95 w 95"/>
                <a:gd name="T7" fmla="*/ 57 h 65"/>
                <a:gd name="T8" fmla="*/ 67 w 95"/>
                <a:gd name="T9" fmla="*/ 35 h 65"/>
                <a:gd name="T10" fmla="*/ 32 w 95"/>
                <a:gd name="T11" fmla="*/ 10 h 65"/>
                <a:gd name="T12" fmla="*/ 15 w 95"/>
                <a:gd name="T13" fmla="*/ 0 h 65"/>
              </a:gdLst>
              <a:ahLst/>
              <a:cxnLst>
                <a:cxn ang="0">
                  <a:pos x="T0" y="T1"/>
                </a:cxn>
                <a:cxn ang="0">
                  <a:pos x="T2" y="T3"/>
                </a:cxn>
                <a:cxn ang="0">
                  <a:pos x="T4" y="T5"/>
                </a:cxn>
                <a:cxn ang="0">
                  <a:pos x="T6" y="T7"/>
                </a:cxn>
                <a:cxn ang="0">
                  <a:pos x="T8" y="T9"/>
                </a:cxn>
                <a:cxn ang="0">
                  <a:pos x="T10" y="T11"/>
                </a:cxn>
                <a:cxn ang="0">
                  <a:pos x="T12" y="T13"/>
                </a:cxn>
              </a:cxnLst>
              <a:rect l="0" t="0" r="r" b="b"/>
              <a:pathLst>
                <a:path w="95" h="65">
                  <a:moveTo>
                    <a:pt x="15" y="0"/>
                  </a:moveTo>
                  <a:cubicBezTo>
                    <a:pt x="15" y="0"/>
                    <a:pt x="5" y="4"/>
                    <a:pt x="0" y="25"/>
                  </a:cubicBezTo>
                  <a:cubicBezTo>
                    <a:pt x="0" y="25"/>
                    <a:pt x="15" y="41"/>
                    <a:pt x="43" y="53"/>
                  </a:cubicBezTo>
                  <a:cubicBezTo>
                    <a:pt x="70" y="65"/>
                    <a:pt x="95" y="62"/>
                    <a:pt x="95" y="57"/>
                  </a:cubicBezTo>
                  <a:cubicBezTo>
                    <a:pt x="95" y="52"/>
                    <a:pt x="94" y="44"/>
                    <a:pt x="67" y="35"/>
                  </a:cubicBezTo>
                  <a:cubicBezTo>
                    <a:pt x="40" y="25"/>
                    <a:pt x="34" y="16"/>
                    <a:pt x="32" y="10"/>
                  </a:cubicBezTo>
                  <a:cubicBezTo>
                    <a:pt x="32" y="10"/>
                    <a:pt x="23" y="9"/>
                    <a:pt x="15" y="0"/>
                  </a:cubicBezTo>
                </a:path>
              </a:pathLst>
            </a:custGeom>
            <a:solidFill>
              <a:srgbClr val="115C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3" name="Freeform 55">
              <a:extLst>
                <a:ext uri="{FF2B5EF4-FFF2-40B4-BE49-F238E27FC236}">
                  <a16:creationId xmlns:a16="http://schemas.microsoft.com/office/drawing/2014/main" id="{50EB7DB9-788F-48D9-BB78-0BECDE20A937}"/>
                </a:ext>
              </a:extLst>
            </p:cNvPr>
            <p:cNvSpPr>
              <a:spLocks/>
            </p:cNvSpPr>
            <p:nvPr/>
          </p:nvSpPr>
          <p:spPr bwMode="auto">
            <a:xfrm>
              <a:off x="1516063" y="3398838"/>
              <a:ext cx="150813" cy="96838"/>
            </a:xfrm>
            <a:custGeom>
              <a:avLst/>
              <a:gdLst>
                <a:gd name="T0" fmla="*/ 15 w 95"/>
                <a:gd name="T1" fmla="*/ 0 h 61"/>
                <a:gd name="T2" fmla="*/ 0 w 95"/>
                <a:gd name="T3" fmla="*/ 25 h 61"/>
                <a:gd name="T4" fmla="*/ 43 w 95"/>
                <a:gd name="T5" fmla="*/ 53 h 61"/>
                <a:gd name="T6" fmla="*/ 79 w 95"/>
                <a:gd name="T7" fmla="*/ 61 h 61"/>
                <a:gd name="T8" fmla="*/ 95 w 95"/>
                <a:gd name="T9" fmla="*/ 57 h 61"/>
                <a:gd name="T10" fmla="*/ 95 w 95"/>
                <a:gd name="T11" fmla="*/ 56 h 61"/>
                <a:gd name="T12" fmla="*/ 95 w 95"/>
                <a:gd name="T13" fmla="*/ 54 h 61"/>
                <a:gd name="T14" fmla="*/ 67 w 95"/>
                <a:gd name="T15" fmla="*/ 35 h 61"/>
                <a:gd name="T16" fmla="*/ 32 w 95"/>
                <a:gd name="T17" fmla="*/ 10 h 61"/>
                <a:gd name="T18" fmla="*/ 32 w 95"/>
                <a:gd name="T19" fmla="*/ 10 h 61"/>
                <a:gd name="T20" fmla="*/ 18 w 95"/>
                <a:gd name="T21" fmla="*/ 3 h 61"/>
                <a:gd name="T22" fmla="*/ 15 w 95"/>
                <a:gd name="T23" fmla="*/ 0 h 61"/>
                <a:gd name="T24" fmla="*/ 15 w 95"/>
                <a:gd name="T25" fmla="*/ 0 h 61"/>
                <a:gd name="T26" fmla="*/ 15 w 95"/>
                <a:gd name="T2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 h="61">
                  <a:moveTo>
                    <a:pt x="15" y="0"/>
                  </a:moveTo>
                  <a:cubicBezTo>
                    <a:pt x="15" y="0"/>
                    <a:pt x="5" y="4"/>
                    <a:pt x="0" y="25"/>
                  </a:cubicBezTo>
                  <a:cubicBezTo>
                    <a:pt x="0" y="25"/>
                    <a:pt x="15" y="41"/>
                    <a:pt x="43" y="53"/>
                  </a:cubicBezTo>
                  <a:cubicBezTo>
                    <a:pt x="57" y="59"/>
                    <a:pt x="70" y="61"/>
                    <a:pt x="79" y="61"/>
                  </a:cubicBezTo>
                  <a:cubicBezTo>
                    <a:pt x="89" y="61"/>
                    <a:pt x="95" y="59"/>
                    <a:pt x="95" y="57"/>
                  </a:cubicBezTo>
                  <a:cubicBezTo>
                    <a:pt x="95" y="57"/>
                    <a:pt x="95" y="57"/>
                    <a:pt x="95" y="56"/>
                  </a:cubicBezTo>
                  <a:cubicBezTo>
                    <a:pt x="95" y="56"/>
                    <a:pt x="95" y="55"/>
                    <a:pt x="95" y="54"/>
                  </a:cubicBezTo>
                  <a:cubicBezTo>
                    <a:pt x="94" y="49"/>
                    <a:pt x="88" y="42"/>
                    <a:pt x="67" y="35"/>
                  </a:cubicBezTo>
                  <a:cubicBezTo>
                    <a:pt x="40" y="25"/>
                    <a:pt x="34" y="16"/>
                    <a:pt x="32" y="10"/>
                  </a:cubicBezTo>
                  <a:cubicBezTo>
                    <a:pt x="32" y="10"/>
                    <a:pt x="32" y="10"/>
                    <a:pt x="32" y="10"/>
                  </a:cubicBezTo>
                  <a:cubicBezTo>
                    <a:pt x="32" y="10"/>
                    <a:pt x="25" y="9"/>
                    <a:pt x="18" y="3"/>
                  </a:cubicBezTo>
                  <a:cubicBezTo>
                    <a:pt x="17" y="2"/>
                    <a:pt x="16" y="1"/>
                    <a:pt x="15" y="0"/>
                  </a:cubicBezTo>
                  <a:cubicBezTo>
                    <a:pt x="15" y="0"/>
                    <a:pt x="15" y="0"/>
                    <a:pt x="15" y="0"/>
                  </a:cubicBezTo>
                  <a:cubicBezTo>
                    <a:pt x="15" y="0"/>
                    <a:pt x="15" y="0"/>
                    <a:pt x="15" y="0"/>
                  </a:cubicBezTo>
                </a:path>
              </a:pathLst>
            </a:custGeom>
            <a:solidFill>
              <a:srgbClr val="012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4" name="Freeform 56">
              <a:extLst>
                <a:ext uri="{FF2B5EF4-FFF2-40B4-BE49-F238E27FC236}">
                  <a16:creationId xmlns:a16="http://schemas.microsoft.com/office/drawing/2014/main" id="{A199974B-0A0C-46B0-A7AC-3AAE812BD3A1}"/>
                </a:ext>
              </a:extLst>
            </p:cNvPr>
            <p:cNvSpPr>
              <a:spLocks/>
            </p:cNvSpPr>
            <p:nvPr/>
          </p:nvSpPr>
          <p:spPr bwMode="auto">
            <a:xfrm>
              <a:off x="1917700" y="3411538"/>
              <a:ext cx="42863" cy="55563"/>
            </a:xfrm>
            <a:custGeom>
              <a:avLst/>
              <a:gdLst>
                <a:gd name="T0" fmla="*/ 0 w 27"/>
                <a:gd name="T1" fmla="*/ 13 h 35"/>
                <a:gd name="T2" fmla="*/ 8 w 27"/>
                <a:gd name="T3" fmla="*/ 35 h 35"/>
                <a:gd name="T4" fmla="*/ 27 w 27"/>
                <a:gd name="T5" fmla="*/ 27 h 35"/>
                <a:gd name="T6" fmla="*/ 17 w 27"/>
                <a:gd name="T7" fmla="*/ 0 h 35"/>
                <a:gd name="T8" fmla="*/ 0 w 27"/>
                <a:gd name="T9" fmla="*/ 13 h 35"/>
              </a:gdLst>
              <a:ahLst/>
              <a:cxnLst>
                <a:cxn ang="0">
                  <a:pos x="T0" y="T1"/>
                </a:cxn>
                <a:cxn ang="0">
                  <a:pos x="T2" y="T3"/>
                </a:cxn>
                <a:cxn ang="0">
                  <a:pos x="T4" y="T5"/>
                </a:cxn>
                <a:cxn ang="0">
                  <a:pos x="T6" y="T7"/>
                </a:cxn>
                <a:cxn ang="0">
                  <a:pos x="T8" y="T9"/>
                </a:cxn>
              </a:cxnLst>
              <a:rect l="0" t="0" r="r" b="b"/>
              <a:pathLst>
                <a:path w="27" h="35">
                  <a:moveTo>
                    <a:pt x="0" y="13"/>
                  </a:moveTo>
                  <a:lnTo>
                    <a:pt x="8" y="35"/>
                  </a:lnTo>
                  <a:lnTo>
                    <a:pt x="27" y="27"/>
                  </a:lnTo>
                  <a:lnTo>
                    <a:pt x="17" y="0"/>
                  </a:lnTo>
                  <a:lnTo>
                    <a:pt x="0" y="1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5" name="Freeform 57">
              <a:extLst>
                <a:ext uri="{FF2B5EF4-FFF2-40B4-BE49-F238E27FC236}">
                  <a16:creationId xmlns:a16="http://schemas.microsoft.com/office/drawing/2014/main" id="{107BDA64-F1D1-4EF3-A20A-73CCBB3E010D}"/>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3C6D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6" name="Freeform 58">
              <a:extLst>
                <a:ext uri="{FF2B5EF4-FFF2-40B4-BE49-F238E27FC236}">
                  <a16:creationId xmlns:a16="http://schemas.microsoft.com/office/drawing/2014/main" id="{DF9ECD50-02DD-48D1-AE96-6EE8C8B529B4}"/>
                </a:ext>
              </a:extLst>
            </p:cNvPr>
            <p:cNvSpPr>
              <a:spLocks/>
            </p:cNvSpPr>
            <p:nvPr/>
          </p:nvSpPr>
          <p:spPr bwMode="auto">
            <a:xfrm>
              <a:off x="1536700" y="2825750"/>
              <a:ext cx="263525" cy="582613"/>
            </a:xfrm>
            <a:custGeom>
              <a:avLst/>
              <a:gdLst>
                <a:gd name="T0" fmla="*/ 84 w 166"/>
                <a:gd name="T1" fmla="*/ 0 h 367"/>
                <a:gd name="T2" fmla="*/ 0 w 166"/>
                <a:gd name="T3" fmla="*/ 345 h 367"/>
                <a:gd name="T4" fmla="*/ 34 w 166"/>
                <a:gd name="T5" fmla="*/ 367 h 367"/>
                <a:gd name="T6" fmla="*/ 163 w 166"/>
                <a:gd name="T7" fmla="*/ 81 h 367"/>
                <a:gd name="T8" fmla="*/ 84 w 166"/>
                <a:gd name="T9" fmla="*/ 0 h 367"/>
              </a:gdLst>
              <a:ahLst/>
              <a:cxnLst>
                <a:cxn ang="0">
                  <a:pos x="T0" y="T1"/>
                </a:cxn>
                <a:cxn ang="0">
                  <a:pos x="T2" y="T3"/>
                </a:cxn>
                <a:cxn ang="0">
                  <a:pos x="T4" y="T5"/>
                </a:cxn>
                <a:cxn ang="0">
                  <a:pos x="T6" y="T7"/>
                </a:cxn>
                <a:cxn ang="0">
                  <a:pos x="T8" y="T9"/>
                </a:cxn>
              </a:cxnLst>
              <a:rect l="0" t="0" r="r" b="b"/>
              <a:pathLst>
                <a:path w="166" h="367">
                  <a:moveTo>
                    <a:pt x="84" y="0"/>
                  </a:moveTo>
                  <a:cubicBezTo>
                    <a:pt x="83" y="23"/>
                    <a:pt x="68" y="261"/>
                    <a:pt x="0" y="345"/>
                  </a:cubicBezTo>
                  <a:cubicBezTo>
                    <a:pt x="0" y="345"/>
                    <a:pt x="13" y="360"/>
                    <a:pt x="34" y="367"/>
                  </a:cubicBezTo>
                  <a:cubicBezTo>
                    <a:pt x="34" y="367"/>
                    <a:pt x="159" y="162"/>
                    <a:pt x="163" y="81"/>
                  </a:cubicBezTo>
                  <a:cubicBezTo>
                    <a:pt x="166" y="0"/>
                    <a:pt x="84" y="0"/>
                    <a:pt x="84" y="0"/>
                  </a:cubicBez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7" name="Freeform 59">
              <a:extLst>
                <a:ext uri="{FF2B5EF4-FFF2-40B4-BE49-F238E27FC236}">
                  <a16:creationId xmlns:a16="http://schemas.microsoft.com/office/drawing/2014/main" id="{3EFE368A-E101-49DB-A0A2-831415A0BA91}"/>
                </a:ext>
              </a:extLst>
            </p:cNvPr>
            <p:cNvSpPr>
              <a:spLocks/>
            </p:cNvSpPr>
            <p:nvPr/>
          </p:nvSpPr>
          <p:spPr bwMode="auto">
            <a:xfrm>
              <a:off x="1922463" y="3448050"/>
              <a:ext cx="168275" cy="69850"/>
            </a:xfrm>
            <a:custGeom>
              <a:avLst/>
              <a:gdLst>
                <a:gd name="T0" fmla="*/ 22 w 106"/>
                <a:gd name="T1" fmla="*/ 0 h 44"/>
                <a:gd name="T2" fmla="*/ 3 w 106"/>
                <a:gd name="T3" fmla="*/ 5 h 44"/>
                <a:gd name="T4" fmla="*/ 9 w 106"/>
                <a:gd name="T5" fmla="*/ 32 h 44"/>
                <a:gd name="T6" fmla="*/ 102 w 106"/>
                <a:gd name="T7" fmla="*/ 22 h 44"/>
                <a:gd name="T8" fmla="*/ 91 w 106"/>
                <a:gd name="T9" fmla="*/ 3 h 44"/>
                <a:gd name="T10" fmla="*/ 22 w 106"/>
                <a:gd name="T11" fmla="*/ 0 h 44"/>
              </a:gdLst>
              <a:ahLst/>
              <a:cxnLst>
                <a:cxn ang="0">
                  <a:pos x="T0" y="T1"/>
                </a:cxn>
                <a:cxn ang="0">
                  <a:pos x="T2" y="T3"/>
                </a:cxn>
                <a:cxn ang="0">
                  <a:pos x="T4" y="T5"/>
                </a:cxn>
                <a:cxn ang="0">
                  <a:pos x="T6" y="T7"/>
                </a:cxn>
                <a:cxn ang="0">
                  <a:pos x="T8" y="T9"/>
                </a:cxn>
                <a:cxn ang="0">
                  <a:pos x="T10" y="T11"/>
                </a:cxn>
              </a:cxnLst>
              <a:rect l="0" t="0" r="r" b="b"/>
              <a:pathLst>
                <a:path w="106" h="44">
                  <a:moveTo>
                    <a:pt x="22" y="0"/>
                  </a:moveTo>
                  <a:cubicBezTo>
                    <a:pt x="22" y="0"/>
                    <a:pt x="11" y="6"/>
                    <a:pt x="3" y="5"/>
                  </a:cubicBezTo>
                  <a:cubicBezTo>
                    <a:pt x="3" y="5"/>
                    <a:pt x="0" y="20"/>
                    <a:pt x="9" y="32"/>
                  </a:cubicBezTo>
                  <a:cubicBezTo>
                    <a:pt x="9" y="32"/>
                    <a:pt x="48" y="44"/>
                    <a:pt x="102" y="22"/>
                  </a:cubicBezTo>
                  <a:cubicBezTo>
                    <a:pt x="102" y="22"/>
                    <a:pt x="106" y="6"/>
                    <a:pt x="91" y="3"/>
                  </a:cubicBezTo>
                  <a:cubicBezTo>
                    <a:pt x="76" y="0"/>
                    <a:pt x="51" y="17"/>
                    <a:pt x="22" y="0"/>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8" name="Freeform 60">
              <a:extLst>
                <a:ext uri="{FF2B5EF4-FFF2-40B4-BE49-F238E27FC236}">
                  <a16:creationId xmlns:a16="http://schemas.microsoft.com/office/drawing/2014/main" id="{315615C0-A4A5-478A-BB08-F354BD44DEAB}"/>
                </a:ext>
              </a:extLst>
            </p:cNvPr>
            <p:cNvSpPr>
              <a:spLocks/>
            </p:cNvSpPr>
            <p:nvPr/>
          </p:nvSpPr>
          <p:spPr bwMode="auto">
            <a:xfrm>
              <a:off x="1641475" y="2720975"/>
              <a:ext cx="330200" cy="717550"/>
            </a:xfrm>
            <a:custGeom>
              <a:avLst/>
              <a:gdLst>
                <a:gd name="T0" fmla="*/ 15 w 208"/>
                <a:gd name="T1" fmla="*/ 11 h 453"/>
                <a:gd name="T2" fmla="*/ 28 w 208"/>
                <a:gd name="T3" fmla="*/ 131 h 453"/>
                <a:gd name="T4" fmla="*/ 138 w 208"/>
                <a:gd name="T5" fmla="*/ 267 h 453"/>
                <a:gd name="T6" fmla="*/ 170 w 208"/>
                <a:gd name="T7" fmla="*/ 450 h 453"/>
                <a:gd name="T8" fmla="*/ 208 w 208"/>
                <a:gd name="T9" fmla="*/ 440 h 453"/>
                <a:gd name="T10" fmla="*/ 193 w 208"/>
                <a:gd name="T11" fmla="*/ 246 h 453"/>
                <a:gd name="T12" fmla="*/ 108 w 208"/>
                <a:gd name="T13" fmla="*/ 34 h 453"/>
                <a:gd name="T14" fmla="*/ 15 w 208"/>
                <a:gd name="T15" fmla="*/ 11 h 4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453">
                  <a:moveTo>
                    <a:pt x="15" y="11"/>
                  </a:moveTo>
                  <a:cubicBezTo>
                    <a:pt x="10" y="19"/>
                    <a:pt x="0" y="75"/>
                    <a:pt x="28" y="131"/>
                  </a:cubicBezTo>
                  <a:cubicBezTo>
                    <a:pt x="57" y="188"/>
                    <a:pt x="136" y="256"/>
                    <a:pt x="138" y="267"/>
                  </a:cubicBezTo>
                  <a:cubicBezTo>
                    <a:pt x="139" y="279"/>
                    <a:pt x="164" y="429"/>
                    <a:pt x="170" y="450"/>
                  </a:cubicBezTo>
                  <a:cubicBezTo>
                    <a:pt x="170" y="450"/>
                    <a:pt x="195" y="453"/>
                    <a:pt x="208" y="440"/>
                  </a:cubicBezTo>
                  <a:cubicBezTo>
                    <a:pt x="208" y="440"/>
                    <a:pt x="195" y="307"/>
                    <a:pt x="193" y="246"/>
                  </a:cubicBezTo>
                  <a:cubicBezTo>
                    <a:pt x="193" y="246"/>
                    <a:pt x="123" y="69"/>
                    <a:pt x="108" y="34"/>
                  </a:cubicBezTo>
                  <a:cubicBezTo>
                    <a:pt x="93" y="0"/>
                    <a:pt x="15" y="11"/>
                    <a:pt x="15" y="1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59" name="Freeform 61">
              <a:extLst>
                <a:ext uri="{FF2B5EF4-FFF2-40B4-BE49-F238E27FC236}">
                  <a16:creationId xmlns:a16="http://schemas.microsoft.com/office/drawing/2014/main" id="{A7B9DB95-62DA-42D0-BC9B-F403B0483439}"/>
                </a:ext>
              </a:extLst>
            </p:cNvPr>
            <p:cNvSpPr>
              <a:spLocks/>
            </p:cNvSpPr>
            <p:nvPr/>
          </p:nvSpPr>
          <p:spPr bwMode="auto">
            <a:xfrm>
              <a:off x="2146300" y="2514600"/>
              <a:ext cx="1997075" cy="1008063"/>
            </a:xfrm>
            <a:custGeom>
              <a:avLst/>
              <a:gdLst>
                <a:gd name="T0" fmla="*/ 5 w 1258"/>
                <a:gd name="T1" fmla="*/ 0 h 636"/>
                <a:gd name="T2" fmla="*/ 0 w 1258"/>
                <a:gd name="T3" fmla="*/ 626 h 636"/>
                <a:gd name="T4" fmla="*/ 1228 w 1258"/>
                <a:gd name="T5" fmla="*/ 636 h 636"/>
                <a:gd name="T6" fmla="*/ 1233 w 1258"/>
                <a:gd name="T7" fmla="*/ 29 h 636"/>
                <a:gd name="T8" fmla="*/ 5 w 1258"/>
                <a:gd name="T9" fmla="*/ 0 h 636"/>
              </a:gdLst>
              <a:ahLst/>
              <a:cxnLst>
                <a:cxn ang="0">
                  <a:pos x="T0" y="T1"/>
                </a:cxn>
                <a:cxn ang="0">
                  <a:pos x="T2" y="T3"/>
                </a:cxn>
                <a:cxn ang="0">
                  <a:pos x="T4" y="T5"/>
                </a:cxn>
                <a:cxn ang="0">
                  <a:pos x="T6" y="T7"/>
                </a:cxn>
                <a:cxn ang="0">
                  <a:pos x="T8" y="T9"/>
                </a:cxn>
              </a:cxnLst>
              <a:rect l="0" t="0" r="r" b="b"/>
              <a:pathLst>
                <a:path w="1258" h="636">
                  <a:moveTo>
                    <a:pt x="5" y="0"/>
                  </a:moveTo>
                  <a:cubicBezTo>
                    <a:pt x="0" y="626"/>
                    <a:pt x="0" y="626"/>
                    <a:pt x="0" y="626"/>
                  </a:cubicBezTo>
                  <a:cubicBezTo>
                    <a:pt x="1228" y="636"/>
                    <a:pt x="1228" y="636"/>
                    <a:pt x="1228" y="636"/>
                  </a:cubicBezTo>
                  <a:cubicBezTo>
                    <a:pt x="1228" y="636"/>
                    <a:pt x="1258" y="46"/>
                    <a:pt x="1233" y="29"/>
                  </a:cubicBezTo>
                  <a:cubicBezTo>
                    <a:pt x="1208" y="12"/>
                    <a:pt x="43" y="5"/>
                    <a:pt x="5" y="0"/>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0" name="Freeform 62">
              <a:extLst>
                <a:ext uri="{FF2B5EF4-FFF2-40B4-BE49-F238E27FC236}">
                  <a16:creationId xmlns:a16="http://schemas.microsoft.com/office/drawing/2014/main" id="{AF61C0CE-65CD-4B8E-8DB7-29A2D4F2797A}"/>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1" name="Freeform 63">
              <a:extLst>
                <a:ext uri="{FF2B5EF4-FFF2-40B4-BE49-F238E27FC236}">
                  <a16:creationId xmlns:a16="http://schemas.microsoft.com/office/drawing/2014/main" id="{84E5A5EA-9829-4659-B592-A4FCDA848BE0}"/>
                </a:ext>
              </a:extLst>
            </p:cNvPr>
            <p:cNvSpPr>
              <a:spLocks/>
            </p:cNvSpPr>
            <p:nvPr/>
          </p:nvSpPr>
          <p:spPr bwMode="auto">
            <a:xfrm>
              <a:off x="2146300" y="2855913"/>
              <a:ext cx="1949450" cy="666750"/>
            </a:xfrm>
            <a:custGeom>
              <a:avLst/>
              <a:gdLst>
                <a:gd name="T0" fmla="*/ 0 w 1228"/>
                <a:gd name="T1" fmla="*/ 410 h 420"/>
                <a:gd name="T2" fmla="*/ 623 w 1228"/>
                <a:gd name="T3" fmla="*/ 0 h 420"/>
                <a:gd name="T4" fmla="*/ 1228 w 1228"/>
                <a:gd name="T5" fmla="*/ 420 h 420"/>
                <a:gd name="T6" fmla="*/ 0 w 1228"/>
                <a:gd name="T7" fmla="*/ 410 h 420"/>
              </a:gdLst>
              <a:ahLst/>
              <a:cxnLst>
                <a:cxn ang="0">
                  <a:pos x="T0" y="T1"/>
                </a:cxn>
                <a:cxn ang="0">
                  <a:pos x="T2" y="T3"/>
                </a:cxn>
                <a:cxn ang="0">
                  <a:pos x="T4" y="T5"/>
                </a:cxn>
                <a:cxn ang="0">
                  <a:pos x="T6" y="T7"/>
                </a:cxn>
              </a:cxnLst>
              <a:rect l="0" t="0" r="r" b="b"/>
              <a:pathLst>
                <a:path w="1228" h="420">
                  <a:moveTo>
                    <a:pt x="0" y="410"/>
                  </a:moveTo>
                  <a:lnTo>
                    <a:pt x="623" y="0"/>
                  </a:lnTo>
                  <a:lnTo>
                    <a:pt x="1228" y="420"/>
                  </a:lnTo>
                  <a:lnTo>
                    <a:pt x="0" y="410"/>
                  </a:lnTo>
                  <a:close/>
                </a:path>
              </a:pathLst>
            </a:custGeom>
            <a:solidFill>
              <a:srgbClr val="FFCD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2" name="Freeform 64">
              <a:extLst>
                <a:ext uri="{FF2B5EF4-FFF2-40B4-BE49-F238E27FC236}">
                  <a16:creationId xmlns:a16="http://schemas.microsoft.com/office/drawing/2014/main" id="{661476FC-8FE7-47B2-9907-A32A58C5003C}"/>
                </a:ext>
              </a:extLst>
            </p:cNvPr>
            <p:cNvSpPr>
              <a:spLocks/>
            </p:cNvSpPr>
            <p:nvPr/>
          </p:nvSpPr>
          <p:spPr bwMode="auto">
            <a:xfrm>
              <a:off x="2154238" y="2514600"/>
              <a:ext cx="1949450" cy="549275"/>
            </a:xfrm>
            <a:custGeom>
              <a:avLst/>
              <a:gdLst>
                <a:gd name="T0" fmla="*/ 0 w 1228"/>
                <a:gd name="T1" fmla="*/ 0 h 347"/>
                <a:gd name="T2" fmla="*/ 598 w 1228"/>
                <a:gd name="T3" fmla="*/ 347 h 347"/>
                <a:gd name="T4" fmla="*/ 1228 w 1228"/>
                <a:gd name="T5" fmla="*/ 29 h 347"/>
                <a:gd name="T6" fmla="*/ 0 w 1228"/>
                <a:gd name="T7" fmla="*/ 0 h 347"/>
              </a:gdLst>
              <a:ahLst/>
              <a:cxnLst>
                <a:cxn ang="0">
                  <a:pos x="T0" y="T1"/>
                </a:cxn>
                <a:cxn ang="0">
                  <a:pos x="T2" y="T3"/>
                </a:cxn>
                <a:cxn ang="0">
                  <a:pos x="T4" y="T5"/>
                </a:cxn>
                <a:cxn ang="0">
                  <a:pos x="T6" y="T7"/>
                </a:cxn>
              </a:cxnLst>
              <a:rect l="0" t="0" r="r" b="b"/>
              <a:pathLst>
                <a:path w="1228" h="347">
                  <a:moveTo>
                    <a:pt x="0" y="0"/>
                  </a:moveTo>
                  <a:cubicBezTo>
                    <a:pt x="598" y="347"/>
                    <a:pt x="598" y="347"/>
                    <a:pt x="598" y="347"/>
                  </a:cubicBezTo>
                  <a:cubicBezTo>
                    <a:pt x="1228" y="29"/>
                    <a:pt x="1228" y="29"/>
                    <a:pt x="1228" y="29"/>
                  </a:cubicBezTo>
                  <a:cubicBezTo>
                    <a:pt x="1224" y="15"/>
                    <a:pt x="447" y="4"/>
                    <a:pt x="0" y="0"/>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3" name="Freeform 65">
              <a:extLst>
                <a:ext uri="{FF2B5EF4-FFF2-40B4-BE49-F238E27FC236}">
                  <a16:creationId xmlns:a16="http://schemas.microsoft.com/office/drawing/2014/main" id="{5CCA56FA-8950-4A4A-AD59-96F495EBD5E1}"/>
                </a:ext>
              </a:extLst>
            </p:cNvPr>
            <p:cNvSpPr>
              <a:spLocks/>
            </p:cNvSpPr>
            <p:nvPr/>
          </p:nvSpPr>
          <p:spPr bwMode="auto">
            <a:xfrm>
              <a:off x="2860675" y="2725738"/>
              <a:ext cx="552450" cy="15875"/>
            </a:xfrm>
            <a:custGeom>
              <a:avLst/>
              <a:gdLst>
                <a:gd name="T0" fmla="*/ 345 w 348"/>
                <a:gd name="T1" fmla="*/ 10 h 10"/>
                <a:gd name="T2" fmla="*/ 3 w 348"/>
                <a:gd name="T3" fmla="*/ 7 h 10"/>
                <a:gd name="T4" fmla="*/ 0 w 348"/>
                <a:gd name="T5" fmla="*/ 4 h 10"/>
                <a:gd name="T6" fmla="*/ 3 w 348"/>
                <a:gd name="T7" fmla="*/ 0 h 10"/>
                <a:gd name="T8" fmla="*/ 345 w 348"/>
                <a:gd name="T9" fmla="*/ 3 h 10"/>
                <a:gd name="T10" fmla="*/ 348 w 348"/>
                <a:gd name="T11" fmla="*/ 6 h 10"/>
                <a:gd name="T12" fmla="*/ 345 w 348"/>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348" h="10">
                  <a:moveTo>
                    <a:pt x="345" y="10"/>
                  </a:moveTo>
                  <a:cubicBezTo>
                    <a:pt x="3" y="7"/>
                    <a:pt x="3" y="7"/>
                    <a:pt x="3" y="7"/>
                  </a:cubicBezTo>
                  <a:cubicBezTo>
                    <a:pt x="1" y="7"/>
                    <a:pt x="0" y="5"/>
                    <a:pt x="0" y="4"/>
                  </a:cubicBezTo>
                  <a:cubicBezTo>
                    <a:pt x="0" y="2"/>
                    <a:pt x="1" y="0"/>
                    <a:pt x="3" y="0"/>
                  </a:cubicBezTo>
                  <a:cubicBezTo>
                    <a:pt x="345" y="3"/>
                    <a:pt x="345" y="3"/>
                    <a:pt x="345" y="3"/>
                  </a:cubicBezTo>
                  <a:cubicBezTo>
                    <a:pt x="347" y="3"/>
                    <a:pt x="348" y="5"/>
                    <a:pt x="348" y="6"/>
                  </a:cubicBezTo>
                  <a:cubicBezTo>
                    <a:pt x="348" y="8"/>
                    <a:pt x="346" y="10"/>
                    <a:pt x="345"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4" name="Freeform 66">
              <a:extLst>
                <a:ext uri="{FF2B5EF4-FFF2-40B4-BE49-F238E27FC236}">
                  <a16:creationId xmlns:a16="http://schemas.microsoft.com/office/drawing/2014/main" id="{94574539-027F-47CA-A836-914D37F9A481}"/>
                </a:ext>
              </a:extLst>
            </p:cNvPr>
            <p:cNvSpPr>
              <a:spLocks/>
            </p:cNvSpPr>
            <p:nvPr/>
          </p:nvSpPr>
          <p:spPr bwMode="auto">
            <a:xfrm>
              <a:off x="2871788" y="2820988"/>
              <a:ext cx="520700" cy="14288"/>
            </a:xfrm>
            <a:custGeom>
              <a:avLst/>
              <a:gdLst>
                <a:gd name="T0" fmla="*/ 325 w 328"/>
                <a:gd name="T1" fmla="*/ 9 h 9"/>
                <a:gd name="T2" fmla="*/ 4 w 328"/>
                <a:gd name="T3" fmla="*/ 7 h 9"/>
                <a:gd name="T4" fmla="*/ 0 w 328"/>
                <a:gd name="T5" fmla="*/ 4 h 9"/>
                <a:gd name="T6" fmla="*/ 4 w 328"/>
                <a:gd name="T7" fmla="*/ 0 h 9"/>
                <a:gd name="T8" fmla="*/ 325 w 328"/>
                <a:gd name="T9" fmla="*/ 3 h 9"/>
                <a:gd name="T10" fmla="*/ 328 w 328"/>
                <a:gd name="T11" fmla="*/ 6 h 9"/>
                <a:gd name="T12" fmla="*/ 325 w 328"/>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328" h="9">
                  <a:moveTo>
                    <a:pt x="325" y="9"/>
                  </a:moveTo>
                  <a:cubicBezTo>
                    <a:pt x="4" y="7"/>
                    <a:pt x="4" y="7"/>
                    <a:pt x="4" y="7"/>
                  </a:cubicBezTo>
                  <a:cubicBezTo>
                    <a:pt x="2" y="7"/>
                    <a:pt x="0" y="5"/>
                    <a:pt x="0" y="4"/>
                  </a:cubicBezTo>
                  <a:cubicBezTo>
                    <a:pt x="0" y="2"/>
                    <a:pt x="2" y="0"/>
                    <a:pt x="4" y="0"/>
                  </a:cubicBezTo>
                  <a:cubicBezTo>
                    <a:pt x="325" y="3"/>
                    <a:pt x="325" y="3"/>
                    <a:pt x="325" y="3"/>
                  </a:cubicBezTo>
                  <a:cubicBezTo>
                    <a:pt x="327" y="3"/>
                    <a:pt x="328" y="5"/>
                    <a:pt x="328" y="6"/>
                  </a:cubicBezTo>
                  <a:cubicBezTo>
                    <a:pt x="328" y="8"/>
                    <a:pt x="327" y="9"/>
                    <a:pt x="325"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5" name="Freeform 67">
              <a:extLst>
                <a:ext uri="{FF2B5EF4-FFF2-40B4-BE49-F238E27FC236}">
                  <a16:creationId xmlns:a16="http://schemas.microsoft.com/office/drawing/2014/main" id="{8BEC60EB-8CC8-4A7D-86DE-88EBFBFD77F6}"/>
                </a:ext>
              </a:extLst>
            </p:cNvPr>
            <p:cNvSpPr>
              <a:spLocks/>
            </p:cNvSpPr>
            <p:nvPr/>
          </p:nvSpPr>
          <p:spPr bwMode="auto">
            <a:xfrm>
              <a:off x="1958975" y="2646363"/>
              <a:ext cx="282575" cy="169863"/>
            </a:xfrm>
            <a:custGeom>
              <a:avLst/>
              <a:gdLst>
                <a:gd name="T0" fmla="*/ 95 w 178"/>
                <a:gd name="T1" fmla="*/ 35 h 108"/>
                <a:gd name="T2" fmla="*/ 142 w 178"/>
                <a:gd name="T3" fmla="*/ 47 h 108"/>
                <a:gd name="T4" fmla="*/ 72 w 178"/>
                <a:gd name="T5" fmla="*/ 54 h 108"/>
                <a:gd name="T6" fmla="*/ 95 w 178"/>
                <a:gd name="T7" fmla="*/ 35 h 108"/>
              </a:gdLst>
              <a:ahLst/>
              <a:cxnLst>
                <a:cxn ang="0">
                  <a:pos x="T0" y="T1"/>
                </a:cxn>
                <a:cxn ang="0">
                  <a:pos x="T2" y="T3"/>
                </a:cxn>
                <a:cxn ang="0">
                  <a:pos x="T4" y="T5"/>
                </a:cxn>
                <a:cxn ang="0">
                  <a:pos x="T6" y="T7"/>
                </a:cxn>
              </a:cxnLst>
              <a:rect l="0" t="0" r="r" b="b"/>
              <a:pathLst>
                <a:path w="178" h="108">
                  <a:moveTo>
                    <a:pt x="95" y="35"/>
                  </a:moveTo>
                  <a:cubicBezTo>
                    <a:pt x="95" y="35"/>
                    <a:pt x="106" y="44"/>
                    <a:pt x="142" y="47"/>
                  </a:cubicBezTo>
                  <a:cubicBezTo>
                    <a:pt x="178" y="50"/>
                    <a:pt x="145" y="108"/>
                    <a:pt x="72" y="54"/>
                  </a:cubicBezTo>
                  <a:cubicBezTo>
                    <a:pt x="0" y="0"/>
                    <a:pt x="95" y="35"/>
                    <a:pt x="95" y="35"/>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6" name="Freeform 68">
              <a:extLst>
                <a:ext uri="{FF2B5EF4-FFF2-40B4-BE49-F238E27FC236}">
                  <a16:creationId xmlns:a16="http://schemas.microsoft.com/office/drawing/2014/main" id="{505BF48D-2F07-4261-8160-B573A9A80EC5}"/>
                </a:ext>
              </a:extLst>
            </p:cNvPr>
            <p:cNvSpPr>
              <a:spLocks/>
            </p:cNvSpPr>
            <p:nvPr/>
          </p:nvSpPr>
          <p:spPr bwMode="auto">
            <a:xfrm>
              <a:off x="1657350" y="2363788"/>
              <a:ext cx="495300" cy="498475"/>
            </a:xfrm>
            <a:custGeom>
              <a:avLst/>
              <a:gdLst>
                <a:gd name="T0" fmla="*/ 111 w 312"/>
                <a:gd name="T1" fmla="*/ 0 h 315"/>
                <a:gd name="T2" fmla="*/ 90 w 312"/>
                <a:gd name="T3" fmla="*/ 35 h 315"/>
                <a:gd name="T4" fmla="*/ 0 w 312"/>
                <a:gd name="T5" fmla="*/ 248 h 315"/>
                <a:gd name="T6" fmla="*/ 121 w 312"/>
                <a:gd name="T7" fmla="*/ 309 h 315"/>
                <a:gd name="T8" fmla="*/ 146 w 312"/>
                <a:gd name="T9" fmla="*/ 199 h 315"/>
                <a:gd name="T10" fmla="*/ 266 w 312"/>
                <a:gd name="T11" fmla="*/ 238 h 315"/>
                <a:gd name="T12" fmla="*/ 285 w 312"/>
                <a:gd name="T13" fmla="*/ 213 h 315"/>
                <a:gd name="T14" fmla="*/ 300 w 312"/>
                <a:gd name="T15" fmla="*/ 224 h 315"/>
                <a:gd name="T16" fmla="*/ 312 w 312"/>
                <a:gd name="T17" fmla="*/ 208 h 315"/>
                <a:gd name="T18" fmla="*/ 120 w 312"/>
                <a:gd name="T19" fmla="*/ 57 h 315"/>
                <a:gd name="T20" fmla="*/ 138 w 312"/>
                <a:gd name="T21" fmla="*/ 25 h 315"/>
                <a:gd name="T22" fmla="*/ 114 w 312"/>
                <a:gd name="T23" fmla="*/ 0 h 315"/>
                <a:gd name="T24" fmla="*/ 111 w 312"/>
                <a:gd name="T25" fmla="*/ 0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315">
                  <a:moveTo>
                    <a:pt x="111" y="0"/>
                  </a:moveTo>
                  <a:cubicBezTo>
                    <a:pt x="111" y="0"/>
                    <a:pt x="105" y="25"/>
                    <a:pt x="90" y="35"/>
                  </a:cubicBezTo>
                  <a:cubicBezTo>
                    <a:pt x="76" y="45"/>
                    <a:pt x="5" y="48"/>
                    <a:pt x="0" y="248"/>
                  </a:cubicBezTo>
                  <a:cubicBezTo>
                    <a:pt x="0" y="248"/>
                    <a:pt x="92" y="315"/>
                    <a:pt x="121" y="309"/>
                  </a:cubicBezTo>
                  <a:cubicBezTo>
                    <a:pt x="121" y="309"/>
                    <a:pt x="140" y="246"/>
                    <a:pt x="146" y="199"/>
                  </a:cubicBezTo>
                  <a:cubicBezTo>
                    <a:pt x="146" y="199"/>
                    <a:pt x="219" y="231"/>
                    <a:pt x="266" y="238"/>
                  </a:cubicBezTo>
                  <a:cubicBezTo>
                    <a:pt x="285" y="213"/>
                    <a:pt x="285" y="213"/>
                    <a:pt x="285" y="213"/>
                  </a:cubicBezTo>
                  <a:cubicBezTo>
                    <a:pt x="285" y="213"/>
                    <a:pt x="287" y="219"/>
                    <a:pt x="300" y="224"/>
                  </a:cubicBezTo>
                  <a:cubicBezTo>
                    <a:pt x="300" y="224"/>
                    <a:pt x="308" y="210"/>
                    <a:pt x="312" y="208"/>
                  </a:cubicBezTo>
                  <a:cubicBezTo>
                    <a:pt x="312" y="208"/>
                    <a:pt x="166" y="123"/>
                    <a:pt x="120" y="57"/>
                  </a:cubicBezTo>
                  <a:cubicBezTo>
                    <a:pt x="120" y="57"/>
                    <a:pt x="129" y="37"/>
                    <a:pt x="138" y="25"/>
                  </a:cubicBezTo>
                  <a:cubicBezTo>
                    <a:pt x="147" y="14"/>
                    <a:pt x="114" y="0"/>
                    <a:pt x="114" y="0"/>
                  </a:cubicBezTo>
                  <a:cubicBezTo>
                    <a:pt x="111" y="0"/>
                    <a:pt x="111" y="0"/>
                    <a:pt x="111" y="0"/>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7" name="Freeform 69">
              <a:extLst>
                <a:ext uri="{FF2B5EF4-FFF2-40B4-BE49-F238E27FC236}">
                  <a16:creationId xmlns:a16="http://schemas.microsoft.com/office/drawing/2014/main" id="{636280E1-BE2A-4D41-A51B-231189282816}"/>
                </a:ext>
              </a:extLst>
            </p:cNvPr>
            <p:cNvSpPr>
              <a:spLocks/>
            </p:cNvSpPr>
            <p:nvPr/>
          </p:nvSpPr>
          <p:spPr bwMode="auto">
            <a:xfrm>
              <a:off x="1801813" y="2363788"/>
              <a:ext cx="88900" cy="98425"/>
            </a:xfrm>
            <a:custGeom>
              <a:avLst/>
              <a:gdLst>
                <a:gd name="T0" fmla="*/ 0 w 56"/>
                <a:gd name="T1" fmla="*/ 34 h 62"/>
                <a:gd name="T2" fmla="*/ 20 w 56"/>
                <a:gd name="T3" fmla="*/ 0 h 62"/>
                <a:gd name="T4" fmla="*/ 23 w 56"/>
                <a:gd name="T5" fmla="*/ 0 h 62"/>
                <a:gd name="T6" fmla="*/ 47 w 56"/>
                <a:gd name="T7" fmla="*/ 25 h 62"/>
                <a:gd name="T8" fmla="*/ 29 w 56"/>
                <a:gd name="T9" fmla="*/ 57 h 62"/>
                <a:gd name="T10" fmla="*/ 0 w 56"/>
                <a:gd name="T11" fmla="*/ 34 h 62"/>
              </a:gdLst>
              <a:ahLst/>
              <a:cxnLst>
                <a:cxn ang="0">
                  <a:pos x="T0" y="T1"/>
                </a:cxn>
                <a:cxn ang="0">
                  <a:pos x="T2" y="T3"/>
                </a:cxn>
                <a:cxn ang="0">
                  <a:pos x="T4" y="T5"/>
                </a:cxn>
                <a:cxn ang="0">
                  <a:pos x="T6" y="T7"/>
                </a:cxn>
                <a:cxn ang="0">
                  <a:pos x="T8" y="T9"/>
                </a:cxn>
                <a:cxn ang="0">
                  <a:pos x="T10" y="T11"/>
                </a:cxn>
              </a:cxnLst>
              <a:rect l="0" t="0" r="r" b="b"/>
              <a:pathLst>
                <a:path w="56" h="62">
                  <a:moveTo>
                    <a:pt x="0" y="34"/>
                  </a:moveTo>
                  <a:cubicBezTo>
                    <a:pt x="14" y="24"/>
                    <a:pt x="20" y="0"/>
                    <a:pt x="20" y="0"/>
                  </a:cubicBezTo>
                  <a:cubicBezTo>
                    <a:pt x="23" y="0"/>
                    <a:pt x="23" y="0"/>
                    <a:pt x="23" y="0"/>
                  </a:cubicBezTo>
                  <a:cubicBezTo>
                    <a:pt x="23" y="0"/>
                    <a:pt x="56" y="14"/>
                    <a:pt x="47" y="25"/>
                  </a:cubicBezTo>
                  <a:cubicBezTo>
                    <a:pt x="38" y="37"/>
                    <a:pt x="29" y="57"/>
                    <a:pt x="29" y="57"/>
                  </a:cubicBezTo>
                  <a:cubicBezTo>
                    <a:pt x="20" y="62"/>
                    <a:pt x="7" y="53"/>
                    <a:pt x="0" y="34"/>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8" name="Freeform 70">
              <a:extLst>
                <a:ext uri="{FF2B5EF4-FFF2-40B4-BE49-F238E27FC236}">
                  <a16:creationId xmlns:a16="http://schemas.microsoft.com/office/drawing/2014/main" id="{F7D26C25-809E-444A-BA91-21A53A6F5694}"/>
                </a:ext>
              </a:extLst>
            </p:cNvPr>
            <p:cNvSpPr>
              <a:spLocks noEditPoints="1"/>
            </p:cNvSpPr>
            <p:nvPr/>
          </p:nvSpPr>
          <p:spPr bwMode="auto">
            <a:xfrm>
              <a:off x="1828800" y="2363788"/>
              <a:ext cx="44450" cy="60325"/>
            </a:xfrm>
            <a:custGeom>
              <a:avLst/>
              <a:gdLst>
                <a:gd name="T0" fmla="*/ 28 w 28"/>
                <a:gd name="T1" fmla="*/ 28 h 38"/>
                <a:gd name="T2" fmla="*/ 22 w 28"/>
                <a:gd name="T3" fmla="*/ 38 h 38"/>
                <a:gd name="T4" fmla="*/ 22 w 28"/>
                <a:gd name="T5" fmla="*/ 38 h 38"/>
                <a:gd name="T6" fmla="*/ 28 w 28"/>
                <a:gd name="T7" fmla="*/ 28 h 38"/>
                <a:gd name="T8" fmla="*/ 28 w 28"/>
                <a:gd name="T9" fmla="*/ 28 h 38"/>
                <a:gd name="T10" fmla="*/ 8 w 28"/>
                <a:gd name="T11" fmla="*/ 1 h 38"/>
                <a:gd name="T12" fmla="*/ 16 w 28"/>
                <a:gd name="T13" fmla="*/ 5 h 38"/>
                <a:gd name="T14" fmla="*/ 16 w 28"/>
                <a:gd name="T15" fmla="*/ 5 h 38"/>
                <a:gd name="T16" fmla="*/ 8 w 28"/>
                <a:gd name="T17" fmla="*/ 1 h 38"/>
                <a:gd name="T18" fmla="*/ 7 w 28"/>
                <a:gd name="T19" fmla="*/ 1 h 38"/>
                <a:gd name="T20" fmla="*/ 8 w 28"/>
                <a:gd name="T21" fmla="*/ 1 h 38"/>
                <a:gd name="T22" fmla="*/ 7 w 28"/>
                <a:gd name="T23" fmla="*/ 1 h 38"/>
                <a:gd name="T24" fmla="*/ 7 w 28"/>
                <a:gd name="T25" fmla="*/ 0 h 38"/>
                <a:gd name="T26" fmla="*/ 7 w 28"/>
                <a:gd name="T27" fmla="*/ 1 h 38"/>
                <a:gd name="T28" fmla="*/ 7 w 28"/>
                <a:gd name="T29" fmla="*/ 0 h 38"/>
                <a:gd name="T30" fmla="*/ 7 w 28"/>
                <a:gd name="T31" fmla="*/ 0 h 38"/>
                <a:gd name="T32" fmla="*/ 7 w 28"/>
                <a:gd name="T33" fmla="*/ 0 h 38"/>
                <a:gd name="T34" fmla="*/ 7 w 28"/>
                <a:gd name="T35" fmla="*/ 0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7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6 w 28"/>
                <a:gd name="T75" fmla="*/ 0 h 38"/>
                <a:gd name="T76" fmla="*/ 6 w 28"/>
                <a:gd name="T77" fmla="*/ 0 h 38"/>
                <a:gd name="T78" fmla="*/ 3 w 28"/>
                <a:gd name="T79" fmla="*/ 0 h 38"/>
                <a:gd name="T80" fmla="*/ 0 w 28"/>
                <a:gd name="T81" fmla="*/ 9 h 38"/>
                <a:gd name="T82" fmla="*/ 0 w 28"/>
                <a:gd name="T83" fmla="*/ 9 h 38"/>
                <a:gd name="T84" fmla="*/ 3 w 28"/>
                <a:gd name="T85" fmla="*/ 0 h 38"/>
                <a:gd name="T86" fmla="*/ 3 w 28"/>
                <a:gd name="T87" fmla="*/ 0 h 38"/>
                <a:gd name="T88" fmla="*/ 3 w 28"/>
                <a:gd name="T89" fmla="*/ 0 h 38"/>
                <a:gd name="T90" fmla="*/ 3 w 28"/>
                <a:gd name="T91" fmla="*/ 0 h 38"/>
                <a:gd name="T92" fmla="*/ 3 w 28"/>
                <a:gd name="T93" fmla="*/ 0 h 38"/>
                <a:gd name="T94" fmla="*/ 3 w 28"/>
                <a:gd name="T95" fmla="*/ 0 h 38"/>
                <a:gd name="T96" fmla="*/ 3 w 28"/>
                <a:gd name="T97" fmla="*/ 0 h 38"/>
                <a:gd name="T98" fmla="*/ 3 w 28"/>
                <a:gd name="T99" fmla="*/ 0 h 38"/>
                <a:gd name="T100" fmla="*/ 3 w 28"/>
                <a:gd name="T101" fmla="*/ 0 h 38"/>
                <a:gd name="T102" fmla="*/ 3 w 28"/>
                <a:gd name="T103" fmla="*/ 0 h 38"/>
                <a:gd name="T104" fmla="*/ 3 w 28"/>
                <a:gd name="T105" fmla="*/ 0 h 38"/>
                <a:gd name="T106" fmla="*/ 3 w 28"/>
                <a:gd name="T107" fmla="*/ 0 h 38"/>
                <a:gd name="T108" fmla="*/ 3 w 28"/>
                <a:gd name="T109" fmla="*/ 0 h 38"/>
                <a:gd name="T110" fmla="*/ 6 w 28"/>
                <a:gd name="T111" fmla="*/ 0 h 38"/>
                <a:gd name="T112" fmla="*/ 6 w 28"/>
                <a:gd name="T113" fmla="*/ 0 h 38"/>
                <a:gd name="T114" fmla="*/ 6 w 28"/>
                <a:gd name="T115" fmla="*/ 0 h 38"/>
                <a:gd name="T116" fmla="*/ 3 w 28"/>
                <a:gd name="T11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 h="38">
                  <a:moveTo>
                    <a:pt x="28" y="28"/>
                  </a:moveTo>
                  <a:cubicBezTo>
                    <a:pt x="26" y="31"/>
                    <a:pt x="24" y="35"/>
                    <a:pt x="22" y="38"/>
                  </a:cubicBezTo>
                  <a:cubicBezTo>
                    <a:pt x="22" y="38"/>
                    <a:pt x="22" y="38"/>
                    <a:pt x="22" y="38"/>
                  </a:cubicBezTo>
                  <a:cubicBezTo>
                    <a:pt x="24" y="35"/>
                    <a:pt x="26" y="31"/>
                    <a:pt x="28" y="28"/>
                  </a:cubicBezTo>
                  <a:cubicBezTo>
                    <a:pt x="28" y="28"/>
                    <a:pt x="28" y="28"/>
                    <a:pt x="28" y="28"/>
                  </a:cubicBezTo>
                  <a:moveTo>
                    <a:pt x="8" y="1"/>
                  </a:moveTo>
                  <a:cubicBezTo>
                    <a:pt x="9" y="2"/>
                    <a:pt x="13" y="3"/>
                    <a:pt x="16" y="5"/>
                  </a:cubicBezTo>
                  <a:cubicBezTo>
                    <a:pt x="16" y="5"/>
                    <a:pt x="16" y="5"/>
                    <a:pt x="16" y="5"/>
                  </a:cubicBezTo>
                  <a:cubicBezTo>
                    <a:pt x="13" y="3"/>
                    <a:pt x="9" y="2"/>
                    <a:pt x="8" y="1"/>
                  </a:cubicBezTo>
                  <a:moveTo>
                    <a:pt x="7" y="1"/>
                  </a:moveTo>
                  <a:cubicBezTo>
                    <a:pt x="8" y="1"/>
                    <a:pt x="8" y="1"/>
                    <a:pt x="8" y="1"/>
                  </a:cubicBezTo>
                  <a:cubicBezTo>
                    <a:pt x="8" y="1"/>
                    <a:pt x="8" y="1"/>
                    <a:pt x="7" y="1"/>
                  </a:cubicBezTo>
                  <a:moveTo>
                    <a:pt x="7" y="0"/>
                  </a:moveTo>
                  <a:cubicBezTo>
                    <a:pt x="7" y="0"/>
                    <a:pt x="7" y="1"/>
                    <a:pt x="7" y="1"/>
                  </a:cubicBezTo>
                  <a:cubicBezTo>
                    <a:pt x="7" y="1"/>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6" y="0"/>
                  </a:moveTo>
                  <a:cubicBezTo>
                    <a:pt x="6" y="0"/>
                    <a:pt x="6" y="0"/>
                    <a:pt x="6" y="0"/>
                  </a:cubicBezTo>
                  <a:cubicBezTo>
                    <a:pt x="6" y="0"/>
                    <a:pt x="6" y="0"/>
                    <a:pt x="6" y="0"/>
                  </a:cubicBezTo>
                  <a:moveTo>
                    <a:pt x="3" y="0"/>
                  </a:moveTo>
                  <a:cubicBezTo>
                    <a:pt x="3" y="0"/>
                    <a:pt x="2" y="4"/>
                    <a:pt x="0" y="9"/>
                  </a:cubicBezTo>
                  <a:cubicBezTo>
                    <a:pt x="0" y="9"/>
                    <a:pt x="0" y="9"/>
                    <a:pt x="0" y="9"/>
                  </a:cubicBezTo>
                  <a:cubicBezTo>
                    <a:pt x="2" y="4"/>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moveTo>
                    <a:pt x="3" y="0"/>
                  </a:moveTo>
                  <a:cubicBezTo>
                    <a:pt x="3" y="0"/>
                    <a:pt x="3" y="0"/>
                    <a:pt x="3" y="0"/>
                  </a:cubicBezTo>
                  <a:cubicBezTo>
                    <a:pt x="3" y="0"/>
                    <a:pt x="3" y="0"/>
                    <a:pt x="3"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69" name="Freeform 71">
              <a:extLst>
                <a:ext uri="{FF2B5EF4-FFF2-40B4-BE49-F238E27FC236}">
                  <a16:creationId xmlns:a16="http://schemas.microsoft.com/office/drawing/2014/main" id="{1452379E-3312-4543-A94C-CD5727EBA405}"/>
                </a:ext>
              </a:extLst>
            </p:cNvPr>
            <p:cNvSpPr>
              <a:spLocks/>
            </p:cNvSpPr>
            <p:nvPr/>
          </p:nvSpPr>
          <p:spPr bwMode="auto">
            <a:xfrm>
              <a:off x="1828800" y="2363788"/>
              <a:ext cx="44450" cy="60325"/>
            </a:xfrm>
            <a:custGeom>
              <a:avLst/>
              <a:gdLst>
                <a:gd name="T0" fmla="*/ 3 w 28"/>
                <a:gd name="T1" fmla="*/ 0 h 38"/>
                <a:gd name="T2" fmla="*/ 3 w 28"/>
                <a:gd name="T3" fmla="*/ 0 h 38"/>
                <a:gd name="T4" fmla="*/ 3 w 28"/>
                <a:gd name="T5" fmla="*/ 0 h 38"/>
                <a:gd name="T6" fmla="*/ 3 w 28"/>
                <a:gd name="T7" fmla="*/ 0 h 38"/>
                <a:gd name="T8" fmla="*/ 3 w 28"/>
                <a:gd name="T9" fmla="*/ 0 h 38"/>
                <a:gd name="T10" fmla="*/ 3 w 28"/>
                <a:gd name="T11" fmla="*/ 0 h 38"/>
                <a:gd name="T12" fmla="*/ 3 w 28"/>
                <a:gd name="T13" fmla="*/ 0 h 38"/>
                <a:gd name="T14" fmla="*/ 3 w 28"/>
                <a:gd name="T15" fmla="*/ 0 h 38"/>
                <a:gd name="T16" fmla="*/ 3 w 28"/>
                <a:gd name="T17" fmla="*/ 0 h 38"/>
                <a:gd name="T18" fmla="*/ 0 w 28"/>
                <a:gd name="T19" fmla="*/ 9 h 38"/>
                <a:gd name="T20" fmla="*/ 22 w 28"/>
                <a:gd name="T21" fmla="*/ 38 h 38"/>
                <a:gd name="T22" fmla="*/ 28 w 28"/>
                <a:gd name="T23" fmla="*/ 28 h 38"/>
                <a:gd name="T24" fmla="*/ 18 w 28"/>
                <a:gd name="T25" fmla="*/ 11 h 38"/>
                <a:gd name="T26" fmla="*/ 16 w 28"/>
                <a:gd name="T27" fmla="*/ 5 h 38"/>
                <a:gd name="T28" fmla="*/ 8 w 28"/>
                <a:gd name="T29" fmla="*/ 1 h 38"/>
                <a:gd name="T30" fmla="*/ 8 w 28"/>
                <a:gd name="T31" fmla="*/ 1 h 38"/>
                <a:gd name="T32" fmla="*/ 7 w 28"/>
                <a:gd name="T33" fmla="*/ 1 h 38"/>
                <a:gd name="T34" fmla="*/ 7 w 28"/>
                <a:gd name="T35" fmla="*/ 1 h 38"/>
                <a:gd name="T36" fmla="*/ 7 w 28"/>
                <a:gd name="T37" fmla="*/ 0 h 38"/>
                <a:gd name="T38" fmla="*/ 7 w 28"/>
                <a:gd name="T39" fmla="*/ 0 h 38"/>
                <a:gd name="T40" fmla="*/ 7 w 28"/>
                <a:gd name="T41" fmla="*/ 0 h 38"/>
                <a:gd name="T42" fmla="*/ 7 w 28"/>
                <a:gd name="T43" fmla="*/ 0 h 38"/>
                <a:gd name="T44" fmla="*/ 7 w 28"/>
                <a:gd name="T45" fmla="*/ 0 h 38"/>
                <a:gd name="T46" fmla="*/ 7 w 28"/>
                <a:gd name="T47" fmla="*/ 0 h 38"/>
                <a:gd name="T48" fmla="*/ 7 w 28"/>
                <a:gd name="T49" fmla="*/ 0 h 38"/>
                <a:gd name="T50" fmla="*/ 7 w 28"/>
                <a:gd name="T51" fmla="*/ 0 h 38"/>
                <a:gd name="T52" fmla="*/ 7 w 28"/>
                <a:gd name="T53" fmla="*/ 0 h 38"/>
                <a:gd name="T54" fmla="*/ 7 w 28"/>
                <a:gd name="T55" fmla="*/ 0 h 38"/>
                <a:gd name="T56" fmla="*/ 7 w 28"/>
                <a:gd name="T57" fmla="*/ 0 h 38"/>
                <a:gd name="T58" fmla="*/ 6 w 28"/>
                <a:gd name="T59" fmla="*/ 0 h 38"/>
                <a:gd name="T60" fmla="*/ 6 w 28"/>
                <a:gd name="T61" fmla="*/ 0 h 38"/>
                <a:gd name="T62" fmla="*/ 6 w 28"/>
                <a:gd name="T63" fmla="*/ 0 h 38"/>
                <a:gd name="T64" fmla="*/ 6 w 28"/>
                <a:gd name="T65" fmla="*/ 0 h 38"/>
                <a:gd name="T66" fmla="*/ 6 w 28"/>
                <a:gd name="T67" fmla="*/ 0 h 38"/>
                <a:gd name="T68" fmla="*/ 6 w 28"/>
                <a:gd name="T69" fmla="*/ 0 h 38"/>
                <a:gd name="T70" fmla="*/ 6 w 28"/>
                <a:gd name="T71" fmla="*/ 0 h 38"/>
                <a:gd name="T72" fmla="*/ 6 w 28"/>
                <a:gd name="T73" fmla="*/ 0 h 38"/>
                <a:gd name="T74" fmla="*/ 3 w 2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 h="38">
                  <a:moveTo>
                    <a:pt x="3" y="0"/>
                  </a:move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3" y="0"/>
                    <a:pt x="3" y="0"/>
                  </a:cubicBezTo>
                  <a:cubicBezTo>
                    <a:pt x="3" y="0"/>
                    <a:pt x="2" y="4"/>
                    <a:pt x="0" y="9"/>
                  </a:cubicBezTo>
                  <a:cubicBezTo>
                    <a:pt x="4" y="22"/>
                    <a:pt x="13" y="33"/>
                    <a:pt x="22" y="38"/>
                  </a:cubicBezTo>
                  <a:cubicBezTo>
                    <a:pt x="24" y="35"/>
                    <a:pt x="26" y="31"/>
                    <a:pt x="28" y="28"/>
                  </a:cubicBezTo>
                  <a:cubicBezTo>
                    <a:pt x="18" y="11"/>
                    <a:pt x="18" y="11"/>
                    <a:pt x="18" y="11"/>
                  </a:cubicBezTo>
                  <a:cubicBezTo>
                    <a:pt x="16" y="5"/>
                    <a:pt x="16" y="5"/>
                    <a:pt x="16" y="5"/>
                  </a:cubicBezTo>
                  <a:cubicBezTo>
                    <a:pt x="13" y="3"/>
                    <a:pt x="9" y="2"/>
                    <a:pt x="8" y="1"/>
                  </a:cubicBezTo>
                  <a:cubicBezTo>
                    <a:pt x="8" y="1"/>
                    <a:pt x="8" y="1"/>
                    <a:pt x="8" y="1"/>
                  </a:cubicBezTo>
                  <a:cubicBezTo>
                    <a:pt x="8" y="1"/>
                    <a:pt x="8" y="1"/>
                    <a:pt x="7" y="1"/>
                  </a:cubicBezTo>
                  <a:cubicBezTo>
                    <a:pt x="7" y="1"/>
                    <a:pt x="7" y="1"/>
                    <a:pt x="7" y="1"/>
                  </a:cubicBezTo>
                  <a:cubicBezTo>
                    <a:pt x="7" y="1"/>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7" y="0"/>
                  </a:cubicBezTo>
                  <a:cubicBezTo>
                    <a:pt x="7" y="0"/>
                    <a:pt x="7"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6" y="0"/>
                    <a:pt x="6" y="0"/>
                    <a:pt x="6" y="0"/>
                  </a:cubicBezTo>
                  <a:cubicBezTo>
                    <a:pt x="3" y="0"/>
                    <a:pt x="3" y="0"/>
                    <a:pt x="3"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0" name="Freeform 72">
              <a:extLst>
                <a:ext uri="{FF2B5EF4-FFF2-40B4-BE49-F238E27FC236}">
                  <a16:creationId xmlns:a16="http://schemas.microsoft.com/office/drawing/2014/main" id="{EA8EA5E9-CD07-40D5-8B8A-CC07713B3550}"/>
                </a:ext>
              </a:extLst>
            </p:cNvPr>
            <p:cNvSpPr>
              <a:spLocks/>
            </p:cNvSpPr>
            <p:nvPr/>
          </p:nvSpPr>
          <p:spPr bwMode="auto">
            <a:xfrm>
              <a:off x="1781175" y="2182813"/>
              <a:ext cx="192088" cy="325438"/>
            </a:xfrm>
            <a:custGeom>
              <a:avLst/>
              <a:gdLst>
                <a:gd name="T0" fmla="*/ 112 w 121"/>
                <a:gd name="T1" fmla="*/ 43 h 205"/>
                <a:gd name="T2" fmla="*/ 113 w 121"/>
                <a:gd name="T3" fmla="*/ 123 h 205"/>
                <a:gd name="T4" fmla="*/ 101 w 121"/>
                <a:gd name="T5" fmla="*/ 119 h 205"/>
                <a:gd name="T6" fmla="*/ 29 w 121"/>
                <a:gd name="T7" fmla="*/ 102 h 205"/>
                <a:gd name="T8" fmla="*/ 89 w 121"/>
                <a:gd name="T9" fmla="*/ 36 h 205"/>
                <a:gd name="T10" fmla="*/ 112 w 121"/>
                <a:gd name="T11" fmla="*/ 43 h 205"/>
              </a:gdLst>
              <a:ahLst/>
              <a:cxnLst>
                <a:cxn ang="0">
                  <a:pos x="T0" y="T1"/>
                </a:cxn>
                <a:cxn ang="0">
                  <a:pos x="T2" y="T3"/>
                </a:cxn>
                <a:cxn ang="0">
                  <a:pos x="T4" y="T5"/>
                </a:cxn>
                <a:cxn ang="0">
                  <a:pos x="T6" y="T7"/>
                </a:cxn>
                <a:cxn ang="0">
                  <a:pos x="T8" y="T9"/>
                </a:cxn>
                <a:cxn ang="0">
                  <a:pos x="T10" y="T11"/>
                </a:cxn>
              </a:cxnLst>
              <a:rect l="0" t="0" r="r" b="b"/>
              <a:pathLst>
                <a:path w="121" h="205">
                  <a:moveTo>
                    <a:pt x="112" y="43"/>
                  </a:moveTo>
                  <a:cubicBezTo>
                    <a:pt x="111" y="50"/>
                    <a:pt x="121" y="84"/>
                    <a:pt x="113" y="123"/>
                  </a:cubicBezTo>
                  <a:cubicBezTo>
                    <a:pt x="101" y="119"/>
                    <a:pt x="101" y="119"/>
                    <a:pt x="101" y="119"/>
                  </a:cubicBezTo>
                  <a:cubicBezTo>
                    <a:pt x="101" y="119"/>
                    <a:pt x="58" y="205"/>
                    <a:pt x="29" y="102"/>
                  </a:cubicBezTo>
                  <a:cubicBezTo>
                    <a:pt x="0" y="0"/>
                    <a:pt x="89" y="36"/>
                    <a:pt x="89" y="36"/>
                  </a:cubicBezTo>
                  <a:lnTo>
                    <a:pt x="112" y="43"/>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1" name="Freeform 73">
              <a:extLst>
                <a:ext uri="{FF2B5EF4-FFF2-40B4-BE49-F238E27FC236}">
                  <a16:creationId xmlns:a16="http://schemas.microsoft.com/office/drawing/2014/main" id="{F2FD41BE-B91C-4549-8C2E-EACF7E06A7E9}"/>
                </a:ext>
              </a:extLst>
            </p:cNvPr>
            <p:cNvSpPr>
              <a:spLocks/>
            </p:cNvSpPr>
            <p:nvPr/>
          </p:nvSpPr>
          <p:spPr bwMode="auto">
            <a:xfrm>
              <a:off x="1797050" y="2184400"/>
              <a:ext cx="220663" cy="182563"/>
            </a:xfrm>
            <a:custGeom>
              <a:avLst/>
              <a:gdLst>
                <a:gd name="T0" fmla="*/ 80 w 139"/>
                <a:gd name="T1" fmla="*/ 20 h 115"/>
                <a:gd name="T2" fmla="*/ 129 w 139"/>
                <a:gd name="T3" fmla="*/ 19 h 115"/>
                <a:gd name="T4" fmla="*/ 81 w 139"/>
                <a:gd name="T5" fmla="*/ 64 h 115"/>
                <a:gd name="T6" fmla="*/ 22 w 139"/>
                <a:gd name="T7" fmla="*/ 111 h 115"/>
                <a:gd name="T8" fmla="*/ 6 w 139"/>
                <a:gd name="T9" fmla="*/ 62 h 115"/>
                <a:gd name="T10" fmla="*/ 80 w 139"/>
                <a:gd name="T11" fmla="*/ 20 h 115"/>
              </a:gdLst>
              <a:ahLst/>
              <a:cxnLst>
                <a:cxn ang="0">
                  <a:pos x="T0" y="T1"/>
                </a:cxn>
                <a:cxn ang="0">
                  <a:pos x="T2" y="T3"/>
                </a:cxn>
                <a:cxn ang="0">
                  <a:pos x="T4" y="T5"/>
                </a:cxn>
                <a:cxn ang="0">
                  <a:pos x="T6" y="T7"/>
                </a:cxn>
                <a:cxn ang="0">
                  <a:pos x="T8" y="T9"/>
                </a:cxn>
                <a:cxn ang="0">
                  <a:pos x="T10" y="T11"/>
                </a:cxn>
              </a:cxnLst>
              <a:rect l="0" t="0" r="r" b="b"/>
              <a:pathLst>
                <a:path w="139" h="115">
                  <a:moveTo>
                    <a:pt x="80" y="20"/>
                  </a:moveTo>
                  <a:cubicBezTo>
                    <a:pt x="87" y="23"/>
                    <a:pt x="120" y="0"/>
                    <a:pt x="129" y="19"/>
                  </a:cubicBezTo>
                  <a:cubicBezTo>
                    <a:pt x="139" y="39"/>
                    <a:pt x="132" y="84"/>
                    <a:pt x="81" y="64"/>
                  </a:cubicBezTo>
                  <a:cubicBezTo>
                    <a:pt x="30" y="45"/>
                    <a:pt x="23" y="115"/>
                    <a:pt x="22" y="111"/>
                  </a:cubicBezTo>
                  <a:cubicBezTo>
                    <a:pt x="22" y="111"/>
                    <a:pt x="0" y="110"/>
                    <a:pt x="6" y="62"/>
                  </a:cubicBezTo>
                  <a:cubicBezTo>
                    <a:pt x="11" y="14"/>
                    <a:pt x="37" y="6"/>
                    <a:pt x="80" y="2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2" name="Freeform 74">
              <a:extLst>
                <a:ext uri="{FF2B5EF4-FFF2-40B4-BE49-F238E27FC236}">
                  <a16:creationId xmlns:a16="http://schemas.microsoft.com/office/drawing/2014/main" id="{FDB5FC81-962C-4FFA-8768-523BF5B3A012}"/>
                </a:ext>
              </a:extLst>
            </p:cNvPr>
            <p:cNvSpPr>
              <a:spLocks/>
            </p:cNvSpPr>
            <p:nvPr/>
          </p:nvSpPr>
          <p:spPr bwMode="auto">
            <a:xfrm>
              <a:off x="1820863" y="2287588"/>
              <a:ext cx="47625" cy="60325"/>
            </a:xfrm>
            <a:custGeom>
              <a:avLst/>
              <a:gdLst>
                <a:gd name="T0" fmla="*/ 30 w 30"/>
                <a:gd name="T1" fmla="*/ 16 h 38"/>
                <a:gd name="T2" fmla="*/ 9 w 30"/>
                <a:gd name="T3" fmla="*/ 9 h 38"/>
                <a:gd name="T4" fmla="*/ 20 w 30"/>
                <a:gd name="T5" fmla="*/ 34 h 38"/>
                <a:gd name="T6" fmla="*/ 30 w 30"/>
                <a:gd name="T7" fmla="*/ 16 h 38"/>
              </a:gdLst>
              <a:ahLst/>
              <a:cxnLst>
                <a:cxn ang="0">
                  <a:pos x="T0" y="T1"/>
                </a:cxn>
                <a:cxn ang="0">
                  <a:pos x="T2" y="T3"/>
                </a:cxn>
                <a:cxn ang="0">
                  <a:pos x="T4" y="T5"/>
                </a:cxn>
                <a:cxn ang="0">
                  <a:pos x="T6" y="T7"/>
                </a:cxn>
              </a:cxnLst>
              <a:rect l="0" t="0" r="r" b="b"/>
              <a:pathLst>
                <a:path w="30" h="38">
                  <a:moveTo>
                    <a:pt x="30" y="16"/>
                  </a:moveTo>
                  <a:cubicBezTo>
                    <a:pt x="24" y="9"/>
                    <a:pt x="19" y="0"/>
                    <a:pt x="9" y="9"/>
                  </a:cubicBezTo>
                  <a:cubicBezTo>
                    <a:pt x="0" y="18"/>
                    <a:pt x="13" y="38"/>
                    <a:pt x="20" y="34"/>
                  </a:cubicBezTo>
                  <a:cubicBezTo>
                    <a:pt x="27" y="30"/>
                    <a:pt x="30" y="16"/>
                    <a:pt x="30"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3" name="Freeform 75">
              <a:extLst>
                <a:ext uri="{FF2B5EF4-FFF2-40B4-BE49-F238E27FC236}">
                  <a16:creationId xmlns:a16="http://schemas.microsoft.com/office/drawing/2014/main" id="{0FD8E720-6E68-460A-BEDE-15DF26BE7A30}"/>
                </a:ext>
              </a:extLst>
            </p:cNvPr>
            <p:cNvSpPr>
              <a:spLocks/>
            </p:cNvSpPr>
            <p:nvPr/>
          </p:nvSpPr>
          <p:spPr bwMode="auto">
            <a:xfrm>
              <a:off x="1790700" y="2411413"/>
              <a:ext cx="65088" cy="71438"/>
            </a:xfrm>
            <a:custGeom>
              <a:avLst/>
              <a:gdLst>
                <a:gd name="T0" fmla="*/ 12 w 41"/>
                <a:gd name="T1" fmla="*/ 0 h 45"/>
                <a:gd name="T2" fmla="*/ 36 w 41"/>
                <a:gd name="T3" fmla="*/ 27 h 45"/>
                <a:gd name="T4" fmla="*/ 41 w 41"/>
                <a:gd name="T5" fmla="*/ 45 h 45"/>
                <a:gd name="T6" fmla="*/ 0 w 41"/>
                <a:gd name="T7" fmla="*/ 8 h 45"/>
                <a:gd name="T8" fmla="*/ 12 w 41"/>
                <a:gd name="T9" fmla="*/ 0 h 45"/>
              </a:gdLst>
              <a:ahLst/>
              <a:cxnLst>
                <a:cxn ang="0">
                  <a:pos x="T0" y="T1"/>
                </a:cxn>
                <a:cxn ang="0">
                  <a:pos x="T2" y="T3"/>
                </a:cxn>
                <a:cxn ang="0">
                  <a:pos x="T4" y="T5"/>
                </a:cxn>
                <a:cxn ang="0">
                  <a:pos x="T6" y="T7"/>
                </a:cxn>
                <a:cxn ang="0">
                  <a:pos x="T8" y="T9"/>
                </a:cxn>
              </a:cxnLst>
              <a:rect l="0" t="0" r="r" b="b"/>
              <a:pathLst>
                <a:path w="41" h="45">
                  <a:moveTo>
                    <a:pt x="12" y="0"/>
                  </a:moveTo>
                  <a:cubicBezTo>
                    <a:pt x="12" y="0"/>
                    <a:pt x="11" y="14"/>
                    <a:pt x="36" y="27"/>
                  </a:cubicBezTo>
                  <a:cubicBezTo>
                    <a:pt x="41" y="45"/>
                    <a:pt x="41" y="45"/>
                    <a:pt x="41" y="45"/>
                  </a:cubicBezTo>
                  <a:cubicBezTo>
                    <a:pt x="41" y="45"/>
                    <a:pt x="16" y="43"/>
                    <a:pt x="0" y="8"/>
                  </a:cubicBezTo>
                  <a:lnTo>
                    <a:pt x="12"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4" name="Freeform 76">
              <a:extLst>
                <a:ext uri="{FF2B5EF4-FFF2-40B4-BE49-F238E27FC236}">
                  <a16:creationId xmlns:a16="http://schemas.microsoft.com/office/drawing/2014/main" id="{327AE240-7421-487A-B1C0-C2481366552B}"/>
                </a:ext>
              </a:extLst>
            </p:cNvPr>
            <p:cNvSpPr>
              <a:spLocks/>
            </p:cNvSpPr>
            <p:nvPr/>
          </p:nvSpPr>
          <p:spPr bwMode="auto">
            <a:xfrm>
              <a:off x="1847850" y="2444750"/>
              <a:ext cx="20638" cy="36513"/>
            </a:xfrm>
            <a:custGeom>
              <a:avLst/>
              <a:gdLst>
                <a:gd name="T0" fmla="*/ 3 w 13"/>
                <a:gd name="T1" fmla="*/ 0 h 23"/>
                <a:gd name="T2" fmla="*/ 13 w 13"/>
                <a:gd name="T3" fmla="*/ 23 h 23"/>
                <a:gd name="T4" fmla="*/ 0 w 13"/>
                <a:gd name="T5" fmla="*/ 6 h 23"/>
                <a:gd name="T6" fmla="*/ 3 w 13"/>
                <a:gd name="T7" fmla="*/ 0 h 23"/>
              </a:gdLst>
              <a:ahLst/>
              <a:cxnLst>
                <a:cxn ang="0">
                  <a:pos x="T0" y="T1"/>
                </a:cxn>
                <a:cxn ang="0">
                  <a:pos x="T2" y="T3"/>
                </a:cxn>
                <a:cxn ang="0">
                  <a:pos x="T4" y="T5"/>
                </a:cxn>
                <a:cxn ang="0">
                  <a:pos x="T6" y="T7"/>
                </a:cxn>
              </a:cxnLst>
              <a:rect l="0" t="0" r="r" b="b"/>
              <a:pathLst>
                <a:path w="13" h="23">
                  <a:moveTo>
                    <a:pt x="3" y="0"/>
                  </a:moveTo>
                  <a:lnTo>
                    <a:pt x="13" y="23"/>
                  </a:lnTo>
                  <a:lnTo>
                    <a:pt x="0" y="6"/>
                  </a:lnTo>
                  <a:lnTo>
                    <a:pt x="3"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5" name="Freeform 77">
              <a:extLst>
                <a:ext uri="{FF2B5EF4-FFF2-40B4-BE49-F238E27FC236}">
                  <a16:creationId xmlns:a16="http://schemas.microsoft.com/office/drawing/2014/main" id="{73820748-EC3A-484D-ADA4-0A88F26B11F7}"/>
                </a:ext>
              </a:extLst>
            </p:cNvPr>
            <p:cNvSpPr>
              <a:spLocks/>
            </p:cNvSpPr>
            <p:nvPr/>
          </p:nvSpPr>
          <p:spPr bwMode="auto">
            <a:xfrm>
              <a:off x="3338513" y="2439988"/>
              <a:ext cx="336550" cy="82550"/>
            </a:xfrm>
            <a:custGeom>
              <a:avLst/>
              <a:gdLst>
                <a:gd name="T0" fmla="*/ 130 w 212"/>
                <a:gd name="T1" fmla="*/ 0 h 52"/>
                <a:gd name="T2" fmla="*/ 212 w 212"/>
                <a:gd name="T3" fmla="*/ 23 h 52"/>
                <a:gd name="T4" fmla="*/ 192 w 212"/>
                <a:gd name="T5" fmla="*/ 52 h 52"/>
                <a:gd name="T6" fmla="*/ 108 w 212"/>
                <a:gd name="T7" fmla="*/ 50 h 52"/>
                <a:gd name="T8" fmla="*/ 37 w 212"/>
                <a:gd name="T9" fmla="*/ 47 h 52"/>
                <a:gd name="T10" fmla="*/ 0 w 212"/>
                <a:gd name="T11" fmla="*/ 47 h 52"/>
                <a:gd name="T12" fmla="*/ 75 w 212"/>
                <a:gd name="T13" fmla="*/ 0 h 52"/>
                <a:gd name="T14" fmla="*/ 130 w 21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2" h="52">
                  <a:moveTo>
                    <a:pt x="130" y="0"/>
                  </a:moveTo>
                  <a:cubicBezTo>
                    <a:pt x="130" y="0"/>
                    <a:pt x="181" y="21"/>
                    <a:pt x="212" y="23"/>
                  </a:cubicBezTo>
                  <a:cubicBezTo>
                    <a:pt x="192" y="52"/>
                    <a:pt x="192" y="52"/>
                    <a:pt x="192" y="52"/>
                  </a:cubicBezTo>
                  <a:cubicBezTo>
                    <a:pt x="108" y="50"/>
                    <a:pt x="108" y="50"/>
                    <a:pt x="108" y="50"/>
                  </a:cubicBezTo>
                  <a:cubicBezTo>
                    <a:pt x="37" y="47"/>
                    <a:pt x="37" y="47"/>
                    <a:pt x="37" y="47"/>
                  </a:cubicBezTo>
                  <a:cubicBezTo>
                    <a:pt x="37" y="47"/>
                    <a:pt x="0" y="51"/>
                    <a:pt x="0" y="47"/>
                  </a:cubicBezTo>
                  <a:cubicBezTo>
                    <a:pt x="0" y="43"/>
                    <a:pt x="75" y="0"/>
                    <a:pt x="75" y="0"/>
                  </a:cubicBezTo>
                  <a:cubicBezTo>
                    <a:pt x="130" y="0"/>
                    <a:pt x="130" y="0"/>
                    <a:pt x="13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6" name="Freeform 78">
              <a:extLst>
                <a:ext uri="{FF2B5EF4-FFF2-40B4-BE49-F238E27FC236}">
                  <a16:creationId xmlns:a16="http://schemas.microsoft.com/office/drawing/2014/main" id="{F02511D8-BFC0-43A4-A893-0B9C707B134C}"/>
                </a:ext>
              </a:extLst>
            </p:cNvPr>
            <p:cNvSpPr>
              <a:spLocks/>
            </p:cNvSpPr>
            <p:nvPr/>
          </p:nvSpPr>
          <p:spPr bwMode="auto">
            <a:xfrm>
              <a:off x="3338513" y="2439988"/>
              <a:ext cx="336550" cy="82550"/>
            </a:xfrm>
            <a:custGeom>
              <a:avLst/>
              <a:gdLst>
                <a:gd name="T0" fmla="*/ 75 w 212"/>
                <a:gd name="T1" fmla="*/ 0 h 52"/>
                <a:gd name="T2" fmla="*/ 0 w 212"/>
                <a:gd name="T3" fmla="*/ 47 h 52"/>
                <a:gd name="T4" fmla="*/ 0 w 212"/>
                <a:gd name="T5" fmla="*/ 47 h 52"/>
                <a:gd name="T6" fmla="*/ 10 w 212"/>
                <a:gd name="T7" fmla="*/ 49 h 52"/>
                <a:gd name="T8" fmla="*/ 37 w 212"/>
                <a:gd name="T9" fmla="*/ 47 h 52"/>
                <a:gd name="T10" fmla="*/ 108 w 212"/>
                <a:gd name="T11" fmla="*/ 50 h 52"/>
                <a:gd name="T12" fmla="*/ 192 w 212"/>
                <a:gd name="T13" fmla="*/ 52 h 52"/>
                <a:gd name="T14" fmla="*/ 212 w 212"/>
                <a:gd name="T15" fmla="*/ 23 h 52"/>
                <a:gd name="T16" fmla="*/ 130 w 212"/>
                <a:gd name="T17" fmla="*/ 0 h 52"/>
                <a:gd name="T18" fmla="*/ 75 w 212"/>
                <a:gd name="T1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2" h="52">
                  <a:moveTo>
                    <a:pt x="75" y="0"/>
                  </a:moveTo>
                  <a:cubicBezTo>
                    <a:pt x="75" y="0"/>
                    <a:pt x="0" y="43"/>
                    <a:pt x="0" y="47"/>
                  </a:cubicBezTo>
                  <a:cubicBezTo>
                    <a:pt x="0" y="47"/>
                    <a:pt x="0" y="47"/>
                    <a:pt x="0" y="47"/>
                  </a:cubicBezTo>
                  <a:cubicBezTo>
                    <a:pt x="0" y="48"/>
                    <a:pt x="4" y="49"/>
                    <a:pt x="10" y="49"/>
                  </a:cubicBezTo>
                  <a:cubicBezTo>
                    <a:pt x="21" y="49"/>
                    <a:pt x="37" y="47"/>
                    <a:pt x="37" y="47"/>
                  </a:cubicBezTo>
                  <a:cubicBezTo>
                    <a:pt x="108" y="50"/>
                    <a:pt x="108" y="50"/>
                    <a:pt x="108" y="50"/>
                  </a:cubicBezTo>
                  <a:cubicBezTo>
                    <a:pt x="192" y="52"/>
                    <a:pt x="192" y="52"/>
                    <a:pt x="192" y="52"/>
                  </a:cubicBezTo>
                  <a:cubicBezTo>
                    <a:pt x="212" y="23"/>
                    <a:pt x="212" y="23"/>
                    <a:pt x="212" y="23"/>
                  </a:cubicBezTo>
                  <a:cubicBezTo>
                    <a:pt x="181" y="21"/>
                    <a:pt x="130" y="0"/>
                    <a:pt x="130" y="0"/>
                  </a:cubicBezTo>
                  <a:cubicBezTo>
                    <a:pt x="75" y="0"/>
                    <a:pt x="75" y="0"/>
                    <a:pt x="7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7" name="Freeform 79">
              <a:extLst>
                <a:ext uri="{FF2B5EF4-FFF2-40B4-BE49-F238E27FC236}">
                  <a16:creationId xmlns:a16="http://schemas.microsoft.com/office/drawing/2014/main" id="{6E51D786-9049-4DE1-AF15-F2674C11773D}"/>
                </a:ext>
              </a:extLst>
            </p:cNvPr>
            <p:cNvSpPr>
              <a:spLocks/>
            </p:cNvSpPr>
            <p:nvPr/>
          </p:nvSpPr>
          <p:spPr bwMode="auto">
            <a:xfrm>
              <a:off x="3660775" y="2468563"/>
              <a:ext cx="95250" cy="65088"/>
            </a:xfrm>
            <a:custGeom>
              <a:avLst/>
              <a:gdLst>
                <a:gd name="T0" fmla="*/ 0 w 60"/>
                <a:gd name="T1" fmla="*/ 15 h 41"/>
                <a:gd name="T2" fmla="*/ 8 w 60"/>
                <a:gd name="T3" fmla="*/ 2 h 41"/>
                <a:gd name="T4" fmla="*/ 36 w 60"/>
                <a:gd name="T5" fmla="*/ 21 h 41"/>
                <a:gd name="T6" fmla="*/ 59 w 60"/>
                <a:gd name="T7" fmla="*/ 32 h 41"/>
                <a:gd name="T8" fmla="*/ 31 w 60"/>
                <a:gd name="T9" fmla="*/ 37 h 41"/>
                <a:gd name="T10" fmla="*/ 2 w 60"/>
                <a:gd name="T11" fmla="*/ 23 h 41"/>
                <a:gd name="T12" fmla="*/ 0 w 60"/>
                <a:gd name="T13" fmla="*/ 15 h 41"/>
              </a:gdLst>
              <a:ahLst/>
              <a:cxnLst>
                <a:cxn ang="0">
                  <a:pos x="T0" y="T1"/>
                </a:cxn>
                <a:cxn ang="0">
                  <a:pos x="T2" y="T3"/>
                </a:cxn>
                <a:cxn ang="0">
                  <a:pos x="T4" y="T5"/>
                </a:cxn>
                <a:cxn ang="0">
                  <a:pos x="T6" y="T7"/>
                </a:cxn>
                <a:cxn ang="0">
                  <a:pos x="T8" y="T9"/>
                </a:cxn>
                <a:cxn ang="0">
                  <a:pos x="T10" y="T11"/>
                </a:cxn>
                <a:cxn ang="0">
                  <a:pos x="T12" y="T13"/>
                </a:cxn>
              </a:cxnLst>
              <a:rect l="0" t="0" r="r" b="b"/>
              <a:pathLst>
                <a:path w="60" h="41">
                  <a:moveTo>
                    <a:pt x="0" y="15"/>
                  </a:moveTo>
                  <a:cubicBezTo>
                    <a:pt x="0" y="14"/>
                    <a:pt x="0" y="3"/>
                    <a:pt x="8" y="2"/>
                  </a:cubicBezTo>
                  <a:cubicBezTo>
                    <a:pt x="22" y="0"/>
                    <a:pt x="17" y="16"/>
                    <a:pt x="36" y="21"/>
                  </a:cubicBezTo>
                  <a:cubicBezTo>
                    <a:pt x="56" y="26"/>
                    <a:pt x="58" y="22"/>
                    <a:pt x="59" y="32"/>
                  </a:cubicBezTo>
                  <a:cubicBezTo>
                    <a:pt x="60" y="39"/>
                    <a:pt x="45" y="41"/>
                    <a:pt x="31" y="37"/>
                  </a:cubicBezTo>
                  <a:cubicBezTo>
                    <a:pt x="17" y="33"/>
                    <a:pt x="2" y="24"/>
                    <a:pt x="2" y="23"/>
                  </a:cubicBezTo>
                  <a:cubicBezTo>
                    <a:pt x="2" y="23"/>
                    <a:pt x="0" y="15"/>
                    <a:pt x="0" y="15"/>
                  </a:cubicBezTo>
                  <a:close/>
                </a:path>
              </a:pathLst>
            </a:custGeom>
            <a:solidFill>
              <a:srgbClr val="1E33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80">
              <a:extLst>
                <a:ext uri="{FF2B5EF4-FFF2-40B4-BE49-F238E27FC236}">
                  <a16:creationId xmlns:a16="http://schemas.microsoft.com/office/drawing/2014/main" id="{E1F85D4A-AC5F-4245-957D-EE528F0ABA78}"/>
                </a:ext>
              </a:extLst>
            </p:cNvPr>
            <p:cNvSpPr>
              <a:spLocks/>
            </p:cNvSpPr>
            <p:nvPr/>
          </p:nvSpPr>
          <p:spPr bwMode="auto">
            <a:xfrm>
              <a:off x="3194050" y="2306638"/>
              <a:ext cx="473075" cy="336550"/>
            </a:xfrm>
            <a:custGeom>
              <a:avLst/>
              <a:gdLst>
                <a:gd name="T0" fmla="*/ 245 w 298"/>
                <a:gd name="T1" fmla="*/ 0 h 212"/>
                <a:gd name="T2" fmla="*/ 252 w 298"/>
                <a:gd name="T3" fmla="*/ 72 h 212"/>
                <a:gd name="T4" fmla="*/ 110 w 298"/>
                <a:gd name="T5" fmla="*/ 129 h 212"/>
                <a:gd name="T6" fmla="*/ 293 w 298"/>
                <a:gd name="T7" fmla="*/ 120 h 212"/>
                <a:gd name="T8" fmla="*/ 298 w 298"/>
                <a:gd name="T9" fmla="*/ 142 h 212"/>
                <a:gd name="T10" fmla="*/ 30 w 298"/>
                <a:gd name="T11" fmla="*/ 130 h 212"/>
                <a:gd name="T12" fmla="*/ 183 w 298"/>
                <a:gd name="T13" fmla="*/ 62 h 212"/>
                <a:gd name="T14" fmla="*/ 241 w 298"/>
                <a:gd name="T15" fmla="*/ 21 h 212"/>
                <a:gd name="T16" fmla="*/ 245 w 298"/>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212">
                  <a:moveTo>
                    <a:pt x="245" y="0"/>
                  </a:moveTo>
                  <a:cubicBezTo>
                    <a:pt x="245" y="0"/>
                    <a:pt x="271" y="30"/>
                    <a:pt x="252" y="72"/>
                  </a:cubicBezTo>
                  <a:cubicBezTo>
                    <a:pt x="232" y="114"/>
                    <a:pt x="110" y="129"/>
                    <a:pt x="110" y="129"/>
                  </a:cubicBezTo>
                  <a:cubicBezTo>
                    <a:pt x="110" y="129"/>
                    <a:pt x="221" y="113"/>
                    <a:pt x="293" y="120"/>
                  </a:cubicBezTo>
                  <a:cubicBezTo>
                    <a:pt x="298" y="142"/>
                    <a:pt x="298" y="142"/>
                    <a:pt x="298" y="142"/>
                  </a:cubicBezTo>
                  <a:cubicBezTo>
                    <a:pt x="298" y="142"/>
                    <a:pt x="60" y="212"/>
                    <a:pt x="30" y="130"/>
                  </a:cubicBezTo>
                  <a:cubicBezTo>
                    <a:pt x="0" y="48"/>
                    <a:pt x="183" y="62"/>
                    <a:pt x="183" y="62"/>
                  </a:cubicBezTo>
                  <a:cubicBezTo>
                    <a:pt x="241" y="21"/>
                    <a:pt x="241" y="21"/>
                    <a:pt x="241" y="21"/>
                  </a:cubicBezTo>
                  <a:lnTo>
                    <a:pt x="245"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9" name="Freeform 81">
              <a:extLst>
                <a:ext uri="{FF2B5EF4-FFF2-40B4-BE49-F238E27FC236}">
                  <a16:creationId xmlns:a16="http://schemas.microsoft.com/office/drawing/2014/main" id="{F102786D-92DE-419D-9D61-EC826DEDF0AC}"/>
                </a:ext>
              </a:extLst>
            </p:cNvPr>
            <p:cNvSpPr>
              <a:spLocks/>
            </p:cNvSpPr>
            <p:nvPr/>
          </p:nvSpPr>
          <p:spPr bwMode="auto">
            <a:xfrm>
              <a:off x="3281363" y="2300288"/>
              <a:ext cx="339725" cy="223838"/>
            </a:xfrm>
            <a:custGeom>
              <a:avLst/>
              <a:gdLst>
                <a:gd name="T0" fmla="*/ 188 w 214"/>
                <a:gd name="T1" fmla="*/ 0 h 141"/>
                <a:gd name="T2" fmla="*/ 205 w 214"/>
                <a:gd name="T3" fmla="*/ 66 h 141"/>
                <a:gd name="T4" fmla="*/ 49 w 214"/>
                <a:gd name="T5" fmla="*/ 128 h 141"/>
                <a:gd name="T6" fmla="*/ 13 w 214"/>
                <a:gd name="T7" fmla="*/ 74 h 141"/>
                <a:gd name="T8" fmla="*/ 128 w 214"/>
                <a:gd name="T9" fmla="*/ 30 h 141"/>
                <a:gd name="T10" fmla="*/ 188 w 214"/>
                <a:gd name="T11" fmla="*/ 0 h 141"/>
              </a:gdLst>
              <a:ahLst/>
              <a:cxnLst>
                <a:cxn ang="0">
                  <a:pos x="T0" y="T1"/>
                </a:cxn>
                <a:cxn ang="0">
                  <a:pos x="T2" y="T3"/>
                </a:cxn>
                <a:cxn ang="0">
                  <a:pos x="T4" y="T5"/>
                </a:cxn>
                <a:cxn ang="0">
                  <a:pos x="T6" y="T7"/>
                </a:cxn>
                <a:cxn ang="0">
                  <a:pos x="T8" y="T9"/>
                </a:cxn>
                <a:cxn ang="0">
                  <a:pos x="T10" y="T11"/>
                </a:cxn>
              </a:cxnLst>
              <a:rect l="0" t="0" r="r" b="b"/>
              <a:pathLst>
                <a:path w="214" h="141">
                  <a:moveTo>
                    <a:pt x="188" y="0"/>
                  </a:moveTo>
                  <a:cubicBezTo>
                    <a:pt x="188" y="0"/>
                    <a:pt x="214" y="20"/>
                    <a:pt x="205" y="66"/>
                  </a:cubicBezTo>
                  <a:cubicBezTo>
                    <a:pt x="190" y="141"/>
                    <a:pt x="80" y="131"/>
                    <a:pt x="49" y="128"/>
                  </a:cubicBezTo>
                  <a:cubicBezTo>
                    <a:pt x="49" y="128"/>
                    <a:pt x="0" y="110"/>
                    <a:pt x="13" y="74"/>
                  </a:cubicBezTo>
                  <a:cubicBezTo>
                    <a:pt x="13" y="74"/>
                    <a:pt x="81" y="39"/>
                    <a:pt x="128" y="30"/>
                  </a:cubicBezTo>
                  <a:cubicBezTo>
                    <a:pt x="155" y="25"/>
                    <a:pt x="188" y="0"/>
                    <a:pt x="188" y="0"/>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0" name="Freeform 82">
              <a:extLst>
                <a:ext uri="{FF2B5EF4-FFF2-40B4-BE49-F238E27FC236}">
                  <a16:creationId xmlns:a16="http://schemas.microsoft.com/office/drawing/2014/main" id="{DA18FC82-4F44-41C9-8E3D-9A77766025A0}"/>
                </a:ext>
              </a:extLst>
            </p:cNvPr>
            <p:cNvSpPr>
              <a:spLocks/>
            </p:cNvSpPr>
            <p:nvPr/>
          </p:nvSpPr>
          <p:spPr bwMode="auto">
            <a:xfrm>
              <a:off x="3638550" y="2474913"/>
              <a:ext cx="123825" cy="80963"/>
            </a:xfrm>
            <a:custGeom>
              <a:avLst/>
              <a:gdLst>
                <a:gd name="T0" fmla="*/ 32 w 78"/>
                <a:gd name="T1" fmla="*/ 23 h 51"/>
                <a:gd name="T2" fmla="*/ 6 w 78"/>
                <a:gd name="T3" fmla="*/ 10 h 51"/>
                <a:gd name="T4" fmla="*/ 27 w 78"/>
                <a:gd name="T5" fmla="*/ 43 h 51"/>
                <a:gd name="T6" fmla="*/ 73 w 78"/>
                <a:gd name="T7" fmla="*/ 32 h 51"/>
                <a:gd name="T8" fmla="*/ 32 w 78"/>
                <a:gd name="T9" fmla="*/ 23 h 51"/>
              </a:gdLst>
              <a:ahLst/>
              <a:cxnLst>
                <a:cxn ang="0">
                  <a:pos x="T0" y="T1"/>
                </a:cxn>
                <a:cxn ang="0">
                  <a:pos x="T2" y="T3"/>
                </a:cxn>
                <a:cxn ang="0">
                  <a:pos x="T4" y="T5"/>
                </a:cxn>
                <a:cxn ang="0">
                  <a:pos x="T6" y="T7"/>
                </a:cxn>
                <a:cxn ang="0">
                  <a:pos x="T8" y="T9"/>
                </a:cxn>
              </a:cxnLst>
              <a:rect l="0" t="0" r="r" b="b"/>
              <a:pathLst>
                <a:path w="78" h="51">
                  <a:moveTo>
                    <a:pt x="32" y="23"/>
                  </a:moveTo>
                  <a:cubicBezTo>
                    <a:pt x="24" y="19"/>
                    <a:pt x="18" y="0"/>
                    <a:pt x="6" y="10"/>
                  </a:cubicBezTo>
                  <a:cubicBezTo>
                    <a:pt x="0" y="16"/>
                    <a:pt x="6" y="35"/>
                    <a:pt x="27" y="43"/>
                  </a:cubicBezTo>
                  <a:cubicBezTo>
                    <a:pt x="48" y="51"/>
                    <a:pt x="78" y="43"/>
                    <a:pt x="73" y="32"/>
                  </a:cubicBezTo>
                  <a:cubicBezTo>
                    <a:pt x="66" y="15"/>
                    <a:pt x="51" y="32"/>
                    <a:pt x="32" y="2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83">
              <a:extLst>
                <a:ext uri="{FF2B5EF4-FFF2-40B4-BE49-F238E27FC236}">
                  <a16:creationId xmlns:a16="http://schemas.microsoft.com/office/drawing/2014/main" id="{998BC30F-786C-4D50-B3A8-718EA07050C6}"/>
                </a:ext>
              </a:extLst>
            </p:cNvPr>
            <p:cNvSpPr>
              <a:spLocks/>
            </p:cNvSpPr>
            <p:nvPr/>
          </p:nvSpPr>
          <p:spPr bwMode="auto">
            <a:xfrm>
              <a:off x="3079750" y="2130425"/>
              <a:ext cx="352425" cy="122238"/>
            </a:xfrm>
            <a:custGeom>
              <a:avLst/>
              <a:gdLst>
                <a:gd name="T0" fmla="*/ 217 w 222"/>
                <a:gd name="T1" fmla="*/ 0 h 77"/>
                <a:gd name="T2" fmla="*/ 60 w 222"/>
                <a:gd name="T3" fmla="*/ 35 h 77"/>
                <a:gd name="T4" fmla="*/ 4 w 222"/>
                <a:gd name="T5" fmla="*/ 59 h 77"/>
                <a:gd name="T6" fmla="*/ 22 w 222"/>
                <a:gd name="T7" fmla="*/ 77 h 77"/>
                <a:gd name="T8" fmla="*/ 201 w 222"/>
                <a:gd name="T9" fmla="*/ 59 h 77"/>
                <a:gd name="T10" fmla="*/ 217 w 222"/>
                <a:gd name="T11" fmla="*/ 0 h 77"/>
              </a:gdLst>
              <a:ahLst/>
              <a:cxnLst>
                <a:cxn ang="0">
                  <a:pos x="T0" y="T1"/>
                </a:cxn>
                <a:cxn ang="0">
                  <a:pos x="T2" y="T3"/>
                </a:cxn>
                <a:cxn ang="0">
                  <a:pos x="T4" y="T5"/>
                </a:cxn>
                <a:cxn ang="0">
                  <a:pos x="T6" y="T7"/>
                </a:cxn>
                <a:cxn ang="0">
                  <a:pos x="T8" y="T9"/>
                </a:cxn>
                <a:cxn ang="0">
                  <a:pos x="T10" y="T11"/>
                </a:cxn>
              </a:cxnLst>
              <a:rect l="0" t="0" r="r" b="b"/>
              <a:pathLst>
                <a:path w="222" h="77">
                  <a:moveTo>
                    <a:pt x="217" y="0"/>
                  </a:moveTo>
                  <a:cubicBezTo>
                    <a:pt x="217" y="0"/>
                    <a:pt x="119" y="22"/>
                    <a:pt x="60" y="35"/>
                  </a:cubicBezTo>
                  <a:cubicBezTo>
                    <a:pt x="0" y="48"/>
                    <a:pt x="4" y="59"/>
                    <a:pt x="4" y="59"/>
                  </a:cubicBezTo>
                  <a:cubicBezTo>
                    <a:pt x="4" y="59"/>
                    <a:pt x="2" y="76"/>
                    <a:pt x="22" y="77"/>
                  </a:cubicBezTo>
                  <a:cubicBezTo>
                    <a:pt x="22" y="77"/>
                    <a:pt x="131" y="46"/>
                    <a:pt x="201" y="59"/>
                  </a:cubicBezTo>
                  <a:cubicBezTo>
                    <a:pt x="201" y="59"/>
                    <a:pt x="222" y="11"/>
                    <a:pt x="217"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84">
              <a:extLst>
                <a:ext uri="{FF2B5EF4-FFF2-40B4-BE49-F238E27FC236}">
                  <a16:creationId xmlns:a16="http://schemas.microsoft.com/office/drawing/2014/main" id="{126EE3E6-82E4-4208-A31B-9AB43E904242}"/>
                </a:ext>
              </a:extLst>
            </p:cNvPr>
            <p:cNvSpPr>
              <a:spLocks/>
            </p:cNvSpPr>
            <p:nvPr/>
          </p:nvSpPr>
          <p:spPr bwMode="auto">
            <a:xfrm>
              <a:off x="3360738" y="2027238"/>
              <a:ext cx="122238" cy="261938"/>
            </a:xfrm>
            <a:custGeom>
              <a:avLst/>
              <a:gdLst>
                <a:gd name="T0" fmla="*/ 22 w 77"/>
                <a:gd name="T1" fmla="*/ 30 h 165"/>
                <a:gd name="T2" fmla="*/ 24 w 77"/>
                <a:gd name="T3" fmla="*/ 96 h 165"/>
                <a:gd name="T4" fmla="*/ 29 w 77"/>
                <a:gd name="T5" fmla="*/ 154 h 165"/>
                <a:gd name="T6" fmla="*/ 76 w 77"/>
                <a:gd name="T7" fmla="*/ 115 h 165"/>
                <a:gd name="T8" fmla="*/ 71 w 77"/>
                <a:gd name="T9" fmla="*/ 56 h 165"/>
                <a:gd name="T10" fmla="*/ 39 w 77"/>
                <a:gd name="T11" fmla="*/ 0 h 165"/>
                <a:gd name="T12" fmla="*/ 22 w 77"/>
                <a:gd name="T13" fmla="*/ 30 h 165"/>
              </a:gdLst>
              <a:ahLst/>
              <a:cxnLst>
                <a:cxn ang="0">
                  <a:pos x="T0" y="T1"/>
                </a:cxn>
                <a:cxn ang="0">
                  <a:pos x="T2" y="T3"/>
                </a:cxn>
                <a:cxn ang="0">
                  <a:pos x="T4" y="T5"/>
                </a:cxn>
                <a:cxn ang="0">
                  <a:pos x="T6" y="T7"/>
                </a:cxn>
                <a:cxn ang="0">
                  <a:pos x="T8" y="T9"/>
                </a:cxn>
                <a:cxn ang="0">
                  <a:pos x="T10" y="T11"/>
                </a:cxn>
                <a:cxn ang="0">
                  <a:pos x="T12" y="T13"/>
                </a:cxn>
              </a:cxnLst>
              <a:rect l="0" t="0" r="r" b="b"/>
              <a:pathLst>
                <a:path w="77" h="165">
                  <a:moveTo>
                    <a:pt x="22" y="30"/>
                  </a:moveTo>
                  <a:cubicBezTo>
                    <a:pt x="25" y="30"/>
                    <a:pt x="38" y="70"/>
                    <a:pt x="24" y="96"/>
                  </a:cubicBezTo>
                  <a:cubicBezTo>
                    <a:pt x="11" y="122"/>
                    <a:pt x="0" y="142"/>
                    <a:pt x="29" y="154"/>
                  </a:cubicBezTo>
                  <a:cubicBezTo>
                    <a:pt x="57" y="165"/>
                    <a:pt x="75" y="116"/>
                    <a:pt x="76" y="115"/>
                  </a:cubicBezTo>
                  <a:cubicBezTo>
                    <a:pt x="77" y="114"/>
                    <a:pt x="71" y="56"/>
                    <a:pt x="71" y="56"/>
                  </a:cubicBezTo>
                  <a:cubicBezTo>
                    <a:pt x="39" y="0"/>
                    <a:pt x="39" y="0"/>
                    <a:pt x="39" y="0"/>
                  </a:cubicBezTo>
                  <a:cubicBezTo>
                    <a:pt x="22" y="30"/>
                    <a:pt x="22" y="30"/>
                    <a:pt x="22" y="3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3" name="Freeform 85">
              <a:extLst>
                <a:ext uri="{FF2B5EF4-FFF2-40B4-BE49-F238E27FC236}">
                  <a16:creationId xmlns:a16="http://schemas.microsoft.com/office/drawing/2014/main" id="{FA4D6BEA-4C46-4952-820C-0B99E4AEEE76}"/>
                </a:ext>
              </a:extLst>
            </p:cNvPr>
            <p:cNvSpPr>
              <a:spLocks/>
            </p:cNvSpPr>
            <p:nvPr/>
          </p:nvSpPr>
          <p:spPr bwMode="auto">
            <a:xfrm>
              <a:off x="3367088" y="2066925"/>
              <a:ext cx="233363" cy="292100"/>
            </a:xfrm>
            <a:custGeom>
              <a:avLst/>
              <a:gdLst>
                <a:gd name="T0" fmla="*/ 58 w 147"/>
                <a:gd name="T1" fmla="*/ 137 h 184"/>
                <a:gd name="T2" fmla="*/ 70 w 147"/>
                <a:gd name="T3" fmla="*/ 178 h 184"/>
                <a:gd name="T4" fmla="*/ 143 w 147"/>
                <a:gd name="T5" fmla="*/ 157 h 184"/>
                <a:gd name="T6" fmla="*/ 55 w 147"/>
                <a:gd name="T7" fmla="*/ 26 h 184"/>
                <a:gd name="T8" fmla="*/ 32 w 147"/>
                <a:gd name="T9" fmla="*/ 79 h 184"/>
                <a:gd name="T10" fmla="*/ 26 w 147"/>
                <a:gd name="T11" fmla="*/ 46 h 184"/>
                <a:gd name="T12" fmla="*/ 4 w 147"/>
                <a:gd name="T13" fmla="*/ 100 h 184"/>
                <a:gd name="T14" fmla="*/ 36 w 147"/>
                <a:gd name="T15" fmla="*/ 136 h 184"/>
                <a:gd name="T16" fmla="*/ 58 w 147"/>
                <a:gd name="T17" fmla="*/ 137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 h="184">
                  <a:moveTo>
                    <a:pt x="58" y="137"/>
                  </a:moveTo>
                  <a:cubicBezTo>
                    <a:pt x="58" y="139"/>
                    <a:pt x="72" y="160"/>
                    <a:pt x="70" y="178"/>
                  </a:cubicBezTo>
                  <a:cubicBezTo>
                    <a:pt x="70" y="178"/>
                    <a:pt x="123" y="184"/>
                    <a:pt x="143" y="157"/>
                  </a:cubicBezTo>
                  <a:cubicBezTo>
                    <a:pt x="143" y="157"/>
                    <a:pt x="147" y="0"/>
                    <a:pt x="55" y="26"/>
                  </a:cubicBezTo>
                  <a:cubicBezTo>
                    <a:pt x="55" y="26"/>
                    <a:pt x="44" y="83"/>
                    <a:pt x="32" y="79"/>
                  </a:cubicBezTo>
                  <a:cubicBezTo>
                    <a:pt x="23" y="76"/>
                    <a:pt x="26" y="46"/>
                    <a:pt x="26" y="46"/>
                  </a:cubicBezTo>
                  <a:cubicBezTo>
                    <a:pt x="26" y="46"/>
                    <a:pt x="7" y="84"/>
                    <a:pt x="4" y="100"/>
                  </a:cubicBezTo>
                  <a:cubicBezTo>
                    <a:pt x="0" y="117"/>
                    <a:pt x="11" y="132"/>
                    <a:pt x="36" y="136"/>
                  </a:cubicBezTo>
                  <a:cubicBezTo>
                    <a:pt x="61" y="140"/>
                    <a:pt x="58" y="137"/>
                    <a:pt x="58" y="13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4" name="Freeform 86">
              <a:extLst>
                <a:ext uri="{FF2B5EF4-FFF2-40B4-BE49-F238E27FC236}">
                  <a16:creationId xmlns:a16="http://schemas.microsoft.com/office/drawing/2014/main" id="{BDA01DAF-ACCC-4FA3-9411-404DBB44B51B}"/>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close/>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5" name="Freeform 87">
              <a:extLst>
                <a:ext uri="{FF2B5EF4-FFF2-40B4-BE49-F238E27FC236}">
                  <a16:creationId xmlns:a16="http://schemas.microsoft.com/office/drawing/2014/main" id="{522CC350-EE4A-4713-A52B-7FB83CC21CB7}"/>
                </a:ext>
              </a:extLst>
            </p:cNvPr>
            <p:cNvSpPr>
              <a:spLocks/>
            </p:cNvSpPr>
            <p:nvPr/>
          </p:nvSpPr>
          <p:spPr bwMode="auto">
            <a:xfrm>
              <a:off x="3416300" y="2036763"/>
              <a:ext cx="1588" cy="1588"/>
            </a:xfrm>
            <a:custGeom>
              <a:avLst/>
              <a:gdLst>
                <a:gd name="T0" fmla="*/ 1 w 1"/>
                <a:gd name="T1" fmla="*/ 0 h 1"/>
                <a:gd name="T2" fmla="*/ 1 w 1"/>
                <a:gd name="T3" fmla="*/ 0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6" name="Freeform 88">
              <a:extLst>
                <a:ext uri="{FF2B5EF4-FFF2-40B4-BE49-F238E27FC236}">
                  <a16:creationId xmlns:a16="http://schemas.microsoft.com/office/drawing/2014/main" id="{9F0B85FF-B661-48AA-80DC-7258684E1E51}"/>
                </a:ext>
              </a:extLst>
            </p:cNvPr>
            <p:cNvSpPr>
              <a:spLocks noEditPoints="1"/>
            </p:cNvSpPr>
            <p:nvPr/>
          </p:nvSpPr>
          <p:spPr bwMode="auto">
            <a:xfrm>
              <a:off x="3395663" y="2038350"/>
              <a:ext cx="20638" cy="63500"/>
            </a:xfrm>
            <a:custGeom>
              <a:avLst/>
              <a:gdLst>
                <a:gd name="T0" fmla="*/ 0 w 13"/>
                <a:gd name="T1" fmla="*/ 23 h 40"/>
                <a:gd name="T2" fmla="*/ 6 w 13"/>
                <a:gd name="T3" fmla="*/ 40 h 40"/>
                <a:gd name="T4" fmla="*/ 6 w 13"/>
                <a:gd name="T5" fmla="*/ 40 h 40"/>
                <a:gd name="T6" fmla="*/ 0 w 13"/>
                <a:gd name="T7" fmla="*/ 23 h 40"/>
                <a:gd name="T8" fmla="*/ 0 w 13"/>
                <a:gd name="T9" fmla="*/ 23 h 40"/>
                <a:gd name="T10" fmla="*/ 0 w 13"/>
                <a:gd name="T11" fmla="*/ 23 h 40"/>
                <a:gd name="T12" fmla="*/ 0 w 13"/>
                <a:gd name="T13" fmla="*/ 23 h 40"/>
                <a:gd name="T14" fmla="*/ 0 w 13"/>
                <a:gd name="T15" fmla="*/ 23 h 40"/>
                <a:gd name="T16" fmla="*/ 0 w 13"/>
                <a:gd name="T17" fmla="*/ 23 h 40"/>
                <a:gd name="T18" fmla="*/ 0 w 13"/>
                <a:gd name="T19" fmla="*/ 23 h 40"/>
                <a:gd name="T20" fmla="*/ 0 w 13"/>
                <a:gd name="T21" fmla="*/ 23 h 40"/>
                <a:gd name="T22" fmla="*/ 0 w 13"/>
                <a:gd name="T23" fmla="*/ 23 h 40"/>
                <a:gd name="T24" fmla="*/ 0 w 13"/>
                <a:gd name="T25" fmla="*/ 23 h 40"/>
                <a:gd name="T26" fmla="*/ 0 w 13"/>
                <a:gd name="T27" fmla="*/ 23 h 40"/>
                <a:gd name="T28" fmla="*/ 0 w 13"/>
                <a:gd name="T29" fmla="*/ 23 h 40"/>
                <a:gd name="T30" fmla="*/ 0 w 13"/>
                <a:gd name="T31" fmla="*/ 23 h 40"/>
                <a:gd name="T32" fmla="*/ 0 w 13"/>
                <a:gd name="T33" fmla="*/ 23 h 40"/>
                <a:gd name="T34" fmla="*/ 0 w 13"/>
                <a:gd name="T35" fmla="*/ 23 h 40"/>
                <a:gd name="T36" fmla="*/ 0 w 13"/>
                <a:gd name="T37" fmla="*/ 23 h 40"/>
                <a:gd name="T38" fmla="*/ 0 w 13"/>
                <a:gd name="T39" fmla="*/ 23 h 40"/>
                <a:gd name="T40" fmla="*/ 0 w 13"/>
                <a:gd name="T41" fmla="*/ 23 h 40"/>
                <a:gd name="T42" fmla="*/ 0 w 13"/>
                <a:gd name="T43" fmla="*/ 23 h 40"/>
                <a:gd name="T44" fmla="*/ 0 w 13"/>
                <a:gd name="T45" fmla="*/ 23 h 40"/>
                <a:gd name="T46" fmla="*/ 0 w 13"/>
                <a:gd name="T47" fmla="*/ 23 h 40"/>
                <a:gd name="T48" fmla="*/ 0 w 13"/>
                <a:gd name="T49" fmla="*/ 23 h 40"/>
                <a:gd name="T50" fmla="*/ 0 w 13"/>
                <a:gd name="T51" fmla="*/ 23 h 40"/>
                <a:gd name="T52" fmla="*/ 0 w 13"/>
                <a:gd name="T53" fmla="*/ 23 h 40"/>
                <a:gd name="T54" fmla="*/ 0 w 13"/>
                <a:gd name="T55" fmla="*/ 23 h 40"/>
                <a:gd name="T56" fmla="*/ 0 w 13"/>
                <a:gd name="T57" fmla="*/ 23 h 40"/>
                <a:gd name="T58" fmla="*/ 0 w 13"/>
                <a:gd name="T59" fmla="*/ 23 h 40"/>
                <a:gd name="T60" fmla="*/ 0 w 13"/>
                <a:gd name="T61" fmla="*/ 23 h 40"/>
                <a:gd name="T62" fmla="*/ 0 w 13"/>
                <a:gd name="T63" fmla="*/ 23 h 40"/>
                <a:gd name="T64" fmla="*/ 0 w 13"/>
                <a:gd name="T65" fmla="*/ 23 h 40"/>
                <a:gd name="T66" fmla="*/ 0 w 13"/>
                <a:gd name="T67" fmla="*/ 23 h 40"/>
                <a:gd name="T68" fmla="*/ 13 w 13"/>
                <a:gd name="T69" fmla="*/ 0 h 40"/>
                <a:gd name="T70" fmla="*/ 0 w 13"/>
                <a:gd name="T71" fmla="*/ 23 h 40"/>
                <a:gd name="T72" fmla="*/ 0 w 13"/>
                <a:gd name="T73" fmla="*/ 23 h 40"/>
                <a:gd name="T74" fmla="*/ 13 w 13"/>
                <a:gd name="T75" fmla="*/ 0 h 40"/>
                <a:gd name="T76" fmla="*/ 13 w 13"/>
                <a:gd name="T7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 h="40">
                  <a:moveTo>
                    <a:pt x="0" y="23"/>
                  </a:moveTo>
                  <a:cubicBezTo>
                    <a:pt x="2" y="24"/>
                    <a:pt x="4" y="31"/>
                    <a:pt x="6" y="40"/>
                  </a:cubicBezTo>
                  <a:cubicBezTo>
                    <a:pt x="6" y="40"/>
                    <a:pt x="6" y="40"/>
                    <a:pt x="6" y="40"/>
                  </a:cubicBezTo>
                  <a:cubicBezTo>
                    <a:pt x="4" y="31"/>
                    <a:pt x="2" y="24"/>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0" y="23"/>
                  </a:moveTo>
                  <a:cubicBezTo>
                    <a:pt x="0" y="23"/>
                    <a:pt x="0" y="23"/>
                    <a:pt x="0" y="23"/>
                  </a:cubicBezTo>
                  <a:cubicBezTo>
                    <a:pt x="0" y="23"/>
                    <a:pt x="0" y="23"/>
                    <a:pt x="0" y="23"/>
                  </a:cubicBezTo>
                  <a:moveTo>
                    <a:pt x="13" y="0"/>
                  </a:moveTo>
                  <a:cubicBezTo>
                    <a:pt x="0" y="23"/>
                    <a:pt x="0" y="23"/>
                    <a:pt x="0" y="23"/>
                  </a:cubicBezTo>
                  <a:cubicBezTo>
                    <a:pt x="0" y="23"/>
                    <a:pt x="0" y="23"/>
                    <a:pt x="0" y="23"/>
                  </a:cubicBezTo>
                  <a:cubicBezTo>
                    <a:pt x="13" y="0"/>
                    <a:pt x="13" y="0"/>
                    <a:pt x="13" y="0"/>
                  </a:cubicBezTo>
                  <a:cubicBezTo>
                    <a:pt x="13" y="0"/>
                    <a:pt x="13" y="0"/>
                    <a:pt x="13" y="0"/>
                  </a:cubicBezTo>
                </a:path>
              </a:pathLst>
            </a:custGeom>
            <a:solidFill>
              <a:srgbClr val="E9CA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7" name="Freeform 89">
              <a:extLst>
                <a:ext uri="{FF2B5EF4-FFF2-40B4-BE49-F238E27FC236}">
                  <a16:creationId xmlns:a16="http://schemas.microsoft.com/office/drawing/2014/main" id="{39CFF6C1-DB90-4606-9951-A34FCFC01206}"/>
                </a:ext>
              </a:extLst>
            </p:cNvPr>
            <p:cNvSpPr>
              <a:spLocks/>
            </p:cNvSpPr>
            <p:nvPr/>
          </p:nvSpPr>
          <p:spPr bwMode="auto">
            <a:xfrm>
              <a:off x="3395663" y="2032000"/>
              <a:ext cx="46038" cy="69850"/>
            </a:xfrm>
            <a:custGeom>
              <a:avLst/>
              <a:gdLst>
                <a:gd name="T0" fmla="*/ 19 w 29"/>
                <a:gd name="T1" fmla="*/ 0 h 44"/>
                <a:gd name="T2" fmla="*/ 14 w 29"/>
                <a:gd name="T3" fmla="*/ 3 h 44"/>
                <a:gd name="T4" fmla="*/ 13 w 29"/>
                <a:gd name="T5" fmla="*/ 4 h 44"/>
                <a:gd name="T6" fmla="*/ 0 w 29"/>
                <a:gd name="T7" fmla="*/ 27 h 44"/>
                <a:gd name="T8" fmla="*/ 0 w 29"/>
                <a:gd name="T9" fmla="*/ 27 h 44"/>
                <a:gd name="T10" fmla="*/ 0 w 29"/>
                <a:gd name="T11" fmla="*/ 27 h 44"/>
                <a:gd name="T12" fmla="*/ 0 w 29"/>
                <a:gd name="T13" fmla="*/ 27 h 44"/>
                <a:gd name="T14" fmla="*/ 0 w 29"/>
                <a:gd name="T15" fmla="*/ 27 h 44"/>
                <a:gd name="T16" fmla="*/ 0 w 29"/>
                <a:gd name="T17" fmla="*/ 27 h 44"/>
                <a:gd name="T18" fmla="*/ 0 w 29"/>
                <a:gd name="T19" fmla="*/ 27 h 44"/>
                <a:gd name="T20" fmla="*/ 0 w 29"/>
                <a:gd name="T21" fmla="*/ 27 h 44"/>
                <a:gd name="T22" fmla="*/ 0 w 29"/>
                <a:gd name="T23" fmla="*/ 27 h 44"/>
                <a:gd name="T24" fmla="*/ 0 w 29"/>
                <a:gd name="T25" fmla="*/ 27 h 44"/>
                <a:gd name="T26" fmla="*/ 0 w 29"/>
                <a:gd name="T27" fmla="*/ 27 h 44"/>
                <a:gd name="T28" fmla="*/ 0 w 29"/>
                <a:gd name="T29" fmla="*/ 27 h 44"/>
                <a:gd name="T30" fmla="*/ 0 w 29"/>
                <a:gd name="T31" fmla="*/ 27 h 44"/>
                <a:gd name="T32" fmla="*/ 0 w 29"/>
                <a:gd name="T33" fmla="*/ 27 h 44"/>
                <a:gd name="T34" fmla="*/ 0 w 29"/>
                <a:gd name="T35" fmla="*/ 27 h 44"/>
                <a:gd name="T36" fmla="*/ 0 w 29"/>
                <a:gd name="T37" fmla="*/ 27 h 44"/>
                <a:gd name="T38" fmla="*/ 0 w 29"/>
                <a:gd name="T39" fmla="*/ 27 h 44"/>
                <a:gd name="T40" fmla="*/ 0 w 29"/>
                <a:gd name="T41" fmla="*/ 27 h 44"/>
                <a:gd name="T42" fmla="*/ 0 w 29"/>
                <a:gd name="T43" fmla="*/ 27 h 44"/>
                <a:gd name="T44" fmla="*/ 0 w 29"/>
                <a:gd name="T45" fmla="*/ 27 h 44"/>
                <a:gd name="T46" fmla="*/ 0 w 29"/>
                <a:gd name="T47" fmla="*/ 27 h 44"/>
                <a:gd name="T48" fmla="*/ 0 w 29"/>
                <a:gd name="T49" fmla="*/ 27 h 44"/>
                <a:gd name="T50" fmla="*/ 6 w 29"/>
                <a:gd name="T51" fmla="*/ 44 h 44"/>
                <a:gd name="T52" fmla="*/ 29 w 29"/>
                <a:gd name="T53" fmla="*/ 18 h 44"/>
                <a:gd name="T54" fmla="*/ 19 w 29"/>
                <a:gd name="T55"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9" h="44">
                  <a:moveTo>
                    <a:pt x="19" y="0"/>
                  </a:moveTo>
                  <a:cubicBezTo>
                    <a:pt x="16" y="2"/>
                    <a:pt x="14" y="3"/>
                    <a:pt x="14" y="3"/>
                  </a:cubicBezTo>
                  <a:cubicBezTo>
                    <a:pt x="13" y="4"/>
                    <a:pt x="13" y="4"/>
                    <a:pt x="13" y="4"/>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0" y="27"/>
                    <a:pt x="0" y="27"/>
                    <a:pt x="0" y="27"/>
                  </a:cubicBezTo>
                  <a:cubicBezTo>
                    <a:pt x="2" y="28"/>
                    <a:pt x="4" y="35"/>
                    <a:pt x="6" y="44"/>
                  </a:cubicBezTo>
                  <a:cubicBezTo>
                    <a:pt x="12" y="42"/>
                    <a:pt x="24" y="35"/>
                    <a:pt x="29" y="18"/>
                  </a:cubicBezTo>
                  <a:cubicBezTo>
                    <a:pt x="19" y="0"/>
                    <a:pt x="19" y="0"/>
                    <a:pt x="19"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8" name="Freeform 90">
              <a:extLst>
                <a:ext uri="{FF2B5EF4-FFF2-40B4-BE49-F238E27FC236}">
                  <a16:creationId xmlns:a16="http://schemas.microsoft.com/office/drawing/2014/main" id="{101CA68D-1539-4133-91D0-1F4548267158}"/>
                </a:ext>
              </a:extLst>
            </p:cNvPr>
            <p:cNvSpPr>
              <a:spLocks/>
            </p:cNvSpPr>
            <p:nvPr/>
          </p:nvSpPr>
          <p:spPr bwMode="auto">
            <a:xfrm>
              <a:off x="3287713" y="1939925"/>
              <a:ext cx="207963" cy="212725"/>
            </a:xfrm>
            <a:custGeom>
              <a:avLst/>
              <a:gdLst>
                <a:gd name="T0" fmla="*/ 26 w 131"/>
                <a:gd name="T1" fmla="*/ 9 h 134"/>
                <a:gd name="T2" fmla="*/ 20 w 131"/>
                <a:gd name="T3" fmla="*/ 82 h 134"/>
                <a:gd name="T4" fmla="*/ 32 w 131"/>
                <a:gd name="T5" fmla="*/ 79 h 134"/>
                <a:gd name="T6" fmla="*/ 91 w 131"/>
                <a:gd name="T7" fmla="*/ 73 h 134"/>
                <a:gd name="T8" fmla="*/ 84 w 131"/>
                <a:gd name="T9" fmla="*/ 11 h 134"/>
                <a:gd name="T10" fmla="*/ 66 w 131"/>
                <a:gd name="T11" fmla="*/ 1 h 134"/>
                <a:gd name="T12" fmla="*/ 26 w 131"/>
                <a:gd name="T13" fmla="*/ 9 h 134"/>
              </a:gdLst>
              <a:ahLst/>
              <a:cxnLst>
                <a:cxn ang="0">
                  <a:pos x="T0" y="T1"/>
                </a:cxn>
                <a:cxn ang="0">
                  <a:pos x="T2" y="T3"/>
                </a:cxn>
                <a:cxn ang="0">
                  <a:pos x="T4" y="T5"/>
                </a:cxn>
                <a:cxn ang="0">
                  <a:pos x="T6" y="T7"/>
                </a:cxn>
                <a:cxn ang="0">
                  <a:pos x="T8" y="T9"/>
                </a:cxn>
                <a:cxn ang="0">
                  <a:pos x="T10" y="T11"/>
                </a:cxn>
                <a:cxn ang="0">
                  <a:pos x="T12" y="T13"/>
                </a:cxn>
              </a:cxnLst>
              <a:rect l="0" t="0" r="r" b="b"/>
              <a:pathLst>
                <a:path w="131" h="134">
                  <a:moveTo>
                    <a:pt x="26" y="9"/>
                  </a:moveTo>
                  <a:cubicBezTo>
                    <a:pt x="26" y="9"/>
                    <a:pt x="0" y="45"/>
                    <a:pt x="20" y="82"/>
                  </a:cubicBezTo>
                  <a:cubicBezTo>
                    <a:pt x="32" y="79"/>
                    <a:pt x="32" y="79"/>
                    <a:pt x="32" y="79"/>
                  </a:cubicBezTo>
                  <a:cubicBezTo>
                    <a:pt x="32" y="79"/>
                    <a:pt x="52" y="134"/>
                    <a:pt x="91" y="73"/>
                  </a:cubicBezTo>
                  <a:cubicBezTo>
                    <a:pt x="131" y="12"/>
                    <a:pt x="84" y="11"/>
                    <a:pt x="84" y="11"/>
                  </a:cubicBezTo>
                  <a:cubicBezTo>
                    <a:pt x="84" y="11"/>
                    <a:pt x="70" y="2"/>
                    <a:pt x="66" y="1"/>
                  </a:cubicBezTo>
                  <a:cubicBezTo>
                    <a:pt x="62" y="0"/>
                    <a:pt x="26" y="9"/>
                    <a:pt x="26" y="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9" name="Freeform 91">
              <a:extLst>
                <a:ext uri="{FF2B5EF4-FFF2-40B4-BE49-F238E27FC236}">
                  <a16:creationId xmlns:a16="http://schemas.microsoft.com/office/drawing/2014/main" id="{79450C3D-09DF-4363-8079-8957F1D22404}"/>
                </a:ext>
              </a:extLst>
            </p:cNvPr>
            <p:cNvSpPr>
              <a:spLocks/>
            </p:cNvSpPr>
            <p:nvPr/>
          </p:nvSpPr>
          <p:spPr bwMode="auto">
            <a:xfrm>
              <a:off x="3230563" y="1865313"/>
              <a:ext cx="439738" cy="328613"/>
            </a:xfrm>
            <a:custGeom>
              <a:avLst/>
              <a:gdLst>
                <a:gd name="T0" fmla="*/ 39 w 277"/>
                <a:gd name="T1" fmla="*/ 31 h 207"/>
                <a:gd name="T2" fmla="*/ 56 w 277"/>
                <a:gd name="T3" fmla="*/ 87 h 207"/>
                <a:gd name="T4" fmla="*/ 113 w 277"/>
                <a:gd name="T5" fmla="*/ 75 h 207"/>
                <a:gd name="T6" fmla="*/ 153 w 277"/>
                <a:gd name="T7" fmla="*/ 158 h 207"/>
                <a:gd name="T8" fmla="*/ 217 w 277"/>
                <a:gd name="T9" fmla="*/ 207 h 207"/>
                <a:gd name="T10" fmla="*/ 263 w 277"/>
                <a:gd name="T11" fmla="*/ 119 h 207"/>
                <a:gd name="T12" fmla="*/ 166 w 277"/>
                <a:gd name="T13" fmla="*/ 81 h 207"/>
                <a:gd name="T14" fmla="*/ 132 w 277"/>
                <a:gd name="T15" fmla="*/ 19 h 207"/>
                <a:gd name="T16" fmla="*/ 39 w 277"/>
                <a:gd name="T17" fmla="*/ 31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7" h="207">
                  <a:moveTo>
                    <a:pt x="39" y="31"/>
                  </a:moveTo>
                  <a:cubicBezTo>
                    <a:pt x="22" y="32"/>
                    <a:pt x="0" y="75"/>
                    <a:pt x="56" y="87"/>
                  </a:cubicBezTo>
                  <a:cubicBezTo>
                    <a:pt x="111" y="99"/>
                    <a:pt x="113" y="75"/>
                    <a:pt x="113" y="75"/>
                  </a:cubicBezTo>
                  <a:cubicBezTo>
                    <a:pt x="113" y="75"/>
                    <a:pt x="110" y="157"/>
                    <a:pt x="153" y="158"/>
                  </a:cubicBezTo>
                  <a:cubicBezTo>
                    <a:pt x="195" y="158"/>
                    <a:pt x="217" y="207"/>
                    <a:pt x="217" y="207"/>
                  </a:cubicBezTo>
                  <a:cubicBezTo>
                    <a:pt x="217" y="207"/>
                    <a:pt x="277" y="171"/>
                    <a:pt x="263" y="119"/>
                  </a:cubicBezTo>
                  <a:cubicBezTo>
                    <a:pt x="248" y="67"/>
                    <a:pt x="195" y="108"/>
                    <a:pt x="166" y="81"/>
                  </a:cubicBezTo>
                  <a:cubicBezTo>
                    <a:pt x="136" y="54"/>
                    <a:pt x="165" y="38"/>
                    <a:pt x="132" y="19"/>
                  </a:cubicBezTo>
                  <a:cubicBezTo>
                    <a:pt x="99" y="0"/>
                    <a:pt x="119" y="31"/>
                    <a:pt x="39" y="31"/>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0" name="Freeform 92">
              <a:extLst>
                <a:ext uri="{FF2B5EF4-FFF2-40B4-BE49-F238E27FC236}">
                  <a16:creationId xmlns:a16="http://schemas.microsoft.com/office/drawing/2014/main" id="{9F4A837C-4D5D-40CA-A037-53AB23FAF285}"/>
                </a:ext>
              </a:extLst>
            </p:cNvPr>
            <p:cNvSpPr>
              <a:spLocks/>
            </p:cNvSpPr>
            <p:nvPr/>
          </p:nvSpPr>
          <p:spPr bwMode="auto">
            <a:xfrm>
              <a:off x="3386138" y="1976438"/>
              <a:ext cx="41275" cy="50800"/>
            </a:xfrm>
            <a:custGeom>
              <a:avLst/>
              <a:gdLst>
                <a:gd name="T0" fmla="*/ 6 w 26"/>
                <a:gd name="T1" fmla="*/ 18 h 32"/>
                <a:gd name="T2" fmla="*/ 15 w 26"/>
                <a:gd name="T3" fmla="*/ 3 h 32"/>
                <a:gd name="T4" fmla="*/ 13 w 26"/>
                <a:gd name="T5" fmla="*/ 31 h 32"/>
                <a:gd name="T6" fmla="*/ 6 w 26"/>
                <a:gd name="T7" fmla="*/ 18 h 32"/>
              </a:gdLst>
              <a:ahLst/>
              <a:cxnLst>
                <a:cxn ang="0">
                  <a:pos x="T0" y="T1"/>
                </a:cxn>
                <a:cxn ang="0">
                  <a:pos x="T2" y="T3"/>
                </a:cxn>
                <a:cxn ang="0">
                  <a:pos x="T4" y="T5"/>
                </a:cxn>
                <a:cxn ang="0">
                  <a:pos x="T6" y="T7"/>
                </a:cxn>
              </a:cxnLst>
              <a:rect l="0" t="0" r="r" b="b"/>
              <a:pathLst>
                <a:path w="26" h="32">
                  <a:moveTo>
                    <a:pt x="6" y="18"/>
                  </a:moveTo>
                  <a:cubicBezTo>
                    <a:pt x="6" y="18"/>
                    <a:pt x="3" y="0"/>
                    <a:pt x="15" y="3"/>
                  </a:cubicBezTo>
                  <a:cubicBezTo>
                    <a:pt x="26" y="6"/>
                    <a:pt x="25" y="30"/>
                    <a:pt x="13" y="31"/>
                  </a:cubicBezTo>
                  <a:cubicBezTo>
                    <a:pt x="0" y="32"/>
                    <a:pt x="6" y="18"/>
                    <a:pt x="6" y="1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1" name="Freeform 93">
              <a:extLst>
                <a:ext uri="{FF2B5EF4-FFF2-40B4-BE49-F238E27FC236}">
                  <a16:creationId xmlns:a16="http://schemas.microsoft.com/office/drawing/2014/main" id="{663AA188-C82F-4D67-87A6-688C52B63C09}"/>
                </a:ext>
              </a:extLst>
            </p:cNvPr>
            <p:cNvSpPr>
              <a:spLocks/>
            </p:cNvSpPr>
            <p:nvPr/>
          </p:nvSpPr>
          <p:spPr bwMode="auto">
            <a:xfrm>
              <a:off x="3027363" y="2205038"/>
              <a:ext cx="109538" cy="73025"/>
            </a:xfrm>
            <a:custGeom>
              <a:avLst/>
              <a:gdLst>
                <a:gd name="T0" fmla="*/ 45 w 69"/>
                <a:gd name="T1" fmla="*/ 1 h 46"/>
                <a:gd name="T2" fmla="*/ 10 w 69"/>
                <a:gd name="T3" fmla="*/ 6 h 46"/>
                <a:gd name="T4" fmla="*/ 34 w 69"/>
                <a:gd name="T5" fmla="*/ 30 h 46"/>
                <a:gd name="T6" fmla="*/ 69 w 69"/>
                <a:gd name="T7" fmla="*/ 4 h 46"/>
                <a:gd name="T8" fmla="*/ 45 w 69"/>
                <a:gd name="T9" fmla="*/ 1 h 46"/>
              </a:gdLst>
              <a:ahLst/>
              <a:cxnLst>
                <a:cxn ang="0">
                  <a:pos x="T0" y="T1"/>
                </a:cxn>
                <a:cxn ang="0">
                  <a:pos x="T2" y="T3"/>
                </a:cxn>
                <a:cxn ang="0">
                  <a:pos x="T4" y="T5"/>
                </a:cxn>
                <a:cxn ang="0">
                  <a:pos x="T6" y="T7"/>
                </a:cxn>
                <a:cxn ang="0">
                  <a:pos x="T8" y="T9"/>
                </a:cxn>
              </a:cxnLst>
              <a:rect l="0" t="0" r="r" b="b"/>
              <a:pathLst>
                <a:path w="69" h="46">
                  <a:moveTo>
                    <a:pt x="45" y="1"/>
                  </a:moveTo>
                  <a:cubicBezTo>
                    <a:pt x="42" y="0"/>
                    <a:pt x="20" y="0"/>
                    <a:pt x="10" y="6"/>
                  </a:cubicBezTo>
                  <a:cubicBezTo>
                    <a:pt x="0" y="12"/>
                    <a:pt x="1" y="46"/>
                    <a:pt x="34" y="30"/>
                  </a:cubicBezTo>
                  <a:cubicBezTo>
                    <a:pt x="67" y="14"/>
                    <a:pt x="69" y="4"/>
                    <a:pt x="69" y="4"/>
                  </a:cubicBezTo>
                  <a:lnTo>
                    <a:pt x="45" y="1"/>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2" name="Freeform 94">
              <a:extLst>
                <a:ext uri="{FF2B5EF4-FFF2-40B4-BE49-F238E27FC236}">
                  <a16:creationId xmlns:a16="http://schemas.microsoft.com/office/drawing/2014/main" id="{EBE88144-F47B-44AF-B48A-E10793D1AEFD}"/>
                </a:ext>
              </a:extLst>
            </p:cNvPr>
            <p:cNvSpPr>
              <a:spLocks/>
            </p:cNvSpPr>
            <p:nvPr/>
          </p:nvSpPr>
          <p:spPr bwMode="auto">
            <a:xfrm>
              <a:off x="3022600" y="1662113"/>
              <a:ext cx="196850" cy="1049338"/>
            </a:xfrm>
            <a:custGeom>
              <a:avLst/>
              <a:gdLst>
                <a:gd name="T0" fmla="*/ 0 w 124"/>
                <a:gd name="T1" fmla="*/ 572 h 662"/>
                <a:gd name="T2" fmla="*/ 19 w 124"/>
                <a:gd name="T3" fmla="*/ 662 h 662"/>
                <a:gd name="T4" fmla="*/ 65 w 124"/>
                <a:gd name="T5" fmla="*/ 579 h 662"/>
                <a:gd name="T6" fmla="*/ 124 w 124"/>
                <a:gd name="T7" fmla="*/ 26 h 662"/>
                <a:gd name="T8" fmla="*/ 56 w 124"/>
                <a:gd name="T9" fmla="*/ 25 h 662"/>
                <a:gd name="T10" fmla="*/ 0 w 124"/>
                <a:gd name="T11" fmla="*/ 572 h 662"/>
              </a:gdLst>
              <a:ahLst/>
              <a:cxnLst>
                <a:cxn ang="0">
                  <a:pos x="T0" y="T1"/>
                </a:cxn>
                <a:cxn ang="0">
                  <a:pos x="T2" y="T3"/>
                </a:cxn>
                <a:cxn ang="0">
                  <a:pos x="T4" y="T5"/>
                </a:cxn>
                <a:cxn ang="0">
                  <a:pos x="T6" y="T7"/>
                </a:cxn>
                <a:cxn ang="0">
                  <a:pos x="T8" y="T9"/>
                </a:cxn>
                <a:cxn ang="0">
                  <a:pos x="T10" y="T11"/>
                </a:cxn>
              </a:cxnLst>
              <a:rect l="0" t="0" r="r" b="b"/>
              <a:pathLst>
                <a:path w="124" h="662">
                  <a:moveTo>
                    <a:pt x="0" y="572"/>
                  </a:moveTo>
                  <a:cubicBezTo>
                    <a:pt x="19" y="662"/>
                    <a:pt x="19" y="662"/>
                    <a:pt x="19" y="662"/>
                  </a:cubicBezTo>
                  <a:cubicBezTo>
                    <a:pt x="65" y="579"/>
                    <a:pt x="65" y="579"/>
                    <a:pt x="65" y="579"/>
                  </a:cubicBezTo>
                  <a:cubicBezTo>
                    <a:pt x="65" y="579"/>
                    <a:pt x="124" y="36"/>
                    <a:pt x="124" y="26"/>
                  </a:cubicBezTo>
                  <a:cubicBezTo>
                    <a:pt x="123" y="16"/>
                    <a:pt x="65" y="0"/>
                    <a:pt x="56" y="25"/>
                  </a:cubicBezTo>
                  <a:cubicBezTo>
                    <a:pt x="46" y="50"/>
                    <a:pt x="0" y="572"/>
                    <a:pt x="0" y="572"/>
                  </a:cubicBezTo>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3" name="Freeform 95">
              <a:extLst>
                <a:ext uri="{FF2B5EF4-FFF2-40B4-BE49-F238E27FC236}">
                  <a16:creationId xmlns:a16="http://schemas.microsoft.com/office/drawing/2014/main" id="{F578A54D-8E05-4926-822C-1DC0B2DC6050}"/>
                </a:ext>
              </a:extLst>
            </p:cNvPr>
            <p:cNvSpPr>
              <a:spLocks/>
            </p:cNvSpPr>
            <p:nvPr/>
          </p:nvSpPr>
          <p:spPr bwMode="auto">
            <a:xfrm>
              <a:off x="3022600" y="2474913"/>
              <a:ext cx="112713" cy="212725"/>
            </a:xfrm>
            <a:custGeom>
              <a:avLst/>
              <a:gdLst>
                <a:gd name="T0" fmla="*/ 27 w 71"/>
                <a:gd name="T1" fmla="*/ 134 h 134"/>
                <a:gd name="T2" fmla="*/ 15 w 71"/>
                <a:gd name="T3" fmla="*/ 132 h 134"/>
                <a:gd name="T4" fmla="*/ 0 w 71"/>
                <a:gd name="T5" fmla="*/ 59 h 134"/>
                <a:gd name="T6" fmla="*/ 6 w 71"/>
                <a:gd name="T7" fmla="*/ 0 h 134"/>
                <a:gd name="T8" fmla="*/ 71 w 71"/>
                <a:gd name="T9" fmla="*/ 16 h 134"/>
                <a:gd name="T10" fmla="*/ 65 w 71"/>
                <a:gd name="T11" fmla="*/ 66 h 134"/>
                <a:gd name="T12" fmla="*/ 27 w 71"/>
                <a:gd name="T13" fmla="*/ 134 h 134"/>
              </a:gdLst>
              <a:ahLst/>
              <a:cxnLst>
                <a:cxn ang="0">
                  <a:pos x="T0" y="T1"/>
                </a:cxn>
                <a:cxn ang="0">
                  <a:pos x="T2" y="T3"/>
                </a:cxn>
                <a:cxn ang="0">
                  <a:pos x="T4" y="T5"/>
                </a:cxn>
                <a:cxn ang="0">
                  <a:pos x="T6" y="T7"/>
                </a:cxn>
                <a:cxn ang="0">
                  <a:pos x="T8" y="T9"/>
                </a:cxn>
                <a:cxn ang="0">
                  <a:pos x="T10" y="T11"/>
                </a:cxn>
                <a:cxn ang="0">
                  <a:pos x="T12" y="T13"/>
                </a:cxn>
              </a:cxnLst>
              <a:rect l="0" t="0" r="r" b="b"/>
              <a:pathLst>
                <a:path w="71" h="134">
                  <a:moveTo>
                    <a:pt x="27" y="134"/>
                  </a:moveTo>
                  <a:cubicBezTo>
                    <a:pt x="15" y="132"/>
                    <a:pt x="15" y="132"/>
                    <a:pt x="15" y="132"/>
                  </a:cubicBezTo>
                  <a:cubicBezTo>
                    <a:pt x="0" y="59"/>
                    <a:pt x="0" y="59"/>
                    <a:pt x="0" y="59"/>
                  </a:cubicBezTo>
                  <a:cubicBezTo>
                    <a:pt x="0" y="59"/>
                    <a:pt x="2" y="36"/>
                    <a:pt x="6" y="0"/>
                  </a:cubicBezTo>
                  <a:cubicBezTo>
                    <a:pt x="71" y="16"/>
                    <a:pt x="71" y="16"/>
                    <a:pt x="71" y="16"/>
                  </a:cubicBezTo>
                  <a:cubicBezTo>
                    <a:pt x="67" y="47"/>
                    <a:pt x="65" y="66"/>
                    <a:pt x="65" y="66"/>
                  </a:cubicBezTo>
                  <a:cubicBezTo>
                    <a:pt x="27" y="134"/>
                    <a:pt x="27" y="134"/>
                    <a:pt x="27" y="134"/>
                  </a:cubicBezTo>
                </a:path>
              </a:pathLst>
            </a:custGeom>
            <a:solidFill>
              <a:srgbClr val="FFDD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4" name="Freeform 96">
              <a:extLst>
                <a:ext uri="{FF2B5EF4-FFF2-40B4-BE49-F238E27FC236}">
                  <a16:creationId xmlns:a16="http://schemas.microsoft.com/office/drawing/2014/main" id="{2F709A87-6AAF-4AB4-AEA1-A6EFFDADC5D8}"/>
                </a:ext>
              </a:extLst>
            </p:cNvPr>
            <p:cNvSpPr>
              <a:spLocks/>
            </p:cNvSpPr>
            <p:nvPr/>
          </p:nvSpPr>
          <p:spPr bwMode="auto">
            <a:xfrm>
              <a:off x="3038475" y="2643188"/>
              <a:ext cx="47625" cy="68263"/>
            </a:xfrm>
            <a:custGeom>
              <a:avLst/>
              <a:gdLst>
                <a:gd name="T0" fmla="*/ 30 w 30"/>
                <a:gd name="T1" fmla="*/ 5 h 43"/>
                <a:gd name="T2" fmla="*/ 9 w 30"/>
                <a:gd name="T3" fmla="*/ 43 h 43"/>
                <a:gd name="T4" fmla="*/ 0 w 30"/>
                <a:gd name="T5" fmla="*/ 0 h 43"/>
                <a:gd name="T6" fmla="*/ 30 w 30"/>
                <a:gd name="T7" fmla="*/ 5 h 43"/>
              </a:gdLst>
              <a:ahLst/>
              <a:cxnLst>
                <a:cxn ang="0">
                  <a:pos x="T0" y="T1"/>
                </a:cxn>
                <a:cxn ang="0">
                  <a:pos x="T2" y="T3"/>
                </a:cxn>
                <a:cxn ang="0">
                  <a:pos x="T4" y="T5"/>
                </a:cxn>
                <a:cxn ang="0">
                  <a:pos x="T6" y="T7"/>
                </a:cxn>
              </a:cxnLst>
              <a:rect l="0" t="0" r="r" b="b"/>
              <a:pathLst>
                <a:path w="30" h="43">
                  <a:moveTo>
                    <a:pt x="30" y="5"/>
                  </a:moveTo>
                  <a:lnTo>
                    <a:pt x="9" y="43"/>
                  </a:lnTo>
                  <a:lnTo>
                    <a:pt x="0" y="0"/>
                  </a:lnTo>
                  <a:lnTo>
                    <a:pt x="3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5" name="Freeform 97">
              <a:extLst>
                <a:ext uri="{FF2B5EF4-FFF2-40B4-BE49-F238E27FC236}">
                  <a16:creationId xmlns:a16="http://schemas.microsoft.com/office/drawing/2014/main" id="{F06356D2-5A4E-4D19-8B7D-FD903208F622}"/>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6" name="Freeform 98">
              <a:extLst>
                <a:ext uri="{FF2B5EF4-FFF2-40B4-BE49-F238E27FC236}">
                  <a16:creationId xmlns:a16="http://schemas.microsoft.com/office/drawing/2014/main" id="{263B856B-9D4E-4D59-BEB6-F580F7137B96}"/>
                </a:ext>
              </a:extLst>
            </p:cNvPr>
            <p:cNvSpPr>
              <a:spLocks/>
            </p:cNvSpPr>
            <p:nvPr/>
          </p:nvSpPr>
          <p:spPr bwMode="auto">
            <a:xfrm>
              <a:off x="3024188" y="1792288"/>
              <a:ext cx="184150" cy="798513"/>
            </a:xfrm>
            <a:custGeom>
              <a:avLst/>
              <a:gdLst>
                <a:gd name="T0" fmla="*/ 35 w 116"/>
                <a:gd name="T1" fmla="*/ 503 h 503"/>
                <a:gd name="T2" fmla="*/ 21 w 116"/>
                <a:gd name="T3" fmla="*/ 466 h 503"/>
                <a:gd name="T4" fmla="*/ 0 w 116"/>
                <a:gd name="T5" fmla="*/ 487 h 503"/>
                <a:gd name="T6" fmla="*/ 46 w 116"/>
                <a:gd name="T7" fmla="*/ 0 h 503"/>
                <a:gd name="T8" fmla="*/ 116 w 116"/>
                <a:gd name="T9" fmla="*/ 8 h 503"/>
                <a:gd name="T10" fmla="*/ 64 w 116"/>
                <a:gd name="T11" fmla="*/ 496 h 503"/>
                <a:gd name="T12" fmla="*/ 53 w 116"/>
                <a:gd name="T13" fmla="*/ 478 h 503"/>
                <a:gd name="T14" fmla="*/ 35 w 116"/>
                <a:gd name="T15" fmla="*/ 503 h 5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503">
                  <a:moveTo>
                    <a:pt x="35" y="503"/>
                  </a:moveTo>
                  <a:cubicBezTo>
                    <a:pt x="21" y="466"/>
                    <a:pt x="21" y="466"/>
                    <a:pt x="21" y="466"/>
                  </a:cubicBezTo>
                  <a:cubicBezTo>
                    <a:pt x="0" y="487"/>
                    <a:pt x="0" y="487"/>
                    <a:pt x="0" y="487"/>
                  </a:cubicBezTo>
                  <a:cubicBezTo>
                    <a:pt x="2" y="460"/>
                    <a:pt x="31" y="136"/>
                    <a:pt x="46" y="0"/>
                  </a:cubicBezTo>
                  <a:cubicBezTo>
                    <a:pt x="116" y="8"/>
                    <a:pt x="116" y="8"/>
                    <a:pt x="116" y="8"/>
                  </a:cubicBezTo>
                  <a:cubicBezTo>
                    <a:pt x="101" y="154"/>
                    <a:pt x="64" y="496"/>
                    <a:pt x="64" y="496"/>
                  </a:cubicBezTo>
                  <a:cubicBezTo>
                    <a:pt x="53" y="478"/>
                    <a:pt x="53" y="478"/>
                    <a:pt x="53" y="478"/>
                  </a:cubicBezTo>
                  <a:cubicBezTo>
                    <a:pt x="35" y="503"/>
                    <a:pt x="35" y="503"/>
                    <a:pt x="35" y="503"/>
                  </a:cubicBezTo>
                </a:path>
              </a:pathLst>
            </a:custGeom>
            <a:solidFill>
              <a:srgbClr val="2A9AD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7" name="Freeform 99">
              <a:extLst>
                <a:ext uri="{FF2B5EF4-FFF2-40B4-BE49-F238E27FC236}">
                  <a16:creationId xmlns:a16="http://schemas.microsoft.com/office/drawing/2014/main" id="{143CFA65-2503-4A40-975B-70C31129E6C5}"/>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close/>
                </a:path>
              </a:pathLst>
            </a:custGeom>
            <a:solidFill>
              <a:srgbClr val="66C8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8" name="Freeform 100">
              <a:extLst>
                <a:ext uri="{FF2B5EF4-FFF2-40B4-BE49-F238E27FC236}">
                  <a16:creationId xmlns:a16="http://schemas.microsoft.com/office/drawing/2014/main" id="{BF22F359-5B82-4CAB-819D-B8625B11D077}"/>
                </a:ext>
              </a:extLst>
            </p:cNvPr>
            <p:cNvSpPr>
              <a:spLocks/>
            </p:cNvSpPr>
            <p:nvPr/>
          </p:nvSpPr>
          <p:spPr bwMode="auto">
            <a:xfrm>
              <a:off x="3057525" y="1797050"/>
              <a:ext cx="131763" cy="793750"/>
            </a:xfrm>
            <a:custGeom>
              <a:avLst/>
              <a:gdLst>
                <a:gd name="T0" fmla="*/ 78 w 83"/>
                <a:gd name="T1" fmla="*/ 3 h 500"/>
                <a:gd name="T2" fmla="*/ 83 w 83"/>
                <a:gd name="T3" fmla="*/ 4 h 500"/>
                <a:gd name="T4" fmla="*/ 59 w 83"/>
                <a:gd name="T5" fmla="*/ 273 h 500"/>
                <a:gd name="T6" fmla="*/ 37 w 83"/>
                <a:gd name="T7" fmla="*/ 483 h 500"/>
                <a:gd name="T8" fmla="*/ 32 w 83"/>
                <a:gd name="T9" fmla="*/ 475 h 500"/>
                <a:gd name="T10" fmla="*/ 14 w 83"/>
                <a:gd name="T11" fmla="*/ 500 h 500"/>
                <a:gd name="T12" fmla="*/ 0 w 83"/>
                <a:gd name="T13" fmla="*/ 463 h 500"/>
                <a:gd name="T14" fmla="*/ 52 w 83"/>
                <a:gd name="T15" fmla="*/ 0 h 500"/>
                <a:gd name="T16" fmla="*/ 78 w 83"/>
                <a:gd name="T17" fmla="*/ 3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500">
                  <a:moveTo>
                    <a:pt x="78" y="3"/>
                  </a:moveTo>
                  <a:lnTo>
                    <a:pt x="83" y="4"/>
                  </a:lnTo>
                  <a:lnTo>
                    <a:pt x="59" y="273"/>
                  </a:lnTo>
                  <a:lnTo>
                    <a:pt x="37" y="483"/>
                  </a:lnTo>
                  <a:lnTo>
                    <a:pt x="32" y="475"/>
                  </a:lnTo>
                  <a:lnTo>
                    <a:pt x="14" y="500"/>
                  </a:lnTo>
                  <a:lnTo>
                    <a:pt x="0" y="463"/>
                  </a:lnTo>
                  <a:lnTo>
                    <a:pt x="52" y="0"/>
                  </a:lnTo>
                  <a:lnTo>
                    <a:pt x="78"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99" name="Freeform 101">
              <a:extLst>
                <a:ext uri="{FF2B5EF4-FFF2-40B4-BE49-F238E27FC236}">
                  <a16:creationId xmlns:a16="http://schemas.microsoft.com/office/drawing/2014/main" id="{18C669D2-4A7B-4127-AFBC-AC26F9A57A57}"/>
                </a:ext>
              </a:extLst>
            </p:cNvPr>
            <p:cNvSpPr>
              <a:spLocks/>
            </p:cNvSpPr>
            <p:nvPr/>
          </p:nvSpPr>
          <p:spPr bwMode="auto">
            <a:xfrm>
              <a:off x="3108325" y="1784350"/>
              <a:ext cx="103188" cy="795338"/>
            </a:xfrm>
            <a:custGeom>
              <a:avLst/>
              <a:gdLst>
                <a:gd name="T0" fmla="*/ 0 w 65"/>
                <a:gd name="T1" fmla="*/ 483 h 501"/>
                <a:gd name="T2" fmla="*/ 49 w 65"/>
                <a:gd name="T3" fmla="*/ 0 h 501"/>
                <a:gd name="T4" fmla="*/ 64 w 65"/>
                <a:gd name="T5" fmla="*/ 7 h 501"/>
                <a:gd name="T6" fmla="*/ 11 w 65"/>
                <a:gd name="T7" fmla="*/ 501 h 501"/>
                <a:gd name="T8" fmla="*/ 0 w 65"/>
                <a:gd name="T9" fmla="*/ 483 h 501"/>
              </a:gdLst>
              <a:ahLst/>
              <a:cxnLst>
                <a:cxn ang="0">
                  <a:pos x="T0" y="T1"/>
                </a:cxn>
                <a:cxn ang="0">
                  <a:pos x="T2" y="T3"/>
                </a:cxn>
                <a:cxn ang="0">
                  <a:pos x="T4" y="T5"/>
                </a:cxn>
                <a:cxn ang="0">
                  <a:pos x="T6" y="T7"/>
                </a:cxn>
                <a:cxn ang="0">
                  <a:pos x="T8" y="T9"/>
                </a:cxn>
              </a:cxnLst>
              <a:rect l="0" t="0" r="r" b="b"/>
              <a:pathLst>
                <a:path w="65" h="501">
                  <a:moveTo>
                    <a:pt x="0" y="483"/>
                  </a:moveTo>
                  <a:cubicBezTo>
                    <a:pt x="49" y="0"/>
                    <a:pt x="49" y="0"/>
                    <a:pt x="49" y="0"/>
                  </a:cubicBezTo>
                  <a:cubicBezTo>
                    <a:pt x="57" y="3"/>
                    <a:pt x="64" y="4"/>
                    <a:pt x="64" y="7"/>
                  </a:cubicBezTo>
                  <a:cubicBezTo>
                    <a:pt x="65" y="16"/>
                    <a:pt x="11" y="501"/>
                    <a:pt x="11" y="501"/>
                  </a:cubicBezTo>
                  <a:cubicBezTo>
                    <a:pt x="0" y="483"/>
                    <a:pt x="0" y="483"/>
                    <a:pt x="0" y="483"/>
                  </a:cubicBezTo>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0" name="Freeform 102">
              <a:extLst>
                <a:ext uri="{FF2B5EF4-FFF2-40B4-BE49-F238E27FC236}">
                  <a16:creationId xmlns:a16="http://schemas.microsoft.com/office/drawing/2014/main" id="{F27C2B55-6B76-4519-AE9F-2DE84AB5F59F}"/>
                </a:ext>
              </a:extLst>
            </p:cNvPr>
            <p:cNvSpPr>
              <a:spLocks/>
            </p:cNvSpPr>
            <p:nvPr/>
          </p:nvSpPr>
          <p:spPr bwMode="auto">
            <a:xfrm>
              <a:off x="3108325" y="1784350"/>
              <a:ext cx="101600" cy="795338"/>
            </a:xfrm>
            <a:custGeom>
              <a:avLst/>
              <a:gdLst>
                <a:gd name="T0" fmla="*/ 49 w 64"/>
                <a:gd name="T1" fmla="*/ 0 h 501"/>
                <a:gd name="T2" fmla="*/ 48 w 64"/>
                <a:gd name="T3" fmla="*/ 11 h 501"/>
                <a:gd name="T4" fmla="*/ 0 w 64"/>
                <a:gd name="T5" fmla="*/ 483 h 501"/>
                <a:gd name="T6" fmla="*/ 11 w 64"/>
                <a:gd name="T7" fmla="*/ 501 h 501"/>
                <a:gd name="T8" fmla="*/ 64 w 64"/>
                <a:gd name="T9" fmla="*/ 7 h 501"/>
                <a:gd name="T10" fmla="*/ 64 w 64"/>
                <a:gd name="T11" fmla="*/ 7 h 501"/>
                <a:gd name="T12" fmla="*/ 49 w 64"/>
                <a:gd name="T13" fmla="*/ 0 h 501"/>
              </a:gdLst>
              <a:ahLst/>
              <a:cxnLst>
                <a:cxn ang="0">
                  <a:pos x="T0" y="T1"/>
                </a:cxn>
                <a:cxn ang="0">
                  <a:pos x="T2" y="T3"/>
                </a:cxn>
                <a:cxn ang="0">
                  <a:pos x="T4" y="T5"/>
                </a:cxn>
                <a:cxn ang="0">
                  <a:pos x="T6" y="T7"/>
                </a:cxn>
                <a:cxn ang="0">
                  <a:pos x="T8" y="T9"/>
                </a:cxn>
                <a:cxn ang="0">
                  <a:pos x="T10" y="T11"/>
                </a:cxn>
                <a:cxn ang="0">
                  <a:pos x="T12" y="T13"/>
                </a:cxn>
              </a:cxnLst>
              <a:rect l="0" t="0" r="r" b="b"/>
              <a:pathLst>
                <a:path w="64" h="501">
                  <a:moveTo>
                    <a:pt x="49" y="0"/>
                  </a:moveTo>
                  <a:cubicBezTo>
                    <a:pt x="48" y="11"/>
                    <a:pt x="48" y="11"/>
                    <a:pt x="48" y="11"/>
                  </a:cubicBezTo>
                  <a:cubicBezTo>
                    <a:pt x="0" y="483"/>
                    <a:pt x="0" y="483"/>
                    <a:pt x="0" y="483"/>
                  </a:cubicBezTo>
                  <a:cubicBezTo>
                    <a:pt x="11" y="501"/>
                    <a:pt x="11" y="501"/>
                    <a:pt x="11" y="501"/>
                  </a:cubicBezTo>
                  <a:cubicBezTo>
                    <a:pt x="11" y="501"/>
                    <a:pt x="64" y="22"/>
                    <a:pt x="64" y="7"/>
                  </a:cubicBezTo>
                  <a:cubicBezTo>
                    <a:pt x="64" y="7"/>
                    <a:pt x="64" y="7"/>
                    <a:pt x="64" y="7"/>
                  </a:cubicBezTo>
                  <a:cubicBezTo>
                    <a:pt x="64" y="4"/>
                    <a:pt x="57" y="3"/>
                    <a:pt x="49" y="0"/>
                  </a:cubicBezTo>
                </a:path>
              </a:pathLst>
            </a:custGeom>
            <a:solidFill>
              <a:srgbClr val="64AB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1" name="Freeform 103">
              <a:extLst>
                <a:ext uri="{FF2B5EF4-FFF2-40B4-BE49-F238E27FC236}">
                  <a16:creationId xmlns:a16="http://schemas.microsoft.com/office/drawing/2014/main" id="{8322DF51-9420-43D3-8A8F-A80B957261D0}"/>
                </a:ext>
              </a:extLst>
            </p:cNvPr>
            <p:cNvSpPr>
              <a:spLocks/>
            </p:cNvSpPr>
            <p:nvPr/>
          </p:nvSpPr>
          <p:spPr bwMode="auto">
            <a:xfrm>
              <a:off x="3094038" y="1762125"/>
              <a:ext cx="119063" cy="61913"/>
            </a:xfrm>
            <a:custGeom>
              <a:avLst/>
              <a:gdLst>
                <a:gd name="T0" fmla="*/ 75 w 75"/>
                <a:gd name="T1" fmla="*/ 6 h 39"/>
                <a:gd name="T2" fmla="*/ 71 w 75"/>
                <a:gd name="T3" fmla="*/ 39 h 39"/>
                <a:gd name="T4" fmla="*/ 0 w 75"/>
                <a:gd name="T5" fmla="*/ 35 h 39"/>
                <a:gd name="T6" fmla="*/ 4 w 75"/>
                <a:gd name="T7" fmla="*/ 3 h 39"/>
                <a:gd name="T8" fmla="*/ 75 w 75"/>
                <a:gd name="T9" fmla="*/ 6 h 39"/>
              </a:gdLst>
              <a:ahLst/>
              <a:cxnLst>
                <a:cxn ang="0">
                  <a:pos x="T0" y="T1"/>
                </a:cxn>
                <a:cxn ang="0">
                  <a:pos x="T2" y="T3"/>
                </a:cxn>
                <a:cxn ang="0">
                  <a:pos x="T4" y="T5"/>
                </a:cxn>
                <a:cxn ang="0">
                  <a:pos x="T6" y="T7"/>
                </a:cxn>
                <a:cxn ang="0">
                  <a:pos x="T8" y="T9"/>
                </a:cxn>
              </a:cxnLst>
              <a:rect l="0" t="0" r="r" b="b"/>
              <a:pathLst>
                <a:path w="75" h="39">
                  <a:moveTo>
                    <a:pt x="75" y="6"/>
                  </a:moveTo>
                  <a:cubicBezTo>
                    <a:pt x="74" y="16"/>
                    <a:pt x="72" y="27"/>
                    <a:pt x="71" y="39"/>
                  </a:cubicBezTo>
                  <a:cubicBezTo>
                    <a:pt x="55" y="37"/>
                    <a:pt x="21" y="33"/>
                    <a:pt x="0" y="35"/>
                  </a:cubicBezTo>
                  <a:cubicBezTo>
                    <a:pt x="2" y="23"/>
                    <a:pt x="3" y="12"/>
                    <a:pt x="4" y="3"/>
                  </a:cubicBezTo>
                  <a:cubicBezTo>
                    <a:pt x="21" y="1"/>
                    <a:pt x="52" y="0"/>
                    <a:pt x="75" y="6"/>
                  </a:cubicBezTo>
                  <a:close/>
                </a:path>
              </a:pathLst>
            </a:custGeom>
            <a:solidFill>
              <a:srgbClr val="4F8D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2" name="Freeform 104">
              <a:extLst>
                <a:ext uri="{FF2B5EF4-FFF2-40B4-BE49-F238E27FC236}">
                  <a16:creationId xmlns:a16="http://schemas.microsoft.com/office/drawing/2014/main" id="{FB3BB16C-9D07-490A-A6B7-C3DCBCDD6405}"/>
                </a:ext>
              </a:extLst>
            </p:cNvPr>
            <p:cNvSpPr>
              <a:spLocks/>
            </p:cNvSpPr>
            <p:nvPr/>
          </p:nvSpPr>
          <p:spPr bwMode="auto">
            <a:xfrm>
              <a:off x="3065463" y="2254250"/>
              <a:ext cx="111125" cy="66675"/>
            </a:xfrm>
            <a:custGeom>
              <a:avLst/>
              <a:gdLst>
                <a:gd name="T0" fmla="*/ 62 w 70"/>
                <a:gd name="T1" fmla="*/ 24 h 42"/>
                <a:gd name="T2" fmla="*/ 52 w 70"/>
                <a:gd name="T3" fmla="*/ 4 h 42"/>
                <a:gd name="T4" fmla="*/ 17 w 70"/>
                <a:gd name="T5" fmla="*/ 38 h 42"/>
                <a:gd name="T6" fmla="*/ 60 w 70"/>
                <a:gd name="T7" fmla="*/ 32 h 42"/>
                <a:gd name="T8" fmla="*/ 62 w 70"/>
                <a:gd name="T9" fmla="*/ 24 h 42"/>
              </a:gdLst>
              <a:ahLst/>
              <a:cxnLst>
                <a:cxn ang="0">
                  <a:pos x="T0" y="T1"/>
                </a:cxn>
                <a:cxn ang="0">
                  <a:pos x="T2" y="T3"/>
                </a:cxn>
                <a:cxn ang="0">
                  <a:pos x="T4" y="T5"/>
                </a:cxn>
                <a:cxn ang="0">
                  <a:pos x="T6" y="T7"/>
                </a:cxn>
                <a:cxn ang="0">
                  <a:pos x="T8" y="T9"/>
                </a:cxn>
              </a:cxnLst>
              <a:rect l="0" t="0" r="r" b="b"/>
              <a:pathLst>
                <a:path w="70" h="42">
                  <a:moveTo>
                    <a:pt x="62" y="24"/>
                  </a:moveTo>
                  <a:cubicBezTo>
                    <a:pt x="63" y="22"/>
                    <a:pt x="64" y="7"/>
                    <a:pt x="52" y="4"/>
                  </a:cubicBezTo>
                  <a:cubicBezTo>
                    <a:pt x="39" y="0"/>
                    <a:pt x="0" y="35"/>
                    <a:pt x="17" y="38"/>
                  </a:cubicBezTo>
                  <a:cubicBezTo>
                    <a:pt x="34" y="42"/>
                    <a:pt x="50" y="29"/>
                    <a:pt x="60" y="32"/>
                  </a:cubicBezTo>
                  <a:cubicBezTo>
                    <a:pt x="70" y="35"/>
                    <a:pt x="62" y="24"/>
                    <a:pt x="62" y="24"/>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3" name="Freeform 105">
              <a:extLst>
                <a:ext uri="{FF2B5EF4-FFF2-40B4-BE49-F238E27FC236}">
                  <a16:creationId xmlns:a16="http://schemas.microsoft.com/office/drawing/2014/main" id="{9F382340-F815-4FA8-9DC7-83C0A293CB60}"/>
                </a:ext>
              </a:extLst>
            </p:cNvPr>
            <p:cNvSpPr>
              <a:spLocks/>
            </p:cNvSpPr>
            <p:nvPr/>
          </p:nvSpPr>
          <p:spPr bwMode="auto">
            <a:xfrm>
              <a:off x="3148013" y="2112963"/>
              <a:ext cx="398463" cy="293688"/>
            </a:xfrm>
            <a:custGeom>
              <a:avLst/>
              <a:gdLst>
                <a:gd name="T0" fmla="*/ 193 w 251"/>
                <a:gd name="T1" fmla="*/ 0 h 185"/>
                <a:gd name="T2" fmla="*/ 106 w 251"/>
                <a:gd name="T3" fmla="*/ 119 h 185"/>
                <a:gd name="T4" fmla="*/ 12 w 251"/>
                <a:gd name="T5" fmla="*/ 100 h 185"/>
                <a:gd name="T6" fmla="*/ 3 w 251"/>
                <a:gd name="T7" fmla="*/ 124 h 185"/>
                <a:gd name="T8" fmla="*/ 168 w 251"/>
                <a:gd name="T9" fmla="*/ 144 h 185"/>
                <a:gd name="T10" fmla="*/ 244 w 251"/>
                <a:gd name="T11" fmla="*/ 64 h 185"/>
                <a:gd name="T12" fmla="*/ 193 w 251"/>
                <a:gd name="T13" fmla="*/ 0 h 185"/>
              </a:gdLst>
              <a:ahLst/>
              <a:cxnLst>
                <a:cxn ang="0">
                  <a:pos x="T0" y="T1"/>
                </a:cxn>
                <a:cxn ang="0">
                  <a:pos x="T2" y="T3"/>
                </a:cxn>
                <a:cxn ang="0">
                  <a:pos x="T4" y="T5"/>
                </a:cxn>
                <a:cxn ang="0">
                  <a:pos x="T6" y="T7"/>
                </a:cxn>
                <a:cxn ang="0">
                  <a:pos x="T8" y="T9"/>
                </a:cxn>
                <a:cxn ang="0">
                  <a:pos x="T10" y="T11"/>
                </a:cxn>
                <a:cxn ang="0">
                  <a:pos x="T12" y="T13"/>
                </a:cxn>
              </a:cxnLst>
              <a:rect l="0" t="0" r="r" b="b"/>
              <a:pathLst>
                <a:path w="251" h="185">
                  <a:moveTo>
                    <a:pt x="193" y="0"/>
                  </a:moveTo>
                  <a:cubicBezTo>
                    <a:pt x="193" y="0"/>
                    <a:pt x="192" y="120"/>
                    <a:pt x="106" y="119"/>
                  </a:cubicBezTo>
                  <a:cubicBezTo>
                    <a:pt x="21" y="118"/>
                    <a:pt x="12" y="100"/>
                    <a:pt x="12" y="100"/>
                  </a:cubicBezTo>
                  <a:cubicBezTo>
                    <a:pt x="12" y="100"/>
                    <a:pt x="0" y="114"/>
                    <a:pt x="3" y="124"/>
                  </a:cubicBezTo>
                  <a:cubicBezTo>
                    <a:pt x="3" y="124"/>
                    <a:pt x="85" y="185"/>
                    <a:pt x="168" y="144"/>
                  </a:cubicBezTo>
                  <a:cubicBezTo>
                    <a:pt x="251" y="103"/>
                    <a:pt x="244" y="64"/>
                    <a:pt x="244" y="64"/>
                  </a:cubicBezTo>
                  <a:lnTo>
                    <a:pt x="193"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4" name="Freeform 106">
              <a:extLst>
                <a:ext uri="{FF2B5EF4-FFF2-40B4-BE49-F238E27FC236}">
                  <a16:creationId xmlns:a16="http://schemas.microsoft.com/office/drawing/2014/main" id="{71268414-C0E1-4791-9CCD-651CBC97F6BB}"/>
                </a:ext>
              </a:extLst>
            </p:cNvPr>
            <p:cNvSpPr>
              <a:spLocks/>
            </p:cNvSpPr>
            <p:nvPr/>
          </p:nvSpPr>
          <p:spPr bwMode="auto">
            <a:xfrm>
              <a:off x="7881938" y="4764088"/>
              <a:ext cx="1927225" cy="446088"/>
            </a:xfrm>
            <a:custGeom>
              <a:avLst/>
              <a:gdLst>
                <a:gd name="T0" fmla="*/ 1158 w 1214"/>
                <a:gd name="T1" fmla="*/ 191 h 282"/>
                <a:gd name="T2" fmla="*/ 1212 w 1214"/>
                <a:gd name="T3" fmla="*/ 23 h 282"/>
                <a:gd name="T4" fmla="*/ 771 w 1214"/>
                <a:gd name="T5" fmla="*/ 0 h 282"/>
                <a:gd name="T6" fmla="*/ 94 w 1214"/>
                <a:gd name="T7" fmla="*/ 231 h 282"/>
                <a:gd name="T8" fmla="*/ 0 w 1214"/>
                <a:gd name="T9" fmla="*/ 273 h 282"/>
                <a:gd name="T10" fmla="*/ 397 w 1214"/>
                <a:gd name="T11" fmla="*/ 282 h 282"/>
                <a:gd name="T12" fmla="*/ 872 w 1214"/>
                <a:gd name="T13" fmla="*/ 264 h 282"/>
                <a:gd name="T14" fmla="*/ 1158 w 1214"/>
                <a:gd name="T15" fmla="*/ 191 h 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4" h="282">
                  <a:moveTo>
                    <a:pt x="1158" y="191"/>
                  </a:moveTo>
                  <a:cubicBezTo>
                    <a:pt x="1164" y="167"/>
                    <a:pt x="1211" y="35"/>
                    <a:pt x="1212" y="23"/>
                  </a:cubicBezTo>
                  <a:cubicBezTo>
                    <a:pt x="1214" y="10"/>
                    <a:pt x="771" y="0"/>
                    <a:pt x="771" y="0"/>
                  </a:cubicBezTo>
                  <a:cubicBezTo>
                    <a:pt x="94" y="231"/>
                    <a:pt x="94" y="231"/>
                    <a:pt x="94" y="231"/>
                  </a:cubicBezTo>
                  <a:cubicBezTo>
                    <a:pt x="0" y="273"/>
                    <a:pt x="0" y="273"/>
                    <a:pt x="0" y="273"/>
                  </a:cubicBezTo>
                  <a:cubicBezTo>
                    <a:pt x="397" y="282"/>
                    <a:pt x="397" y="282"/>
                    <a:pt x="397" y="282"/>
                  </a:cubicBezTo>
                  <a:cubicBezTo>
                    <a:pt x="397" y="282"/>
                    <a:pt x="854" y="263"/>
                    <a:pt x="872" y="264"/>
                  </a:cubicBezTo>
                  <a:cubicBezTo>
                    <a:pt x="889" y="265"/>
                    <a:pt x="1158" y="191"/>
                    <a:pt x="1158" y="191"/>
                  </a:cubicBezTo>
                </a:path>
              </a:pathLst>
            </a:custGeom>
            <a:solidFill>
              <a:srgbClr val="FFB0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5" name="Freeform 107">
              <a:extLst>
                <a:ext uri="{FF2B5EF4-FFF2-40B4-BE49-F238E27FC236}">
                  <a16:creationId xmlns:a16="http://schemas.microsoft.com/office/drawing/2014/main" id="{FFA04FDE-03A1-4B38-8CD4-3B3F73CC62AC}"/>
                </a:ext>
              </a:extLst>
            </p:cNvPr>
            <p:cNvSpPr>
              <a:spLocks/>
            </p:cNvSpPr>
            <p:nvPr/>
          </p:nvSpPr>
          <p:spPr bwMode="auto">
            <a:xfrm>
              <a:off x="7881938" y="4800600"/>
              <a:ext cx="1924050" cy="409575"/>
            </a:xfrm>
            <a:custGeom>
              <a:avLst/>
              <a:gdLst>
                <a:gd name="T0" fmla="*/ 1212 w 1212"/>
                <a:gd name="T1" fmla="*/ 0 h 259"/>
                <a:gd name="T2" fmla="*/ 1212 w 1212"/>
                <a:gd name="T3" fmla="*/ 0 h 259"/>
                <a:gd name="T4" fmla="*/ 0 w 1212"/>
                <a:gd name="T5" fmla="*/ 250 h 259"/>
                <a:gd name="T6" fmla="*/ 0 w 1212"/>
                <a:gd name="T7" fmla="*/ 250 h 259"/>
                <a:gd name="T8" fmla="*/ 397 w 1212"/>
                <a:gd name="T9" fmla="*/ 259 h 259"/>
                <a:gd name="T10" fmla="*/ 870 w 1212"/>
                <a:gd name="T11" fmla="*/ 241 h 259"/>
                <a:gd name="T12" fmla="*/ 872 w 1212"/>
                <a:gd name="T13" fmla="*/ 241 h 259"/>
                <a:gd name="T14" fmla="*/ 872 w 1212"/>
                <a:gd name="T15" fmla="*/ 241 h 259"/>
                <a:gd name="T16" fmla="*/ 1158 w 1212"/>
                <a:gd name="T17" fmla="*/ 168 h 259"/>
                <a:gd name="T18" fmla="*/ 1212 w 1212"/>
                <a:gd name="T19" fmla="*/ 0 h 259"/>
                <a:gd name="T20" fmla="*/ 1212 w 1212"/>
                <a:gd name="T21"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259">
                  <a:moveTo>
                    <a:pt x="1212" y="0"/>
                  </a:moveTo>
                  <a:cubicBezTo>
                    <a:pt x="1212" y="0"/>
                    <a:pt x="1212" y="0"/>
                    <a:pt x="1212" y="0"/>
                  </a:cubicBezTo>
                  <a:cubicBezTo>
                    <a:pt x="1195" y="8"/>
                    <a:pt x="61" y="243"/>
                    <a:pt x="0" y="250"/>
                  </a:cubicBezTo>
                  <a:cubicBezTo>
                    <a:pt x="0" y="250"/>
                    <a:pt x="0" y="250"/>
                    <a:pt x="0" y="250"/>
                  </a:cubicBezTo>
                  <a:cubicBezTo>
                    <a:pt x="397" y="259"/>
                    <a:pt x="397" y="259"/>
                    <a:pt x="397" y="259"/>
                  </a:cubicBezTo>
                  <a:cubicBezTo>
                    <a:pt x="397" y="259"/>
                    <a:pt x="837" y="241"/>
                    <a:pt x="870" y="241"/>
                  </a:cubicBezTo>
                  <a:cubicBezTo>
                    <a:pt x="871" y="241"/>
                    <a:pt x="871" y="241"/>
                    <a:pt x="872" y="241"/>
                  </a:cubicBezTo>
                  <a:cubicBezTo>
                    <a:pt x="872" y="241"/>
                    <a:pt x="872" y="241"/>
                    <a:pt x="872" y="241"/>
                  </a:cubicBezTo>
                  <a:cubicBezTo>
                    <a:pt x="892" y="241"/>
                    <a:pt x="1158" y="168"/>
                    <a:pt x="1158" y="168"/>
                  </a:cubicBezTo>
                  <a:cubicBezTo>
                    <a:pt x="1164" y="144"/>
                    <a:pt x="1211" y="12"/>
                    <a:pt x="1212" y="0"/>
                  </a:cubicBezTo>
                  <a:cubicBezTo>
                    <a:pt x="1212" y="0"/>
                    <a:pt x="1212" y="0"/>
                    <a:pt x="1212"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6" name="Freeform 108">
              <a:extLst>
                <a:ext uri="{FF2B5EF4-FFF2-40B4-BE49-F238E27FC236}">
                  <a16:creationId xmlns:a16="http://schemas.microsoft.com/office/drawing/2014/main" id="{3039EABF-3856-4AA4-9E8B-22D5D70E0932}"/>
                </a:ext>
              </a:extLst>
            </p:cNvPr>
            <p:cNvSpPr>
              <a:spLocks/>
            </p:cNvSpPr>
            <p:nvPr/>
          </p:nvSpPr>
          <p:spPr bwMode="auto">
            <a:xfrm>
              <a:off x="7834313" y="4206875"/>
              <a:ext cx="1990725" cy="995363"/>
            </a:xfrm>
            <a:custGeom>
              <a:avLst/>
              <a:gdLst>
                <a:gd name="T0" fmla="*/ 1242 w 1254"/>
                <a:gd name="T1" fmla="*/ 374 h 628"/>
                <a:gd name="T2" fmla="*/ 1160 w 1254"/>
                <a:gd name="T3" fmla="*/ 3 h 628"/>
                <a:gd name="T4" fmla="*/ 564 w 1254"/>
                <a:gd name="T5" fmla="*/ 314 h 628"/>
                <a:gd name="T6" fmla="*/ 30 w 1254"/>
                <a:gd name="T7" fmla="*/ 624 h 628"/>
                <a:gd name="T8" fmla="*/ 1242 w 1254"/>
                <a:gd name="T9" fmla="*/ 374 h 628"/>
              </a:gdLst>
              <a:ahLst/>
              <a:cxnLst>
                <a:cxn ang="0">
                  <a:pos x="T0" y="T1"/>
                </a:cxn>
                <a:cxn ang="0">
                  <a:pos x="T2" y="T3"/>
                </a:cxn>
                <a:cxn ang="0">
                  <a:pos x="T4" y="T5"/>
                </a:cxn>
                <a:cxn ang="0">
                  <a:pos x="T6" y="T7"/>
                </a:cxn>
                <a:cxn ang="0">
                  <a:pos x="T8" y="T9"/>
                </a:cxn>
              </a:cxnLst>
              <a:rect l="0" t="0" r="r" b="b"/>
              <a:pathLst>
                <a:path w="1254" h="628">
                  <a:moveTo>
                    <a:pt x="1242" y="374"/>
                  </a:moveTo>
                  <a:cubicBezTo>
                    <a:pt x="1254" y="369"/>
                    <a:pt x="1187" y="7"/>
                    <a:pt x="1160" y="3"/>
                  </a:cubicBezTo>
                  <a:cubicBezTo>
                    <a:pt x="1146" y="0"/>
                    <a:pt x="850" y="157"/>
                    <a:pt x="564" y="314"/>
                  </a:cubicBezTo>
                  <a:cubicBezTo>
                    <a:pt x="277" y="471"/>
                    <a:pt x="0" y="628"/>
                    <a:pt x="30" y="624"/>
                  </a:cubicBezTo>
                  <a:cubicBezTo>
                    <a:pt x="91" y="617"/>
                    <a:pt x="1225" y="382"/>
                    <a:pt x="1242" y="374"/>
                  </a:cubicBezTo>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7" name="Freeform 109">
              <a:extLst>
                <a:ext uri="{FF2B5EF4-FFF2-40B4-BE49-F238E27FC236}">
                  <a16:creationId xmlns:a16="http://schemas.microsoft.com/office/drawing/2014/main" id="{932EB7A6-42D6-4A98-BD4E-A52375D86988}"/>
                </a:ext>
              </a:extLst>
            </p:cNvPr>
            <p:cNvSpPr>
              <a:spLocks/>
            </p:cNvSpPr>
            <p:nvPr/>
          </p:nvSpPr>
          <p:spPr bwMode="auto">
            <a:xfrm>
              <a:off x="9048750" y="4479925"/>
              <a:ext cx="182563" cy="249238"/>
            </a:xfrm>
            <a:custGeom>
              <a:avLst/>
              <a:gdLst>
                <a:gd name="T0" fmla="*/ 29 w 115"/>
                <a:gd name="T1" fmla="*/ 63 h 157"/>
                <a:gd name="T2" fmla="*/ 32 w 115"/>
                <a:gd name="T3" fmla="*/ 104 h 157"/>
                <a:gd name="T4" fmla="*/ 0 w 115"/>
                <a:gd name="T5" fmla="*/ 122 h 157"/>
                <a:gd name="T6" fmla="*/ 33 w 115"/>
                <a:gd name="T7" fmla="*/ 157 h 157"/>
                <a:gd name="T8" fmla="*/ 94 w 115"/>
                <a:gd name="T9" fmla="*/ 152 h 157"/>
                <a:gd name="T10" fmla="*/ 115 w 115"/>
                <a:gd name="T11" fmla="*/ 121 h 157"/>
                <a:gd name="T12" fmla="*/ 103 w 115"/>
                <a:gd name="T13" fmla="*/ 112 h 157"/>
                <a:gd name="T14" fmla="*/ 75 w 115"/>
                <a:gd name="T15" fmla="*/ 59 h 157"/>
                <a:gd name="T16" fmla="*/ 29 w 115"/>
                <a:gd name="T17" fmla="*/ 6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57">
                  <a:moveTo>
                    <a:pt x="29" y="63"/>
                  </a:moveTo>
                  <a:cubicBezTo>
                    <a:pt x="30" y="70"/>
                    <a:pt x="37" y="94"/>
                    <a:pt x="32" y="104"/>
                  </a:cubicBezTo>
                  <a:cubicBezTo>
                    <a:pt x="27" y="114"/>
                    <a:pt x="0" y="122"/>
                    <a:pt x="0" y="122"/>
                  </a:cubicBezTo>
                  <a:cubicBezTo>
                    <a:pt x="33" y="157"/>
                    <a:pt x="33" y="157"/>
                    <a:pt x="33" y="157"/>
                  </a:cubicBezTo>
                  <a:cubicBezTo>
                    <a:pt x="94" y="152"/>
                    <a:pt x="94" y="152"/>
                    <a:pt x="94" y="152"/>
                  </a:cubicBezTo>
                  <a:cubicBezTo>
                    <a:pt x="115" y="121"/>
                    <a:pt x="115" y="121"/>
                    <a:pt x="115" y="121"/>
                  </a:cubicBezTo>
                  <a:cubicBezTo>
                    <a:pt x="103" y="112"/>
                    <a:pt x="103" y="112"/>
                    <a:pt x="103" y="112"/>
                  </a:cubicBezTo>
                  <a:cubicBezTo>
                    <a:pt x="103" y="112"/>
                    <a:pt x="73" y="118"/>
                    <a:pt x="75" y="59"/>
                  </a:cubicBezTo>
                  <a:cubicBezTo>
                    <a:pt x="77" y="0"/>
                    <a:pt x="29" y="63"/>
                    <a:pt x="29" y="63"/>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8" name="Freeform 110">
              <a:extLst>
                <a:ext uri="{FF2B5EF4-FFF2-40B4-BE49-F238E27FC236}">
                  <a16:creationId xmlns:a16="http://schemas.microsoft.com/office/drawing/2014/main" id="{03C3FA9B-A147-4CC4-B934-A201C2FBEBAD}"/>
                </a:ext>
              </a:extLst>
            </p:cNvPr>
            <p:cNvSpPr>
              <a:spLocks/>
            </p:cNvSpPr>
            <p:nvPr/>
          </p:nvSpPr>
          <p:spPr bwMode="auto">
            <a:xfrm>
              <a:off x="8788400" y="4652963"/>
              <a:ext cx="627063" cy="382588"/>
            </a:xfrm>
            <a:custGeom>
              <a:avLst/>
              <a:gdLst>
                <a:gd name="T0" fmla="*/ 176 w 395"/>
                <a:gd name="T1" fmla="*/ 5 h 241"/>
                <a:gd name="T2" fmla="*/ 85 w 395"/>
                <a:gd name="T3" fmla="*/ 66 h 241"/>
                <a:gd name="T4" fmla="*/ 149 w 395"/>
                <a:gd name="T5" fmla="*/ 159 h 241"/>
                <a:gd name="T6" fmla="*/ 158 w 395"/>
                <a:gd name="T7" fmla="*/ 139 h 241"/>
                <a:gd name="T8" fmla="*/ 159 w 395"/>
                <a:gd name="T9" fmla="*/ 113 h 241"/>
                <a:gd name="T10" fmla="*/ 278 w 395"/>
                <a:gd name="T11" fmla="*/ 128 h 241"/>
                <a:gd name="T12" fmla="*/ 314 w 395"/>
                <a:gd name="T13" fmla="*/ 158 h 241"/>
                <a:gd name="T14" fmla="*/ 331 w 395"/>
                <a:gd name="T15" fmla="*/ 156 h 241"/>
                <a:gd name="T16" fmla="*/ 391 w 395"/>
                <a:gd name="T17" fmla="*/ 104 h 241"/>
                <a:gd name="T18" fmla="*/ 267 w 395"/>
                <a:gd name="T19" fmla="*/ 0 h 241"/>
                <a:gd name="T20" fmla="*/ 219 w 395"/>
                <a:gd name="T21" fmla="*/ 12 h 241"/>
                <a:gd name="T22" fmla="*/ 176 w 395"/>
                <a:gd name="T23" fmla="*/ 5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5" h="241">
                  <a:moveTo>
                    <a:pt x="176" y="5"/>
                  </a:moveTo>
                  <a:cubicBezTo>
                    <a:pt x="176" y="5"/>
                    <a:pt x="129" y="20"/>
                    <a:pt x="85" y="66"/>
                  </a:cubicBezTo>
                  <a:cubicBezTo>
                    <a:pt x="42" y="112"/>
                    <a:pt x="0" y="241"/>
                    <a:pt x="149" y="159"/>
                  </a:cubicBezTo>
                  <a:cubicBezTo>
                    <a:pt x="158" y="139"/>
                    <a:pt x="158" y="139"/>
                    <a:pt x="158" y="139"/>
                  </a:cubicBezTo>
                  <a:cubicBezTo>
                    <a:pt x="159" y="113"/>
                    <a:pt x="159" y="113"/>
                    <a:pt x="159" y="113"/>
                  </a:cubicBezTo>
                  <a:cubicBezTo>
                    <a:pt x="278" y="128"/>
                    <a:pt x="278" y="128"/>
                    <a:pt x="278" y="128"/>
                  </a:cubicBezTo>
                  <a:cubicBezTo>
                    <a:pt x="314" y="158"/>
                    <a:pt x="314" y="158"/>
                    <a:pt x="314" y="158"/>
                  </a:cubicBezTo>
                  <a:cubicBezTo>
                    <a:pt x="331" y="156"/>
                    <a:pt x="331" y="156"/>
                    <a:pt x="331" y="156"/>
                  </a:cubicBezTo>
                  <a:cubicBezTo>
                    <a:pt x="331" y="156"/>
                    <a:pt x="387" y="140"/>
                    <a:pt x="391" y="104"/>
                  </a:cubicBezTo>
                  <a:cubicBezTo>
                    <a:pt x="395" y="68"/>
                    <a:pt x="286" y="3"/>
                    <a:pt x="267" y="0"/>
                  </a:cubicBezTo>
                  <a:cubicBezTo>
                    <a:pt x="267" y="0"/>
                    <a:pt x="250" y="8"/>
                    <a:pt x="219" y="12"/>
                  </a:cubicBezTo>
                  <a:cubicBezTo>
                    <a:pt x="188" y="15"/>
                    <a:pt x="176" y="5"/>
                    <a:pt x="176" y="5"/>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09" name="Freeform 111">
              <a:extLst>
                <a:ext uri="{FF2B5EF4-FFF2-40B4-BE49-F238E27FC236}">
                  <a16:creationId xmlns:a16="http://schemas.microsoft.com/office/drawing/2014/main" id="{4B60BDE9-AFC8-49EB-A615-F70A34231660}"/>
                </a:ext>
              </a:extLst>
            </p:cNvPr>
            <p:cNvSpPr>
              <a:spLocks/>
            </p:cNvSpPr>
            <p:nvPr/>
          </p:nvSpPr>
          <p:spPr bwMode="auto">
            <a:xfrm>
              <a:off x="9007475" y="4854575"/>
              <a:ext cx="276225" cy="187325"/>
            </a:xfrm>
            <a:custGeom>
              <a:avLst/>
              <a:gdLst>
                <a:gd name="T0" fmla="*/ 166 w 174"/>
                <a:gd name="T1" fmla="*/ 40 h 118"/>
                <a:gd name="T2" fmla="*/ 174 w 174"/>
                <a:gd name="T3" fmla="*/ 76 h 118"/>
                <a:gd name="T4" fmla="*/ 111 w 174"/>
                <a:gd name="T5" fmla="*/ 116 h 118"/>
                <a:gd name="T6" fmla="*/ 50 w 174"/>
                <a:gd name="T7" fmla="*/ 118 h 118"/>
                <a:gd name="T8" fmla="*/ 0 w 174"/>
                <a:gd name="T9" fmla="*/ 99 h 118"/>
                <a:gd name="T10" fmla="*/ 22 w 174"/>
                <a:gd name="T11" fmla="*/ 38 h 118"/>
                <a:gd name="T12" fmla="*/ 166 w 174"/>
                <a:gd name="T13" fmla="*/ 40 h 118"/>
              </a:gdLst>
              <a:ahLst/>
              <a:cxnLst>
                <a:cxn ang="0">
                  <a:pos x="T0" y="T1"/>
                </a:cxn>
                <a:cxn ang="0">
                  <a:pos x="T2" y="T3"/>
                </a:cxn>
                <a:cxn ang="0">
                  <a:pos x="T4" y="T5"/>
                </a:cxn>
                <a:cxn ang="0">
                  <a:pos x="T6" y="T7"/>
                </a:cxn>
                <a:cxn ang="0">
                  <a:pos x="T8" y="T9"/>
                </a:cxn>
                <a:cxn ang="0">
                  <a:pos x="T10" y="T11"/>
                </a:cxn>
                <a:cxn ang="0">
                  <a:pos x="T12" y="T13"/>
                </a:cxn>
              </a:cxnLst>
              <a:rect l="0" t="0" r="r" b="b"/>
              <a:pathLst>
                <a:path w="174" h="118">
                  <a:moveTo>
                    <a:pt x="166" y="40"/>
                  </a:moveTo>
                  <a:cubicBezTo>
                    <a:pt x="174" y="76"/>
                    <a:pt x="174" y="76"/>
                    <a:pt x="174" y="76"/>
                  </a:cubicBezTo>
                  <a:cubicBezTo>
                    <a:pt x="111" y="116"/>
                    <a:pt x="111" y="116"/>
                    <a:pt x="111" y="116"/>
                  </a:cubicBezTo>
                  <a:cubicBezTo>
                    <a:pt x="50" y="118"/>
                    <a:pt x="50" y="118"/>
                    <a:pt x="50" y="118"/>
                  </a:cubicBezTo>
                  <a:cubicBezTo>
                    <a:pt x="0" y="99"/>
                    <a:pt x="0" y="99"/>
                    <a:pt x="0" y="99"/>
                  </a:cubicBezTo>
                  <a:cubicBezTo>
                    <a:pt x="0" y="99"/>
                    <a:pt x="17" y="75"/>
                    <a:pt x="22" y="38"/>
                  </a:cubicBezTo>
                  <a:cubicBezTo>
                    <a:pt x="26" y="0"/>
                    <a:pt x="166" y="40"/>
                    <a:pt x="166" y="40"/>
                  </a:cubicBezTo>
                  <a:close/>
                </a:path>
              </a:pathLst>
            </a:custGeom>
            <a:solidFill>
              <a:srgbClr val="78CE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0" name="Freeform 112">
              <a:extLst>
                <a:ext uri="{FF2B5EF4-FFF2-40B4-BE49-F238E27FC236}">
                  <a16:creationId xmlns:a16="http://schemas.microsoft.com/office/drawing/2014/main" id="{30829A7F-85A5-4D4E-93B3-B3F24082080F}"/>
                </a:ext>
              </a:extLst>
            </p:cNvPr>
            <p:cNvSpPr>
              <a:spLocks noEditPoints="1"/>
            </p:cNvSpPr>
            <p:nvPr/>
          </p:nvSpPr>
          <p:spPr bwMode="auto">
            <a:xfrm>
              <a:off x="9096375" y="4572000"/>
              <a:ext cx="76200" cy="47625"/>
            </a:xfrm>
            <a:custGeom>
              <a:avLst/>
              <a:gdLst>
                <a:gd name="T0" fmla="*/ 0 w 48"/>
                <a:gd name="T1" fmla="*/ 13 h 30"/>
                <a:gd name="T2" fmla="*/ 3 w 48"/>
                <a:gd name="T3" fmla="*/ 28 h 30"/>
                <a:gd name="T4" fmla="*/ 3 w 48"/>
                <a:gd name="T5" fmla="*/ 28 h 30"/>
                <a:gd name="T6" fmla="*/ 0 w 48"/>
                <a:gd name="T7" fmla="*/ 13 h 30"/>
                <a:gd name="T8" fmla="*/ 45 w 48"/>
                <a:gd name="T9" fmla="*/ 1 h 30"/>
                <a:gd name="T10" fmla="*/ 48 w 48"/>
                <a:gd name="T11" fmla="*/ 30 h 30"/>
                <a:gd name="T12" fmla="*/ 48 w 48"/>
                <a:gd name="T13" fmla="*/ 30 h 30"/>
                <a:gd name="T14" fmla="*/ 45 w 48"/>
                <a:gd name="T15" fmla="*/ 1 h 30"/>
                <a:gd name="T16" fmla="*/ 45 w 48"/>
                <a:gd name="T17" fmla="*/ 1 h 30"/>
                <a:gd name="T18" fmla="*/ 45 w 48"/>
                <a:gd name="T19" fmla="*/ 1 h 30"/>
                <a:gd name="T20" fmla="*/ 45 w 48"/>
                <a:gd name="T21" fmla="*/ 1 h 30"/>
                <a:gd name="T22" fmla="*/ 45 w 48"/>
                <a:gd name="T23" fmla="*/ 0 h 30"/>
                <a:gd name="T24" fmla="*/ 45 w 48"/>
                <a:gd name="T25" fmla="*/ 1 h 30"/>
                <a:gd name="T26" fmla="*/ 45 w 48"/>
                <a:gd name="T27" fmla="*/ 0 h 30"/>
                <a:gd name="T28" fmla="*/ 45 w 48"/>
                <a:gd name="T29" fmla="*/ 0 h 30"/>
                <a:gd name="T30" fmla="*/ 45 w 48"/>
                <a:gd name="T31" fmla="*/ 0 h 30"/>
                <a:gd name="T32" fmla="*/ 45 w 48"/>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30">
                  <a:moveTo>
                    <a:pt x="0" y="13"/>
                  </a:moveTo>
                  <a:cubicBezTo>
                    <a:pt x="1" y="17"/>
                    <a:pt x="2" y="23"/>
                    <a:pt x="3" y="28"/>
                  </a:cubicBezTo>
                  <a:cubicBezTo>
                    <a:pt x="3" y="28"/>
                    <a:pt x="3" y="28"/>
                    <a:pt x="3" y="28"/>
                  </a:cubicBezTo>
                  <a:cubicBezTo>
                    <a:pt x="2" y="23"/>
                    <a:pt x="1" y="17"/>
                    <a:pt x="0" y="13"/>
                  </a:cubicBezTo>
                  <a:moveTo>
                    <a:pt x="45" y="1"/>
                  </a:moveTo>
                  <a:cubicBezTo>
                    <a:pt x="45" y="13"/>
                    <a:pt x="46" y="22"/>
                    <a:pt x="48" y="30"/>
                  </a:cubicBezTo>
                  <a:cubicBezTo>
                    <a:pt x="48" y="30"/>
                    <a:pt x="48" y="30"/>
                    <a:pt x="48" y="30"/>
                  </a:cubicBezTo>
                  <a:cubicBezTo>
                    <a:pt x="46" y="22"/>
                    <a:pt x="45" y="13"/>
                    <a:pt x="45" y="1"/>
                  </a:cubicBezTo>
                  <a:moveTo>
                    <a:pt x="45" y="1"/>
                  </a:moveTo>
                  <a:cubicBezTo>
                    <a:pt x="45" y="1"/>
                    <a:pt x="45" y="1"/>
                    <a:pt x="45" y="1"/>
                  </a:cubicBezTo>
                  <a:cubicBezTo>
                    <a:pt x="45" y="1"/>
                    <a:pt x="45" y="1"/>
                    <a:pt x="45" y="1"/>
                  </a:cubicBezTo>
                  <a:moveTo>
                    <a:pt x="45" y="0"/>
                  </a:moveTo>
                  <a:cubicBezTo>
                    <a:pt x="45" y="0"/>
                    <a:pt x="45" y="1"/>
                    <a:pt x="45" y="1"/>
                  </a:cubicBezTo>
                  <a:cubicBezTo>
                    <a:pt x="45" y="1"/>
                    <a:pt x="45" y="0"/>
                    <a:pt x="45" y="0"/>
                  </a:cubicBezTo>
                  <a:moveTo>
                    <a:pt x="45" y="0"/>
                  </a:moveTo>
                  <a:cubicBezTo>
                    <a:pt x="45" y="0"/>
                    <a:pt x="45" y="0"/>
                    <a:pt x="45" y="0"/>
                  </a:cubicBezTo>
                  <a:cubicBezTo>
                    <a:pt x="45" y="0"/>
                    <a:pt x="45" y="0"/>
                    <a:pt x="45" y="0"/>
                  </a:cubicBezTo>
                </a:path>
              </a:pathLst>
            </a:custGeom>
            <a:solidFill>
              <a:srgbClr val="F79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1" name="Freeform 113">
              <a:extLst>
                <a:ext uri="{FF2B5EF4-FFF2-40B4-BE49-F238E27FC236}">
                  <a16:creationId xmlns:a16="http://schemas.microsoft.com/office/drawing/2014/main" id="{1A35B683-7455-46AE-B260-DDBDE0E16845}"/>
                </a:ext>
              </a:extLst>
            </p:cNvPr>
            <p:cNvSpPr>
              <a:spLocks/>
            </p:cNvSpPr>
            <p:nvPr/>
          </p:nvSpPr>
          <p:spPr bwMode="auto">
            <a:xfrm>
              <a:off x="9096375" y="4559300"/>
              <a:ext cx="76200" cy="61913"/>
            </a:xfrm>
            <a:custGeom>
              <a:avLst/>
              <a:gdLst>
                <a:gd name="T0" fmla="*/ 45 w 48"/>
                <a:gd name="T1" fmla="*/ 0 h 39"/>
                <a:gd name="T2" fmla="*/ 4 w 48"/>
                <a:gd name="T3" fmla="*/ 12 h 39"/>
                <a:gd name="T4" fmla="*/ 0 w 48"/>
                <a:gd name="T5" fmla="*/ 17 h 39"/>
                <a:gd name="T6" fmla="*/ 0 w 48"/>
                <a:gd name="T7" fmla="*/ 21 h 39"/>
                <a:gd name="T8" fmla="*/ 3 w 48"/>
                <a:gd name="T9" fmla="*/ 36 h 39"/>
                <a:gd name="T10" fmla="*/ 28 w 48"/>
                <a:gd name="T11" fmla="*/ 39 h 39"/>
                <a:gd name="T12" fmla="*/ 48 w 48"/>
                <a:gd name="T13" fmla="*/ 38 h 39"/>
                <a:gd name="T14" fmla="*/ 45 w 48"/>
                <a:gd name="T15" fmla="*/ 9 h 39"/>
                <a:gd name="T16" fmla="*/ 45 w 48"/>
                <a:gd name="T17" fmla="*/ 9 h 39"/>
                <a:gd name="T18" fmla="*/ 45 w 48"/>
                <a:gd name="T19" fmla="*/ 9 h 39"/>
                <a:gd name="T20" fmla="*/ 45 w 48"/>
                <a:gd name="T21" fmla="*/ 9 h 39"/>
                <a:gd name="T22" fmla="*/ 45 w 48"/>
                <a:gd name="T23" fmla="*/ 9 h 39"/>
                <a:gd name="T24" fmla="*/ 45 w 48"/>
                <a:gd name="T25" fmla="*/ 8 h 39"/>
                <a:gd name="T26" fmla="*/ 45 w 48"/>
                <a:gd name="T27" fmla="*/ 8 h 39"/>
                <a:gd name="T28" fmla="*/ 45 w 48"/>
                <a:gd name="T29" fmla="*/ 8 h 39"/>
                <a:gd name="T30" fmla="*/ 45 w 48"/>
                <a:gd name="T31"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 h="39">
                  <a:moveTo>
                    <a:pt x="45" y="0"/>
                  </a:moveTo>
                  <a:cubicBezTo>
                    <a:pt x="4" y="12"/>
                    <a:pt x="4" y="12"/>
                    <a:pt x="4" y="12"/>
                  </a:cubicBezTo>
                  <a:cubicBezTo>
                    <a:pt x="0" y="17"/>
                    <a:pt x="0" y="17"/>
                    <a:pt x="0" y="17"/>
                  </a:cubicBezTo>
                  <a:cubicBezTo>
                    <a:pt x="0" y="18"/>
                    <a:pt x="0" y="20"/>
                    <a:pt x="0" y="21"/>
                  </a:cubicBezTo>
                  <a:cubicBezTo>
                    <a:pt x="1" y="25"/>
                    <a:pt x="2" y="31"/>
                    <a:pt x="3" y="36"/>
                  </a:cubicBezTo>
                  <a:cubicBezTo>
                    <a:pt x="11" y="38"/>
                    <a:pt x="20" y="39"/>
                    <a:pt x="28" y="39"/>
                  </a:cubicBezTo>
                  <a:cubicBezTo>
                    <a:pt x="35" y="39"/>
                    <a:pt x="41" y="39"/>
                    <a:pt x="48" y="38"/>
                  </a:cubicBezTo>
                  <a:cubicBezTo>
                    <a:pt x="46" y="30"/>
                    <a:pt x="45" y="21"/>
                    <a:pt x="45" y="9"/>
                  </a:cubicBezTo>
                  <a:cubicBezTo>
                    <a:pt x="45" y="9"/>
                    <a:pt x="45" y="9"/>
                    <a:pt x="45" y="9"/>
                  </a:cubicBezTo>
                  <a:cubicBezTo>
                    <a:pt x="45" y="9"/>
                    <a:pt x="45" y="9"/>
                    <a:pt x="45" y="9"/>
                  </a:cubicBezTo>
                  <a:cubicBezTo>
                    <a:pt x="45" y="9"/>
                    <a:pt x="45" y="9"/>
                    <a:pt x="45" y="9"/>
                  </a:cubicBezTo>
                  <a:cubicBezTo>
                    <a:pt x="45" y="9"/>
                    <a:pt x="45" y="9"/>
                    <a:pt x="45" y="9"/>
                  </a:cubicBezTo>
                  <a:cubicBezTo>
                    <a:pt x="45" y="9"/>
                    <a:pt x="45" y="8"/>
                    <a:pt x="45" y="8"/>
                  </a:cubicBezTo>
                  <a:cubicBezTo>
                    <a:pt x="45" y="8"/>
                    <a:pt x="45" y="8"/>
                    <a:pt x="45" y="8"/>
                  </a:cubicBezTo>
                  <a:cubicBezTo>
                    <a:pt x="45" y="8"/>
                    <a:pt x="45" y="8"/>
                    <a:pt x="45" y="8"/>
                  </a:cubicBezTo>
                  <a:cubicBezTo>
                    <a:pt x="45" y="5"/>
                    <a:pt x="45" y="2"/>
                    <a:pt x="45"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2" name="Freeform 114">
              <a:extLst>
                <a:ext uri="{FF2B5EF4-FFF2-40B4-BE49-F238E27FC236}">
                  <a16:creationId xmlns:a16="http://schemas.microsoft.com/office/drawing/2014/main" id="{A0CEE1A2-0384-41BA-9C1E-5FCA25DA2480}"/>
                </a:ext>
              </a:extLst>
            </p:cNvPr>
            <p:cNvSpPr>
              <a:spLocks/>
            </p:cNvSpPr>
            <p:nvPr/>
          </p:nvSpPr>
          <p:spPr bwMode="auto">
            <a:xfrm>
              <a:off x="9002713" y="4376738"/>
              <a:ext cx="223838" cy="200025"/>
            </a:xfrm>
            <a:custGeom>
              <a:avLst/>
              <a:gdLst>
                <a:gd name="T0" fmla="*/ 113 w 141"/>
                <a:gd name="T1" fmla="*/ 125 h 126"/>
                <a:gd name="T2" fmla="*/ 139 w 141"/>
                <a:gd name="T3" fmla="*/ 48 h 126"/>
                <a:gd name="T4" fmla="*/ 101 w 141"/>
                <a:gd name="T5" fmla="*/ 6 h 126"/>
                <a:gd name="T6" fmla="*/ 69 w 141"/>
                <a:gd name="T7" fmla="*/ 2 h 126"/>
                <a:gd name="T8" fmla="*/ 21 w 141"/>
                <a:gd name="T9" fmla="*/ 18 h 126"/>
                <a:gd name="T10" fmla="*/ 58 w 141"/>
                <a:gd name="T11" fmla="*/ 122 h 126"/>
                <a:gd name="T12" fmla="*/ 65 w 141"/>
                <a:gd name="T13" fmla="*/ 81 h 126"/>
                <a:gd name="T14" fmla="*/ 111 w 141"/>
                <a:gd name="T15" fmla="*/ 56 h 126"/>
                <a:gd name="T16" fmla="*/ 112 w 141"/>
                <a:gd name="T17" fmla="*/ 123 h 126"/>
                <a:gd name="T18" fmla="*/ 113 w 141"/>
                <a:gd name="T19" fmla="*/ 12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1" h="126">
                  <a:moveTo>
                    <a:pt x="113" y="125"/>
                  </a:moveTo>
                  <a:cubicBezTo>
                    <a:pt x="118" y="126"/>
                    <a:pt x="141" y="95"/>
                    <a:pt x="139" y="48"/>
                  </a:cubicBezTo>
                  <a:cubicBezTo>
                    <a:pt x="136" y="0"/>
                    <a:pt x="101" y="6"/>
                    <a:pt x="101" y="6"/>
                  </a:cubicBezTo>
                  <a:cubicBezTo>
                    <a:pt x="101" y="6"/>
                    <a:pt x="70" y="1"/>
                    <a:pt x="69" y="2"/>
                  </a:cubicBezTo>
                  <a:cubicBezTo>
                    <a:pt x="68" y="2"/>
                    <a:pt x="21" y="18"/>
                    <a:pt x="21" y="18"/>
                  </a:cubicBezTo>
                  <a:cubicBezTo>
                    <a:pt x="21" y="18"/>
                    <a:pt x="0" y="113"/>
                    <a:pt x="58" y="122"/>
                  </a:cubicBezTo>
                  <a:cubicBezTo>
                    <a:pt x="65" y="81"/>
                    <a:pt x="65" y="81"/>
                    <a:pt x="65" y="81"/>
                  </a:cubicBezTo>
                  <a:cubicBezTo>
                    <a:pt x="111" y="56"/>
                    <a:pt x="111" y="56"/>
                    <a:pt x="111" y="56"/>
                  </a:cubicBezTo>
                  <a:cubicBezTo>
                    <a:pt x="111" y="56"/>
                    <a:pt x="111" y="121"/>
                    <a:pt x="112" y="123"/>
                  </a:cubicBezTo>
                  <a:cubicBezTo>
                    <a:pt x="113" y="125"/>
                    <a:pt x="113" y="125"/>
                    <a:pt x="113" y="125"/>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3" name="Freeform 115">
              <a:extLst>
                <a:ext uri="{FF2B5EF4-FFF2-40B4-BE49-F238E27FC236}">
                  <a16:creationId xmlns:a16="http://schemas.microsoft.com/office/drawing/2014/main" id="{3F2DB363-0894-467D-A8A3-C9D2122B66D2}"/>
                </a:ext>
              </a:extLst>
            </p:cNvPr>
            <p:cNvSpPr>
              <a:spLocks/>
            </p:cNvSpPr>
            <p:nvPr/>
          </p:nvSpPr>
          <p:spPr bwMode="auto">
            <a:xfrm>
              <a:off x="9040813" y="4391025"/>
              <a:ext cx="179388" cy="225425"/>
            </a:xfrm>
            <a:custGeom>
              <a:avLst/>
              <a:gdLst>
                <a:gd name="T0" fmla="*/ 16 w 113"/>
                <a:gd name="T1" fmla="*/ 29 h 142"/>
                <a:gd name="T2" fmla="*/ 1 w 113"/>
                <a:gd name="T3" fmla="*/ 76 h 142"/>
                <a:gd name="T4" fmla="*/ 59 w 113"/>
                <a:gd name="T5" fmla="*/ 138 h 142"/>
                <a:gd name="T6" fmla="*/ 105 w 113"/>
                <a:gd name="T7" fmla="*/ 47 h 142"/>
                <a:gd name="T8" fmla="*/ 62 w 113"/>
                <a:gd name="T9" fmla="*/ 14 h 142"/>
                <a:gd name="T10" fmla="*/ 16 w 113"/>
                <a:gd name="T11" fmla="*/ 29 h 142"/>
              </a:gdLst>
              <a:ahLst/>
              <a:cxnLst>
                <a:cxn ang="0">
                  <a:pos x="T0" y="T1"/>
                </a:cxn>
                <a:cxn ang="0">
                  <a:pos x="T2" y="T3"/>
                </a:cxn>
                <a:cxn ang="0">
                  <a:pos x="T4" y="T5"/>
                </a:cxn>
                <a:cxn ang="0">
                  <a:pos x="T6" y="T7"/>
                </a:cxn>
                <a:cxn ang="0">
                  <a:pos x="T8" y="T9"/>
                </a:cxn>
                <a:cxn ang="0">
                  <a:pos x="T10" y="T11"/>
                </a:cxn>
              </a:cxnLst>
              <a:rect l="0" t="0" r="r" b="b"/>
              <a:pathLst>
                <a:path w="113" h="142">
                  <a:moveTo>
                    <a:pt x="16" y="29"/>
                  </a:moveTo>
                  <a:cubicBezTo>
                    <a:pt x="13" y="31"/>
                    <a:pt x="0" y="45"/>
                    <a:pt x="1" y="76"/>
                  </a:cubicBezTo>
                  <a:cubicBezTo>
                    <a:pt x="2" y="106"/>
                    <a:pt x="25" y="142"/>
                    <a:pt x="59" y="138"/>
                  </a:cubicBezTo>
                  <a:cubicBezTo>
                    <a:pt x="93" y="134"/>
                    <a:pt x="113" y="93"/>
                    <a:pt x="105" y="47"/>
                  </a:cubicBezTo>
                  <a:cubicBezTo>
                    <a:pt x="98" y="0"/>
                    <a:pt x="62" y="14"/>
                    <a:pt x="62" y="14"/>
                  </a:cubicBezTo>
                  <a:lnTo>
                    <a:pt x="16" y="29"/>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4" name="Freeform 116">
              <a:extLst>
                <a:ext uri="{FF2B5EF4-FFF2-40B4-BE49-F238E27FC236}">
                  <a16:creationId xmlns:a16="http://schemas.microsoft.com/office/drawing/2014/main" id="{E5E115DC-51C2-4A53-80DA-881E6665D72A}"/>
                </a:ext>
              </a:extLst>
            </p:cNvPr>
            <p:cNvSpPr>
              <a:spLocks/>
            </p:cNvSpPr>
            <p:nvPr/>
          </p:nvSpPr>
          <p:spPr bwMode="auto">
            <a:xfrm>
              <a:off x="9180513" y="4500563"/>
              <a:ext cx="58738" cy="53975"/>
            </a:xfrm>
            <a:custGeom>
              <a:avLst/>
              <a:gdLst>
                <a:gd name="T0" fmla="*/ 13 w 37"/>
                <a:gd name="T1" fmla="*/ 2 h 34"/>
                <a:gd name="T2" fmla="*/ 14 w 37"/>
                <a:gd name="T3" fmla="*/ 2 h 34"/>
                <a:gd name="T4" fmla="*/ 29 w 37"/>
                <a:gd name="T5" fmla="*/ 1 h 34"/>
                <a:gd name="T6" fmla="*/ 12 w 37"/>
                <a:gd name="T7" fmla="*/ 23 h 34"/>
                <a:gd name="T8" fmla="*/ 13 w 37"/>
                <a:gd name="T9" fmla="*/ 2 h 34"/>
              </a:gdLst>
              <a:ahLst/>
              <a:cxnLst>
                <a:cxn ang="0">
                  <a:pos x="T0" y="T1"/>
                </a:cxn>
                <a:cxn ang="0">
                  <a:pos x="T2" y="T3"/>
                </a:cxn>
                <a:cxn ang="0">
                  <a:pos x="T4" y="T5"/>
                </a:cxn>
                <a:cxn ang="0">
                  <a:pos x="T6" y="T7"/>
                </a:cxn>
                <a:cxn ang="0">
                  <a:pos x="T8" y="T9"/>
                </a:cxn>
              </a:cxnLst>
              <a:rect l="0" t="0" r="r" b="b"/>
              <a:pathLst>
                <a:path w="37" h="34">
                  <a:moveTo>
                    <a:pt x="13" y="2"/>
                  </a:moveTo>
                  <a:cubicBezTo>
                    <a:pt x="13" y="2"/>
                    <a:pt x="13" y="2"/>
                    <a:pt x="14" y="2"/>
                  </a:cubicBezTo>
                  <a:cubicBezTo>
                    <a:pt x="17" y="1"/>
                    <a:pt x="23" y="0"/>
                    <a:pt x="29" y="1"/>
                  </a:cubicBezTo>
                  <a:cubicBezTo>
                    <a:pt x="37" y="3"/>
                    <a:pt x="24" y="34"/>
                    <a:pt x="12" y="23"/>
                  </a:cubicBezTo>
                  <a:cubicBezTo>
                    <a:pt x="0" y="13"/>
                    <a:pt x="13" y="2"/>
                    <a:pt x="13"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5" name="Freeform 117">
              <a:extLst>
                <a:ext uri="{FF2B5EF4-FFF2-40B4-BE49-F238E27FC236}">
                  <a16:creationId xmlns:a16="http://schemas.microsoft.com/office/drawing/2014/main" id="{B90D63CB-DC0D-4D60-A116-8658AD47BFEF}"/>
                </a:ext>
              </a:extLst>
            </p:cNvPr>
            <p:cNvSpPr>
              <a:spLocks/>
            </p:cNvSpPr>
            <p:nvPr/>
          </p:nvSpPr>
          <p:spPr bwMode="auto">
            <a:xfrm>
              <a:off x="9013825" y="4506913"/>
              <a:ext cx="60325" cy="53975"/>
            </a:xfrm>
            <a:custGeom>
              <a:avLst/>
              <a:gdLst>
                <a:gd name="T0" fmla="*/ 25 w 38"/>
                <a:gd name="T1" fmla="*/ 2 h 34"/>
                <a:gd name="T2" fmla="*/ 23 w 38"/>
                <a:gd name="T3" fmla="*/ 1 h 34"/>
                <a:gd name="T4" fmla="*/ 8 w 38"/>
                <a:gd name="T5" fmla="*/ 2 h 34"/>
                <a:gd name="T6" fmla="*/ 27 w 38"/>
                <a:gd name="T7" fmla="*/ 23 h 34"/>
                <a:gd name="T8" fmla="*/ 25 w 38"/>
                <a:gd name="T9" fmla="*/ 2 h 34"/>
              </a:gdLst>
              <a:ahLst/>
              <a:cxnLst>
                <a:cxn ang="0">
                  <a:pos x="T0" y="T1"/>
                </a:cxn>
                <a:cxn ang="0">
                  <a:pos x="T2" y="T3"/>
                </a:cxn>
                <a:cxn ang="0">
                  <a:pos x="T4" y="T5"/>
                </a:cxn>
                <a:cxn ang="0">
                  <a:pos x="T6" y="T7"/>
                </a:cxn>
                <a:cxn ang="0">
                  <a:pos x="T8" y="T9"/>
                </a:cxn>
              </a:cxnLst>
              <a:rect l="0" t="0" r="r" b="b"/>
              <a:pathLst>
                <a:path w="38" h="34">
                  <a:moveTo>
                    <a:pt x="25" y="2"/>
                  </a:moveTo>
                  <a:cubicBezTo>
                    <a:pt x="25" y="2"/>
                    <a:pt x="24" y="2"/>
                    <a:pt x="23" y="1"/>
                  </a:cubicBezTo>
                  <a:cubicBezTo>
                    <a:pt x="20" y="1"/>
                    <a:pt x="14" y="0"/>
                    <a:pt x="8" y="2"/>
                  </a:cubicBezTo>
                  <a:cubicBezTo>
                    <a:pt x="0" y="5"/>
                    <a:pt x="16" y="34"/>
                    <a:pt x="27" y="23"/>
                  </a:cubicBezTo>
                  <a:cubicBezTo>
                    <a:pt x="38" y="11"/>
                    <a:pt x="25" y="2"/>
                    <a:pt x="25" y="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6" name="Freeform 118">
              <a:extLst>
                <a:ext uri="{FF2B5EF4-FFF2-40B4-BE49-F238E27FC236}">
                  <a16:creationId xmlns:a16="http://schemas.microsoft.com/office/drawing/2014/main" id="{1184B20E-E20D-46F0-8883-01E90A4FD991}"/>
                </a:ext>
              </a:extLst>
            </p:cNvPr>
            <p:cNvSpPr>
              <a:spLocks/>
            </p:cNvSpPr>
            <p:nvPr/>
          </p:nvSpPr>
          <p:spPr bwMode="auto">
            <a:xfrm>
              <a:off x="9020175" y="4354513"/>
              <a:ext cx="219075" cy="123825"/>
            </a:xfrm>
            <a:custGeom>
              <a:avLst/>
              <a:gdLst>
                <a:gd name="T0" fmla="*/ 46 w 138"/>
                <a:gd name="T1" fmla="*/ 3 h 78"/>
                <a:gd name="T2" fmla="*/ 12 w 138"/>
                <a:gd name="T3" fmla="*/ 45 h 78"/>
                <a:gd name="T4" fmla="*/ 116 w 138"/>
                <a:gd name="T5" fmla="*/ 56 h 78"/>
                <a:gd name="T6" fmla="*/ 119 w 138"/>
                <a:gd name="T7" fmla="*/ 16 h 78"/>
                <a:gd name="T8" fmla="*/ 83 w 138"/>
                <a:gd name="T9" fmla="*/ 15 h 78"/>
                <a:gd name="T10" fmla="*/ 46 w 138"/>
                <a:gd name="T11" fmla="*/ 3 h 78"/>
              </a:gdLst>
              <a:ahLst/>
              <a:cxnLst>
                <a:cxn ang="0">
                  <a:pos x="T0" y="T1"/>
                </a:cxn>
                <a:cxn ang="0">
                  <a:pos x="T2" y="T3"/>
                </a:cxn>
                <a:cxn ang="0">
                  <a:pos x="T4" y="T5"/>
                </a:cxn>
                <a:cxn ang="0">
                  <a:pos x="T6" y="T7"/>
                </a:cxn>
                <a:cxn ang="0">
                  <a:pos x="T8" y="T9"/>
                </a:cxn>
                <a:cxn ang="0">
                  <a:pos x="T10" y="T11"/>
                </a:cxn>
              </a:cxnLst>
              <a:rect l="0" t="0" r="r" b="b"/>
              <a:pathLst>
                <a:path w="138" h="78">
                  <a:moveTo>
                    <a:pt x="46" y="3"/>
                  </a:moveTo>
                  <a:cubicBezTo>
                    <a:pt x="30" y="0"/>
                    <a:pt x="0" y="15"/>
                    <a:pt x="12" y="45"/>
                  </a:cubicBezTo>
                  <a:cubicBezTo>
                    <a:pt x="25" y="78"/>
                    <a:pt x="94" y="76"/>
                    <a:pt x="116" y="56"/>
                  </a:cubicBezTo>
                  <a:cubicBezTo>
                    <a:pt x="138" y="36"/>
                    <a:pt x="129" y="18"/>
                    <a:pt x="119" y="16"/>
                  </a:cubicBezTo>
                  <a:cubicBezTo>
                    <a:pt x="110" y="14"/>
                    <a:pt x="95" y="18"/>
                    <a:pt x="83" y="15"/>
                  </a:cubicBezTo>
                  <a:cubicBezTo>
                    <a:pt x="71" y="12"/>
                    <a:pt x="56" y="4"/>
                    <a:pt x="46" y="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7" name="Freeform 119">
              <a:extLst>
                <a:ext uri="{FF2B5EF4-FFF2-40B4-BE49-F238E27FC236}">
                  <a16:creationId xmlns:a16="http://schemas.microsoft.com/office/drawing/2014/main" id="{ED142202-E506-40DE-895E-ED6E49A06286}"/>
                </a:ext>
              </a:extLst>
            </p:cNvPr>
            <p:cNvSpPr>
              <a:spLocks/>
            </p:cNvSpPr>
            <p:nvPr/>
          </p:nvSpPr>
          <p:spPr bwMode="auto">
            <a:xfrm>
              <a:off x="8959850" y="4732338"/>
              <a:ext cx="377825" cy="263525"/>
            </a:xfrm>
            <a:custGeom>
              <a:avLst/>
              <a:gdLst>
                <a:gd name="T0" fmla="*/ 3 w 238"/>
                <a:gd name="T1" fmla="*/ 11 h 166"/>
                <a:gd name="T2" fmla="*/ 236 w 238"/>
                <a:gd name="T3" fmla="*/ 2 h 166"/>
                <a:gd name="T4" fmla="*/ 225 w 238"/>
                <a:gd name="T5" fmla="*/ 156 h 166"/>
                <a:gd name="T6" fmla="*/ 24 w 238"/>
                <a:gd name="T7" fmla="*/ 165 h 166"/>
                <a:gd name="T8" fmla="*/ 3 w 238"/>
                <a:gd name="T9" fmla="*/ 11 h 166"/>
              </a:gdLst>
              <a:ahLst/>
              <a:cxnLst>
                <a:cxn ang="0">
                  <a:pos x="T0" y="T1"/>
                </a:cxn>
                <a:cxn ang="0">
                  <a:pos x="T2" y="T3"/>
                </a:cxn>
                <a:cxn ang="0">
                  <a:pos x="T4" y="T5"/>
                </a:cxn>
                <a:cxn ang="0">
                  <a:pos x="T6" y="T7"/>
                </a:cxn>
                <a:cxn ang="0">
                  <a:pos x="T8" y="T9"/>
                </a:cxn>
              </a:cxnLst>
              <a:rect l="0" t="0" r="r" b="b"/>
              <a:pathLst>
                <a:path w="238" h="166">
                  <a:moveTo>
                    <a:pt x="3" y="11"/>
                  </a:moveTo>
                  <a:cubicBezTo>
                    <a:pt x="3" y="11"/>
                    <a:pt x="235" y="0"/>
                    <a:pt x="236" y="2"/>
                  </a:cubicBezTo>
                  <a:cubicBezTo>
                    <a:pt x="238" y="7"/>
                    <a:pt x="226" y="156"/>
                    <a:pt x="225" y="156"/>
                  </a:cubicBezTo>
                  <a:cubicBezTo>
                    <a:pt x="224" y="157"/>
                    <a:pt x="26" y="166"/>
                    <a:pt x="24" y="165"/>
                  </a:cubicBezTo>
                  <a:cubicBezTo>
                    <a:pt x="20" y="163"/>
                    <a:pt x="0" y="13"/>
                    <a:pt x="3" y="11"/>
                  </a:cubicBezTo>
                  <a:close/>
                </a:path>
              </a:pathLst>
            </a:custGeom>
            <a:solidFill>
              <a:srgbClr val="FFAB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8" name="Freeform 120">
              <a:extLst>
                <a:ext uri="{FF2B5EF4-FFF2-40B4-BE49-F238E27FC236}">
                  <a16:creationId xmlns:a16="http://schemas.microsoft.com/office/drawing/2014/main" id="{39CB1851-07FE-4A0C-A28E-51C488B503DC}"/>
                </a:ext>
              </a:extLst>
            </p:cNvPr>
            <p:cNvSpPr>
              <a:spLocks/>
            </p:cNvSpPr>
            <p:nvPr/>
          </p:nvSpPr>
          <p:spPr bwMode="auto">
            <a:xfrm>
              <a:off x="9121775" y="4841875"/>
              <a:ext cx="46038" cy="46038"/>
            </a:xfrm>
            <a:custGeom>
              <a:avLst/>
              <a:gdLst>
                <a:gd name="T0" fmla="*/ 29 w 29"/>
                <a:gd name="T1" fmla="*/ 14 h 29"/>
                <a:gd name="T2" fmla="*/ 14 w 29"/>
                <a:gd name="T3" fmla="*/ 1 h 29"/>
                <a:gd name="T4" fmla="*/ 0 w 29"/>
                <a:gd name="T5" fmla="*/ 15 h 29"/>
                <a:gd name="T6" fmla="*/ 15 w 29"/>
                <a:gd name="T7" fmla="*/ 29 h 29"/>
                <a:gd name="T8" fmla="*/ 29 w 29"/>
                <a:gd name="T9" fmla="*/ 14 h 29"/>
              </a:gdLst>
              <a:ahLst/>
              <a:cxnLst>
                <a:cxn ang="0">
                  <a:pos x="T0" y="T1"/>
                </a:cxn>
                <a:cxn ang="0">
                  <a:pos x="T2" y="T3"/>
                </a:cxn>
                <a:cxn ang="0">
                  <a:pos x="T4" y="T5"/>
                </a:cxn>
                <a:cxn ang="0">
                  <a:pos x="T6" y="T7"/>
                </a:cxn>
                <a:cxn ang="0">
                  <a:pos x="T8" y="T9"/>
                </a:cxn>
              </a:cxnLst>
              <a:rect l="0" t="0" r="r" b="b"/>
              <a:pathLst>
                <a:path w="29" h="29">
                  <a:moveTo>
                    <a:pt x="29" y="14"/>
                  </a:moveTo>
                  <a:cubicBezTo>
                    <a:pt x="29" y="6"/>
                    <a:pt x="22" y="0"/>
                    <a:pt x="14" y="1"/>
                  </a:cubicBezTo>
                  <a:cubicBezTo>
                    <a:pt x="6" y="1"/>
                    <a:pt x="0" y="7"/>
                    <a:pt x="0" y="15"/>
                  </a:cubicBezTo>
                  <a:cubicBezTo>
                    <a:pt x="1" y="23"/>
                    <a:pt x="7" y="29"/>
                    <a:pt x="15" y="29"/>
                  </a:cubicBezTo>
                  <a:cubicBezTo>
                    <a:pt x="23" y="29"/>
                    <a:pt x="29" y="22"/>
                    <a:pt x="29"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19" name="Freeform 121">
              <a:extLst>
                <a:ext uri="{FF2B5EF4-FFF2-40B4-BE49-F238E27FC236}">
                  <a16:creationId xmlns:a16="http://schemas.microsoft.com/office/drawing/2014/main" id="{16CCBAB5-F001-4A92-8ABB-D66C984239E7}"/>
                </a:ext>
              </a:extLst>
            </p:cNvPr>
            <p:cNvSpPr>
              <a:spLocks/>
            </p:cNvSpPr>
            <p:nvPr/>
          </p:nvSpPr>
          <p:spPr bwMode="auto">
            <a:xfrm>
              <a:off x="8982075" y="4972050"/>
              <a:ext cx="350838" cy="28575"/>
            </a:xfrm>
            <a:custGeom>
              <a:avLst/>
              <a:gdLst>
                <a:gd name="T0" fmla="*/ 215 w 221"/>
                <a:gd name="T1" fmla="*/ 0 h 18"/>
                <a:gd name="T2" fmla="*/ 5 w 221"/>
                <a:gd name="T3" fmla="*/ 8 h 18"/>
                <a:gd name="T4" fmla="*/ 0 w 221"/>
                <a:gd name="T5" fmla="*/ 13 h 18"/>
                <a:gd name="T6" fmla="*/ 5 w 221"/>
                <a:gd name="T7" fmla="*/ 18 h 18"/>
                <a:gd name="T8" fmla="*/ 215 w 221"/>
                <a:gd name="T9" fmla="*/ 10 h 18"/>
                <a:gd name="T10" fmla="*/ 220 w 221"/>
                <a:gd name="T11" fmla="*/ 5 h 18"/>
                <a:gd name="T12" fmla="*/ 215 w 22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21" h="18">
                  <a:moveTo>
                    <a:pt x="215" y="0"/>
                  </a:moveTo>
                  <a:cubicBezTo>
                    <a:pt x="5" y="8"/>
                    <a:pt x="5" y="8"/>
                    <a:pt x="5" y="8"/>
                  </a:cubicBezTo>
                  <a:cubicBezTo>
                    <a:pt x="2" y="8"/>
                    <a:pt x="0" y="10"/>
                    <a:pt x="0" y="13"/>
                  </a:cubicBezTo>
                  <a:cubicBezTo>
                    <a:pt x="0" y="16"/>
                    <a:pt x="2" y="18"/>
                    <a:pt x="5" y="18"/>
                  </a:cubicBezTo>
                  <a:cubicBezTo>
                    <a:pt x="215" y="10"/>
                    <a:pt x="215" y="10"/>
                    <a:pt x="215" y="10"/>
                  </a:cubicBezTo>
                  <a:cubicBezTo>
                    <a:pt x="218" y="10"/>
                    <a:pt x="221" y="8"/>
                    <a:pt x="220" y="5"/>
                  </a:cubicBezTo>
                  <a:cubicBezTo>
                    <a:pt x="220" y="2"/>
                    <a:pt x="218" y="0"/>
                    <a:pt x="215" y="0"/>
                  </a:cubicBezTo>
                  <a:close/>
                </a:path>
              </a:pathLst>
            </a:custGeom>
            <a:solidFill>
              <a:srgbClr val="FF7E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0" name="Freeform 122">
              <a:extLst>
                <a:ext uri="{FF2B5EF4-FFF2-40B4-BE49-F238E27FC236}">
                  <a16:creationId xmlns:a16="http://schemas.microsoft.com/office/drawing/2014/main" id="{A8498BA7-2848-4F34-A4E7-9D064C70F7B7}"/>
                </a:ext>
              </a:extLst>
            </p:cNvPr>
            <p:cNvSpPr>
              <a:spLocks/>
            </p:cNvSpPr>
            <p:nvPr/>
          </p:nvSpPr>
          <p:spPr bwMode="auto">
            <a:xfrm>
              <a:off x="9063038" y="5006975"/>
              <a:ext cx="112713" cy="114300"/>
            </a:xfrm>
            <a:custGeom>
              <a:avLst/>
              <a:gdLst>
                <a:gd name="T0" fmla="*/ 13 w 71"/>
                <a:gd name="T1" fmla="*/ 38 h 73"/>
                <a:gd name="T2" fmla="*/ 5 w 71"/>
                <a:gd name="T3" fmla="*/ 59 h 73"/>
                <a:gd name="T4" fmla="*/ 59 w 71"/>
                <a:gd name="T5" fmla="*/ 33 h 73"/>
                <a:gd name="T6" fmla="*/ 13 w 71"/>
                <a:gd name="T7" fmla="*/ 38 h 73"/>
              </a:gdLst>
              <a:ahLst/>
              <a:cxnLst>
                <a:cxn ang="0">
                  <a:pos x="T0" y="T1"/>
                </a:cxn>
                <a:cxn ang="0">
                  <a:pos x="T2" y="T3"/>
                </a:cxn>
                <a:cxn ang="0">
                  <a:pos x="T4" y="T5"/>
                </a:cxn>
                <a:cxn ang="0">
                  <a:pos x="T6" y="T7"/>
                </a:cxn>
              </a:cxnLst>
              <a:rect l="0" t="0" r="r" b="b"/>
              <a:pathLst>
                <a:path w="71" h="73">
                  <a:moveTo>
                    <a:pt x="13" y="38"/>
                  </a:moveTo>
                  <a:cubicBezTo>
                    <a:pt x="13" y="38"/>
                    <a:pt x="0" y="46"/>
                    <a:pt x="5" y="59"/>
                  </a:cubicBezTo>
                  <a:cubicBezTo>
                    <a:pt x="11" y="73"/>
                    <a:pt x="47" y="66"/>
                    <a:pt x="59" y="33"/>
                  </a:cubicBezTo>
                  <a:cubicBezTo>
                    <a:pt x="71" y="0"/>
                    <a:pt x="13" y="38"/>
                    <a:pt x="13" y="38"/>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1" name="Freeform 123">
              <a:extLst>
                <a:ext uri="{FF2B5EF4-FFF2-40B4-BE49-F238E27FC236}">
                  <a16:creationId xmlns:a16="http://schemas.microsoft.com/office/drawing/2014/main" id="{BD5D2578-095C-4F52-9539-5BC88328083B}"/>
                </a:ext>
              </a:extLst>
            </p:cNvPr>
            <p:cNvSpPr>
              <a:spLocks/>
            </p:cNvSpPr>
            <p:nvPr/>
          </p:nvSpPr>
          <p:spPr bwMode="auto">
            <a:xfrm>
              <a:off x="9069388" y="5065713"/>
              <a:ext cx="84138" cy="53975"/>
            </a:xfrm>
            <a:custGeom>
              <a:avLst/>
              <a:gdLst>
                <a:gd name="T0" fmla="*/ 53 w 53"/>
                <a:gd name="T1" fmla="*/ 0 h 35"/>
                <a:gd name="T2" fmla="*/ 50 w 53"/>
                <a:gd name="T3" fmla="*/ 0 h 35"/>
                <a:gd name="T4" fmla="*/ 23 w 53"/>
                <a:gd name="T5" fmla="*/ 24 h 35"/>
                <a:gd name="T6" fmla="*/ 0 w 53"/>
                <a:gd name="T7" fmla="*/ 15 h 35"/>
                <a:gd name="T8" fmla="*/ 1 w 53"/>
                <a:gd name="T9" fmla="*/ 22 h 35"/>
                <a:gd name="T10" fmla="*/ 53 w 53"/>
                <a:gd name="T11" fmla="*/ 0 h 35"/>
              </a:gdLst>
              <a:ahLst/>
              <a:cxnLst>
                <a:cxn ang="0">
                  <a:pos x="T0" y="T1"/>
                </a:cxn>
                <a:cxn ang="0">
                  <a:pos x="T2" y="T3"/>
                </a:cxn>
                <a:cxn ang="0">
                  <a:pos x="T4" y="T5"/>
                </a:cxn>
                <a:cxn ang="0">
                  <a:pos x="T6" y="T7"/>
                </a:cxn>
                <a:cxn ang="0">
                  <a:pos x="T8" y="T9"/>
                </a:cxn>
                <a:cxn ang="0">
                  <a:pos x="T10" y="T11"/>
                </a:cxn>
              </a:cxnLst>
              <a:rect l="0" t="0" r="r" b="b"/>
              <a:pathLst>
                <a:path w="53" h="35">
                  <a:moveTo>
                    <a:pt x="53" y="0"/>
                  </a:moveTo>
                  <a:cubicBezTo>
                    <a:pt x="50" y="0"/>
                    <a:pt x="50" y="0"/>
                    <a:pt x="50" y="0"/>
                  </a:cubicBezTo>
                  <a:cubicBezTo>
                    <a:pt x="50" y="0"/>
                    <a:pt x="34" y="21"/>
                    <a:pt x="23" y="24"/>
                  </a:cubicBezTo>
                  <a:cubicBezTo>
                    <a:pt x="14" y="27"/>
                    <a:pt x="4" y="22"/>
                    <a:pt x="0" y="15"/>
                  </a:cubicBezTo>
                  <a:cubicBezTo>
                    <a:pt x="0" y="17"/>
                    <a:pt x="0" y="20"/>
                    <a:pt x="1" y="22"/>
                  </a:cubicBezTo>
                  <a:cubicBezTo>
                    <a:pt x="7" y="35"/>
                    <a:pt x="40" y="30"/>
                    <a:pt x="53"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2" name="Freeform 124">
              <a:extLst>
                <a:ext uri="{FF2B5EF4-FFF2-40B4-BE49-F238E27FC236}">
                  <a16:creationId xmlns:a16="http://schemas.microsoft.com/office/drawing/2014/main" id="{17B361BC-D884-4405-9D56-7EBDECA35480}"/>
                </a:ext>
              </a:extLst>
            </p:cNvPr>
            <p:cNvSpPr>
              <a:spLocks/>
            </p:cNvSpPr>
            <p:nvPr/>
          </p:nvSpPr>
          <p:spPr bwMode="auto">
            <a:xfrm>
              <a:off x="9147175" y="4852988"/>
              <a:ext cx="411163" cy="227013"/>
            </a:xfrm>
            <a:custGeom>
              <a:avLst/>
              <a:gdLst>
                <a:gd name="T0" fmla="*/ 167 w 259"/>
                <a:gd name="T1" fmla="*/ 136 h 143"/>
                <a:gd name="T2" fmla="*/ 220 w 259"/>
                <a:gd name="T3" fmla="*/ 51 h 143"/>
                <a:gd name="T4" fmla="*/ 0 w 259"/>
                <a:gd name="T5" fmla="*/ 107 h 143"/>
                <a:gd name="T6" fmla="*/ 67 w 259"/>
                <a:gd name="T7" fmla="*/ 143 h 143"/>
                <a:gd name="T8" fmla="*/ 131 w 259"/>
                <a:gd name="T9" fmla="*/ 143 h 143"/>
                <a:gd name="T10" fmla="*/ 167 w 259"/>
                <a:gd name="T11" fmla="*/ 136 h 143"/>
              </a:gdLst>
              <a:ahLst/>
              <a:cxnLst>
                <a:cxn ang="0">
                  <a:pos x="T0" y="T1"/>
                </a:cxn>
                <a:cxn ang="0">
                  <a:pos x="T2" y="T3"/>
                </a:cxn>
                <a:cxn ang="0">
                  <a:pos x="T4" y="T5"/>
                </a:cxn>
                <a:cxn ang="0">
                  <a:pos x="T6" y="T7"/>
                </a:cxn>
                <a:cxn ang="0">
                  <a:pos x="T8" y="T9"/>
                </a:cxn>
                <a:cxn ang="0">
                  <a:pos x="T10" y="T11"/>
                </a:cxn>
              </a:cxnLst>
              <a:rect l="0" t="0" r="r" b="b"/>
              <a:pathLst>
                <a:path w="259" h="143">
                  <a:moveTo>
                    <a:pt x="167" y="136"/>
                  </a:moveTo>
                  <a:cubicBezTo>
                    <a:pt x="167" y="136"/>
                    <a:pt x="259" y="101"/>
                    <a:pt x="220" y="51"/>
                  </a:cubicBezTo>
                  <a:cubicBezTo>
                    <a:pt x="181" y="0"/>
                    <a:pt x="0" y="107"/>
                    <a:pt x="0" y="107"/>
                  </a:cubicBezTo>
                  <a:cubicBezTo>
                    <a:pt x="67" y="143"/>
                    <a:pt x="67" y="143"/>
                    <a:pt x="67" y="143"/>
                  </a:cubicBezTo>
                  <a:cubicBezTo>
                    <a:pt x="131" y="143"/>
                    <a:pt x="131" y="143"/>
                    <a:pt x="131" y="143"/>
                  </a:cubicBezTo>
                  <a:lnTo>
                    <a:pt x="167" y="136"/>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3" name="Freeform 125">
              <a:extLst>
                <a:ext uri="{FF2B5EF4-FFF2-40B4-BE49-F238E27FC236}">
                  <a16:creationId xmlns:a16="http://schemas.microsoft.com/office/drawing/2014/main" id="{C6D74EBA-08E8-4F6A-A812-6352FCFE4FE8}"/>
                </a:ext>
              </a:extLst>
            </p:cNvPr>
            <p:cNvSpPr>
              <a:spLocks/>
            </p:cNvSpPr>
            <p:nvPr/>
          </p:nvSpPr>
          <p:spPr bwMode="auto">
            <a:xfrm>
              <a:off x="9183688" y="5033963"/>
              <a:ext cx="36513" cy="41275"/>
            </a:xfrm>
            <a:custGeom>
              <a:avLst/>
              <a:gdLst>
                <a:gd name="T0" fmla="*/ 4 w 23"/>
                <a:gd name="T1" fmla="*/ 0 h 26"/>
                <a:gd name="T2" fmla="*/ 22 w 23"/>
                <a:gd name="T3" fmla="*/ 10 h 26"/>
                <a:gd name="T4" fmla="*/ 23 w 23"/>
                <a:gd name="T5" fmla="*/ 26 h 26"/>
                <a:gd name="T6" fmla="*/ 0 w 23"/>
                <a:gd name="T7" fmla="*/ 22 h 26"/>
                <a:gd name="T8" fmla="*/ 4 w 23"/>
                <a:gd name="T9" fmla="*/ 0 h 26"/>
              </a:gdLst>
              <a:ahLst/>
              <a:cxnLst>
                <a:cxn ang="0">
                  <a:pos x="T0" y="T1"/>
                </a:cxn>
                <a:cxn ang="0">
                  <a:pos x="T2" y="T3"/>
                </a:cxn>
                <a:cxn ang="0">
                  <a:pos x="T4" y="T5"/>
                </a:cxn>
                <a:cxn ang="0">
                  <a:pos x="T6" y="T7"/>
                </a:cxn>
                <a:cxn ang="0">
                  <a:pos x="T8" y="T9"/>
                </a:cxn>
              </a:cxnLst>
              <a:rect l="0" t="0" r="r" b="b"/>
              <a:pathLst>
                <a:path w="23" h="26">
                  <a:moveTo>
                    <a:pt x="4" y="0"/>
                  </a:moveTo>
                  <a:lnTo>
                    <a:pt x="22" y="10"/>
                  </a:lnTo>
                  <a:lnTo>
                    <a:pt x="23" y="26"/>
                  </a:lnTo>
                  <a:lnTo>
                    <a:pt x="0" y="22"/>
                  </a:ln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4" name="Freeform 126">
              <a:extLst>
                <a:ext uri="{FF2B5EF4-FFF2-40B4-BE49-F238E27FC236}">
                  <a16:creationId xmlns:a16="http://schemas.microsoft.com/office/drawing/2014/main" id="{6EDE0929-38D2-42FE-A61B-E7156A9893DE}"/>
                </a:ext>
              </a:extLst>
            </p:cNvPr>
            <p:cNvSpPr>
              <a:spLocks/>
            </p:cNvSpPr>
            <p:nvPr/>
          </p:nvSpPr>
          <p:spPr bwMode="auto">
            <a:xfrm>
              <a:off x="8816975" y="4959350"/>
              <a:ext cx="377825" cy="157163"/>
            </a:xfrm>
            <a:custGeom>
              <a:avLst/>
              <a:gdLst>
                <a:gd name="T0" fmla="*/ 238 w 238"/>
                <a:gd name="T1" fmla="*/ 45 h 100"/>
                <a:gd name="T2" fmla="*/ 78 w 238"/>
                <a:gd name="T3" fmla="*/ 3 h 100"/>
                <a:gd name="T4" fmla="*/ 2 w 238"/>
                <a:gd name="T5" fmla="*/ 53 h 100"/>
                <a:gd name="T6" fmla="*/ 90 w 238"/>
                <a:gd name="T7" fmla="*/ 94 h 100"/>
                <a:gd name="T8" fmla="*/ 235 w 238"/>
                <a:gd name="T9" fmla="*/ 71 h 100"/>
                <a:gd name="T10" fmla="*/ 238 w 238"/>
                <a:gd name="T11" fmla="*/ 45 h 100"/>
              </a:gdLst>
              <a:ahLst/>
              <a:cxnLst>
                <a:cxn ang="0">
                  <a:pos x="T0" y="T1"/>
                </a:cxn>
                <a:cxn ang="0">
                  <a:pos x="T2" y="T3"/>
                </a:cxn>
                <a:cxn ang="0">
                  <a:pos x="T4" y="T5"/>
                </a:cxn>
                <a:cxn ang="0">
                  <a:pos x="T6" y="T7"/>
                </a:cxn>
                <a:cxn ang="0">
                  <a:pos x="T8" y="T9"/>
                </a:cxn>
                <a:cxn ang="0">
                  <a:pos x="T10" y="T11"/>
                </a:cxn>
              </a:cxnLst>
              <a:rect l="0" t="0" r="r" b="b"/>
              <a:pathLst>
                <a:path w="238" h="100">
                  <a:moveTo>
                    <a:pt x="238" y="45"/>
                  </a:moveTo>
                  <a:cubicBezTo>
                    <a:pt x="238" y="45"/>
                    <a:pt x="144" y="0"/>
                    <a:pt x="78" y="3"/>
                  </a:cubicBezTo>
                  <a:cubicBezTo>
                    <a:pt x="11" y="6"/>
                    <a:pt x="5" y="37"/>
                    <a:pt x="2" y="53"/>
                  </a:cubicBezTo>
                  <a:cubicBezTo>
                    <a:pt x="0" y="69"/>
                    <a:pt x="25" y="100"/>
                    <a:pt x="90" y="94"/>
                  </a:cubicBezTo>
                  <a:cubicBezTo>
                    <a:pt x="155" y="87"/>
                    <a:pt x="235" y="71"/>
                    <a:pt x="235" y="71"/>
                  </a:cubicBezTo>
                  <a:lnTo>
                    <a:pt x="238" y="45"/>
                  </a:ln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5" name="Freeform 127">
              <a:extLst>
                <a:ext uri="{FF2B5EF4-FFF2-40B4-BE49-F238E27FC236}">
                  <a16:creationId xmlns:a16="http://schemas.microsoft.com/office/drawing/2014/main" id="{955BAC56-023F-4913-BBF9-545AB712A88B}"/>
                </a:ext>
              </a:extLst>
            </p:cNvPr>
            <p:cNvSpPr>
              <a:spLocks/>
            </p:cNvSpPr>
            <p:nvPr/>
          </p:nvSpPr>
          <p:spPr bwMode="auto">
            <a:xfrm>
              <a:off x="9217025" y="5038725"/>
              <a:ext cx="138113" cy="63500"/>
            </a:xfrm>
            <a:custGeom>
              <a:avLst/>
              <a:gdLst>
                <a:gd name="T0" fmla="*/ 1 w 87"/>
                <a:gd name="T1" fmla="*/ 7 h 41"/>
                <a:gd name="T2" fmla="*/ 0 w 87"/>
                <a:gd name="T3" fmla="*/ 23 h 41"/>
                <a:gd name="T4" fmla="*/ 50 w 87"/>
                <a:gd name="T5" fmla="*/ 41 h 41"/>
                <a:gd name="T6" fmla="*/ 55 w 87"/>
                <a:gd name="T7" fmla="*/ 4 h 41"/>
                <a:gd name="T8" fmla="*/ 1 w 87"/>
                <a:gd name="T9" fmla="*/ 7 h 41"/>
              </a:gdLst>
              <a:ahLst/>
              <a:cxnLst>
                <a:cxn ang="0">
                  <a:pos x="T0" y="T1"/>
                </a:cxn>
                <a:cxn ang="0">
                  <a:pos x="T2" y="T3"/>
                </a:cxn>
                <a:cxn ang="0">
                  <a:pos x="T4" y="T5"/>
                </a:cxn>
                <a:cxn ang="0">
                  <a:pos x="T6" y="T7"/>
                </a:cxn>
                <a:cxn ang="0">
                  <a:pos x="T8" y="T9"/>
                </a:cxn>
              </a:cxnLst>
              <a:rect l="0" t="0" r="r" b="b"/>
              <a:pathLst>
                <a:path w="87" h="41">
                  <a:moveTo>
                    <a:pt x="1" y="7"/>
                  </a:moveTo>
                  <a:cubicBezTo>
                    <a:pt x="1" y="7"/>
                    <a:pt x="2" y="15"/>
                    <a:pt x="0" y="23"/>
                  </a:cubicBezTo>
                  <a:cubicBezTo>
                    <a:pt x="0" y="23"/>
                    <a:pt x="26" y="41"/>
                    <a:pt x="50" y="41"/>
                  </a:cubicBezTo>
                  <a:cubicBezTo>
                    <a:pt x="75" y="41"/>
                    <a:pt x="87" y="8"/>
                    <a:pt x="55" y="4"/>
                  </a:cubicBezTo>
                  <a:cubicBezTo>
                    <a:pt x="23" y="0"/>
                    <a:pt x="1" y="7"/>
                    <a:pt x="1" y="7"/>
                  </a:cubicBezTo>
                  <a:close/>
                </a:path>
              </a:pathLst>
            </a:custGeom>
            <a:solidFill>
              <a:srgbClr val="0016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6" name="Freeform 128">
              <a:extLst>
                <a:ext uri="{FF2B5EF4-FFF2-40B4-BE49-F238E27FC236}">
                  <a16:creationId xmlns:a16="http://schemas.microsoft.com/office/drawing/2014/main" id="{9CE1DF26-00D3-45FC-AADA-49BF214F6594}"/>
                </a:ext>
              </a:extLst>
            </p:cNvPr>
            <p:cNvSpPr>
              <a:spLocks/>
            </p:cNvSpPr>
            <p:nvPr/>
          </p:nvSpPr>
          <p:spPr bwMode="auto">
            <a:xfrm>
              <a:off x="9282113" y="5045075"/>
              <a:ext cx="73025" cy="57150"/>
            </a:xfrm>
            <a:custGeom>
              <a:avLst/>
              <a:gdLst>
                <a:gd name="T0" fmla="*/ 16 w 46"/>
                <a:gd name="T1" fmla="*/ 0 h 37"/>
                <a:gd name="T2" fmla="*/ 26 w 46"/>
                <a:gd name="T3" fmla="*/ 23 h 37"/>
                <a:gd name="T4" fmla="*/ 0 w 46"/>
                <a:gd name="T5" fmla="*/ 36 h 37"/>
                <a:gd name="T6" fmla="*/ 9 w 46"/>
                <a:gd name="T7" fmla="*/ 37 h 37"/>
                <a:gd name="T8" fmla="*/ 16 w 46"/>
                <a:gd name="T9" fmla="*/ 0 h 37"/>
              </a:gdLst>
              <a:ahLst/>
              <a:cxnLst>
                <a:cxn ang="0">
                  <a:pos x="T0" y="T1"/>
                </a:cxn>
                <a:cxn ang="0">
                  <a:pos x="T2" y="T3"/>
                </a:cxn>
                <a:cxn ang="0">
                  <a:pos x="T4" y="T5"/>
                </a:cxn>
                <a:cxn ang="0">
                  <a:pos x="T6" y="T7"/>
                </a:cxn>
                <a:cxn ang="0">
                  <a:pos x="T8" y="T9"/>
                </a:cxn>
              </a:cxnLst>
              <a:rect l="0" t="0" r="r" b="b"/>
              <a:pathLst>
                <a:path w="46" h="37">
                  <a:moveTo>
                    <a:pt x="16" y="0"/>
                  </a:moveTo>
                  <a:cubicBezTo>
                    <a:pt x="17" y="1"/>
                    <a:pt x="34" y="6"/>
                    <a:pt x="26" y="23"/>
                  </a:cubicBezTo>
                  <a:cubicBezTo>
                    <a:pt x="22" y="33"/>
                    <a:pt x="9" y="36"/>
                    <a:pt x="0" y="36"/>
                  </a:cubicBezTo>
                  <a:cubicBezTo>
                    <a:pt x="3" y="37"/>
                    <a:pt x="6" y="37"/>
                    <a:pt x="9" y="37"/>
                  </a:cubicBezTo>
                  <a:cubicBezTo>
                    <a:pt x="34" y="37"/>
                    <a:pt x="46" y="5"/>
                    <a:pt x="16" y="0"/>
                  </a:cubicBezTo>
                  <a:close/>
                </a:path>
              </a:pathLst>
            </a:custGeom>
            <a:solidFill>
              <a:srgbClr val="99A2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7" name="Freeform 129">
              <a:extLst>
                <a:ext uri="{FF2B5EF4-FFF2-40B4-BE49-F238E27FC236}">
                  <a16:creationId xmlns:a16="http://schemas.microsoft.com/office/drawing/2014/main" id="{E925619E-57A9-4D00-A84B-411D3F730134}"/>
                </a:ext>
              </a:extLst>
            </p:cNvPr>
            <p:cNvSpPr>
              <a:spLocks/>
            </p:cNvSpPr>
            <p:nvPr/>
          </p:nvSpPr>
          <p:spPr bwMode="auto">
            <a:xfrm>
              <a:off x="9053513" y="4635500"/>
              <a:ext cx="82550" cy="77788"/>
            </a:xfrm>
            <a:custGeom>
              <a:avLst/>
              <a:gdLst>
                <a:gd name="T0" fmla="*/ 0 w 52"/>
                <a:gd name="T1" fmla="*/ 19 h 49"/>
                <a:gd name="T2" fmla="*/ 30 w 52"/>
                <a:gd name="T3" fmla="*/ 2 h 49"/>
                <a:gd name="T4" fmla="*/ 52 w 52"/>
                <a:gd name="T5" fmla="*/ 23 h 49"/>
                <a:gd name="T6" fmla="*/ 36 w 52"/>
                <a:gd name="T7" fmla="*/ 49 h 49"/>
                <a:gd name="T8" fmla="*/ 0 w 52"/>
                <a:gd name="T9" fmla="*/ 19 h 49"/>
              </a:gdLst>
              <a:ahLst/>
              <a:cxnLst>
                <a:cxn ang="0">
                  <a:pos x="T0" y="T1"/>
                </a:cxn>
                <a:cxn ang="0">
                  <a:pos x="T2" y="T3"/>
                </a:cxn>
                <a:cxn ang="0">
                  <a:pos x="T4" y="T5"/>
                </a:cxn>
                <a:cxn ang="0">
                  <a:pos x="T6" y="T7"/>
                </a:cxn>
                <a:cxn ang="0">
                  <a:pos x="T8" y="T9"/>
                </a:cxn>
              </a:cxnLst>
              <a:rect l="0" t="0" r="r" b="b"/>
              <a:pathLst>
                <a:path w="52" h="49">
                  <a:moveTo>
                    <a:pt x="0" y="19"/>
                  </a:moveTo>
                  <a:cubicBezTo>
                    <a:pt x="0" y="19"/>
                    <a:pt x="27" y="0"/>
                    <a:pt x="30" y="2"/>
                  </a:cubicBezTo>
                  <a:cubicBezTo>
                    <a:pt x="33" y="4"/>
                    <a:pt x="52" y="23"/>
                    <a:pt x="52" y="23"/>
                  </a:cubicBezTo>
                  <a:cubicBezTo>
                    <a:pt x="52" y="23"/>
                    <a:pt x="41" y="43"/>
                    <a:pt x="36" y="49"/>
                  </a:cubicBezTo>
                  <a:cubicBezTo>
                    <a:pt x="36" y="49"/>
                    <a:pt x="11" y="29"/>
                    <a:pt x="0" y="19"/>
                  </a:cubicBez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8" name="Freeform 130">
              <a:extLst>
                <a:ext uri="{FF2B5EF4-FFF2-40B4-BE49-F238E27FC236}">
                  <a16:creationId xmlns:a16="http://schemas.microsoft.com/office/drawing/2014/main" id="{CB80C62B-3D14-4E23-8D7C-508790B6493C}"/>
                </a:ext>
              </a:extLst>
            </p:cNvPr>
            <p:cNvSpPr>
              <a:spLocks/>
            </p:cNvSpPr>
            <p:nvPr/>
          </p:nvSpPr>
          <p:spPr bwMode="auto">
            <a:xfrm>
              <a:off x="9136063" y="4635500"/>
              <a:ext cx="76200" cy="74613"/>
            </a:xfrm>
            <a:custGeom>
              <a:avLst/>
              <a:gdLst>
                <a:gd name="T0" fmla="*/ 26 w 48"/>
                <a:gd name="T1" fmla="*/ 0 h 47"/>
                <a:gd name="T2" fmla="*/ 0 w 48"/>
                <a:gd name="T3" fmla="*/ 23 h 47"/>
                <a:gd name="T4" fmla="*/ 18 w 48"/>
                <a:gd name="T5" fmla="*/ 47 h 47"/>
                <a:gd name="T6" fmla="*/ 48 w 48"/>
                <a:gd name="T7" fmla="*/ 11 h 47"/>
                <a:gd name="T8" fmla="*/ 26 w 48"/>
                <a:gd name="T9" fmla="*/ 0 h 47"/>
              </a:gdLst>
              <a:ahLst/>
              <a:cxnLst>
                <a:cxn ang="0">
                  <a:pos x="T0" y="T1"/>
                </a:cxn>
                <a:cxn ang="0">
                  <a:pos x="T2" y="T3"/>
                </a:cxn>
                <a:cxn ang="0">
                  <a:pos x="T4" y="T5"/>
                </a:cxn>
                <a:cxn ang="0">
                  <a:pos x="T6" y="T7"/>
                </a:cxn>
                <a:cxn ang="0">
                  <a:pos x="T8" y="T9"/>
                </a:cxn>
              </a:cxnLst>
              <a:rect l="0" t="0" r="r" b="b"/>
              <a:pathLst>
                <a:path w="48" h="47">
                  <a:moveTo>
                    <a:pt x="26" y="0"/>
                  </a:moveTo>
                  <a:cubicBezTo>
                    <a:pt x="0" y="23"/>
                    <a:pt x="0" y="23"/>
                    <a:pt x="0" y="23"/>
                  </a:cubicBezTo>
                  <a:cubicBezTo>
                    <a:pt x="18" y="47"/>
                    <a:pt x="18" y="47"/>
                    <a:pt x="18" y="47"/>
                  </a:cubicBezTo>
                  <a:cubicBezTo>
                    <a:pt x="18" y="47"/>
                    <a:pt x="42" y="30"/>
                    <a:pt x="48" y="11"/>
                  </a:cubicBezTo>
                  <a:lnTo>
                    <a:pt x="26" y="0"/>
                  </a:lnTo>
                  <a:close/>
                </a:path>
              </a:pathLst>
            </a:custGeom>
            <a:solidFill>
              <a:srgbClr val="AEE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29" name="Freeform 131">
              <a:extLst>
                <a:ext uri="{FF2B5EF4-FFF2-40B4-BE49-F238E27FC236}">
                  <a16:creationId xmlns:a16="http://schemas.microsoft.com/office/drawing/2014/main" id="{21CE3A46-8FC6-46F8-AFA8-E1289EB117F3}"/>
                </a:ext>
              </a:extLst>
            </p:cNvPr>
            <p:cNvSpPr>
              <a:spLocks/>
            </p:cNvSpPr>
            <p:nvPr/>
          </p:nvSpPr>
          <p:spPr bwMode="auto">
            <a:xfrm>
              <a:off x="7840663" y="4954588"/>
              <a:ext cx="2476500" cy="577850"/>
            </a:xfrm>
            <a:custGeom>
              <a:avLst/>
              <a:gdLst>
                <a:gd name="T0" fmla="*/ 1560 w 1560"/>
                <a:gd name="T1" fmla="*/ 365 h 365"/>
                <a:gd name="T2" fmla="*/ 1283 w 1560"/>
                <a:gd name="T3" fmla="*/ 7 h 365"/>
                <a:gd name="T4" fmla="*/ 26 w 1560"/>
                <a:gd name="T5" fmla="*/ 153 h 365"/>
                <a:gd name="T6" fmla="*/ 1560 w 1560"/>
                <a:gd name="T7" fmla="*/ 365 h 365"/>
              </a:gdLst>
              <a:ahLst/>
              <a:cxnLst>
                <a:cxn ang="0">
                  <a:pos x="T0" y="T1"/>
                </a:cxn>
                <a:cxn ang="0">
                  <a:pos x="T2" y="T3"/>
                </a:cxn>
                <a:cxn ang="0">
                  <a:pos x="T4" y="T5"/>
                </a:cxn>
                <a:cxn ang="0">
                  <a:pos x="T6" y="T7"/>
                </a:cxn>
              </a:cxnLst>
              <a:rect l="0" t="0" r="r" b="b"/>
              <a:pathLst>
                <a:path w="1560" h="365">
                  <a:moveTo>
                    <a:pt x="1560" y="365"/>
                  </a:moveTo>
                  <a:cubicBezTo>
                    <a:pt x="1560" y="365"/>
                    <a:pt x="1310" y="14"/>
                    <a:pt x="1283" y="7"/>
                  </a:cubicBezTo>
                  <a:cubicBezTo>
                    <a:pt x="1257" y="0"/>
                    <a:pt x="52" y="152"/>
                    <a:pt x="26" y="153"/>
                  </a:cubicBezTo>
                  <a:cubicBezTo>
                    <a:pt x="0" y="154"/>
                    <a:pt x="1560" y="365"/>
                    <a:pt x="1560" y="365"/>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0" name="Freeform 132">
              <a:extLst>
                <a:ext uri="{FF2B5EF4-FFF2-40B4-BE49-F238E27FC236}">
                  <a16:creationId xmlns:a16="http://schemas.microsoft.com/office/drawing/2014/main" id="{79B41A2F-13B8-4534-BF82-882EF60FFD27}"/>
                </a:ext>
              </a:extLst>
            </p:cNvPr>
            <p:cNvSpPr>
              <a:spLocks/>
            </p:cNvSpPr>
            <p:nvPr/>
          </p:nvSpPr>
          <p:spPr bwMode="auto">
            <a:xfrm>
              <a:off x="4521200" y="4440238"/>
              <a:ext cx="868363" cy="636588"/>
            </a:xfrm>
            <a:custGeom>
              <a:avLst/>
              <a:gdLst>
                <a:gd name="T0" fmla="*/ 484 w 547"/>
                <a:gd name="T1" fmla="*/ 53 h 401"/>
                <a:gd name="T2" fmla="*/ 46 w 547"/>
                <a:gd name="T3" fmla="*/ 52 h 401"/>
                <a:gd name="T4" fmla="*/ 38 w 547"/>
                <a:gd name="T5" fmla="*/ 280 h 401"/>
                <a:gd name="T6" fmla="*/ 205 w 547"/>
                <a:gd name="T7" fmla="*/ 341 h 401"/>
                <a:gd name="T8" fmla="*/ 156 w 547"/>
                <a:gd name="T9" fmla="*/ 383 h 401"/>
                <a:gd name="T10" fmla="*/ 290 w 547"/>
                <a:gd name="T11" fmla="*/ 349 h 401"/>
                <a:gd name="T12" fmla="*/ 418 w 547"/>
                <a:gd name="T13" fmla="*/ 338 h 401"/>
                <a:gd name="T14" fmla="*/ 484 w 547"/>
                <a:gd name="T15" fmla="*/ 53 h 4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7" h="401">
                  <a:moveTo>
                    <a:pt x="484" y="53"/>
                  </a:moveTo>
                  <a:cubicBezTo>
                    <a:pt x="421" y="13"/>
                    <a:pt x="106" y="0"/>
                    <a:pt x="46" y="52"/>
                  </a:cubicBezTo>
                  <a:cubicBezTo>
                    <a:pt x="0" y="93"/>
                    <a:pt x="21" y="215"/>
                    <a:pt x="38" y="280"/>
                  </a:cubicBezTo>
                  <a:cubicBezTo>
                    <a:pt x="48" y="315"/>
                    <a:pt x="114" y="329"/>
                    <a:pt x="205" y="341"/>
                  </a:cubicBezTo>
                  <a:cubicBezTo>
                    <a:pt x="187" y="373"/>
                    <a:pt x="164" y="376"/>
                    <a:pt x="156" y="383"/>
                  </a:cubicBezTo>
                  <a:cubicBezTo>
                    <a:pt x="136" y="401"/>
                    <a:pt x="244" y="382"/>
                    <a:pt x="290" y="349"/>
                  </a:cubicBezTo>
                  <a:cubicBezTo>
                    <a:pt x="358" y="353"/>
                    <a:pt x="400" y="344"/>
                    <a:pt x="418" y="338"/>
                  </a:cubicBezTo>
                  <a:cubicBezTo>
                    <a:pt x="467" y="322"/>
                    <a:pt x="547" y="93"/>
                    <a:pt x="484" y="5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1" name="Freeform 133">
              <a:extLst>
                <a:ext uri="{FF2B5EF4-FFF2-40B4-BE49-F238E27FC236}">
                  <a16:creationId xmlns:a16="http://schemas.microsoft.com/office/drawing/2014/main" id="{001BB6EF-A221-4458-A518-2284B6D91C5C}"/>
                </a:ext>
              </a:extLst>
            </p:cNvPr>
            <p:cNvSpPr>
              <a:spLocks/>
            </p:cNvSpPr>
            <p:nvPr/>
          </p:nvSpPr>
          <p:spPr bwMode="auto">
            <a:xfrm>
              <a:off x="4572000" y="3949700"/>
              <a:ext cx="65088" cy="71438"/>
            </a:xfrm>
            <a:custGeom>
              <a:avLst/>
              <a:gdLst>
                <a:gd name="T0" fmla="*/ 29 w 41"/>
                <a:gd name="T1" fmla="*/ 22 h 45"/>
                <a:gd name="T2" fmla="*/ 12 w 41"/>
                <a:gd name="T3" fmla="*/ 9 h 45"/>
                <a:gd name="T4" fmla="*/ 26 w 41"/>
                <a:gd name="T5" fmla="*/ 41 h 45"/>
                <a:gd name="T6" fmla="*/ 29 w 41"/>
                <a:gd name="T7" fmla="*/ 22 h 45"/>
              </a:gdLst>
              <a:ahLst/>
              <a:cxnLst>
                <a:cxn ang="0">
                  <a:pos x="T0" y="T1"/>
                </a:cxn>
                <a:cxn ang="0">
                  <a:pos x="T2" y="T3"/>
                </a:cxn>
                <a:cxn ang="0">
                  <a:pos x="T4" y="T5"/>
                </a:cxn>
                <a:cxn ang="0">
                  <a:pos x="T6" y="T7"/>
                </a:cxn>
              </a:cxnLst>
              <a:rect l="0" t="0" r="r" b="b"/>
              <a:pathLst>
                <a:path w="41" h="45">
                  <a:moveTo>
                    <a:pt x="29" y="22"/>
                  </a:moveTo>
                  <a:cubicBezTo>
                    <a:pt x="29" y="22"/>
                    <a:pt x="24" y="0"/>
                    <a:pt x="12" y="9"/>
                  </a:cubicBezTo>
                  <a:cubicBezTo>
                    <a:pt x="0" y="17"/>
                    <a:pt x="11" y="45"/>
                    <a:pt x="26" y="41"/>
                  </a:cubicBezTo>
                  <a:cubicBezTo>
                    <a:pt x="41" y="37"/>
                    <a:pt x="29" y="22"/>
                    <a:pt x="29" y="22"/>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2" name="Freeform 134">
              <a:extLst>
                <a:ext uri="{FF2B5EF4-FFF2-40B4-BE49-F238E27FC236}">
                  <a16:creationId xmlns:a16="http://schemas.microsoft.com/office/drawing/2014/main" id="{9EC3A405-40CB-4024-9C44-32FBF5BC1D8D}"/>
                </a:ext>
              </a:extLst>
            </p:cNvPr>
            <p:cNvSpPr>
              <a:spLocks/>
            </p:cNvSpPr>
            <p:nvPr/>
          </p:nvSpPr>
          <p:spPr bwMode="auto">
            <a:xfrm>
              <a:off x="1714500" y="4410075"/>
              <a:ext cx="700088" cy="666750"/>
            </a:xfrm>
            <a:custGeom>
              <a:avLst/>
              <a:gdLst>
                <a:gd name="T0" fmla="*/ 294 w 441"/>
                <a:gd name="T1" fmla="*/ 135 h 420"/>
                <a:gd name="T2" fmla="*/ 433 w 441"/>
                <a:gd name="T3" fmla="*/ 156 h 420"/>
                <a:gd name="T4" fmla="*/ 437 w 441"/>
                <a:gd name="T5" fmla="*/ 168 h 420"/>
                <a:gd name="T6" fmla="*/ 336 w 441"/>
                <a:gd name="T7" fmla="*/ 266 h 420"/>
                <a:gd name="T8" fmla="*/ 334 w 441"/>
                <a:gd name="T9" fmla="*/ 272 h 420"/>
                <a:gd name="T10" fmla="*/ 358 w 441"/>
                <a:gd name="T11" fmla="*/ 410 h 420"/>
                <a:gd name="T12" fmla="*/ 348 w 441"/>
                <a:gd name="T13" fmla="*/ 418 h 420"/>
                <a:gd name="T14" fmla="*/ 224 w 441"/>
                <a:gd name="T15" fmla="*/ 352 h 420"/>
                <a:gd name="T16" fmla="*/ 217 w 441"/>
                <a:gd name="T17" fmla="*/ 352 h 420"/>
                <a:gd name="T18" fmla="*/ 93 w 441"/>
                <a:gd name="T19" fmla="*/ 417 h 420"/>
                <a:gd name="T20" fmla="*/ 82 w 441"/>
                <a:gd name="T21" fmla="*/ 410 h 420"/>
                <a:gd name="T22" fmla="*/ 106 w 441"/>
                <a:gd name="T23" fmla="*/ 271 h 420"/>
                <a:gd name="T24" fmla="*/ 104 w 441"/>
                <a:gd name="T25" fmla="*/ 265 h 420"/>
                <a:gd name="T26" fmla="*/ 4 w 441"/>
                <a:gd name="T27" fmla="*/ 167 h 420"/>
                <a:gd name="T28" fmla="*/ 8 w 441"/>
                <a:gd name="T29" fmla="*/ 155 h 420"/>
                <a:gd name="T30" fmla="*/ 147 w 441"/>
                <a:gd name="T31" fmla="*/ 135 h 420"/>
                <a:gd name="T32" fmla="*/ 152 w 441"/>
                <a:gd name="T33" fmla="*/ 131 h 420"/>
                <a:gd name="T34" fmla="*/ 214 w 441"/>
                <a:gd name="T35" fmla="*/ 5 h 420"/>
                <a:gd name="T36" fmla="*/ 227 w 441"/>
                <a:gd name="T37" fmla="*/ 5 h 420"/>
                <a:gd name="T38" fmla="*/ 289 w 441"/>
                <a:gd name="T39" fmla="*/ 131 h 420"/>
                <a:gd name="T40" fmla="*/ 294 w 441"/>
                <a:gd name="T41" fmla="*/ 135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1" h="420">
                  <a:moveTo>
                    <a:pt x="294" y="135"/>
                  </a:moveTo>
                  <a:cubicBezTo>
                    <a:pt x="433" y="156"/>
                    <a:pt x="433" y="156"/>
                    <a:pt x="433" y="156"/>
                  </a:cubicBezTo>
                  <a:cubicBezTo>
                    <a:pt x="439" y="156"/>
                    <a:pt x="441" y="164"/>
                    <a:pt x="437" y="168"/>
                  </a:cubicBezTo>
                  <a:cubicBezTo>
                    <a:pt x="336" y="266"/>
                    <a:pt x="336" y="266"/>
                    <a:pt x="336" y="266"/>
                  </a:cubicBezTo>
                  <a:cubicBezTo>
                    <a:pt x="335" y="267"/>
                    <a:pt x="334" y="269"/>
                    <a:pt x="334" y="272"/>
                  </a:cubicBezTo>
                  <a:cubicBezTo>
                    <a:pt x="358" y="410"/>
                    <a:pt x="358" y="410"/>
                    <a:pt x="358" y="410"/>
                  </a:cubicBezTo>
                  <a:cubicBezTo>
                    <a:pt x="359" y="416"/>
                    <a:pt x="353" y="420"/>
                    <a:pt x="348" y="418"/>
                  </a:cubicBezTo>
                  <a:cubicBezTo>
                    <a:pt x="224" y="352"/>
                    <a:pt x="224" y="352"/>
                    <a:pt x="224" y="352"/>
                  </a:cubicBezTo>
                  <a:cubicBezTo>
                    <a:pt x="221" y="351"/>
                    <a:pt x="219" y="351"/>
                    <a:pt x="217" y="352"/>
                  </a:cubicBezTo>
                  <a:cubicBezTo>
                    <a:pt x="93" y="417"/>
                    <a:pt x="93" y="417"/>
                    <a:pt x="93" y="417"/>
                  </a:cubicBezTo>
                  <a:cubicBezTo>
                    <a:pt x="87" y="420"/>
                    <a:pt x="81" y="416"/>
                    <a:pt x="82" y="410"/>
                  </a:cubicBezTo>
                  <a:cubicBezTo>
                    <a:pt x="106" y="271"/>
                    <a:pt x="106" y="271"/>
                    <a:pt x="106" y="271"/>
                  </a:cubicBezTo>
                  <a:cubicBezTo>
                    <a:pt x="107" y="269"/>
                    <a:pt x="106" y="267"/>
                    <a:pt x="104" y="265"/>
                  </a:cubicBezTo>
                  <a:cubicBezTo>
                    <a:pt x="4" y="167"/>
                    <a:pt x="4" y="167"/>
                    <a:pt x="4" y="167"/>
                  </a:cubicBezTo>
                  <a:cubicBezTo>
                    <a:pt x="0" y="163"/>
                    <a:pt x="2" y="156"/>
                    <a:pt x="8" y="155"/>
                  </a:cubicBezTo>
                  <a:cubicBezTo>
                    <a:pt x="147" y="135"/>
                    <a:pt x="147" y="135"/>
                    <a:pt x="147" y="135"/>
                  </a:cubicBezTo>
                  <a:cubicBezTo>
                    <a:pt x="149" y="135"/>
                    <a:pt x="151" y="133"/>
                    <a:pt x="152" y="131"/>
                  </a:cubicBezTo>
                  <a:cubicBezTo>
                    <a:pt x="214" y="5"/>
                    <a:pt x="214" y="5"/>
                    <a:pt x="214" y="5"/>
                  </a:cubicBezTo>
                  <a:cubicBezTo>
                    <a:pt x="217" y="0"/>
                    <a:pt x="224" y="0"/>
                    <a:pt x="227" y="5"/>
                  </a:cubicBezTo>
                  <a:cubicBezTo>
                    <a:pt x="289" y="131"/>
                    <a:pt x="289" y="131"/>
                    <a:pt x="289" y="131"/>
                  </a:cubicBezTo>
                  <a:cubicBezTo>
                    <a:pt x="290" y="134"/>
                    <a:pt x="292" y="135"/>
                    <a:pt x="294" y="135"/>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3" name="Freeform 135">
              <a:extLst>
                <a:ext uri="{FF2B5EF4-FFF2-40B4-BE49-F238E27FC236}">
                  <a16:creationId xmlns:a16="http://schemas.microsoft.com/office/drawing/2014/main" id="{EB3E8F1F-D141-419F-B223-549516F1EE63}"/>
                </a:ext>
              </a:extLst>
            </p:cNvPr>
            <p:cNvSpPr>
              <a:spLocks/>
            </p:cNvSpPr>
            <p:nvPr/>
          </p:nvSpPr>
          <p:spPr bwMode="auto">
            <a:xfrm>
              <a:off x="7885113" y="1974850"/>
              <a:ext cx="873125" cy="1077913"/>
            </a:xfrm>
            <a:custGeom>
              <a:avLst/>
              <a:gdLst>
                <a:gd name="T0" fmla="*/ 192 w 550"/>
                <a:gd name="T1" fmla="*/ 643 h 680"/>
                <a:gd name="T2" fmla="*/ 361 w 550"/>
                <a:gd name="T3" fmla="*/ 650 h 680"/>
                <a:gd name="T4" fmla="*/ 413 w 550"/>
                <a:gd name="T5" fmla="*/ 491 h 680"/>
                <a:gd name="T6" fmla="*/ 539 w 550"/>
                <a:gd name="T7" fmla="*/ 238 h 680"/>
                <a:gd name="T8" fmla="*/ 262 w 550"/>
                <a:gd name="T9" fmla="*/ 0 h 680"/>
                <a:gd name="T10" fmla="*/ 0 w 550"/>
                <a:gd name="T11" fmla="*/ 268 h 680"/>
                <a:gd name="T12" fmla="*/ 149 w 550"/>
                <a:gd name="T13" fmla="*/ 493 h 680"/>
                <a:gd name="T14" fmla="*/ 192 w 550"/>
                <a:gd name="T15" fmla="*/ 643 h 6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0" h="680">
                  <a:moveTo>
                    <a:pt x="192" y="643"/>
                  </a:moveTo>
                  <a:cubicBezTo>
                    <a:pt x="215" y="674"/>
                    <a:pt x="328" y="680"/>
                    <a:pt x="361" y="650"/>
                  </a:cubicBezTo>
                  <a:cubicBezTo>
                    <a:pt x="394" y="620"/>
                    <a:pt x="358" y="581"/>
                    <a:pt x="413" y="491"/>
                  </a:cubicBezTo>
                  <a:cubicBezTo>
                    <a:pt x="468" y="400"/>
                    <a:pt x="529" y="420"/>
                    <a:pt x="539" y="238"/>
                  </a:cubicBezTo>
                  <a:cubicBezTo>
                    <a:pt x="550" y="55"/>
                    <a:pt x="343" y="0"/>
                    <a:pt x="262" y="0"/>
                  </a:cubicBezTo>
                  <a:cubicBezTo>
                    <a:pt x="182" y="0"/>
                    <a:pt x="0" y="65"/>
                    <a:pt x="0" y="268"/>
                  </a:cubicBezTo>
                  <a:cubicBezTo>
                    <a:pt x="0" y="415"/>
                    <a:pt x="102" y="423"/>
                    <a:pt x="149" y="493"/>
                  </a:cubicBezTo>
                  <a:cubicBezTo>
                    <a:pt x="196" y="564"/>
                    <a:pt x="167" y="607"/>
                    <a:pt x="192" y="64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4" name="Freeform 136">
              <a:extLst>
                <a:ext uri="{FF2B5EF4-FFF2-40B4-BE49-F238E27FC236}">
                  <a16:creationId xmlns:a16="http://schemas.microsoft.com/office/drawing/2014/main" id="{872E43F6-3909-4C11-A0D1-ECF1418DA277}"/>
                </a:ext>
              </a:extLst>
            </p:cNvPr>
            <p:cNvSpPr>
              <a:spLocks/>
            </p:cNvSpPr>
            <p:nvPr/>
          </p:nvSpPr>
          <p:spPr bwMode="auto">
            <a:xfrm>
              <a:off x="8178800" y="3027363"/>
              <a:ext cx="327025" cy="306388"/>
            </a:xfrm>
            <a:custGeom>
              <a:avLst/>
              <a:gdLst>
                <a:gd name="T0" fmla="*/ 0 w 206"/>
                <a:gd name="T1" fmla="*/ 0 h 193"/>
                <a:gd name="T2" fmla="*/ 187 w 206"/>
                <a:gd name="T3" fmla="*/ 3 h 193"/>
                <a:gd name="T4" fmla="*/ 142 w 206"/>
                <a:gd name="T5" fmla="*/ 178 h 193"/>
                <a:gd name="T6" fmla="*/ 9 w 206"/>
                <a:gd name="T7" fmla="*/ 149 h 193"/>
                <a:gd name="T8" fmla="*/ 0 w 206"/>
                <a:gd name="T9" fmla="*/ 0 h 193"/>
              </a:gdLst>
              <a:ahLst/>
              <a:cxnLst>
                <a:cxn ang="0">
                  <a:pos x="T0" y="T1"/>
                </a:cxn>
                <a:cxn ang="0">
                  <a:pos x="T2" y="T3"/>
                </a:cxn>
                <a:cxn ang="0">
                  <a:pos x="T4" y="T5"/>
                </a:cxn>
                <a:cxn ang="0">
                  <a:pos x="T6" y="T7"/>
                </a:cxn>
                <a:cxn ang="0">
                  <a:pos x="T8" y="T9"/>
                </a:cxn>
              </a:cxnLst>
              <a:rect l="0" t="0" r="r" b="b"/>
              <a:pathLst>
                <a:path w="206" h="193">
                  <a:moveTo>
                    <a:pt x="0" y="0"/>
                  </a:moveTo>
                  <a:cubicBezTo>
                    <a:pt x="0" y="3"/>
                    <a:pt x="114" y="33"/>
                    <a:pt x="187" y="3"/>
                  </a:cubicBezTo>
                  <a:cubicBezTo>
                    <a:pt x="187" y="3"/>
                    <a:pt x="206" y="162"/>
                    <a:pt x="142" y="178"/>
                  </a:cubicBezTo>
                  <a:cubicBezTo>
                    <a:pt x="78" y="193"/>
                    <a:pt x="15" y="180"/>
                    <a:pt x="9" y="149"/>
                  </a:cubicBezTo>
                  <a:cubicBezTo>
                    <a:pt x="3" y="118"/>
                    <a:pt x="0" y="0"/>
                    <a:pt x="0" y="0"/>
                  </a:cubicBezTo>
                  <a:close/>
                </a:path>
              </a:pathLst>
            </a:custGeom>
            <a:solidFill>
              <a:srgbClr val="96BD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5" name="Freeform 137">
              <a:extLst>
                <a:ext uri="{FF2B5EF4-FFF2-40B4-BE49-F238E27FC236}">
                  <a16:creationId xmlns:a16="http://schemas.microsoft.com/office/drawing/2014/main" id="{E035B016-2E5D-48DD-9EBE-CE3A5D3FBCC4}"/>
                </a:ext>
              </a:extLst>
            </p:cNvPr>
            <p:cNvSpPr>
              <a:spLocks noEditPoints="1"/>
            </p:cNvSpPr>
            <p:nvPr/>
          </p:nvSpPr>
          <p:spPr bwMode="auto">
            <a:xfrm>
              <a:off x="8104188" y="2176463"/>
              <a:ext cx="425450" cy="858838"/>
            </a:xfrm>
            <a:custGeom>
              <a:avLst/>
              <a:gdLst>
                <a:gd name="T0" fmla="*/ 241 w 268"/>
                <a:gd name="T1" fmla="*/ 154 h 542"/>
                <a:gd name="T2" fmla="*/ 191 w 268"/>
                <a:gd name="T3" fmla="*/ 257 h 542"/>
                <a:gd name="T4" fmla="*/ 146 w 268"/>
                <a:gd name="T5" fmla="*/ 232 h 542"/>
                <a:gd name="T6" fmla="*/ 190 w 268"/>
                <a:gd name="T7" fmla="*/ 28 h 542"/>
                <a:gd name="T8" fmla="*/ 162 w 268"/>
                <a:gd name="T9" fmla="*/ 1 h 542"/>
                <a:gd name="T10" fmla="*/ 109 w 268"/>
                <a:gd name="T11" fmla="*/ 153 h 542"/>
                <a:gd name="T12" fmla="*/ 127 w 268"/>
                <a:gd name="T13" fmla="*/ 230 h 542"/>
                <a:gd name="T14" fmla="*/ 107 w 268"/>
                <a:gd name="T15" fmla="*/ 245 h 542"/>
                <a:gd name="T16" fmla="*/ 103 w 268"/>
                <a:gd name="T17" fmla="*/ 247 h 542"/>
                <a:gd name="T18" fmla="*/ 61 w 268"/>
                <a:gd name="T19" fmla="*/ 96 h 542"/>
                <a:gd name="T20" fmla="*/ 38 w 268"/>
                <a:gd name="T21" fmla="*/ 88 h 542"/>
                <a:gd name="T22" fmla="*/ 11 w 268"/>
                <a:gd name="T23" fmla="*/ 113 h 542"/>
                <a:gd name="T24" fmla="*/ 62 w 268"/>
                <a:gd name="T25" fmla="*/ 251 h 542"/>
                <a:gd name="T26" fmla="*/ 90 w 268"/>
                <a:gd name="T27" fmla="*/ 263 h 542"/>
                <a:gd name="T28" fmla="*/ 96 w 268"/>
                <a:gd name="T29" fmla="*/ 538 h 542"/>
                <a:gd name="T30" fmla="*/ 104 w 268"/>
                <a:gd name="T31" fmla="*/ 539 h 542"/>
                <a:gd name="T32" fmla="*/ 111 w 268"/>
                <a:gd name="T33" fmla="*/ 539 h 542"/>
                <a:gd name="T34" fmla="*/ 105 w 268"/>
                <a:gd name="T35" fmla="*/ 262 h 542"/>
                <a:gd name="T36" fmla="*/ 115 w 268"/>
                <a:gd name="T37" fmla="*/ 257 h 542"/>
                <a:gd name="T38" fmla="*/ 135 w 268"/>
                <a:gd name="T39" fmla="*/ 243 h 542"/>
                <a:gd name="T40" fmla="*/ 187 w 268"/>
                <a:gd name="T41" fmla="*/ 272 h 542"/>
                <a:gd name="T42" fmla="*/ 179 w 268"/>
                <a:gd name="T43" fmla="*/ 304 h 542"/>
                <a:gd name="T44" fmla="*/ 164 w 268"/>
                <a:gd name="T45" fmla="*/ 542 h 542"/>
                <a:gd name="T46" fmla="*/ 178 w 268"/>
                <a:gd name="T47" fmla="*/ 540 h 542"/>
                <a:gd name="T48" fmla="*/ 193 w 268"/>
                <a:gd name="T49" fmla="*/ 307 h 542"/>
                <a:gd name="T50" fmla="*/ 202 w 268"/>
                <a:gd name="T51" fmla="*/ 270 h 542"/>
                <a:gd name="T52" fmla="*/ 251 w 268"/>
                <a:gd name="T53" fmla="*/ 217 h 542"/>
                <a:gd name="T54" fmla="*/ 258 w 268"/>
                <a:gd name="T55" fmla="*/ 157 h 542"/>
                <a:gd name="T56" fmla="*/ 241 w 268"/>
                <a:gd name="T57" fmla="*/ 154 h 542"/>
                <a:gd name="T58" fmla="*/ 71 w 268"/>
                <a:gd name="T59" fmla="*/ 239 h 542"/>
                <a:gd name="T60" fmla="*/ 25 w 268"/>
                <a:gd name="T61" fmla="*/ 117 h 542"/>
                <a:gd name="T62" fmla="*/ 39 w 268"/>
                <a:gd name="T63" fmla="*/ 102 h 542"/>
                <a:gd name="T64" fmla="*/ 41 w 268"/>
                <a:gd name="T65" fmla="*/ 102 h 542"/>
                <a:gd name="T66" fmla="*/ 51 w 268"/>
                <a:gd name="T67" fmla="*/ 107 h 542"/>
                <a:gd name="T68" fmla="*/ 88 w 268"/>
                <a:gd name="T69" fmla="*/ 248 h 542"/>
                <a:gd name="T70" fmla="*/ 71 w 268"/>
                <a:gd name="T71" fmla="*/ 239 h 542"/>
                <a:gd name="T72" fmla="*/ 138 w 268"/>
                <a:gd name="T73" fmla="*/ 219 h 542"/>
                <a:gd name="T74" fmla="*/ 123 w 268"/>
                <a:gd name="T75" fmla="*/ 153 h 542"/>
                <a:gd name="T76" fmla="*/ 164 w 268"/>
                <a:gd name="T77" fmla="*/ 15 h 542"/>
                <a:gd name="T78" fmla="*/ 164 w 268"/>
                <a:gd name="T79" fmla="*/ 15 h 542"/>
                <a:gd name="T80" fmla="*/ 176 w 268"/>
                <a:gd name="T81" fmla="*/ 32 h 542"/>
                <a:gd name="T82" fmla="*/ 138 w 268"/>
                <a:gd name="T83" fmla="*/ 219 h 542"/>
                <a:gd name="T84" fmla="*/ 235 w 268"/>
                <a:gd name="T85" fmla="*/ 217 h 542"/>
                <a:gd name="T86" fmla="*/ 208 w 268"/>
                <a:gd name="T87" fmla="*/ 251 h 542"/>
                <a:gd name="T88" fmla="*/ 246 w 268"/>
                <a:gd name="T89" fmla="*/ 168 h 542"/>
                <a:gd name="T90" fmla="*/ 248 w 268"/>
                <a:gd name="T91" fmla="*/ 168 h 542"/>
                <a:gd name="T92" fmla="*/ 235 w 268"/>
                <a:gd name="T93" fmla="*/ 21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8" h="542">
                  <a:moveTo>
                    <a:pt x="241" y="154"/>
                  </a:moveTo>
                  <a:cubicBezTo>
                    <a:pt x="223" y="161"/>
                    <a:pt x="204" y="211"/>
                    <a:pt x="191" y="257"/>
                  </a:cubicBezTo>
                  <a:cubicBezTo>
                    <a:pt x="170" y="256"/>
                    <a:pt x="156" y="246"/>
                    <a:pt x="146" y="232"/>
                  </a:cubicBezTo>
                  <a:cubicBezTo>
                    <a:pt x="200" y="175"/>
                    <a:pt x="205" y="73"/>
                    <a:pt x="190" y="28"/>
                  </a:cubicBezTo>
                  <a:cubicBezTo>
                    <a:pt x="181" y="2"/>
                    <a:pt x="169" y="0"/>
                    <a:pt x="162" y="1"/>
                  </a:cubicBezTo>
                  <a:cubicBezTo>
                    <a:pt x="128" y="5"/>
                    <a:pt x="106" y="85"/>
                    <a:pt x="109" y="153"/>
                  </a:cubicBezTo>
                  <a:cubicBezTo>
                    <a:pt x="110" y="185"/>
                    <a:pt x="116" y="211"/>
                    <a:pt x="127" y="230"/>
                  </a:cubicBezTo>
                  <a:cubicBezTo>
                    <a:pt x="121" y="236"/>
                    <a:pt x="114" y="240"/>
                    <a:pt x="107" y="245"/>
                  </a:cubicBezTo>
                  <a:cubicBezTo>
                    <a:pt x="106" y="245"/>
                    <a:pt x="105" y="246"/>
                    <a:pt x="103" y="247"/>
                  </a:cubicBezTo>
                  <a:cubicBezTo>
                    <a:pt x="96" y="176"/>
                    <a:pt x="83" y="116"/>
                    <a:pt x="61" y="96"/>
                  </a:cubicBezTo>
                  <a:cubicBezTo>
                    <a:pt x="54" y="90"/>
                    <a:pt x="46" y="87"/>
                    <a:pt x="38" y="88"/>
                  </a:cubicBezTo>
                  <a:cubicBezTo>
                    <a:pt x="24" y="90"/>
                    <a:pt x="15" y="99"/>
                    <a:pt x="11" y="113"/>
                  </a:cubicBezTo>
                  <a:cubicBezTo>
                    <a:pt x="0" y="152"/>
                    <a:pt x="27" y="224"/>
                    <a:pt x="62" y="251"/>
                  </a:cubicBezTo>
                  <a:cubicBezTo>
                    <a:pt x="72" y="258"/>
                    <a:pt x="81" y="262"/>
                    <a:pt x="90" y="263"/>
                  </a:cubicBezTo>
                  <a:cubicBezTo>
                    <a:pt x="99" y="360"/>
                    <a:pt x="98" y="477"/>
                    <a:pt x="96" y="538"/>
                  </a:cubicBezTo>
                  <a:cubicBezTo>
                    <a:pt x="99" y="538"/>
                    <a:pt x="101" y="539"/>
                    <a:pt x="104" y="539"/>
                  </a:cubicBezTo>
                  <a:cubicBezTo>
                    <a:pt x="111" y="539"/>
                    <a:pt x="111" y="539"/>
                    <a:pt x="111" y="539"/>
                  </a:cubicBezTo>
                  <a:cubicBezTo>
                    <a:pt x="111" y="530"/>
                    <a:pt x="116" y="384"/>
                    <a:pt x="105" y="262"/>
                  </a:cubicBezTo>
                  <a:cubicBezTo>
                    <a:pt x="108" y="261"/>
                    <a:pt x="111" y="259"/>
                    <a:pt x="115" y="257"/>
                  </a:cubicBezTo>
                  <a:cubicBezTo>
                    <a:pt x="122" y="253"/>
                    <a:pt x="129" y="248"/>
                    <a:pt x="135" y="243"/>
                  </a:cubicBezTo>
                  <a:cubicBezTo>
                    <a:pt x="148" y="260"/>
                    <a:pt x="165" y="270"/>
                    <a:pt x="187" y="272"/>
                  </a:cubicBezTo>
                  <a:cubicBezTo>
                    <a:pt x="184" y="283"/>
                    <a:pt x="181" y="294"/>
                    <a:pt x="179" y="304"/>
                  </a:cubicBezTo>
                  <a:cubicBezTo>
                    <a:pt x="169" y="347"/>
                    <a:pt x="148" y="456"/>
                    <a:pt x="164" y="542"/>
                  </a:cubicBezTo>
                  <a:cubicBezTo>
                    <a:pt x="169" y="542"/>
                    <a:pt x="174" y="541"/>
                    <a:pt x="178" y="540"/>
                  </a:cubicBezTo>
                  <a:cubicBezTo>
                    <a:pt x="168" y="482"/>
                    <a:pt x="173" y="397"/>
                    <a:pt x="193" y="307"/>
                  </a:cubicBezTo>
                  <a:cubicBezTo>
                    <a:pt x="196" y="294"/>
                    <a:pt x="199" y="282"/>
                    <a:pt x="202" y="270"/>
                  </a:cubicBezTo>
                  <a:cubicBezTo>
                    <a:pt x="228" y="263"/>
                    <a:pt x="246" y="229"/>
                    <a:pt x="251" y="217"/>
                  </a:cubicBezTo>
                  <a:cubicBezTo>
                    <a:pt x="260" y="196"/>
                    <a:pt x="268" y="168"/>
                    <a:pt x="258" y="157"/>
                  </a:cubicBezTo>
                  <a:cubicBezTo>
                    <a:pt x="256" y="155"/>
                    <a:pt x="251" y="151"/>
                    <a:pt x="241" y="154"/>
                  </a:cubicBezTo>
                  <a:close/>
                  <a:moveTo>
                    <a:pt x="71" y="239"/>
                  </a:moveTo>
                  <a:cubicBezTo>
                    <a:pt x="41" y="216"/>
                    <a:pt x="16" y="150"/>
                    <a:pt x="25" y="117"/>
                  </a:cubicBezTo>
                  <a:cubicBezTo>
                    <a:pt x="29" y="104"/>
                    <a:pt x="37" y="103"/>
                    <a:pt x="39" y="102"/>
                  </a:cubicBezTo>
                  <a:cubicBezTo>
                    <a:pt x="40" y="102"/>
                    <a:pt x="41" y="102"/>
                    <a:pt x="41" y="102"/>
                  </a:cubicBezTo>
                  <a:cubicBezTo>
                    <a:pt x="45" y="102"/>
                    <a:pt x="48" y="104"/>
                    <a:pt x="51" y="107"/>
                  </a:cubicBezTo>
                  <a:cubicBezTo>
                    <a:pt x="70" y="124"/>
                    <a:pt x="82" y="180"/>
                    <a:pt x="88" y="248"/>
                  </a:cubicBezTo>
                  <a:cubicBezTo>
                    <a:pt x="83" y="247"/>
                    <a:pt x="77" y="244"/>
                    <a:pt x="71" y="239"/>
                  </a:cubicBezTo>
                  <a:close/>
                  <a:moveTo>
                    <a:pt x="138" y="219"/>
                  </a:moveTo>
                  <a:cubicBezTo>
                    <a:pt x="127" y="196"/>
                    <a:pt x="124" y="169"/>
                    <a:pt x="123" y="153"/>
                  </a:cubicBezTo>
                  <a:cubicBezTo>
                    <a:pt x="121" y="85"/>
                    <a:pt x="144" y="18"/>
                    <a:pt x="164" y="15"/>
                  </a:cubicBezTo>
                  <a:cubicBezTo>
                    <a:pt x="164" y="15"/>
                    <a:pt x="164" y="15"/>
                    <a:pt x="164" y="15"/>
                  </a:cubicBezTo>
                  <a:cubicBezTo>
                    <a:pt x="167" y="15"/>
                    <a:pt x="172" y="21"/>
                    <a:pt x="176" y="32"/>
                  </a:cubicBezTo>
                  <a:cubicBezTo>
                    <a:pt x="190" y="74"/>
                    <a:pt x="185" y="166"/>
                    <a:pt x="138" y="219"/>
                  </a:cubicBezTo>
                  <a:close/>
                  <a:moveTo>
                    <a:pt x="235" y="217"/>
                  </a:moveTo>
                  <a:cubicBezTo>
                    <a:pt x="228" y="230"/>
                    <a:pt x="218" y="244"/>
                    <a:pt x="208" y="251"/>
                  </a:cubicBezTo>
                  <a:cubicBezTo>
                    <a:pt x="223" y="200"/>
                    <a:pt x="239" y="171"/>
                    <a:pt x="246" y="168"/>
                  </a:cubicBezTo>
                  <a:cubicBezTo>
                    <a:pt x="247" y="168"/>
                    <a:pt x="247" y="168"/>
                    <a:pt x="248" y="168"/>
                  </a:cubicBezTo>
                  <a:cubicBezTo>
                    <a:pt x="250" y="172"/>
                    <a:pt x="247" y="192"/>
                    <a:pt x="235" y="2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6" name="Freeform 138">
              <a:extLst>
                <a:ext uri="{FF2B5EF4-FFF2-40B4-BE49-F238E27FC236}">
                  <a16:creationId xmlns:a16="http://schemas.microsoft.com/office/drawing/2014/main" id="{C3DAA31D-66F2-4C4B-85CB-AE37C5CEC79B}"/>
                </a:ext>
              </a:extLst>
            </p:cNvPr>
            <p:cNvSpPr>
              <a:spLocks/>
            </p:cNvSpPr>
            <p:nvPr/>
          </p:nvSpPr>
          <p:spPr bwMode="auto">
            <a:xfrm>
              <a:off x="8132763" y="3097213"/>
              <a:ext cx="371475" cy="71438"/>
            </a:xfrm>
            <a:custGeom>
              <a:avLst/>
              <a:gdLst>
                <a:gd name="T0" fmla="*/ 144 w 234"/>
                <a:gd name="T1" fmla="*/ 43 h 45"/>
                <a:gd name="T2" fmla="*/ 5 w 234"/>
                <a:gd name="T3" fmla="*/ 15 h 45"/>
                <a:gd name="T4" fmla="*/ 2 w 234"/>
                <a:gd name="T5" fmla="*/ 5 h 45"/>
                <a:gd name="T6" fmla="*/ 12 w 234"/>
                <a:gd name="T7" fmla="*/ 2 h 45"/>
                <a:gd name="T8" fmla="*/ 224 w 234"/>
                <a:gd name="T9" fmla="*/ 20 h 45"/>
                <a:gd name="T10" fmla="*/ 233 w 234"/>
                <a:gd name="T11" fmla="*/ 25 h 45"/>
                <a:gd name="T12" fmla="*/ 227 w 234"/>
                <a:gd name="T13" fmla="*/ 34 h 45"/>
                <a:gd name="T14" fmla="*/ 144 w 234"/>
                <a:gd name="T15" fmla="*/ 43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4" h="45">
                  <a:moveTo>
                    <a:pt x="144" y="43"/>
                  </a:moveTo>
                  <a:cubicBezTo>
                    <a:pt x="60" y="43"/>
                    <a:pt x="8" y="17"/>
                    <a:pt x="5" y="15"/>
                  </a:cubicBezTo>
                  <a:cubicBezTo>
                    <a:pt x="2" y="13"/>
                    <a:pt x="0" y="9"/>
                    <a:pt x="2" y="5"/>
                  </a:cubicBezTo>
                  <a:cubicBezTo>
                    <a:pt x="4" y="2"/>
                    <a:pt x="8" y="0"/>
                    <a:pt x="12" y="2"/>
                  </a:cubicBezTo>
                  <a:cubicBezTo>
                    <a:pt x="13" y="3"/>
                    <a:pt x="99" y="45"/>
                    <a:pt x="224" y="20"/>
                  </a:cubicBezTo>
                  <a:cubicBezTo>
                    <a:pt x="228" y="19"/>
                    <a:pt x="232" y="22"/>
                    <a:pt x="233" y="25"/>
                  </a:cubicBezTo>
                  <a:cubicBezTo>
                    <a:pt x="234" y="29"/>
                    <a:pt x="231" y="33"/>
                    <a:pt x="227" y="34"/>
                  </a:cubicBezTo>
                  <a:cubicBezTo>
                    <a:pt x="197" y="40"/>
                    <a:pt x="169" y="43"/>
                    <a:pt x="144" y="43"/>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7" name="Freeform 139">
              <a:extLst>
                <a:ext uri="{FF2B5EF4-FFF2-40B4-BE49-F238E27FC236}">
                  <a16:creationId xmlns:a16="http://schemas.microsoft.com/office/drawing/2014/main" id="{F0E0CAD8-D568-4432-B9CE-55A19CA23991}"/>
                </a:ext>
              </a:extLst>
            </p:cNvPr>
            <p:cNvSpPr>
              <a:spLocks/>
            </p:cNvSpPr>
            <p:nvPr/>
          </p:nvSpPr>
          <p:spPr bwMode="auto">
            <a:xfrm>
              <a:off x="8150225" y="3198813"/>
              <a:ext cx="352425" cy="50800"/>
            </a:xfrm>
            <a:custGeom>
              <a:avLst/>
              <a:gdLst>
                <a:gd name="T0" fmla="*/ 141 w 222"/>
                <a:gd name="T1" fmla="*/ 32 h 32"/>
                <a:gd name="T2" fmla="*/ 7 w 222"/>
                <a:gd name="T3" fmla="*/ 15 h 32"/>
                <a:gd name="T4" fmla="*/ 2 w 222"/>
                <a:gd name="T5" fmla="*/ 6 h 32"/>
                <a:gd name="T6" fmla="*/ 11 w 222"/>
                <a:gd name="T7" fmla="*/ 1 h 32"/>
                <a:gd name="T8" fmla="*/ 214 w 222"/>
                <a:gd name="T9" fmla="*/ 12 h 32"/>
                <a:gd name="T10" fmla="*/ 222 w 222"/>
                <a:gd name="T11" fmla="*/ 19 h 32"/>
                <a:gd name="T12" fmla="*/ 215 w 222"/>
                <a:gd name="T13" fmla="*/ 27 h 32"/>
                <a:gd name="T14" fmla="*/ 141 w 222"/>
                <a:gd name="T15" fmla="*/ 32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32">
                  <a:moveTo>
                    <a:pt x="141" y="32"/>
                  </a:moveTo>
                  <a:cubicBezTo>
                    <a:pt x="61" y="32"/>
                    <a:pt x="9" y="16"/>
                    <a:pt x="7" y="15"/>
                  </a:cubicBezTo>
                  <a:cubicBezTo>
                    <a:pt x="3" y="14"/>
                    <a:pt x="0" y="10"/>
                    <a:pt x="2" y="6"/>
                  </a:cubicBezTo>
                  <a:cubicBezTo>
                    <a:pt x="3" y="2"/>
                    <a:pt x="7" y="0"/>
                    <a:pt x="11" y="1"/>
                  </a:cubicBezTo>
                  <a:cubicBezTo>
                    <a:pt x="12" y="1"/>
                    <a:pt x="96" y="27"/>
                    <a:pt x="214" y="12"/>
                  </a:cubicBezTo>
                  <a:cubicBezTo>
                    <a:pt x="218" y="12"/>
                    <a:pt x="221" y="15"/>
                    <a:pt x="222" y="19"/>
                  </a:cubicBezTo>
                  <a:cubicBezTo>
                    <a:pt x="222" y="23"/>
                    <a:pt x="219" y="27"/>
                    <a:pt x="215" y="27"/>
                  </a:cubicBezTo>
                  <a:cubicBezTo>
                    <a:pt x="189" y="30"/>
                    <a:pt x="164" y="32"/>
                    <a:pt x="141" y="32"/>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8" name="Freeform 140">
              <a:extLst>
                <a:ext uri="{FF2B5EF4-FFF2-40B4-BE49-F238E27FC236}">
                  <a16:creationId xmlns:a16="http://schemas.microsoft.com/office/drawing/2014/main" id="{7CEE71B0-0C65-4ABE-B18C-6851742F7AC3}"/>
                </a:ext>
              </a:extLst>
            </p:cNvPr>
            <p:cNvSpPr>
              <a:spLocks/>
            </p:cNvSpPr>
            <p:nvPr/>
          </p:nvSpPr>
          <p:spPr bwMode="auto">
            <a:xfrm>
              <a:off x="3971925" y="1922463"/>
              <a:ext cx="762000" cy="415925"/>
            </a:xfrm>
            <a:custGeom>
              <a:avLst/>
              <a:gdLst>
                <a:gd name="T0" fmla="*/ 0 w 480"/>
                <a:gd name="T1" fmla="*/ 3 h 262"/>
                <a:gd name="T2" fmla="*/ 242 w 480"/>
                <a:gd name="T3" fmla="*/ 262 h 262"/>
                <a:gd name="T4" fmla="*/ 480 w 480"/>
                <a:gd name="T5" fmla="*/ 0 h 262"/>
                <a:gd name="T6" fmla="*/ 0 w 480"/>
                <a:gd name="T7" fmla="*/ 3 h 262"/>
              </a:gdLst>
              <a:ahLst/>
              <a:cxnLst>
                <a:cxn ang="0">
                  <a:pos x="T0" y="T1"/>
                </a:cxn>
                <a:cxn ang="0">
                  <a:pos x="T2" y="T3"/>
                </a:cxn>
                <a:cxn ang="0">
                  <a:pos x="T4" y="T5"/>
                </a:cxn>
                <a:cxn ang="0">
                  <a:pos x="T6" y="T7"/>
                </a:cxn>
              </a:cxnLst>
              <a:rect l="0" t="0" r="r" b="b"/>
              <a:pathLst>
                <a:path w="480" h="262">
                  <a:moveTo>
                    <a:pt x="0" y="3"/>
                  </a:moveTo>
                  <a:lnTo>
                    <a:pt x="242" y="262"/>
                  </a:lnTo>
                  <a:lnTo>
                    <a:pt x="480" y="0"/>
                  </a:lnTo>
                  <a:lnTo>
                    <a:pt x="0" y="3"/>
                  </a:lnTo>
                  <a:close/>
                </a:path>
              </a:pathLst>
            </a:custGeom>
            <a:solidFill>
              <a:srgbClr val="69C9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39" name="Freeform 141">
              <a:extLst>
                <a:ext uri="{FF2B5EF4-FFF2-40B4-BE49-F238E27FC236}">
                  <a16:creationId xmlns:a16="http://schemas.microsoft.com/office/drawing/2014/main" id="{687BC671-0DB5-4045-91FF-72C1F676634F}"/>
                </a:ext>
              </a:extLst>
            </p:cNvPr>
            <p:cNvSpPr>
              <a:spLocks/>
            </p:cNvSpPr>
            <p:nvPr/>
          </p:nvSpPr>
          <p:spPr bwMode="auto">
            <a:xfrm>
              <a:off x="4175125" y="1924050"/>
              <a:ext cx="354013" cy="414338"/>
            </a:xfrm>
            <a:custGeom>
              <a:avLst/>
              <a:gdLst>
                <a:gd name="T0" fmla="*/ 0 w 223"/>
                <a:gd name="T1" fmla="*/ 1 h 261"/>
                <a:gd name="T2" fmla="*/ 114 w 223"/>
                <a:gd name="T3" fmla="*/ 261 h 261"/>
                <a:gd name="T4" fmla="*/ 223 w 223"/>
                <a:gd name="T5" fmla="*/ 0 h 261"/>
                <a:gd name="T6" fmla="*/ 0 w 223"/>
                <a:gd name="T7" fmla="*/ 1 h 261"/>
              </a:gdLst>
              <a:ahLst/>
              <a:cxnLst>
                <a:cxn ang="0">
                  <a:pos x="T0" y="T1"/>
                </a:cxn>
                <a:cxn ang="0">
                  <a:pos x="T2" y="T3"/>
                </a:cxn>
                <a:cxn ang="0">
                  <a:pos x="T4" y="T5"/>
                </a:cxn>
                <a:cxn ang="0">
                  <a:pos x="T6" y="T7"/>
                </a:cxn>
              </a:cxnLst>
              <a:rect l="0" t="0" r="r" b="b"/>
              <a:pathLst>
                <a:path w="223" h="261">
                  <a:moveTo>
                    <a:pt x="0" y="1"/>
                  </a:moveTo>
                  <a:lnTo>
                    <a:pt x="114" y="261"/>
                  </a:lnTo>
                  <a:lnTo>
                    <a:pt x="223" y="0"/>
                  </a:lnTo>
                  <a:lnTo>
                    <a:pt x="0" y="1"/>
                  </a:lnTo>
                  <a:close/>
                </a:path>
              </a:pathLst>
            </a:custGeom>
            <a:solidFill>
              <a:srgbClr val="BD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0" name="Freeform 142">
              <a:extLst>
                <a:ext uri="{FF2B5EF4-FFF2-40B4-BE49-F238E27FC236}">
                  <a16:creationId xmlns:a16="http://schemas.microsoft.com/office/drawing/2014/main" id="{B0C55126-D6E9-4BAA-B38D-4C5833966272}"/>
                </a:ext>
              </a:extLst>
            </p:cNvPr>
            <p:cNvSpPr>
              <a:spLocks/>
            </p:cNvSpPr>
            <p:nvPr/>
          </p:nvSpPr>
          <p:spPr bwMode="auto">
            <a:xfrm>
              <a:off x="3971925" y="1749425"/>
              <a:ext cx="762000" cy="177800"/>
            </a:xfrm>
            <a:custGeom>
              <a:avLst/>
              <a:gdLst>
                <a:gd name="T0" fmla="*/ 480 w 480"/>
                <a:gd name="T1" fmla="*/ 109 h 112"/>
                <a:gd name="T2" fmla="*/ 0 w 480"/>
                <a:gd name="T3" fmla="*/ 112 h 112"/>
                <a:gd name="T4" fmla="*/ 112 w 480"/>
                <a:gd name="T5" fmla="*/ 2 h 112"/>
                <a:gd name="T6" fmla="*/ 366 w 480"/>
                <a:gd name="T7" fmla="*/ 0 h 112"/>
                <a:gd name="T8" fmla="*/ 480 w 480"/>
                <a:gd name="T9" fmla="*/ 109 h 112"/>
              </a:gdLst>
              <a:ahLst/>
              <a:cxnLst>
                <a:cxn ang="0">
                  <a:pos x="T0" y="T1"/>
                </a:cxn>
                <a:cxn ang="0">
                  <a:pos x="T2" y="T3"/>
                </a:cxn>
                <a:cxn ang="0">
                  <a:pos x="T4" y="T5"/>
                </a:cxn>
                <a:cxn ang="0">
                  <a:pos x="T6" y="T7"/>
                </a:cxn>
                <a:cxn ang="0">
                  <a:pos x="T8" y="T9"/>
                </a:cxn>
              </a:cxnLst>
              <a:rect l="0" t="0" r="r" b="b"/>
              <a:pathLst>
                <a:path w="480" h="112">
                  <a:moveTo>
                    <a:pt x="480" y="109"/>
                  </a:moveTo>
                  <a:lnTo>
                    <a:pt x="0" y="112"/>
                  </a:lnTo>
                  <a:lnTo>
                    <a:pt x="112" y="2"/>
                  </a:lnTo>
                  <a:lnTo>
                    <a:pt x="366" y="0"/>
                  </a:lnTo>
                  <a:lnTo>
                    <a:pt x="480" y="109"/>
                  </a:lnTo>
                  <a:close/>
                </a:path>
              </a:pathLst>
            </a:custGeom>
            <a:solidFill>
              <a:srgbClr val="8CD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1" name="Freeform 143">
              <a:extLst>
                <a:ext uri="{FF2B5EF4-FFF2-40B4-BE49-F238E27FC236}">
                  <a16:creationId xmlns:a16="http://schemas.microsoft.com/office/drawing/2014/main" id="{11CE3B72-1F4A-4BF3-AAB7-9BFFE36B8CC2}"/>
                </a:ext>
              </a:extLst>
            </p:cNvPr>
            <p:cNvSpPr>
              <a:spLocks/>
            </p:cNvSpPr>
            <p:nvPr/>
          </p:nvSpPr>
          <p:spPr bwMode="auto">
            <a:xfrm>
              <a:off x="4529138" y="1749425"/>
              <a:ext cx="204788" cy="174625"/>
            </a:xfrm>
            <a:custGeom>
              <a:avLst/>
              <a:gdLst>
                <a:gd name="T0" fmla="*/ 15 w 129"/>
                <a:gd name="T1" fmla="*/ 0 h 110"/>
                <a:gd name="T2" fmla="*/ 0 w 129"/>
                <a:gd name="T3" fmla="*/ 110 h 110"/>
                <a:gd name="T4" fmla="*/ 129 w 129"/>
                <a:gd name="T5" fmla="*/ 109 h 110"/>
                <a:gd name="T6" fmla="*/ 15 w 129"/>
                <a:gd name="T7" fmla="*/ 0 h 110"/>
              </a:gdLst>
              <a:ahLst/>
              <a:cxnLst>
                <a:cxn ang="0">
                  <a:pos x="T0" y="T1"/>
                </a:cxn>
                <a:cxn ang="0">
                  <a:pos x="T2" y="T3"/>
                </a:cxn>
                <a:cxn ang="0">
                  <a:pos x="T4" y="T5"/>
                </a:cxn>
                <a:cxn ang="0">
                  <a:pos x="T6" y="T7"/>
                </a:cxn>
              </a:cxnLst>
              <a:rect l="0" t="0" r="r" b="b"/>
              <a:pathLst>
                <a:path w="129" h="110">
                  <a:moveTo>
                    <a:pt x="15" y="0"/>
                  </a:moveTo>
                  <a:lnTo>
                    <a:pt x="0" y="110"/>
                  </a:lnTo>
                  <a:lnTo>
                    <a:pt x="129" y="109"/>
                  </a:lnTo>
                  <a:lnTo>
                    <a:pt x="15"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2" name="Freeform 144">
              <a:extLst>
                <a:ext uri="{FF2B5EF4-FFF2-40B4-BE49-F238E27FC236}">
                  <a16:creationId xmlns:a16="http://schemas.microsoft.com/office/drawing/2014/main" id="{3C85F274-AA9C-48DF-98C6-47C8A13BAF6E}"/>
                </a:ext>
              </a:extLst>
            </p:cNvPr>
            <p:cNvSpPr>
              <a:spLocks/>
            </p:cNvSpPr>
            <p:nvPr/>
          </p:nvSpPr>
          <p:spPr bwMode="auto">
            <a:xfrm>
              <a:off x="3971925" y="1752600"/>
              <a:ext cx="203200" cy="174625"/>
            </a:xfrm>
            <a:custGeom>
              <a:avLst/>
              <a:gdLst>
                <a:gd name="T0" fmla="*/ 112 w 128"/>
                <a:gd name="T1" fmla="*/ 0 h 110"/>
                <a:gd name="T2" fmla="*/ 128 w 128"/>
                <a:gd name="T3" fmla="*/ 109 h 110"/>
                <a:gd name="T4" fmla="*/ 0 w 128"/>
                <a:gd name="T5" fmla="*/ 110 h 110"/>
                <a:gd name="T6" fmla="*/ 112 w 128"/>
                <a:gd name="T7" fmla="*/ 0 h 110"/>
              </a:gdLst>
              <a:ahLst/>
              <a:cxnLst>
                <a:cxn ang="0">
                  <a:pos x="T0" y="T1"/>
                </a:cxn>
                <a:cxn ang="0">
                  <a:pos x="T2" y="T3"/>
                </a:cxn>
                <a:cxn ang="0">
                  <a:pos x="T4" y="T5"/>
                </a:cxn>
                <a:cxn ang="0">
                  <a:pos x="T6" y="T7"/>
                </a:cxn>
              </a:cxnLst>
              <a:rect l="0" t="0" r="r" b="b"/>
              <a:pathLst>
                <a:path w="128" h="110">
                  <a:moveTo>
                    <a:pt x="112" y="0"/>
                  </a:moveTo>
                  <a:lnTo>
                    <a:pt x="128" y="109"/>
                  </a:lnTo>
                  <a:lnTo>
                    <a:pt x="0" y="110"/>
                  </a:lnTo>
                  <a:lnTo>
                    <a:pt x="112" y="0"/>
                  </a:lnTo>
                  <a:close/>
                </a:path>
              </a:pathLst>
            </a:custGeom>
            <a:solidFill>
              <a:srgbClr val="BAE7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3" name="Freeform 145">
              <a:extLst>
                <a:ext uri="{FF2B5EF4-FFF2-40B4-BE49-F238E27FC236}">
                  <a16:creationId xmlns:a16="http://schemas.microsoft.com/office/drawing/2014/main" id="{D3B76650-B95E-4CF9-AEAF-58367DE40670}"/>
                </a:ext>
              </a:extLst>
            </p:cNvPr>
            <p:cNvSpPr>
              <a:spLocks/>
            </p:cNvSpPr>
            <p:nvPr/>
          </p:nvSpPr>
          <p:spPr bwMode="auto">
            <a:xfrm>
              <a:off x="4175125" y="1751013"/>
              <a:ext cx="354013" cy="174625"/>
            </a:xfrm>
            <a:custGeom>
              <a:avLst/>
              <a:gdLst>
                <a:gd name="T0" fmla="*/ 0 w 223"/>
                <a:gd name="T1" fmla="*/ 110 h 110"/>
                <a:gd name="T2" fmla="*/ 111 w 223"/>
                <a:gd name="T3" fmla="*/ 0 h 110"/>
                <a:gd name="T4" fmla="*/ 223 w 223"/>
                <a:gd name="T5" fmla="*/ 109 h 110"/>
                <a:gd name="T6" fmla="*/ 0 w 223"/>
                <a:gd name="T7" fmla="*/ 110 h 110"/>
              </a:gdLst>
              <a:ahLst/>
              <a:cxnLst>
                <a:cxn ang="0">
                  <a:pos x="T0" y="T1"/>
                </a:cxn>
                <a:cxn ang="0">
                  <a:pos x="T2" y="T3"/>
                </a:cxn>
                <a:cxn ang="0">
                  <a:pos x="T4" y="T5"/>
                </a:cxn>
                <a:cxn ang="0">
                  <a:pos x="T6" y="T7"/>
                </a:cxn>
              </a:cxnLst>
              <a:rect l="0" t="0" r="r" b="b"/>
              <a:pathLst>
                <a:path w="223" h="110">
                  <a:moveTo>
                    <a:pt x="0" y="110"/>
                  </a:moveTo>
                  <a:lnTo>
                    <a:pt x="111" y="0"/>
                  </a:lnTo>
                  <a:lnTo>
                    <a:pt x="223" y="109"/>
                  </a:lnTo>
                  <a:lnTo>
                    <a:pt x="0" y="110"/>
                  </a:lnTo>
                  <a:close/>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4" name="Freeform 146">
              <a:extLst>
                <a:ext uri="{FF2B5EF4-FFF2-40B4-BE49-F238E27FC236}">
                  <a16:creationId xmlns:a16="http://schemas.microsoft.com/office/drawing/2014/main" id="{4B9A448D-3D32-4861-828C-48C0F80F2471}"/>
                </a:ext>
              </a:extLst>
            </p:cNvPr>
            <p:cNvSpPr>
              <a:spLocks/>
            </p:cNvSpPr>
            <p:nvPr/>
          </p:nvSpPr>
          <p:spPr bwMode="auto">
            <a:xfrm>
              <a:off x="6662738" y="2857500"/>
              <a:ext cx="777875" cy="392113"/>
            </a:xfrm>
            <a:custGeom>
              <a:avLst/>
              <a:gdLst>
                <a:gd name="T0" fmla="*/ 1 w 490"/>
                <a:gd name="T1" fmla="*/ 0 h 247"/>
                <a:gd name="T2" fmla="*/ 0 w 490"/>
                <a:gd name="T3" fmla="*/ 245 h 247"/>
                <a:gd name="T4" fmla="*/ 479 w 490"/>
                <a:gd name="T5" fmla="*/ 247 h 247"/>
                <a:gd name="T6" fmla="*/ 481 w 490"/>
                <a:gd name="T7" fmla="*/ 10 h 247"/>
                <a:gd name="T8" fmla="*/ 1 w 490"/>
                <a:gd name="T9" fmla="*/ 0 h 247"/>
              </a:gdLst>
              <a:ahLst/>
              <a:cxnLst>
                <a:cxn ang="0">
                  <a:pos x="T0" y="T1"/>
                </a:cxn>
                <a:cxn ang="0">
                  <a:pos x="T2" y="T3"/>
                </a:cxn>
                <a:cxn ang="0">
                  <a:pos x="T4" y="T5"/>
                </a:cxn>
                <a:cxn ang="0">
                  <a:pos x="T6" y="T7"/>
                </a:cxn>
                <a:cxn ang="0">
                  <a:pos x="T8" y="T9"/>
                </a:cxn>
              </a:cxnLst>
              <a:rect l="0" t="0" r="r" b="b"/>
              <a:pathLst>
                <a:path w="490" h="247">
                  <a:moveTo>
                    <a:pt x="1" y="0"/>
                  </a:moveTo>
                  <a:cubicBezTo>
                    <a:pt x="0" y="245"/>
                    <a:pt x="0" y="245"/>
                    <a:pt x="0" y="245"/>
                  </a:cubicBezTo>
                  <a:cubicBezTo>
                    <a:pt x="479" y="247"/>
                    <a:pt x="479" y="247"/>
                    <a:pt x="479" y="247"/>
                  </a:cubicBezTo>
                  <a:cubicBezTo>
                    <a:pt x="479" y="247"/>
                    <a:pt x="490" y="17"/>
                    <a:pt x="481" y="10"/>
                  </a:cubicBezTo>
                  <a:cubicBezTo>
                    <a:pt x="471" y="4"/>
                    <a:pt x="16" y="2"/>
                    <a:pt x="1" y="0"/>
                  </a:cubicBez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5" name="Freeform 147">
              <a:extLst>
                <a:ext uri="{FF2B5EF4-FFF2-40B4-BE49-F238E27FC236}">
                  <a16:creationId xmlns:a16="http://schemas.microsoft.com/office/drawing/2014/main" id="{5997A919-2788-42D8-BEEF-89CF13E149FB}"/>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C9EB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6" name="Freeform 148">
              <a:extLst>
                <a:ext uri="{FF2B5EF4-FFF2-40B4-BE49-F238E27FC236}">
                  <a16:creationId xmlns:a16="http://schemas.microsoft.com/office/drawing/2014/main" id="{FA1C10D1-1D35-412E-9432-5C55C929028A}"/>
                </a:ext>
              </a:extLst>
            </p:cNvPr>
            <p:cNvSpPr>
              <a:spLocks/>
            </p:cNvSpPr>
            <p:nvPr/>
          </p:nvSpPr>
          <p:spPr bwMode="auto">
            <a:xfrm>
              <a:off x="6667500" y="2659063"/>
              <a:ext cx="758825" cy="214313"/>
            </a:xfrm>
            <a:custGeom>
              <a:avLst/>
              <a:gdLst>
                <a:gd name="T0" fmla="*/ 478 w 478"/>
                <a:gd name="T1" fmla="*/ 136 h 136"/>
                <a:gd name="T2" fmla="*/ 245 w 478"/>
                <a:gd name="T3" fmla="*/ 0 h 136"/>
                <a:gd name="T4" fmla="*/ 0 w 478"/>
                <a:gd name="T5" fmla="*/ 125 h 136"/>
                <a:gd name="T6" fmla="*/ 478 w 478"/>
                <a:gd name="T7" fmla="*/ 136 h 136"/>
              </a:gdLst>
              <a:ahLst/>
              <a:cxnLst>
                <a:cxn ang="0">
                  <a:pos x="T0" y="T1"/>
                </a:cxn>
                <a:cxn ang="0">
                  <a:pos x="T2" y="T3"/>
                </a:cxn>
                <a:cxn ang="0">
                  <a:pos x="T4" y="T5"/>
                </a:cxn>
                <a:cxn ang="0">
                  <a:pos x="T6" y="T7"/>
                </a:cxn>
              </a:cxnLst>
              <a:rect l="0" t="0" r="r" b="b"/>
              <a:pathLst>
                <a:path w="478" h="136">
                  <a:moveTo>
                    <a:pt x="478" y="136"/>
                  </a:moveTo>
                  <a:cubicBezTo>
                    <a:pt x="245" y="0"/>
                    <a:pt x="245" y="0"/>
                    <a:pt x="245" y="0"/>
                  </a:cubicBezTo>
                  <a:cubicBezTo>
                    <a:pt x="0" y="125"/>
                    <a:pt x="0" y="125"/>
                    <a:pt x="0" y="125"/>
                  </a:cubicBezTo>
                  <a:cubicBezTo>
                    <a:pt x="1" y="130"/>
                    <a:pt x="303" y="135"/>
                    <a:pt x="478" y="136"/>
                  </a:cubicBezTo>
                  <a:close/>
                </a:path>
              </a:pathLst>
            </a:custGeom>
            <a:solidFill>
              <a:srgbClr val="345F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7" name="Rectangle 149">
              <a:extLst>
                <a:ext uri="{FF2B5EF4-FFF2-40B4-BE49-F238E27FC236}">
                  <a16:creationId xmlns:a16="http://schemas.microsoft.com/office/drawing/2014/main" id="{FB6B8873-CA07-4938-8877-CC5ACC51D9BE}"/>
                </a:ext>
              </a:extLst>
            </p:cNvPr>
            <p:cNvSpPr>
              <a:spLocks noChangeArrowheads="1"/>
            </p:cNvSpPr>
            <p:nvPr/>
          </p:nvSpPr>
          <p:spPr bwMode="auto">
            <a:xfrm>
              <a:off x="6784975" y="2581275"/>
              <a:ext cx="525463" cy="5699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8" name="Freeform 150">
              <a:extLst>
                <a:ext uri="{FF2B5EF4-FFF2-40B4-BE49-F238E27FC236}">
                  <a16:creationId xmlns:a16="http://schemas.microsoft.com/office/drawing/2014/main" id="{9CEB8189-097C-48E3-8904-997E3BFDD3A7}"/>
                </a:ext>
              </a:extLst>
            </p:cNvPr>
            <p:cNvSpPr>
              <a:spLocks/>
            </p:cNvSpPr>
            <p:nvPr/>
          </p:nvSpPr>
          <p:spPr bwMode="auto">
            <a:xfrm>
              <a:off x="6657975" y="2855913"/>
              <a:ext cx="369888" cy="390525"/>
            </a:xfrm>
            <a:custGeom>
              <a:avLst/>
              <a:gdLst>
                <a:gd name="T0" fmla="*/ 6 w 233"/>
                <a:gd name="T1" fmla="*/ 0 h 246"/>
                <a:gd name="T2" fmla="*/ 233 w 233"/>
                <a:gd name="T3" fmla="*/ 114 h 246"/>
                <a:gd name="T4" fmla="*/ 3 w 233"/>
                <a:gd name="T5" fmla="*/ 246 h 246"/>
                <a:gd name="T6" fmla="*/ 6 w 233"/>
                <a:gd name="T7" fmla="*/ 0 h 246"/>
              </a:gdLst>
              <a:ahLst/>
              <a:cxnLst>
                <a:cxn ang="0">
                  <a:pos x="T0" y="T1"/>
                </a:cxn>
                <a:cxn ang="0">
                  <a:pos x="T2" y="T3"/>
                </a:cxn>
                <a:cxn ang="0">
                  <a:pos x="T4" y="T5"/>
                </a:cxn>
                <a:cxn ang="0">
                  <a:pos x="T6" y="T7"/>
                </a:cxn>
              </a:cxnLst>
              <a:rect l="0" t="0" r="r" b="b"/>
              <a:pathLst>
                <a:path w="233" h="246">
                  <a:moveTo>
                    <a:pt x="6" y="0"/>
                  </a:moveTo>
                  <a:cubicBezTo>
                    <a:pt x="233" y="114"/>
                    <a:pt x="233" y="114"/>
                    <a:pt x="233" y="114"/>
                  </a:cubicBezTo>
                  <a:cubicBezTo>
                    <a:pt x="3" y="246"/>
                    <a:pt x="3" y="246"/>
                    <a:pt x="3" y="246"/>
                  </a:cubicBezTo>
                  <a:cubicBezTo>
                    <a:pt x="3" y="246"/>
                    <a:pt x="0" y="39"/>
                    <a:pt x="6"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49" name="Freeform 151">
              <a:extLst>
                <a:ext uri="{FF2B5EF4-FFF2-40B4-BE49-F238E27FC236}">
                  <a16:creationId xmlns:a16="http://schemas.microsoft.com/office/drawing/2014/main" id="{C5ED2CE6-3C59-4FB7-A0AA-D40EAA542508}"/>
                </a:ext>
              </a:extLst>
            </p:cNvPr>
            <p:cNvSpPr>
              <a:spLocks/>
            </p:cNvSpPr>
            <p:nvPr/>
          </p:nvSpPr>
          <p:spPr bwMode="auto">
            <a:xfrm>
              <a:off x="7058025" y="2873375"/>
              <a:ext cx="385763" cy="376238"/>
            </a:xfrm>
            <a:custGeom>
              <a:avLst/>
              <a:gdLst>
                <a:gd name="T0" fmla="*/ 232 w 243"/>
                <a:gd name="T1" fmla="*/ 0 h 237"/>
                <a:gd name="T2" fmla="*/ 0 w 243"/>
                <a:gd name="T3" fmla="*/ 105 h 237"/>
                <a:gd name="T4" fmla="*/ 230 w 243"/>
                <a:gd name="T5" fmla="*/ 237 h 237"/>
                <a:gd name="T6" fmla="*/ 232 w 243"/>
                <a:gd name="T7" fmla="*/ 0 h 237"/>
              </a:gdLst>
              <a:ahLst/>
              <a:cxnLst>
                <a:cxn ang="0">
                  <a:pos x="T0" y="T1"/>
                </a:cxn>
                <a:cxn ang="0">
                  <a:pos x="T2" y="T3"/>
                </a:cxn>
                <a:cxn ang="0">
                  <a:pos x="T4" y="T5"/>
                </a:cxn>
                <a:cxn ang="0">
                  <a:pos x="T6" y="T7"/>
                </a:cxn>
              </a:cxnLst>
              <a:rect l="0" t="0" r="r" b="b"/>
              <a:pathLst>
                <a:path w="243" h="237">
                  <a:moveTo>
                    <a:pt x="232" y="0"/>
                  </a:moveTo>
                  <a:cubicBezTo>
                    <a:pt x="0" y="105"/>
                    <a:pt x="0" y="105"/>
                    <a:pt x="0" y="105"/>
                  </a:cubicBezTo>
                  <a:cubicBezTo>
                    <a:pt x="230" y="237"/>
                    <a:pt x="230" y="237"/>
                    <a:pt x="230" y="237"/>
                  </a:cubicBezTo>
                  <a:cubicBezTo>
                    <a:pt x="230" y="237"/>
                    <a:pt x="243" y="0"/>
                    <a:pt x="232" y="0"/>
                  </a:cubicBezTo>
                  <a:close/>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0" name="Freeform 152">
              <a:extLst>
                <a:ext uri="{FF2B5EF4-FFF2-40B4-BE49-F238E27FC236}">
                  <a16:creationId xmlns:a16="http://schemas.microsoft.com/office/drawing/2014/main" id="{99C21B68-90B7-4638-A1BC-237D3655EF5F}"/>
                </a:ext>
              </a:extLst>
            </p:cNvPr>
            <p:cNvSpPr>
              <a:spLocks/>
            </p:cNvSpPr>
            <p:nvPr/>
          </p:nvSpPr>
          <p:spPr bwMode="auto">
            <a:xfrm>
              <a:off x="6662738" y="2990850"/>
              <a:ext cx="760413" cy="258763"/>
            </a:xfrm>
            <a:custGeom>
              <a:avLst/>
              <a:gdLst>
                <a:gd name="T0" fmla="*/ 0 w 479"/>
                <a:gd name="T1" fmla="*/ 161 h 163"/>
                <a:gd name="T2" fmla="*/ 243 w 479"/>
                <a:gd name="T3" fmla="*/ 0 h 163"/>
                <a:gd name="T4" fmla="*/ 479 w 479"/>
                <a:gd name="T5" fmla="*/ 163 h 163"/>
                <a:gd name="T6" fmla="*/ 0 w 479"/>
                <a:gd name="T7" fmla="*/ 161 h 163"/>
              </a:gdLst>
              <a:ahLst/>
              <a:cxnLst>
                <a:cxn ang="0">
                  <a:pos x="T0" y="T1"/>
                </a:cxn>
                <a:cxn ang="0">
                  <a:pos x="T2" y="T3"/>
                </a:cxn>
                <a:cxn ang="0">
                  <a:pos x="T4" y="T5"/>
                </a:cxn>
                <a:cxn ang="0">
                  <a:pos x="T6" y="T7"/>
                </a:cxn>
              </a:cxnLst>
              <a:rect l="0" t="0" r="r" b="b"/>
              <a:pathLst>
                <a:path w="479" h="163">
                  <a:moveTo>
                    <a:pt x="0" y="161"/>
                  </a:moveTo>
                  <a:lnTo>
                    <a:pt x="243" y="0"/>
                  </a:lnTo>
                  <a:lnTo>
                    <a:pt x="479" y="163"/>
                  </a:lnTo>
                  <a:lnTo>
                    <a:pt x="0" y="161"/>
                  </a:lnTo>
                  <a:close/>
                </a:path>
              </a:pathLst>
            </a:custGeom>
            <a:solidFill>
              <a:srgbClr val="9CD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1" name="Rectangle 153">
              <a:extLst>
                <a:ext uri="{FF2B5EF4-FFF2-40B4-BE49-F238E27FC236}">
                  <a16:creationId xmlns:a16="http://schemas.microsoft.com/office/drawing/2014/main" id="{355B88F4-5522-440A-BA4A-819E13247CE8}"/>
                </a:ext>
              </a:extLst>
            </p:cNvPr>
            <p:cNvSpPr>
              <a:spLocks noChangeArrowheads="1"/>
            </p:cNvSpPr>
            <p:nvPr/>
          </p:nvSpPr>
          <p:spPr bwMode="auto">
            <a:xfrm>
              <a:off x="6843713" y="268605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2" name="Rectangle 154">
              <a:extLst>
                <a:ext uri="{FF2B5EF4-FFF2-40B4-BE49-F238E27FC236}">
                  <a16:creationId xmlns:a16="http://schemas.microsoft.com/office/drawing/2014/main" id="{6C5EE779-414F-4B2B-9CA0-EE14AB20F0FB}"/>
                </a:ext>
              </a:extLst>
            </p:cNvPr>
            <p:cNvSpPr>
              <a:spLocks noChangeArrowheads="1"/>
            </p:cNvSpPr>
            <p:nvPr/>
          </p:nvSpPr>
          <p:spPr bwMode="auto">
            <a:xfrm>
              <a:off x="6843713" y="27527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3" name="Rectangle 155">
              <a:extLst>
                <a:ext uri="{FF2B5EF4-FFF2-40B4-BE49-F238E27FC236}">
                  <a16:creationId xmlns:a16="http://schemas.microsoft.com/office/drawing/2014/main" id="{B5505765-492E-434B-AD81-0FCCDF55DC0A}"/>
                </a:ext>
              </a:extLst>
            </p:cNvPr>
            <p:cNvSpPr>
              <a:spLocks noChangeArrowheads="1"/>
            </p:cNvSpPr>
            <p:nvPr/>
          </p:nvSpPr>
          <p:spPr bwMode="auto">
            <a:xfrm>
              <a:off x="6843713" y="2816225"/>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4" name="Rectangle 156">
              <a:extLst>
                <a:ext uri="{FF2B5EF4-FFF2-40B4-BE49-F238E27FC236}">
                  <a16:creationId xmlns:a16="http://schemas.microsoft.com/office/drawing/2014/main" id="{FB71DEFE-0B00-4CF9-AA79-3CCCDBF1541D}"/>
                </a:ext>
              </a:extLst>
            </p:cNvPr>
            <p:cNvSpPr>
              <a:spLocks noChangeArrowheads="1"/>
            </p:cNvSpPr>
            <p:nvPr/>
          </p:nvSpPr>
          <p:spPr bwMode="auto">
            <a:xfrm>
              <a:off x="6843713" y="2882900"/>
              <a:ext cx="415925" cy="30163"/>
            </a:xfrm>
            <a:prstGeom prst="rect">
              <a:avLst/>
            </a:prstGeom>
            <a:solidFill>
              <a:srgbClr val="E6E7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5" name="Freeform 157">
              <a:extLst>
                <a:ext uri="{FF2B5EF4-FFF2-40B4-BE49-F238E27FC236}">
                  <a16:creationId xmlns:a16="http://schemas.microsoft.com/office/drawing/2014/main" id="{8F4098AD-C802-4D36-AB2D-3234AB5E3E25}"/>
                </a:ext>
              </a:extLst>
            </p:cNvPr>
            <p:cNvSpPr>
              <a:spLocks noEditPoints="1"/>
            </p:cNvSpPr>
            <p:nvPr/>
          </p:nvSpPr>
          <p:spPr bwMode="auto">
            <a:xfrm>
              <a:off x="4989513" y="1406525"/>
              <a:ext cx="709613" cy="517525"/>
            </a:xfrm>
            <a:custGeom>
              <a:avLst/>
              <a:gdLst>
                <a:gd name="T0" fmla="*/ 154 w 447"/>
                <a:gd name="T1" fmla="*/ 327 h 327"/>
                <a:gd name="T2" fmla="*/ 141 w 447"/>
                <a:gd name="T3" fmla="*/ 322 h 327"/>
                <a:gd name="T4" fmla="*/ 144 w 447"/>
                <a:gd name="T5" fmla="*/ 312 h 327"/>
                <a:gd name="T6" fmla="*/ 153 w 447"/>
                <a:gd name="T7" fmla="*/ 307 h 327"/>
                <a:gd name="T8" fmla="*/ 179 w 447"/>
                <a:gd name="T9" fmla="*/ 284 h 327"/>
                <a:gd name="T10" fmla="*/ 41 w 447"/>
                <a:gd name="T11" fmla="*/ 233 h 327"/>
                <a:gd name="T12" fmla="*/ 45 w 447"/>
                <a:gd name="T13" fmla="*/ 35 h 327"/>
                <a:gd name="T14" fmla="*/ 214 w 447"/>
                <a:gd name="T15" fmla="*/ 1 h 327"/>
                <a:gd name="T16" fmla="*/ 420 w 447"/>
                <a:gd name="T17" fmla="*/ 27 h 327"/>
                <a:gd name="T18" fmla="*/ 442 w 447"/>
                <a:gd name="T19" fmla="*/ 111 h 327"/>
                <a:gd name="T20" fmla="*/ 370 w 447"/>
                <a:gd name="T21" fmla="*/ 278 h 327"/>
                <a:gd name="T22" fmla="*/ 289 w 447"/>
                <a:gd name="T23" fmla="*/ 290 h 327"/>
                <a:gd name="T24" fmla="*/ 289 w 447"/>
                <a:gd name="T25" fmla="*/ 290 h 327"/>
                <a:gd name="T26" fmla="*/ 261 w 447"/>
                <a:gd name="T27" fmla="*/ 290 h 327"/>
                <a:gd name="T28" fmla="*/ 154 w 447"/>
                <a:gd name="T29" fmla="*/ 327 h 327"/>
                <a:gd name="T30" fmla="*/ 214 w 447"/>
                <a:gd name="T31" fmla="*/ 12 h 327"/>
                <a:gd name="T32" fmla="*/ 53 w 447"/>
                <a:gd name="T33" fmla="*/ 43 h 327"/>
                <a:gd name="T34" fmla="*/ 52 w 447"/>
                <a:gd name="T35" fmla="*/ 230 h 327"/>
                <a:gd name="T36" fmla="*/ 189 w 447"/>
                <a:gd name="T37" fmla="*/ 274 h 327"/>
                <a:gd name="T38" fmla="*/ 197 w 447"/>
                <a:gd name="T39" fmla="*/ 275 h 327"/>
                <a:gd name="T40" fmla="*/ 193 w 447"/>
                <a:gd name="T41" fmla="*/ 282 h 327"/>
                <a:gd name="T42" fmla="*/ 158 w 447"/>
                <a:gd name="T43" fmla="*/ 316 h 327"/>
                <a:gd name="T44" fmla="*/ 158 w 447"/>
                <a:gd name="T45" fmla="*/ 316 h 327"/>
                <a:gd name="T46" fmla="*/ 256 w 447"/>
                <a:gd name="T47" fmla="*/ 280 h 327"/>
                <a:gd name="T48" fmla="*/ 258 w 447"/>
                <a:gd name="T49" fmla="*/ 279 h 327"/>
                <a:gd name="T50" fmla="*/ 260 w 447"/>
                <a:gd name="T51" fmla="*/ 279 h 327"/>
                <a:gd name="T52" fmla="*/ 288 w 447"/>
                <a:gd name="T53" fmla="*/ 279 h 327"/>
                <a:gd name="T54" fmla="*/ 366 w 447"/>
                <a:gd name="T55" fmla="*/ 268 h 327"/>
                <a:gd name="T56" fmla="*/ 432 w 447"/>
                <a:gd name="T57" fmla="*/ 109 h 327"/>
                <a:gd name="T58" fmla="*/ 415 w 447"/>
                <a:gd name="T59" fmla="*/ 36 h 327"/>
                <a:gd name="T60" fmla="*/ 214 w 447"/>
                <a:gd name="T61" fmla="*/ 1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7" h="327">
                  <a:moveTo>
                    <a:pt x="154" y="327"/>
                  </a:moveTo>
                  <a:cubicBezTo>
                    <a:pt x="149" y="327"/>
                    <a:pt x="143" y="327"/>
                    <a:pt x="141" y="322"/>
                  </a:cubicBezTo>
                  <a:cubicBezTo>
                    <a:pt x="140" y="320"/>
                    <a:pt x="140" y="316"/>
                    <a:pt x="144" y="312"/>
                  </a:cubicBezTo>
                  <a:cubicBezTo>
                    <a:pt x="146" y="310"/>
                    <a:pt x="150" y="308"/>
                    <a:pt x="153" y="307"/>
                  </a:cubicBezTo>
                  <a:cubicBezTo>
                    <a:pt x="160" y="303"/>
                    <a:pt x="170" y="297"/>
                    <a:pt x="179" y="284"/>
                  </a:cubicBezTo>
                  <a:cubicBezTo>
                    <a:pt x="99" y="275"/>
                    <a:pt x="50" y="264"/>
                    <a:pt x="41" y="233"/>
                  </a:cubicBezTo>
                  <a:cubicBezTo>
                    <a:pt x="31" y="197"/>
                    <a:pt x="0" y="77"/>
                    <a:pt x="45" y="35"/>
                  </a:cubicBezTo>
                  <a:cubicBezTo>
                    <a:pt x="76" y="8"/>
                    <a:pt x="173" y="2"/>
                    <a:pt x="214" y="1"/>
                  </a:cubicBezTo>
                  <a:cubicBezTo>
                    <a:pt x="292" y="0"/>
                    <a:pt x="388" y="8"/>
                    <a:pt x="420" y="27"/>
                  </a:cubicBezTo>
                  <a:cubicBezTo>
                    <a:pt x="439" y="39"/>
                    <a:pt x="447" y="67"/>
                    <a:pt x="442" y="111"/>
                  </a:cubicBezTo>
                  <a:cubicBezTo>
                    <a:pt x="436" y="175"/>
                    <a:pt x="400" y="267"/>
                    <a:pt x="370" y="278"/>
                  </a:cubicBezTo>
                  <a:cubicBezTo>
                    <a:pt x="358" y="282"/>
                    <a:pt x="332" y="289"/>
                    <a:pt x="289" y="290"/>
                  </a:cubicBezTo>
                  <a:cubicBezTo>
                    <a:pt x="289" y="290"/>
                    <a:pt x="289" y="290"/>
                    <a:pt x="289" y="290"/>
                  </a:cubicBezTo>
                  <a:cubicBezTo>
                    <a:pt x="280" y="290"/>
                    <a:pt x="271" y="290"/>
                    <a:pt x="261" y="290"/>
                  </a:cubicBezTo>
                  <a:cubicBezTo>
                    <a:pt x="233" y="310"/>
                    <a:pt x="177" y="327"/>
                    <a:pt x="154" y="327"/>
                  </a:cubicBezTo>
                  <a:close/>
                  <a:moveTo>
                    <a:pt x="214" y="12"/>
                  </a:moveTo>
                  <a:cubicBezTo>
                    <a:pt x="132" y="14"/>
                    <a:pt x="72" y="26"/>
                    <a:pt x="53" y="43"/>
                  </a:cubicBezTo>
                  <a:cubicBezTo>
                    <a:pt x="20" y="73"/>
                    <a:pt x="31" y="159"/>
                    <a:pt x="52" y="230"/>
                  </a:cubicBezTo>
                  <a:cubicBezTo>
                    <a:pt x="59" y="256"/>
                    <a:pt x="110" y="266"/>
                    <a:pt x="189" y="274"/>
                  </a:cubicBezTo>
                  <a:cubicBezTo>
                    <a:pt x="197" y="275"/>
                    <a:pt x="197" y="275"/>
                    <a:pt x="197" y="275"/>
                  </a:cubicBezTo>
                  <a:cubicBezTo>
                    <a:pt x="193" y="282"/>
                    <a:pt x="193" y="282"/>
                    <a:pt x="193" y="282"/>
                  </a:cubicBezTo>
                  <a:cubicBezTo>
                    <a:pt x="181" y="304"/>
                    <a:pt x="167" y="311"/>
                    <a:pt x="158" y="316"/>
                  </a:cubicBezTo>
                  <a:cubicBezTo>
                    <a:pt x="158" y="316"/>
                    <a:pt x="158" y="316"/>
                    <a:pt x="158" y="316"/>
                  </a:cubicBezTo>
                  <a:cubicBezTo>
                    <a:pt x="180" y="314"/>
                    <a:pt x="231" y="300"/>
                    <a:pt x="256" y="280"/>
                  </a:cubicBezTo>
                  <a:cubicBezTo>
                    <a:pt x="258" y="279"/>
                    <a:pt x="258" y="279"/>
                    <a:pt x="258" y="279"/>
                  </a:cubicBezTo>
                  <a:cubicBezTo>
                    <a:pt x="260" y="279"/>
                    <a:pt x="260" y="279"/>
                    <a:pt x="260" y="279"/>
                  </a:cubicBezTo>
                  <a:cubicBezTo>
                    <a:pt x="270" y="280"/>
                    <a:pt x="279" y="280"/>
                    <a:pt x="288" y="279"/>
                  </a:cubicBezTo>
                  <a:cubicBezTo>
                    <a:pt x="332" y="278"/>
                    <a:pt x="357" y="271"/>
                    <a:pt x="366" y="268"/>
                  </a:cubicBezTo>
                  <a:cubicBezTo>
                    <a:pt x="388" y="260"/>
                    <a:pt x="425" y="180"/>
                    <a:pt x="432" y="109"/>
                  </a:cubicBezTo>
                  <a:cubicBezTo>
                    <a:pt x="436" y="71"/>
                    <a:pt x="429" y="45"/>
                    <a:pt x="415" y="36"/>
                  </a:cubicBezTo>
                  <a:cubicBezTo>
                    <a:pt x="388" y="21"/>
                    <a:pt x="302" y="10"/>
                    <a:pt x="214" y="12"/>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6" name="Freeform 158">
              <a:extLst>
                <a:ext uri="{FF2B5EF4-FFF2-40B4-BE49-F238E27FC236}">
                  <a16:creationId xmlns:a16="http://schemas.microsoft.com/office/drawing/2014/main" id="{F1079074-2477-49ED-A570-FFD7CF85F96B}"/>
                </a:ext>
              </a:extLst>
            </p:cNvPr>
            <p:cNvSpPr>
              <a:spLocks noEditPoints="1"/>
            </p:cNvSpPr>
            <p:nvPr/>
          </p:nvSpPr>
          <p:spPr bwMode="auto">
            <a:xfrm>
              <a:off x="5191125" y="1473200"/>
              <a:ext cx="334963" cy="266700"/>
            </a:xfrm>
            <a:custGeom>
              <a:avLst/>
              <a:gdLst>
                <a:gd name="T0" fmla="*/ 157 w 211"/>
                <a:gd name="T1" fmla="*/ 169 h 169"/>
                <a:gd name="T2" fmla="*/ 134 w 211"/>
                <a:gd name="T3" fmla="*/ 167 h 169"/>
                <a:gd name="T4" fmla="*/ 79 w 211"/>
                <a:gd name="T5" fmla="*/ 161 h 169"/>
                <a:gd name="T6" fmla="*/ 17 w 211"/>
                <a:gd name="T7" fmla="*/ 150 h 169"/>
                <a:gd name="T8" fmla="*/ 35 w 211"/>
                <a:gd name="T9" fmla="*/ 65 h 169"/>
                <a:gd name="T10" fmla="*/ 76 w 211"/>
                <a:gd name="T11" fmla="*/ 68 h 169"/>
                <a:gd name="T12" fmla="*/ 83 w 211"/>
                <a:gd name="T13" fmla="*/ 74 h 169"/>
                <a:gd name="T14" fmla="*/ 127 w 211"/>
                <a:gd name="T15" fmla="*/ 19 h 169"/>
                <a:gd name="T16" fmla="*/ 148 w 211"/>
                <a:gd name="T17" fmla="*/ 1 h 169"/>
                <a:gd name="T18" fmla="*/ 152 w 211"/>
                <a:gd name="T19" fmla="*/ 77 h 169"/>
                <a:gd name="T20" fmla="*/ 203 w 211"/>
                <a:gd name="T21" fmla="*/ 88 h 169"/>
                <a:gd name="T22" fmla="*/ 202 w 211"/>
                <a:gd name="T23" fmla="*/ 118 h 169"/>
                <a:gd name="T24" fmla="*/ 206 w 211"/>
                <a:gd name="T25" fmla="*/ 129 h 169"/>
                <a:gd name="T26" fmla="*/ 193 w 211"/>
                <a:gd name="T27" fmla="*/ 142 h 169"/>
                <a:gd name="T28" fmla="*/ 193 w 211"/>
                <a:gd name="T29" fmla="*/ 153 h 169"/>
                <a:gd name="T30" fmla="*/ 85 w 211"/>
                <a:gd name="T31" fmla="*/ 142 h 169"/>
                <a:gd name="T32" fmla="*/ 134 w 211"/>
                <a:gd name="T33" fmla="*/ 157 h 169"/>
                <a:gd name="T34" fmla="*/ 157 w 211"/>
                <a:gd name="T35" fmla="*/ 158 h 169"/>
                <a:gd name="T36" fmla="*/ 155 w 211"/>
                <a:gd name="T37" fmla="*/ 146 h 169"/>
                <a:gd name="T38" fmla="*/ 147 w 211"/>
                <a:gd name="T39" fmla="*/ 133 h 169"/>
                <a:gd name="T40" fmla="*/ 192 w 211"/>
                <a:gd name="T41" fmla="*/ 131 h 169"/>
                <a:gd name="T42" fmla="*/ 195 w 211"/>
                <a:gd name="T43" fmla="*/ 127 h 169"/>
                <a:gd name="T44" fmla="*/ 151 w 211"/>
                <a:gd name="T45" fmla="*/ 117 h 169"/>
                <a:gd name="T46" fmla="*/ 162 w 211"/>
                <a:gd name="T47" fmla="*/ 106 h 169"/>
                <a:gd name="T48" fmla="*/ 200 w 211"/>
                <a:gd name="T49" fmla="*/ 108 h 169"/>
                <a:gd name="T50" fmla="*/ 157 w 211"/>
                <a:gd name="T51" fmla="*/ 88 h 169"/>
                <a:gd name="T52" fmla="*/ 139 w 211"/>
                <a:gd name="T53" fmla="*/ 87 h 169"/>
                <a:gd name="T54" fmla="*/ 137 w 211"/>
                <a:gd name="T55" fmla="*/ 78 h 169"/>
                <a:gd name="T56" fmla="*/ 143 w 211"/>
                <a:gd name="T57" fmla="*/ 10 h 169"/>
                <a:gd name="T58" fmla="*/ 115 w 211"/>
                <a:gd name="T59" fmla="*/ 60 h 169"/>
                <a:gd name="T60" fmla="*/ 76 w 211"/>
                <a:gd name="T61" fmla="*/ 90 h 169"/>
                <a:gd name="T62" fmla="*/ 74 w 211"/>
                <a:gd name="T63" fmla="*/ 80 h 169"/>
                <a:gd name="T64" fmla="*/ 35 w 211"/>
                <a:gd name="T65" fmla="*/ 76 h 169"/>
                <a:gd name="T66" fmla="*/ 27 w 211"/>
                <a:gd name="T67" fmla="*/ 146 h 169"/>
                <a:gd name="T68" fmla="*/ 79 w 211"/>
                <a:gd name="T69" fmla="*/ 150 h 169"/>
                <a:gd name="T70" fmla="*/ 79 w 211"/>
                <a:gd name="T71" fmla="*/ 149 h 169"/>
                <a:gd name="T72" fmla="*/ 81 w 211"/>
                <a:gd name="T73" fmla="*/ 144 h 169"/>
                <a:gd name="T74" fmla="*/ 85 w 211"/>
                <a:gd name="T75" fmla="*/ 1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1" h="169">
                  <a:moveTo>
                    <a:pt x="157" y="169"/>
                  </a:moveTo>
                  <a:cubicBezTo>
                    <a:pt x="157" y="169"/>
                    <a:pt x="157" y="169"/>
                    <a:pt x="157" y="169"/>
                  </a:cubicBezTo>
                  <a:cubicBezTo>
                    <a:pt x="152" y="169"/>
                    <a:pt x="146" y="168"/>
                    <a:pt x="140" y="168"/>
                  </a:cubicBezTo>
                  <a:cubicBezTo>
                    <a:pt x="138" y="168"/>
                    <a:pt x="136" y="168"/>
                    <a:pt x="134" y="167"/>
                  </a:cubicBezTo>
                  <a:cubicBezTo>
                    <a:pt x="110" y="166"/>
                    <a:pt x="96" y="160"/>
                    <a:pt x="89" y="156"/>
                  </a:cubicBezTo>
                  <a:cubicBezTo>
                    <a:pt x="88" y="158"/>
                    <a:pt x="85" y="161"/>
                    <a:pt x="79" y="161"/>
                  </a:cubicBezTo>
                  <a:cubicBezTo>
                    <a:pt x="78" y="161"/>
                    <a:pt x="77" y="161"/>
                    <a:pt x="75" y="161"/>
                  </a:cubicBezTo>
                  <a:cubicBezTo>
                    <a:pt x="50" y="162"/>
                    <a:pt x="20" y="160"/>
                    <a:pt x="17" y="150"/>
                  </a:cubicBezTo>
                  <a:cubicBezTo>
                    <a:pt x="14" y="140"/>
                    <a:pt x="0" y="88"/>
                    <a:pt x="7" y="73"/>
                  </a:cubicBezTo>
                  <a:cubicBezTo>
                    <a:pt x="9" y="69"/>
                    <a:pt x="13" y="65"/>
                    <a:pt x="35" y="65"/>
                  </a:cubicBezTo>
                  <a:cubicBezTo>
                    <a:pt x="49" y="65"/>
                    <a:pt x="66" y="66"/>
                    <a:pt x="75" y="68"/>
                  </a:cubicBezTo>
                  <a:cubicBezTo>
                    <a:pt x="76" y="68"/>
                    <a:pt x="76" y="68"/>
                    <a:pt x="76" y="68"/>
                  </a:cubicBezTo>
                  <a:cubicBezTo>
                    <a:pt x="78" y="69"/>
                    <a:pt x="78" y="69"/>
                    <a:pt x="78" y="69"/>
                  </a:cubicBezTo>
                  <a:cubicBezTo>
                    <a:pt x="80" y="71"/>
                    <a:pt x="82" y="72"/>
                    <a:pt x="83" y="74"/>
                  </a:cubicBezTo>
                  <a:cubicBezTo>
                    <a:pt x="88" y="70"/>
                    <a:pt x="97" y="63"/>
                    <a:pt x="108" y="52"/>
                  </a:cubicBezTo>
                  <a:cubicBezTo>
                    <a:pt x="117" y="42"/>
                    <a:pt x="123" y="29"/>
                    <a:pt x="127" y="19"/>
                  </a:cubicBezTo>
                  <a:cubicBezTo>
                    <a:pt x="131" y="8"/>
                    <a:pt x="135" y="0"/>
                    <a:pt x="143" y="0"/>
                  </a:cubicBezTo>
                  <a:cubicBezTo>
                    <a:pt x="145" y="0"/>
                    <a:pt x="146" y="0"/>
                    <a:pt x="148" y="1"/>
                  </a:cubicBezTo>
                  <a:cubicBezTo>
                    <a:pt x="161" y="7"/>
                    <a:pt x="168" y="17"/>
                    <a:pt x="170" y="28"/>
                  </a:cubicBezTo>
                  <a:cubicBezTo>
                    <a:pt x="173" y="46"/>
                    <a:pt x="160" y="66"/>
                    <a:pt x="152" y="77"/>
                  </a:cubicBezTo>
                  <a:cubicBezTo>
                    <a:pt x="157" y="77"/>
                    <a:pt x="157" y="77"/>
                    <a:pt x="157" y="77"/>
                  </a:cubicBezTo>
                  <a:cubicBezTo>
                    <a:pt x="175" y="77"/>
                    <a:pt x="192" y="78"/>
                    <a:pt x="203" y="88"/>
                  </a:cubicBezTo>
                  <a:cubicBezTo>
                    <a:pt x="208" y="93"/>
                    <a:pt x="211" y="99"/>
                    <a:pt x="211" y="108"/>
                  </a:cubicBezTo>
                  <a:cubicBezTo>
                    <a:pt x="211" y="112"/>
                    <a:pt x="207" y="117"/>
                    <a:pt x="202" y="118"/>
                  </a:cubicBezTo>
                  <a:cubicBezTo>
                    <a:pt x="203" y="119"/>
                    <a:pt x="204" y="120"/>
                    <a:pt x="205" y="121"/>
                  </a:cubicBezTo>
                  <a:cubicBezTo>
                    <a:pt x="207" y="124"/>
                    <a:pt x="207" y="126"/>
                    <a:pt x="206" y="129"/>
                  </a:cubicBezTo>
                  <a:cubicBezTo>
                    <a:pt x="205" y="131"/>
                    <a:pt x="204" y="133"/>
                    <a:pt x="203" y="135"/>
                  </a:cubicBezTo>
                  <a:cubicBezTo>
                    <a:pt x="202" y="139"/>
                    <a:pt x="198" y="141"/>
                    <a:pt x="193" y="142"/>
                  </a:cubicBezTo>
                  <a:cubicBezTo>
                    <a:pt x="194" y="143"/>
                    <a:pt x="194" y="143"/>
                    <a:pt x="194" y="144"/>
                  </a:cubicBezTo>
                  <a:cubicBezTo>
                    <a:pt x="196" y="147"/>
                    <a:pt x="195" y="150"/>
                    <a:pt x="193" y="153"/>
                  </a:cubicBezTo>
                  <a:cubicBezTo>
                    <a:pt x="181" y="167"/>
                    <a:pt x="167" y="168"/>
                    <a:pt x="157" y="169"/>
                  </a:cubicBezTo>
                  <a:close/>
                  <a:moveTo>
                    <a:pt x="85" y="142"/>
                  </a:moveTo>
                  <a:cubicBezTo>
                    <a:pt x="87" y="142"/>
                    <a:pt x="89" y="143"/>
                    <a:pt x="91" y="144"/>
                  </a:cubicBezTo>
                  <a:cubicBezTo>
                    <a:pt x="96" y="148"/>
                    <a:pt x="108" y="155"/>
                    <a:pt x="134" y="157"/>
                  </a:cubicBezTo>
                  <a:cubicBezTo>
                    <a:pt x="137" y="157"/>
                    <a:pt x="139" y="157"/>
                    <a:pt x="141" y="157"/>
                  </a:cubicBezTo>
                  <a:cubicBezTo>
                    <a:pt x="146" y="158"/>
                    <a:pt x="152" y="158"/>
                    <a:pt x="157" y="158"/>
                  </a:cubicBezTo>
                  <a:cubicBezTo>
                    <a:pt x="168" y="158"/>
                    <a:pt x="176" y="155"/>
                    <a:pt x="183" y="148"/>
                  </a:cubicBezTo>
                  <a:cubicBezTo>
                    <a:pt x="155" y="146"/>
                    <a:pt x="155" y="146"/>
                    <a:pt x="155" y="146"/>
                  </a:cubicBezTo>
                  <a:cubicBezTo>
                    <a:pt x="151" y="146"/>
                    <a:pt x="148" y="144"/>
                    <a:pt x="147" y="141"/>
                  </a:cubicBezTo>
                  <a:cubicBezTo>
                    <a:pt x="146" y="139"/>
                    <a:pt x="146" y="136"/>
                    <a:pt x="147" y="133"/>
                  </a:cubicBezTo>
                  <a:cubicBezTo>
                    <a:pt x="149" y="130"/>
                    <a:pt x="153" y="129"/>
                    <a:pt x="158" y="129"/>
                  </a:cubicBezTo>
                  <a:cubicBezTo>
                    <a:pt x="192" y="131"/>
                    <a:pt x="192" y="131"/>
                    <a:pt x="192" y="131"/>
                  </a:cubicBezTo>
                  <a:cubicBezTo>
                    <a:pt x="193" y="131"/>
                    <a:pt x="194" y="131"/>
                    <a:pt x="194" y="131"/>
                  </a:cubicBezTo>
                  <a:cubicBezTo>
                    <a:pt x="194" y="130"/>
                    <a:pt x="195" y="128"/>
                    <a:pt x="195" y="127"/>
                  </a:cubicBezTo>
                  <a:cubicBezTo>
                    <a:pt x="160" y="125"/>
                    <a:pt x="160" y="125"/>
                    <a:pt x="160" y="125"/>
                  </a:cubicBezTo>
                  <a:cubicBezTo>
                    <a:pt x="155" y="124"/>
                    <a:pt x="152" y="121"/>
                    <a:pt x="151" y="117"/>
                  </a:cubicBezTo>
                  <a:cubicBezTo>
                    <a:pt x="150" y="115"/>
                    <a:pt x="151" y="112"/>
                    <a:pt x="152" y="110"/>
                  </a:cubicBezTo>
                  <a:cubicBezTo>
                    <a:pt x="155" y="107"/>
                    <a:pt x="158" y="106"/>
                    <a:pt x="162" y="106"/>
                  </a:cubicBezTo>
                  <a:cubicBezTo>
                    <a:pt x="197" y="109"/>
                    <a:pt x="197" y="109"/>
                    <a:pt x="197" y="109"/>
                  </a:cubicBezTo>
                  <a:cubicBezTo>
                    <a:pt x="199" y="109"/>
                    <a:pt x="200" y="108"/>
                    <a:pt x="200" y="108"/>
                  </a:cubicBezTo>
                  <a:cubicBezTo>
                    <a:pt x="200" y="102"/>
                    <a:pt x="198" y="98"/>
                    <a:pt x="195" y="95"/>
                  </a:cubicBezTo>
                  <a:cubicBezTo>
                    <a:pt x="187" y="87"/>
                    <a:pt x="168" y="88"/>
                    <a:pt x="157" y="88"/>
                  </a:cubicBezTo>
                  <a:cubicBezTo>
                    <a:pt x="151" y="88"/>
                    <a:pt x="151" y="88"/>
                    <a:pt x="151" y="88"/>
                  </a:cubicBezTo>
                  <a:cubicBezTo>
                    <a:pt x="146" y="88"/>
                    <a:pt x="142" y="88"/>
                    <a:pt x="139" y="87"/>
                  </a:cubicBezTo>
                  <a:cubicBezTo>
                    <a:pt x="130" y="86"/>
                    <a:pt x="130" y="86"/>
                    <a:pt x="130" y="86"/>
                  </a:cubicBezTo>
                  <a:cubicBezTo>
                    <a:pt x="137" y="78"/>
                    <a:pt x="137" y="78"/>
                    <a:pt x="137" y="78"/>
                  </a:cubicBezTo>
                  <a:cubicBezTo>
                    <a:pt x="137" y="78"/>
                    <a:pt x="163" y="51"/>
                    <a:pt x="159" y="30"/>
                  </a:cubicBezTo>
                  <a:cubicBezTo>
                    <a:pt x="158" y="22"/>
                    <a:pt x="153" y="15"/>
                    <a:pt x="143" y="10"/>
                  </a:cubicBezTo>
                  <a:cubicBezTo>
                    <a:pt x="142" y="12"/>
                    <a:pt x="139" y="18"/>
                    <a:pt x="137" y="23"/>
                  </a:cubicBezTo>
                  <a:cubicBezTo>
                    <a:pt x="132" y="34"/>
                    <a:pt x="127" y="48"/>
                    <a:pt x="115" y="60"/>
                  </a:cubicBezTo>
                  <a:cubicBezTo>
                    <a:pt x="96" y="80"/>
                    <a:pt x="83" y="87"/>
                    <a:pt x="82" y="87"/>
                  </a:cubicBezTo>
                  <a:cubicBezTo>
                    <a:pt x="76" y="90"/>
                    <a:pt x="76" y="90"/>
                    <a:pt x="76" y="90"/>
                  </a:cubicBezTo>
                  <a:cubicBezTo>
                    <a:pt x="75" y="83"/>
                    <a:pt x="75" y="83"/>
                    <a:pt x="75" y="83"/>
                  </a:cubicBezTo>
                  <a:cubicBezTo>
                    <a:pt x="75" y="82"/>
                    <a:pt x="74" y="81"/>
                    <a:pt x="74" y="80"/>
                  </a:cubicBezTo>
                  <a:cubicBezTo>
                    <a:pt x="74" y="80"/>
                    <a:pt x="73" y="79"/>
                    <a:pt x="72" y="78"/>
                  </a:cubicBezTo>
                  <a:cubicBezTo>
                    <a:pt x="65" y="77"/>
                    <a:pt x="49" y="75"/>
                    <a:pt x="35" y="76"/>
                  </a:cubicBezTo>
                  <a:cubicBezTo>
                    <a:pt x="22" y="76"/>
                    <a:pt x="17" y="78"/>
                    <a:pt x="16" y="78"/>
                  </a:cubicBezTo>
                  <a:cubicBezTo>
                    <a:pt x="13" y="87"/>
                    <a:pt x="21" y="123"/>
                    <a:pt x="27" y="146"/>
                  </a:cubicBezTo>
                  <a:cubicBezTo>
                    <a:pt x="32" y="149"/>
                    <a:pt x="53" y="151"/>
                    <a:pt x="75" y="150"/>
                  </a:cubicBezTo>
                  <a:cubicBezTo>
                    <a:pt x="76" y="150"/>
                    <a:pt x="78" y="150"/>
                    <a:pt x="79" y="150"/>
                  </a:cubicBezTo>
                  <a:cubicBezTo>
                    <a:pt x="79" y="150"/>
                    <a:pt x="79" y="150"/>
                    <a:pt x="79" y="150"/>
                  </a:cubicBezTo>
                  <a:cubicBezTo>
                    <a:pt x="79" y="150"/>
                    <a:pt x="79" y="149"/>
                    <a:pt x="79" y="149"/>
                  </a:cubicBezTo>
                  <a:cubicBezTo>
                    <a:pt x="79" y="148"/>
                    <a:pt x="79" y="148"/>
                    <a:pt x="79" y="148"/>
                  </a:cubicBezTo>
                  <a:cubicBezTo>
                    <a:pt x="79" y="146"/>
                    <a:pt x="80" y="144"/>
                    <a:pt x="81" y="144"/>
                  </a:cubicBezTo>
                  <a:cubicBezTo>
                    <a:pt x="82" y="142"/>
                    <a:pt x="82" y="142"/>
                    <a:pt x="82" y="142"/>
                  </a:cubicBezTo>
                  <a:lnTo>
                    <a:pt x="85" y="142"/>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7" name="Oval 159">
              <a:extLst>
                <a:ext uri="{FF2B5EF4-FFF2-40B4-BE49-F238E27FC236}">
                  <a16:creationId xmlns:a16="http://schemas.microsoft.com/office/drawing/2014/main" id="{9AF98515-A3CC-4559-BD60-65D0BD2B700D}"/>
                </a:ext>
              </a:extLst>
            </p:cNvPr>
            <p:cNvSpPr>
              <a:spLocks noChangeArrowheads="1"/>
            </p:cNvSpPr>
            <p:nvPr/>
          </p:nvSpPr>
          <p:spPr bwMode="auto">
            <a:xfrm>
              <a:off x="4654550"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8" name="Oval 160">
              <a:extLst>
                <a:ext uri="{FF2B5EF4-FFF2-40B4-BE49-F238E27FC236}">
                  <a16:creationId xmlns:a16="http://schemas.microsoft.com/office/drawing/2014/main" id="{769FD522-0BE8-479E-9A2B-FD8E76ACBCD3}"/>
                </a:ext>
              </a:extLst>
            </p:cNvPr>
            <p:cNvSpPr>
              <a:spLocks noChangeArrowheads="1"/>
            </p:cNvSpPr>
            <p:nvPr/>
          </p:nvSpPr>
          <p:spPr bwMode="auto">
            <a:xfrm>
              <a:off x="4862513"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59" name="Oval 161">
              <a:extLst>
                <a:ext uri="{FF2B5EF4-FFF2-40B4-BE49-F238E27FC236}">
                  <a16:creationId xmlns:a16="http://schemas.microsoft.com/office/drawing/2014/main" id="{9C5DE284-B3DF-4ACA-BB8C-63558A5FB32D}"/>
                </a:ext>
              </a:extLst>
            </p:cNvPr>
            <p:cNvSpPr>
              <a:spLocks noChangeArrowheads="1"/>
            </p:cNvSpPr>
            <p:nvPr/>
          </p:nvSpPr>
          <p:spPr bwMode="auto">
            <a:xfrm>
              <a:off x="5070475" y="4670425"/>
              <a:ext cx="117475" cy="11747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0" name="Freeform 162">
              <a:extLst>
                <a:ext uri="{FF2B5EF4-FFF2-40B4-BE49-F238E27FC236}">
                  <a16:creationId xmlns:a16="http://schemas.microsoft.com/office/drawing/2014/main" id="{623F2BB4-D296-4878-BB3B-B24F38FE23A7}"/>
                </a:ext>
              </a:extLst>
            </p:cNvPr>
            <p:cNvSpPr>
              <a:spLocks/>
            </p:cNvSpPr>
            <p:nvPr/>
          </p:nvSpPr>
          <p:spPr bwMode="auto">
            <a:xfrm>
              <a:off x="4705350" y="5083175"/>
              <a:ext cx="26988" cy="30163"/>
            </a:xfrm>
            <a:custGeom>
              <a:avLst/>
              <a:gdLst>
                <a:gd name="T0" fmla="*/ 4 w 17"/>
                <a:gd name="T1" fmla="*/ 0 h 20"/>
                <a:gd name="T2" fmla="*/ 0 w 17"/>
                <a:gd name="T3" fmla="*/ 14 h 20"/>
                <a:gd name="T4" fmla="*/ 15 w 17"/>
                <a:gd name="T5" fmla="*/ 17 h 20"/>
                <a:gd name="T6" fmla="*/ 16 w 17"/>
                <a:gd name="T7" fmla="*/ 0 h 20"/>
                <a:gd name="T8" fmla="*/ 4 w 17"/>
                <a:gd name="T9" fmla="*/ 0 h 20"/>
              </a:gdLst>
              <a:ahLst/>
              <a:cxnLst>
                <a:cxn ang="0">
                  <a:pos x="T0" y="T1"/>
                </a:cxn>
                <a:cxn ang="0">
                  <a:pos x="T2" y="T3"/>
                </a:cxn>
                <a:cxn ang="0">
                  <a:pos x="T4" y="T5"/>
                </a:cxn>
                <a:cxn ang="0">
                  <a:pos x="T6" y="T7"/>
                </a:cxn>
                <a:cxn ang="0">
                  <a:pos x="T8" y="T9"/>
                </a:cxn>
              </a:cxnLst>
              <a:rect l="0" t="0" r="r" b="b"/>
              <a:pathLst>
                <a:path w="17" h="20">
                  <a:moveTo>
                    <a:pt x="4" y="0"/>
                  </a:moveTo>
                  <a:cubicBezTo>
                    <a:pt x="4" y="0"/>
                    <a:pt x="2" y="11"/>
                    <a:pt x="0" y="14"/>
                  </a:cubicBezTo>
                  <a:cubicBezTo>
                    <a:pt x="0" y="14"/>
                    <a:pt x="12" y="20"/>
                    <a:pt x="15" y="17"/>
                  </a:cubicBezTo>
                  <a:cubicBezTo>
                    <a:pt x="17" y="13"/>
                    <a:pt x="16" y="0"/>
                    <a:pt x="16" y="0"/>
                  </a:cubicBezTo>
                  <a:lnTo>
                    <a:pt x="4" y="0"/>
                  </a:ln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1" name="Freeform 163">
              <a:extLst>
                <a:ext uri="{FF2B5EF4-FFF2-40B4-BE49-F238E27FC236}">
                  <a16:creationId xmlns:a16="http://schemas.microsoft.com/office/drawing/2014/main" id="{FED5B70C-F85E-46E4-B5EE-13D448DA32D6}"/>
                </a:ext>
              </a:extLst>
            </p:cNvPr>
            <p:cNvSpPr>
              <a:spLocks/>
            </p:cNvSpPr>
            <p:nvPr/>
          </p:nvSpPr>
          <p:spPr bwMode="auto">
            <a:xfrm>
              <a:off x="4673600" y="5097463"/>
              <a:ext cx="114300" cy="142875"/>
            </a:xfrm>
            <a:custGeom>
              <a:avLst/>
              <a:gdLst>
                <a:gd name="T0" fmla="*/ 1 w 72"/>
                <a:gd name="T1" fmla="*/ 21 h 90"/>
                <a:gd name="T2" fmla="*/ 19 w 72"/>
                <a:gd name="T3" fmla="*/ 0 h 90"/>
                <a:gd name="T4" fmla="*/ 40 w 72"/>
                <a:gd name="T5" fmla="*/ 5 h 90"/>
                <a:gd name="T6" fmla="*/ 72 w 72"/>
                <a:gd name="T7" fmla="*/ 82 h 90"/>
                <a:gd name="T8" fmla="*/ 61 w 72"/>
                <a:gd name="T9" fmla="*/ 88 h 90"/>
                <a:gd name="T10" fmla="*/ 1 w 72"/>
                <a:gd name="T11" fmla="*/ 21 h 90"/>
              </a:gdLst>
              <a:ahLst/>
              <a:cxnLst>
                <a:cxn ang="0">
                  <a:pos x="T0" y="T1"/>
                </a:cxn>
                <a:cxn ang="0">
                  <a:pos x="T2" y="T3"/>
                </a:cxn>
                <a:cxn ang="0">
                  <a:pos x="T4" y="T5"/>
                </a:cxn>
                <a:cxn ang="0">
                  <a:pos x="T6" y="T7"/>
                </a:cxn>
                <a:cxn ang="0">
                  <a:pos x="T8" y="T9"/>
                </a:cxn>
                <a:cxn ang="0">
                  <a:pos x="T10" y="T11"/>
                </a:cxn>
              </a:cxnLst>
              <a:rect l="0" t="0" r="r" b="b"/>
              <a:pathLst>
                <a:path w="72" h="90">
                  <a:moveTo>
                    <a:pt x="1" y="21"/>
                  </a:moveTo>
                  <a:cubicBezTo>
                    <a:pt x="0" y="19"/>
                    <a:pt x="11" y="1"/>
                    <a:pt x="19" y="0"/>
                  </a:cubicBezTo>
                  <a:cubicBezTo>
                    <a:pt x="19" y="0"/>
                    <a:pt x="30" y="9"/>
                    <a:pt x="40" y="5"/>
                  </a:cubicBezTo>
                  <a:cubicBezTo>
                    <a:pt x="40" y="5"/>
                    <a:pt x="72" y="71"/>
                    <a:pt x="72" y="82"/>
                  </a:cubicBezTo>
                  <a:cubicBezTo>
                    <a:pt x="72" y="82"/>
                    <a:pt x="70" y="90"/>
                    <a:pt x="61" y="88"/>
                  </a:cubicBezTo>
                  <a:cubicBezTo>
                    <a:pt x="52" y="85"/>
                    <a:pt x="5" y="31"/>
                    <a:pt x="1" y="21"/>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2" name="Freeform 164">
              <a:extLst>
                <a:ext uri="{FF2B5EF4-FFF2-40B4-BE49-F238E27FC236}">
                  <a16:creationId xmlns:a16="http://schemas.microsoft.com/office/drawing/2014/main" id="{A8DC3777-1565-4602-A560-4C5F6FBCA155}"/>
                </a:ext>
              </a:extLst>
            </p:cNvPr>
            <p:cNvSpPr>
              <a:spLocks/>
            </p:cNvSpPr>
            <p:nvPr/>
          </p:nvSpPr>
          <p:spPr bwMode="auto">
            <a:xfrm>
              <a:off x="4479925" y="4378325"/>
              <a:ext cx="220663" cy="873125"/>
            </a:xfrm>
            <a:custGeom>
              <a:avLst/>
              <a:gdLst>
                <a:gd name="T0" fmla="*/ 42 w 139"/>
                <a:gd name="T1" fmla="*/ 39 h 551"/>
                <a:gd name="T2" fmla="*/ 36 w 139"/>
                <a:gd name="T3" fmla="*/ 132 h 551"/>
                <a:gd name="T4" fmla="*/ 34 w 139"/>
                <a:gd name="T5" fmla="*/ 272 h 551"/>
                <a:gd name="T6" fmla="*/ 48 w 139"/>
                <a:gd name="T7" fmla="*/ 500 h 551"/>
                <a:gd name="T8" fmla="*/ 45 w 139"/>
                <a:gd name="T9" fmla="*/ 539 h 551"/>
                <a:gd name="T10" fmla="*/ 139 w 139"/>
                <a:gd name="T11" fmla="*/ 538 h 551"/>
                <a:gd name="T12" fmla="*/ 123 w 139"/>
                <a:gd name="T13" fmla="*/ 525 h 551"/>
                <a:gd name="T14" fmla="*/ 64 w 139"/>
                <a:gd name="T15" fmla="*/ 495 h 551"/>
                <a:gd name="T16" fmla="*/ 84 w 139"/>
                <a:gd name="T17" fmla="*/ 271 h 551"/>
                <a:gd name="T18" fmla="*/ 133 w 139"/>
                <a:gd name="T19" fmla="*/ 45 h 551"/>
                <a:gd name="T20" fmla="*/ 42 w 139"/>
                <a:gd name="T21" fmla="*/ 3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9" h="551">
                  <a:moveTo>
                    <a:pt x="42" y="39"/>
                  </a:moveTo>
                  <a:cubicBezTo>
                    <a:pt x="42" y="39"/>
                    <a:pt x="0" y="83"/>
                    <a:pt x="36" y="132"/>
                  </a:cubicBezTo>
                  <a:cubicBezTo>
                    <a:pt x="36" y="132"/>
                    <a:pt x="25" y="220"/>
                    <a:pt x="34" y="272"/>
                  </a:cubicBezTo>
                  <a:cubicBezTo>
                    <a:pt x="34" y="272"/>
                    <a:pt x="9" y="387"/>
                    <a:pt x="48" y="500"/>
                  </a:cubicBezTo>
                  <a:cubicBezTo>
                    <a:pt x="48" y="500"/>
                    <a:pt x="42" y="525"/>
                    <a:pt x="45" y="539"/>
                  </a:cubicBezTo>
                  <a:cubicBezTo>
                    <a:pt x="45" y="539"/>
                    <a:pt x="107" y="551"/>
                    <a:pt x="139" y="538"/>
                  </a:cubicBezTo>
                  <a:cubicBezTo>
                    <a:pt x="139" y="538"/>
                    <a:pt x="139" y="531"/>
                    <a:pt x="123" y="525"/>
                  </a:cubicBezTo>
                  <a:cubicBezTo>
                    <a:pt x="107" y="519"/>
                    <a:pt x="68" y="514"/>
                    <a:pt x="64" y="495"/>
                  </a:cubicBezTo>
                  <a:cubicBezTo>
                    <a:pt x="61" y="476"/>
                    <a:pt x="73" y="315"/>
                    <a:pt x="84" y="271"/>
                  </a:cubicBezTo>
                  <a:cubicBezTo>
                    <a:pt x="94" y="226"/>
                    <a:pt x="136" y="91"/>
                    <a:pt x="133" y="45"/>
                  </a:cubicBezTo>
                  <a:cubicBezTo>
                    <a:pt x="130" y="0"/>
                    <a:pt x="42" y="39"/>
                    <a:pt x="42" y="39"/>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3" name="Freeform 165">
              <a:extLst>
                <a:ext uri="{FF2B5EF4-FFF2-40B4-BE49-F238E27FC236}">
                  <a16:creationId xmlns:a16="http://schemas.microsoft.com/office/drawing/2014/main" id="{E79FB38A-1CEC-4B19-A61F-53314AD47F66}"/>
                </a:ext>
              </a:extLst>
            </p:cNvPr>
            <p:cNvSpPr>
              <a:spLocks/>
            </p:cNvSpPr>
            <p:nvPr/>
          </p:nvSpPr>
          <p:spPr bwMode="auto">
            <a:xfrm>
              <a:off x="4619625" y="4437063"/>
              <a:ext cx="217488" cy="657225"/>
            </a:xfrm>
            <a:custGeom>
              <a:avLst/>
              <a:gdLst>
                <a:gd name="T0" fmla="*/ 43 w 137"/>
                <a:gd name="T1" fmla="*/ 0 h 415"/>
                <a:gd name="T2" fmla="*/ 134 w 137"/>
                <a:gd name="T3" fmla="*/ 202 h 415"/>
                <a:gd name="T4" fmla="*/ 71 w 137"/>
                <a:gd name="T5" fmla="*/ 415 h 415"/>
                <a:gd name="T6" fmla="*/ 56 w 137"/>
                <a:gd name="T7" fmla="*/ 412 h 415"/>
                <a:gd name="T8" fmla="*/ 88 w 137"/>
                <a:gd name="T9" fmla="*/ 215 h 415"/>
                <a:gd name="T10" fmla="*/ 8 w 137"/>
                <a:gd name="T11" fmla="*/ 112 h 415"/>
                <a:gd name="T12" fmla="*/ 20 w 137"/>
                <a:gd name="T13" fmla="*/ 43 h 415"/>
                <a:gd name="T14" fmla="*/ 43 w 137"/>
                <a:gd name="T15" fmla="*/ 0 h 4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415">
                  <a:moveTo>
                    <a:pt x="43" y="0"/>
                  </a:moveTo>
                  <a:cubicBezTo>
                    <a:pt x="53" y="3"/>
                    <a:pt x="137" y="191"/>
                    <a:pt x="134" y="202"/>
                  </a:cubicBezTo>
                  <a:cubicBezTo>
                    <a:pt x="128" y="220"/>
                    <a:pt x="71" y="415"/>
                    <a:pt x="71" y="415"/>
                  </a:cubicBezTo>
                  <a:cubicBezTo>
                    <a:pt x="71" y="415"/>
                    <a:pt x="56" y="414"/>
                    <a:pt x="56" y="412"/>
                  </a:cubicBezTo>
                  <a:cubicBezTo>
                    <a:pt x="55" y="410"/>
                    <a:pt x="25" y="259"/>
                    <a:pt x="88" y="215"/>
                  </a:cubicBezTo>
                  <a:cubicBezTo>
                    <a:pt x="88" y="215"/>
                    <a:pt x="17" y="150"/>
                    <a:pt x="8" y="112"/>
                  </a:cubicBezTo>
                  <a:cubicBezTo>
                    <a:pt x="0" y="73"/>
                    <a:pt x="20" y="43"/>
                    <a:pt x="20" y="43"/>
                  </a:cubicBezTo>
                  <a:lnTo>
                    <a:pt x="43" y="0"/>
                  </a:lnTo>
                  <a:close/>
                </a:path>
              </a:pathLst>
            </a:custGeom>
            <a:solidFill>
              <a:srgbClr val="1E37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4" name="Freeform 166">
              <a:extLst>
                <a:ext uri="{FF2B5EF4-FFF2-40B4-BE49-F238E27FC236}">
                  <a16:creationId xmlns:a16="http://schemas.microsoft.com/office/drawing/2014/main" id="{CDDEB8E6-4457-4717-BB87-2CC4CACD3C1E}"/>
                </a:ext>
              </a:extLst>
            </p:cNvPr>
            <p:cNvSpPr>
              <a:spLocks/>
            </p:cNvSpPr>
            <p:nvPr/>
          </p:nvSpPr>
          <p:spPr bwMode="auto">
            <a:xfrm>
              <a:off x="4545013" y="5176838"/>
              <a:ext cx="168275" cy="66675"/>
            </a:xfrm>
            <a:custGeom>
              <a:avLst/>
              <a:gdLst>
                <a:gd name="T0" fmla="*/ 3 w 106"/>
                <a:gd name="T1" fmla="*/ 38 h 42"/>
                <a:gd name="T2" fmla="*/ 4 w 106"/>
                <a:gd name="T3" fmla="*/ 3 h 42"/>
                <a:gd name="T4" fmla="*/ 28 w 106"/>
                <a:gd name="T5" fmla="*/ 0 h 42"/>
                <a:gd name="T6" fmla="*/ 101 w 106"/>
                <a:gd name="T7" fmla="*/ 25 h 42"/>
                <a:gd name="T8" fmla="*/ 98 w 106"/>
                <a:gd name="T9" fmla="*/ 37 h 42"/>
                <a:gd name="T10" fmla="*/ 3 w 106"/>
                <a:gd name="T11" fmla="*/ 38 h 42"/>
              </a:gdLst>
              <a:ahLst/>
              <a:cxnLst>
                <a:cxn ang="0">
                  <a:pos x="T0" y="T1"/>
                </a:cxn>
                <a:cxn ang="0">
                  <a:pos x="T2" y="T3"/>
                </a:cxn>
                <a:cxn ang="0">
                  <a:pos x="T4" y="T5"/>
                </a:cxn>
                <a:cxn ang="0">
                  <a:pos x="T6" y="T7"/>
                </a:cxn>
                <a:cxn ang="0">
                  <a:pos x="T8" y="T9"/>
                </a:cxn>
                <a:cxn ang="0">
                  <a:pos x="T10" y="T11"/>
                </a:cxn>
              </a:cxnLst>
              <a:rect l="0" t="0" r="r" b="b"/>
              <a:pathLst>
                <a:path w="106" h="42">
                  <a:moveTo>
                    <a:pt x="3" y="38"/>
                  </a:moveTo>
                  <a:cubicBezTo>
                    <a:pt x="1" y="38"/>
                    <a:pt x="0" y="10"/>
                    <a:pt x="4" y="3"/>
                  </a:cubicBezTo>
                  <a:cubicBezTo>
                    <a:pt x="4" y="3"/>
                    <a:pt x="25" y="10"/>
                    <a:pt x="28" y="0"/>
                  </a:cubicBezTo>
                  <a:cubicBezTo>
                    <a:pt x="28" y="0"/>
                    <a:pt x="92" y="18"/>
                    <a:pt x="101" y="25"/>
                  </a:cubicBezTo>
                  <a:cubicBezTo>
                    <a:pt x="101" y="25"/>
                    <a:pt x="106" y="32"/>
                    <a:pt x="98" y="37"/>
                  </a:cubicBezTo>
                  <a:cubicBezTo>
                    <a:pt x="91" y="42"/>
                    <a:pt x="13" y="41"/>
                    <a:pt x="3" y="38"/>
                  </a:cubicBezTo>
                  <a:close/>
                </a:path>
              </a:pathLst>
            </a:custGeom>
            <a:solidFill>
              <a:srgbClr val="1212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5" name="Freeform 167">
              <a:extLst>
                <a:ext uri="{FF2B5EF4-FFF2-40B4-BE49-F238E27FC236}">
                  <a16:creationId xmlns:a16="http://schemas.microsoft.com/office/drawing/2014/main" id="{C5E0A0EA-6DB7-41AF-A72A-33456944388A}"/>
                </a:ext>
              </a:extLst>
            </p:cNvPr>
            <p:cNvSpPr>
              <a:spLocks/>
            </p:cNvSpPr>
            <p:nvPr/>
          </p:nvSpPr>
          <p:spPr bwMode="auto">
            <a:xfrm>
              <a:off x="4475163" y="4441825"/>
              <a:ext cx="230188" cy="712788"/>
            </a:xfrm>
            <a:custGeom>
              <a:avLst/>
              <a:gdLst>
                <a:gd name="T0" fmla="*/ 45 w 145"/>
                <a:gd name="T1" fmla="*/ 448 h 450"/>
                <a:gd name="T2" fmla="*/ 71 w 145"/>
                <a:gd name="T3" fmla="*/ 448 h 450"/>
                <a:gd name="T4" fmla="*/ 88 w 145"/>
                <a:gd name="T5" fmla="*/ 249 h 450"/>
                <a:gd name="T6" fmla="*/ 138 w 145"/>
                <a:gd name="T7" fmla="*/ 2 h 450"/>
                <a:gd name="T8" fmla="*/ 42 w 145"/>
                <a:gd name="T9" fmla="*/ 0 h 450"/>
                <a:gd name="T10" fmla="*/ 37 w 145"/>
                <a:gd name="T11" fmla="*/ 93 h 450"/>
                <a:gd name="T12" fmla="*/ 34 w 145"/>
                <a:gd name="T13" fmla="*/ 232 h 450"/>
                <a:gd name="T14" fmla="*/ 45 w 145"/>
                <a:gd name="T15" fmla="*/ 448 h 4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450">
                  <a:moveTo>
                    <a:pt x="45" y="448"/>
                  </a:moveTo>
                  <a:cubicBezTo>
                    <a:pt x="46" y="450"/>
                    <a:pt x="58" y="450"/>
                    <a:pt x="71" y="448"/>
                  </a:cubicBezTo>
                  <a:cubicBezTo>
                    <a:pt x="71" y="448"/>
                    <a:pt x="80" y="298"/>
                    <a:pt x="88" y="249"/>
                  </a:cubicBezTo>
                  <a:cubicBezTo>
                    <a:pt x="95" y="199"/>
                    <a:pt x="145" y="72"/>
                    <a:pt x="138" y="2"/>
                  </a:cubicBezTo>
                  <a:cubicBezTo>
                    <a:pt x="42" y="0"/>
                    <a:pt x="42" y="0"/>
                    <a:pt x="42" y="0"/>
                  </a:cubicBezTo>
                  <a:cubicBezTo>
                    <a:pt x="42" y="0"/>
                    <a:pt x="0" y="43"/>
                    <a:pt x="37" y="93"/>
                  </a:cubicBezTo>
                  <a:cubicBezTo>
                    <a:pt x="37" y="93"/>
                    <a:pt x="22" y="167"/>
                    <a:pt x="34" y="232"/>
                  </a:cubicBezTo>
                  <a:cubicBezTo>
                    <a:pt x="34" y="232"/>
                    <a:pt x="4" y="325"/>
                    <a:pt x="45" y="448"/>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6" name="Freeform 168">
              <a:extLst>
                <a:ext uri="{FF2B5EF4-FFF2-40B4-BE49-F238E27FC236}">
                  <a16:creationId xmlns:a16="http://schemas.microsoft.com/office/drawing/2014/main" id="{F5BF7F2F-99C0-407D-9B13-AA7163A02CC8}"/>
                </a:ext>
              </a:extLst>
            </p:cNvPr>
            <p:cNvSpPr>
              <a:spLocks/>
            </p:cNvSpPr>
            <p:nvPr/>
          </p:nvSpPr>
          <p:spPr bwMode="auto">
            <a:xfrm>
              <a:off x="4800600" y="4392613"/>
              <a:ext cx="193675" cy="119063"/>
            </a:xfrm>
            <a:custGeom>
              <a:avLst/>
              <a:gdLst>
                <a:gd name="T0" fmla="*/ 26 w 122"/>
                <a:gd name="T1" fmla="*/ 16 h 75"/>
                <a:gd name="T2" fmla="*/ 92 w 122"/>
                <a:gd name="T3" fmla="*/ 44 h 75"/>
                <a:gd name="T4" fmla="*/ 26 w 122"/>
                <a:gd name="T5" fmla="*/ 28 h 75"/>
                <a:gd name="T6" fmla="*/ 26 w 122"/>
                <a:gd name="T7" fmla="*/ 16 h 75"/>
              </a:gdLst>
              <a:ahLst/>
              <a:cxnLst>
                <a:cxn ang="0">
                  <a:pos x="T0" y="T1"/>
                </a:cxn>
                <a:cxn ang="0">
                  <a:pos x="T2" y="T3"/>
                </a:cxn>
                <a:cxn ang="0">
                  <a:pos x="T4" y="T5"/>
                </a:cxn>
                <a:cxn ang="0">
                  <a:pos x="T6" y="T7"/>
                </a:cxn>
              </a:cxnLst>
              <a:rect l="0" t="0" r="r" b="b"/>
              <a:pathLst>
                <a:path w="122" h="75">
                  <a:moveTo>
                    <a:pt x="26" y="16"/>
                  </a:moveTo>
                  <a:cubicBezTo>
                    <a:pt x="33" y="17"/>
                    <a:pt x="62" y="13"/>
                    <a:pt x="92" y="44"/>
                  </a:cubicBezTo>
                  <a:cubicBezTo>
                    <a:pt x="122" y="75"/>
                    <a:pt x="51" y="56"/>
                    <a:pt x="26" y="28"/>
                  </a:cubicBezTo>
                  <a:cubicBezTo>
                    <a:pt x="0" y="0"/>
                    <a:pt x="26" y="16"/>
                    <a:pt x="26" y="16"/>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7" name="Freeform 169">
              <a:extLst>
                <a:ext uri="{FF2B5EF4-FFF2-40B4-BE49-F238E27FC236}">
                  <a16:creationId xmlns:a16="http://schemas.microsoft.com/office/drawing/2014/main" id="{1EFF7B51-2EAF-4E6E-A66B-117B4B50AD8C}"/>
                </a:ext>
              </a:extLst>
            </p:cNvPr>
            <p:cNvSpPr>
              <a:spLocks/>
            </p:cNvSpPr>
            <p:nvPr/>
          </p:nvSpPr>
          <p:spPr bwMode="auto">
            <a:xfrm>
              <a:off x="4578350" y="4117975"/>
              <a:ext cx="296863" cy="342900"/>
            </a:xfrm>
            <a:custGeom>
              <a:avLst/>
              <a:gdLst>
                <a:gd name="T0" fmla="*/ 59 w 187"/>
                <a:gd name="T1" fmla="*/ 0 h 216"/>
                <a:gd name="T2" fmla="*/ 187 w 187"/>
                <a:gd name="T3" fmla="*/ 187 h 216"/>
                <a:gd name="T4" fmla="*/ 169 w 187"/>
                <a:gd name="T5" fmla="*/ 211 h 216"/>
                <a:gd name="T6" fmla="*/ 13 w 187"/>
                <a:gd name="T7" fmla="*/ 71 h 216"/>
                <a:gd name="T8" fmla="*/ 41 w 187"/>
                <a:gd name="T9" fmla="*/ 41 h 216"/>
                <a:gd name="T10" fmla="*/ 59 w 187"/>
                <a:gd name="T11" fmla="*/ 0 h 216"/>
              </a:gdLst>
              <a:ahLst/>
              <a:cxnLst>
                <a:cxn ang="0">
                  <a:pos x="T0" y="T1"/>
                </a:cxn>
                <a:cxn ang="0">
                  <a:pos x="T2" y="T3"/>
                </a:cxn>
                <a:cxn ang="0">
                  <a:pos x="T4" y="T5"/>
                </a:cxn>
                <a:cxn ang="0">
                  <a:pos x="T6" y="T7"/>
                </a:cxn>
                <a:cxn ang="0">
                  <a:pos x="T8" y="T9"/>
                </a:cxn>
                <a:cxn ang="0">
                  <a:pos x="T10" y="T11"/>
                </a:cxn>
              </a:cxnLst>
              <a:rect l="0" t="0" r="r" b="b"/>
              <a:pathLst>
                <a:path w="187" h="216">
                  <a:moveTo>
                    <a:pt x="59" y="0"/>
                  </a:moveTo>
                  <a:cubicBezTo>
                    <a:pt x="59" y="0"/>
                    <a:pt x="62" y="100"/>
                    <a:pt x="187" y="187"/>
                  </a:cubicBezTo>
                  <a:cubicBezTo>
                    <a:pt x="187" y="187"/>
                    <a:pt x="176" y="216"/>
                    <a:pt x="169" y="211"/>
                  </a:cubicBezTo>
                  <a:cubicBezTo>
                    <a:pt x="162" y="205"/>
                    <a:pt x="26" y="114"/>
                    <a:pt x="13" y="71"/>
                  </a:cubicBezTo>
                  <a:cubicBezTo>
                    <a:pt x="0" y="28"/>
                    <a:pt x="41" y="41"/>
                    <a:pt x="41" y="41"/>
                  </a:cubicBezTo>
                  <a:lnTo>
                    <a:pt x="59" y="0"/>
                  </a:lnTo>
                  <a:close/>
                </a:path>
              </a:pathLst>
            </a:custGeom>
            <a:solidFill>
              <a:srgbClr val="5A9B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8" name="Freeform 170">
              <a:extLst>
                <a:ext uri="{FF2B5EF4-FFF2-40B4-BE49-F238E27FC236}">
                  <a16:creationId xmlns:a16="http://schemas.microsoft.com/office/drawing/2014/main" id="{0332D457-2FAE-4B85-AA26-8676C8BB901F}"/>
                </a:ext>
              </a:extLst>
            </p:cNvPr>
            <p:cNvSpPr>
              <a:spLocks/>
            </p:cNvSpPr>
            <p:nvPr/>
          </p:nvSpPr>
          <p:spPr bwMode="auto">
            <a:xfrm>
              <a:off x="4376738" y="4049713"/>
              <a:ext cx="377825" cy="465138"/>
            </a:xfrm>
            <a:custGeom>
              <a:avLst/>
              <a:gdLst>
                <a:gd name="T0" fmla="*/ 173 w 238"/>
                <a:gd name="T1" fmla="*/ 0 h 293"/>
                <a:gd name="T2" fmla="*/ 179 w 238"/>
                <a:gd name="T3" fmla="*/ 42 h 293"/>
                <a:gd name="T4" fmla="*/ 235 w 238"/>
                <a:gd name="T5" fmla="*/ 124 h 293"/>
                <a:gd name="T6" fmla="*/ 210 w 238"/>
                <a:gd name="T7" fmla="*/ 156 h 293"/>
                <a:gd name="T8" fmla="*/ 203 w 238"/>
                <a:gd name="T9" fmla="*/ 253 h 293"/>
                <a:gd name="T10" fmla="*/ 101 w 238"/>
                <a:gd name="T11" fmla="*/ 250 h 293"/>
                <a:gd name="T12" fmla="*/ 124 w 238"/>
                <a:gd name="T13" fmla="*/ 208 h 293"/>
                <a:gd name="T14" fmla="*/ 104 w 238"/>
                <a:gd name="T15" fmla="*/ 133 h 293"/>
                <a:gd name="T16" fmla="*/ 64 w 238"/>
                <a:gd name="T17" fmla="*/ 181 h 293"/>
                <a:gd name="T18" fmla="*/ 19 w 238"/>
                <a:gd name="T19" fmla="*/ 291 h 293"/>
                <a:gd name="T20" fmla="*/ 0 w 238"/>
                <a:gd name="T21" fmla="*/ 283 h 293"/>
                <a:gd name="T22" fmla="*/ 22 w 238"/>
                <a:gd name="T23" fmla="*/ 166 h 293"/>
                <a:gd name="T24" fmla="*/ 134 w 238"/>
                <a:gd name="T25" fmla="*/ 40 h 293"/>
                <a:gd name="T26" fmla="*/ 156 w 238"/>
                <a:gd name="T27" fmla="*/ 27 h 293"/>
                <a:gd name="T28" fmla="*/ 173 w 238"/>
                <a:gd name="T2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8" h="293">
                  <a:moveTo>
                    <a:pt x="173" y="0"/>
                  </a:moveTo>
                  <a:cubicBezTo>
                    <a:pt x="173" y="10"/>
                    <a:pt x="167" y="23"/>
                    <a:pt x="179" y="42"/>
                  </a:cubicBezTo>
                  <a:cubicBezTo>
                    <a:pt x="190" y="60"/>
                    <a:pt x="238" y="110"/>
                    <a:pt x="235" y="124"/>
                  </a:cubicBezTo>
                  <a:cubicBezTo>
                    <a:pt x="232" y="138"/>
                    <a:pt x="221" y="150"/>
                    <a:pt x="210" y="156"/>
                  </a:cubicBezTo>
                  <a:cubicBezTo>
                    <a:pt x="210" y="156"/>
                    <a:pt x="197" y="214"/>
                    <a:pt x="203" y="253"/>
                  </a:cubicBezTo>
                  <a:cubicBezTo>
                    <a:pt x="203" y="253"/>
                    <a:pt x="153" y="284"/>
                    <a:pt x="101" y="250"/>
                  </a:cubicBezTo>
                  <a:cubicBezTo>
                    <a:pt x="101" y="250"/>
                    <a:pt x="127" y="221"/>
                    <a:pt x="124" y="208"/>
                  </a:cubicBezTo>
                  <a:cubicBezTo>
                    <a:pt x="121" y="196"/>
                    <a:pt x="104" y="133"/>
                    <a:pt x="104" y="133"/>
                  </a:cubicBezTo>
                  <a:cubicBezTo>
                    <a:pt x="107" y="126"/>
                    <a:pt x="76" y="157"/>
                    <a:pt x="64" y="181"/>
                  </a:cubicBezTo>
                  <a:cubicBezTo>
                    <a:pt x="56" y="198"/>
                    <a:pt x="32" y="262"/>
                    <a:pt x="19" y="291"/>
                  </a:cubicBezTo>
                  <a:cubicBezTo>
                    <a:pt x="19" y="291"/>
                    <a:pt x="6" y="293"/>
                    <a:pt x="0" y="283"/>
                  </a:cubicBezTo>
                  <a:cubicBezTo>
                    <a:pt x="0" y="283"/>
                    <a:pt x="10" y="204"/>
                    <a:pt x="22" y="166"/>
                  </a:cubicBezTo>
                  <a:cubicBezTo>
                    <a:pt x="37" y="122"/>
                    <a:pt x="94" y="62"/>
                    <a:pt x="134" y="40"/>
                  </a:cubicBezTo>
                  <a:cubicBezTo>
                    <a:pt x="134" y="40"/>
                    <a:pt x="156" y="32"/>
                    <a:pt x="156" y="27"/>
                  </a:cubicBezTo>
                  <a:cubicBezTo>
                    <a:pt x="156" y="22"/>
                    <a:pt x="173" y="0"/>
                    <a:pt x="173" y="0"/>
                  </a:cubicBez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69" name="Freeform 171">
              <a:extLst>
                <a:ext uri="{FF2B5EF4-FFF2-40B4-BE49-F238E27FC236}">
                  <a16:creationId xmlns:a16="http://schemas.microsoft.com/office/drawing/2014/main" id="{B3527270-1254-4872-9D57-329CEA5135EC}"/>
                </a:ext>
              </a:extLst>
            </p:cNvPr>
            <p:cNvSpPr>
              <a:spLocks/>
            </p:cNvSpPr>
            <p:nvPr/>
          </p:nvSpPr>
          <p:spPr bwMode="auto">
            <a:xfrm>
              <a:off x="4587875" y="4006850"/>
              <a:ext cx="123825" cy="185738"/>
            </a:xfrm>
            <a:custGeom>
              <a:avLst/>
              <a:gdLst>
                <a:gd name="T0" fmla="*/ 40 w 78"/>
                <a:gd name="T1" fmla="*/ 27 h 117"/>
                <a:gd name="T2" fmla="*/ 10 w 78"/>
                <a:gd name="T3" fmla="*/ 5 h 117"/>
                <a:gd name="T4" fmla="*/ 1 w 78"/>
                <a:gd name="T5" fmla="*/ 67 h 117"/>
                <a:gd name="T6" fmla="*/ 0 w 78"/>
                <a:gd name="T7" fmla="*/ 68 h 117"/>
                <a:gd name="T8" fmla="*/ 55 w 78"/>
                <a:gd name="T9" fmla="*/ 81 h 117"/>
                <a:gd name="T10" fmla="*/ 55 w 78"/>
                <a:gd name="T11" fmla="*/ 81 h 117"/>
                <a:gd name="T12" fmla="*/ 46 w 78"/>
                <a:gd name="T13" fmla="*/ 69 h 117"/>
                <a:gd name="T14" fmla="*/ 40 w 78"/>
                <a:gd name="T15" fmla="*/ 2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7">
                  <a:moveTo>
                    <a:pt x="40" y="27"/>
                  </a:moveTo>
                  <a:cubicBezTo>
                    <a:pt x="40" y="27"/>
                    <a:pt x="9" y="0"/>
                    <a:pt x="10" y="5"/>
                  </a:cubicBezTo>
                  <a:cubicBezTo>
                    <a:pt x="22" y="58"/>
                    <a:pt x="1" y="67"/>
                    <a:pt x="1" y="67"/>
                  </a:cubicBezTo>
                  <a:cubicBezTo>
                    <a:pt x="0" y="68"/>
                    <a:pt x="0" y="68"/>
                    <a:pt x="0" y="68"/>
                  </a:cubicBezTo>
                  <a:cubicBezTo>
                    <a:pt x="13" y="78"/>
                    <a:pt x="78" y="117"/>
                    <a:pt x="55" y="81"/>
                  </a:cubicBezTo>
                  <a:cubicBezTo>
                    <a:pt x="55" y="81"/>
                    <a:pt x="55" y="81"/>
                    <a:pt x="55" y="81"/>
                  </a:cubicBezTo>
                  <a:cubicBezTo>
                    <a:pt x="51" y="76"/>
                    <a:pt x="48" y="72"/>
                    <a:pt x="46" y="69"/>
                  </a:cubicBezTo>
                  <a:cubicBezTo>
                    <a:pt x="34" y="50"/>
                    <a:pt x="40" y="37"/>
                    <a:pt x="40" y="27"/>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0" name="Freeform 172">
              <a:extLst>
                <a:ext uri="{FF2B5EF4-FFF2-40B4-BE49-F238E27FC236}">
                  <a16:creationId xmlns:a16="http://schemas.microsoft.com/office/drawing/2014/main" id="{50147589-8A1A-438E-9567-96EA7C8846B5}"/>
                </a:ext>
              </a:extLst>
            </p:cNvPr>
            <p:cNvSpPr>
              <a:spLocks/>
            </p:cNvSpPr>
            <p:nvPr/>
          </p:nvSpPr>
          <p:spPr bwMode="auto">
            <a:xfrm>
              <a:off x="4608513" y="4043363"/>
              <a:ext cx="1588" cy="31750"/>
            </a:xfrm>
            <a:custGeom>
              <a:avLst/>
              <a:gdLst>
                <a:gd name="T0" fmla="*/ 0 w 1"/>
                <a:gd name="T1" fmla="*/ 0 h 20"/>
                <a:gd name="T2" fmla="*/ 0 w 1"/>
                <a:gd name="T3" fmla="*/ 20 h 20"/>
                <a:gd name="T4" fmla="*/ 0 w 1"/>
                <a:gd name="T5" fmla="*/ 20 h 20"/>
                <a:gd name="T6" fmla="*/ 0 w 1"/>
                <a:gd name="T7" fmla="*/ 0 h 20"/>
                <a:gd name="T8" fmla="*/ 0 w 1"/>
                <a:gd name="T9" fmla="*/ 0 h 20"/>
              </a:gdLst>
              <a:ahLst/>
              <a:cxnLst>
                <a:cxn ang="0">
                  <a:pos x="T0" y="T1"/>
                </a:cxn>
                <a:cxn ang="0">
                  <a:pos x="T2" y="T3"/>
                </a:cxn>
                <a:cxn ang="0">
                  <a:pos x="T4" y="T5"/>
                </a:cxn>
                <a:cxn ang="0">
                  <a:pos x="T6" y="T7"/>
                </a:cxn>
                <a:cxn ang="0">
                  <a:pos x="T8" y="T9"/>
                </a:cxn>
              </a:cxnLst>
              <a:rect l="0" t="0" r="r" b="b"/>
              <a:pathLst>
                <a:path w="1" h="20">
                  <a:moveTo>
                    <a:pt x="0" y="0"/>
                  </a:moveTo>
                  <a:cubicBezTo>
                    <a:pt x="1" y="8"/>
                    <a:pt x="1" y="14"/>
                    <a:pt x="0" y="20"/>
                  </a:cubicBezTo>
                  <a:cubicBezTo>
                    <a:pt x="0" y="20"/>
                    <a:pt x="0" y="20"/>
                    <a:pt x="0" y="20"/>
                  </a:cubicBezTo>
                  <a:cubicBezTo>
                    <a:pt x="1" y="14"/>
                    <a:pt x="1" y="8"/>
                    <a:pt x="0" y="0"/>
                  </a:cubicBezTo>
                  <a:cubicBezTo>
                    <a:pt x="0" y="0"/>
                    <a:pt x="0" y="0"/>
                    <a:pt x="0" y="0"/>
                  </a:cubicBezTo>
                </a:path>
              </a:pathLst>
            </a:custGeom>
            <a:solidFill>
              <a:srgbClr val="4D79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1" name="Freeform 173">
              <a:extLst>
                <a:ext uri="{FF2B5EF4-FFF2-40B4-BE49-F238E27FC236}">
                  <a16:creationId xmlns:a16="http://schemas.microsoft.com/office/drawing/2014/main" id="{F75B7C9E-E07B-4184-9F15-60214F831C57}"/>
                </a:ext>
              </a:extLst>
            </p:cNvPr>
            <p:cNvSpPr>
              <a:spLocks/>
            </p:cNvSpPr>
            <p:nvPr/>
          </p:nvSpPr>
          <p:spPr bwMode="auto">
            <a:xfrm>
              <a:off x="4651375" y="404971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2" name="Freeform 174">
              <a:extLst>
                <a:ext uri="{FF2B5EF4-FFF2-40B4-BE49-F238E27FC236}">
                  <a16:creationId xmlns:a16="http://schemas.microsoft.com/office/drawing/2014/main" id="{9AD441F8-AFA9-4CE9-881C-1BA96AB7A44F}"/>
                </a:ext>
              </a:extLst>
            </p:cNvPr>
            <p:cNvSpPr>
              <a:spLocks/>
            </p:cNvSpPr>
            <p:nvPr/>
          </p:nvSpPr>
          <p:spPr bwMode="auto">
            <a:xfrm>
              <a:off x="4651375" y="4049713"/>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3" name="Freeform 175">
              <a:extLst>
                <a:ext uri="{FF2B5EF4-FFF2-40B4-BE49-F238E27FC236}">
                  <a16:creationId xmlns:a16="http://schemas.microsoft.com/office/drawing/2014/main" id="{5AEF2FEB-E079-4EE9-ACB0-90473F265F21}"/>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4" name="Freeform 176">
              <a:extLst>
                <a:ext uri="{FF2B5EF4-FFF2-40B4-BE49-F238E27FC236}">
                  <a16:creationId xmlns:a16="http://schemas.microsoft.com/office/drawing/2014/main" id="{EB605FEA-4515-4925-955A-B10AB16C5460}"/>
                </a:ext>
              </a:extLst>
            </p:cNvPr>
            <p:cNvSpPr>
              <a:spLocks/>
            </p:cNvSpPr>
            <p:nvPr/>
          </p:nvSpPr>
          <p:spPr bwMode="auto">
            <a:xfrm>
              <a:off x="4651375" y="405130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5" name="Freeform 177">
              <a:extLst>
                <a:ext uri="{FF2B5EF4-FFF2-40B4-BE49-F238E27FC236}">
                  <a16:creationId xmlns:a16="http://schemas.microsoft.com/office/drawing/2014/main" id="{232AE501-720B-4B90-BA8B-260C2E035845}"/>
                </a:ext>
              </a:extLst>
            </p:cNvPr>
            <p:cNvSpPr>
              <a:spLocks/>
            </p:cNvSpPr>
            <p:nvPr/>
          </p:nvSpPr>
          <p:spPr bwMode="auto">
            <a:xfrm>
              <a:off x="4645025" y="4051300"/>
              <a:ext cx="9525" cy="52388"/>
            </a:xfrm>
            <a:custGeom>
              <a:avLst/>
              <a:gdLst>
                <a:gd name="T0" fmla="*/ 4 w 6"/>
                <a:gd name="T1" fmla="*/ 0 h 33"/>
                <a:gd name="T2" fmla="*/ 2 w 6"/>
                <a:gd name="T3" fmla="*/ 16 h 33"/>
                <a:gd name="T4" fmla="*/ 6 w 6"/>
                <a:gd name="T5" fmla="*/ 33 h 33"/>
                <a:gd name="T6" fmla="*/ 6 w 6"/>
                <a:gd name="T7" fmla="*/ 33 h 33"/>
                <a:gd name="T8" fmla="*/ 4 w 6"/>
                <a:gd name="T9" fmla="*/ 0 h 33"/>
              </a:gdLst>
              <a:ahLst/>
              <a:cxnLst>
                <a:cxn ang="0">
                  <a:pos x="T0" y="T1"/>
                </a:cxn>
                <a:cxn ang="0">
                  <a:pos x="T2" y="T3"/>
                </a:cxn>
                <a:cxn ang="0">
                  <a:pos x="T4" y="T5"/>
                </a:cxn>
                <a:cxn ang="0">
                  <a:pos x="T6" y="T7"/>
                </a:cxn>
                <a:cxn ang="0">
                  <a:pos x="T8" y="T9"/>
                </a:cxn>
              </a:cxnLst>
              <a:rect l="0" t="0" r="r" b="b"/>
              <a:pathLst>
                <a:path w="6" h="33">
                  <a:moveTo>
                    <a:pt x="4" y="0"/>
                  </a:moveTo>
                  <a:cubicBezTo>
                    <a:pt x="3" y="4"/>
                    <a:pt x="2" y="10"/>
                    <a:pt x="2" y="16"/>
                  </a:cubicBezTo>
                  <a:cubicBezTo>
                    <a:pt x="2" y="21"/>
                    <a:pt x="3" y="27"/>
                    <a:pt x="6" y="33"/>
                  </a:cubicBezTo>
                  <a:cubicBezTo>
                    <a:pt x="6" y="33"/>
                    <a:pt x="6" y="33"/>
                    <a:pt x="6" y="33"/>
                  </a:cubicBezTo>
                  <a:cubicBezTo>
                    <a:pt x="0" y="19"/>
                    <a:pt x="3" y="8"/>
                    <a:pt x="4" y="0"/>
                  </a:cubicBezTo>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6" name="Freeform 178">
              <a:extLst>
                <a:ext uri="{FF2B5EF4-FFF2-40B4-BE49-F238E27FC236}">
                  <a16:creationId xmlns:a16="http://schemas.microsoft.com/office/drawing/2014/main" id="{FA43A762-B78E-4F16-AE92-A2A00AFF7413}"/>
                </a:ext>
              </a:extLst>
            </p:cNvPr>
            <p:cNvSpPr>
              <a:spLocks/>
            </p:cNvSpPr>
            <p:nvPr/>
          </p:nvSpPr>
          <p:spPr bwMode="auto">
            <a:xfrm>
              <a:off x="4608513" y="4043363"/>
              <a:ext cx="46038" cy="60325"/>
            </a:xfrm>
            <a:custGeom>
              <a:avLst/>
              <a:gdLst>
                <a:gd name="T0" fmla="*/ 0 w 29"/>
                <a:gd name="T1" fmla="*/ 0 h 38"/>
                <a:gd name="T2" fmla="*/ 0 w 29"/>
                <a:gd name="T3" fmla="*/ 20 h 38"/>
                <a:gd name="T4" fmla="*/ 29 w 29"/>
                <a:gd name="T5" fmla="*/ 38 h 38"/>
                <a:gd name="T6" fmla="*/ 25 w 29"/>
                <a:gd name="T7" fmla="*/ 21 h 38"/>
                <a:gd name="T8" fmla="*/ 27 w 29"/>
                <a:gd name="T9" fmla="*/ 5 h 38"/>
                <a:gd name="T10" fmla="*/ 27 w 29"/>
                <a:gd name="T11" fmla="*/ 5 h 38"/>
                <a:gd name="T12" fmla="*/ 27 w 29"/>
                <a:gd name="T13" fmla="*/ 5 h 38"/>
                <a:gd name="T14" fmla="*/ 27 w 29"/>
                <a:gd name="T15" fmla="*/ 5 h 38"/>
                <a:gd name="T16" fmla="*/ 27 w 29"/>
                <a:gd name="T17" fmla="*/ 5 h 38"/>
                <a:gd name="T18" fmla="*/ 27 w 29"/>
                <a:gd name="T19" fmla="*/ 5 h 38"/>
                <a:gd name="T20" fmla="*/ 27 w 29"/>
                <a:gd name="T21" fmla="*/ 4 h 38"/>
                <a:gd name="T22" fmla="*/ 27 w 29"/>
                <a:gd name="T23" fmla="*/ 4 h 38"/>
                <a:gd name="T24" fmla="*/ 27 w 29"/>
                <a:gd name="T25" fmla="*/ 4 h 38"/>
                <a:gd name="T26" fmla="*/ 27 w 29"/>
                <a:gd name="T27" fmla="*/ 4 h 38"/>
                <a:gd name="T28" fmla="*/ 27 w 29"/>
                <a:gd name="T29" fmla="*/ 4 h 38"/>
                <a:gd name="T30" fmla="*/ 0 w 29"/>
                <a:gd name="T31"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38">
                  <a:moveTo>
                    <a:pt x="0" y="0"/>
                  </a:moveTo>
                  <a:cubicBezTo>
                    <a:pt x="1" y="8"/>
                    <a:pt x="1" y="14"/>
                    <a:pt x="0" y="20"/>
                  </a:cubicBezTo>
                  <a:cubicBezTo>
                    <a:pt x="4" y="25"/>
                    <a:pt x="12" y="33"/>
                    <a:pt x="29" y="38"/>
                  </a:cubicBezTo>
                  <a:cubicBezTo>
                    <a:pt x="26" y="32"/>
                    <a:pt x="25" y="26"/>
                    <a:pt x="25" y="21"/>
                  </a:cubicBezTo>
                  <a:cubicBezTo>
                    <a:pt x="25" y="15"/>
                    <a:pt x="26" y="9"/>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5"/>
                  </a:cubicBezTo>
                  <a:cubicBezTo>
                    <a:pt x="27" y="5"/>
                    <a:pt x="27" y="5"/>
                    <a:pt x="27" y="4"/>
                  </a:cubicBezTo>
                  <a:cubicBezTo>
                    <a:pt x="27" y="4"/>
                    <a:pt x="27" y="4"/>
                    <a:pt x="27" y="4"/>
                  </a:cubicBezTo>
                  <a:cubicBezTo>
                    <a:pt x="27" y="4"/>
                    <a:pt x="27" y="4"/>
                    <a:pt x="27" y="4"/>
                  </a:cubicBezTo>
                  <a:cubicBezTo>
                    <a:pt x="27" y="4"/>
                    <a:pt x="27" y="4"/>
                    <a:pt x="27" y="4"/>
                  </a:cubicBezTo>
                  <a:cubicBezTo>
                    <a:pt x="27" y="4"/>
                    <a:pt x="27" y="4"/>
                    <a:pt x="27" y="4"/>
                  </a:cubicBezTo>
                  <a:cubicBezTo>
                    <a:pt x="0" y="0"/>
                    <a:pt x="0" y="0"/>
                    <a:pt x="0" y="0"/>
                  </a:cubicBezTo>
                </a:path>
              </a:pathLst>
            </a:custGeom>
            <a:solidFill>
              <a:srgbClr val="EFB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7" name="Freeform 179">
              <a:extLst>
                <a:ext uri="{FF2B5EF4-FFF2-40B4-BE49-F238E27FC236}">
                  <a16:creationId xmlns:a16="http://schemas.microsoft.com/office/drawing/2014/main" id="{FE9A4CD5-1420-45BD-B5F0-438CADFF67A7}"/>
                </a:ext>
              </a:extLst>
            </p:cNvPr>
            <p:cNvSpPr>
              <a:spLocks/>
            </p:cNvSpPr>
            <p:nvPr/>
          </p:nvSpPr>
          <p:spPr bwMode="auto">
            <a:xfrm>
              <a:off x="4476750" y="3895725"/>
              <a:ext cx="265113" cy="247650"/>
            </a:xfrm>
            <a:custGeom>
              <a:avLst/>
              <a:gdLst>
                <a:gd name="T0" fmla="*/ 122 w 167"/>
                <a:gd name="T1" fmla="*/ 0 h 157"/>
                <a:gd name="T2" fmla="*/ 159 w 167"/>
                <a:gd name="T3" fmla="*/ 84 h 157"/>
                <a:gd name="T4" fmla="*/ 144 w 167"/>
                <a:gd name="T5" fmla="*/ 84 h 157"/>
                <a:gd name="T6" fmla="*/ 71 w 167"/>
                <a:gd name="T7" fmla="*/ 102 h 157"/>
                <a:gd name="T8" fmla="*/ 55 w 167"/>
                <a:gd name="T9" fmla="*/ 26 h 157"/>
                <a:gd name="T10" fmla="*/ 72 w 167"/>
                <a:gd name="T11" fmla="*/ 7 h 157"/>
                <a:gd name="T12" fmla="*/ 122 w 167"/>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167" h="157">
                  <a:moveTo>
                    <a:pt x="122" y="0"/>
                  </a:moveTo>
                  <a:cubicBezTo>
                    <a:pt x="122" y="0"/>
                    <a:pt x="167" y="32"/>
                    <a:pt x="159" y="84"/>
                  </a:cubicBezTo>
                  <a:cubicBezTo>
                    <a:pt x="144" y="84"/>
                    <a:pt x="144" y="84"/>
                    <a:pt x="144" y="84"/>
                  </a:cubicBezTo>
                  <a:cubicBezTo>
                    <a:pt x="144" y="84"/>
                    <a:pt x="143" y="157"/>
                    <a:pt x="71" y="102"/>
                  </a:cubicBezTo>
                  <a:cubicBezTo>
                    <a:pt x="0" y="47"/>
                    <a:pt x="55" y="26"/>
                    <a:pt x="55" y="26"/>
                  </a:cubicBezTo>
                  <a:cubicBezTo>
                    <a:pt x="55" y="26"/>
                    <a:pt x="68" y="9"/>
                    <a:pt x="72" y="7"/>
                  </a:cubicBezTo>
                  <a:cubicBezTo>
                    <a:pt x="76" y="5"/>
                    <a:pt x="122" y="0"/>
                    <a:pt x="122" y="0"/>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8" name="Freeform 180">
              <a:extLst>
                <a:ext uri="{FF2B5EF4-FFF2-40B4-BE49-F238E27FC236}">
                  <a16:creationId xmlns:a16="http://schemas.microsoft.com/office/drawing/2014/main" id="{8853414B-008A-4CFE-8995-86ED96EE8F7A}"/>
                </a:ext>
              </a:extLst>
            </p:cNvPr>
            <p:cNvSpPr>
              <a:spLocks/>
            </p:cNvSpPr>
            <p:nvPr/>
          </p:nvSpPr>
          <p:spPr bwMode="auto">
            <a:xfrm>
              <a:off x="4335463" y="3825875"/>
              <a:ext cx="461963" cy="434975"/>
            </a:xfrm>
            <a:custGeom>
              <a:avLst/>
              <a:gdLst>
                <a:gd name="T0" fmla="*/ 228 w 291"/>
                <a:gd name="T1" fmla="*/ 6 h 275"/>
                <a:gd name="T2" fmla="*/ 231 w 291"/>
                <a:gd name="T3" fmla="*/ 77 h 275"/>
                <a:gd name="T4" fmla="*/ 159 w 291"/>
                <a:gd name="T5" fmla="*/ 87 h 275"/>
                <a:gd name="T6" fmla="*/ 146 w 291"/>
                <a:gd name="T7" fmla="*/ 200 h 275"/>
                <a:gd name="T8" fmla="*/ 86 w 291"/>
                <a:gd name="T9" fmla="*/ 256 h 275"/>
                <a:gd name="T10" fmla="*/ 12 w 291"/>
                <a:gd name="T11" fmla="*/ 200 h 275"/>
                <a:gd name="T12" fmla="*/ 100 w 291"/>
                <a:gd name="T13" fmla="*/ 116 h 275"/>
                <a:gd name="T14" fmla="*/ 114 w 291"/>
                <a:gd name="T15" fmla="*/ 29 h 275"/>
                <a:gd name="T16" fmla="*/ 228 w 291"/>
                <a:gd name="T17" fmla="*/ 6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1" h="275">
                  <a:moveTo>
                    <a:pt x="228" y="6"/>
                  </a:moveTo>
                  <a:cubicBezTo>
                    <a:pt x="247" y="0"/>
                    <a:pt x="291" y="41"/>
                    <a:pt x="231" y="77"/>
                  </a:cubicBezTo>
                  <a:cubicBezTo>
                    <a:pt x="171" y="114"/>
                    <a:pt x="159" y="87"/>
                    <a:pt x="159" y="87"/>
                  </a:cubicBezTo>
                  <a:cubicBezTo>
                    <a:pt x="159" y="87"/>
                    <a:pt x="196" y="182"/>
                    <a:pt x="146" y="200"/>
                  </a:cubicBezTo>
                  <a:cubicBezTo>
                    <a:pt x="96" y="218"/>
                    <a:pt x="106" y="241"/>
                    <a:pt x="86" y="256"/>
                  </a:cubicBezTo>
                  <a:cubicBezTo>
                    <a:pt x="61" y="275"/>
                    <a:pt x="0" y="266"/>
                    <a:pt x="12" y="200"/>
                  </a:cubicBezTo>
                  <a:cubicBezTo>
                    <a:pt x="25" y="135"/>
                    <a:pt x="85" y="145"/>
                    <a:pt x="100" y="116"/>
                  </a:cubicBezTo>
                  <a:cubicBezTo>
                    <a:pt x="122" y="72"/>
                    <a:pt x="97" y="50"/>
                    <a:pt x="114" y="29"/>
                  </a:cubicBezTo>
                  <a:cubicBezTo>
                    <a:pt x="137" y="0"/>
                    <a:pt x="164" y="26"/>
                    <a:pt x="228" y="6"/>
                  </a:cubicBezTo>
                  <a:close/>
                </a:path>
              </a:pathLst>
            </a:custGeom>
            <a:solidFill>
              <a:srgbClr val="284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179" name="Freeform 181">
              <a:extLst>
                <a:ext uri="{FF2B5EF4-FFF2-40B4-BE49-F238E27FC236}">
                  <a16:creationId xmlns:a16="http://schemas.microsoft.com/office/drawing/2014/main" id="{7D3DAF43-E62E-4396-9765-B86326CE99CD}"/>
                </a:ext>
              </a:extLst>
            </p:cNvPr>
            <p:cNvSpPr>
              <a:spLocks/>
            </p:cNvSpPr>
            <p:nvPr/>
          </p:nvSpPr>
          <p:spPr bwMode="auto">
            <a:xfrm>
              <a:off x="4329113" y="4498975"/>
              <a:ext cx="95250" cy="104775"/>
            </a:xfrm>
            <a:custGeom>
              <a:avLst/>
              <a:gdLst>
                <a:gd name="T0" fmla="*/ 49 w 60"/>
                <a:gd name="T1" fmla="*/ 8 h 66"/>
                <a:gd name="T2" fmla="*/ 58 w 60"/>
                <a:gd name="T3" fmla="*/ 28 h 66"/>
                <a:gd name="T4" fmla="*/ 46 w 60"/>
                <a:gd name="T5" fmla="*/ 18 h 66"/>
                <a:gd name="T6" fmla="*/ 36 w 60"/>
                <a:gd name="T7" fmla="*/ 50 h 66"/>
                <a:gd name="T8" fmla="*/ 2 w 60"/>
                <a:gd name="T9" fmla="*/ 40 h 66"/>
                <a:gd name="T10" fmla="*/ 31 w 60"/>
                <a:gd name="T11" fmla="*/ 0 h 66"/>
                <a:gd name="T12" fmla="*/ 49 w 60"/>
                <a:gd name="T13" fmla="*/ 8 h 66"/>
              </a:gdLst>
              <a:ahLst/>
              <a:cxnLst>
                <a:cxn ang="0">
                  <a:pos x="T0" y="T1"/>
                </a:cxn>
                <a:cxn ang="0">
                  <a:pos x="T2" y="T3"/>
                </a:cxn>
                <a:cxn ang="0">
                  <a:pos x="T4" y="T5"/>
                </a:cxn>
                <a:cxn ang="0">
                  <a:pos x="T6" y="T7"/>
                </a:cxn>
                <a:cxn ang="0">
                  <a:pos x="T8" y="T9"/>
                </a:cxn>
                <a:cxn ang="0">
                  <a:pos x="T10" y="T11"/>
                </a:cxn>
                <a:cxn ang="0">
                  <a:pos x="T12" y="T13"/>
                </a:cxn>
              </a:cxnLst>
              <a:rect l="0" t="0" r="r" b="b"/>
              <a:pathLst>
                <a:path w="60" h="66">
                  <a:moveTo>
                    <a:pt x="49" y="8"/>
                  </a:moveTo>
                  <a:cubicBezTo>
                    <a:pt x="49" y="8"/>
                    <a:pt x="60" y="20"/>
                    <a:pt x="58" y="28"/>
                  </a:cubicBezTo>
                  <a:cubicBezTo>
                    <a:pt x="56" y="37"/>
                    <a:pt x="46" y="18"/>
                    <a:pt x="46" y="18"/>
                  </a:cubicBezTo>
                  <a:cubicBezTo>
                    <a:pt x="46" y="18"/>
                    <a:pt x="46" y="34"/>
                    <a:pt x="36" y="50"/>
                  </a:cubicBezTo>
                  <a:cubicBezTo>
                    <a:pt x="25" y="66"/>
                    <a:pt x="0" y="53"/>
                    <a:pt x="2" y="40"/>
                  </a:cubicBezTo>
                  <a:cubicBezTo>
                    <a:pt x="5" y="28"/>
                    <a:pt x="24" y="9"/>
                    <a:pt x="31" y="0"/>
                  </a:cubicBezTo>
                  <a:cubicBezTo>
                    <a:pt x="35" y="4"/>
                    <a:pt x="43" y="8"/>
                    <a:pt x="49" y="8"/>
                  </a:cubicBezTo>
                  <a:close/>
                </a:path>
              </a:pathLst>
            </a:custGeom>
            <a:solidFill>
              <a:srgbClr val="F7D5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sp>
        <p:nvSpPr>
          <p:cNvPr id="180" name="Rectangle 179">
            <a:extLst>
              <a:ext uri="{FF2B5EF4-FFF2-40B4-BE49-F238E27FC236}">
                <a16:creationId xmlns:a16="http://schemas.microsoft.com/office/drawing/2014/main" id="{728642D7-449A-494B-B893-E05B2E1D8E4C}"/>
              </a:ext>
            </a:extLst>
          </p:cNvPr>
          <p:cNvSpPr/>
          <p:nvPr userDrawn="1"/>
        </p:nvSpPr>
        <p:spPr>
          <a:xfrm>
            <a:off x="4324350" y="4544016"/>
            <a:ext cx="3543300" cy="398681"/>
          </a:xfrm>
          <a:prstGeom prst="rect">
            <a:avLst/>
          </a:prstGeom>
          <a:noFill/>
          <a:ln>
            <a:noFill/>
          </a:ln>
        </p:spPr>
        <p:txBody>
          <a:bodyPr wrap="square">
            <a:spAutoFit/>
          </a:bodyPr>
          <a:lstStyle/>
          <a:p>
            <a:pPr algn="ctr"/>
            <a:r>
              <a:rPr lang="en-US" sz="2000">
                <a:latin typeface="Franklin Gothic Book" panose="020B0503020102020204" pitchFamily="34" charset="0"/>
                <a:cs typeface="Arial" panose="020B0604020202020204" pitchFamily="34" charset="0"/>
              </a:rPr>
              <a:t>Do you have a question for us?</a:t>
            </a:r>
          </a:p>
        </p:txBody>
      </p:sp>
      <p:grpSp>
        <p:nvGrpSpPr>
          <p:cNvPr id="181" name="Group 4">
            <a:extLst>
              <a:ext uri="{FF2B5EF4-FFF2-40B4-BE49-F238E27FC236}">
                <a16:creationId xmlns:a16="http://schemas.microsoft.com/office/drawing/2014/main" id="{8615FB52-B8E3-49A1-827A-EF3BCF89201C}"/>
              </a:ext>
            </a:extLst>
          </p:cNvPr>
          <p:cNvGrpSpPr>
            <a:grpSpLocks/>
          </p:cNvGrpSpPr>
          <p:nvPr userDrawn="1"/>
        </p:nvGrpSpPr>
        <p:grpSpPr bwMode="auto">
          <a:xfrm>
            <a:off x="4495800" y="4998187"/>
            <a:ext cx="3200400" cy="54864"/>
            <a:chOff x="4427" y="3199"/>
            <a:chExt cx="1196" cy="66"/>
          </a:xfrm>
        </p:grpSpPr>
        <p:sp>
          <p:nvSpPr>
            <p:cNvPr id="182" name="AutoShape 3">
              <a:extLst>
                <a:ext uri="{FF2B5EF4-FFF2-40B4-BE49-F238E27FC236}">
                  <a16:creationId xmlns:a16="http://schemas.microsoft.com/office/drawing/2014/main" id="{34C7586C-81A0-445F-AEF0-31C61B4AEA5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5">
              <a:extLst>
                <a:ext uri="{FF2B5EF4-FFF2-40B4-BE49-F238E27FC236}">
                  <a16:creationId xmlns:a16="http://schemas.microsoft.com/office/drawing/2014/main" id="{8799C736-990F-4D4C-9910-60527E5B7C8F}"/>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6">
              <a:extLst>
                <a:ext uri="{FF2B5EF4-FFF2-40B4-BE49-F238E27FC236}">
                  <a16:creationId xmlns:a16="http://schemas.microsoft.com/office/drawing/2014/main" id="{68A219AE-E167-4015-9229-2937A59D341A}"/>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7">
              <a:extLst>
                <a:ext uri="{FF2B5EF4-FFF2-40B4-BE49-F238E27FC236}">
                  <a16:creationId xmlns:a16="http://schemas.microsoft.com/office/drawing/2014/main" id="{2DDBA1C7-3B82-4440-8D2D-ADF82C6023D5}"/>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8">
              <a:extLst>
                <a:ext uri="{FF2B5EF4-FFF2-40B4-BE49-F238E27FC236}">
                  <a16:creationId xmlns:a16="http://schemas.microsoft.com/office/drawing/2014/main" id="{28FCBC64-BC42-43A8-B320-06B6D6F996FD}"/>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9">
              <a:extLst>
                <a:ext uri="{FF2B5EF4-FFF2-40B4-BE49-F238E27FC236}">
                  <a16:creationId xmlns:a16="http://schemas.microsoft.com/office/drawing/2014/main" id="{F5A0D208-F9D3-4486-9F64-C0D2404EC533}"/>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0">
              <a:extLst>
                <a:ext uri="{FF2B5EF4-FFF2-40B4-BE49-F238E27FC236}">
                  <a16:creationId xmlns:a16="http://schemas.microsoft.com/office/drawing/2014/main" id="{73E93958-89D8-4188-81B1-F0B83ED60D8E}"/>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4">
            <a:extLst>
              <a:ext uri="{FF2B5EF4-FFF2-40B4-BE49-F238E27FC236}">
                <a16:creationId xmlns:a16="http://schemas.microsoft.com/office/drawing/2014/main" id="{EF6ED259-0618-45C6-98F0-65179525766F}"/>
              </a:ext>
            </a:extLst>
          </p:cNvPr>
          <p:cNvGrpSpPr>
            <a:grpSpLocks noChangeAspect="1"/>
          </p:cNvGrpSpPr>
          <p:nvPr userDrawn="1"/>
        </p:nvGrpSpPr>
        <p:grpSpPr bwMode="auto">
          <a:xfrm>
            <a:off x="4962665" y="5372279"/>
            <a:ext cx="2266670" cy="1085672"/>
            <a:chOff x="5557" y="2809"/>
            <a:chExt cx="1712" cy="820"/>
          </a:xfrm>
        </p:grpSpPr>
        <p:sp>
          <p:nvSpPr>
            <p:cNvPr id="190" name="Freeform 5">
              <a:extLst>
                <a:ext uri="{FF2B5EF4-FFF2-40B4-BE49-F238E27FC236}">
                  <a16:creationId xmlns:a16="http://schemas.microsoft.com/office/drawing/2014/main" id="{E364CC79-028F-4253-82A9-673C28EDF12A}"/>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6">
              <a:extLst>
                <a:ext uri="{FF2B5EF4-FFF2-40B4-BE49-F238E27FC236}">
                  <a16:creationId xmlns:a16="http://schemas.microsoft.com/office/drawing/2014/main" id="{4DD7FA1D-D2F4-43D5-AEBC-83521E10CCCB}"/>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7">
              <a:extLst>
                <a:ext uri="{FF2B5EF4-FFF2-40B4-BE49-F238E27FC236}">
                  <a16:creationId xmlns:a16="http://schemas.microsoft.com/office/drawing/2014/main" id="{7CAE0613-7530-4C23-B7F1-13B1C78EC66E}"/>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8">
              <a:extLst>
                <a:ext uri="{FF2B5EF4-FFF2-40B4-BE49-F238E27FC236}">
                  <a16:creationId xmlns:a16="http://schemas.microsoft.com/office/drawing/2014/main" id="{1A03A672-FD17-427E-B73B-B3D1CA1EF289}"/>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9">
              <a:extLst>
                <a:ext uri="{FF2B5EF4-FFF2-40B4-BE49-F238E27FC236}">
                  <a16:creationId xmlns:a16="http://schemas.microsoft.com/office/drawing/2014/main" id="{39DBF278-3700-4E65-988D-9C716753D6C9}"/>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0">
              <a:extLst>
                <a:ext uri="{FF2B5EF4-FFF2-40B4-BE49-F238E27FC236}">
                  <a16:creationId xmlns:a16="http://schemas.microsoft.com/office/drawing/2014/main" id="{B45A6A22-ED45-40F0-AAF5-A43EAEF274FB}"/>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1">
              <a:extLst>
                <a:ext uri="{FF2B5EF4-FFF2-40B4-BE49-F238E27FC236}">
                  <a16:creationId xmlns:a16="http://schemas.microsoft.com/office/drawing/2014/main" id="{4EE3A514-C2F0-4B43-9A8F-970BB51BED58}"/>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Freeform 12">
              <a:extLst>
                <a:ext uri="{FF2B5EF4-FFF2-40B4-BE49-F238E27FC236}">
                  <a16:creationId xmlns:a16="http://schemas.microsoft.com/office/drawing/2014/main" id="{3F300A54-C580-4129-AFDB-B146B95179B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Freeform 13">
              <a:extLst>
                <a:ext uri="{FF2B5EF4-FFF2-40B4-BE49-F238E27FC236}">
                  <a16:creationId xmlns:a16="http://schemas.microsoft.com/office/drawing/2014/main" id="{45264F25-9D19-470F-9502-C989AE5E9379}"/>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Freeform 14">
              <a:extLst>
                <a:ext uri="{FF2B5EF4-FFF2-40B4-BE49-F238E27FC236}">
                  <a16:creationId xmlns:a16="http://schemas.microsoft.com/office/drawing/2014/main" id="{7282F06D-8248-4FE1-B773-728656FBE532}"/>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15">
              <a:extLst>
                <a:ext uri="{FF2B5EF4-FFF2-40B4-BE49-F238E27FC236}">
                  <a16:creationId xmlns:a16="http://schemas.microsoft.com/office/drawing/2014/main" id="{799C7C85-B46B-4DF9-AE85-01E3DA766224}"/>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6">
              <a:extLst>
                <a:ext uri="{FF2B5EF4-FFF2-40B4-BE49-F238E27FC236}">
                  <a16:creationId xmlns:a16="http://schemas.microsoft.com/office/drawing/2014/main" id="{DF547EDB-87ED-4DC8-87C3-101445C7CB95}"/>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7">
              <a:extLst>
                <a:ext uri="{FF2B5EF4-FFF2-40B4-BE49-F238E27FC236}">
                  <a16:creationId xmlns:a16="http://schemas.microsoft.com/office/drawing/2014/main" id="{285D4969-B092-4765-894C-5198CE3FE791}"/>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
              <a:extLst>
                <a:ext uri="{FF2B5EF4-FFF2-40B4-BE49-F238E27FC236}">
                  <a16:creationId xmlns:a16="http://schemas.microsoft.com/office/drawing/2014/main" id="{EA2D3882-58BC-4272-9199-5CE42E496498}"/>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9">
              <a:extLst>
                <a:ext uri="{FF2B5EF4-FFF2-40B4-BE49-F238E27FC236}">
                  <a16:creationId xmlns:a16="http://schemas.microsoft.com/office/drawing/2014/main" id="{6A173CDE-E27C-4A87-AC55-6F7624B3F09C}"/>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20">
              <a:extLst>
                <a:ext uri="{FF2B5EF4-FFF2-40B4-BE49-F238E27FC236}">
                  <a16:creationId xmlns:a16="http://schemas.microsoft.com/office/drawing/2014/main" id="{ADC88FC9-5CCF-46E5-8D6A-E3DBAA16D7F3}"/>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21">
              <a:extLst>
                <a:ext uri="{FF2B5EF4-FFF2-40B4-BE49-F238E27FC236}">
                  <a16:creationId xmlns:a16="http://schemas.microsoft.com/office/drawing/2014/main" id="{FF89B7BB-4ABC-40BA-9DA9-98C8B52A3740}"/>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22">
              <a:extLst>
                <a:ext uri="{FF2B5EF4-FFF2-40B4-BE49-F238E27FC236}">
                  <a16:creationId xmlns:a16="http://schemas.microsoft.com/office/drawing/2014/main" id="{E18F0C06-A1D6-472D-8AE3-9338383C5535}"/>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23">
              <a:extLst>
                <a:ext uri="{FF2B5EF4-FFF2-40B4-BE49-F238E27FC236}">
                  <a16:creationId xmlns:a16="http://schemas.microsoft.com/office/drawing/2014/main" id="{889892A0-D602-46FE-8581-5F8379017603}"/>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 name="Freeform 24">
              <a:extLst>
                <a:ext uri="{FF2B5EF4-FFF2-40B4-BE49-F238E27FC236}">
                  <a16:creationId xmlns:a16="http://schemas.microsoft.com/office/drawing/2014/main" id="{986041E6-2A43-4E7E-B67E-A36E540E023D}"/>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25">
              <a:extLst>
                <a:ext uri="{FF2B5EF4-FFF2-40B4-BE49-F238E27FC236}">
                  <a16:creationId xmlns:a16="http://schemas.microsoft.com/office/drawing/2014/main" id="{8E06FC9B-5406-4370-9AD0-798B7DF49146}"/>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26">
              <a:extLst>
                <a:ext uri="{FF2B5EF4-FFF2-40B4-BE49-F238E27FC236}">
                  <a16:creationId xmlns:a16="http://schemas.microsoft.com/office/drawing/2014/main" id="{7E4CB4F8-2991-480B-B7AE-C1C96F281BC0}"/>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27">
              <a:extLst>
                <a:ext uri="{FF2B5EF4-FFF2-40B4-BE49-F238E27FC236}">
                  <a16:creationId xmlns:a16="http://schemas.microsoft.com/office/drawing/2014/main" id="{7F2BC5D9-D283-488B-9E75-1F324EC55076}"/>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28">
              <a:extLst>
                <a:ext uri="{FF2B5EF4-FFF2-40B4-BE49-F238E27FC236}">
                  <a16:creationId xmlns:a16="http://schemas.microsoft.com/office/drawing/2014/main" id="{C3277D92-9AE2-46C5-85DD-332C8BA94E7C}"/>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29">
              <a:extLst>
                <a:ext uri="{FF2B5EF4-FFF2-40B4-BE49-F238E27FC236}">
                  <a16:creationId xmlns:a16="http://schemas.microsoft.com/office/drawing/2014/main" id="{51B4D10F-4446-427A-A9D0-A2376BB161EA}"/>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1098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2019">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D793506-50D4-4499-979F-B8DAEA2327E6}"/>
              </a:ext>
            </a:extLst>
          </p:cNvPr>
          <p:cNvGrpSpPr/>
          <p:nvPr userDrawn="1"/>
        </p:nvGrpSpPr>
        <p:grpSpPr>
          <a:xfrm>
            <a:off x="0" y="148425"/>
            <a:ext cx="342900" cy="590715"/>
            <a:chOff x="0" y="148425"/>
            <a:chExt cx="342900" cy="590715"/>
          </a:xfrm>
        </p:grpSpPr>
        <p:sp>
          <p:nvSpPr>
            <p:cNvPr id="20" name="Rectangle 19">
              <a:extLst>
                <a:ext uri="{FF2B5EF4-FFF2-40B4-BE49-F238E27FC236}">
                  <a16:creationId xmlns:a16="http://schemas.microsoft.com/office/drawing/2014/main" id="{89CCFB49-6240-4635-B6A5-67BC979C20BF}"/>
                </a:ext>
              </a:extLst>
            </p:cNvPr>
            <p:cNvSpPr/>
            <p:nvPr/>
          </p:nvSpPr>
          <p:spPr>
            <a:xfrm>
              <a:off x="0" y="148425"/>
              <a:ext cx="213360" cy="59071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sp>
          <p:nvSpPr>
            <p:cNvPr id="21" name="Rectangle 20">
              <a:extLst>
                <a:ext uri="{FF2B5EF4-FFF2-40B4-BE49-F238E27FC236}">
                  <a16:creationId xmlns:a16="http://schemas.microsoft.com/office/drawing/2014/main" id="{F7EF8809-51C5-40C2-BDDF-3FD15F8C0844}"/>
                </a:ext>
              </a:extLst>
            </p:cNvPr>
            <p:cNvSpPr/>
            <p:nvPr/>
          </p:nvSpPr>
          <p:spPr>
            <a:xfrm>
              <a:off x="251460" y="148425"/>
              <a:ext cx="91440" cy="5907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ndParaRPr>
            </a:p>
          </p:txBody>
        </p:sp>
      </p:grpSp>
      <p:sp>
        <p:nvSpPr>
          <p:cNvPr id="22" name="Title 1">
            <a:extLst>
              <a:ext uri="{FF2B5EF4-FFF2-40B4-BE49-F238E27FC236}">
                <a16:creationId xmlns:a16="http://schemas.microsoft.com/office/drawing/2014/main" id="{7323F532-1390-4F40-A8C1-C71AB22D3AA9}"/>
              </a:ext>
            </a:extLst>
          </p:cNvPr>
          <p:cNvSpPr>
            <a:spLocks noGrp="1"/>
          </p:cNvSpPr>
          <p:nvPr>
            <p:ph type="title" hasCustomPrompt="1"/>
          </p:nvPr>
        </p:nvSpPr>
        <p:spPr>
          <a:xfrm>
            <a:off x="479399" y="161026"/>
            <a:ext cx="11484001" cy="584775"/>
          </a:xfrm>
        </p:spPr>
        <p:txBody>
          <a:bodyPr lIns="0" rIns="0">
            <a:noAutofit/>
          </a:bodyPr>
          <a:lstStyle>
            <a:lvl1pPr>
              <a:defRPr sz="2800">
                <a:solidFill>
                  <a:schemeClr val="tx1"/>
                </a:solidFill>
                <a:latin typeface="+mj-lt"/>
              </a:defRPr>
            </a:lvl1pPr>
          </a:lstStyle>
          <a:p>
            <a:r>
              <a:rPr lang="en-US"/>
              <a:t>Click To Edit Master Title Style</a:t>
            </a:r>
          </a:p>
        </p:txBody>
      </p:sp>
      <p:sp>
        <p:nvSpPr>
          <p:cNvPr id="23" name="Subtitle 2">
            <a:extLst>
              <a:ext uri="{FF2B5EF4-FFF2-40B4-BE49-F238E27FC236}">
                <a16:creationId xmlns:a16="http://schemas.microsoft.com/office/drawing/2014/main" id="{06588259-25AF-4461-A930-6AD3EFEEBFEF}"/>
              </a:ext>
            </a:extLst>
          </p:cNvPr>
          <p:cNvSpPr>
            <a:spLocks noGrp="1"/>
          </p:cNvSpPr>
          <p:nvPr>
            <p:ph type="subTitle" idx="13" hasCustomPrompt="1"/>
          </p:nvPr>
        </p:nvSpPr>
        <p:spPr>
          <a:xfrm>
            <a:off x="479398" y="719202"/>
            <a:ext cx="11484002" cy="299801"/>
          </a:xfrm>
        </p:spPr>
        <p:txBody>
          <a:bodyPr lIns="0" tIns="45720" rIns="0" bIns="45720">
            <a:noAutofit/>
          </a:bodyPr>
          <a:lstStyle>
            <a:lvl1pPr marL="0" indent="0" algn="l">
              <a:buNone/>
              <a:defRPr sz="16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4" name="Straight Connector 23">
            <a:extLst>
              <a:ext uri="{FF2B5EF4-FFF2-40B4-BE49-F238E27FC236}">
                <a16:creationId xmlns:a16="http://schemas.microsoft.com/office/drawing/2014/main" id="{486A19B4-4F11-4152-BE7B-8BDE5BD4FC7E}"/>
              </a:ext>
            </a:extLst>
          </p:cNvPr>
          <p:cNvCxnSpPr/>
          <p:nvPr userDrawn="1"/>
        </p:nvCxnSpPr>
        <p:spPr bwMode="ltGray">
          <a:xfrm rot="16200000">
            <a:off x="2689201" y="-1181099"/>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284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grpSp>
        <p:nvGrpSpPr>
          <p:cNvPr id="5" name="Group 4"/>
          <p:cNvGrpSpPr/>
          <p:nvPr userDrawn="1"/>
        </p:nvGrpSpPr>
        <p:grpSpPr>
          <a:xfrm>
            <a:off x="0" y="-16"/>
            <a:ext cx="12198096" cy="6496427"/>
            <a:chOff x="0" y="-16"/>
            <a:chExt cx="12198096" cy="6496427"/>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4656"/>
              <a:ext cx="12198096" cy="4801755"/>
            </a:xfrm>
            <a:prstGeom prst="rect">
              <a:avLst/>
            </a:prstGeom>
          </p:spPr>
        </p:pic>
        <p:sp>
          <p:nvSpPr>
            <p:cNvPr id="7" name="Rectangle 6"/>
            <p:cNvSpPr/>
            <p:nvPr userDrawn="1"/>
          </p:nvSpPr>
          <p:spPr>
            <a:xfrm>
              <a:off x="425449"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ATEM_SFO\Clients\DSK_Daiichi_Sankyo\DSK_80_12142_PPT_Redesign\DSK_Design\Final_Artwork\Images\Slogan_UK_Lt_Blue_RGB.png"/>
            <p:cNvPicPr>
              <a:picLocks noChangeAspect="1" noChangeArrowheads="1"/>
            </p:cNvPicPr>
            <p:nvPr userDrawn="1"/>
          </p:nvPicPr>
          <p:blipFill>
            <a:blip r:embed="rId3" cstate="print"/>
            <a:srcRect/>
            <a:stretch>
              <a:fillRect/>
            </a:stretch>
          </p:blipFill>
          <p:spPr bwMode="auto">
            <a:xfrm>
              <a:off x="421410" y="111269"/>
              <a:ext cx="3405389" cy="1116703"/>
            </a:xfrm>
            <a:prstGeom prst="rect">
              <a:avLst/>
            </a:prstGeom>
            <a:noFill/>
          </p:spPr>
        </p:pic>
        <p:pic>
          <p:nvPicPr>
            <p:cNvPr id="13" name="Picture 2" descr="\\ATEM_SFO\Clients\DSK_Daiichi_Sankyo\DSK_80_12142_PPT_Redesign\DSK_Design\Final_Artwork\Images\DS_logo_portrait_format_4color_rgb_120206.png"/>
            <p:cNvPicPr>
              <a:picLocks noChangeAspect="1" noChangeArrowheads="1"/>
            </p:cNvPicPr>
            <p:nvPr userDrawn="1"/>
          </p:nvPicPr>
          <p:blipFill>
            <a:blip r:embed="rId4" cstate="print"/>
            <a:srcRect/>
            <a:stretch>
              <a:fillRect/>
            </a:stretch>
          </p:blipFill>
          <p:spPr bwMode="auto">
            <a:xfrm>
              <a:off x="10851905" y="0"/>
              <a:ext cx="1330036" cy="1312834"/>
            </a:xfrm>
            <a:prstGeom prst="rect">
              <a:avLst/>
            </a:prstGeom>
            <a:noFill/>
          </p:spPr>
        </p:pic>
        <p:pic>
          <p:nvPicPr>
            <p:cNvPr id="15" name="Picture 14" descr="color waves for title 1.png"/>
            <p:cNvPicPr>
              <a:picLocks noChangeAspect="1"/>
            </p:cNvPicPr>
            <p:nvPr userDrawn="1"/>
          </p:nvPicPr>
          <p:blipFill rotWithShape="1">
            <a:blip r:embed="rId5" cstate="print"/>
            <a:srcRect r="242"/>
            <a:stretch/>
          </p:blipFill>
          <p:spPr>
            <a:xfrm>
              <a:off x="425452" y="3714348"/>
              <a:ext cx="11764308" cy="859538"/>
            </a:xfrm>
            <a:prstGeom prst="rect">
              <a:avLst/>
            </a:prstGeom>
          </p:spPr>
        </p:pic>
      </p:grpSp>
      <p:sp>
        <p:nvSpPr>
          <p:cNvPr id="3"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8"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10"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22158313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7" name="Subtitle 2"/>
          <p:cNvSpPr>
            <a:spLocks noGrp="1"/>
          </p:cNvSpPr>
          <p:nvPr>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18" name="Title 1"/>
          <p:cNvSpPr>
            <a:spLocks noGrp="1"/>
          </p:cNvSpPr>
          <p:nvPr>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19" name="Text Placeholder 27"/>
          <p:cNvSpPr>
            <a:spLocks noGrp="1"/>
          </p:cNvSpPr>
          <p:nvPr>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0" name="Text Placeholder 27"/>
          <p:cNvSpPr>
            <a:spLocks noGrp="1"/>
          </p:cNvSpPr>
          <p:nvPr>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grpSp>
        <p:nvGrpSpPr>
          <p:cNvPr id="3" name="Group 2"/>
          <p:cNvGrpSpPr/>
          <p:nvPr userDrawn="1"/>
        </p:nvGrpSpPr>
        <p:grpSpPr>
          <a:xfrm>
            <a:off x="0" y="-16"/>
            <a:ext cx="12198096" cy="4573902"/>
            <a:chOff x="0" y="-16"/>
            <a:chExt cx="12198096" cy="4573902"/>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89079"/>
              <a:ext cx="12198096" cy="2767011"/>
            </a:xfrm>
            <a:prstGeom prst="rect">
              <a:avLst/>
            </a:prstGeom>
          </p:spPr>
        </p:pic>
        <p:sp>
          <p:nvSpPr>
            <p:cNvPr id="25" name="Rectangle 24"/>
            <p:cNvSpPr/>
            <p:nvPr userDrawn="1"/>
          </p:nvSpPr>
          <p:spPr>
            <a:xfrm>
              <a:off x="425450"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ATEM_SFO\Clients\DSK_Daiichi_Sankyo\DSK_80_12142_PPT_Redesign\DSK_Design\Final_Artwork\Images\Slogan_UK_Lt_Blue_RGB.png"/>
            <p:cNvPicPr>
              <a:picLocks noChangeAspect="1" noChangeArrowheads="1"/>
            </p:cNvPicPr>
            <p:nvPr userDrawn="1"/>
          </p:nvPicPr>
          <p:blipFill>
            <a:blip r:embed="rId3" cstate="print"/>
            <a:srcRect/>
            <a:stretch>
              <a:fillRect/>
            </a:stretch>
          </p:blipFill>
          <p:spPr bwMode="auto">
            <a:xfrm>
              <a:off x="421410" y="111269"/>
              <a:ext cx="3405389" cy="1116703"/>
            </a:xfrm>
            <a:prstGeom prst="rect">
              <a:avLst/>
            </a:prstGeom>
            <a:noFill/>
          </p:spPr>
        </p:pic>
        <p:pic>
          <p:nvPicPr>
            <p:cNvPr id="22" name="Picture 2" descr="\\ATEM_SFO\Clients\DSK_Daiichi_Sankyo\DSK_80_12142_PPT_Redesign\DSK_Design\Final_Artwork\Images\DS_logo_portrait_format_4color_rgb_120206.png"/>
            <p:cNvPicPr>
              <a:picLocks noChangeAspect="1" noChangeArrowheads="1"/>
            </p:cNvPicPr>
            <p:nvPr userDrawn="1"/>
          </p:nvPicPr>
          <p:blipFill>
            <a:blip r:embed="rId4" cstate="print"/>
            <a:srcRect/>
            <a:stretch>
              <a:fillRect/>
            </a:stretch>
          </p:blipFill>
          <p:spPr bwMode="auto">
            <a:xfrm>
              <a:off x="10851905" y="0"/>
              <a:ext cx="1330036" cy="1312834"/>
            </a:xfrm>
            <a:prstGeom prst="rect">
              <a:avLst/>
            </a:prstGeom>
            <a:noFill/>
          </p:spPr>
        </p:pic>
        <p:pic>
          <p:nvPicPr>
            <p:cNvPr id="27" name="Picture 26" descr="color waves for title 1.png"/>
            <p:cNvPicPr>
              <a:picLocks noChangeAspect="1"/>
            </p:cNvPicPr>
            <p:nvPr userDrawn="1"/>
          </p:nvPicPr>
          <p:blipFill rotWithShape="1">
            <a:blip r:embed="rId5" cstate="print"/>
            <a:srcRect r="242"/>
            <a:stretch/>
          </p:blipFill>
          <p:spPr>
            <a:xfrm>
              <a:off x="425452" y="3714348"/>
              <a:ext cx="11764308" cy="859538"/>
            </a:xfrm>
            <a:prstGeom prst="rect">
              <a:avLst/>
            </a:prstGeom>
          </p:spPr>
        </p:pic>
      </p:grpSp>
    </p:spTree>
    <p:extLst>
      <p:ext uri="{BB962C8B-B14F-4D97-AF65-F5344CB8AC3E}">
        <p14:creationId xmlns:p14="http://schemas.microsoft.com/office/powerpoint/2010/main" val="117484606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3">
    <p:bg>
      <p:bgPr>
        <a:solidFill>
          <a:schemeClr val="bg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0" y="-5244"/>
            <a:ext cx="12198096" cy="6464578"/>
            <a:chOff x="0" y="-5244"/>
            <a:chExt cx="12198096" cy="6464578"/>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4656"/>
              <a:ext cx="12198096" cy="4543081"/>
            </a:xfrm>
            <a:prstGeom prst="rect">
              <a:avLst/>
            </a:prstGeom>
          </p:spPr>
        </p:pic>
        <p:sp>
          <p:nvSpPr>
            <p:cNvPr id="12" name="Rectangle 11"/>
            <p:cNvSpPr/>
            <p:nvPr userDrawn="1"/>
          </p:nvSpPr>
          <p:spPr>
            <a:xfrm>
              <a:off x="425455" y="-5244"/>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color waves for title 3.png"/>
            <p:cNvPicPr>
              <a:picLocks noChangeAspect="1"/>
            </p:cNvPicPr>
            <p:nvPr userDrawn="1"/>
          </p:nvPicPr>
          <p:blipFill rotWithShape="1">
            <a:blip r:embed="rId3" cstate="print"/>
            <a:srcRect l="-53" r="322"/>
            <a:stretch/>
          </p:blipFill>
          <p:spPr>
            <a:xfrm>
              <a:off x="0" y="5298959"/>
              <a:ext cx="12189759" cy="1160375"/>
            </a:xfrm>
            <a:prstGeom prst="rect">
              <a:avLst/>
            </a:prstGeom>
          </p:spPr>
        </p:pic>
        <p:pic>
          <p:nvPicPr>
            <p:cNvPr id="15" name="Picture 2" descr="\\ATEM_SFO\Clients\DSK_Daiichi_Sankyo\DSK_80_12142_PPT_Redesign\DSK_Design\Final_Artwork\Images\Slogan_UK_Lt_Blue_RGB.png"/>
            <p:cNvPicPr>
              <a:picLocks noChangeAspect="1" noChangeArrowheads="1"/>
            </p:cNvPicPr>
            <p:nvPr userDrawn="1"/>
          </p:nvPicPr>
          <p:blipFill>
            <a:blip r:embed="rId4" cstate="print"/>
            <a:srcRect/>
            <a:stretch>
              <a:fillRect/>
            </a:stretch>
          </p:blipFill>
          <p:spPr bwMode="auto">
            <a:xfrm>
              <a:off x="421410" y="111269"/>
              <a:ext cx="3405389" cy="1116703"/>
            </a:xfrm>
            <a:prstGeom prst="rect">
              <a:avLst/>
            </a:prstGeom>
            <a:noFill/>
          </p:spPr>
        </p:pic>
        <p:pic>
          <p:nvPicPr>
            <p:cNvPr id="16" name="Picture 2" descr="\\ATEM_SFO\Clients\DSK_Daiichi_Sankyo\DSK_80_12142_PPT_Redesign\DSK_Design\Final_Artwork\Images\DS_logo_portrait_format_4color_rgb_120206.png"/>
            <p:cNvPicPr>
              <a:picLocks noChangeAspect="1" noChangeArrowheads="1"/>
            </p:cNvPicPr>
            <p:nvPr userDrawn="1"/>
          </p:nvPicPr>
          <p:blipFill>
            <a:blip r:embed="rId5" cstate="print"/>
            <a:srcRect/>
            <a:stretch>
              <a:fillRect/>
            </a:stretch>
          </p:blipFill>
          <p:spPr bwMode="auto">
            <a:xfrm>
              <a:off x="10851905" y="0"/>
              <a:ext cx="1330036" cy="1312834"/>
            </a:xfrm>
            <a:prstGeom prst="rect">
              <a:avLst/>
            </a:prstGeom>
            <a:noFill/>
          </p:spPr>
        </p:pic>
      </p:grpSp>
      <p:sp>
        <p:nvSpPr>
          <p:cNvPr id="7" name="Subtitle 2"/>
          <p:cNvSpPr>
            <a:spLocks noGrp="1"/>
          </p:cNvSpPr>
          <p:nvPr userDrawn="1">
            <p:ph type="subTitle" idx="1" hasCustomPrompt="1"/>
          </p:nvPr>
        </p:nvSpPr>
        <p:spPr>
          <a:xfrm>
            <a:off x="750664" y="2667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8" name="Title 1"/>
          <p:cNvSpPr>
            <a:spLocks noGrp="1"/>
          </p:cNvSpPr>
          <p:nvPr userDrawn="1">
            <p:ph type="ctrTitle" hasCustomPrompt="1"/>
          </p:nvPr>
        </p:nvSpPr>
        <p:spPr>
          <a:xfrm>
            <a:off x="743712" y="1790164"/>
            <a:ext cx="7729728" cy="810760"/>
          </a:xfrm>
          <a:prstGeom prst="rect">
            <a:avLst/>
          </a:prstGeom>
          <a:noFill/>
          <a:ln>
            <a:noFill/>
          </a:ln>
        </p:spPr>
        <p:txBody>
          <a:bodyPr vert="horz" wrap="square" lIns="0" tIns="0" rIns="0" bIns="0" numCol="1" anchor="b"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7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9" name="Text Placeholder 27"/>
          <p:cNvSpPr>
            <a:spLocks noGrp="1"/>
          </p:cNvSpPr>
          <p:nvPr userDrawn="1">
            <p:ph type="body" sz="quarter" idx="10" hasCustomPrompt="1"/>
          </p:nvPr>
        </p:nvSpPr>
        <p:spPr>
          <a:xfrm>
            <a:off x="740588" y="4557932"/>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14" name="Text Placeholder 27"/>
          <p:cNvSpPr>
            <a:spLocks noGrp="1"/>
          </p:cNvSpPr>
          <p:nvPr userDrawn="1">
            <p:ph type="body" sz="quarter" idx="11" hasCustomPrompt="1"/>
          </p:nvPr>
        </p:nvSpPr>
        <p:spPr>
          <a:xfrm>
            <a:off x="740588" y="4724400"/>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11450386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1 - Customizable">
    <p:bg>
      <p:bgPr>
        <a:solidFill>
          <a:schemeClr val="bg1">
            <a:lumMod val="85000"/>
          </a:schemeClr>
        </a:solidFill>
        <a:effectLst/>
      </p:bgPr>
    </p:bg>
    <p:spTree>
      <p:nvGrpSpPr>
        <p:cNvPr id="1" name=""/>
        <p:cNvGrpSpPr/>
        <p:nvPr/>
      </p:nvGrpSpPr>
      <p:grpSpPr>
        <a:xfrm>
          <a:off x="0" y="0"/>
          <a:ext cx="0" cy="0"/>
          <a:chOff x="0" y="0"/>
          <a:chExt cx="0" cy="0"/>
        </a:xfrm>
      </p:grpSpPr>
      <p:pic>
        <p:nvPicPr>
          <p:cNvPr id="23" name="Picture 4" descr="\\ATEM_SFO\Clients\DSK_Daiichi_Sankyo\DSK_80_12142_PPT_Redesign\DSK_Design\Final_Artwork\DSK_iStock_000024390899_fa.png"/>
          <p:cNvPicPr>
            <a:picLocks noChangeAspect="1" noChangeArrowheads="1"/>
          </p:cNvPicPr>
          <p:nvPr userDrawn="1"/>
        </p:nvPicPr>
        <p:blipFill>
          <a:blip r:embed="rId2" cstate="screen"/>
          <a:srcRect l="-96"/>
          <a:stretch>
            <a:fillRect/>
          </a:stretch>
        </p:blipFill>
        <p:spPr bwMode="auto">
          <a:xfrm>
            <a:off x="4909977" y="1478299"/>
            <a:ext cx="7279570" cy="3672779"/>
          </a:xfrm>
          <a:prstGeom prst="rect">
            <a:avLst/>
          </a:prstGeom>
          <a:noFill/>
          <a:ln>
            <a:noFill/>
          </a:ln>
        </p:spPr>
      </p:pic>
      <p:pic>
        <p:nvPicPr>
          <p:cNvPr id="13" name="Picture 2" descr="\\ATEM_SFO\Clients\DSK_Daiichi_Sankyo\DSK_80_12142_PPT_Redesign\DSK_Design\Final_Artwork\DS_2015_Key_Visual_Inside_0438.png"/>
          <p:cNvPicPr>
            <a:picLocks noChangeAspect="1" noChangeArrowheads="1"/>
          </p:cNvPicPr>
          <p:nvPr userDrawn="1"/>
        </p:nvPicPr>
        <p:blipFill rotWithShape="1">
          <a:blip r:embed="rId3" cstate="print"/>
          <a:srcRect l="5020" t="-3979" r="10164" b="-1"/>
          <a:stretch/>
        </p:blipFill>
        <p:spPr bwMode="auto">
          <a:xfrm>
            <a:off x="369794" y="825575"/>
            <a:ext cx="4546679" cy="3717491"/>
          </a:xfrm>
          <a:prstGeom prst="rect">
            <a:avLst/>
          </a:prstGeom>
          <a:noFill/>
          <a:ln>
            <a:noFill/>
          </a:ln>
        </p:spPr>
      </p:pic>
      <p:grpSp>
        <p:nvGrpSpPr>
          <p:cNvPr id="3" name="Group 2"/>
          <p:cNvGrpSpPr/>
          <p:nvPr userDrawn="1"/>
        </p:nvGrpSpPr>
        <p:grpSpPr>
          <a:xfrm>
            <a:off x="0" y="-16"/>
            <a:ext cx="12198096" cy="6862263"/>
            <a:chOff x="0" y="-16"/>
            <a:chExt cx="12198096" cy="6862263"/>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6"/>
              <a:ext cx="12198096" cy="6862263"/>
            </a:xfrm>
            <a:prstGeom prst="rect">
              <a:avLst/>
            </a:prstGeom>
          </p:spPr>
        </p:pic>
        <p:sp>
          <p:nvSpPr>
            <p:cNvPr id="34" name="Rectangle 33"/>
            <p:cNvSpPr/>
            <p:nvPr userDrawn="1"/>
          </p:nvSpPr>
          <p:spPr>
            <a:xfrm>
              <a:off x="425450" y="-16"/>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ATEM_SFO\Clients\DSK_Daiichi_Sankyo\DSK_80_12142_PPT_Redesign\DSK_Design\Final_Artwork\Images\Slogan_UK_Lt_Blue_RGB.png"/>
            <p:cNvPicPr>
              <a:picLocks noChangeAspect="1" noChangeArrowheads="1"/>
            </p:cNvPicPr>
            <p:nvPr userDrawn="1"/>
          </p:nvPicPr>
          <p:blipFill>
            <a:blip r:embed="rId5" cstate="print"/>
            <a:srcRect/>
            <a:stretch>
              <a:fillRect/>
            </a:stretch>
          </p:blipFill>
          <p:spPr bwMode="auto">
            <a:xfrm>
              <a:off x="421410" y="111269"/>
              <a:ext cx="3405389" cy="1116703"/>
            </a:xfrm>
            <a:prstGeom prst="rect">
              <a:avLst/>
            </a:prstGeom>
            <a:noFill/>
          </p:spPr>
        </p:pic>
        <p:pic>
          <p:nvPicPr>
            <p:cNvPr id="20" name="Picture 2" descr="\\ATEM_SFO\Clients\DSK_Daiichi_Sankyo\DSK_80_12142_PPT_Redesign\DSK_Design\Final_Artwork\Images\DS_logo_portrait_format_4color_rgb_120206.png"/>
            <p:cNvPicPr>
              <a:picLocks noChangeAspect="1" noChangeArrowheads="1"/>
            </p:cNvPicPr>
            <p:nvPr userDrawn="1"/>
          </p:nvPicPr>
          <p:blipFill>
            <a:blip r:embed="rId6" cstate="print"/>
            <a:srcRect/>
            <a:stretch>
              <a:fillRect/>
            </a:stretch>
          </p:blipFill>
          <p:spPr bwMode="auto">
            <a:xfrm>
              <a:off x="10851905" y="0"/>
              <a:ext cx="1330036" cy="1312834"/>
            </a:xfrm>
            <a:prstGeom prst="rect">
              <a:avLst/>
            </a:prstGeom>
            <a:noFill/>
          </p:spPr>
        </p:pic>
        <p:pic>
          <p:nvPicPr>
            <p:cNvPr id="22" name="Picture 21" descr="color waves for title 1.png"/>
            <p:cNvPicPr>
              <a:picLocks noChangeAspect="1"/>
            </p:cNvPicPr>
            <p:nvPr userDrawn="1"/>
          </p:nvPicPr>
          <p:blipFill rotWithShape="1">
            <a:blip r:embed="rId7" cstate="print"/>
            <a:srcRect r="242"/>
            <a:stretch/>
          </p:blipFill>
          <p:spPr>
            <a:xfrm>
              <a:off x="425452" y="3714348"/>
              <a:ext cx="11764308" cy="859538"/>
            </a:xfrm>
            <a:prstGeom prst="rect">
              <a:avLst/>
            </a:prstGeom>
          </p:spPr>
        </p:pic>
      </p:grpSp>
      <p:sp>
        <p:nvSpPr>
          <p:cNvPr id="21"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4"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6"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7"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365610401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2 - Customizable">
    <p:bg>
      <p:bgPr>
        <a:solidFill>
          <a:schemeClr val="bg1">
            <a:lumMod val="75000"/>
          </a:schemeClr>
        </a:solidFill>
        <a:effectLst/>
      </p:bgPr>
    </p:bg>
    <p:spTree>
      <p:nvGrpSpPr>
        <p:cNvPr id="1" name=""/>
        <p:cNvGrpSpPr/>
        <p:nvPr/>
      </p:nvGrpSpPr>
      <p:grpSpPr>
        <a:xfrm>
          <a:off x="0" y="0"/>
          <a:ext cx="0" cy="0"/>
          <a:chOff x="0" y="0"/>
          <a:chExt cx="0" cy="0"/>
        </a:xfrm>
      </p:grpSpPr>
      <p:pic>
        <p:nvPicPr>
          <p:cNvPr id="20" name="Picture 19" descr="112301318_14_fa_jpg.jpg"/>
          <p:cNvPicPr>
            <a:picLocks noChangeAspect="1"/>
          </p:cNvPicPr>
          <p:nvPr userDrawn="1"/>
        </p:nvPicPr>
        <p:blipFill>
          <a:blip r:embed="rId2"/>
          <a:stretch>
            <a:fillRect/>
          </a:stretch>
        </p:blipFill>
        <p:spPr>
          <a:xfrm>
            <a:off x="4930444" y="1212302"/>
            <a:ext cx="7261555" cy="4841036"/>
          </a:xfrm>
          <a:prstGeom prst="rect">
            <a:avLst/>
          </a:prstGeom>
        </p:spPr>
      </p:pic>
      <p:pic>
        <p:nvPicPr>
          <p:cNvPr id="13" name="Picture 2" descr="\\ATEM_SFO\Clients\DSK_Daiichi_Sankyo\DSK_80_12142_PPT_Redesign\DSK_Design\Final_Artwork\DS_2015_Key_Visual_Inside_0446.png"/>
          <p:cNvPicPr>
            <a:picLocks noChangeAspect="1" noChangeArrowheads="1"/>
          </p:cNvPicPr>
          <p:nvPr userDrawn="1"/>
        </p:nvPicPr>
        <p:blipFill>
          <a:blip r:embed="rId3" cstate="print"/>
          <a:srcRect l="3776" r="932"/>
          <a:stretch>
            <a:fillRect/>
          </a:stretch>
        </p:blipFill>
        <p:spPr bwMode="auto">
          <a:xfrm>
            <a:off x="0" y="1695908"/>
            <a:ext cx="4926094" cy="3448161"/>
          </a:xfrm>
          <a:prstGeom prst="rect">
            <a:avLst/>
          </a:prstGeom>
          <a:noFill/>
        </p:spPr>
      </p:pic>
      <p:grpSp>
        <p:nvGrpSpPr>
          <p:cNvPr id="3" name="Group 2"/>
          <p:cNvGrpSpPr/>
          <p:nvPr userDrawn="1"/>
        </p:nvGrpSpPr>
        <p:grpSpPr>
          <a:xfrm>
            <a:off x="739" y="-5243"/>
            <a:ext cx="12198096" cy="6867506"/>
            <a:chOff x="739" y="-5243"/>
            <a:chExt cx="12198096" cy="6867506"/>
          </a:xfrm>
        </p:grpSpPr>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39" y="0"/>
              <a:ext cx="12198096" cy="6862263"/>
            </a:xfrm>
            <a:prstGeom prst="rect">
              <a:avLst/>
            </a:prstGeom>
          </p:spPr>
        </p:pic>
        <p:sp>
          <p:nvSpPr>
            <p:cNvPr id="31" name="Rectangle 30"/>
            <p:cNvSpPr/>
            <p:nvPr userDrawn="1"/>
          </p:nvSpPr>
          <p:spPr>
            <a:xfrm>
              <a:off x="425452" y="-5243"/>
              <a:ext cx="4489449"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ATEM_SFO\Clients\DSK_Daiichi_Sankyo\DSK_80_12142_PPT_Redesign\DSK_Design\Final_Artwork\Images\Slogan_UK_Lt_Blue_RGB.png"/>
            <p:cNvPicPr>
              <a:picLocks noChangeAspect="1" noChangeArrowheads="1"/>
            </p:cNvPicPr>
            <p:nvPr userDrawn="1"/>
          </p:nvPicPr>
          <p:blipFill>
            <a:blip r:embed="rId5" cstate="print"/>
            <a:srcRect/>
            <a:stretch>
              <a:fillRect/>
            </a:stretch>
          </p:blipFill>
          <p:spPr bwMode="auto">
            <a:xfrm>
              <a:off x="421410" y="111269"/>
              <a:ext cx="3405389" cy="1116703"/>
            </a:xfrm>
            <a:prstGeom prst="rect">
              <a:avLst/>
            </a:prstGeom>
            <a:noFill/>
          </p:spPr>
        </p:pic>
        <p:pic>
          <p:nvPicPr>
            <p:cNvPr id="18" name="Picture 17" descr="color waves for title 1.png"/>
            <p:cNvPicPr>
              <a:picLocks noChangeAspect="1"/>
            </p:cNvPicPr>
            <p:nvPr userDrawn="1"/>
          </p:nvPicPr>
          <p:blipFill rotWithShape="1">
            <a:blip r:embed="rId6" cstate="print"/>
            <a:srcRect r="242"/>
            <a:stretch/>
          </p:blipFill>
          <p:spPr>
            <a:xfrm>
              <a:off x="425452" y="3714348"/>
              <a:ext cx="11764308" cy="859538"/>
            </a:xfrm>
            <a:prstGeom prst="rect">
              <a:avLst/>
            </a:prstGeom>
          </p:spPr>
        </p:pic>
        <p:pic>
          <p:nvPicPr>
            <p:cNvPr id="24" name="Picture 2" descr="\\ATEM_SFO\Clients\DSK_Daiichi_Sankyo\DSK_80_12142_PPT_Redesign\DSK_Design\Final_Artwork\Images\DS_logo_portrait_format_4color_rgb_120206.png"/>
            <p:cNvPicPr>
              <a:picLocks noChangeAspect="1" noChangeArrowheads="1"/>
            </p:cNvPicPr>
            <p:nvPr userDrawn="1"/>
          </p:nvPicPr>
          <p:blipFill>
            <a:blip r:embed="rId7" cstate="print"/>
            <a:srcRect/>
            <a:stretch>
              <a:fillRect/>
            </a:stretch>
          </p:blipFill>
          <p:spPr bwMode="auto">
            <a:xfrm>
              <a:off x="10851905" y="0"/>
              <a:ext cx="1330036" cy="1312834"/>
            </a:xfrm>
            <a:prstGeom prst="rect">
              <a:avLst/>
            </a:prstGeom>
            <a:noFill/>
          </p:spPr>
        </p:pic>
      </p:grpSp>
      <p:sp>
        <p:nvSpPr>
          <p:cNvPr id="21" name="Subtitle 2"/>
          <p:cNvSpPr>
            <a:spLocks noGrp="1"/>
          </p:cNvSpPr>
          <p:nvPr userDrawn="1">
            <p:ph type="subTitle" idx="1" hasCustomPrompt="1"/>
          </p:nvPr>
        </p:nvSpPr>
        <p:spPr>
          <a:xfrm>
            <a:off x="750848" y="5334000"/>
            <a:ext cx="2743200" cy="533400"/>
          </a:xfrm>
        </p:spPr>
        <p:txBody>
          <a:bodyPr lIns="0" tIns="0" rIns="0" bIns="0">
            <a:normAutofit/>
          </a:bodyPr>
          <a:lstStyle>
            <a:lvl1pPr marL="0" indent="0" algn="l">
              <a:buNone/>
              <a:defRPr sz="1400" baseline="0">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date</a:t>
            </a:r>
          </a:p>
        </p:txBody>
      </p:sp>
      <p:sp>
        <p:nvSpPr>
          <p:cNvPr id="22" name="Title 1"/>
          <p:cNvSpPr>
            <a:spLocks noGrp="1"/>
          </p:cNvSpPr>
          <p:nvPr userDrawn="1">
            <p:ph type="ctrTitle" hasCustomPrompt="1"/>
          </p:nvPr>
        </p:nvSpPr>
        <p:spPr>
          <a:xfrm>
            <a:off x="740936" y="4456090"/>
            <a:ext cx="7729728" cy="811834"/>
          </a:xfrm>
          <a:prstGeom prst="rect">
            <a:avLst/>
          </a:prstGeom>
        </p:spPr>
        <p:txBody>
          <a:bodyPr lIns="0" tIns="0" rIns="0" bIns="0" anchor="b" anchorCtr="0">
            <a:noAutofit/>
          </a:bodyPr>
          <a:lstStyle>
            <a:lvl1pPr algn="l">
              <a:lnSpc>
                <a:spcPct val="90000"/>
              </a:lnSpc>
              <a:defRPr sz="2700" baseline="0">
                <a:solidFill>
                  <a:schemeClr val="tx1"/>
                </a:solidFill>
                <a:latin typeface="Arial" pitchFamily="34" charset="0"/>
                <a:cs typeface="Arial" pitchFamily="34" charset="0"/>
              </a:defRPr>
            </a:lvl1pPr>
          </a:lstStyle>
          <a:p>
            <a:r>
              <a:rPr lang="en-US"/>
              <a:t>Click to edit title</a:t>
            </a:r>
          </a:p>
        </p:txBody>
      </p:sp>
      <p:sp>
        <p:nvSpPr>
          <p:cNvPr id="25" name="Text Placeholder 27"/>
          <p:cNvSpPr>
            <a:spLocks noGrp="1"/>
          </p:cNvSpPr>
          <p:nvPr userDrawn="1">
            <p:ph type="body" sz="quarter" idx="10" hasCustomPrompt="1"/>
          </p:nvPr>
        </p:nvSpPr>
        <p:spPr>
          <a:xfrm>
            <a:off x="750848" y="6096000"/>
            <a:ext cx="4876800" cy="1397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Author name</a:t>
            </a:r>
          </a:p>
        </p:txBody>
      </p:sp>
      <p:sp>
        <p:nvSpPr>
          <p:cNvPr id="26" name="Text Placeholder 27"/>
          <p:cNvSpPr>
            <a:spLocks noGrp="1"/>
          </p:cNvSpPr>
          <p:nvPr userDrawn="1">
            <p:ph type="body" sz="quarter" idx="11" hasCustomPrompt="1"/>
          </p:nvPr>
        </p:nvSpPr>
        <p:spPr>
          <a:xfrm>
            <a:off x="750848" y="6262468"/>
            <a:ext cx="4876800" cy="152400"/>
          </a:xfrm>
        </p:spPr>
        <p:txBody>
          <a:bodyPr lIns="0" tIns="0" rIns="0" bIns="0">
            <a:noAutofit/>
          </a:bodyPr>
          <a:lstStyle>
            <a:lvl1pPr marL="0" indent="0">
              <a:lnSpc>
                <a:spcPts val="1100"/>
              </a:lnSpc>
              <a:spcBef>
                <a:spcPts val="0"/>
              </a:spcBef>
              <a:buFontTx/>
              <a:buNone/>
              <a:defRPr sz="1000" baseline="0">
                <a:latin typeface="Arial" pitchFamily="34" charset="0"/>
                <a:cs typeface="Arial" pitchFamily="34" charset="0"/>
              </a:defRPr>
            </a:lvl1pPr>
            <a:lvl2pPr>
              <a:buFontTx/>
              <a:buNone/>
              <a:defRPr sz="900">
                <a:latin typeface="Arial" pitchFamily="34" charset="0"/>
                <a:cs typeface="Arial" pitchFamily="34" charset="0"/>
              </a:defRPr>
            </a:lvl2pPr>
            <a:lvl3pPr>
              <a:buFontTx/>
              <a:buNone/>
              <a:defRPr sz="900">
                <a:latin typeface="Arial" pitchFamily="34" charset="0"/>
                <a:cs typeface="Arial" pitchFamily="34" charset="0"/>
              </a:defRPr>
            </a:lvl3pPr>
            <a:lvl4pPr>
              <a:buFontTx/>
              <a:buNone/>
              <a:defRPr sz="900">
                <a:latin typeface="Arial" pitchFamily="34" charset="0"/>
                <a:cs typeface="Arial" pitchFamily="34" charset="0"/>
              </a:defRPr>
            </a:lvl4pPr>
            <a:lvl5pPr>
              <a:buFontTx/>
              <a:buNone/>
              <a:defRPr sz="900">
                <a:latin typeface="Arial" pitchFamily="34" charset="0"/>
                <a:cs typeface="Arial" pitchFamily="34" charset="0"/>
              </a:defRPr>
            </a:lvl5pPr>
          </a:lstStyle>
          <a:p>
            <a:pPr lvl="0"/>
            <a:r>
              <a:rPr lang="en-US"/>
              <a:t>Click to edit Department name</a:t>
            </a:r>
          </a:p>
        </p:txBody>
      </p:sp>
    </p:spTree>
    <p:extLst>
      <p:ext uri="{BB962C8B-B14F-4D97-AF65-F5344CB8AC3E}">
        <p14:creationId xmlns:p14="http://schemas.microsoft.com/office/powerpoint/2010/main" val="11400304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 Text in Middl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929385"/>
            <a:ext cx="9601200" cy="3705569"/>
          </a:xfrm>
          <a:prstGeom prst="rect">
            <a:avLst/>
          </a:prstGeom>
        </p:spPr>
      </p:pic>
      <p:sp>
        <p:nvSpPr>
          <p:cNvPr id="8" name="Title 1"/>
          <p:cNvSpPr>
            <a:spLocks noGrp="1"/>
          </p:cNvSpPr>
          <p:nvPr>
            <p:ph type="ctrTitle" hasCustomPrompt="1"/>
          </p:nvPr>
        </p:nvSpPr>
        <p:spPr>
          <a:xfrm>
            <a:off x="743712" y="2213143"/>
            <a:ext cx="7729728" cy="810760"/>
          </a:xfrm>
          <a:prstGeom prst="rect">
            <a:avLst/>
          </a:prstGeom>
          <a:noFill/>
          <a:ln>
            <a:noFill/>
          </a:ln>
        </p:spPr>
        <p:txBody>
          <a:bodyPr vert="horz" wrap="square" lIns="0" tIns="0" rIns="0" bIns="0" numCol="1" anchor="t"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8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22" name="Rectangle 21"/>
          <p:cNvSpPr/>
          <p:nvPr userDrawn="1"/>
        </p:nvSpPr>
        <p:spPr>
          <a:xfrm>
            <a:off x="428680" y="0"/>
            <a:ext cx="9159889" cy="91440"/>
          </a:xfrm>
          <a:prstGeom prst="rect">
            <a:avLst/>
          </a:prstGeom>
          <a:solidFill>
            <a:srgbClr val="89BA17"/>
          </a:solidFill>
          <a:ln>
            <a:noFill/>
          </a:ln>
          <a:effectLst/>
        </p:spPr>
        <p:style>
          <a:lnRef idx="1">
            <a:schemeClr val="accent1"/>
          </a:lnRef>
          <a:fillRef idx="3">
            <a:schemeClr val="accent1"/>
          </a:fillRef>
          <a:effectRef idx="2">
            <a:schemeClr val="accent1"/>
          </a:effectRef>
          <a:fontRef idx="minor">
            <a:schemeClr val="lt1"/>
          </a:fontRef>
        </p:style>
        <p:txBody>
          <a:bodyPr lIns="64419" tIns="32210" rIns="64419" bIns="32210" rtlCol="0" anchor="ctr"/>
          <a:lstStyle/>
          <a:p>
            <a:pPr algn="ctr"/>
            <a:endParaRPr lang="en-US"/>
          </a:p>
        </p:txBody>
      </p:sp>
      <p:sp>
        <p:nvSpPr>
          <p:cNvPr id="25" name="Slide Number Placeholder 24"/>
          <p:cNvSpPr>
            <a:spLocks noGrp="1"/>
          </p:cNvSpPr>
          <p:nvPr>
            <p:ph type="sldNum" sz="quarter" idx="10"/>
          </p:nvPr>
        </p:nvSpPr>
        <p:spPr/>
        <p:txBody>
          <a:bodyPr/>
          <a:lstStyle/>
          <a:p>
            <a:fld id="{CFA9C6AD-F5D9-4909-94C3-E6A9EFC35C84}" type="slidenum">
              <a:rPr lang="en-US" smtClean="0"/>
              <a:pPr/>
              <a:t>‹#›</a:t>
            </a:fld>
            <a:endParaRPr lang="en-US"/>
          </a:p>
        </p:txBody>
      </p:sp>
      <p:sp>
        <p:nvSpPr>
          <p:cNvPr id="26" name="Footer Placeholder 25"/>
          <p:cNvSpPr>
            <a:spLocks noGrp="1"/>
          </p:cNvSpPr>
          <p:nvPr>
            <p:ph type="ftr" sz="quarter" idx="11"/>
          </p:nvPr>
        </p:nvSpPr>
        <p:spPr/>
        <p:txBody>
          <a:bodyPr/>
          <a:lstStyle/>
          <a:p>
            <a:pPr>
              <a:defRPr/>
            </a:pPr>
            <a:r>
              <a:rPr lang="en-US"/>
              <a:t>Weekly Status Report | AXTRIA CONFIDENTIAL</a:t>
            </a:r>
          </a:p>
        </p:txBody>
      </p:sp>
      <p:pic>
        <p:nvPicPr>
          <p:cNvPr id="11" name="Picture 2" descr="\\ATEM_SFO\Clients\DSK_Daiichi_Sankyo\DSK_80_12142_PPT_Redesign\DSK_Design\Final_Artwork\Images\DS_logo_portrait_format_4color_rgb_120206.png"/>
          <p:cNvPicPr>
            <a:picLocks noChangeAspect="1" noChangeArrowheads="1"/>
          </p:cNvPicPr>
          <p:nvPr userDrawn="1"/>
        </p:nvPicPr>
        <p:blipFill>
          <a:blip r:embed="rId3" cstate="print"/>
          <a:srcRect/>
          <a:stretch>
            <a:fillRect/>
          </a:stretch>
        </p:blipFill>
        <p:spPr bwMode="auto">
          <a:xfrm>
            <a:off x="10851905" y="0"/>
            <a:ext cx="1330036" cy="1312834"/>
          </a:xfrm>
          <a:prstGeom prst="rect">
            <a:avLst/>
          </a:prstGeom>
          <a:noFill/>
        </p:spPr>
      </p:pic>
    </p:spTree>
    <p:extLst>
      <p:ext uri="{BB962C8B-B14F-4D97-AF65-F5344CB8AC3E}">
        <p14:creationId xmlns:p14="http://schemas.microsoft.com/office/powerpoint/2010/main" val="266252571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3" name="Title 2">
            <a:extLst>
              <a:ext uri="{FF2B5EF4-FFF2-40B4-BE49-F238E27FC236}">
                <a16:creationId xmlns:a16="http://schemas.microsoft.com/office/drawing/2014/main" id="{AC66345D-2AEA-4C16-89A1-D4D341F17765}"/>
              </a:ext>
            </a:extLst>
          </p:cNvPr>
          <p:cNvSpPr>
            <a:spLocks noGrp="1"/>
          </p:cNvSpPr>
          <p:nvPr>
            <p:ph type="title"/>
          </p:nvPr>
        </p:nvSpPr>
        <p:spPr/>
        <p:txBody>
          <a:bodyPr>
            <a:noAutofit/>
          </a:bodyPr>
          <a:lstStyle>
            <a:lvl1pPr>
              <a:defRPr sz="4000"/>
            </a:lvl1pPr>
          </a:lstStyle>
          <a:p>
            <a:r>
              <a:rPr lang="en-US"/>
              <a:t>Click to edit Master title style</a:t>
            </a:r>
            <a:endParaRPr lang="de-CH"/>
          </a:p>
        </p:txBody>
      </p:sp>
      <p:grpSp>
        <p:nvGrpSpPr>
          <p:cNvPr id="2" name="Group 4">
            <a:extLst>
              <a:ext uri="{FF2B5EF4-FFF2-40B4-BE49-F238E27FC236}">
                <a16:creationId xmlns:a16="http://schemas.microsoft.com/office/drawing/2014/main" id="{B1916924-FD56-7FC8-DD87-E138084DEAD6}"/>
              </a:ext>
            </a:extLst>
          </p:cNvPr>
          <p:cNvGrpSpPr>
            <a:grpSpLocks noChangeAspect="1"/>
          </p:cNvGrpSpPr>
          <p:nvPr userDrawn="1"/>
        </p:nvGrpSpPr>
        <p:grpSpPr bwMode="auto">
          <a:xfrm>
            <a:off x="0" y="6284300"/>
            <a:ext cx="1197773" cy="573700"/>
            <a:chOff x="5557" y="2809"/>
            <a:chExt cx="1712" cy="820"/>
          </a:xfrm>
        </p:grpSpPr>
        <p:sp>
          <p:nvSpPr>
            <p:cNvPr id="4" name="Freeform 5">
              <a:extLst>
                <a:ext uri="{FF2B5EF4-FFF2-40B4-BE49-F238E27FC236}">
                  <a16:creationId xmlns:a16="http://schemas.microsoft.com/office/drawing/2014/main" id="{3CE7740D-8AAA-F910-A539-18B91B26955E}"/>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19EF9393-85A8-19DE-20B1-251B35BB3232}"/>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36A8438A-F276-527C-7DF6-4F4A5F1E9107}"/>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EFE9C543-3483-D504-18C2-AD08E59A86C8}"/>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E506C4B8-2BE5-8F3F-6F4D-52CF42EF7BFE}"/>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83DABA78-CC26-E703-DA85-1306F7CCD8F9}"/>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id="{585ED107-D6AC-5D7F-3353-CCFEA44985C1}"/>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a:extLst>
                <a:ext uri="{FF2B5EF4-FFF2-40B4-BE49-F238E27FC236}">
                  <a16:creationId xmlns:a16="http://schemas.microsoft.com/office/drawing/2014/main" id="{13AA588D-6CD9-41F0-24BE-80EFB440E7D2}"/>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a:extLst>
                <a:ext uri="{FF2B5EF4-FFF2-40B4-BE49-F238E27FC236}">
                  <a16:creationId xmlns:a16="http://schemas.microsoft.com/office/drawing/2014/main" id="{0537BDAF-6ED5-E98E-249D-EC716D2EF1C8}"/>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a:extLst>
                <a:ext uri="{FF2B5EF4-FFF2-40B4-BE49-F238E27FC236}">
                  <a16:creationId xmlns:a16="http://schemas.microsoft.com/office/drawing/2014/main" id="{41AE5917-2D8E-BE72-27AD-AAF8A590A84D}"/>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a:extLst>
                <a:ext uri="{FF2B5EF4-FFF2-40B4-BE49-F238E27FC236}">
                  <a16:creationId xmlns:a16="http://schemas.microsoft.com/office/drawing/2014/main" id="{6141C696-C935-7238-FBD9-16D7D7329D1B}"/>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a:extLst>
                <a:ext uri="{FF2B5EF4-FFF2-40B4-BE49-F238E27FC236}">
                  <a16:creationId xmlns:a16="http://schemas.microsoft.com/office/drawing/2014/main" id="{7C745BF0-2F88-E137-E6BE-DFBD5B1607F4}"/>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a:extLst>
                <a:ext uri="{FF2B5EF4-FFF2-40B4-BE49-F238E27FC236}">
                  <a16:creationId xmlns:a16="http://schemas.microsoft.com/office/drawing/2014/main" id="{4CC67D3A-EA5A-3461-42C5-803AE2D43EAF}"/>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078B2499-0084-9137-18B1-C1E12627C3BF}"/>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1DAE135C-8073-534D-1811-B7C15325DAE7}"/>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a:extLst>
                <a:ext uri="{FF2B5EF4-FFF2-40B4-BE49-F238E27FC236}">
                  <a16:creationId xmlns:a16="http://schemas.microsoft.com/office/drawing/2014/main" id="{9B5A6FDB-3CD0-BE56-FB7B-24E94EBE774E}"/>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9CE9CE7C-513F-CCFA-E3C3-8F84E7D306DA}"/>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C6CBF361-CE72-E534-D2AB-A20CC2DC6390}"/>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855393B1-C34C-8BF4-51A5-23D04F895B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E54A58B9-1AE5-A407-256B-3F20733B53B6}"/>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E9ADBADB-357D-A3DF-1FD1-127936D60DF3}"/>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28A35A78-B1F4-FD76-DFF5-524643E4D2C3}"/>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1511D91B-339C-F93D-5B18-68F069BE9D8F}"/>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15074F42-F2A1-9596-0441-A69473EF2C3D}"/>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a:extLst>
                <a:ext uri="{FF2B5EF4-FFF2-40B4-BE49-F238E27FC236}">
                  <a16:creationId xmlns:a16="http://schemas.microsoft.com/office/drawing/2014/main" id="{0B925DA0-0C07-A01D-1C7E-5B2D3EF28023}"/>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Footer Placeholder 11"/>
          <p:cNvSpPr>
            <a:spLocks noGrp="1"/>
          </p:cNvSpPr>
          <p:nvPr userDrawn="1">
            <p:ph type="ftr" sz="quarter" idx="15"/>
          </p:nvPr>
        </p:nvSpPr>
        <p:spPr>
          <a:xfrm>
            <a:off x="8733802" y="6456764"/>
            <a:ext cx="2805055" cy="273049"/>
          </a:xfrm>
        </p:spPr>
        <p:txBody>
          <a:bodyPr/>
          <a:lstStyle/>
          <a:p>
            <a:pPr>
              <a:defRPr/>
            </a:pPr>
            <a:r>
              <a:rPr lang="en-US"/>
              <a:t>Weekly Status Report | AXTRIA CONFIDENTIAL</a:t>
            </a:r>
          </a:p>
        </p:txBody>
      </p:sp>
    </p:spTree>
    <p:extLst>
      <p:ext uri="{BB962C8B-B14F-4D97-AF65-F5344CB8AC3E}">
        <p14:creationId xmlns:p14="http://schemas.microsoft.com/office/powerpoint/2010/main" val="359409905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Title 1">
            <a:extLst>
              <a:ext uri="{FF2B5EF4-FFF2-40B4-BE49-F238E27FC236}">
                <a16:creationId xmlns:a16="http://schemas.microsoft.com/office/drawing/2014/main" id="{C9B2A316-BF26-4D26-9BDC-74C2592F8568}"/>
              </a:ext>
            </a:extLst>
          </p:cNvPr>
          <p:cNvSpPr>
            <a:spLocks noGrp="1"/>
          </p:cNvSpPr>
          <p:nvPr>
            <p:ph type="title"/>
          </p:nvPr>
        </p:nvSpPr>
        <p:spPr/>
        <p:txBody>
          <a:bodyPr/>
          <a:lstStyle/>
          <a:p>
            <a:r>
              <a:rPr lang="en-US"/>
              <a:t>Click to edit Master title style</a:t>
            </a:r>
            <a:endParaRPr lang="de-CH"/>
          </a:p>
        </p:txBody>
      </p:sp>
    </p:spTree>
    <p:extLst>
      <p:ext uri="{BB962C8B-B14F-4D97-AF65-F5344CB8AC3E}">
        <p14:creationId xmlns:p14="http://schemas.microsoft.com/office/powerpoint/2010/main" val="2592284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44141" y="1709738"/>
            <a:ext cx="4406323" cy="1712335"/>
          </a:xfrm>
          <a:prstGeom prst="rect">
            <a:avLst/>
          </a:prstGeom>
        </p:spPr>
        <p:txBody>
          <a:bodyPr anchor="b">
            <a:normAutofit/>
          </a:bodyPr>
          <a:lstStyle>
            <a:lvl1pPr>
              <a:defRPr sz="4400" baseline="0">
                <a:solidFill>
                  <a:schemeClr val="tx1"/>
                </a:solidFill>
                <a:latin typeface="Franklin Gothic Book" panose="020B0503020102020204" pitchFamily="34" charset="0"/>
              </a:defRPr>
            </a:lvl1pPr>
          </a:lstStyle>
          <a:p>
            <a:r>
              <a:rPr lang="en-US" sz="4400" cap="all">
                <a:latin typeface="Franklin Gothic Book" panose="020B0503020102020204" pitchFamily="34" charset="0"/>
              </a:rPr>
              <a:t>Title goes here</a:t>
            </a:r>
            <a:endParaRPr lang="en-US"/>
          </a:p>
        </p:txBody>
      </p:sp>
      <p:sp>
        <p:nvSpPr>
          <p:cNvPr id="3" name="Text Placeholder 2"/>
          <p:cNvSpPr>
            <a:spLocks noGrp="1"/>
          </p:cNvSpPr>
          <p:nvPr>
            <p:ph type="body" idx="1" hasCustomPrompt="1"/>
          </p:nvPr>
        </p:nvSpPr>
        <p:spPr>
          <a:xfrm>
            <a:off x="6844141" y="3467248"/>
            <a:ext cx="4406323" cy="813808"/>
          </a:xfrm>
        </p:spPr>
        <p:txBody>
          <a:bodyPr>
            <a:normAutofit/>
          </a:bodyPr>
          <a:lstStyle>
            <a:lvl1pPr marL="0" indent="0">
              <a:buNone/>
              <a:defRPr sz="2000" b="0" cap="all" baseline="0">
                <a:solidFill>
                  <a:schemeClr val="tx1"/>
                </a:solidFill>
                <a:latin typeface="Franklin Gothic Medium" panose="020B06030201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z="2000" cap="all">
                <a:latin typeface="Franklin Gothic Book" panose="020B0503020102020204" pitchFamily="34" charset="0"/>
              </a:rPr>
              <a:t>Title goes here</a:t>
            </a:r>
            <a:endParaRPr lang="en-US"/>
          </a:p>
        </p:txBody>
      </p:sp>
      <p:grpSp>
        <p:nvGrpSpPr>
          <p:cNvPr id="5" name="Group 4">
            <a:extLst>
              <a:ext uri="{FF2B5EF4-FFF2-40B4-BE49-F238E27FC236}">
                <a16:creationId xmlns:a16="http://schemas.microsoft.com/office/drawing/2014/main" id="{5AB6F2AC-CCFC-4101-9758-2F38FF6CADA7}"/>
              </a:ext>
            </a:extLst>
          </p:cNvPr>
          <p:cNvGrpSpPr>
            <a:grpSpLocks/>
          </p:cNvGrpSpPr>
          <p:nvPr userDrawn="1"/>
        </p:nvGrpSpPr>
        <p:grpSpPr bwMode="auto">
          <a:xfrm>
            <a:off x="6936275" y="3393414"/>
            <a:ext cx="4480560" cy="54864"/>
            <a:chOff x="4427" y="3199"/>
            <a:chExt cx="1196" cy="66"/>
          </a:xfrm>
        </p:grpSpPr>
        <p:sp>
          <p:nvSpPr>
            <p:cNvPr id="6" name="AutoShape 3">
              <a:extLst>
                <a:ext uri="{FF2B5EF4-FFF2-40B4-BE49-F238E27FC236}">
                  <a16:creationId xmlns:a16="http://schemas.microsoft.com/office/drawing/2014/main" id="{FFD13C33-6207-4069-B476-399E15CA5687}"/>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a:extLst>
                <a:ext uri="{FF2B5EF4-FFF2-40B4-BE49-F238E27FC236}">
                  <a16:creationId xmlns:a16="http://schemas.microsoft.com/office/drawing/2014/main" id="{0BFADEA7-8959-49D0-827A-ADA6E7DD3A3F}"/>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6146DAF4-A409-4D00-B4E6-3A321EA8B3BC}"/>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8173795C-C847-4491-ACEC-13CFF4BE799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6233C4C2-7741-47C4-907D-9D725B41D729}"/>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C71B44ED-D1AE-4983-9EBC-AD8166632978}"/>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4D272B43-36D8-4F9E-A049-270E7C3F720C}"/>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D0C5DB23-340A-4F4C-8D56-5860DB670D9A}"/>
              </a:ext>
            </a:extLst>
          </p:cNvPr>
          <p:cNvGrpSpPr/>
          <p:nvPr userDrawn="1"/>
        </p:nvGrpSpPr>
        <p:grpSpPr>
          <a:xfrm>
            <a:off x="227841" y="352040"/>
            <a:ext cx="6167517" cy="6048760"/>
            <a:chOff x="227841" y="352040"/>
            <a:chExt cx="6167517" cy="6048760"/>
          </a:xfrm>
        </p:grpSpPr>
        <p:grpSp>
          <p:nvGrpSpPr>
            <p:cNvPr id="15" name="Group 14">
              <a:extLst>
                <a:ext uri="{FF2B5EF4-FFF2-40B4-BE49-F238E27FC236}">
                  <a16:creationId xmlns:a16="http://schemas.microsoft.com/office/drawing/2014/main" id="{A11E69E0-704F-42B4-8DE3-7DC56811F61D}"/>
                </a:ext>
              </a:extLst>
            </p:cNvPr>
            <p:cNvGrpSpPr/>
            <p:nvPr/>
          </p:nvGrpSpPr>
          <p:grpSpPr>
            <a:xfrm>
              <a:off x="227841" y="352040"/>
              <a:ext cx="6167517" cy="6048760"/>
              <a:chOff x="227841" y="352040"/>
              <a:chExt cx="6167517" cy="6048760"/>
            </a:xfrm>
          </p:grpSpPr>
          <p:grpSp>
            <p:nvGrpSpPr>
              <p:cNvPr id="42" name="Group 41">
                <a:extLst>
                  <a:ext uri="{FF2B5EF4-FFF2-40B4-BE49-F238E27FC236}">
                    <a16:creationId xmlns:a16="http://schemas.microsoft.com/office/drawing/2014/main" id="{5D1E3E85-33D4-49BE-9354-224F8A2CA4E2}"/>
                  </a:ext>
                </a:extLst>
              </p:cNvPr>
              <p:cNvGrpSpPr>
                <a:grpSpLocks noChangeAspect="1"/>
              </p:cNvGrpSpPr>
              <p:nvPr/>
            </p:nvGrpSpPr>
            <p:grpSpPr>
              <a:xfrm>
                <a:off x="374634" y="2307615"/>
                <a:ext cx="714605" cy="477788"/>
                <a:chOff x="1619250" y="2228850"/>
                <a:chExt cx="819150" cy="547688"/>
              </a:xfrm>
              <a:noFill/>
            </p:grpSpPr>
            <p:sp>
              <p:nvSpPr>
                <p:cNvPr id="545" name="Freeform 27">
                  <a:extLst>
                    <a:ext uri="{FF2B5EF4-FFF2-40B4-BE49-F238E27FC236}">
                      <a16:creationId xmlns:a16="http://schemas.microsoft.com/office/drawing/2014/main" id="{8C595CF2-EB3A-4A61-98CD-EA8EB9F3D263}"/>
                    </a:ext>
                  </a:extLst>
                </p:cNvPr>
                <p:cNvSpPr>
                  <a:spLocks noEditPoints="1"/>
                </p:cNvSpPr>
                <p:nvPr/>
              </p:nvSpPr>
              <p:spPr bwMode="auto">
                <a:xfrm>
                  <a:off x="1619250" y="2616200"/>
                  <a:ext cx="819150" cy="160338"/>
                </a:xfrm>
                <a:custGeom>
                  <a:avLst/>
                  <a:gdLst/>
                  <a:ahLst/>
                  <a:cxnLst>
                    <a:cxn ang="0">
                      <a:pos x="280" y="0"/>
                    </a:cxn>
                    <a:cxn ang="0">
                      <a:pos x="3" y="0"/>
                    </a:cxn>
                    <a:cxn ang="0">
                      <a:pos x="0" y="3"/>
                    </a:cxn>
                    <a:cxn ang="0">
                      <a:pos x="0" y="18"/>
                    </a:cxn>
                    <a:cxn ang="0">
                      <a:pos x="3" y="21"/>
                    </a:cxn>
                    <a:cxn ang="0">
                      <a:pos x="114" y="21"/>
                    </a:cxn>
                    <a:cxn ang="0">
                      <a:pos x="114" y="27"/>
                    </a:cxn>
                    <a:cxn ang="0">
                      <a:pos x="37" y="27"/>
                    </a:cxn>
                    <a:cxn ang="0">
                      <a:pos x="34" y="31"/>
                    </a:cxn>
                    <a:cxn ang="0">
                      <a:pos x="34" y="52"/>
                    </a:cxn>
                    <a:cxn ang="0">
                      <a:pos x="37" y="55"/>
                    </a:cxn>
                    <a:cxn ang="0">
                      <a:pos x="246" y="55"/>
                    </a:cxn>
                    <a:cxn ang="0">
                      <a:pos x="250" y="52"/>
                    </a:cxn>
                    <a:cxn ang="0">
                      <a:pos x="250" y="31"/>
                    </a:cxn>
                    <a:cxn ang="0">
                      <a:pos x="246" y="27"/>
                    </a:cxn>
                    <a:cxn ang="0">
                      <a:pos x="169" y="27"/>
                    </a:cxn>
                    <a:cxn ang="0">
                      <a:pos x="169" y="21"/>
                    </a:cxn>
                    <a:cxn ang="0">
                      <a:pos x="280" y="21"/>
                    </a:cxn>
                    <a:cxn ang="0">
                      <a:pos x="283" y="18"/>
                    </a:cxn>
                    <a:cxn ang="0">
                      <a:pos x="283" y="3"/>
                    </a:cxn>
                    <a:cxn ang="0">
                      <a:pos x="280" y="0"/>
                    </a:cxn>
                    <a:cxn ang="0">
                      <a:pos x="280" y="0"/>
                    </a:cxn>
                    <a:cxn ang="0">
                      <a:pos x="280" y="0"/>
                    </a:cxn>
                  </a:cxnLst>
                  <a:rect l="0" t="0" r="r" b="b"/>
                  <a:pathLst>
                    <a:path w="283" h="55">
                      <a:moveTo>
                        <a:pt x="280" y="0"/>
                      </a:moveTo>
                      <a:cubicBezTo>
                        <a:pt x="3" y="0"/>
                        <a:pt x="3" y="0"/>
                        <a:pt x="3" y="0"/>
                      </a:cubicBezTo>
                      <a:cubicBezTo>
                        <a:pt x="2" y="0"/>
                        <a:pt x="0" y="1"/>
                        <a:pt x="0" y="3"/>
                      </a:cubicBezTo>
                      <a:cubicBezTo>
                        <a:pt x="0" y="18"/>
                        <a:pt x="0" y="18"/>
                        <a:pt x="0" y="18"/>
                      </a:cubicBezTo>
                      <a:cubicBezTo>
                        <a:pt x="0" y="20"/>
                        <a:pt x="2" y="21"/>
                        <a:pt x="3" y="21"/>
                      </a:cubicBezTo>
                      <a:cubicBezTo>
                        <a:pt x="114" y="21"/>
                        <a:pt x="114" y="21"/>
                        <a:pt x="114" y="21"/>
                      </a:cubicBezTo>
                      <a:cubicBezTo>
                        <a:pt x="114" y="27"/>
                        <a:pt x="114" y="27"/>
                        <a:pt x="114" y="27"/>
                      </a:cubicBezTo>
                      <a:cubicBezTo>
                        <a:pt x="37" y="27"/>
                        <a:pt x="37" y="27"/>
                        <a:pt x="37" y="27"/>
                      </a:cubicBezTo>
                      <a:cubicBezTo>
                        <a:pt x="35" y="27"/>
                        <a:pt x="34" y="29"/>
                        <a:pt x="34" y="31"/>
                      </a:cubicBezTo>
                      <a:cubicBezTo>
                        <a:pt x="34" y="52"/>
                        <a:pt x="34" y="52"/>
                        <a:pt x="34" y="52"/>
                      </a:cubicBezTo>
                      <a:cubicBezTo>
                        <a:pt x="34" y="54"/>
                        <a:pt x="35" y="55"/>
                        <a:pt x="37" y="55"/>
                      </a:cubicBezTo>
                      <a:cubicBezTo>
                        <a:pt x="246" y="55"/>
                        <a:pt x="246" y="55"/>
                        <a:pt x="246" y="55"/>
                      </a:cubicBezTo>
                      <a:cubicBezTo>
                        <a:pt x="248" y="55"/>
                        <a:pt x="250" y="54"/>
                        <a:pt x="250" y="52"/>
                      </a:cubicBezTo>
                      <a:cubicBezTo>
                        <a:pt x="250" y="31"/>
                        <a:pt x="250" y="31"/>
                        <a:pt x="250" y="31"/>
                      </a:cubicBezTo>
                      <a:cubicBezTo>
                        <a:pt x="250" y="29"/>
                        <a:pt x="248" y="27"/>
                        <a:pt x="246" y="27"/>
                      </a:cubicBezTo>
                      <a:cubicBezTo>
                        <a:pt x="169" y="27"/>
                        <a:pt x="169" y="27"/>
                        <a:pt x="169" y="27"/>
                      </a:cubicBezTo>
                      <a:cubicBezTo>
                        <a:pt x="169" y="21"/>
                        <a:pt x="169" y="21"/>
                        <a:pt x="169" y="21"/>
                      </a:cubicBezTo>
                      <a:cubicBezTo>
                        <a:pt x="280" y="21"/>
                        <a:pt x="280" y="21"/>
                        <a:pt x="280" y="21"/>
                      </a:cubicBezTo>
                      <a:cubicBezTo>
                        <a:pt x="282" y="21"/>
                        <a:pt x="283" y="20"/>
                        <a:pt x="283" y="18"/>
                      </a:cubicBezTo>
                      <a:cubicBezTo>
                        <a:pt x="283" y="3"/>
                        <a:pt x="283" y="3"/>
                        <a:pt x="283" y="3"/>
                      </a:cubicBezTo>
                      <a:cubicBezTo>
                        <a:pt x="283" y="1"/>
                        <a:pt x="282" y="0"/>
                        <a:pt x="280" y="0"/>
                      </a:cubicBezTo>
                      <a:close/>
                      <a:moveTo>
                        <a:pt x="280" y="0"/>
                      </a:moveTo>
                      <a:cubicBezTo>
                        <a:pt x="280" y="0"/>
                        <a:pt x="280" y="0"/>
                        <a:pt x="280" y="0"/>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6" name="Freeform 28">
                  <a:extLst>
                    <a:ext uri="{FF2B5EF4-FFF2-40B4-BE49-F238E27FC236}">
                      <a16:creationId xmlns:a16="http://schemas.microsoft.com/office/drawing/2014/main" id="{CD7C5FFB-03CB-4F5A-9490-6C9F79707A96}"/>
                    </a:ext>
                  </a:extLst>
                </p:cNvPr>
                <p:cNvSpPr>
                  <a:spLocks noEditPoints="1"/>
                </p:cNvSpPr>
                <p:nvPr/>
              </p:nvSpPr>
              <p:spPr bwMode="auto">
                <a:xfrm>
                  <a:off x="2206625" y="2228850"/>
                  <a:ext cx="133350" cy="133350"/>
                </a:xfrm>
                <a:custGeom>
                  <a:avLst/>
                  <a:gdLst/>
                  <a:ahLst/>
                  <a:cxnLst>
                    <a:cxn ang="0">
                      <a:pos x="46" y="23"/>
                    </a:cxn>
                    <a:cxn ang="0">
                      <a:pos x="23" y="46"/>
                    </a:cxn>
                    <a:cxn ang="0">
                      <a:pos x="0" y="23"/>
                    </a:cxn>
                    <a:cxn ang="0">
                      <a:pos x="23" y="0"/>
                    </a:cxn>
                    <a:cxn ang="0">
                      <a:pos x="46" y="23"/>
                    </a:cxn>
                    <a:cxn ang="0">
                      <a:pos x="46" y="23"/>
                    </a:cxn>
                    <a:cxn ang="0">
                      <a:pos x="46" y="23"/>
                    </a:cxn>
                  </a:cxnLst>
                  <a:rect l="0" t="0" r="r" b="b"/>
                  <a:pathLst>
                    <a:path w="46" h="46">
                      <a:moveTo>
                        <a:pt x="46" y="23"/>
                      </a:moveTo>
                      <a:cubicBezTo>
                        <a:pt x="46" y="36"/>
                        <a:pt x="36" y="46"/>
                        <a:pt x="23" y="46"/>
                      </a:cubicBezTo>
                      <a:cubicBezTo>
                        <a:pt x="10" y="46"/>
                        <a:pt x="0" y="36"/>
                        <a:pt x="0" y="23"/>
                      </a:cubicBezTo>
                      <a:cubicBezTo>
                        <a:pt x="0" y="10"/>
                        <a:pt x="10" y="0"/>
                        <a:pt x="23" y="0"/>
                      </a:cubicBezTo>
                      <a:cubicBezTo>
                        <a:pt x="36" y="0"/>
                        <a:pt x="46" y="10"/>
                        <a:pt x="46" y="23"/>
                      </a:cubicBezTo>
                      <a:close/>
                      <a:moveTo>
                        <a:pt x="46" y="23"/>
                      </a:moveTo>
                      <a:cubicBezTo>
                        <a:pt x="46" y="23"/>
                        <a:pt x="46" y="23"/>
                        <a:pt x="46" y="23"/>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7" name="Freeform 29">
                  <a:extLst>
                    <a:ext uri="{FF2B5EF4-FFF2-40B4-BE49-F238E27FC236}">
                      <a16:creationId xmlns:a16="http://schemas.microsoft.com/office/drawing/2014/main" id="{D300954E-AD51-4703-A8CE-68084985FDB8}"/>
                    </a:ext>
                  </a:extLst>
                </p:cNvPr>
                <p:cNvSpPr>
                  <a:spLocks noEditPoints="1"/>
                </p:cNvSpPr>
                <p:nvPr/>
              </p:nvSpPr>
              <p:spPr bwMode="auto">
                <a:xfrm>
                  <a:off x="1628775" y="2327275"/>
                  <a:ext cx="788988" cy="271463"/>
                </a:xfrm>
                <a:custGeom>
                  <a:avLst/>
                  <a:gdLst/>
                  <a:ahLst/>
                  <a:cxnLst>
                    <a:cxn ang="0">
                      <a:pos x="4" y="94"/>
                    </a:cxn>
                    <a:cxn ang="0">
                      <a:pos x="188" y="94"/>
                    </a:cxn>
                    <a:cxn ang="0">
                      <a:pos x="271" y="14"/>
                    </a:cxn>
                    <a:cxn ang="0">
                      <a:pos x="271" y="9"/>
                    </a:cxn>
                    <a:cxn ang="0">
                      <a:pos x="264" y="1"/>
                    </a:cxn>
                    <a:cxn ang="0">
                      <a:pos x="259" y="1"/>
                    </a:cxn>
                    <a:cxn ang="0">
                      <a:pos x="188" y="70"/>
                    </a:cxn>
                    <a:cxn ang="0">
                      <a:pos x="188" y="65"/>
                    </a:cxn>
                    <a:cxn ang="0">
                      <a:pos x="186" y="64"/>
                    </a:cxn>
                    <a:cxn ang="0">
                      <a:pos x="177" y="72"/>
                    </a:cxn>
                    <a:cxn ang="0">
                      <a:pos x="171" y="74"/>
                    </a:cxn>
                    <a:cxn ang="0">
                      <a:pos x="165" y="71"/>
                    </a:cxn>
                    <a:cxn ang="0">
                      <a:pos x="143" y="45"/>
                    </a:cxn>
                    <a:cxn ang="0">
                      <a:pos x="144" y="32"/>
                    </a:cxn>
                    <a:cxn ang="0">
                      <a:pos x="149" y="30"/>
                    </a:cxn>
                    <a:cxn ang="0">
                      <a:pos x="156" y="33"/>
                    </a:cxn>
                    <a:cxn ang="0">
                      <a:pos x="171" y="51"/>
                    </a:cxn>
                    <a:cxn ang="0">
                      <a:pos x="174" y="51"/>
                    </a:cxn>
                    <a:cxn ang="0">
                      <a:pos x="186" y="41"/>
                    </a:cxn>
                    <a:cxn ang="0">
                      <a:pos x="188" y="37"/>
                    </a:cxn>
                    <a:cxn ang="0">
                      <a:pos x="188" y="17"/>
                    </a:cxn>
                    <a:cxn ang="0">
                      <a:pos x="186" y="15"/>
                    </a:cxn>
                    <a:cxn ang="0">
                      <a:pos x="42" y="62"/>
                    </a:cxn>
                    <a:cxn ang="0">
                      <a:pos x="39" y="66"/>
                    </a:cxn>
                    <a:cxn ang="0">
                      <a:pos x="39" y="76"/>
                    </a:cxn>
                    <a:cxn ang="0">
                      <a:pos x="4" y="76"/>
                    </a:cxn>
                    <a:cxn ang="0">
                      <a:pos x="0" y="80"/>
                    </a:cxn>
                    <a:cxn ang="0">
                      <a:pos x="0" y="90"/>
                    </a:cxn>
                    <a:cxn ang="0">
                      <a:pos x="4" y="94"/>
                    </a:cxn>
                    <a:cxn ang="0">
                      <a:pos x="4" y="94"/>
                    </a:cxn>
                    <a:cxn ang="0">
                      <a:pos x="4" y="94"/>
                    </a:cxn>
                  </a:cxnLst>
                  <a:rect l="0" t="0" r="r" b="b"/>
                  <a:pathLst>
                    <a:path w="273" h="94">
                      <a:moveTo>
                        <a:pt x="4" y="94"/>
                      </a:moveTo>
                      <a:cubicBezTo>
                        <a:pt x="188" y="94"/>
                        <a:pt x="188" y="94"/>
                        <a:pt x="188" y="94"/>
                      </a:cubicBezTo>
                      <a:cubicBezTo>
                        <a:pt x="188" y="94"/>
                        <a:pt x="257" y="27"/>
                        <a:pt x="271" y="14"/>
                      </a:cubicBezTo>
                      <a:cubicBezTo>
                        <a:pt x="273" y="12"/>
                        <a:pt x="273" y="10"/>
                        <a:pt x="271" y="9"/>
                      </a:cubicBezTo>
                      <a:cubicBezTo>
                        <a:pt x="264" y="1"/>
                        <a:pt x="264" y="1"/>
                        <a:pt x="264" y="1"/>
                      </a:cubicBezTo>
                      <a:cubicBezTo>
                        <a:pt x="263" y="0"/>
                        <a:pt x="261" y="0"/>
                        <a:pt x="259" y="1"/>
                      </a:cubicBezTo>
                      <a:cubicBezTo>
                        <a:pt x="188" y="70"/>
                        <a:pt x="188" y="70"/>
                        <a:pt x="188" y="70"/>
                      </a:cubicBezTo>
                      <a:cubicBezTo>
                        <a:pt x="188" y="65"/>
                        <a:pt x="188" y="65"/>
                        <a:pt x="188" y="65"/>
                      </a:cubicBezTo>
                      <a:cubicBezTo>
                        <a:pt x="188" y="63"/>
                        <a:pt x="187" y="63"/>
                        <a:pt x="186" y="64"/>
                      </a:cubicBezTo>
                      <a:cubicBezTo>
                        <a:pt x="177" y="72"/>
                        <a:pt x="177" y="72"/>
                        <a:pt x="177" y="72"/>
                      </a:cubicBezTo>
                      <a:cubicBezTo>
                        <a:pt x="176" y="73"/>
                        <a:pt x="174" y="74"/>
                        <a:pt x="171" y="74"/>
                      </a:cubicBezTo>
                      <a:cubicBezTo>
                        <a:pt x="169" y="74"/>
                        <a:pt x="166" y="73"/>
                        <a:pt x="165" y="71"/>
                      </a:cubicBezTo>
                      <a:cubicBezTo>
                        <a:pt x="143" y="45"/>
                        <a:pt x="143" y="45"/>
                        <a:pt x="143" y="45"/>
                      </a:cubicBezTo>
                      <a:cubicBezTo>
                        <a:pt x="140" y="41"/>
                        <a:pt x="140" y="35"/>
                        <a:pt x="144" y="32"/>
                      </a:cubicBezTo>
                      <a:cubicBezTo>
                        <a:pt x="145" y="31"/>
                        <a:pt x="147" y="30"/>
                        <a:pt x="149" y="30"/>
                      </a:cubicBezTo>
                      <a:cubicBezTo>
                        <a:pt x="152" y="30"/>
                        <a:pt x="154" y="31"/>
                        <a:pt x="156" y="33"/>
                      </a:cubicBezTo>
                      <a:cubicBezTo>
                        <a:pt x="171" y="51"/>
                        <a:pt x="171" y="51"/>
                        <a:pt x="171" y="51"/>
                      </a:cubicBezTo>
                      <a:cubicBezTo>
                        <a:pt x="172" y="52"/>
                        <a:pt x="173" y="52"/>
                        <a:pt x="174" y="51"/>
                      </a:cubicBezTo>
                      <a:cubicBezTo>
                        <a:pt x="186" y="41"/>
                        <a:pt x="186" y="41"/>
                        <a:pt x="186" y="41"/>
                      </a:cubicBezTo>
                      <a:cubicBezTo>
                        <a:pt x="187" y="40"/>
                        <a:pt x="188" y="38"/>
                        <a:pt x="188" y="37"/>
                      </a:cubicBezTo>
                      <a:cubicBezTo>
                        <a:pt x="188" y="17"/>
                        <a:pt x="188" y="17"/>
                        <a:pt x="188" y="17"/>
                      </a:cubicBezTo>
                      <a:cubicBezTo>
                        <a:pt x="188" y="16"/>
                        <a:pt x="187" y="15"/>
                        <a:pt x="186" y="15"/>
                      </a:cubicBezTo>
                      <a:cubicBezTo>
                        <a:pt x="42" y="62"/>
                        <a:pt x="42" y="62"/>
                        <a:pt x="42" y="62"/>
                      </a:cubicBezTo>
                      <a:cubicBezTo>
                        <a:pt x="40" y="63"/>
                        <a:pt x="39" y="64"/>
                        <a:pt x="39" y="66"/>
                      </a:cubicBezTo>
                      <a:cubicBezTo>
                        <a:pt x="39" y="76"/>
                        <a:pt x="39" y="76"/>
                        <a:pt x="39" y="76"/>
                      </a:cubicBezTo>
                      <a:cubicBezTo>
                        <a:pt x="4" y="76"/>
                        <a:pt x="4" y="76"/>
                        <a:pt x="4" y="76"/>
                      </a:cubicBezTo>
                      <a:cubicBezTo>
                        <a:pt x="2" y="76"/>
                        <a:pt x="0" y="78"/>
                        <a:pt x="0" y="80"/>
                      </a:cubicBezTo>
                      <a:cubicBezTo>
                        <a:pt x="0" y="90"/>
                        <a:pt x="0" y="90"/>
                        <a:pt x="0" y="90"/>
                      </a:cubicBezTo>
                      <a:cubicBezTo>
                        <a:pt x="0" y="92"/>
                        <a:pt x="2" y="94"/>
                        <a:pt x="4" y="94"/>
                      </a:cubicBezTo>
                      <a:close/>
                      <a:moveTo>
                        <a:pt x="4" y="94"/>
                      </a:moveTo>
                      <a:cubicBezTo>
                        <a:pt x="4" y="94"/>
                        <a:pt x="4" y="94"/>
                        <a:pt x="4" y="94"/>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8" name="Freeform 30">
                  <a:extLst>
                    <a:ext uri="{FF2B5EF4-FFF2-40B4-BE49-F238E27FC236}">
                      <a16:creationId xmlns:a16="http://schemas.microsoft.com/office/drawing/2014/main" id="{1B3292CF-2CF0-47B6-99A3-24BE1C97A1BF}"/>
                    </a:ext>
                  </a:extLst>
                </p:cNvPr>
                <p:cNvSpPr>
                  <a:spLocks noEditPoints="1"/>
                </p:cNvSpPr>
                <p:nvPr/>
              </p:nvSpPr>
              <p:spPr bwMode="auto">
                <a:xfrm>
                  <a:off x="2041525" y="2355850"/>
                  <a:ext cx="266700" cy="176213"/>
                </a:xfrm>
                <a:custGeom>
                  <a:avLst/>
                  <a:gdLst/>
                  <a:ahLst/>
                  <a:cxnLst>
                    <a:cxn ang="0">
                      <a:pos x="28" y="46"/>
                    </a:cxn>
                    <a:cxn ang="0">
                      <a:pos x="11" y="25"/>
                    </a:cxn>
                    <a:cxn ang="0">
                      <a:pos x="3" y="25"/>
                    </a:cxn>
                    <a:cxn ang="0">
                      <a:pos x="2" y="33"/>
                    </a:cxn>
                    <a:cxn ang="0">
                      <a:pos x="24" y="59"/>
                    </a:cxn>
                    <a:cxn ang="0">
                      <a:pos x="32" y="59"/>
                    </a:cxn>
                    <a:cxn ang="0">
                      <a:pos x="49" y="45"/>
                    </a:cxn>
                    <a:cxn ang="0">
                      <a:pos x="49" y="49"/>
                    </a:cxn>
                    <a:cxn ang="0">
                      <a:pos x="51" y="50"/>
                    </a:cxn>
                    <a:cxn ang="0">
                      <a:pos x="91" y="10"/>
                    </a:cxn>
                    <a:cxn ang="0">
                      <a:pos x="90" y="7"/>
                    </a:cxn>
                    <a:cxn ang="0">
                      <a:pos x="78" y="7"/>
                    </a:cxn>
                    <a:cxn ang="0">
                      <a:pos x="61" y="1"/>
                    </a:cxn>
                    <a:cxn ang="0">
                      <a:pos x="57" y="1"/>
                    </a:cxn>
                    <a:cxn ang="0">
                      <a:pos x="51" y="6"/>
                    </a:cxn>
                    <a:cxn ang="0">
                      <a:pos x="49" y="10"/>
                    </a:cxn>
                    <a:cxn ang="0">
                      <a:pos x="49" y="30"/>
                    </a:cxn>
                    <a:cxn ang="0">
                      <a:pos x="31" y="46"/>
                    </a:cxn>
                    <a:cxn ang="0">
                      <a:pos x="28" y="46"/>
                    </a:cxn>
                    <a:cxn ang="0">
                      <a:pos x="28" y="46"/>
                    </a:cxn>
                    <a:cxn ang="0">
                      <a:pos x="28" y="46"/>
                    </a:cxn>
                  </a:cxnLst>
                  <a:rect l="0" t="0" r="r" b="b"/>
                  <a:pathLst>
                    <a:path w="92" h="61">
                      <a:moveTo>
                        <a:pt x="28" y="46"/>
                      </a:moveTo>
                      <a:cubicBezTo>
                        <a:pt x="11" y="25"/>
                        <a:pt x="11" y="25"/>
                        <a:pt x="11" y="25"/>
                      </a:cubicBezTo>
                      <a:cubicBezTo>
                        <a:pt x="9" y="23"/>
                        <a:pt x="5" y="23"/>
                        <a:pt x="3" y="25"/>
                      </a:cubicBezTo>
                      <a:cubicBezTo>
                        <a:pt x="0" y="27"/>
                        <a:pt x="0" y="30"/>
                        <a:pt x="2" y="33"/>
                      </a:cubicBezTo>
                      <a:cubicBezTo>
                        <a:pt x="24" y="59"/>
                        <a:pt x="24" y="59"/>
                        <a:pt x="24" y="59"/>
                      </a:cubicBezTo>
                      <a:cubicBezTo>
                        <a:pt x="26" y="61"/>
                        <a:pt x="30" y="61"/>
                        <a:pt x="32" y="59"/>
                      </a:cubicBezTo>
                      <a:cubicBezTo>
                        <a:pt x="49" y="45"/>
                        <a:pt x="49" y="45"/>
                        <a:pt x="49" y="45"/>
                      </a:cubicBezTo>
                      <a:cubicBezTo>
                        <a:pt x="49" y="49"/>
                        <a:pt x="49" y="49"/>
                        <a:pt x="49" y="49"/>
                      </a:cubicBezTo>
                      <a:cubicBezTo>
                        <a:pt x="49" y="51"/>
                        <a:pt x="50" y="51"/>
                        <a:pt x="51" y="50"/>
                      </a:cubicBezTo>
                      <a:cubicBezTo>
                        <a:pt x="91" y="10"/>
                        <a:pt x="91" y="10"/>
                        <a:pt x="91" y="10"/>
                      </a:cubicBezTo>
                      <a:cubicBezTo>
                        <a:pt x="92" y="9"/>
                        <a:pt x="91" y="7"/>
                        <a:pt x="90" y="7"/>
                      </a:cubicBezTo>
                      <a:cubicBezTo>
                        <a:pt x="88" y="7"/>
                        <a:pt x="84" y="7"/>
                        <a:pt x="78" y="7"/>
                      </a:cubicBezTo>
                      <a:cubicBezTo>
                        <a:pt x="69" y="7"/>
                        <a:pt x="63" y="4"/>
                        <a:pt x="61" y="1"/>
                      </a:cubicBezTo>
                      <a:cubicBezTo>
                        <a:pt x="60" y="0"/>
                        <a:pt x="58" y="0"/>
                        <a:pt x="57" y="1"/>
                      </a:cubicBezTo>
                      <a:cubicBezTo>
                        <a:pt x="51" y="6"/>
                        <a:pt x="51" y="6"/>
                        <a:pt x="51" y="6"/>
                      </a:cubicBezTo>
                      <a:cubicBezTo>
                        <a:pt x="50" y="7"/>
                        <a:pt x="49" y="9"/>
                        <a:pt x="49" y="10"/>
                      </a:cubicBezTo>
                      <a:cubicBezTo>
                        <a:pt x="49" y="30"/>
                        <a:pt x="49" y="30"/>
                        <a:pt x="49" y="30"/>
                      </a:cubicBezTo>
                      <a:cubicBezTo>
                        <a:pt x="31" y="46"/>
                        <a:pt x="31" y="46"/>
                        <a:pt x="31" y="46"/>
                      </a:cubicBezTo>
                      <a:cubicBezTo>
                        <a:pt x="30" y="46"/>
                        <a:pt x="29" y="46"/>
                        <a:pt x="28" y="46"/>
                      </a:cubicBezTo>
                      <a:close/>
                      <a:moveTo>
                        <a:pt x="28" y="46"/>
                      </a:moveTo>
                      <a:cubicBezTo>
                        <a:pt x="28" y="46"/>
                        <a:pt x="28" y="46"/>
                        <a:pt x="28" y="46"/>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43" name="Group 118">
                <a:extLst>
                  <a:ext uri="{FF2B5EF4-FFF2-40B4-BE49-F238E27FC236}">
                    <a16:creationId xmlns:a16="http://schemas.microsoft.com/office/drawing/2014/main" id="{DE03E238-C558-4436-8029-B5E55BEC9C68}"/>
                  </a:ext>
                </a:extLst>
              </p:cNvPr>
              <p:cNvGrpSpPr>
                <a:grpSpLocks noChangeAspect="1"/>
              </p:cNvGrpSpPr>
              <p:nvPr/>
            </p:nvGrpSpPr>
            <p:grpSpPr>
              <a:xfrm>
                <a:off x="5938158" y="3429001"/>
                <a:ext cx="457200" cy="492637"/>
                <a:chOff x="3773488" y="2165350"/>
                <a:chExt cx="1044575" cy="1125538"/>
              </a:xfrm>
              <a:noFill/>
            </p:grpSpPr>
            <p:sp>
              <p:nvSpPr>
                <p:cNvPr id="541" name="Freeform 60">
                  <a:extLst>
                    <a:ext uri="{FF2B5EF4-FFF2-40B4-BE49-F238E27FC236}">
                      <a16:creationId xmlns:a16="http://schemas.microsoft.com/office/drawing/2014/main" id="{C9014DA4-1884-4005-BA26-C210AD9A4744}"/>
                    </a:ext>
                  </a:extLst>
                </p:cNvPr>
                <p:cNvSpPr>
                  <a:spLocks noEditPoints="1"/>
                </p:cNvSpPr>
                <p:nvPr/>
              </p:nvSpPr>
              <p:spPr bwMode="auto">
                <a:xfrm>
                  <a:off x="3773488" y="2419350"/>
                  <a:ext cx="544513" cy="871538"/>
                </a:xfrm>
                <a:custGeom>
                  <a:avLst/>
                  <a:gdLst/>
                  <a:ahLst/>
                  <a:cxnLst>
                    <a:cxn ang="0">
                      <a:pos x="168" y="29"/>
                    </a:cxn>
                    <a:cxn ang="0">
                      <a:pos x="131" y="29"/>
                    </a:cxn>
                    <a:cxn ang="0">
                      <a:pos x="131" y="0"/>
                    </a:cxn>
                    <a:cxn ang="0">
                      <a:pos x="59" y="0"/>
                    </a:cxn>
                    <a:cxn ang="0">
                      <a:pos x="59" y="29"/>
                    </a:cxn>
                    <a:cxn ang="0">
                      <a:pos x="20" y="29"/>
                    </a:cxn>
                    <a:cxn ang="0">
                      <a:pos x="0" y="49"/>
                    </a:cxn>
                    <a:cxn ang="0">
                      <a:pos x="0" y="282"/>
                    </a:cxn>
                    <a:cxn ang="0">
                      <a:pos x="20" y="301"/>
                    </a:cxn>
                    <a:cxn ang="0">
                      <a:pos x="168" y="301"/>
                    </a:cxn>
                    <a:cxn ang="0">
                      <a:pos x="188" y="282"/>
                    </a:cxn>
                    <a:cxn ang="0">
                      <a:pos x="188" y="49"/>
                    </a:cxn>
                    <a:cxn ang="0">
                      <a:pos x="168" y="29"/>
                    </a:cxn>
                    <a:cxn ang="0">
                      <a:pos x="148" y="184"/>
                    </a:cxn>
                    <a:cxn ang="0">
                      <a:pos x="112" y="184"/>
                    </a:cxn>
                    <a:cxn ang="0">
                      <a:pos x="112" y="220"/>
                    </a:cxn>
                    <a:cxn ang="0">
                      <a:pos x="76" y="220"/>
                    </a:cxn>
                    <a:cxn ang="0">
                      <a:pos x="76" y="184"/>
                    </a:cxn>
                    <a:cxn ang="0">
                      <a:pos x="39" y="184"/>
                    </a:cxn>
                    <a:cxn ang="0">
                      <a:pos x="39" y="148"/>
                    </a:cxn>
                    <a:cxn ang="0">
                      <a:pos x="76" y="148"/>
                    </a:cxn>
                    <a:cxn ang="0">
                      <a:pos x="76" y="111"/>
                    </a:cxn>
                    <a:cxn ang="0">
                      <a:pos x="112" y="111"/>
                    </a:cxn>
                    <a:cxn ang="0">
                      <a:pos x="112" y="148"/>
                    </a:cxn>
                    <a:cxn ang="0">
                      <a:pos x="148" y="148"/>
                    </a:cxn>
                    <a:cxn ang="0">
                      <a:pos x="148" y="184"/>
                    </a:cxn>
                    <a:cxn ang="0">
                      <a:pos x="148" y="184"/>
                    </a:cxn>
                    <a:cxn ang="0">
                      <a:pos x="148" y="184"/>
                    </a:cxn>
                  </a:cxnLst>
                  <a:rect l="0" t="0" r="r" b="b"/>
                  <a:pathLst>
                    <a:path w="188" h="301">
                      <a:moveTo>
                        <a:pt x="168" y="29"/>
                      </a:moveTo>
                      <a:cubicBezTo>
                        <a:pt x="131" y="29"/>
                        <a:pt x="131" y="29"/>
                        <a:pt x="131" y="29"/>
                      </a:cubicBezTo>
                      <a:cubicBezTo>
                        <a:pt x="131" y="0"/>
                        <a:pt x="131" y="0"/>
                        <a:pt x="131" y="0"/>
                      </a:cubicBezTo>
                      <a:cubicBezTo>
                        <a:pt x="59" y="0"/>
                        <a:pt x="59" y="0"/>
                        <a:pt x="59" y="0"/>
                      </a:cubicBezTo>
                      <a:cubicBezTo>
                        <a:pt x="59" y="29"/>
                        <a:pt x="59" y="29"/>
                        <a:pt x="59" y="29"/>
                      </a:cubicBezTo>
                      <a:cubicBezTo>
                        <a:pt x="20" y="29"/>
                        <a:pt x="20" y="29"/>
                        <a:pt x="20" y="29"/>
                      </a:cubicBezTo>
                      <a:cubicBezTo>
                        <a:pt x="9" y="29"/>
                        <a:pt x="0" y="38"/>
                        <a:pt x="0" y="49"/>
                      </a:cubicBezTo>
                      <a:cubicBezTo>
                        <a:pt x="0" y="282"/>
                        <a:pt x="0" y="282"/>
                        <a:pt x="0" y="282"/>
                      </a:cubicBezTo>
                      <a:cubicBezTo>
                        <a:pt x="0" y="292"/>
                        <a:pt x="9" y="301"/>
                        <a:pt x="20" y="301"/>
                      </a:cubicBezTo>
                      <a:cubicBezTo>
                        <a:pt x="168" y="301"/>
                        <a:pt x="168" y="301"/>
                        <a:pt x="168" y="301"/>
                      </a:cubicBezTo>
                      <a:cubicBezTo>
                        <a:pt x="179" y="301"/>
                        <a:pt x="188" y="292"/>
                        <a:pt x="188" y="282"/>
                      </a:cubicBezTo>
                      <a:cubicBezTo>
                        <a:pt x="188" y="49"/>
                        <a:pt x="188" y="49"/>
                        <a:pt x="188" y="49"/>
                      </a:cubicBezTo>
                      <a:cubicBezTo>
                        <a:pt x="188" y="38"/>
                        <a:pt x="179" y="29"/>
                        <a:pt x="168" y="29"/>
                      </a:cubicBezTo>
                      <a:close/>
                      <a:moveTo>
                        <a:pt x="148" y="184"/>
                      </a:moveTo>
                      <a:cubicBezTo>
                        <a:pt x="112" y="184"/>
                        <a:pt x="112" y="184"/>
                        <a:pt x="112" y="184"/>
                      </a:cubicBezTo>
                      <a:cubicBezTo>
                        <a:pt x="112" y="220"/>
                        <a:pt x="112" y="220"/>
                        <a:pt x="112" y="220"/>
                      </a:cubicBezTo>
                      <a:cubicBezTo>
                        <a:pt x="76" y="220"/>
                        <a:pt x="76" y="220"/>
                        <a:pt x="76" y="220"/>
                      </a:cubicBezTo>
                      <a:cubicBezTo>
                        <a:pt x="76" y="184"/>
                        <a:pt x="76" y="184"/>
                        <a:pt x="76" y="184"/>
                      </a:cubicBezTo>
                      <a:cubicBezTo>
                        <a:pt x="39" y="184"/>
                        <a:pt x="39" y="184"/>
                        <a:pt x="39" y="184"/>
                      </a:cubicBezTo>
                      <a:cubicBezTo>
                        <a:pt x="39" y="148"/>
                        <a:pt x="39" y="148"/>
                        <a:pt x="39" y="148"/>
                      </a:cubicBezTo>
                      <a:cubicBezTo>
                        <a:pt x="76" y="148"/>
                        <a:pt x="76" y="148"/>
                        <a:pt x="76" y="148"/>
                      </a:cubicBezTo>
                      <a:cubicBezTo>
                        <a:pt x="76" y="111"/>
                        <a:pt x="76" y="111"/>
                        <a:pt x="76" y="111"/>
                      </a:cubicBezTo>
                      <a:cubicBezTo>
                        <a:pt x="112" y="111"/>
                        <a:pt x="112" y="111"/>
                        <a:pt x="112" y="111"/>
                      </a:cubicBezTo>
                      <a:cubicBezTo>
                        <a:pt x="112" y="148"/>
                        <a:pt x="112" y="148"/>
                        <a:pt x="112" y="148"/>
                      </a:cubicBezTo>
                      <a:cubicBezTo>
                        <a:pt x="148" y="148"/>
                        <a:pt x="148" y="148"/>
                        <a:pt x="148" y="148"/>
                      </a:cubicBezTo>
                      <a:lnTo>
                        <a:pt x="148" y="184"/>
                      </a:lnTo>
                      <a:close/>
                      <a:moveTo>
                        <a:pt x="148" y="184"/>
                      </a:moveTo>
                      <a:cubicBezTo>
                        <a:pt x="148" y="184"/>
                        <a:pt x="148" y="184"/>
                        <a:pt x="148" y="184"/>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2" name="Rectangle 61">
                  <a:extLst>
                    <a:ext uri="{FF2B5EF4-FFF2-40B4-BE49-F238E27FC236}">
                      <a16:creationId xmlns:a16="http://schemas.microsoft.com/office/drawing/2014/main" id="{A5B24E0D-7A38-48B2-9DC5-B8CFC79D2FC4}"/>
                    </a:ext>
                  </a:extLst>
                </p:cNvPr>
                <p:cNvSpPr>
                  <a:spLocks noChangeArrowheads="1"/>
                </p:cNvSpPr>
                <p:nvPr/>
              </p:nvSpPr>
              <p:spPr bwMode="auto">
                <a:xfrm>
                  <a:off x="3903663" y="2260600"/>
                  <a:ext cx="288925" cy="122238"/>
                </a:xfrm>
                <a:prstGeom prst="rect">
                  <a:avLst/>
                </a:prstGeom>
                <a:grpFill/>
                <a:ln w="1905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3" name="Freeform 62">
                  <a:extLst>
                    <a:ext uri="{FF2B5EF4-FFF2-40B4-BE49-F238E27FC236}">
                      <a16:creationId xmlns:a16="http://schemas.microsoft.com/office/drawing/2014/main" id="{788B042A-F020-4F17-B11F-C06167FE3874}"/>
                    </a:ext>
                  </a:extLst>
                </p:cNvPr>
                <p:cNvSpPr>
                  <a:spLocks noEditPoints="1"/>
                </p:cNvSpPr>
                <p:nvPr/>
              </p:nvSpPr>
              <p:spPr bwMode="auto">
                <a:xfrm>
                  <a:off x="4273550" y="2327275"/>
                  <a:ext cx="544513" cy="871538"/>
                </a:xfrm>
                <a:custGeom>
                  <a:avLst/>
                  <a:gdLst/>
                  <a:ahLst/>
                  <a:cxnLst>
                    <a:cxn ang="0">
                      <a:pos x="20" y="29"/>
                    </a:cxn>
                    <a:cxn ang="0">
                      <a:pos x="59" y="29"/>
                    </a:cxn>
                    <a:cxn ang="0">
                      <a:pos x="59" y="0"/>
                    </a:cxn>
                    <a:cxn ang="0">
                      <a:pos x="131" y="0"/>
                    </a:cxn>
                    <a:cxn ang="0">
                      <a:pos x="131" y="29"/>
                    </a:cxn>
                    <a:cxn ang="0">
                      <a:pos x="169" y="29"/>
                    </a:cxn>
                    <a:cxn ang="0">
                      <a:pos x="188" y="49"/>
                    </a:cxn>
                    <a:cxn ang="0">
                      <a:pos x="188" y="281"/>
                    </a:cxn>
                    <a:cxn ang="0">
                      <a:pos x="169" y="301"/>
                    </a:cxn>
                    <a:cxn ang="0">
                      <a:pos x="21" y="301"/>
                    </a:cxn>
                    <a:cxn ang="0">
                      <a:pos x="21" y="223"/>
                    </a:cxn>
                    <a:cxn ang="0">
                      <a:pos x="145" y="223"/>
                    </a:cxn>
                    <a:cxn ang="0">
                      <a:pos x="145" y="126"/>
                    </a:cxn>
                    <a:cxn ang="0">
                      <a:pos x="21" y="126"/>
                    </a:cxn>
                    <a:cxn ang="0">
                      <a:pos x="21" y="77"/>
                    </a:cxn>
                    <a:cxn ang="0">
                      <a:pos x="1" y="58"/>
                    </a:cxn>
                    <a:cxn ang="0">
                      <a:pos x="0" y="58"/>
                    </a:cxn>
                    <a:cxn ang="0">
                      <a:pos x="0" y="49"/>
                    </a:cxn>
                    <a:cxn ang="0">
                      <a:pos x="20" y="29"/>
                    </a:cxn>
                    <a:cxn ang="0">
                      <a:pos x="20" y="29"/>
                    </a:cxn>
                    <a:cxn ang="0">
                      <a:pos x="20" y="29"/>
                    </a:cxn>
                  </a:cxnLst>
                  <a:rect l="0" t="0" r="r" b="b"/>
                  <a:pathLst>
                    <a:path w="188" h="301">
                      <a:moveTo>
                        <a:pt x="20" y="29"/>
                      </a:moveTo>
                      <a:cubicBezTo>
                        <a:pt x="59" y="29"/>
                        <a:pt x="59" y="29"/>
                        <a:pt x="59" y="29"/>
                      </a:cubicBezTo>
                      <a:cubicBezTo>
                        <a:pt x="59" y="0"/>
                        <a:pt x="59" y="0"/>
                        <a:pt x="59" y="0"/>
                      </a:cubicBezTo>
                      <a:cubicBezTo>
                        <a:pt x="131" y="0"/>
                        <a:pt x="131" y="0"/>
                        <a:pt x="131" y="0"/>
                      </a:cubicBezTo>
                      <a:cubicBezTo>
                        <a:pt x="131" y="29"/>
                        <a:pt x="131" y="29"/>
                        <a:pt x="131" y="29"/>
                      </a:cubicBezTo>
                      <a:cubicBezTo>
                        <a:pt x="169" y="29"/>
                        <a:pt x="169" y="29"/>
                        <a:pt x="169" y="29"/>
                      </a:cubicBezTo>
                      <a:cubicBezTo>
                        <a:pt x="179" y="29"/>
                        <a:pt x="188" y="38"/>
                        <a:pt x="188" y="49"/>
                      </a:cubicBezTo>
                      <a:cubicBezTo>
                        <a:pt x="188" y="281"/>
                        <a:pt x="188" y="281"/>
                        <a:pt x="188" y="281"/>
                      </a:cubicBezTo>
                      <a:cubicBezTo>
                        <a:pt x="188" y="292"/>
                        <a:pt x="179" y="301"/>
                        <a:pt x="169" y="301"/>
                      </a:cubicBezTo>
                      <a:cubicBezTo>
                        <a:pt x="21" y="301"/>
                        <a:pt x="21" y="301"/>
                        <a:pt x="21" y="301"/>
                      </a:cubicBezTo>
                      <a:cubicBezTo>
                        <a:pt x="21" y="223"/>
                        <a:pt x="21" y="223"/>
                        <a:pt x="21" y="223"/>
                      </a:cubicBezTo>
                      <a:cubicBezTo>
                        <a:pt x="145" y="223"/>
                        <a:pt x="145" y="223"/>
                        <a:pt x="145" y="223"/>
                      </a:cubicBezTo>
                      <a:cubicBezTo>
                        <a:pt x="145" y="126"/>
                        <a:pt x="145" y="126"/>
                        <a:pt x="145" y="126"/>
                      </a:cubicBezTo>
                      <a:cubicBezTo>
                        <a:pt x="21" y="126"/>
                        <a:pt x="21" y="126"/>
                        <a:pt x="21" y="126"/>
                      </a:cubicBezTo>
                      <a:cubicBezTo>
                        <a:pt x="21" y="77"/>
                        <a:pt x="21" y="77"/>
                        <a:pt x="21" y="77"/>
                      </a:cubicBezTo>
                      <a:cubicBezTo>
                        <a:pt x="21" y="67"/>
                        <a:pt x="12" y="58"/>
                        <a:pt x="1" y="58"/>
                      </a:cubicBezTo>
                      <a:cubicBezTo>
                        <a:pt x="0" y="58"/>
                        <a:pt x="0" y="58"/>
                        <a:pt x="0" y="58"/>
                      </a:cubicBezTo>
                      <a:cubicBezTo>
                        <a:pt x="0" y="49"/>
                        <a:pt x="0" y="49"/>
                        <a:pt x="0" y="49"/>
                      </a:cubicBezTo>
                      <a:cubicBezTo>
                        <a:pt x="0" y="38"/>
                        <a:pt x="9" y="29"/>
                        <a:pt x="20" y="29"/>
                      </a:cubicBezTo>
                      <a:close/>
                      <a:moveTo>
                        <a:pt x="20" y="29"/>
                      </a:moveTo>
                      <a:cubicBezTo>
                        <a:pt x="20" y="29"/>
                        <a:pt x="20" y="29"/>
                        <a:pt x="20" y="29"/>
                      </a:cubicBezTo>
                    </a:path>
                  </a:pathLst>
                </a:custGeom>
                <a:grpFill/>
                <a:ln w="19050">
                  <a:solidFill>
                    <a:schemeClr val="accent4"/>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4" name="Rectangle 63">
                  <a:extLst>
                    <a:ext uri="{FF2B5EF4-FFF2-40B4-BE49-F238E27FC236}">
                      <a16:creationId xmlns:a16="http://schemas.microsoft.com/office/drawing/2014/main" id="{B162D9A5-D1E6-42BE-AE9D-8C6EA4B087EE}"/>
                    </a:ext>
                  </a:extLst>
                </p:cNvPr>
                <p:cNvSpPr>
                  <a:spLocks noChangeArrowheads="1"/>
                </p:cNvSpPr>
                <p:nvPr/>
              </p:nvSpPr>
              <p:spPr bwMode="auto">
                <a:xfrm>
                  <a:off x="4398963" y="2165350"/>
                  <a:ext cx="292100" cy="123825"/>
                </a:xfrm>
                <a:prstGeom prst="rect">
                  <a:avLst/>
                </a:prstGeom>
                <a:grpFill/>
                <a:ln w="19050">
                  <a:solidFill>
                    <a:schemeClr val="accent4"/>
                  </a:solidFill>
                  <a:miter lim="800000"/>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grpSp>
            <p:nvGrpSpPr>
              <p:cNvPr id="44" name="Group 126">
                <a:extLst>
                  <a:ext uri="{FF2B5EF4-FFF2-40B4-BE49-F238E27FC236}">
                    <a16:creationId xmlns:a16="http://schemas.microsoft.com/office/drawing/2014/main" id="{E9515345-AA78-4C69-886F-72815FD8ECE1}"/>
                  </a:ext>
                </a:extLst>
              </p:cNvPr>
              <p:cNvGrpSpPr>
                <a:grpSpLocks noChangeAspect="1"/>
              </p:cNvGrpSpPr>
              <p:nvPr/>
            </p:nvGrpSpPr>
            <p:grpSpPr>
              <a:xfrm>
                <a:off x="2021570" y="5926461"/>
                <a:ext cx="457200" cy="336453"/>
                <a:chOff x="8085138" y="895350"/>
                <a:chExt cx="619125" cy="455613"/>
              </a:xfrm>
              <a:noFill/>
            </p:grpSpPr>
            <p:sp>
              <p:nvSpPr>
                <p:cNvPr id="539" name="Freeform 87">
                  <a:extLst>
                    <a:ext uri="{FF2B5EF4-FFF2-40B4-BE49-F238E27FC236}">
                      <a16:creationId xmlns:a16="http://schemas.microsoft.com/office/drawing/2014/main" id="{D22F4026-0589-48C6-9750-0262147C1065}"/>
                    </a:ext>
                  </a:extLst>
                </p:cNvPr>
                <p:cNvSpPr>
                  <a:spLocks noEditPoints="1"/>
                </p:cNvSpPr>
                <p:nvPr/>
              </p:nvSpPr>
              <p:spPr bwMode="auto">
                <a:xfrm>
                  <a:off x="8085138" y="895350"/>
                  <a:ext cx="369888" cy="328613"/>
                </a:xfrm>
                <a:custGeom>
                  <a:avLst/>
                  <a:gdLst/>
                  <a:ahLst/>
                  <a:cxnLst>
                    <a:cxn ang="0">
                      <a:pos x="80" y="113"/>
                    </a:cxn>
                    <a:cxn ang="0">
                      <a:pos x="82" y="104"/>
                    </a:cxn>
                    <a:cxn ang="0">
                      <a:pos x="119" y="47"/>
                    </a:cxn>
                    <a:cxn ang="0">
                      <a:pos x="128" y="41"/>
                    </a:cxn>
                    <a:cxn ang="0">
                      <a:pos x="72" y="6"/>
                    </a:cxn>
                    <a:cxn ang="0">
                      <a:pos x="49" y="0"/>
                    </a:cxn>
                    <a:cxn ang="0">
                      <a:pos x="12" y="21"/>
                    </a:cxn>
                    <a:cxn ang="0">
                      <a:pos x="26" y="80"/>
                    </a:cxn>
                    <a:cxn ang="0">
                      <a:pos x="80" y="113"/>
                    </a:cxn>
                    <a:cxn ang="0">
                      <a:pos x="23" y="28"/>
                    </a:cxn>
                    <a:cxn ang="0">
                      <a:pos x="49" y="13"/>
                    </a:cxn>
                    <a:cxn ang="0">
                      <a:pos x="65" y="18"/>
                    </a:cxn>
                    <a:cxn ang="0">
                      <a:pos x="104" y="41"/>
                    </a:cxn>
                    <a:cxn ang="0">
                      <a:pos x="72" y="92"/>
                    </a:cxn>
                    <a:cxn ang="0">
                      <a:pos x="33" y="69"/>
                    </a:cxn>
                    <a:cxn ang="0">
                      <a:pos x="23" y="28"/>
                    </a:cxn>
                    <a:cxn ang="0">
                      <a:pos x="23" y="28"/>
                    </a:cxn>
                    <a:cxn ang="0">
                      <a:pos x="23" y="28"/>
                    </a:cxn>
                  </a:cxnLst>
                  <a:rect l="0" t="0" r="r" b="b"/>
                  <a:pathLst>
                    <a:path w="128" h="113">
                      <a:moveTo>
                        <a:pt x="80" y="113"/>
                      </a:moveTo>
                      <a:cubicBezTo>
                        <a:pt x="82" y="104"/>
                        <a:pt x="82" y="104"/>
                        <a:pt x="82" y="104"/>
                      </a:cubicBezTo>
                      <a:cubicBezTo>
                        <a:pt x="86" y="86"/>
                        <a:pt x="95" y="61"/>
                        <a:pt x="119" y="47"/>
                      </a:cubicBezTo>
                      <a:cubicBezTo>
                        <a:pt x="128" y="41"/>
                        <a:pt x="128" y="41"/>
                        <a:pt x="128" y="41"/>
                      </a:cubicBezTo>
                      <a:cubicBezTo>
                        <a:pt x="72" y="6"/>
                        <a:pt x="72" y="6"/>
                        <a:pt x="72" y="6"/>
                      </a:cubicBezTo>
                      <a:cubicBezTo>
                        <a:pt x="65" y="2"/>
                        <a:pt x="57" y="0"/>
                        <a:pt x="49" y="0"/>
                      </a:cubicBezTo>
                      <a:cubicBezTo>
                        <a:pt x="34" y="0"/>
                        <a:pt x="20" y="8"/>
                        <a:pt x="12" y="21"/>
                      </a:cubicBezTo>
                      <a:cubicBezTo>
                        <a:pt x="0" y="41"/>
                        <a:pt x="6" y="68"/>
                        <a:pt x="26" y="80"/>
                      </a:cubicBezTo>
                      <a:lnTo>
                        <a:pt x="80" y="113"/>
                      </a:lnTo>
                      <a:close/>
                      <a:moveTo>
                        <a:pt x="23" y="28"/>
                      </a:moveTo>
                      <a:cubicBezTo>
                        <a:pt x="29" y="19"/>
                        <a:pt x="38" y="13"/>
                        <a:pt x="49" y="13"/>
                      </a:cubicBezTo>
                      <a:cubicBezTo>
                        <a:pt x="55" y="13"/>
                        <a:pt x="60" y="15"/>
                        <a:pt x="65" y="18"/>
                      </a:cubicBezTo>
                      <a:cubicBezTo>
                        <a:pt x="104" y="41"/>
                        <a:pt x="104" y="41"/>
                        <a:pt x="104" y="41"/>
                      </a:cubicBezTo>
                      <a:cubicBezTo>
                        <a:pt x="85" y="56"/>
                        <a:pt x="76" y="77"/>
                        <a:pt x="72" y="92"/>
                      </a:cubicBezTo>
                      <a:cubicBezTo>
                        <a:pt x="33" y="69"/>
                        <a:pt x="33" y="69"/>
                        <a:pt x="33" y="69"/>
                      </a:cubicBezTo>
                      <a:cubicBezTo>
                        <a:pt x="19" y="60"/>
                        <a:pt x="15" y="42"/>
                        <a:pt x="23" y="28"/>
                      </a:cubicBezTo>
                      <a:close/>
                      <a:moveTo>
                        <a:pt x="23" y="28"/>
                      </a:moveTo>
                      <a:cubicBezTo>
                        <a:pt x="23" y="28"/>
                        <a:pt x="23" y="28"/>
                        <a:pt x="23" y="28"/>
                      </a:cubicBezTo>
                    </a:path>
                  </a:pathLst>
                </a:custGeom>
                <a:grp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540" name="Freeform 88">
                  <a:extLst>
                    <a:ext uri="{FF2B5EF4-FFF2-40B4-BE49-F238E27FC236}">
                      <a16:creationId xmlns:a16="http://schemas.microsoft.com/office/drawing/2014/main" id="{DADE7147-35F1-49D5-86AC-0BA2C9C581AF}"/>
                    </a:ext>
                  </a:extLst>
                </p:cNvPr>
                <p:cNvSpPr>
                  <a:spLocks noEditPoints="1"/>
                </p:cNvSpPr>
                <p:nvPr/>
              </p:nvSpPr>
              <p:spPr bwMode="auto">
                <a:xfrm>
                  <a:off x="8351838" y="1038225"/>
                  <a:ext cx="352425" cy="312738"/>
                </a:xfrm>
                <a:custGeom>
                  <a:avLst/>
                  <a:gdLst/>
                  <a:ahLst/>
                  <a:cxnLst>
                    <a:cxn ang="0">
                      <a:pos x="97" y="31"/>
                    </a:cxn>
                    <a:cxn ang="0">
                      <a:pos x="46" y="0"/>
                    </a:cxn>
                    <a:cxn ang="0">
                      <a:pos x="45" y="1"/>
                    </a:cxn>
                    <a:cxn ang="0">
                      <a:pos x="30" y="10"/>
                    </a:cxn>
                    <a:cxn ang="0">
                      <a:pos x="79" y="40"/>
                    </a:cxn>
                    <a:cxn ang="0">
                      <a:pos x="80" y="45"/>
                    </a:cxn>
                    <a:cxn ang="0">
                      <a:pos x="77" y="47"/>
                    </a:cxn>
                    <a:cxn ang="0">
                      <a:pos x="74" y="46"/>
                    </a:cxn>
                    <a:cxn ang="0">
                      <a:pos x="24" y="15"/>
                    </a:cxn>
                    <a:cxn ang="0">
                      <a:pos x="0" y="67"/>
                    </a:cxn>
                    <a:cxn ang="0">
                      <a:pos x="0" y="69"/>
                    </a:cxn>
                    <a:cxn ang="0">
                      <a:pos x="54" y="102"/>
                    </a:cxn>
                    <a:cxn ang="0">
                      <a:pos x="75" y="108"/>
                    </a:cxn>
                    <a:cxn ang="0">
                      <a:pos x="111" y="88"/>
                    </a:cxn>
                    <a:cxn ang="0">
                      <a:pos x="97" y="31"/>
                    </a:cxn>
                    <a:cxn ang="0">
                      <a:pos x="97" y="31"/>
                    </a:cxn>
                    <a:cxn ang="0">
                      <a:pos x="97" y="31"/>
                    </a:cxn>
                  </a:cxnLst>
                  <a:rect l="0" t="0" r="r" b="b"/>
                  <a:pathLst>
                    <a:path w="122" h="108">
                      <a:moveTo>
                        <a:pt x="97" y="31"/>
                      </a:moveTo>
                      <a:cubicBezTo>
                        <a:pt x="46" y="0"/>
                        <a:pt x="46" y="0"/>
                        <a:pt x="46" y="0"/>
                      </a:cubicBezTo>
                      <a:cubicBezTo>
                        <a:pt x="45" y="1"/>
                        <a:pt x="45" y="1"/>
                        <a:pt x="45" y="1"/>
                      </a:cubicBezTo>
                      <a:cubicBezTo>
                        <a:pt x="39" y="3"/>
                        <a:pt x="34" y="6"/>
                        <a:pt x="30" y="10"/>
                      </a:cubicBezTo>
                      <a:cubicBezTo>
                        <a:pt x="79" y="40"/>
                        <a:pt x="79" y="40"/>
                        <a:pt x="79" y="40"/>
                      </a:cubicBezTo>
                      <a:cubicBezTo>
                        <a:pt x="80" y="41"/>
                        <a:pt x="81" y="43"/>
                        <a:pt x="80" y="45"/>
                      </a:cubicBezTo>
                      <a:cubicBezTo>
                        <a:pt x="79" y="46"/>
                        <a:pt x="78" y="47"/>
                        <a:pt x="77" y="47"/>
                      </a:cubicBezTo>
                      <a:cubicBezTo>
                        <a:pt x="76" y="47"/>
                        <a:pt x="75" y="47"/>
                        <a:pt x="74" y="46"/>
                      </a:cubicBezTo>
                      <a:cubicBezTo>
                        <a:pt x="74" y="46"/>
                        <a:pt x="24" y="15"/>
                        <a:pt x="24" y="15"/>
                      </a:cubicBezTo>
                      <a:cubicBezTo>
                        <a:pt x="6" y="32"/>
                        <a:pt x="1" y="56"/>
                        <a:pt x="0" y="67"/>
                      </a:cubicBezTo>
                      <a:cubicBezTo>
                        <a:pt x="0" y="69"/>
                        <a:pt x="0" y="69"/>
                        <a:pt x="0" y="69"/>
                      </a:cubicBezTo>
                      <a:cubicBezTo>
                        <a:pt x="54" y="102"/>
                        <a:pt x="54" y="102"/>
                        <a:pt x="54" y="102"/>
                      </a:cubicBezTo>
                      <a:cubicBezTo>
                        <a:pt x="60" y="106"/>
                        <a:pt x="68" y="108"/>
                        <a:pt x="75" y="108"/>
                      </a:cubicBezTo>
                      <a:cubicBezTo>
                        <a:pt x="90" y="108"/>
                        <a:pt x="103" y="100"/>
                        <a:pt x="111" y="88"/>
                      </a:cubicBezTo>
                      <a:cubicBezTo>
                        <a:pt x="122" y="69"/>
                        <a:pt x="116" y="43"/>
                        <a:pt x="97" y="31"/>
                      </a:cubicBezTo>
                      <a:close/>
                      <a:moveTo>
                        <a:pt x="97" y="31"/>
                      </a:moveTo>
                      <a:cubicBezTo>
                        <a:pt x="97" y="31"/>
                        <a:pt x="97" y="31"/>
                        <a:pt x="97" y="31"/>
                      </a:cubicBezTo>
                    </a:path>
                  </a:pathLst>
                </a:custGeom>
                <a:grp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sp>
            <p:nvSpPr>
              <p:cNvPr id="45" name="Freeform 122">
                <a:extLst>
                  <a:ext uri="{FF2B5EF4-FFF2-40B4-BE49-F238E27FC236}">
                    <a16:creationId xmlns:a16="http://schemas.microsoft.com/office/drawing/2014/main" id="{2517AF86-22A6-44D9-BF31-491F036B9D9D}"/>
                  </a:ext>
                </a:extLst>
              </p:cNvPr>
              <p:cNvSpPr>
                <a:spLocks noChangeAspect="1" noEditPoints="1"/>
              </p:cNvSpPr>
              <p:nvPr/>
            </p:nvSpPr>
            <p:spPr bwMode="auto">
              <a:xfrm>
                <a:off x="1969773" y="4986558"/>
                <a:ext cx="381541" cy="617632"/>
              </a:xfrm>
              <a:custGeom>
                <a:avLst/>
                <a:gdLst/>
                <a:ahLst/>
                <a:cxnLst>
                  <a:cxn ang="0">
                    <a:pos x="98" y="49"/>
                  </a:cxn>
                  <a:cxn ang="0">
                    <a:pos x="49" y="0"/>
                  </a:cxn>
                  <a:cxn ang="0">
                    <a:pos x="0" y="49"/>
                  </a:cxn>
                  <a:cxn ang="0">
                    <a:pos x="39" y="98"/>
                  </a:cxn>
                  <a:cxn ang="0">
                    <a:pos x="39" y="118"/>
                  </a:cxn>
                  <a:cxn ang="0">
                    <a:pos x="19" y="118"/>
                  </a:cxn>
                  <a:cxn ang="0">
                    <a:pos x="19" y="138"/>
                  </a:cxn>
                  <a:cxn ang="0">
                    <a:pos x="39" y="138"/>
                  </a:cxn>
                  <a:cxn ang="0">
                    <a:pos x="39" y="158"/>
                  </a:cxn>
                  <a:cxn ang="0">
                    <a:pos x="59" y="158"/>
                  </a:cxn>
                  <a:cxn ang="0">
                    <a:pos x="59" y="138"/>
                  </a:cxn>
                  <a:cxn ang="0">
                    <a:pos x="78" y="138"/>
                  </a:cxn>
                  <a:cxn ang="0">
                    <a:pos x="78" y="118"/>
                  </a:cxn>
                  <a:cxn ang="0">
                    <a:pos x="59" y="118"/>
                  </a:cxn>
                  <a:cxn ang="0">
                    <a:pos x="59" y="98"/>
                  </a:cxn>
                  <a:cxn ang="0">
                    <a:pos x="98" y="49"/>
                  </a:cxn>
                  <a:cxn ang="0">
                    <a:pos x="49" y="79"/>
                  </a:cxn>
                  <a:cxn ang="0">
                    <a:pos x="19" y="49"/>
                  </a:cxn>
                  <a:cxn ang="0">
                    <a:pos x="49" y="20"/>
                  </a:cxn>
                  <a:cxn ang="0">
                    <a:pos x="78" y="49"/>
                  </a:cxn>
                  <a:cxn ang="0">
                    <a:pos x="49" y="79"/>
                  </a:cxn>
                </a:cxnLst>
                <a:rect l="0" t="0" r="r" b="b"/>
                <a:pathLst>
                  <a:path w="98" h="158">
                    <a:moveTo>
                      <a:pt x="98" y="49"/>
                    </a:moveTo>
                    <a:cubicBezTo>
                      <a:pt x="98" y="22"/>
                      <a:pt x="76" y="0"/>
                      <a:pt x="49" y="0"/>
                    </a:cubicBezTo>
                    <a:cubicBezTo>
                      <a:pt x="22" y="0"/>
                      <a:pt x="0" y="22"/>
                      <a:pt x="0" y="49"/>
                    </a:cubicBezTo>
                    <a:cubicBezTo>
                      <a:pt x="0" y="73"/>
                      <a:pt x="16" y="93"/>
                      <a:pt x="39" y="98"/>
                    </a:cubicBezTo>
                    <a:cubicBezTo>
                      <a:pt x="39" y="118"/>
                      <a:pt x="39" y="118"/>
                      <a:pt x="39" y="118"/>
                    </a:cubicBezTo>
                    <a:cubicBezTo>
                      <a:pt x="19" y="118"/>
                      <a:pt x="19" y="118"/>
                      <a:pt x="19" y="118"/>
                    </a:cubicBezTo>
                    <a:cubicBezTo>
                      <a:pt x="19" y="138"/>
                      <a:pt x="19" y="138"/>
                      <a:pt x="19" y="138"/>
                    </a:cubicBezTo>
                    <a:cubicBezTo>
                      <a:pt x="39" y="138"/>
                      <a:pt x="39" y="138"/>
                      <a:pt x="39" y="138"/>
                    </a:cubicBezTo>
                    <a:cubicBezTo>
                      <a:pt x="39" y="158"/>
                      <a:pt x="39" y="158"/>
                      <a:pt x="39" y="158"/>
                    </a:cubicBezTo>
                    <a:cubicBezTo>
                      <a:pt x="59" y="158"/>
                      <a:pt x="59" y="158"/>
                      <a:pt x="59" y="158"/>
                    </a:cubicBezTo>
                    <a:cubicBezTo>
                      <a:pt x="59" y="138"/>
                      <a:pt x="59" y="138"/>
                      <a:pt x="59" y="138"/>
                    </a:cubicBezTo>
                    <a:cubicBezTo>
                      <a:pt x="78" y="138"/>
                      <a:pt x="78" y="138"/>
                      <a:pt x="78" y="138"/>
                    </a:cubicBezTo>
                    <a:cubicBezTo>
                      <a:pt x="78" y="118"/>
                      <a:pt x="78" y="118"/>
                      <a:pt x="78" y="118"/>
                    </a:cubicBezTo>
                    <a:cubicBezTo>
                      <a:pt x="59" y="118"/>
                      <a:pt x="59" y="118"/>
                      <a:pt x="59" y="118"/>
                    </a:cubicBezTo>
                    <a:cubicBezTo>
                      <a:pt x="59" y="98"/>
                      <a:pt x="59" y="98"/>
                      <a:pt x="59" y="98"/>
                    </a:cubicBezTo>
                    <a:cubicBezTo>
                      <a:pt x="81" y="93"/>
                      <a:pt x="98" y="73"/>
                      <a:pt x="98" y="49"/>
                    </a:cubicBezTo>
                    <a:close/>
                    <a:moveTo>
                      <a:pt x="49" y="79"/>
                    </a:moveTo>
                    <a:cubicBezTo>
                      <a:pt x="32" y="79"/>
                      <a:pt x="19" y="66"/>
                      <a:pt x="19" y="49"/>
                    </a:cubicBezTo>
                    <a:cubicBezTo>
                      <a:pt x="19" y="33"/>
                      <a:pt x="32" y="20"/>
                      <a:pt x="49" y="20"/>
                    </a:cubicBezTo>
                    <a:cubicBezTo>
                      <a:pt x="65" y="20"/>
                      <a:pt x="78" y="33"/>
                      <a:pt x="78" y="49"/>
                    </a:cubicBezTo>
                    <a:cubicBezTo>
                      <a:pt x="78" y="66"/>
                      <a:pt x="65" y="79"/>
                      <a:pt x="49" y="79"/>
                    </a:cubicBezTo>
                    <a:close/>
                  </a:path>
                </a:pathLst>
              </a:custGeom>
              <a:noFill/>
              <a:ln w="19050">
                <a:solidFill>
                  <a:schemeClr val="accent1"/>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sp>
            <p:nvSpPr>
              <p:cNvPr id="46" name="Freeform 123">
                <a:extLst>
                  <a:ext uri="{FF2B5EF4-FFF2-40B4-BE49-F238E27FC236}">
                    <a16:creationId xmlns:a16="http://schemas.microsoft.com/office/drawing/2014/main" id="{381D0E32-698A-48AE-8DEA-B9520813E69D}"/>
                  </a:ext>
                </a:extLst>
              </p:cNvPr>
              <p:cNvSpPr>
                <a:spLocks noChangeAspect="1" noEditPoints="1"/>
              </p:cNvSpPr>
              <p:nvPr/>
            </p:nvSpPr>
            <p:spPr bwMode="auto">
              <a:xfrm>
                <a:off x="1345154" y="4664437"/>
                <a:ext cx="457200" cy="455533"/>
              </a:xfrm>
              <a:custGeom>
                <a:avLst/>
                <a:gdLst/>
                <a:ahLst/>
                <a:cxnLst>
                  <a:cxn ang="0">
                    <a:pos x="79" y="0"/>
                  </a:cxn>
                  <a:cxn ang="0">
                    <a:pos x="79" y="20"/>
                  </a:cxn>
                  <a:cxn ang="0">
                    <a:pos x="114" y="20"/>
                  </a:cxn>
                  <a:cxn ang="0">
                    <a:pos x="76" y="57"/>
                  </a:cxn>
                  <a:cxn ang="0">
                    <a:pos x="49" y="49"/>
                  </a:cxn>
                  <a:cxn ang="0">
                    <a:pos x="0" y="99"/>
                  </a:cxn>
                  <a:cxn ang="0">
                    <a:pos x="49" y="148"/>
                  </a:cxn>
                  <a:cxn ang="0">
                    <a:pos x="99" y="99"/>
                  </a:cxn>
                  <a:cxn ang="0">
                    <a:pos x="90" y="71"/>
                  </a:cxn>
                  <a:cxn ang="0">
                    <a:pos x="128" y="34"/>
                  </a:cxn>
                  <a:cxn ang="0">
                    <a:pos x="128" y="69"/>
                  </a:cxn>
                  <a:cxn ang="0">
                    <a:pos x="148" y="69"/>
                  </a:cxn>
                  <a:cxn ang="0">
                    <a:pos x="148" y="0"/>
                  </a:cxn>
                  <a:cxn ang="0">
                    <a:pos x="79" y="0"/>
                  </a:cxn>
                  <a:cxn ang="0">
                    <a:pos x="49" y="128"/>
                  </a:cxn>
                  <a:cxn ang="0">
                    <a:pos x="20" y="99"/>
                  </a:cxn>
                  <a:cxn ang="0">
                    <a:pos x="49" y="69"/>
                  </a:cxn>
                  <a:cxn ang="0">
                    <a:pos x="79" y="99"/>
                  </a:cxn>
                  <a:cxn ang="0">
                    <a:pos x="49" y="128"/>
                  </a:cxn>
                </a:cxnLst>
                <a:rect l="0" t="0" r="r" b="b"/>
                <a:pathLst>
                  <a:path w="148" h="148">
                    <a:moveTo>
                      <a:pt x="79" y="0"/>
                    </a:moveTo>
                    <a:cubicBezTo>
                      <a:pt x="79" y="20"/>
                      <a:pt x="79" y="20"/>
                      <a:pt x="79" y="20"/>
                    </a:cubicBezTo>
                    <a:cubicBezTo>
                      <a:pt x="114" y="20"/>
                      <a:pt x="114" y="20"/>
                      <a:pt x="114" y="20"/>
                    </a:cubicBezTo>
                    <a:cubicBezTo>
                      <a:pt x="76" y="57"/>
                      <a:pt x="76" y="57"/>
                      <a:pt x="76" y="57"/>
                    </a:cubicBezTo>
                    <a:cubicBezTo>
                      <a:pt x="69" y="52"/>
                      <a:pt x="59" y="49"/>
                      <a:pt x="49" y="49"/>
                    </a:cubicBezTo>
                    <a:cubicBezTo>
                      <a:pt x="22" y="49"/>
                      <a:pt x="0" y="71"/>
                      <a:pt x="0" y="99"/>
                    </a:cubicBezTo>
                    <a:cubicBezTo>
                      <a:pt x="0" y="126"/>
                      <a:pt x="22" y="148"/>
                      <a:pt x="49" y="148"/>
                    </a:cubicBezTo>
                    <a:cubicBezTo>
                      <a:pt x="76" y="148"/>
                      <a:pt x="99" y="126"/>
                      <a:pt x="99" y="99"/>
                    </a:cubicBezTo>
                    <a:cubicBezTo>
                      <a:pt x="99" y="88"/>
                      <a:pt x="95" y="79"/>
                      <a:pt x="90" y="71"/>
                    </a:cubicBezTo>
                    <a:cubicBezTo>
                      <a:pt x="128" y="34"/>
                      <a:pt x="128" y="34"/>
                      <a:pt x="128" y="34"/>
                    </a:cubicBezTo>
                    <a:cubicBezTo>
                      <a:pt x="128" y="69"/>
                      <a:pt x="128" y="69"/>
                      <a:pt x="128" y="69"/>
                    </a:cubicBezTo>
                    <a:cubicBezTo>
                      <a:pt x="148" y="69"/>
                      <a:pt x="148" y="69"/>
                      <a:pt x="148" y="69"/>
                    </a:cubicBezTo>
                    <a:cubicBezTo>
                      <a:pt x="148" y="0"/>
                      <a:pt x="148" y="0"/>
                      <a:pt x="148" y="0"/>
                    </a:cubicBezTo>
                    <a:lnTo>
                      <a:pt x="79" y="0"/>
                    </a:lnTo>
                    <a:close/>
                    <a:moveTo>
                      <a:pt x="49" y="128"/>
                    </a:moveTo>
                    <a:cubicBezTo>
                      <a:pt x="33" y="128"/>
                      <a:pt x="20" y="115"/>
                      <a:pt x="20" y="99"/>
                    </a:cubicBezTo>
                    <a:cubicBezTo>
                      <a:pt x="20" y="82"/>
                      <a:pt x="33" y="69"/>
                      <a:pt x="49" y="69"/>
                    </a:cubicBezTo>
                    <a:cubicBezTo>
                      <a:pt x="66" y="69"/>
                      <a:pt x="79" y="82"/>
                      <a:pt x="79" y="99"/>
                    </a:cubicBezTo>
                    <a:cubicBezTo>
                      <a:pt x="79" y="115"/>
                      <a:pt x="66" y="128"/>
                      <a:pt x="49" y="128"/>
                    </a:cubicBezTo>
                    <a:close/>
                  </a:path>
                </a:pathLst>
              </a:custGeom>
              <a:noFill/>
              <a:ln w="19050">
                <a:solidFill>
                  <a:schemeClr val="accent5"/>
                </a:solidFill>
                <a:round/>
                <a:headEnd/>
                <a:tailEnd/>
              </a:ln>
            </p:spPr>
            <p:txBody>
              <a:bodyPr vert="horz" wrap="square" lIns="121920" tIns="60960" rIns="121920" bIns="60960" numCol="1" anchor="t" anchorCtr="0" compatLnSpc="1">
                <a:prstTxWarp prst="textNoShape">
                  <a:avLst/>
                </a:prstTxWarp>
              </a:bodyPr>
              <a:lstStyle/>
              <a:p>
                <a:endParaRPr lang="en-US" sz="2400" baseline="-25000"/>
              </a:p>
            </p:txBody>
          </p:sp>
          <p:grpSp>
            <p:nvGrpSpPr>
              <p:cNvPr id="47" name="Group 46">
                <a:extLst>
                  <a:ext uri="{FF2B5EF4-FFF2-40B4-BE49-F238E27FC236}">
                    <a16:creationId xmlns:a16="http://schemas.microsoft.com/office/drawing/2014/main" id="{FBD10551-BD63-4CD8-8559-33585CD525F9}"/>
                  </a:ext>
                </a:extLst>
              </p:cNvPr>
              <p:cNvGrpSpPr>
                <a:grpSpLocks noChangeAspect="1"/>
              </p:cNvGrpSpPr>
              <p:nvPr/>
            </p:nvGrpSpPr>
            <p:grpSpPr>
              <a:xfrm>
                <a:off x="2897975" y="352040"/>
                <a:ext cx="457200" cy="458543"/>
                <a:chOff x="2247910" y="3894140"/>
                <a:chExt cx="1079505" cy="1082676"/>
              </a:xfrm>
            </p:grpSpPr>
            <p:sp>
              <p:nvSpPr>
                <p:cNvPr id="485" name="Freeform 5">
                  <a:extLst>
                    <a:ext uri="{FF2B5EF4-FFF2-40B4-BE49-F238E27FC236}">
                      <a16:creationId xmlns:a16="http://schemas.microsoft.com/office/drawing/2014/main" id="{7D91A894-994B-465E-9983-D1DFBB5A8D6B}"/>
                    </a:ext>
                  </a:extLst>
                </p:cNvPr>
                <p:cNvSpPr>
                  <a:spLocks/>
                </p:cNvSpPr>
                <p:nvPr/>
              </p:nvSpPr>
              <p:spPr bwMode="auto">
                <a:xfrm>
                  <a:off x="2787663" y="4186240"/>
                  <a:ext cx="92075" cy="42863"/>
                </a:xfrm>
                <a:custGeom>
                  <a:avLst/>
                  <a:gdLst>
                    <a:gd name="T0" fmla="*/ 0 w 89"/>
                    <a:gd name="T1" fmla="*/ 41 h 41"/>
                    <a:gd name="T2" fmla="*/ 0 w 89"/>
                    <a:gd name="T3" fmla="*/ 29 h 41"/>
                    <a:gd name="T4" fmla="*/ 70 w 89"/>
                    <a:gd name="T5" fmla="*/ 11 h 41"/>
                    <a:gd name="T6" fmla="*/ 89 w 89"/>
                    <a:gd name="T7" fmla="*/ 20 h 41"/>
                  </a:gdLst>
                  <a:ahLst/>
                  <a:cxnLst>
                    <a:cxn ang="0">
                      <a:pos x="T0" y="T1"/>
                    </a:cxn>
                    <a:cxn ang="0">
                      <a:pos x="T2" y="T3"/>
                    </a:cxn>
                    <a:cxn ang="0">
                      <a:pos x="T4" y="T5"/>
                    </a:cxn>
                    <a:cxn ang="0">
                      <a:pos x="T6" y="T7"/>
                    </a:cxn>
                  </a:cxnLst>
                  <a:rect l="0" t="0" r="r" b="b"/>
                  <a:pathLst>
                    <a:path w="89" h="41">
                      <a:moveTo>
                        <a:pt x="0" y="41"/>
                      </a:moveTo>
                      <a:cubicBezTo>
                        <a:pt x="0" y="29"/>
                        <a:pt x="0" y="29"/>
                        <a:pt x="0" y="29"/>
                      </a:cubicBezTo>
                      <a:cubicBezTo>
                        <a:pt x="7" y="8"/>
                        <a:pt x="38" y="0"/>
                        <a:pt x="70" y="11"/>
                      </a:cubicBezTo>
                      <a:cubicBezTo>
                        <a:pt x="77" y="13"/>
                        <a:pt x="84" y="17"/>
                        <a:pt x="89" y="2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Freeform 6">
                  <a:extLst>
                    <a:ext uri="{FF2B5EF4-FFF2-40B4-BE49-F238E27FC236}">
                      <a16:creationId xmlns:a16="http://schemas.microsoft.com/office/drawing/2014/main" id="{D4CCD94D-C9E8-4B4A-8794-CD895B96F928}"/>
                    </a:ext>
                  </a:extLst>
                </p:cNvPr>
                <p:cNvSpPr>
                  <a:spLocks/>
                </p:cNvSpPr>
                <p:nvPr/>
              </p:nvSpPr>
              <p:spPr bwMode="auto">
                <a:xfrm>
                  <a:off x="2832113" y="4283078"/>
                  <a:ext cx="47625" cy="82550"/>
                </a:xfrm>
                <a:custGeom>
                  <a:avLst/>
                  <a:gdLst>
                    <a:gd name="T0" fmla="*/ 22 w 47"/>
                    <a:gd name="T1" fmla="*/ 0 h 79"/>
                    <a:gd name="T2" fmla="*/ 47 w 47"/>
                    <a:gd name="T3" fmla="*/ 68 h 79"/>
                  </a:gdLst>
                  <a:ahLst/>
                  <a:cxnLst>
                    <a:cxn ang="0">
                      <a:pos x="T0" y="T1"/>
                    </a:cxn>
                    <a:cxn ang="0">
                      <a:pos x="T2" y="T3"/>
                    </a:cxn>
                  </a:cxnLst>
                  <a:rect l="0" t="0" r="r" b="b"/>
                  <a:pathLst>
                    <a:path w="47" h="79">
                      <a:moveTo>
                        <a:pt x="22" y="0"/>
                      </a:moveTo>
                      <a:cubicBezTo>
                        <a:pt x="0" y="34"/>
                        <a:pt x="13" y="79"/>
                        <a:pt x="47"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 name="Freeform 7">
                  <a:extLst>
                    <a:ext uri="{FF2B5EF4-FFF2-40B4-BE49-F238E27FC236}">
                      <a16:creationId xmlns:a16="http://schemas.microsoft.com/office/drawing/2014/main" id="{8FF0ADAE-2A0A-4AC5-94DA-1C98D3FD0A12}"/>
                    </a:ext>
                  </a:extLst>
                </p:cNvPr>
                <p:cNvSpPr>
                  <a:spLocks/>
                </p:cNvSpPr>
                <p:nvPr/>
              </p:nvSpPr>
              <p:spPr bwMode="auto">
                <a:xfrm>
                  <a:off x="2830525" y="4438653"/>
                  <a:ext cx="58738" cy="34925"/>
                </a:xfrm>
                <a:custGeom>
                  <a:avLst/>
                  <a:gdLst>
                    <a:gd name="T0" fmla="*/ 56 w 56"/>
                    <a:gd name="T1" fmla="*/ 35 h 35"/>
                    <a:gd name="T2" fmla="*/ 55 w 56"/>
                    <a:gd name="T3" fmla="*/ 33 h 35"/>
                    <a:gd name="T4" fmla="*/ 0 w 56"/>
                    <a:gd name="T5" fmla="*/ 0 h 35"/>
                  </a:gdLst>
                  <a:ahLst/>
                  <a:cxnLst>
                    <a:cxn ang="0">
                      <a:pos x="T0" y="T1"/>
                    </a:cxn>
                    <a:cxn ang="0">
                      <a:pos x="T2" y="T3"/>
                    </a:cxn>
                    <a:cxn ang="0">
                      <a:pos x="T4" y="T5"/>
                    </a:cxn>
                  </a:cxnLst>
                  <a:rect l="0" t="0" r="r" b="b"/>
                  <a:pathLst>
                    <a:path w="56" h="35">
                      <a:moveTo>
                        <a:pt x="56" y="35"/>
                      </a:moveTo>
                      <a:cubicBezTo>
                        <a:pt x="56" y="34"/>
                        <a:pt x="55" y="34"/>
                        <a:pt x="55" y="33"/>
                      </a:cubicBezTo>
                      <a:cubicBezTo>
                        <a:pt x="44" y="17"/>
                        <a:pt x="21" y="4"/>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Freeform 8">
                  <a:extLst>
                    <a:ext uri="{FF2B5EF4-FFF2-40B4-BE49-F238E27FC236}">
                      <a16:creationId xmlns:a16="http://schemas.microsoft.com/office/drawing/2014/main" id="{FD9D6E38-395F-4CC2-B032-AB080C6A7709}"/>
                    </a:ext>
                  </a:extLst>
                </p:cNvPr>
                <p:cNvSpPr>
                  <a:spLocks/>
                </p:cNvSpPr>
                <p:nvPr/>
              </p:nvSpPr>
              <p:spPr bwMode="auto">
                <a:xfrm>
                  <a:off x="2884501" y="4230690"/>
                  <a:ext cx="80963" cy="57150"/>
                </a:xfrm>
                <a:custGeom>
                  <a:avLst/>
                  <a:gdLst>
                    <a:gd name="T0" fmla="*/ 0 w 78"/>
                    <a:gd name="T1" fmla="*/ 27 h 55"/>
                    <a:gd name="T2" fmla="*/ 17 w 78"/>
                    <a:gd name="T3" fmla="*/ 0 h 55"/>
                    <a:gd name="T4" fmla="*/ 55 w 78"/>
                    <a:gd name="T5" fmla="*/ 17 h 55"/>
                    <a:gd name="T6" fmla="*/ 78 w 78"/>
                    <a:gd name="T7" fmla="*/ 55 h 55"/>
                  </a:gdLst>
                  <a:ahLst/>
                  <a:cxnLst>
                    <a:cxn ang="0">
                      <a:pos x="T0" y="T1"/>
                    </a:cxn>
                    <a:cxn ang="0">
                      <a:pos x="T2" y="T3"/>
                    </a:cxn>
                    <a:cxn ang="0">
                      <a:pos x="T4" y="T5"/>
                    </a:cxn>
                    <a:cxn ang="0">
                      <a:pos x="T6" y="T7"/>
                    </a:cxn>
                  </a:cxnLst>
                  <a:rect l="0" t="0" r="r" b="b"/>
                  <a:pathLst>
                    <a:path w="78" h="55">
                      <a:moveTo>
                        <a:pt x="0" y="27"/>
                      </a:moveTo>
                      <a:cubicBezTo>
                        <a:pt x="17" y="0"/>
                        <a:pt x="17" y="0"/>
                        <a:pt x="17" y="0"/>
                      </a:cubicBezTo>
                      <a:cubicBezTo>
                        <a:pt x="30" y="1"/>
                        <a:pt x="43" y="7"/>
                        <a:pt x="55" y="17"/>
                      </a:cubicBezTo>
                      <a:cubicBezTo>
                        <a:pt x="68" y="29"/>
                        <a:pt x="76" y="42"/>
                        <a:pt x="78" y="5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 name="Freeform 9">
                  <a:extLst>
                    <a:ext uri="{FF2B5EF4-FFF2-40B4-BE49-F238E27FC236}">
                      <a16:creationId xmlns:a16="http://schemas.microsoft.com/office/drawing/2014/main" id="{9D01EF58-2F4A-479A-9723-072FA56D7AC1}"/>
                    </a:ext>
                  </a:extLst>
                </p:cNvPr>
                <p:cNvSpPr>
                  <a:spLocks/>
                </p:cNvSpPr>
                <p:nvPr/>
              </p:nvSpPr>
              <p:spPr bwMode="auto">
                <a:xfrm>
                  <a:off x="2930538" y="4318003"/>
                  <a:ext cx="87313" cy="90488"/>
                </a:xfrm>
                <a:custGeom>
                  <a:avLst/>
                  <a:gdLst>
                    <a:gd name="T0" fmla="*/ 0 w 84"/>
                    <a:gd name="T1" fmla="*/ 8 h 88"/>
                    <a:gd name="T2" fmla="*/ 27 w 84"/>
                    <a:gd name="T3" fmla="*/ 0 h 88"/>
                    <a:gd name="T4" fmla="*/ 78 w 84"/>
                    <a:gd name="T5" fmla="*/ 46 h 88"/>
                    <a:gd name="T6" fmla="*/ 82 w 84"/>
                    <a:gd name="T7" fmla="*/ 88 h 88"/>
                  </a:gdLst>
                  <a:ahLst/>
                  <a:cxnLst>
                    <a:cxn ang="0">
                      <a:pos x="T0" y="T1"/>
                    </a:cxn>
                    <a:cxn ang="0">
                      <a:pos x="T2" y="T3"/>
                    </a:cxn>
                    <a:cxn ang="0">
                      <a:pos x="T4" y="T5"/>
                    </a:cxn>
                    <a:cxn ang="0">
                      <a:pos x="T6" y="T7"/>
                    </a:cxn>
                  </a:cxnLst>
                  <a:rect l="0" t="0" r="r" b="b"/>
                  <a:pathLst>
                    <a:path w="84" h="88">
                      <a:moveTo>
                        <a:pt x="0" y="8"/>
                      </a:moveTo>
                      <a:cubicBezTo>
                        <a:pt x="27" y="0"/>
                        <a:pt x="27" y="0"/>
                        <a:pt x="27" y="0"/>
                      </a:cubicBezTo>
                      <a:cubicBezTo>
                        <a:pt x="47" y="4"/>
                        <a:pt x="68" y="20"/>
                        <a:pt x="78" y="46"/>
                      </a:cubicBezTo>
                      <a:cubicBezTo>
                        <a:pt x="83" y="60"/>
                        <a:pt x="84" y="75"/>
                        <a:pt x="82" y="8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Freeform 10">
                  <a:extLst>
                    <a:ext uri="{FF2B5EF4-FFF2-40B4-BE49-F238E27FC236}">
                      <a16:creationId xmlns:a16="http://schemas.microsoft.com/office/drawing/2014/main" id="{FBCCA1B7-A5C4-4F06-BD39-97C9E8B655D1}"/>
                    </a:ext>
                  </a:extLst>
                </p:cNvPr>
                <p:cNvSpPr>
                  <a:spLocks/>
                </p:cNvSpPr>
                <p:nvPr/>
              </p:nvSpPr>
              <p:spPr bwMode="auto">
                <a:xfrm>
                  <a:off x="2955939" y="4435478"/>
                  <a:ext cx="66675" cy="98425"/>
                </a:xfrm>
                <a:custGeom>
                  <a:avLst/>
                  <a:gdLst>
                    <a:gd name="T0" fmla="*/ 0 w 63"/>
                    <a:gd name="T1" fmla="*/ 0 h 95"/>
                    <a:gd name="T2" fmla="*/ 42 w 63"/>
                    <a:gd name="T3" fmla="*/ 0 h 95"/>
                    <a:gd name="T4" fmla="*/ 42 w 63"/>
                    <a:gd name="T5" fmla="*/ 0 h 95"/>
                    <a:gd name="T6" fmla="*/ 60 w 63"/>
                    <a:gd name="T7" fmla="*/ 59 h 95"/>
                    <a:gd name="T8" fmla="*/ 45 w 63"/>
                    <a:gd name="T9" fmla="*/ 95 h 95"/>
                  </a:gdLst>
                  <a:ahLst/>
                  <a:cxnLst>
                    <a:cxn ang="0">
                      <a:pos x="T0" y="T1"/>
                    </a:cxn>
                    <a:cxn ang="0">
                      <a:pos x="T2" y="T3"/>
                    </a:cxn>
                    <a:cxn ang="0">
                      <a:pos x="T4" y="T5"/>
                    </a:cxn>
                    <a:cxn ang="0">
                      <a:pos x="T6" y="T7"/>
                    </a:cxn>
                    <a:cxn ang="0">
                      <a:pos x="T8" y="T9"/>
                    </a:cxn>
                  </a:cxnLst>
                  <a:rect l="0" t="0" r="r" b="b"/>
                  <a:pathLst>
                    <a:path w="63" h="95">
                      <a:moveTo>
                        <a:pt x="0" y="0"/>
                      </a:moveTo>
                      <a:cubicBezTo>
                        <a:pt x="42" y="0"/>
                        <a:pt x="42" y="0"/>
                        <a:pt x="42" y="0"/>
                      </a:cubicBezTo>
                      <a:cubicBezTo>
                        <a:pt x="42" y="0"/>
                        <a:pt x="42" y="0"/>
                        <a:pt x="42" y="0"/>
                      </a:cubicBezTo>
                      <a:cubicBezTo>
                        <a:pt x="56" y="12"/>
                        <a:pt x="63" y="34"/>
                        <a:pt x="60" y="59"/>
                      </a:cubicBezTo>
                      <a:cubicBezTo>
                        <a:pt x="57" y="73"/>
                        <a:pt x="52" y="86"/>
                        <a:pt x="45" y="9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Freeform 11">
                  <a:extLst>
                    <a:ext uri="{FF2B5EF4-FFF2-40B4-BE49-F238E27FC236}">
                      <a16:creationId xmlns:a16="http://schemas.microsoft.com/office/drawing/2014/main" id="{7E0999D6-8810-44D4-99B2-AC0DF28F3ACA}"/>
                    </a:ext>
                  </a:extLst>
                </p:cNvPr>
                <p:cNvSpPr>
                  <a:spLocks/>
                </p:cNvSpPr>
                <p:nvPr/>
              </p:nvSpPr>
              <p:spPr bwMode="auto">
                <a:xfrm>
                  <a:off x="2935301" y="4548190"/>
                  <a:ext cx="53975" cy="103188"/>
                </a:xfrm>
                <a:custGeom>
                  <a:avLst/>
                  <a:gdLst>
                    <a:gd name="T0" fmla="*/ 22 w 53"/>
                    <a:gd name="T1" fmla="*/ 0 h 99"/>
                    <a:gd name="T2" fmla="*/ 43 w 53"/>
                    <a:gd name="T3" fmla="*/ 5 h 99"/>
                    <a:gd name="T4" fmla="*/ 33 w 53"/>
                    <a:gd name="T5" fmla="*/ 72 h 99"/>
                    <a:gd name="T6" fmla="*/ 0 w 53"/>
                    <a:gd name="T7" fmla="*/ 99 h 99"/>
                  </a:gdLst>
                  <a:ahLst/>
                  <a:cxnLst>
                    <a:cxn ang="0">
                      <a:pos x="T0" y="T1"/>
                    </a:cxn>
                    <a:cxn ang="0">
                      <a:pos x="T2" y="T3"/>
                    </a:cxn>
                    <a:cxn ang="0">
                      <a:pos x="T4" y="T5"/>
                    </a:cxn>
                    <a:cxn ang="0">
                      <a:pos x="T6" y="T7"/>
                    </a:cxn>
                  </a:cxnLst>
                  <a:rect l="0" t="0" r="r" b="b"/>
                  <a:pathLst>
                    <a:path w="53" h="99">
                      <a:moveTo>
                        <a:pt x="22" y="0"/>
                      </a:moveTo>
                      <a:cubicBezTo>
                        <a:pt x="43" y="5"/>
                        <a:pt x="43" y="5"/>
                        <a:pt x="43" y="5"/>
                      </a:cubicBezTo>
                      <a:cubicBezTo>
                        <a:pt x="53" y="22"/>
                        <a:pt x="50" y="49"/>
                        <a:pt x="33" y="72"/>
                      </a:cubicBezTo>
                      <a:cubicBezTo>
                        <a:pt x="24" y="85"/>
                        <a:pt x="12" y="94"/>
                        <a:pt x="0" y="99"/>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12">
                  <a:extLst>
                    <a:ext uri="{FF2B5EF4-FFF2-40B4-BE49-F238E27FC236}">
                      <a16:creationId xmlns:a16="http://schemas.microsoft.com/office/drawing/2014/main" id="{262A11F3-CA57-4DE1-92FC-CE5B5F40E14B}"/>
                    </a:ext>
                  </a:extLst>
                </p:cNvPr>
                <p:cNvSpPr>
                  <a:spLocks noChangeShapeType="1"/>
                </p:cNvSpPr>
                <p:nvPr/>
              </p:nvSpPr>
              <p:spPr bwMode="auto">
                <a:xfrm flipV="1">
                  <a:off x="2787663" y="4243390"/>
                  <a:ext cx="0" cy="36830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Freeform 13">
                  <a:extLst>
                    <a:ext uri="{FF2B5EF4-FFF2-40B4-BE49-F238E27FC236}">
                      <a16:creationId xmlns:a16="http://schemas.microsoft.com/office/drawing/2014/main" id="{A72E0DC4-54AB-4BD7-8EAF-358B474D3CA8}"/>
                    </a:ext>
                  </a:extLst>
                </p:cNvPr>
                <p:cNvSpPr>
                  <a:spLocks/>
                </p:cNvSpPr>
                <p:nvPr/>
              </p:nvSpPr>
              <p:spPr bwMode="auto">
                <a:xfrm>
                  <a:off x="2787663" y="4624390"/>
                  <a:ext cx="115888" cy="63500"/>
                </a:xfrm>
                <a:custGeom>
                  <a:avLst/>
                  <a:gdLst>
                    <a:gd name="T0" fmla="*/ 97 w 111"/>
                    <a:gd name="T1" fmla="*/ 0 h 61"/>
                    <a:gd name="T2" fmla="*/ 111 w 111"/>
                    <a:gd name="T3" fmla="*/ 29 h 61"/>
                    <a:gd name="T4" fmla="*/ 20 w 111"/>
                    <a:gd name="T5" fmla="*/ 43 h 61"/>
                    <a:gd name="T6" fmla="*/ 9 w 111"/>
                    <a:gd name="T7" fmla="*/ 33 h 61"/>
                    <a:gd name="T8" fmla="*/ 0 w 111"/>
                    <a:gd name="T9" fmla="*/ 17 h 61"/>
                    <a:gd name="T10" fmla="*/ 0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97" y="0"/>
                      </a:moveTo>
                      <a:cubicBezTo>
                        <a:pt x="111" y="29"/>
                        <a:pt x="111" y="29"/>
                        <a:pt x="111" y="29"/>
                      </a:cubicBezTo>
                      <a:cubicBezTo>
                        <a:pt x="83" y="54"/>
                        <a:pt x="46" y="61"/>
                        <a:pt x="20" y="43"/>
                      </a:cubicBezTo>
                      <a:cubicBezTo>
                        <a:pt x="16" y="40"/>
                        <a:pt x="12" y="37"/>
                        <a:pt x="9" y="33"/>
                      </a:cubicBezTo>
                      <a:cubicBezTo>
                        <a:pt x="6" y="29"/>
                        <a:pt x="0" y="17"/>
                        <a:pt x="0" y="17"/>
                      </a:cubicBezTo>
                      <a:cubicBezTo>
                        <a:pt x="0" y="3"/>
                        <a:pt x="0" y="3"/>
                        <a:pt x="0"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 name="Freeform 14">
                  <a:extLst>
                    <a:ext uri="{FF2B5EF4-FFF2-40B4-BE49-F238E27FC236}">
                      <a16:creationId xmlns:a16="http://schemas.microsoft.com/office/drawing/2014/main" id="{350C6447-28F1-4830-9E5B-81C3948512F5}"/>
                    </a:ext>
                  </a:extLst>
                </p:cNvPr>
                <p:cNvSpPr>
                  <a:spLocks/>
                </p:cNvSpPr>
                <p:nvPr/>
              </p:nvSpPr>
              <p:spPr bwMode="auto">
                <a:xfrm>
                  <a:off x="2843226" y="4527553"/>
                  <a:ext cx="77788" cy="79375"/>
                </a:xfrm>
                <a:custGeom>
                  <a:avLst/>
                  <a:gdLst>
                    <a:gd name="T0" fmla="*/ 75 w 75"/>
                    <a:gd name="T1" fmla="*/ 13 h 76"/>
                    <a:gd name="T2" fmla="*/ 10 w 75"/>
                    <a:gd name="T3" fmla="*/ 76 h 76"/>
                  </a:gdLst>
                  <a:ahLst/>
                  <a:cxnLst>
                    <a:cxn ang="0">
                      <a:pos x="T0" y="T1"/>
                    </a:cxn>
                    <a:cxn ang="0">
                      <a:pos x="T2" y="T3"/>
                    </a:cxn>
                  </a:cxnLst>
                  <a:rect l="0" t="0" r="r" b="b"/>
                  <a:pathLst>
                    <a:path w="75" h="76">
                      <a:moveTo>
                        <a:pt x="75" y="13"/>
                      </a:moveTo>
                      <a:cubicBezTo>
                        <a:pt x="38" y="0"/>
                        <a:pt x="0" y="20"/>
                        <a:pt x="10" y="7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Freeform 15">
                  <a:extLst>
                    <a:ext uri="{FF2B5EF4-FFF2-40B4-BE49-F238E27FC236}">
                      <a16:creationId xmlns:a16="http://schemas.microsoft.com/office/drawing/2014/main" id="{46CE6009-3CD9-47D6-BBF7-1F029C993718}"/>
                    </a:ext>
                  </a:extLst>
                </p:cNvPr>
                <p:cNvSpPr>
                  <a:spLocks/>
                </p:cNvSpPr>
                <p:nvPr/>
              </p:nvSpPr>
              <p:spPr bwMode="auto">
                <a:xfrm>
                  <a:off x="2868626" y="4402140"/>
                  <a:ext cx="44450" cy="80963"/>
                </a:xfrm>
                <a:custGeom>
                  <a:avLst/>
                  <a:gdLst>
                    <a:gd name="T0" fmla="*/ 27 w 43"/>
                    <a:gd name="T1" fmla="*/ 78 h 78"/>
                    <a:gd name="T2" fmla="*/ 43 w 43"/>
                    <a:gd name="T3" fmla="*/ 3 h 78"/>
                  </a:gdLst>
                  <a:ahLst/>
                  <a:cxnLst>
                    <a:cxn ang="0">
                      <a:pos x="T0" y="T1"/>
                    </a:cxn>
                    <a:cxn ang="0">
                      <a:pos x="T2" y="T3"/>
                    </a:cxn>
                  </a:cxnLst>
                  <a:rect l="0" t="0" r="r" b="b"/>
                  <a:pathLst>
                    <a:path w="43" h="78">
                      <a:moveTo>
                        <a:pt x="27" y="78"/>
                      </a:moveTo>
                      <a:cubicBezTo>
                        <a:pt x="0" y="54"/>
                        <a:pt x="0" y="0"/>
                        <a:pt x="43"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 name="Freeform 16">
                  <a:extLst>
                    <a:ext uri="{FF2B5EF4-FFF2-40B4-BE49-F238E27FC236}">
                      <a16:creationId xmlns:a16="http://schemas.microsoft.com/office/drawing/2014/main" id="{1BD4B5E1-8EA0-4FD6-AFA7-AC3A16C16DEA}"/>
                    </a:ext>
                  </a:extLst>
                </p:cNvPr>
                <p:cNvSpPr>
                  <a:spLocks/>
                </p:cNvSpPr>
                <p:nvPr/>
              </p:nvSpPr>
              <p:spPr bwMode="auto">
                <a:xfrm>
                  <a:off x="2694000" y="4186240"/>
                  <a:ext cx="93663" cy="42863"/>
                </a:xfrm>
                <a:custGeom>
                  <a:avLst/>
                  <a:gdLst>
                    <a:gd name="T0" fmla="*/ 0 w 90"/>
                    <a:gd name="T1" fmla="*/ 20 h 41"/>
                    <a:gd name="T2" fmla="*/ 20 w 90"/>
                    <a:gd name="T3" fmla="*/ 11 h 41"/>
                    <a:gd name="T4" fmla="*/ 90 w 90"/>
                    <a:gd name="T5" fmla="*/ 29 h 41"/>
                    <a:gd name="T6" fmla="*/ 90 w 90"/>
                    <a:gd name="T7" fmla="*/ 41 h 41"/>
                  </a:gdLst>
                  <a:ahLst/>
                  <a:cxnLst>
                    <a:cxn ang="0">
                      <a:pos x="T0" y="T1"/>
                    </a:cxn>
                    <a:cxn ang="0">
                      <a:pos x="T2" y="T3"/>
                    </a:cxn>
                    <a:cxn ang="0">
                      <a:pos x="T4" y="T5"/>
                    </a:cxn>
                    <a:cxn ang="0">
                      <a:pos x="T6" y="T7"/>
                    </a:cxn>
                  </a:cxnLst>
                  <a:rect l="0" t="0" r="r" b="b"/>
                  <a:pathLst>
                    <a:path w="90" h="41">
                      <a:moveTo>
                        <a:pt x="0" y="20"/>
                      </a:moveTo>
                      <a:cubicBezTo>
                        <a:pt x="6" y="17"/>
                        <a:pt x="13" y="13"/>
                        <a:pt x="20" y="11"/>
                      </a:cubicBezTo>
                      <a:cubicBezTo>
                        <a:pt x="51" y="0"/>
                        <a:pt x="82" y="8"/>
                        <a:pt x="90" y="29"/>
                      </a:cubicBezTo>
                      <a:cubicBezTo>
                        <a:pt x="90" y="41"/>
                        <a:pt x="90" y="41"/>
                        <a:pt x="90" y="41"/>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Freeform 17">
                  <a:extLst>
                    <a:ext uri="{FF2B5EF4-FFF2-40B4-BE49-F238E27FC236}">
                      <a16:creationId xmlns:a16="http://schemas.microsoft.com/office/drawing/2014/main" id="{C38888C5-ACFD-4FB3-9CDA-5D49C0B0E234}"/>
                    </a:ext>
                  </a:extLst>
                </p:cNvPr>
                <p:cNvSpPr>
                  <a:spLocks/>
                </p:cNvSpPr>
                <p:nvPr/>
              </p:nvSpPr>
              <p:spPr bwMode="auto">
                <a:xfrm>
                  <a:off x="2694000" y="4283078"/>
                  <a:ext cx="50800" cy="82550"/>
                </a:xfrm>
                <a:custGeom>
                  <a:avLst/>
                  <a:gdLst>
                    <a:gd name="T0" fmla="*/ 25 w 48"/>
                    <a:gd name="T1" fmla="*/ 0 h 79"/>
                    <a:gd name="T2" fmla="*/ 0 w 48"/>
                    <a:gd name="T3" fmla="*/ 68 h 79"/>
                  </a:gdLst>
                  <a:ahLst/>
                  <a:cxnLst>
                    <a:cxn ang="0">
                      <a:pos x="T0" y="T1"/>
                    </a:cxn>
                    <a:cxn ang="0">
                      <a:pos x="T2" y="T3"/>
                    </a:cxn>
                  </a:cxnLst>
                  <a:rect l="0" t="0" r="r" b="b"/>
                  <a:pathLst>
                    <a:path w="48" h="79">
                      <a:moveTo>
                        <a:pt x="25" y="0"/>
                      </a:moveTo>
                      <a:cubicBezTo>
                        <a:pt x="48" y="34"/>
                        <a:pt x="35" y="79"/>
                        <a:pt x="0"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Freeform 18">
                  <a:extLst>
                    <a:ext uri="{FF2B5EF4-FFF2-40B4-BE49-F238E27FC236}">
                      <a16:creationId xmlns:a16="http://schemas.microsoft.com/office/drawing/2014/main" id="{38E8094B-B152-4CBE-B99F-45607229A91B}"/>
                    </a:ext>
                  </a:extLst>
                </p:cNvPr>
                <p:cNvSpPr>
                  <a:spLocks/>
                </p:cNvSpPr>
                <p:nvPr/>
              </p:nvSpPr>
              <p:spPr bwMode="auto">
                <a:xfrm>
                  <a:off x="2687650" y="4438653"/>
                  <a:ext cx="57150" cy="34925"/>
                </a:xfrm>
                <a:custGeom>
                  <a:avLst/>
                  <a:gdLst>
                    <a:gd name="T0" fmla="*/ 55 w 55"/>
                    <a:gd name="T1" fmla="*/ 0 h 35"/>
                    <a:gd name="T2" fmla="*/ 1 w 55"/>
                    <a:gd name="T3" fmla="*/ 33 h 35"/>
                    <a:gd name="T4" fmla="*/ 0 w 55"/>
                    <a:gd name="T5" fmla="*/ 35 h 35"/>
                  </a:gdLst>
                  <a:ahLst/>
                  <a:cxnLst>
                    <a:cxn ang="0">
                      <a:pos x="T0" y="T1"/>
                    </a:cxn>
                    <a:cxn ang="0">
                      <a:pos x="T2" y="T3"/>
                    </a:cxn>
                    <a:cxn ang="0">
                      <a:pos x="T4" y="T5"/>
                    </a:cxn>
                  </a:cxnLst>
                  <a:rect l="0" t="0" r="r" b="b"/>
                  <a:pathLst>
                    <a:path w="55" h="35">
                      <a:moveTo>
                        <a:pt x="55" y="0"/>
                      </a:moveTo>
                      <a:cubicBezTo>
                        <a:pt x="34" y="4"/>
                        <a:pt x="12" y="17"/>
                        <a:pt x="1" y="33"/>
                      </a:cubicBezTo>
                      <a:cubicBezTo>
                        <a:pt x="0" y="34"/>
                        <a:pt x="0" y="34"/>
                        <a:pt x="0" y="35"/>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 name="Freeform 19">
                  <a:extLst>
                    <a:ext uri="{FF2B5EF4-FFF2-40B4-BE49-F238E27FC236}">
                      <a16:creationId xmlns:a16="http://schemas.microsoft.com/office/drawing/2014/main" id="{006E2563-6E61-4DB2-BD8B-ADB021D3A703}"/>
                    </a:ext>
                  </a:extLst>
                </p:cNvPr>
                <p:cNvSpPr>
                  <a:spLocks/>
                </p:cNvSpPr>
                <p:nvPr/>
              </p:nvSpPr>
              <p:spPr bwMode="auto">
                <a:xfrm>
                  <a:off x="2608274" y="4230690"/>
                  <a:ext cx="82550" cy="57150"/>
                </a:xfrm>
                <a:custGeom>
                  <a:avLst/>
                  <a:gdLst>
                    <a:gd name="T0" fmla="*/ 0 w 79"/>
                    <a:gd name="T1" fmla="*/ 55 h 55"/>
                    <a:gd name="T2" fmla="*/ 23 w 79"/>
                    <a:gd name="T3" fmla="*/ 17 h 55"/>
                    <a:gd name="T4" fmla="*/ 62 w 79"/>
                    <a:gd name="T5" fmla="*/ 0 h 55"/>
                    <a:gd name="T6" fmla="*/ 79 w 79"/>
                    <a:gd name="T7" fmla="*/ 27 h 55"/>
                  </a:gdLst>
                  <a:ahLst/>
                  <a:cxnLst>
                    <a:cxn ang="0">
                      <a:pos x="T0" y="T1"/>
                    </a:cxn>
                    <a:cxn ang="0">
                      <a:pos x="T2" y="T3"/>
                    </a:cxn>
                    <a:cxn ang="0">
                      <a:pos x="T4" y="T5"/>
                    </a:cxn>
                    <a:cxn ang="0">
                      <a:pos x="T6" y="T7"/>
                    </a:cxn>
                  </a:cxnLst>
                  <a:rect l="0" t="0" r="r" b="b"/>
                  <a:pathLst>
                    <a:path w="79" h="55">
                      <a:moveTo>
                        <a:pt x="0" y="55"/>
                      </a:moveTo>
                      <a:cubicBezTo>
                        <a:pt x="2" y="42"/>
                        <a:pt x="10" y="29"/>
                        <a:pt x="23" y="17"/>
                      </a:cubicBezTo>
                      <a:cubicBezTo>
                        <a:pt x="35" y="7"/>
                        <a:pt x="49" y="1"/>
                        <a:pt x="62" y="0"/>
                      </a:cubicBezTo>
                      <a:cubicBezTo>
                        <a:pt x="79" y="27"/>
                        <a:pt x="79" y="27"/>
                        <a:pt x="79" y="27"/>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Freeform 20">
                  <a:extLst>
                    <a:ext uri="{FF2B5EF4-FFF2-40B4-BE49-F238E27FC236}">
                      <a16:creationId xmlns:a16="http://schemas.microsoft.com/office/drawing/2014/main" id="{0E49012C-58DD-403D-9D27-EFC3D8B98034}"/>
                    </a:ext>
                  </a:extLst>
                </p:cNvPr>
                <p:cNvSpPr>
                  <a:spLocks/>
                </p:cNvSpPr>
                <p:nvPr/>
              </p:nvSpPr>
              <p:spPr bwMode="auto">
                <a:xfrm>
                  <a:off x="2557474" y="4318003"/>
                  <a:ext cx="87313" cy="90488"/>
                </a:xfrm>
                <a:custGeom>
                  <a:avLst/>
                  <a:gdLst>
                    <a:gd name="T0" fmla="*/ 2 w 84"/>
                    <a:gd name="T1" fmla="*/ 88 h 88"/>
                    <a:gd name="T2" fmla="*/ 6 w 84"/>
                    <a:gd name="T3" fmla="*/ 46 h 88"/>
                    <a:gd name="T4" fmla="*/ 57 w 84"/>
                    <a:gd name="T5" fmla="*/ 0 h 88"/>
                    <a:gd name="T6" fmla="*/ 84 w 84"/>
                    <a:gd name="T7" fmla="*/ 8 h 88"/>
                  </a:gdLst>
                  <a:ahLst/>
                  <a:cxnLst>
                    <a:cxn ang="0">
                      <a:pos x="T0" y="T1"/>
                    </a:cxn>
                    <a:cxn ang="0">
                      <a:pos x="T2" y="T3"/>
                    </a:cxn>
                    <a:cxn ang="0">
                      <a:pos x="T4" y="T5"/>
                    </a:cxn>
                    <a:cxn ang="0">
                      <a:pos x="T6" y="T7"/>
                    </a:cxn>
                  </a:cxnLst>
                  <a:rect l="0" t="0" r="r" b="b"/>
                  <a:pathLst>
                    <a:path w="84" h="88">
                      <a:moveTo>
                        <a:pt x="2" y="88"/>
                      </a:moveTo>
                      <a:cubicBezTo>
                        <a:pt x="0" y="75"/>
                        <a:pt x="1" y="60"/>
                        <a:pt x="6" y="46"/>
                      </a:cubicBezTo>
                      <a:cubicBezTo>
                        <a:pt x="16" y="20"/>
                        <a:pt x="37" y="4"/>
                        <a:pt x="57" y="0"/>
                      </a:cubicBezTo>
                      <a:cubicBezTo>
                        <a:pt x="84" y="8"/>
                        <a:pt x="84" y="8"/>
                        <a:pt x="84" y="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 name="Freeform 21">
                  <a:extLst>
                    <a:ext uri="{FF2B5EF4-FFF2-40B4-BE49-F238E27FC236}">
                      <a16:creationId xmlns:a16="http://schemas.microsoft.com/office/drawing/2014/main" id="{101DE648-B4DD-4CBE-BCD2-A1E555FFC8FB}"/>
                    </a:ext>
                  </a:extLst>
                </p:cNvPr>
                <p:cNvSpPr>
                  <a:spLocks/>
                </p:cNvSpPr>
                <p:nvPr/>
              </p:nvSpPr>
              <p:spPr bwMode="auto">
                <a:xfrm>
                  <a:off x="2552712" y="4435478"/>
                  <a:ext cx="65088" cy="98425"/>
                </a:xfrm>
                <a:custGeom>
                  <a:avLst/>
                  <a:gdLst>
                    <a:gd name="T0" fmla="*/ 19 w 63"/>
                    <a:gd name="T1" fmla="*/ 95 h 95"/>
                    <a:gd name="T2" fmla="*/ 4 w 63"/>
                    <a:gd name="T3" fmla="*/ 59 h 95"/>
                    <a:gd name="T4" fmla="*/ 22 w 63"/>
                    <a:gd name="T5" fmla="*/ 0 h 95"/>
                    <a:gd name="T6" fmla="*/ 22 w 63"/>
                    <a:gd name="T7" fmla="*/ 0 h 95"/>
                    <a:gd name="T8" fmla="*/ 63 w 63"/>
                    <a:gd name="T9" fmla="*/ 0 h 95"/>
                  </a:gdLst>
                  <a:ahLst/>
                  <a:cxnLst>
                    <a:cxn ang="0">
                      <a:pos x="T0" y="T1"/>
                    </a:cxn>
                    <a:cxn ang="0">
                      <a:pos x="T2" y="T3"/>
                    </a:cxn>
                    <a:cxn ang="0">
                      <a:pos x="T4" y="T5"/>
                    </a:cxn>
                    <a:cxn ang="0">
                      <a:pos x="T6" y="T7"/>
                    </a:cxn>
                    <a:cxn ang="0">
                      <a:pos x="T8" y="T9"/>
                    </a:cxn>
                  </a:cxnLst>
                  <a:rect l="0" t="0" r="r" b="b"/>
                  <a:pathLst>
                    <a:path w="63" h="95">
                      <a:moveTo>
                        <a:pt x="19" y="95"/>
                      </a:moveTo>
                      <a:cubicBezTo>
                        <a:pt x="12" y="86"/>
                        <a:pt x="6" y="73"/>
                        <a:pt x="4" y="59"/>
                      </a:cubicBezTo>
                      <a:cubicBezTo>
                        <a:pt x="0" y="34"/>
                        <a:pt x="8" y="12"/>
                        <a:pt x="22" y="0"/>
                      </a:cubicBezTo>
                      <a:cubicBezTo>
                        <a:pt x="22" y="0"/>
                        <a:pt x="22" y="0"/>
                        <a:pt x="22" y="0"/>
                      </a:cubicBezTo>
                      <a:cubicBezTo>
                        <a:pt x="63" y="0"/>
                        <a:pt x="63" y="0"/>
                        <a:pt x="63"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Freeform 22">
                  <a:extLst>
                    <a:ext uri="{FF2B5EF4-FFF2-40B4-BE49-F238E27FC236}">
                      <a16:creationId xmlns:a16="http://schemas.microsoft.com/office/drawing/2014/main" id="{4CE0BCC0-C153-4B4E-821B-49FDD16B9A55}"/>
                    </a:ext>
                  </a:extLst>
                </p:cNvPr>
                <p:cNvSpPr>
                  <a:spLocks/>
                </p:cNvSpPr>
                <p:nvPr/>
              </p:nvSpPr>
              <p:spPr bwMode="auto">
                <a:xfrm>
                  <a:off x="2584462" y="4548190"/>
                  <a:ext cx="55563" cy="103188"/>
                </a:xfrm>
                <a:custGeom>
                  <a:avLst/>
                  <a:gdLst>
                    <a:gd name="T0" fmla="*/ 53 w 53"/>
                    <a:gd name="T1" fmla="*/ 99 h 99"/>
                    <a:gd name="T2" fmla="*/ 21 w 53"/>
                    <a:gd name="T3" fmla="*/ 72 h 99"/>
                    <a:gd name="T4" fmla="*/ 11 w 53"/>
                    <a:gd name="T5" fmla="*/ 5 h 99"/>
                    <a:gd name="T6" fmla="*/ 32 w 53"/>
                    <a:gd name="T7" fmla="*/ 0 h 99"/>
                  </a:gdLst>
                  <a:ahLst/>
                  <a:cxnLst>
                    <a:cxn ang="0">
                      <a:pos x="T0" y="T1"/>
                    </a:cxn>
                    <a:cxn ang="0">
                      <a:pos x="T2" y="T3"/>
                    </a:cxn>
                    <a:cxn ang="0">
                      <a:pos x="T4" y="T5"/>
                    </a:cxn>
                    <a:cxn ang="0">
                      <a:pos x="T6" y="T7"/>
                    </a:cxn>
                  </a:cxnLst>
                  <a:rect l="0" t="0" r="r" b="b"/>
                  <a:pathLst>
                    <a:path w="53" h="99">
                      <a:moveTo>
                        <a:pt x="53" y="99"/>
                      </a:moveTo>
                      <a:cubicBezTo>
                        <a:pt x="42" y="94"/>
                        <a:pt x="30" y="85"/>
                        <a:pt x="21" y="72"/>
                      </a:cubicBezTo>
                      <a:cubicBezTo>
                        <a:pt x="3" y="49"/>
                        <a:pt x="0" y="22"/>
                        <a:pt x="11" y="5"/>
                      </a:cubicBezTo>
                      <a:cubicBezTo>
                        <a:pt x="32" y="0"/>
                        <a:pt x="32" y="0"/>
                        <a:pt x="32"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Freeform 23">
                  <a:extLst>
                    <a:ext uri="{FF2B5EF4-FFF2-40B4-BE49-F238E27FC236}">
                      <a16:creationId xmlns:a16="http://schemas.microsoft.com/office/drawing/2014/main" id="{60D088E1-F9EC-4EE1-8CF9-73842C22BD88}"/>
                    </a:ext>
                  </a:extLst>
                </p:cNvPr>
                <p:cNvSpPr>
                  <a:spLocks/>
                </p:cNvSpPr>
                <p:nvPr/>
              </p:nvSpPr>
              <p:spPr bwMode="auto">
                <a:xfrm>
                  <a:off x="2671775" y="4624390"/>
                  <a:ext cx="115888" cy="63500"/>
                </a:xfrm>
                <a:custGeom>
                  <a:avLst/>
                  <a:gdLst>
                    <a:gd name="T0" fmla="*/ 14 w 111"/>
                    <a:gd name="T1" fmla="*/ 0 h 61"/>
                    <a:gd name="T2" fmla="*/ 0 w 111"/>
                    <a:gd name="T3" fmla="*/ 29 h 61"/>
                    <a:gd name="T4" fmla="*/ 91 w 111"/>
                    <a:gd name="T5" fmla="*/ 43 h 61"/>
                    <a:gd name="T6" fmla="*/ 101 w 111"/>
                    <a:gd name="T7" fmla="*/ 33 h 61"/>
                    <a:gd name="T8" fmla="*/ 111 w 111"/>
                    <a:gd name="T9" fmla="*/ 17 h 61"/>
                    <a:gd name="T10" fmla="*/ 111 w 111"/>
                    <a:gd name="T11" fmla="*/ 3 h 61"/>
                  </a:gdLst>
                  <a:ahLst/>
                  <a:cxnLst>
                    <a:cxn ang="0">
                      <a:pos x="T0" y="T1"/>
                    </a:cxn>
                    <a:cxn ang="0">
                      <a:pos x="T2" y="T3"/>
                    </a:cxn>
                    <a:cxn ang="0">
                      <a:pos x="T4" y="T5"/>
                    </a:cxn>
                    <a:cxn ang="0">
                      <a:pos x="T6" y="T7"/>
                    </a:cxn>
                    <a:cxn ang="0">
                      <a:pos x="T8" y="T9"/>
                    </a:cxn>
                    <a:cxn ang="0">
                      <a:pos x="T10" y="T11"/>
                    </a:cxn>
                  </a:cxnLst>
                  <a:rect l="0" t="0" r="r" b="b"/>
                  <a:pathLst>
                    <a:path w="111" h="61">
                      <a:moveTo>
                        <a:pt x="14" y="0"/>
                      </a:moveTo>
                      <a:cubicBezTo>
                        <a:pt x="0" y="29"/>
                        <a:pt x="0" y="29"/>
                        <a:pt x="0" y="29"/>
                      </a:cubicBezTo>
                      <a:cubicBezTo>
                        <a:pt x="27" y="54"/>
                        <a:pt x="65" y="61"/>
                        <a:pt x="91" y="43"/>
                      </a:cubicBezTo>
                      <a:cubicBezTo>
                        <a:pt x="95" y="40"/>
                        <a:pt x="98" y="37"/>
                        <a:pt x="101" y="33"/>
                      </a:cubicBezTo>
                      <a:cubicBezTo>
                        <a:pt x="105" y="29"/>
                        <a:pt x="111" y="17"/>
                        <a:pt x="111" y="17"/>
                      </a:cubicBezTo>
                      <a:cubicBezTo>
                        <a:pt x="111" y="3"/>
                        <a:pt x="111" y="3"/>
                        <a:pt x="111"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 name="Freeform 24">
                  <a:extLst>
                    <a:ext uri="{FF2B5EF4-FFF2-40B4-BE49-F238E27FC236}">
                      <a16:creationId xmlns:a16="http://schemas.microsoft.com/office/drawing/2014/main" id="{F0ED9E82-F6F8-4BEB-9337-085430C1192B}"/>
                    </a:ext>
                  </a:extLst>
                </p:cNvPr>
                <p:cNvSpPr>
                  <a:spLocks/>
                </p:cNvSpPr>
                <p:nvPr/>
              </p:nvSpPr>
              <p:spPr bwMode="auto">
                <a:xfrm>
                  <a:off x="2654312" y="4527553"/>
                  <a:ext cx="77788" cy="79375"/>
                </a:xfrm>
                <a:custGeom>
                  <a:avLst/>
                  <a:gdLst>
                    <a:gd name="T0" fmla="*/ 0 w 75"/>
                    <a:gd name="T1" fmla="*/ 13 h 76"/>
                    <a:gd name="T2" fmla="*/ 65 w 75"/>
                    <a:gd name="T3" fmla="*/ 76 h 76"/>
                  </a:gdLst>
                  <a:ahLst/>
                  <a:cxnLst>
                    <a:cxn ang="0">
                      <a:pos x="T0" y="T1"/>
                    </a:cxn>
                    <a:cxn ang="0">
                      <a:pos x="T2" y="T3"/>
                    </a:cxn>
                  </a:cxnLst>
                  <a:rect l="0" t="0" r="r" b="b"/>
                  <a:pathLst>
                    <a:path w="75" h="76">
                      <a:moveTo>
                        <a:pt x="0" y="13"/>
                      </a:moveTo>
                      <a:cubicBezTo>
                        <a:pt x="37" y="0"/>
                        <a:pt x="75" y="20"/>
                        <a:pt x="65" y="7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Freeform 25">
                  <a:extLst>
                    <a:ext uri="{FF2B5EF4-FFF2-40B4-BE49-F238E27FC236}">
                      <a16:creationId xmlns:a16="http://schemas.microsoft.com/office/drawing/2014/main" id="{F63B87AF-8BDC-4A9E-9A9F-8572504E6B02}"/>
                    </a:ext>
                  </a:extLst>
                </p:cNvPr>
                <p:cNvSpPr>
                  <a:spLocks/>
                </p:cNvSpPr>
                <p:nvPr/>
              </p:nvSpPr>
              <p:spPr bwMode="auto">
                <a:xfrm>
                  <a:off x="2662250" y="4402140"/>
                  <a:ext cx="44450" cy="80963"/>
                </a:xfrm>
                <a:custGeom>
                  <a:avLst/>
                  <a:gdLst>
                    <a:gd name="T0" fmla="*/ 16 w 43"/>
                    <a:gd name="T1" fmla="*/ 78 h 78"/>
                    <a:gd name="T2" fmla="*/ 0 w 43"/>
                    <a:gd name="T3" fmla="*/ 3 h 78"/>
                  </a:gdLst>
                  <a:ahLst/>
                  <a:cxnLst>
                    <a:cxn ang="0">
                      <a:pos x="T0" y="T1"/>
                    </a:cxn>
                    <a:cxn ang="0">
                      <a:pos x="T2" y="T3"/>
                    </a:cxn>
                  </a:cxnLst>
                  <a:rect l="0" t="0" r="r" b="b"/>
                  <a:pathLst>
                    <a:path w="43" h="78">
                      <a:moveTo>
                        <a:pt x="16" y="78"/>
                      </a:moveTo>
                      <a:cubicBezTo>
                        <a:pt x="43" y="54"/>
                        <a:pt x="43" y="0"/>
                        <a:pt x="0" y="3"/>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 name="Freeform 26">
                  <a:extLst>
                    <a:ext uri="{FF2B5EF4-FFF2-40B4-BE49-F238E27FC236}">
                      <a16:creationId xmlns:a16="http://schemas.microsoft.com/office/drawing/2014/main" id="{EE97AB4B-7712-4F85-A271-4BD5C5AB56BC}"/>
                    </a:ext>
                  </a:extLst>
                </p:cNvPr>
                <p:cNvSpPr>
                  <a:spLocks/>
                </p:cNvSpPr>
                <p:nvPr/>
              </p:nvSpPr>
              <p:spPr bwMode="auto">
                <a:xfrm>
                  <a:off x="2441586" y="4087815"/>
                  <a:ext cx="692154" cy="695326"/>
                </a:xfrm>
                <a:custGeom>
                  <a:avLst/>
                  <a:gdLst>
                    <a:gd name="T0" fmla="*/ 557 w 664"/>
                    <a:gd name="T1" fmla="*/ 670 h 670"/>
                    <a:gd name="T2" fmla="*/ 106 w 664"/>
                    <a:gd name="T3" fmla="*/ 670 h 670"/>
                    <a:gd name="T4" fmla="*/ 0 w 664"/>
                    <a:gd name="T5" fmla="*/ 563 h 670"/>
                    <a:gd name="T6" fmla="*/ 0 w 664"/>
                    <a:gd name="T7" fmla="*/ 107 h 670"/>
                    <a:gd name="T8" fmla="*/ 106 w 664"/>
                    <a:gd name="T9" fmla="*/ 0 h 670"/>
                    <a:gd name="T10" fmla="*/ 557 w 664"/>
                    <a:gd name="T11" fmla="*/ 0 h 670"/>
                    <a:gd name="T12" fmla="*/ 664 w 664"/>
                    <a:gd name="T13" fmla="*/ 107 h 670"/>
                    <a:gd name="T14" fmla="*/ 664 w 664"/>
                    <a:gd name="T15" fmla="*/ 563 h 670"/>
                    <a:gd name="T16" fmla="*/ 557 w 664"/>
                    <a:gd name="T17" fmla="*/ 67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4" h="670">
                      <a:moveTo>
                        <a:pt x="557" y="670"/>
                      </a:moveTo>
                      <a:cubicBezTo>
                        <a:pt x="106" y="670"/>
                        <a:pt x="106" y="670"/>
                        <a:pt x="106" y="670"/>
                      </a:cubicBezTo>
                      <a:cubicBezTo>
                        <a:pt x="65" y="628"/>
                        <a:pt x="41" y="604"/>
                        <a:pt x="0" y="563"/>
                      </a:cubicBezTo>
                      <a:cubicBezTo>
                        <a:pt x="0" y="107"/>
                        <a:pt x="0" y="107"/>
                        <a:pt x="0" y="107"/>
                      </a:cubicBezTo>
                      <a:cubicBezTo>
                        <a:pt x="41" y="66"/>
                        <a:pt x="65" y="42"/>
                        <a:pt x="106" y="0"/>
                      </a:cubicBezTo>
                      <a:cubicBezTo>
                        <a:pt x="557" y="0"/>
                        <a:pt x="557" y="0"/>
                        <a:pt x="557" y="0"/>
                      </a:cubicBezTo>
                      <a:cubicBezTo>
                        <a:pt x="599" y="42"/>
                        <a:pt x="622" y="66"/>
                        <a:pt x="664" y="107"/>
                      </a:cubicBezTo>
                      <a:cubicBezTo>
                        <a:pt x="664" y="563"/>
                        <a:pt x="664" y="563"/>
                        <a:pt x="664" y="563"/>
                      </a:cubicBezTo>
                      <a:cubicBezTo>
                        <a:pt x="622" y="604"/>
                        <a:pt x="599" y="628"/>
                        <a:pt x="557" y="670"/>
                      </a:cubicBezTo>
                      <a:close/>
                    </a:path>
                  </a:pathLst>
                </a:cu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27">
                  <a:extLst>
                    <a:ext uri="{FF2B5EF4-FFF2-40B4-BE49-F238E27FC236}">
                      <a16:creationId xmlns:a16="http://schemas.microsoft.com/office/drawing/2014/main" id="{EF5C5B91-3269-43EB-B7EF-74216A682621}"/>
                    </a:ext>
                  </a:extLst>
                </p:cNvPr>
                <p:cNvSpPr>
                  <a:spLocks noChangeShapeType="1"/>
                </p:cNvSpPr>
                <p:nvPr/>
              </p:nvSpPr>
              <p:spPr bwMode="auto">
                <a:xfrm flipV="1">
                  <a:off x="2560649"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Oval 28">
                  <a:extLst>
                    <a:ext uri="{FF2B5EF4-FFF2-40B4-BE49-F238E27FC236}">
                      <a16:creationId xmlns:a16="http://schemas.microsoft.com/office/drawing/2014/main" id="{D13D68A4-57B8-47DF-AAB3-995D0CE3FA65}"/>
                    </a:ext>
                  </a:extLst>
                </p:cNvPr>
                <p:cNvSpPr>
                  <a:spLocks noChangeArrowheads="1"/>
                </p:cNvSpPr>
                <p:nvPr/>
              </p:nvSpPr>
              <p:spPr bwMode="auto">
                <a:xfrm>
                  <a:off x="2527311"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29">
                  <a:extLst>
                    <a:ext uri="{FF2B5EF4-FFF2-40B4-BE49-F238E27FC236}">
                      <a16:creationId xmlns:a16="http://schemas.microsoft.com/office/drawing/2014/main" id="{F69F44F6-B96B-47AC-9657-E573A7280681}"/>
                    </a:ext>
                  </a:extLst>
                </p:cNvPr>
                <p:cNvSpPr>
                  <a:spLocks noChangeShapeType="1"/>
                </p:cNvSpPr>
                <p:nvPr/>
              </p:nvSpPr>
              <p:spPr bwMode="auto">
                <a:xfrm flipV="1">
                  <a:off x="2711462"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Oval 30">
                  <a:extLst>
                    <a:ext uri="{FF2B5EF4-FFF2-40B4-BE49-F238E27FC236}">
                      <a16:creationId xmlns:a16="http://schemas.microsoft.com/office/drawing/2014/main" id="{D3B1C304-60D7-4976-9233-85F68A830A83}"/>
                    </a:ext>
                  </a:extLst>
                </p:cNvPr>
                <p:cNvSpPr>
                  <a:spLocks noChangeArrowheads="1"/>
                </p:cNvSpPr>
                <p:nvPr/>
              </p:nvSpPr>
              <p:spPr bwMode="auto">
                <a:xfrm>
                  <a:off x="2679712"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 name="Line 31">
                  <a:extLst>
                    <a:ext uri="{FF2B5EF4-FFF2-40B4-BE49-F238E27FC236}">
                      <a16:creationId xmlns:a16="http://schemas.microsoft.com/office/drawing/2014/main" id="{D2132A2D-9950-4FF9-8293-679E2252D5AB}"/>
                    </a:ext>
                  </a:extLst>
                </p:cNvPr>
                <p:cNvSpPr>
                  <a:spLocks noChangeShapeType="1"/>
                </p:cNvSpPr>
                <p:nvPr/>
              </p:nvSpPr>
              <p:spPr bwMode="auto">
                <a:xfrm flipV="1">
                  <a:off x="2863863"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Oval 32">
                  <a:extLst>
                    <a:ext uri="{FF2B5EF4-FFF2-40B4-BE49-F238E27FC236}">
                      <a16:creationId xmlns:a16="http://schemas.microsoft.com/office/drawing/2014/main" id="{D25E8C6A-4B9A-4E00-B2DA-0ABDCF9B8CA3}"/>
                    </a:ext>
                  </a:extLst>
                </p:cNvPr>
                <p:cNvSpPr>
                  <a:spLocks noChangeArrowheads="1"/>
                </p:cNvSpPr>
                <p:nvPr/>
              </p:nvSpPr>
              <p:spPr bwMode="auto">
                <a:xfrm>
                  <a:off x="2830525"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 name="Line 33">
                  <a:extLst>
                    <a:ext uri="{FF2B5EF4-FFF2-40B4-BE49-F238E27FC236}">
                      <a16:creationId xmlns:a16="http://schemas.microsoft.com/office/drawing/2014/main" id="{90598937-11CA-4F48-8BBA-770E8919A030}"/>
                    </a:ext>
                  </a:extLst>
                </p:cNvPr>
                <p:cNvSpPr>
                  <a:spLocks noChangeShapeType="1"/>
                </p:cNvSpPr>
                <p:nvPr/>
              </p:nvSpPr>
              <p:spPr bwMode="auto">
                <a:xfrm flipV="1">
                  <a:off x="3014676" y="4832353"/>
                  <a:ext cx="0" cy="79375"/>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Oval 34">
                  <a:extLst>
                    <a:ext uri="{FF2B5EF4-FFF2-40B4-BE49-F238E27FC236}">
                      <a16:creationId xmlns:a16="http://schemas.microsoft.com/office/drawing/2014/main" id="{5FCC8D5D-8781-4484-BD60-4E735CB069F3}"/>
                    </a:ext>
                  </a:extLst>
                </p:cNvPr>
                <p:cNvSpPr>
                  <a:spLocks noChangeArrowheads="1"/>
                </p:cNvSpPr>
                <p:nvPr/>
              </p:nvSpPr>
              <p:spPr bwMode="auto">
                <a:xfrm>
                  <a:off x="2982926" y="4911728"/>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Line 35">
                  <a:extLst>
                    <a:ext uri="{FF2B5EF4-FFF2-40B4-BE49-F238E27FC236}">
                      <a16:creationId xmlns:a16="http://schemas.microsoft.com/office/drawing/2014/main" id="{4D1294BD-3EDA-4A25-BE68-B670858373BE}"/>
                    </a:ext>
                  </a:extLst>
                </p:cNvPr>
                <p:cNvSpPr>
                  <a:spLocks noChangeShapeType="1"/>
                </p:cNvSpPr>
                <p:nvPr/>
              </p:nvSpPr>
              <p:spPr bwMode="auto">
                <a:xfrm flipH="1">
                  <a:off x="3181365" y="46640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 name="Oval 36">
                  <a:extLst>
                    <a:ext uri="{FF2B5EF4-FFF2-40B4-BE49-F238E27FC236}">
                      <a16:creationId xmlns:a16="http://schemas.microsoft.com/office/drawing/2014/main" id="{6D8F1045-3632-456B-AEC9-0ED9F6FFBFCD}"/>
                    </a:ext>
                  </a:extLst>
                </p:cNvPr>
                <p:cNvSpPr>
                  <a:spLocks noChangeArrowheads="1"/>
                </p:cNvSpPr>
                <p:nvPr/>
              </p:nvSpPr>
              <p:spPr bwMode="auto">
                <a:xfrm>
                  <a:off x="3260740" y="46307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Line 37">
                  <a:extLst>
                    <a:ext uri="{FF2B5EF4-FFF2-40B4-BE49-F238E27FC236}">
                      <a16:creationId xmlns:a16="http://schemas.microsoft.com/office/drawing/2014/main" id="{078C9F73-01F8-45B8-BB49-C43CF3C94A79}"/>
                    </a:ext>
                  </a:extLst>
                </p:cNvPr>
                <p:cNvSpPr>
                  <a:spLocks noChangeShapeType="1"/>
                </p:cNvSpPr>
                <p:nvPr/>
              </p:nvSpPr>
              <p:spPr bwMode="auto">
                <a:xfrm flipH="1">
                  <a:off x="3181365" y="45116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 name="Oval 38">
                  <a:extLst>
                    <a:ext uri="{FF2B5EF4-FFF2-40B4-BE49-F238E27FC236}">
                      <a16:creationId xmlns:a16="http://schemas.microsoft.com/office/drawing/2014/main" id="{A3F72B13-6CD9-4B66-A33F-B6C1DA5EA094}"/>
                    </a:ext>
                  </a:extLst>
                </p:cNvPr>
                <p:cNvSpPr>
                  <a:spLocks noChangeArrowheads="1"/>
                </p:cNvSpPr>
                <p:nvPr/>
              </p:nvSpPr>
              <p:spPr bwMode="auto">
                <a:xfrm>
                  <a:off x="3260740" y="44799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39">
                  <a:extLst>
                    <a:ext uri="{FF2B5EF4-FFF2-40B4-BE49-F238E27FC236}">
                      <a16:creationId xmlns:a16="http://schemas.microsoft.com/office/drawing/2014/main" id="{57F21B2B-A595-4F45-B862-E18061085A81}"/>
                    </a:ext>
                  </a:extLst>
                </p:cNvPr>
                <p:cNvSpPr>
                  <a:spLocks noChangeShapeType="1"/>
                </p:cNvSpPr>
                <p:nvPr/>
              </p:nvSpPr>
              <p:spPr bwMode="auto">
                <a:xfrm flipH="1">
                  <a:off x="3181365" y="43592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Oval 40">
                  <a:extLst>
                    <a:ext uri="{FF2B5EF4-FFF2-40B4-BE49-F238E27FC236}">
                      <a16:creationId xmlns:a16="http://schemas.microsoft.com/office/drawing/2014/main" id="{34979917-68D5-44C8-A790-F404EFA6435A}"/>
                    </a:ext>
                  </a:extLst>
                </p:cNvPr>
                <p:cNvSpPr>
                  <a:spLocks noChangeArrowheads="1"/>
                </p:cNvSpPr>
                <p:nvPr/>
              </p:nvSpPr>
              <p:spPr bwMode="auto">
                <a:xfrm>
                  <a:off x="3260740" y="43259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 name="Line 41">
                  <a:extLst>
                    <a:ext uri="{FF2B5EF4-FFF2-40B4-BE49-F238E27FC236}">
                      <a16:creationId xmlns:a16="http://schemas.microsoft.com/office/drawing/2014/main" id="{7B305FC4-27F1-49F2-9198-B9993FBA8080}"/>
                    </a:ext>
                  </a:extLst>
                </p:cNvPr>
                <p:cNvSpPr>
                  <a:spLocks noChangeShapeType="1"/>
                </p:cNvSpPr>
                <p:nvPr/>
              </p:nvSpPr>
              <p:spPr bwMode="auto">
                <a:xfrm flipH="1">
                  <a:off x="3181365" y="42068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Oval 42">
                  <a:extLst>
                    <a:ext uri="{FF2B5EF4-FFF2-40B4-BE49-F238E27FC236}">
                      <a16:creationId xmlns:a16="http://schemas.microsoft.com/office/drawing/2014/main" id="{5D24226D-3168-4BC6-97BF-78467D12E22F}"/>
                    </a:ext>
                  </a:extLst>
                </p:cNvPr>
                <p:cNvSpPr>
                  <a:spLocks noChangeArrowheads="1"/>
                </p:cNvSpPr>
                <p:nvPr/>
              </p:nvSpPr>
              <p:spPr bwMode="auto">
                <a:xfrm>
                  <a:off x="3260740" y="41751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 name="Line 43">
                  <a:extLst>
                    <a:ext uri="{FF2B5EF4-FFF2-40B4-BE49-F238E27FC236}">
                      <a16:creationId xmlns:a16="http://schemas.microsoft.com/office/drawing/2014/main" id="{CD7B53F1-2D82-436D-A73B-898A34AE3CE1}"/>
                    </a:ext>
                  </a:extLst>
                </p:cNvPr>
                <p:cNvSpPr>
                  <a:spLocks noChangeShapeType="1"/>
                </p:cNvSpPr>
                <p:nvPr/>
              </p:nvSpPr>
              <p:spPr bwMode="auto">
                <a:xfrm>
                  <a:off x="3014676"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Oval 44">
                  <a:extLst>
                    <a:ext uri="{FF2B5EF4-FFF2-40B4-BE49-F238E27FC236}">
                      <a16:creationId xmlns:a16="http://schemas.microsoft.com/office/drawing/2014/main" id="{3215B1AE-0D7F-4829-9774-A2E43E2FAACF}"/>
                    </a:ext>
                  </a:extLst>
                </p:cNvPr>
                <p:cNvSpPr>
                  <a:spLocks noChangeArrowheads="1"/>
                </p:cNvSpPr>
                <p:nvPr/>
              </p:nvSpPr>
              <p:spPr bwMode="auto">
                <a:xfrm>
                  <a:off x="2982926"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45">
                  <a:extLst>
                    <a:ext uri="{FF2B5EF4-FFF2-40B4-BE49-F238E27FC236}">
                      <a16:creationId xmlns:a16="http://schemas.microsoft.com/office/drawing/2014/main" id="{D861E6A1-FEEE-433E-B6C1-C736EDB97D3B}"/>
                    </a:ext>
                  </a:extLst>
                </p:cNvPr>
                <p:cNvSpPr>
                  <a:spLocks noChangeShapeType="1"/>
                </p:cNvSpPr>
                <p:nvPr/>
              </p:nvSpPr>
              <p:spPr bwMode="auto">
                <a:xfrm>
                  <a:off x="2863863"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Oval 46">
                  <a:extLst>
                    <a:ext uri="{FF2B5EF4-FFF2-40B4-BE49-F238E27FC236}">
                      <a16:creationId xmlns:a16="http://schemas.microsoft.com/office/drawing/2014/main" id="{0E0F092F-1545-4A47-B6A2-40CB78F0BF87}"/>
                    </a:ext>
                  </a:extLst>
                </p:cNvPr>
                <p:cNvSpPr>
                  <a:spLocks noChangeArrowheads="1"/>
                </p:cNvSpPr>
                <p:nvPr/>
              </p:nvSpPr>
              <p:spPr bwMode="auto">
                <a:xfrm>
                  <a:off x="2830525"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Line 47">
                  <a:extLst>
                    <a:ext uri="{FF2B5EF4-FFF2-40B4-BE49-F238E27FC236}">
                      <a16:creationId xmlns:a16="http://schemas.microsoft.com/office/drawing/2014/main" id="{D4BBBDDD-C75F-4D08-95B3-1E4BE9EF8CF4}"/>
                    </a:ext>
                  </a:extLst>
                </p:cNvPr>
                <p:cNvSpPr>
                  <a:spLocks noChangeShapeType="1"/>
                </p:cNvSpPr>
                <p:nvPr/>
              </p:nvSpPr>
              <p:spPr bwMode="auto">
                <a:xfrm>
                  <a:off x="2711462"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 name="Oval 48">
                  <a:extLst>
                    <a:ext uri="{FF2B5EF4-FFF2-40B4-BE49-F238E27FC236}">
                      <a16:creationId xmlns:a16="http://schemas.microsoft.com/office/drawing/2014/main" id="{461F4B79-C05E-4837-A859-405459A9AA66}"/>
                    </a:ext>
                  </a:extLst>
                </p:cNvPr>
                <p:cNvSpPr>
                  <a:spLocks noChangeArrowheads="1"/>
                </p:cNvSpPr>
                <p:nvPr/>
              </p:nvSpPr>
              <p:spPr bwMode="auto">
                <a:xfrm>
                  <a:off x="2679712"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Line 49">
                  <a:extLst>
                    <a:ext uri="{FF2B5EF4-FFF2-40B4-BE49-F238E27FC236}">
                      <a16:creationId xmlns:a16="http://schemas.microsoft.com/office/drawing/2014/main" id="{EF3C5AF8-94AB-4E61-A72C-5C9F896A50DF}"/>
                    </a:ext>
                  </a:extLst>
                </p:cNvPr>
                <p:cNvSpPr>
                  <a:spLocks noChangeShapeType="1"/>
                </p:cNvSpPr>
                <p:nvPr/>
              </p:nvSpPr>
              <p:spPr bwMode="auto">
                <a:xfrm>
                  <a:off x="2560649" y="3959227"/>
                  <a:ext cx="0" cy="80963"/>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 name="Oval 50">
                  <a:extLst>
                    <a:ext uri="{FF2B5EF4-FFF2-40B4-BE49-F238E27FC236}">
                      <a16:creationId xmlns:a16="http://schemas.microsoft.com/office/drawing/2014/main" id="{FAD56FC2-14E2-48D4-B17C-F05270D5F3D8}"/>
                    </a:ext>
                  </a:extLst>
                </p:cNvPr>
                <p:cNvSpPr>
                  <a:spLocks noChangeArrowheads="1"/>
                </p:cNvSpPr>
                <p:nvPr/>
              </p:nvSpPr>
              <p:spPr bwMode="auto">
                <a:xfrm>
                  <a:off x="2527311" y="3894140"/>
                  <a:ext cx="65088"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51">
                  <a:extLst>
                    <a:ext uri="{FF2B5EF4-FFF2-40B4-BE49-F238E27FC236}">
                      <a16:creationId xmlns:a16="http://schemas.microsoft.com/office/drawing/2014/main" id="{604616C5-3F98-41C7-AE99-D96342DF1F7C}"/>
                    </a:ext>
                  </a:extLst>
                </p:cNvPr>
                <p:cNvSpPr>
                  <a:spLocks noChangeShapeType="1"/>
                </p:cNvSpPr>
                <p:nvPr/>
              </p:nvSpPr>
              <p:spPr bwMode="auto">
                <a:xfrm>
                  <a:off x="2314585" y="42068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Oval 52">
                  <a:extLst>
                    <a:ext uri="{FF2B5EF4-FFF2-40B4-BE49-F238E27FC236}">
                      <a16:creationId xmlns:a16="http://schemas.microsoft.com/office/drawing/2014/main" id="{BB52F354-7437-441C-B8EF-27321C8A7ABA}"/>
                    </a:ext>
                  </a:extLst>
                </p:cNvPr>
                <p:cNvSpPr>
                  <a:spLocks noChangeArrowheads="1"/>
                </p:cNvSpPr>
                <p:nvPr/>
              </p:nvSpPr>
              <p:spPr bwMode="auto">
                <a:xfrm>
                  <a:off x="2247910" y="41751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 name="Line 53">
                  <a:extLst>
                    <a:ext uri="{FF2B5EF4-FFF2-40B4-BE49-F238E27FC236}">
                      <a16:creationId xmlns:a16="http://schemas.microsoft.com/office/drawing/2014/main" id="{2BB29EDE-4BFC-427E-BEEE-1E25E7E4610E}"/>
                    </a:ext>
                  </a:extLst>
                </p:cNvPr>
                <p:cNvSpPr>
                  <a:spLocks noChangeShapeType="1"/>
                </p:cNvSpPr>
                <p:nvPr/>
              </p:nvSpPr>
              <p:spPr bwMode="auto">
                <a:xfrm>
                  <a:off x="2314585" y="43592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Oval 54">
                  <a:extLst>
                    <a:ext uri="{FF2B5EF4-FFF2-40B4-BE49-F238E27FC236}">
                      <a16:creationId xmlns:a16="http://schemas.microsoft.com/office/drawing/2014/main" id="{8CA14D77-AC3C-4623-95F9-2BC375977935}"/>
                    </a:ext>
                  </a:extLst>
                </p:cNvPr>
                <p:cNvSpPr>
                  <a:spLocks noChangeArrowheads="1"/>
                </p:cNvSpPr>
                <p:nvPr/>
              </p:nvSpPr>
              <p:spPr bwMode="auto">
                <a:xfrm>
                  <a:off x="2247910" y="43259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 name="Line 55">
                  <a:extLst>
                    <a:ext uri="{FF2B5EF4-FFF2-40B4-BE49-F238E27FC236}">
                      <a16:creationId xmlns:a16="http://schemas.microsoft.com/office/drawing/2014/main" id="{30014570-70BA-41AA-AAA1-D802D6AE784B}"/>
                    </a:ext>
                  </a:extLst>
                </p:cNvPr>
                <p:cNvSpPr>
                  <a:spLocks noChangeShapeType="1"/>
                </p:cNvSpPr>
                <p:nvPr/>
              </p:nvSpPr>
              <p:spPr bwMode="auto">
                <a:xfrm>
                  <a:off x="2314585" y="45116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Oval 56">
                  <a:extLst>
                    <a:ext uri="{FF2B5EF4-FFF2-40B4-BE49-F238E27FC236}">
                      <a16:creationId xmlns:a16="http://schemas.microsoft.com/office/drawing/2014/main" id="{2A71E5E8-6DBE-4EEE-9345-FF6505B40F45}"/>
                    </a:ext>
                  </a:extLst>
                </p:cNvPr>
                <p:cNvSpPr>
                  <a:spLocks noChangeArrowheads="1"/>
                </p:cNvSpPr>
                <p:nvPr/>
              </p:nvSpPr>
              <p:spPr bwMode="auto">
                <a:xfrm>
                  <a:off x="2247910" y="4479928"/>
                  <a:ext cx="66675" cy="65088"/>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Line 57">
                  <a:extLst>
                    <a:ext uri="{FF2B5EF4-FFF2-40B4-BE49-F238E27FC236}">
                      <a16:creationId xmlns:a16="http://schemas.microsoft.com/office/drawing/2014/main" id="{680C9940-1D4B-4853-9C5D-53E0656095CA}"/>
                    </a:ext>
                  </a:extLst>
                </p:cNvPr>
                <p:cNvSpPr>
                  <a:spLocks noChangeShapeType="1"/>
                </p:cNvSpPr>
                <p:nvPr/>
              </p:nvSpPr>
              <p:spPr bwMode="auto">
                <a:xfrm>
                  <a:off x="2314585" y="4664078"/>
                  <a:ext cx="79375" cy="0"/>
                </a:xfrm>
                <a:prstGeom prst="line">
                  <a:avLst/>
                </a:prstGeom>
                <a:noFill/>
                <a:ln w="19050"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 name="Oval 58">
                  <a:extLst>
                    <a:ext uri="{FF2B5EF4-FFF2-40B4-BE49-F238E27FC236}">
                      <a16:creationId xmlns:a16="http://schemas.microsoft.com/office/drawing/2014/main" id="{7FA17467-2E0A-4AEE-AF61-91DA75A8EF2D}"/>
                    </a:ext>
                  </a:extLst>
                </p:cNvPr>
                <p:cNvSpPr>
                  <a:spLocks noChangeArrowheads="1"/>
                </p:cNvSpPr>
                <p:nvPr/>
              </p:nvSpPr>
              <p:spPr bwMode="auto">
                <a:xfrm>
                  <a:off x="2247910" y="4630740"/>
                  <a:ext cx="66675" cy="66675"/>
                </a:xfrm>
                <a:prstGeom prst="ellipse">
                  <a:avLst/>
                </a:prstGeom>
                <a:noFill/>
                <a:ln w="19050"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8" name="Group 47">
                <a:extLst>
                  <a:ext uri="{FF2B5EF4-FFF2-40B4-BE49-F238E27FC236}">
                    <a16:creationId xmlns:a16="http://schemas.microsoft.com/office/drawing/2014/main" id="{B3998E0C-438C-499D-B5A4-A1B72CBCE4AE}"/>
                  </a:ext>
                </a:extLst>
              </p:cNvPr>
              <p:cNvGrpSpPr>
                <a:grpSpLocks noChangeAspect="1"/>
              </p:cNvGrpSpPr>
              <p:nvPr/>
            </p:nvGrpSpPr>
            <p:grpSpPr>
              <a:xfrm>
                <a:off x="1986596" y="551222"/>
                <a:ext cx="457200" cy="557356"/>
                <a:chOff x="2397136" y="85725"/>
                <a:chExt cx="782641" cy="954088"/>
              </a:xfrm>
            </p:grpSpPr>
            <p:sp>
              <p:nvSpPr>
                <p:cNvPr id="470" name="Freeform 59">
                  <a:extLst>
                    <a:ext uri="{FF2B5EF4-FFF2-40B4-BE49-F238E27FC236}">
                      <a16:creationId xmlns:a16="http://schemas.microsoft.com/office/drawing/2014/main" id="{FE3C8DE5-7236-4915-9EDE-A3292511E8D8}"/>
                    </a:ext>
                  </a:extLst>
                </p:cNvPr>
                <p:cNvSpPr>
                  <a:spLocks/>
                </p:cNvSpPr>
                <p:nvPr/>
              </p:nvSpPr>
              <p:spPr bwMode="auto">
                <a:xfrm>
                  <a:off x="2397136" y="85725"/>
                  <a:ext cx="782641" cy="954088"/>
                </a:xfrm>
                <a:custGeom>
                  <a:avLst/>
                  <a:gdLst>
                    <a:gd name="T0" fmla="*/ 332 w 753"/>
                    <a:gd name="T1" fmla="*/ 918 h 918"/>
                    <a:gd name="T2" fmla="*/ 260 w 753"/>
                    <a:gd name="T3" fmla="*/ 790 h 918"/>
                    <a:gd name="T4" fmla="*/ 99 w 753"/>
                    <a:gd name="T5" fmla="*/ 762 h 918"/>
                    <a:gd name="T6" fmla="*/ 97 w 753"/>
                    <a:gd name="T7" fmla="*/ 688 h 918"/>
                    <a:gd name="T8" fmla="*/ 76 w 753"/>
                    <a:gd name="T9" fmla="*/ 630 h 918"/>
                    <a:gd name="T10" fmla="*/ 70 w 753"/>
                    <a:gd name="T11" fmla="*/ 563 h 918"/>
                    <a:gd name="T12" fmla="*/ 0 w 753"/>
                    <a:gd name="T13" fmla="*/ 508 h 918"/>
                    <a:gd name="T14" fmla="*/ 74 w 753"/>
                    <a:gd name="T15" fmla="*/ 342 h 918"/>
                    <a:gd name="T16" fmla="*/ 422 w 753"/>
                    <a:gd name="T17" fmla="*/ 10 h 918"/>
                    <a:gd name="T18" fmla="*/ 752 w 753"/>
                    <a:gd name="T19" fmla="*/ 338 h 918"/>
                    <a:gd name="T20" fmla="*/ 628 w 753"/>
                    <a:gd name="T21" fmla="*/ 617 h 918"/>
                    <a:gd name="T22" fmla="*/ 631 w 753"/>
                    <a:gd name="T23" fmla="*/ 709 h 918"/>
                    <a:gd name="T24" fmla="*/ 632 w 753"/>
                    <a:gd name="T25" fmla="*/ 722 h 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3" h="918">
                      <a:moveTo>
                        <a:pt x="332" y="918"/>
                      </a:moveTo>
                      <a:cubicBezTo>
                        <a:pt x="286" y="905"/>
                        <a:pt x="260" y="790"/>
                        <a:pt x="260" y="790"/>
                      </a:cubicBezTo>
                      <a:cubicBezTo>
                        <a:pt x="260" y="790"/>
                        <a:pt x="119" y="793"/>
                        <a:pt x="99" y="762"/>
                      </a:cubicBezTo>
                      <a:cubicBezTo>
                        <a:pt x="86" y="741"/>
                        <a:pt x="87" y="725"/>
                        <a:pt x="97" y="688"/>
                      </a:cubicBezTo>
                      <a:cubicBezTo>
                        <a:pt x="108" y="650"/>
                        <a:pt x="49" y="672"/>
                        <a:pt x="76" y="630"/>
                      </a:cubicBezTo>
                      <a:cubicBezTo>
                        <a:pt x="89" y="610"/>
                        <a:pt x="46" y="603"/>
                        <a:pt x="70" y="563"/>
                      </a:cubicBezTo>
                      <a:cubicBezTo>
                        <a:pt x="82" y="541"/>
                        <a:pt x="3" y="535"/>
                        <a:pt x="0" y="508"/>
                      </a:cubicBezTo>
                      <a:cubicBezTo>
                        <a:pt x="10" y="466"/>
                        <a:pt x="71" y="417"/>
                        <a:pt x="74" y="342"/>
                      </a:cubicBezTo>
                      <a:cubicBezTo>
                        <a:pt x="79" y="142"/>
                        <a:pt x="155" y="30"/>
                        <a:pt x="422" y="10"/>
                      </a:cubicBezTo>
                      <a:cubicBezTo>
                        <a:pt x="552" y="0"/>
                        <a:pt x="750" y="47"/>
                        <a:pt x="752" y="338"/>
                      </a:cubicBezTo>
                      <a:cubicBezTo>
                        <a:pt x="753" y="521"/>
                        <a:pt x="647" y="556"/>
                        <a:pt x="628" y="617"/>
                      </a:cubicBezTo>
                      <a:cubicBezTo>
                        <a:pt x="614" y="663"/>
                        <a:pt x="631" y="686"/>
                        <a:pt x="631" y="709"/>
                      </a:cubicBezTo>
                      <a:cubicBezTo>
                        <a:pt x="631" y="709"/>
                        <a:pt x="632" y="715"/>
                        <a:pt x="632" y="722"/>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 name="Oval 60">
                  <a:extLst>
                    <a:ext uri="{FF2B5EF4-FFF2-40B4-BE49-F238E27FC236}">
                      <a16:creationId xmlns:a16="http://schemas.microsoft.com/office/drawing/2014/main" id="{782A4C2F-E5EA-4321-A96F-8DAC389648D4}"/>
                    </a:ext>
                  </a:extLst>
                </p:cNvPr>
                <p:cNvSpPr>
                  <a:spLocks noChangeArrowheads="1"/>
                </p:cNvSpPr>
                <p:nvPr/>
              </p:nvSpPr>
              <p:spPr bwMode="auto">
                <a:xfrm>
                  <a:off x="2816238" y="190500"/>
                  <a:ext cx="80963"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 name="Oval 61">
                  <a:extLst>
                    <a:ext uri="{FF2B5EF4-FFF2-40B4-BE49-F238E27FC236}">
                      <a16:creationId xmlns:a16="http://schemas.microsoft.com/office/drawing/2014/main" id="{33AE9E8C-7140-48F8-9A46-9AE68258197A}"/>
                    </a:ext>
                  </a:extLst>
                </p:cNvPr>
                <p:cNvSpPr>
                  <a:spLocks noChangeArrowheads="1"/>
                </p:cNvSpPr>
                <p:nvPr/>
              </p:nvSpPr>
              <p:spPr bwMode="auto">
                <a:xfrm>
                  <a:off x="2979751" y="265112"/>
                  <a:ext cx="79375"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 name="Line 62">
                  <a:extLst>
                    <a:ext uri="{FF2B5EF4-FFF2-40B4-BE49-F238E27FC236}">
                      <a16:creationId xmlns:a16="http://schemas.microsoft.com/office/drawing/2014/main" id="{E2892B63-F0F2-469F-AAC4-ECCADE525EDD}"/>
                    </a:ext>
                  </a:extLst>
                </p:cNvPr>
                <p:cNvSpPr>
                  <a:spLocks noChangeShapeType="1"/>
                </p:cNvSpPr>
                <p:nvPr/>
              </p:nvSpPr>
              <p:spPr bwMode="auto">
                <a:xfrm>
                  <a:off x="2855926" y="269875"/>
                  <a:ext cx="0" cy="671513"/>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 name="Freeform 63">
                  <a:extLst>
                    <a:ext uri="{FF2B5EF4-FFF2-40B4-BE49-F238E27FC236}">
                      <a16:creationId xmlns:a16="http://schemas.microsoft.com/office/drawing/2014/main" id="{72BF30B4-9622-4754-A6A2-9D81370A2E50}"/>
                    </a:ext>
                  </a:extLst>
                </p:cNvPr>
                <p:cNvSpPr>
                  <a:spLocks/>
                </p:cNvSpPr>
                <p:nvPr/>
              </p:nvSpPr>
              <p:spPr bwMode="auto">
                <a:xfrm>
                  <a:off x="2919426" y="344487"/>
                  <a:ext cx="63500" cy="138113"/>
                </a:xfrm>
                <a:custGeom>
                  <a:avLst/>
                  <a:gdLst>
                    <a:gd name="T0" fmla="*/ 40 w 40"/>
                    <a:gd name="T1" fmla="*/ 0 h 87"/>
                    <a:gd name="T2" fmla="*/ 0 w 40"/>
                    <a:gd name="T3" fmla="*/ 39 h 87"/>
                    <a:gd name="T4" fmla="*/ 0 w 40"/>
                    <a:gd name="T5" fmla="*/ 87 h 87"/>
                  </a:gdLst>
                  <a:ahLst/>
                  <a:cxnLst>
                    <a:cxn ang="0">
                      <a:pos x="T0" y="T1"/>
                    </a:cxn>
                    <a:cxn ang="0">
                      <a:pos x="T2" y="T3"/>
                    </a:cxn>
                    <a:cxn ang="0">
                      <a:pos x="T4" y="T5"/>
                    </a:cxn>
                  </a:cxnLst>
                  <a:rect l="0" t="0" r="r" b="b"/>
                  <a:pathLst>
                    <a:path w="40" h="87">
                      <a:moveTo>
                        <a:pt x="40" y="0"/>
                      </a:moveTo>
                      <a:lnTo>
                        <a:pt x="0" y="39"/>
                      </a:lnTo>
                      <a:lnTo>
                        <a:pt x="0" y="87"/>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 name="Line 64">
                  <a:extLst>
                    <a:ext uri="{FF2B5EF4-FFF2-40B4-BE49-F238E27FC236}">
                      <a16:creationId xmlns:a16="http://schemas.microsoft.com/office/drawing/2014/main" id="{54A79C37-E57C-4D6C-8756-1DDEC34C8052}"/>
                    </a:ext>
                  </a:extLst>
                </p:cNvPr>
                <p:cNvSpPr>
                  <a:spLocks noChangeShapeType="1"/>
                </p:cNvSpPr>
                <p:nvPr/>
              </p:nvSpPr>
              <p:spPr bwMode="auto">
                <a:xfrm flipH="1">
                  <a:off x="2982926" y="334962"/>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 name="Oval 65">
                  <a:extLst>
                    <a:ext uri="{FF2B5EF4-FFF2-40B4-BE49-F238E27FC236}">
                      <a16:creationId xmlns:a16="http://schemas.microsoft.com/office/drawing/2014/main" id="{4C5E602C-5C0C-4B17-A54E-DF3B30D2A192}"/>
                    </a:ext>
                  </a:extLst>
                </p:cNvPr>
                <p:cNvSpPr>
                  <a:spLocks noChangeArrowheads="1"/>
                </p:cNvSpPr>
                <p:nvPr/>
              </p:nvSpPr>
              <p:spPr bwMode="auto">
                <a:xfrm>
                  <a:off x="2979751" y="425450"/>
                  <a:ext cx="79375" cy="80963"/>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 name="Freeform 66">
                  <a:extLst>
                    <a:ext uri="{FF2B5EF4-FFF2-40B4-BE49-F238E27FC236}">
                      <a16:creationId xmlns:a16="http://schemas.microsoft.com/office/drawing/2014/main" id="{D6BA2640-419C-4CC3-9747-64182BF55AA7}"/>
                    </a:ext>
                  </a:extLst>
                </p:cNvPr>
                <p:cNvSpPr>
                  <a:spLocks/>
                </p:cNvSpPr>
                <p:nvPr/>
              </p:nvSpPr>
              <p:spPr bwMode="auto">
                <a:xfrm>
                  <a:off x="2919426" y="506412"/>
                  <a:ext cx="63500" cy="155575"/>
                </a:xfrm>
                <a:custGeom>
                  <a:avLst/>
                  <a:gdLst>
                    <a:gd name="T0" fmla="*/ 40 w 40"/>
                    <a:gd name="T1" fmla="*/ 0 h 98"/>
                    <a:gd name="T2" fmla="*/ 0 w 40"/>
                    <a:gd name="T3" fmla="*/ 39 h 98"/>
                    <a:gd name="T4" fmla="*/ 0 w 40"/>
                    <a:gd name="T5" fmla="*/ 98 h 98"/>
                  </a:gdLst>
                  <a:ahLst/>
                  <a:cxnLst>
                    <a:cxn ang="0">
                      <a:pos x="T0" y="T1"/>
                    </a:cxn>
                    <a:cxn ang="0">
                      <a:pos x="T2" y="T3"/>
                    </a:cxn>
                    <a:cxn ang="0">
                      <a:pos x="T4" y="T5"/>
                    </a:cxn>
                  </a:cxnLst>
                  <a:rect l="0" t="0" r="r" b="b"/>
                  <a:pathLst>
                    <a:path w="40" h="98">
                      <a:moveTo>
                        <a:pt x="40" y="0"/>
                      </a:moveTo>
                      <a:lnTo>
                        <a:pt x="0" y="39"/>
                      </a:lnTo>
                      <a:lnTo>
                        <a:pt x="0" y="9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 name="Line 67">
                  <a:extLst>
                    <a:ext uri="{FF2B5EF4-FFF2-40B4-BE49-F238E27FC236}">
                      <a16:creationId xmlns:a16="http://schemas.microsoft.com/office/drawing/2014/main" id="{1F9B374E-05E4-4F20-9B0E-F2877CEA2E1B}"/>
                    </a:ext>
                  </a:extLst>
                </p:cNvPr>
                <p:cNvSpPr>
                  <a:spLocks noChangeShapeType="1"/>
                </p:cNvSpPr>
                <p:nvPr/>
              </p:nvSpPr>
              <p:spPr bwMode="auto">
                <a:xfrm flipH="1">
                  <a:off x="2982926" y="496887"/>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 name="Oval 68">
                  <a:extLst>
                    <a:ext uri="{FF2B5EF4-FFF2-40B4-BE49-F238E27FC236}">
                      <a16:creationId xmlns:a16="http://schemas.microsoft.com/office/drawing/2014/main" id="{0F9D73B9-67A7-4368-BAFB-4F4A585072C3}"/>
                    </a:ext>
                  </a:extLst>
                </p:cNvPr>
                <p:cNvSpPr>
                  <a:spLocks noChangeArrowheads="1"/>
                </p:cNvSpPr>
                <p:nvPr/>
              </p:nvSpPr>
              <p:spPr bwMode="auto">
                <a:xfrm>
                  <a:off x="2654312" y="265112"/>
                  <a:ext cx="80963" cy="79375"/>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 name="Freeform 69">
                  <a:extLst>
                    <a:ext uri="{FF2B5EF4-FFF2-40B4-BE49-F238E27FC236}">
                      <a16:creationId xmlns:a16="http://schemas.microsoft.com/office/drawing/2014/main" id="{DE998095-1635-4ADB-AEDF-AE45726BA931}"/>
                    </a:ext>
                  </a:extLst>
                </p:cNvPr>
                <p:cNvSpPr>
                  <a:spLocks/>
                </p:cNvSpPr>
                <p:nvPr/>
              </p:nvSpPr>
              <p:spPr bwMode="auto">
                <a:xfrm>
                  <a:off x="2732100" y="344487"/>
                  <a:ext cx="61913" cy="138113"/>
                </a:xfrm>
                <a:custGeom>
                  <a:avLst/>
                  <a:gdLst>
                    <a:gd name="T0" fmla="*/ 0 w 39"/>
                    <a:gd name="T1" fmla="*/ 0 h 87"/>
                    <a:gd name="T2" fmla="*/ 39 w 39"/>
                    <a:gd name="T3" fmla="*/ 39 h 87"/>
                    <a:gd name="T4" fmla="*/ 39 w 39"/>
                    <a:gd name="T5" fmla="*/ 87 h 87"/>
                  </a:gdLst>
                  <a:ahLst/>
                  <a:cxnLst>
                    <a:cxn ang="0">
                      <a:pos x="T0" y="T1"/>
                    </a:cxn>
                    <a:cxn ang="0">
                      <a:pos x="T2" y="T3"/>
                    </a:cxn>
                    <a:cxn ang="0">
                      <a:pos x="T4" y="T5"/>
                    </a:cxn>
                  </a:cxnLst>
                  <a:rect l="0" t="0" r="r" b="b"/>
                  <a:pathLst>
                    <a:path w="39" h="87">
                      <a:moveTo>
                        <a:pt x="0" y="0"/>
                      </a:moveTo>
                      <a:lnTo>
                        <a:pt x="39" y="39"/>
                      </a:lnTo>
                      <a:lnTo>
                        <a:pt x="39" y="87"/>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Line 70">
                  <a:extLst>
                    <a:ext uri="{FF2B5EF4-FFF2-40B4-BE49-F238E27FC236}">
                      <a16:creationId xmlns:a16="http://schemas.microsoft.com/office/drawing/2014/main" id="{D9FCFD67-E615-4310-ABEE-45B161EC9B87}"/>
                    </a:ext>
                  </a:extLst>
                </p:cNvPr>
                <p:cNvSpPr>
                  <a:spLocks noChangeShapeType="1"/>
                </p:cNvSpPr>
                <p:nvPr/>
              </p:nvSpPr>
              <p:spPr bwMode="auto">
                <a:xfrm flipH="1" flipV="1">
                  <a:off x="2722575" y="334962"/>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 name="Oval 71">
                  <a:extLst>
                    <a:ext uri="{FF2B5EF4-FFF2-40B4-BE49-F238E27FC236}">
                      <a16:creationId xmlns:a16="http://schemas.microsoft.com/office/drawing/2014/main" id="{6CAC120D-C4B4-498A-948B-7892AC62B3F5}"/>
                    </a:ext>
                  </a:extLst>
                </p:cNvPr>
                <p:cNvSpPr>
                  <a:spLocks noChangeArrowheads="1"/>
                </p:cNvSpPr>
                <p:nvPr/>
              </p:nvSpPr>
              <p:spPr bwMode="auto">
                <a:xfrm>
                  <a:off x="2654312" y="425450"/>
                  <a:ext cx="80963" cy="80963"/>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Freeform 72">
                  <a:extLst>
                    <a:ext uri="{FF2B5EF4-FFF2-40B4-BE49-F238E27FC236}">
                      <a16:creationId xmlns:a16="http://schemas.microsoft.com/office/drawing/2014/main" id="{0C0FCD3A-4C14-49E1-B449-A6DA22726EE3}"/>
                    </a:ext>
                  </a:extLst>
                </p:cNvPr>
                <p:cNvSpPr>
                  <a:spLocks/>
                </p:cNvSpPr>
                <p:nvPr/>
              </p:nvSpPr>
              <p:spPr bwMode="auto">
                <a:xfrm>
                  <a:off x="2732100" y="506412"/>
                  <a:ext cx="61913" cy="155575"/>
                </a:xfrm>
                <a:custGeom>
                  <a:avLst/>
                  <a:gdLst>
                    <a:gd name="T0" fmla="*/ 0 w 39"/>
                    <a:gd name="T1" fmla="*/ 0 h 98"/>
                    <a:gd name="T2" fmla="*/ 39 w 39"/>
                    <a:gd name="T3" fmla="*/ 39 h 98"/>
                    <a:gd name="T4" fmla="*/ 39 w 39"/>
                    <a:gd name="T5" fmla="*/ 98 h 98"/>
                  </a:gdLst>
                  <a:ahLst/>
                  <a:cxnLst>
                    <a:cxn ang="0">
                      <a:pos x="T0" y="T1"/>
                    </a:cxn>
                    <a:cxn ang="0">
                      <a:pos x="T2" y="T3"/>
                    </a:cxn>
                    <a:cxn ang="0">
                      <a:pos x="T4" y="T5"/>
                    </a:cxn>
                  </a:cxnLst>
                  <a:rect l="0" t="0" r="r" b="b"/>
                  <a:pathLst>
                    <a:path w="39" h="98">
                      <a:moveTo>
                        <a:pt x="0" y="0"/>
                      </a:moveTo>
                      <a:lnTo>
                        <a:pt x="39" y="39"/>
                      </a:lnTo>
                      <a:lnTo>
                        <a:pt x="39" y="98"/>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 name="Line 73">
                  <a:extLst>
                    <a:ext uri="{FF2B5EF4-FFF2-40B4-BE49-F238E27FC236}">
                      <a16:creationId xmlns:a16="http://schemas.microsoft.com/office/drawing/2014/main" id="{B3A9F6C6-AE3E-4D8D-B51E-A99519ABC0FC}"/>
                    </a:ext>
                  </a:extLst>
                </p:cNvPr>
                <p:cNvSpPr>
                  <a:spLocks noChangeShapeType="1"/>
                </p:cNvSpPr>
                <p:nvPr/>
              </p:nvSpPr>
              <p:spPr bwMode="auto">
                <a:xfrm flipH="1" flipV="1">
                  <a:off x="2722575" y="496887"/>
                  <a:ext cx="9525" cy="95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a:extLst>
                  <a:ext uri="{FF2B5EF4-FFF2-40B4-BE49-F238E27FC236}">
                    <a16:creationId xmlns:a16="http://schemas.microsoft.com/office/drawing/2014/main" id="{6C59854C-6EDB-4527-B8D7-5E8C497EE7C8}"/>
                  </a:ext>
                </a:extLst>
              </p:cNvPr>
              <p:cNvGrpSpPr>
                <a:grpSpLocks noChangeAspect="1"/>
              </p:cNvGrpSpPr>
              <p:nvPr/>
            </p:nvGrpSpPr>
            <p:grpSpPr>
              <a:xfrm>
                <a:off x="4722083" y="5360913"/>
                <a:ext cx="457200" cy="560466"/>
                <a:chOff x="9091657" y="5884866"/>
                <a:chExt cx="773117" cy="947738"/>
              </a:xfrm>
            </p:grpSpPr>
            <p:sp>
              <p:nvSpPr>
                <p:cNvPr id="464" name="Oval 124">
                  <a:extLst>
                    <a:ext uri="{FF2B5EF4-FFF2-40B4-BE49-F238E27FC236}">
                      <a16:creationId xmlns:a16="http://schemas.microsoft.com/office/drawing/2014/main" id="{C1B274FA-DA35-4036-A68F-EE722E01A028}"/>
                    </a:ext>
                  </a:extLst>
                </p:cNvPr>
                <p:cNvSpPr>
                  <a:spLocks noChangeArrowheads="1"/>
                </p:cNvSpPr>
                <p:nvPr/>
              </p:nvSpPr>
              <p:spPr bwMode="auto">
                <a:xfrm>
                  <a:off x="9466309" y="5986466"/>
                  <a:ext cx="68263" cy="69850"/>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 name="Oval 125">
                  <a:extLst>
                    <a:ext uri="{FF2B5EF4-FFF2-40B4-BE49-F238E27FC236}">
                      <a16:creationId xmlns:a16="http://schemas.microsoft.com/office/drawing/2014/main" id="{807A38A9-AC7A-4A3B-9592-B43ADA28DA82}"/>
                    </a:ext>
                  </a:extLst>
                </p:cNvPr>
                <p:cNvSpPr>
                  <a:spLocks noChangeArrowheads="1"/>
                </p:cNvSpPr>
                <p:nvPr/>
              </p:nvSpPr>
              <p:spPr bwMode="auto">
                <a:xfrm>
                  <a:off x="9710785" y="5986466"/>
                  <a:ext cx="69850" cy="69850"/>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 name="Freeform 126">
                  <a:extLst>
                    <a:ext uri="{FF2B5EF4-FFF2-40B4-BE49-F238E27FC236}">
                      <a16:creationId xmlns:a16="http://schemas.microsoft.com/office/drawing/2014/main" id="{C942BAB2-EB85-4CAC-A0C5-6A0DD12FADF4}"/>
                    </a:ext>
                  </a:extLst>
                </p:cNvPr>
                <p:cNvSpPr>
                  <a:spLocks/>
                </p:cNvSpPr>
                <p:nvPr/>
              </p:nvSpPr>
              <p:spPr bwMode="auto">
                <a:xfrm>
                  <a:off x="9544097" y="6021391"/>
                  <a:ext cx="320677" cy="85725"/>
                </a:xfrm>
                <a:custGeom>
                  <a:avLst/>
                  <a:gdLst>
                    <a:gd name="T0" fmla="*/ 0 w 202"/>
                    <a:gd name="T1" fmla="*/ 0 h 54"/>
                    <a:gd name="T2" fmla="*/ 51 w 202"/>
                    <a:gd name="T3" fmla="*/ 0 h 54"/>
                    <a:gd name="T4" fmla="*/ 84 w 202"/>
                    <a:gd name="T5" fmla="*/ 54 h 54"/>
                    <a:gd name="T6" fmla="*/ 202 w 202"/>
                    <a:gd name="T7" fmla="*/ 54 h 54"/>
                  </a:gdLst>
                  <a:ahLst/>
                  <a:cxnLst>
                    <a:cxn ang="0">
                      <a:pos x="T0" y="T1"/>
                    </a:cxn>
                    <a:cxn ang="0">
                      <a:pos x="T2" y="T3"/>
                    </a:cxn>
                    <a:cxn ang="0">
                      <a:pos x="T4" y="T5"/>
                    </a:cxn>
                    <a:cxn ang="0">
                      <a:pos x="T6" y="T7"/>
                    </a:cxn>
                  </a:cxnLst>
                  <a:rect l="0" t="0" r="r" b="b"/>
                  <a:pathLst>
                    <a:path w="202" h="54">
                      <a:moveTo>
                        <a:pt x="0" y="0"/>
                      </a:moveTo>
                      <a:lnTo>
                        <a:pt x="51" y="0"/>
                      </a:lnTo>
                      <a:lnTo>
                        <a:pt x="84" y="54"/>
                      </a:lnTo>
                      <a:lnTo>
                        <a:pt x="202" y="5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 name="Freeform 127">
                  <a:extLst>
                    <a:ext uri="{FF2B5EF4-FFF2-40B4-BE49-F238E27FC236}">
                      <a16:creationId xmlns:a16="http://schemas.microsoft.com/office/drawing/2014/main" id="{EACD2F28-A465-4DAF-9EAB-0626C6E964E6}"/>
                    </a:ext>
                  </a:extLst>
                </p:cNvPr>
                <p:cNvSpPr>
                  <a:spLocks noEditPoints="1"/>
                </p:cNvSpPr>
                <p:nvPr/>
              </p:nvSpPr>
              <p:spPr bwMode="auto">
                <a:xfrm>
                  <a:off x="9347246" y="6188079"/>
                  <a:ext cx="444502" cy="444500"/>
                </a:xfrm>
                <a:custGeom>
                  <a:avLst/>
                  <a:gdLst>
                    <a:gd name="T0" fmla="*/ 176 w 426"/>
                    <a:gd name="T1" fmla="*/ 63 h 428"/>
                    <a:gd name="T2" fmla="*/ 177 w 426"/>
                    <a:gd name="T3" fmla="*/ 0 h 428"/>
                    <a:gd name="T4" fmla="*/ 248 w 426"/>
                    <a:gd name="T5" fmla="*/ 0 h 428"/>
                    <a:gd name="T6" fmla="*/ 249 w 426"/>
                    <a:gd name="T7" fmla="*/ 63 h 428"/>
                    <a:gd name="T8" fmla="*/ 293 w 426"/>
                    <a:gd name="T9" fmla="*/ 81 h 428"/>
                    <a:gd name="T10" fmla="*/ 338 w 426"/>
                    <a:gd name="T11" fmla="*/ 38 h 428"/>
                    <a:gd name="T12" fmla="*/ 388 w 426"/>
                    <a:gd name="T13" fmla="*/ 88 h 428"/>
                    <a:gd name="T14" fmla="*/ 345 w 426"/>
                    <a:gd name="T15" fmla="*/ 134 h 428"/>
                    <a:gd name="T16" fmla="*/ 363 w 426"/>
                    <a:gd name="T17" fmla="*/ 177 h 428"/>
                    <a:gd name="T18" fmla="*/ 426 w 426"/>
                    <a:gd name="T19" fmla="*/ 179 h 428"/>
                    <a:gd name="T20" fmla="*/ 426 w 426"/>
                    <a:gd name="T21" fmla="*/ 250 h 428"/>
                    <a:gd name="T22" fmla="*/ 363 w 426"/>
                    <a:gd name="T23" fmla="*/ 251 h 428"/>
                    <a:gd name="T24" fmla="*/ 345 w 426"/>
                    <a:gd name="T25" fmla="*/ 295 h 428"/>
                    <a:gd name="T26" fmla="*/ 388 w 426"/>
                    <a:gd name="T27" fmla="*/ 341 h 428"/>
                    <a:gd name="T28" fmla="*/ 338 w 426"/>
                    <a:gd name="T29" fmla="*/ 391 h 428"/>
                    <a:gd name="T30" fmla="*/ 293 w 426"/>
                    <a:gd name="T31" fmla="*/ 347 h 428"/>
                    <a:gd name="T32" fmla="*/ 249 w 426"/>
                    <a:gd name="T33" fmla="*/ 365 h 428"/>
                    <a:gd name="T34" fmla="*/ 248 w 426"/>
                    <a:gd name="T35" fmla="*/ 428 h 428"/>
                    <a:gd name="T36" fmla="*/ 177 w 426"/>
                    <a:gd name="T37" fmla="*/ 428 h 428"/>
                    <a:gd name="T38" fmla="*/ 176 w 426"/>
                    <a:gd name="T39" fmla="*/ 365 h 428"/>
                    <a:gd name="T40" fmla="*/ 133 w 426"/>
                    <a:gd name="T41" fmla="*/ 347 h 428"/>
                    <a:gd name="T42" fmla="*/ 87 w 426"/>
                    <a:gd name="T43" fmla="*/ 391 h 428"/>
                    <a:gd name="T44" fmla="*/ 37 w 426"/>
                    <a:gd name="T45" fmla="*/ 341 h 428"/>
                    <a:gd name="T46" fmla="*/ 81 w 426"/>
                    <a:gd name="T47" fmla="*/ 295 h 428"/>
                    <a:gd name="T48" fmla="*/ 63 w 426"/>
                    <a:gd name="T49" fmla="*/ 251 h 428"/>
                    <a:gd name="T50" fmla="*/ 0 w 426"/>
                    <a:gd name="T51" fmla="*/ 250 h 428"/>
                    <a:gd name="T52" fmla="*/ 0 w 426"/>
                    <a:gd name="T53" fmla="*/ 179 h 428"/>
                    <a:gd name="T54" fmla="*/ 63 w 426"/>
                    <a:gd name="T55" fmla="*/ 177 h 428"/>
                    <a:gd name="T56" fmla="*/ 81 w 426"/>
                    <a:gd name="T57" fmla="*/ 134 h 428"/>
                    <a:gd name="T58" fmla="*/ 37 w 426"/>
                    <a:gd name="T59" fmla="*/ 88 h 428"/>
                    <a:gd name="T60" fmla="*/ 87 w 426"/>
                    <a:gd name="T61" fmla="*/ 38 h 428"/>
                    <a:gd name="T62" fmla="*/ 133 w 426"/>
                    <a:gd name="T63" fmla="*/ 81 h 428"/>
                    <a:gd name="T64" fmla="*/ 176 w 426"/>
                    <a:gd name="T65" fmla="*/ 63 h 428"/>
                    <a:gd name="T66" fmla="*/ 126 w 426"/>
                    <a:gd name="T67" fmla="*/ 214 h 428"/>
                    <a:gd name="T68" fmla="*/ 213 w 426"/>
                    <a:gd name="T69" fmla="*/ 302 h 428"/>
                    <a:gd name="T70" fmla="*/ 300 w 426"/>
                    <a:gd name="T71" fmla="*/ 214 h 428"/>
                    <a:gd name="T72" fmla="*/ 213 w 426"/>
                    <a:gd name="T73" fmla="*/ 127 h 428"/>
                    <a:gd name="T74" fmla="*/ 126 w 426"/>
                    <a:gd name="T75" fmla="*/ 214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428">
                      <a:moveTo>
                        <a:pt x="176" y="63"/>
                      </a:moveTo>
                      <a:cubicBezTo>
                        <a:pt x="177" y="0"/>
                        <a:pt x="177" y="0"/>
                        <a:pt x="177" y="0"/>
                      </a:cubicBezTo>
                      <a:cubicBezTo>
                        <a:pt x="248" y="0"/>
                        <a:pt x="248" y="0"/>
                        <a:pt x="248" y="0"/>
                      </a:cubicBezTo>
                      <a:cubicBezTo>
                        <a:pt x="249" y="63"/>
                        <a:pt x="249" y="63"/>
                        <a:pt x="249" y="63"/>
                      </a:cubicBezTo>
                      <a:cubicBezTo>
                        <a:pt x="293" y="81"/>
                        <a:pt x="293" y="81"/>
                        <a:pt x="293" y="81"/>
                      </a:cubicBezTo>
                      <a:cubicBezTo>
                        <a:pt x="338" y="38"/>
                        <a:pt x="338" y="38"/>
                        <a:pt x="338" y="38"/>
                      </a:cubicBezTo>
                      <a:cubicBezTo>
                        <a:pt x="388" y="88"/>
                        <a:pt x="388" y="88"/>
                        <a:pt x="388" y="88"/>
                      </a:cubicBezTo>
                      <a:cubicBezTo>
                        <a:pt x="345" y="134"/>
                        <a:pt x="345" y="134"/>
                        <a:pt x="345" y="134"/>
                      </a:cubicBezTo>
                      <a:cubicBezTo>
                        <a:pt x="363" y="177"/>
                        <a:pt x="363" y="177"/>
                        <a:pt x="363" y="177"/>
                      </a:cubicBezTo>
                      <a:cubicBezTo>
                        <a:pt x="426" y="179"/>
                        <a:pt x="426" y="179"/>
                        <a:pt x="426" y="179"/>
                      </a:cubicBezTo>
                      <a:cubicBezTo>
                        <a:pt x="426" y="250"/>
                        <a:pt x="426" y="250"/>
                        <a:pt x="426" y="250"/>
                      </a:cubicBezTo>
                      <a:cubicBezTo>
                        <a:pt x="363" y="251"/>
                        <a:pt x="363" y="251"/>
                        <a:pt x="363" y="251"/>
                      </a:cubicBezTo>
                      <a:cubicBezTo>
                        <a:pt x="345" y="295"/>
                        <a:pt x="345" y="295"/>
                        <a:pt x="345" y="295"/>
                      </a:cubicBezTo>
                      <a:cubicBezTo>
                        <a:pt x="388" y="341"/>
                        <a:pt x="388" y="341"/>
                        <a:pt x="388" y="341"/>
                      </a:cubicBezTo>
                      <a:cubicBezTo>
                        <a:pt x="338" y="391"/>
                        <a:pt x="338" y="391"/>
                        <a:pt x="338" y="391"/>
                      </a:cubicBezTo>
                      <a:cubicBezTo>
                        <a:pt x="293" y="347"/>
                        <a:pt x="293" y="347"/>
                        <a:pt x="293" y="347"/>
                      </a:cubicBezTo>
                      <a:cubicBezTo>
                        <a:pt x="249" y="365"/>
                        <a:pt x="249" y="365"/>
                        <a:pt x="249" y="365"/>
                      </a:cubicBezTo>
                      <a:cubicBezTo>
                        <a:pt x="248" y="428"/>
                        <a:pt x="248" y="428"/>
                        <a:pt x="248" y="428"/>
                      </a:cubicBezTo>
                      <a:cubicBezTo>
                        <a:pt x="177" y="428"/>
                        <a:pt x="177" y="428"/>
                        <a:pt x="177" y="428"/>
                      </a:cubicBezTo>
                      <a:cubicBezTo>
                        <a:pt x="176" y="365"/>
                        <a:pt x="176" y="365"/>
                        <a:pt x="176" y="365"/>
                      </a:cubicBezTo>
                      <a:cubicBezTo>
                        <a:pt x="133" y="347"/>
                        <a:pt x="133" y="347"/>
                        <a:pt x="133" y="347"/>
                      </a:cubicBezTo>
                      <a:cubicBezTo>
                        <a:pt x="87" y="391"/>
                        <a:pt x="87" y="391"/>
                        <a:pt x="87" y="391"/>
                      </a:cubicBezTo>
                      <a:cubicBezTo>
                        <a:pt x="37" y="341"/>
                        <a:pt x="37" y="341"/>
                        <a:pt x="37" y="341"/>
                      </a:cubicBezTo>
                      <a:cubicBezTo>
                        <a:pt x="81" y="295"/>
                        <a:pt x="81" y="295"/>
                        <a:pt x="81" y="295"/>
                      </a:cubicBezTo>
                      <a:cubicBezTo>
                        <a:pt x="63" y="251"/>
                        <a:pt x="63" y="251"/>
                        <a:pt x="63" y="251"/>
                      </a:cubicBezTo>
                      <a:cubicBezTo>
                        <a:pt x="0" y="250"/>
                        <a:pt x="0" y="250"/>
                        <a:pt x="0" y="250"/>
                      </a:cubicBezTo>
                      <a:cubicBezTo>
                        <a:pt x="0" y="179"/>
                        <a:pt x="0" y="179"/>
                        <a:pt x="0" y="179"/>
                      </a:cubicBezTo>
                      <a:cubicBezTo>
                        <a:pt x="63" y="177"/>
                        <a:pt x="63" y="177"/>
                        <a:pt x="63" y="177"/>
                      </a:cubicBezTo>
                      <a:cubicBezTo>
                        <a:pt x="81" y="134"/>
                        <a:pt x="81" y="134"/>
                        <a:pt x="81" y="134"/>
                      </a:cubicBezTo>
                      <a:cubicBezTo>
                        <a:pt x="37" y="88"/>
                        <a:pt x="37" y="88"/>
                        <a:pt x="37" y="88"/>
                      </a:cubicBezTo>
                      <a:cubicBezTo>
                        <a:pt x="87" y="38"/>
                        <a:pt x="87" y="38"/>
                        <a:pt x="87" y="38"/>
                      </a:cubicBezTo>
                      <a:cubicBezTo>
                        <a:pt x="133" y="81"/>
                        <a:pt x="133" y="81"/>
                        <a:pt x="133" y="81"/>
                      </a:cubicBezTo>
                      <a:lnTo>
                        <a:pt x="176" y="63"/>
                      </a:lnTo>
                      <a:close/>
                      <a:moveTo>
                        <a:pt x="126" y="214"/>
                      </a:moveTo>
                      <a:cubicBezTo>
                        <a:pt x="126" y="263"/>
                        <a:pt x="165" y="302"/>
                        <a:pt x="213" y="302"/>
                      </a:cubicBezTo>
                      <a:cubicBezTo>
                        <a:pt x="261" y="302"/>
                        <a:pt x="300" y="263"/>
                        <a:pt x="300" y="214"/>
                      </a:cubicBezTo>
                      <a:cubicBezTo>
                        <a:pt x="300" y="166"/>
                        <a:pt x="261" y="127"/>
                        <a:pt x="213" y="127"/>
                      </a:cubicBezTo>
                      <a:cubicBezTo>
                        <a:pt x="165" y="127"/>
                        <a:pt x="126" y="166"/>
                        <a:pt x="126" y="214"/>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 name="Freeform 128">
                  <a:extLst>
                    <a:ext uri="{FF2B5EF4-FFF2-40B4-BE49-F238E27FC236}">
                      <a16:creationId xmlns:a16="http://schemas.microsoft.com/office/drawing/2014/main" id="{CEF55C91-95A1-4DE0-A37D-67738952AC3D}"/>
                    </a:ext>
                  </a:extLst>
                </p:cNvPr>
                <p:cNvSpPr>
                  <a:spLocks/>
                </p:cNvSpPr>
                <p:nvPr/>
              </p:nvSpPr>
              <p:spPr bwMode="auto">
                <a:xfrm>
                  <a:off x="9091657" y="5884866"/>
                  <a:ext cx="582615" cy="947738"/>
                </a:xfrm>
                <a:custGeom>
                  <a:avLst/>
                  <a:gdLst>
                    <a:gd name="T0" fmla="*/ 305 w 560"/>
                    <a:gd name="T1" fmla="*/ 911 h 911"/>
                    <a:gd name="T2" fmla="*/ 277 w 560"/>
                    <a:gd name="T3" fmla="*/ 830 h 911"/>
                    <a:gd name="T4" fmla="*/ 106 w 560"/>
                    <a:gd name="T5" fmla="*/ 800 h 911"/>
                    <a:gd name="T6" fmla="*/ 104 w 560"/>
                    <a:gd name="T7" fmla="*/ 721 h 911"/>
                    <a:gd name="T8" fmla="*/ 81 w 560"/>
                    <a:gd name="T9" fmla="*/ 660 h 911"/>
                    <a:gd name="T10" fmla="*/ 74 w 560"/>
                    <a:gd name="T11" fmla="*/ 589 h 911"/>
                    <a:gd name="T12" fmla="*/ 0 w 560"/>
                    <a:gd name="T13" fmla="*/ 530 h 911"/>
                    <a:gd name="T14" fmla="*/ 78 w 560"/>
                    <a:gd name="T15" fmla="*/ 355 h 911"/>
                    <a:gd name="T16" fmla="*/ 449 w 560"/>
                    <a:gd name="T17" fmla="*/ 2 h 911"/>
                    <a:gd name="T18" fmla="*/ 560 w 560"/>
                    <a:gd name="T19" fmla="*/ 9 h 9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0" h="911">
                      <a:moveTo>
                        <a:pt x="305" y="911"/>
                      </a:moveTo>
                      <a:cubicBezTo>
                        <a:pt x="287" y="873"/>
                        <a:pt x="277" y="830"/>
                        <a:pt x="277" y="830"/>
                      </a:cubicBezTo>
                      <a:cubicBezTo>
                        <a:pt x="277" y="830"/>
                        <a:pt x="127" y="833"/>
                        <a:pt x="106" y="800"/>
                      </a:cubicBezTo>
                      <a:cubicBezTo>
                        <a:pt x="91" y="778"/>
                        <a:pt x="93" y="761"/>
                        <a:pt x="104" y="721"/>
                      </a:cubicBezTo>
                      <a:cubicBezTo>
                        <a:pt x="115" y="681"/>
                        <a:pt x="52" y="704"/>
                        <a:pt x="81" y="660"/>
                      </a:cubicBezTo>
                      <a:cubicBezTo>
                        <a:pt x="95" y="639"/>
                        <a:pt x="49" y="632"/>
                        <a:pt x="74" y="589"/>
                      </a:cubicBezTo>
                      <a:cubicBezTo>
                        <a:pt x="88" y="566"/>
                        <a:pt x="3" y="560"/>
                        <a:pt x="0" y="530"/>
                      </a:cubicBezTo>
                      <a:cubicBezTo>
                        <a:pt x="11" y="486"/>
                        <a:pt x="76" y="434"/>
                        <a:pt x="78" y="355"/>
                      </a:cubicBezTo>
                      <a:cubicBezTo>
                        <a:pt x="85" y="143"/>
                        <a:pt x="165" y="24"/>
                        <a:pt x="449" y="2"/>
                      </a:cubicBezTo>
                      <a:cubicBezTo>
                        <a:pt x="483" y="0"/>
                        <a:pt x="521" y="1"/>
                        <a:pt x="560" y="9"/>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 name="Line 129">
                  <a:extLst>
                    <a:ext uri="{FF2B5EF4-FFF2-40B4-BE49-F238E27FC236}">
                      <a16:creationId xmlns:a16="http://schemas.microsoft.com/office/drawing/2014/main" id="{9366D8C9-B137-4A92-85DF-4F716C84913E}"/>
                    </a:ext>
                  </a:extLst>
                </p:cNvPr>
                <p:cNvSpPr>
                  <a:spLocks noChangeShapeType="1"/>
                </p:cNvSpPr>
                <p:nvPr/>
              </p:nvSpPr>
              <p:spPr bwMode="auto">
                <a:xfrm>
                  <a:off x="9780636" y="6021391"/>
                  <a:ext cx="841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0" name="Group 49">
                <a:extLst>
                  <a:ext uri="{FF2B5EF4-FFF2-40B4-BE49-F238E27FC236}">
                    <a16:creationId xmlns:a16="http://schemas.microsoft.com/office/drawing/2014/main" id="{8B3C3E49-8836-417A-B35D-6DEADB0DA5DB}"/>
                  </a:ext>
                </a:extLst>
              </p:cNvPr>
              <p:cNvGrpSpPr>
                <a:grpSpLocks noChangeAspect="1"/>
              </p:cNvGrpSpPr>
              <p:nvPr/>
            </p:nvGrpSpPr>
            <p:grpSpPr>
              <a:xfrm>
                <a:off x="4789712" y="4429581"/>
                <a:ext cx="457200" cy="500481"/>
                <a:chOff x="9009063" y="3930650"/>
                <a:chExt cx="922338" cy="1009653"/>
              </a:xfrm>
            </p:grpSpPr>
            <p:sp>
              <p:nvSpPr>
                <p:cNvPr id="458" name="Freeform 201">
                  <a:extLst>
                    <a:ext uri="{FF2B5EF4-FFF2-40B4-BE49-F238E27FC236}">
                      <a16:creationId xmlns:a16="http://schemas.microsoft.com/office/drawing/2014/main" id="{D36AC40F-504D-4AA5-AEBA-9FFBD9DC29E0}"/>
                    </a:ext>
                  </a:extLst>
                </p:cNvPr>
                <p:cNvSpPr>
                  <a:spLocks/>
                </p:cNvSpPr>
                <p:nvPr/>
              </p:nvSpPr>
              <p:spPr bwMode="auto">
                <a:xfrm>
                  <a:off x="9393284" y="4883153"/>
                  <a:ext cx="150813" cy="57150"/>
                </a:xfrm>
                <a:custGeom>
                  <a:avLst/>
                  <a:gdLst>
                    <a:gd name="T0" fmla="*/ 145 w 145"/>
                    <a:gd name="T1" fmla="*/ 0 h 55"/>
                    <a:gd name="T2" fmla="*/ 0 w 145"/>
                    <a:gd name="T3" fmla="*/ 0 h 55"/>
                    <a:gd name="T4" fmla="*/ 7 w 145"/>
                    <a:gd name="T5" fmla="*/ 28 h 55"/>
                    <a:gd name="T6" fmla="*/ 44 w 145"/>
                    <a:gd name="T7" fmla="*/ 55 h 55"/>
                    <a:gd name="T8" fmla="*/ 101 w 145"/>
                    <a:gd name="T9" fmla="*/ 55 h 55"/>
                    <a:gd name="T10" fmla="*/ 137 w 145"/>
                    <a:gd name="T11" fmla="*/ 28 h 55"/>
                    <a:gd name="T12" fmla="*/ 145 w 145"/>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145" h="55">
                      <a:moveTo>
                        <a:pt x="145" y="0"/>
                      </a:moveTo>
                      <a:cubicBezTo>
                        <a:pt x="0" y="0"/>
                        <a:pt x="0" y="0"/>
                        <a:pt x="0" y="0"/>
                      </a:cubicBezTo>
                      <a:cubicBezTo>
                        <a:pt x="7" y="28"/>
                        <a:pt x="7" y="28"/>
                        <a:pt x="7" y="28"/>
                      </a:cubicBezTo>
                      <a:cubicBezTo>
                        <a:pt x="11" y="44"/>
                        <a:pt x="26" y="55"/>
                        <a:pt x="44" y="55"/>
                      </a:cubicBezTo>
                      <a:cubicBezTo>
                        <a:pt x="101" y="55"/>
                        <a:pt x="101" y="55"/>
                        <a:pt x="101" y="55"/>
                      </a:cubicBezTo>
                      <a:cubicBezTo>
                        <a:pt x="118" y="55"/>
                        <a:pt x="133" y="44"/>
                        <a:pt x="137" y="28"/>
                      </a:cubicBezTo>
                      <a:lnTo>
                        <a:pt x="145" y="0"/>
                      </a:ln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 name="Line 202">
                  <a:extLst>
                    <a:ext uri="{FF2B5EF4-FFF2-40B4-BE49-F238E27FC236}">
                      <a16:creationId xmlns:a16="http://schemas.microsoft.com/office/drawing/2014/main" id="{56C3901E-8C4A-4F37-92CB-9A4C83E342A8}"/>
                    </a:ext>
                  </a:extLst>
                </p:cNvPr>
                <p:cNvSpPr>
                  <a:spLocks noChangeShapeType="1"/>
                </p:cNvSpPr>
                <p:nvPr/>
              </p:nvSpPr>
              <p:spPr bwMode="auto">
                <a:xfrm>
                  <a:off x="9369471" y="4822828"/>
                  <a:ext cx="196851" cy="0"/>
                </a:xfrm>
                <a:prstGeom prst="line">
                  <a:avLst/>
                </a:prstGeom>
                <a:noFill/>
                <a:ln w="1905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 name="Freeform 203">
                  <a:extLst>
                    <a:ext uri="{FF2B5EF4-FFF2-40B4-BE49-F238E27FC236}">
                      <a16:creationId xmlns:a16="http://schemas.microsoft.com/office/drawing/2014/main" id="{7F544A3F-9952-432D-A5A4-2091C900F572}"/>
                    </a:ext>
                  </a:extLst>
                </p:cNvPr>
                <p:cNvSpPr>
                  <a:spLocks/>
                </p:cNvSpPr>
                <p:nvPr/>
              </p:nvSpPr>
              <p:spPr bwMode="auto">
                <a:xfrm>
                  <a:off x="9209133" y="4133853"/>
                  <a:ext cx="522290" cy="631825"/>
                </a:xfrm>
                <a:custGeom>
                  <a:avLst/>
                  <a:gdLst>
                    <a:gd name="T0" fmla="*/ 502 w 502"/>
                    <a:gd name="T1" fmla="*/ 252 h 609"/>
                    <a:gd name="T2" fmla="*/ 251 w 502"/>
                    <a:gd name="T3" fmla="*/ 0 h 609"/>
                    <a:gd name="T4" fmla="*/ 0 w 502"/>
                    <a:gd name="T5" fmla="*/ 252 h 609"/>
                    <a:gd name="T6" fmla="*/ 101 w 502"/>
                    <a:gd name="T7" fmla="*/ 453 h 609"/>
                    <a:gd name="T8" fmla="*/ 154 w 502"/>
                    <a:gd name="T9" fmla="*/ 575 h 609"/>
                    <a:gd name="T10" fmla="*/ 154 w 502"/>
                    <a:gd name="T11" fmla="*/ 585 h 609"/>
                    <a:gd name="T12" fmla="*/ 177 w 502"/>
                    <a:gd name="T13" fmla="*/ 609 h 609"/>
                    <a:gd name="T14" fmla="*/ 325 w 502"/>
                    <a:gd name="T15" fmla="*/ 609 h 609"/>
                    <a:gd name="T16" fmla="*/ 348 w 502"/>
                    <a:gd name="T17" fmla="*/ 585 h 609"/>
                    <a:gd name="T18" fmla="*/ 348 w 502"/>
                    <a:gd name="T19" fmla="*/ 575 h 609"/>
                    <a:gd name="T20" fmla="*/ 401 w 502"/>
                    <a:gd name="T21" fmla="*/ 453 h 609"/>
                    <a:gd name="T22" fmla="*/ 502 w 502"/>
                    <a:gd name="T23" fmla="*/ 252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2" h="609">
                      <a:moveTo>
                        <a:pt x="502" y="252"/>
                      </a:moveTo>
                      <a:cubicBezTo>
                        <a:pt x="502" y="113"/>
                        <a:pt x="389" y="0"/>
                        <a:pt x="251" y="0"/>
                      </a:cubicBezTo>
                      <a:cubicBezTo>
                        <a:pt x="113" y="0"/>
                        <a:pt x="0" y="113"/>
                        <a:pt x="0" y="252"/>
                      </a:cubicBezTo>
                      <a:cubicBezTo>
                        <a:pt x="0" y="334"/>
                        <a:pt x="40" y="407"/>
                        <a:pt x="101" y="453"/>
                      </a:cubicBezTo>
                      <a:cubicBezTo>
                        <a:pt x="127" y="473"/>
                        <a:pt x="154" y="542"/>
                        <a:pt x="154" y="575"/>
                      </a:cubicBezTo>
                      <a:cubicBezTo>
                        <a:pt x="154" y="585"/>
                        <a:pt x="154" y="585"/>
                        <a:pt x="154" y="585"/>
                      </a:cubicBezTo>
                      <a:cubicBezTo>
                        <a:pt x="154" y="598"/>
                        <a:pt x="164" y="609"/>
                        <a:pt x="177" y="609"/>
                      </a:cubicBezTo>
                      <a:cubicBezTo>
                        <a:pt x="325" y="609"/>
                        <a:pt x="325" y="609"/>
                        <a:pt x="325" y="609"/>
                      </a:cubicBezTo>
                      <a:cubicBezTo>
                        <a:pt x="338" y="609"/>
                        <a:pt x="348" y="598"/>
                        <a:pt x="348" y="585"/>
                      </a:cubicBezTo>
                      <a:cubicBezTo>
                        <a:pt x="348" y="575"/>
                        <a:pt x="348" y="575"/>
                        <a:pt x="348" y="575"/>
                      </a:cubicBezTo>
                      <a:cubicBezTo>
                        <a:pt x="348" y="542"/>
                        <a:pt x="375" y="473"/>
                        <a:pt x="401" y="453"/>
                      </a:cubicBezTo>
                      <a:cubicBezTo>
                        <a:pt x="462" y="407"/>
                        <a:pt x="502" y="334"/>
                        <a:pt x="502" y="252"/>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 name="Freeform 204">
                  <a:extLst>
                    <a:ext uri="{FF2B5EF4-FFF2-40B4-BE49-F238E27FC236}">
                      <a16:creationId xmlns:a16="http://schemas.microsoft.com/office/drawing/2014/main" id="{48544104-AF82-4CAB-859D-178D7A549061}"/>
                    </a:ext>
                  </a:extLst>
                </p:cNvPr>
                <p:cNvSpPr>
                  <a:spLocks/>
                </p:cNvSpPr>
                <p:nvPr/>
              </p:nvSpPr>
              <p:spPr bwMode="auto">
                <a:xfrm>
                  <a:off x="9513934" y="4224340"/>
                  <a:ext cx="119063" cy="101600"/>
                </a:xfrm>
                <a:custGeom>
                  <a:avLst/>
                  <a:gdLst>
                    <a:gd name="T0" fmla="*/ 0 w 114"/>
                    <a:gd name="T1" fmla="*/ 0 h 98"/>
                    <a:gd name="T2" fmla="*/ 114 w 114"/>
                    <a:gd name="T3" fmla="*/ 98 h 98"/>
                  </a:gdLst>
                  <a:ahLst/>
                  <a:cxnLst>
                    <a:cxn ang="0">
                      <a:pos x="T0" y="T1"/>
                    </a:cxn>
                    <a:cxn ang="0">
                      <a:pos x="T2" y="T3"/>
                    </a:cxn>
                  </a:cxnLst>
                  <a:rect l="0" t="0" r="r" b="b"/>
                  <a:pathLst>
                    <a:path w="114" h="98">
                      <a:moveTo>
                        <a:pt x="0" y="0"/>
                      </a:moveTo>
                      <a:cubicBezTo>
                        <a:pt x="51" y="13"/>
                        <a:pt x="93" y="50"/>
                        <a:pt x="114" y="98"/>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 name="Freeform 206">
                  <a:extLst>
                    <a:ext uri="{FF2B5EF4-FFF2-40B4-BE49-F238E27FC236}">
                      <a16:creationId xmlns:a16="http://schemas.microsoft.com/office/drawing/2014/main" id="{AC703CE5-8A94-473D-8146-2664DC59535C}"/>
                    </a:ext>
                  </a:extLst>
                </p:cNvPr>
                <p:cNvSpPr>
                  <a:spLocks/>
                </p:cNvSpPr>
                <p:nvPr/>
              </p:nvSpPr>
              <p:spPr bwMode="auto">
                <a:xfrm>
                  <a:off x="9009063" y="3930650"/>
                  <a:ext cx="922338" cy="879475"/>
                </a:xfrm>
                <a:custGeom>
                  <a:avLst/>
                  <a:gdLst>
                    <a:gd name="T0" fmla="*/ 289 w 886"/>
                    <a:gd name="T1" fmla="*/ 775 h 846"/>
                    <a:gd name="T2" fmla="*/ 227 w 886"/>
                    <a:gd name="T3" fmla="*/ 846 h 846"/>
                    <a:gd name="T4" fmla="*/ 133 w 886"/>
                    <a:gd name="T5" fmla="*/ 778 h 846"/>
                    <a:gd name="T6" fmla="*/ 182 w 886"/>
                    <a:gd name="T7" fmla="*/ 696 h 846"/>
                    <a:gd name="T8" fmla="*/ 128 w 886"/>
                    <a:gd name="T9" fmla="*/ 622 h 846"/>
                    <a:gd name="T10" fmla="*/ 36 w 886"/>
                    <a:gd name="T11" fmla="*/ 643 h 846"/>
                    <a:gd name="T12" fmla="*/ 0 w 886"/>
                    <a:gd name="T13" fmla="*/ 532 h 846"/>
                    <a:gd name="T14" fmla="*/ 87 w 886"/>
                    <a:gd name="T15" fmla="*/ 495 h 846"/>
                    <a:gd name="T16" fmla="*/ 87 w 886"/>
                    <a:gd name="T17" fmla="*/ 403 h 846"/>
                    <a:gd name="T18" fmla="*/ 0 w 886"/>
                    <a:gd name="T19" fmla="*/ 365 h 846"/>
                    <a:gd name="T20" fmla="*/ 36 w 886"/>
                    <a:gd name="T21" fmla="*/ 254 h 846"/>
                    <a:gd name="T22" fmla="*/ 128 w 886"/>
                    <a:gd name="T23" fmla="*/ 276 h 846"/>
                    <a:gd name="T24" fmla="*/ 182 w 886"/>
                    <a:gd name="T25" fmla="*/ 201 h 846"/>
                    <a:gd name="T26" fmla="*/ 133 w 886"/>
                    <a:gd name="T27" fmla="*/ 120 h 846"/>
                    <a:gd name="T28" fmla="*/ 227 w 886"/>
                    <a:gd name="T29" fmla="*/ 51 h 846"/>
                    <a:gd name="T30" fmla="*/ 289 w 886"/>
                    <a:gd name="T31" fmla="*/ 123 h 846"/>
                    <a:gd name="T32" fmla="*/ 377 w 886"/>
                    <a:gd name="T33" fmla="*/ 94 h 846"/>
                    <a:gd name="T34" fmla="*/ 385 w 886"/>
                    <a:gd name="T35" fmla="*/ 0 h 846"/>
                    <a:gd name="T36" fmla="*/ 501 w 886"/>
                    <a:gd name="T37" fmla="*/ 0 h 846"/>
                    <a:gd name="T38" fmla="*/ 510 w 886"/>
                    <a:gd name="T39" fmla="*/ 94 h 846"/>
                    <a:gd name="T40" fmla="*/ 597 w 886"/>
                    <a:gd name="T41" fmla="*/ 123 h 846"/>
                    <a:gd name="T42" fmla="*/ 659 w 886"/>
                    <a:gd name="T43" fmla="*/ 51 h 846"/>
                    <a:gd name="T44" fmla="*/ 753 w 886"/>
                    <a:gd name="T45" fmla="*/ 120 h 846"/>
                    <a:gd name="T46" fmla="*/ 705 w 886"/>
                    <a:gd name="T47" fmla="*/ 201 h 846"/>
                    <a:gd name="T48" fmla="*/ 758 w 886"/>
                    <a:gd name="T49" fmla="*/ 276 h 846"/>
                    <a:gd name="T50" fmla="*/ 851 w 886"/>
                    <a:gd name="T51" fmla="*/ 254 h 846"/>
                    <a:gd name="T52" fmla="*/ 886 w 886"/>
                    <a:gd name="T53" fmla="*/ 365 h 846"/>
                    <a:gd name="T54" fmla="*/ 800 w 886"/>
                    <a:gd name="T55" fmla="*/ 403 h 846"/>
                    <a:gd name="T56" fmla="*/ 800 w 886"/>
                    <a:gd name="T57" fmla="*/ 495 h 846"/>
                    <a:gd name="T58" fmla="*/ 886 w 886"/>
                    <a:gd name="T59" fmla="*/ 532 h 846"/>
                    <a:gd name="T60" fmla="*/ 851 w 886"/>
                    <a:gd name="T61" fmla="*/ 643 h 846"/>
                    <a:gd name="T62" fmla="*/ 758 w 886"/>
                    <a:gd name="T63" fmla="*/ 622 h 846"/>
                    <a:gd name="T64" fmla="*/ 705 w 886"/>
                    <a:gd name="T65" fmla="*/ 696 h 846"/>
                    <a:gd name="T66" fmla="*/ 753 w 886"/>
                    <a:gd name="T67" fmla="*/ 778 h 846"/>
                    <a:gd name="T68" fmla="*/ 659 w 886"/>
                    <a:gd name="T69" fmla="*/ 846 h 846"/>
                    <a:gd name="T70" fmla="*/ 597 w 886"/>
                    <a:gd name="T71" fmla="*/ 775 h 8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6" h="846">
                      <a:moveTo>
                        <a:pt x="289" y="775"/>
                      </a:moveTo>
                      <a:cubicBezTo>
                        <a:pt x="279" y="796"/>
                        <a:pt x="246" y="830"/>
                        <a:pt x="227" y="846"/>
                      </a:cubicBezTo>
                      <a:cubicBezTo>
                        <a:pt x="133" y="778"/>
                        <a:pt x="133" y="778"/>
                        <a:pt x="133" y="778"/>
                      </a:cubicBezTo>
                      <a:cubicBezTo>
                        <a:pt x="143" y="755"/>
                        <a:pt x="165" y="713"/>
                        <a:pt x="182" y="696"/>
                      </a:cubicBezTo>
                      <a:cubicBezTo>
                        <a:pt x="128" y="622"/>
                        <a:pt x="128" y="622"/>
                        <a:pt x="128" y="622"/>
                      </a:cubicBezTo>
                      <a:cubicBezTo>
                        <a:pt x="107" y="633"/>
                        <a:pt x="60" y="641"/>
                        <a:pt x="36" y="643"/>
                      </a:cubicBezTo>
                      <a:cubicBezTo>
                        <a:pt x="0" y="532"/>
                        <a:pt x="0" y="532"/>
                        <a:pt x="0" y="532"/>
                      </a:cubicBezTo>
                      <a:cubicBezTo>
                        <a:pt x="21" y="519"/>
                        <a:pt x="63" y="498"/>
                        <a:pt x="87" y="495"/>
                      </a:cubicBezTo>
                      <a:cubicBezTo>
                        <a:pt x="87" y="403"/>
                        <a:pt x="87" y="403"/>
                        <a:pt x="87" y="403"/>
                      </a:cubicBezTo>
                      <a:cubicBezTo>
                        <a:pt x="63" y="399"/>
                        <a:pt x="21" y="378"/>
                        <a:pt x="0" y="365"/>
                      </a:cubicBezTo>
                      <a:cubicBezTo>
                        <a:pt x="36" y="254"/>
                        <a:pt x="36" y="254"/>
                        <a:pt x="36" y="254"/>
                      </a:cubicBezTo>
                      <a:cubicBezTo>
                        <a:pt x="60" y="257"/>
                        <a:pt x="107" y="264"/>
                        <a:pt x="128" y="276"/>
                      </a:cubicBezTo>
                      <a:cubicBezTo>
                        <a:pt x="182" y="201"/>
                        <a:pt x="182" y="201"/>
                        <a:pt x="182" y="201"/>
                      </a:cubicBezTo>
                      <a:cubicBezTo>
                        <a:pt x="165" y="185"/>
                        <a:pt x="143" y="143"/>
                        <a:pt x="133" y="120"/>
                      </a:cubicBezTo>
                      <a:cubicBezTo>
                        <a:pt x="227" y="51"/>
                        <a:pt x="227" y="51"/>
                        <a:pt x="227" y="51"/>
                      </a:cubicBezTo>
                      <a:cubicBezTo>
                        <a:pt x="246" y="68"/>
                        <a:pt x="279" y="101"/>
                        <a:pt x="289" y="123"/>
                      </a:cubicBezTo>
                      <a:cubicBezTo>
                        <a:pt x="377" y="94"/>
                        <a:pt x="377" y="94"/>
                        <a:pt x="377" y="94"/>
                      </a:cubicBezTo>
                      <a:cubicBezTo>
                        <a:pt x="373" y="71"/>
                        <a:pt x="380" y="24"/>
                        <a:pt x="385" y="0"/>
                      </a:cubicBezTo>
                      <a:cubicBezTo>
                        <a:pt x="501" y="0"/>
                        <a:pt x="501" y="0"/>
                        <a:pt x="501" y="0"/>
                      </a:cubicBezTo>
                      <a:cubicBezTo>
                        <a:pt x="507" y="24"/>
                        <a:pt x="514" y="71"/>
                        <a:pt x="510" y="94"/>
                      </a:cubicBezTo>
                      <a:cubicBezTo>
                        <a:pt x="597" y="123"/>
                        <a:pt x="597" y="123"/>
                        <a:pt x="597" y="123"/>
                      </a:cubicBezTo>
                      <a:cubicBezTo>
                        <a:pt x="607" y="101"/>
                        <a:pt x="640" y="68"/>
                        <a:pt x="659" y="51"/>
                      </a:cubicBezTo>
                      <a:cubicBezTo>
                        <a:pt x="753" y="120"/>
                        <a:pt x="753" y="120"/>
                        <a:pt x="753" y="120"/>
                      </a:cubicBezTo>
                      <a:cubicBezTo>
                        <a:pt x="743" y="143"/>
                        <a:pt x="722" y="185"/>
                        <a:pt x="705" y="201"/>
                      </a:cubicBezTo>
                      <a:cubicBezTo>
                        <a:pt x="758" y="276"/>
                        <a:pt x="758" y="276"/>
                        <a:pt x="758" y="276"/>
                      </a:cubicBezTo>
                      <a:cubicBezTo>
                        <a:pt x="779" y="264"/>
                        <a:pt x="826" y="257"/>
                        <a:pt x="851" y="254"/>
                      </a:cubicBezTo>
                      <a:cubicBezTo>
                        <a:pt x="886" y="365"/>
                        <a:pt x="886" y="365"/>
                        <a:pt x="886" y="365"/>
                      </a:cubicBezTo>
                      <a:cubicBezTo>
                        <a:pt x="865" y="378"/>
                        <a:pt x="823" y="399"/>
                        <a:pt x="800" y="403"/>
                      </a:cubicBezTo>
                      <a:cubicBezTo>
                        <a:pt x="800" y="495"/>
                        <a:pt x="800" y="495"/>
                        <a:pt x="800" y="495"/>
                      </a:cubicBezTo>
                      <a:cubicBezTo>
                        <a:pt x="823" y="498"/>
                        <a:pt x="865" y="519"/>
                        <a:pt x="886" y="532"/>
                      </a:cubicBezTo>
                      <a:cubicBezTo>
                        <a:pt x="851" y="643"/>
                        <a:pt x="851" y="643"/>
                        <a:pt x="851" y="643"/>
                      </a:cubicBezTo>
                      <a:cubicBezTo>
                        <a:pt x="826" y="641"/>
                        <a:pt x="779" y="633"/>
                        <a:pt x="758" y="622"/>
                      </a:cubicBezTo>
                      <a:cubicBezTo>
                        <a:pt x="705" y="696"/>
                        <a:pt x="705" y="696"/>
                        <a:pt x="705" y="696"/>
                      </a:cubicBezTo>
                      <a:cubicBezTo>
                        <a:pt x="722" y="713"/>
                        <a:pt x="743" y="755"/>
                        <a:pt x="753" y="778"/>
                      </a:cubicBezTo>
                      <a:cubicBezTo>
                        <a:pt x="659" y="846"/>
                        <a:pt x="659" y="846"/>
                        <a:pt x="659" y="846"/>
                      </a:cubicBezTo>
                      <a:cubicBezTo>
                        <a:pt x="640" y="830"/>
                        <a:pt x="607" y="796"/>
                        <a:pt x="597" y="775"/>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 name="Freeform 207">
                  <a:extLst>
                    <a:ext uri="{FF2B5EF4-FFF2-40B4-BE49-F238E27FC236}">
                      <a16:creationId xmlns:a16="http://schemas.microsoft.com/office/drawing/2014/main" id="{C834386B-E1B7-4F90-A8E5-D20786BFB150}"/>
                    </a:ext>
                  </a:extLst>
                </p:cNvPr>
                <p:cNvSpPr>
                  <a:spLocks/>
                </p:cNvSpPr>
                <p:nvPr/>
              </p:nvSpPr>
              <p:spPr bwMode="auto">
                <a:xfrm>
                  <a:off x="9393238" y="4465638"/>
                  <a:ext cx="163513" cy="258763"/>
                </a:xfrm>
                <a:custGeom>
                  <a:avLst/>
                  <a:gdLst>
                    <a:gd name="T0" fmla="*/ 35 w 103"/>
                    <a:gd name="T1" fmla="*/ 163 h 163"/>
                    <a:gd name="T2" fmla="*/ 0 w 103"/>
                    <a:gd name="T3" fmla="*/ 0 h 163"/>
                    <a:gd name="T4" fmla="*/ 51 w 103"/>
                    <a:gd name="T5" fmla="*/ 23 h 163"/>
                    <a:gd name="T6" fmla="*/ 103 w 103"/>
                    <a:gd name="T7" fmla="*/ 0 h 163"/>
                    <a:gd name="T8" fmla="*/ 67 w 103"/>
                    <a:gd name="T9" fmla="*/ 163 h 163"/>
                  </a:gdLst>
                  <a:ahLst/>
                  <a:cxnLst>
                    <a:cxn ang="0">
                      <a:pos x="T0" y="T1"/>
                    </a:cxn>
                    <a:cxn ang="0">
                      <a:pos x="T2" y="T3"/>
                    </a:cxn>
                    <a:cxn ang="0">
                      <a:pos x="T4" y="T5"/>
                    </a:cxn>
                    <a:cxn ang="0">
                      <a:pos x="T6" y="T7"/>
                    </a:cxn>
                    <a:cxn ang="0">
                      <a:pos x="T8" y="T9"/>
                    </a:cxn>
                  </a:cxnLst>
                  <a:rect l="0" t="0" r="r" b="b"/>
                  <a:pathLst>
                    <a:path w="103" h="163">
                      <a:moveTo>
                        <a:pt x="35" y="163"/>
                      </a:moveTo>
                      <a:lnTo>
                        <a:pt x="0" y="0"/>
                      </a:lnTo>
                      <a:lnTo>
                        <a:pt x="51" y="23"/>
                      </a:lnTo>
                      <a:lnTo>
                        <a:pt x="103" y="0"/>
                      </a:lnTo>
                      <a:lnTo>
                        <a:pt x="67" y="163"/>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a:extLst>
                  <a:ext uri="{FF2B5EF4-FFF2-40B4-BE49-F238E27FC236}">
                    <a16:creationId xmlns:a16="http://schemas.microsoft.com/office/drawing/2014/main" id="{477B0C73-7729-49F3-9368-F386F772B85E}"/>
                  </a:ext>
                </a:extLst>
              </p:cNvPr>
              <p:cNvGrpSpPr>
                <a:grpSpLocks noChangeAspect="1"/>
              </p:cNvGrpSpPr>
              <p:nvPr/>
            </p:nvGrpSpPr>
            <p:grpSpPr>
              <a:xfrm>
                <a:off x="2153993" y="1932689"/>
                <a:ext cx="457200" cy="533887"/>
                <a:chOff x="2290763" y="1897063"/>
                <a:chExt cx="993775" cy="1160462"/>
              </a:xfrm>
            </p:grpSpPr>
            <p:sp>
              <p:nvSpPr>
                <p:cNvPr id="418" name="Freeform 229">
                  <a:extLst>
                    <a:ext uri="{FF2B5EF4-FFF2-40B4-BE49-F238E27FC236}">
                      <a16:creationId xmlns:a16="http://schemas.microsoft.com/office/drawing/2014/main" id="{F59A3474-0F44-4FA3-B17D-9AC6992EF251}"/>
                    </a:ext>
                  </a:extLst>
                </p:cNvPr>
                <p:cNvSpPr>
                  <a:spLocks/>
                </p:cNvSpPr>
                <p:nvPr/>
              </p:nvSpPr>
              <p:spPr bwMode="auto">
                <a:xfrm>
                  <a:off x="2916238" y="2395538"/>
                  <a:ext cx="49213" cy="0"/>
                </a:xfrm>
                <a:custGeom>
                  <a:avLst/>
                  <a:gdLst>
                    <a:gd name="T0" fmla="*/ 0 w 31"/>
                    <a:gd name="T1" fmla="*/ 31 w 31"/>
                    <a:gd name="T2" fmla="*/ 31 w 31"/>
                    <a:gd name="T3" fmla="*/ 31 w 31"/>
                  </a:gdLst>
                  <a:ahLst/>
                  <a:cxnLst>
                    <a:cxn ang="0">
                      <a:pos x="T0" y="0"/>
                    </a:cxn>
                    <a:cxn ang="0">
                      <a:pos x="T1" y="0"/>
                    </a:cxn>
                    <a:cxn ang="0">
                      <a:pos x="T2" y="0"/>
                    </a:cxn>
                    <a:cxn ang="0">
                      <a:pos x="T3" y="0"/>
                    </a:cxn>
                  </a:cxnLst>
                  <a:rect l="0" t="0" r="r" b="b"/>
                  <a:pathLst>
                    <a:path w="31">
                      <a:moveTo>
                        <a:pt x="0" y="0"/>
                      </a:moveTo>
                      <a:lnTo>
                        <a:pt x="31" y="0"/>
                      </a:lnTo>
                      <a:lnTo>
                        <a:pt x="31" y="0"/>
                      </a:lnTo>
                      <a:lnTo>
                        <a:pt x="31"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 name="Oval 230">
                  <a:extLst>
                    <a:ext uri="{FF2B5EF4-FFF2-40B4-BE49-F238E27FC236}">
                      <a16:creationId xmlns:a16="http://schemas.microsoft.com/office/drawing/2014/main" id="{1B47EB0F-FDE3-4BB6-AEF6-2D4437EE9BE4}"/>
                    </a:ext>
                  </a:extLst>
                </p:cNvPr>
                <p:cNvSpPr>
                  <a:spLocks noChangeArrowheads="1"/>
                </p:cNvSpPr>
                <p:nvPr/>
              </p:nvSpPr>
              <p:spPr bwMode="auto">
                <a:xfrm>
                  <a:off x="2965450" y="2370138"/>
                  <a:ext cx="50800" cy="50800"/>
                </a:xfrm>
                <a:prstGeom prst="ellips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 name="Freeform 231">
                  <a:extLst>
                    <a:ext uri="{FF2B5EF4-FFF2-40B4-BE49-F238E27FC236}">
                      <a16:creationId xmlns:a16="http://schemas.microsoft.com/office/drawing/2014/main" id="{8F9A4B22-220E-4D17-8251-A61598CFCB2B}"/>
                    </a:ext>
                  </a:extLst>
                </p:cNvPr>
                <p:cNvSpPr>
                  <a:spLocks/>
                </p:cNvSpPr>
                <p:nvPr/>
              </p:nvSpPr>
              <p:spPr bwMode="auto">
                <a:xfrm>
                  <a:off x="2820988" y="2570163"/>
                  <a:ext cx="46038" cy="0"/>
                </a:xfrm>
                <a:custGeom>
                  <a:avLst/>
                  <a:gdLst>
                    <a:gd name="T0" fmla="*/ 0 w 29"/>
                    <a:gd name="T1" fmla="*/ 29 w 29"/>
                    <a:gd name="T2" fmla="*/ 29 w 29"/>
                  </a:gdLst>
                  <a:ahLst/>
                  <a:cxnLst>
                    <a:cxn ang="0">
                      <a:pos x="T0" y="0"/>
                    </a:cxn>
                    <a:cxn ang="0">
                      <a:pos x="T1" y="0"/>
                    </a:cxn>
                    <a:cxn ang="0">
                      <a:pos x="T2" y="0"/>
                    </a:cxn>
                  </a:cxnLst>
                  <a:rect l="0" t="0" r="r" b="b"/>
                  <a:pathLst>
                    <a:path w="29">
                      <a:moveTo>
                        <a:pt x="0" y="0"/>
                      </a:moveTo>
                      <a:lnTo>
                        <a:pt x="29" y="0"/>
                      </a:lnTo>
                      <a:lnTo>
                        <a:pt x="29"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 name="Oval 232">
                  <a:extLst>
                    <a:ext uri="{FF2B5EF4-FFF2-40B4-BE49-F238E27FC236}">
                      <a16:creationId xmlns:a16="http://schemas.microsoft.com/office/drawing/2014/main" id="{AD73DD3A-76DC-4C7D-A76F-2FA7B2486D45}"/>
                    </a:ext>
                  </a:extLst>
                </p:cNvPr>
                <p:cNvSpPr>
                  <a:spLocks noChangeArrowheads="1"/>
                </p:cNvSpPr>
                <p:nvPr/>
              </p:nvSpPr>
              <p:spPr bwMode="auto">
                <a:xfrm>
                  <a:off x="2867025" y="2544763"/>
                  <a:ext cx="49213" cy="50800"/>
                </a:xfrm>
                <a:prstGeom prst="ellips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 name="Freeform 233">
                  <a:extLst>
                    <a:ext uri="{FF2B5EF4-FFF2-40B4-BE49-F238E27FC236}">
                      <a16:creationId xmlns:a16="http://schemas.microsoft.com/office/drawing/2014/main" id="{56F61345-709F-4BF6-8590-881D48DA28E7}"/>
                    </a:ext>
                  </a:extLst>
                </p:cNvPr>
                <p:cNvSpPr>
                  <a:spLocks/>
                </p:cNvSpPr>
                <p:nvPr/>
              </p:nvSpPr>
              <p:spPr bwMode="auto">
                <a:xfrm>
                  <a:off x="2874963" y="2487613"/>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 name="Freeform 234">
                  <a:extLst>
                    <a:ext uri="{FF2B5EF4-FFF2-40B4-BE49-F238E27FC236}">
                      <a16:creationId xmlns:a16="http://schemas.microsoft.com/office/drawing/2014/main" id="{6F2ACF41-1CA0-435D-AD28-6889E9CBF519}"/>
                    </a:ext>
                  </a:extLst>
                </p:cNvPr>
                <p:cNvSpPr>
                  <a:spLocks/>
                </p:cNvSpPr>
                <p:nvPr/>
              </p:nvSpPr>
              <p:spPr bwMode="auto">
                <a:xfrm>
                  <a:off x="2925763" y="2462213"/>
                  <a:ext cx="50800" cy="50800"/>
                </a:xfrm>
                <a:custGeom>
                  <a:avLst/>
                  <a:gdLst>
                    <a:gd name="T0" fmla="*/ 49 w 49"/>
                    <a:gd name="T1" fmla="*/ 24 h 48"/>
                    <a:gd name="T2" fmla="*/ 25 w 49"/>
                    <a:gd name="T3" fmla="*/ 48 h 48"/>
                    <a:gd name="T4" fmla="*/ 0 w 49"/>
                    <a:gd name="T5" fmla="*/ 24 h 48"/>
                    <a:gd name="T6" fmla="*/ 25 w 49"/>
                    <a:gd name="T7" fmla="*/ 0 h 48"/>
                    <a:gd name="T8" fmla="*/ 49 w 49"/>
                    <a:gd name="T9" fmla="*/ 24 h 48"/>
                  </a:gdLst>
                  <a:ahLst/>
                  <a:cxnLst>
                    <a:cxn ang="0">
                      <a:pos x="T0" y="T1"/>
                    </a:cxn>
                    <a:cxn ang="0">
                      <a:pos x="T2" y="T3"/>
                    </a:cxn>
                    <a:cxn ang="0">
                      <a:pos x="T4" y="T5"/>
                    </a:cxn>
                    <a:cxn ang="0">
                      <a:pos x="T6" y="T7"/>
                    </a:cxn>
                    <a:cxn ang="0">
                      <a:pos x="T8" y="T9"/>
                    </a:cxn>
                  </a:cxnLst>
                  <a:rect l="0" t="0" r="r" b="b"/>
                  <a:pathLst>
                    <a:path w="49" h="48">
                      <a:moveTo>
                        <a:pt x="49" y="24"/>
                      </a:moveTo>
                      <a:cubicBezTo>
                        <a:pt x="49" y="38"/>
                        <a:pt x="38" y="48"/>
                        <a:pt x="25" y="48"/>
                      </a:cubicBezTo>
                      <a:cubicBezTo>
                        <a:pt x="11" y="48"/>
                        <a:pt x="0" y="37"/>
                        <a:pt x="0" y="24"/>
                      </a:cubicBezTo>
                      <a:cubicBezTo>
                        <a:pt x="0" y="10"/>
                        <a:pt x="11" y="0"/>
                        <a:pt x="25" y="0"/>
                      </a:cubicBezTo>
                      <a:cubicBezTo>
                        <a:pt x="38" y="0"/>
                        <a:pt x="49" y="11"/>
                        <a:pt x="49"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 name="Freeform 235">
                  <a:extLst>
                    <a:ext uri="{FF2B5EF4-FFF2-40B4-BE49-F238E27FC236}">
                      <a16:creationId xmlns:a16="http://schemas.microsoft.com/office/drawing/2014/main" id="{48E3F729-D982-4546-B97E-C8AAF8A89D1D}"/>
                    </a:ext>
                  </a:extLst>
                </p:cNvPr>
                <p:cNvSpPr>
                  <a:spLocks/>
                </p:cNvSpPr>
                <p:nvPr/>
              </p:nvSpPr>
              <p:spPr bwMode="auto">
                <a:xfrm>
                  <a:off x="2874963" y="2301875"/>
                  <a:ext cx="50800" cy="0"/>
                </a:xfrm>
                <a:custGeom>
                  <a:avLst/>
                  <a:gdLst>
                    <a:gd name="T0" fmla="*/ 0 w 32"/>
                    <a:gd name="T1" fmla="*/ 32 w 32"/>
                    <a:gd name="T2" fmla="*/ 32 w 32"/>
                    <a:gd name="T3" fmla="*/ 32 w 32"/>
                  </a:gdLst>
                  <a:ahLst/>
                  <a:cxnLst>
                    <a:cxn ang="0">
                      <a:pos x="T0" y="0"/>
                    </a:cxn>
                    <a:cxn ang="0">
                      <a:pos x="T1" y="0"/>
                    </a:cxn>
                    <a:cxn ang="0">
                      <a:pos x="T2" y="0"/>
                    </a:cxn>
                    <a:cxn ang="0">
                      <a:pos x="T3" y="0"/>
                    </a:cxn>
                  </a:cxnLst>
                  <a:rect l="0" t="0" r="r" b="b"/>
                  <a:pathLst>
                    <a:path w="32">
                      <a:moveTo>
                        <a:pt x="0" y="0"/>
                      </a:moveTo>
                      <a:lnTo>
                        <a:pt x="32" y="0"/>
                      </a:lnTo>
                      <a:lnTo>
                        <a:pt x="32" y="0"/>
                      </a:lnTo>
                      <a:lnTo>
                        <a:pt x="32"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5" name="Freeform 236">
                  <a:extLst>
                    <a:ext uri="{FF2B5EF4-FFF2-40B4-BE49-F238E27FC236}">
                      <a16:creationId xmlns:a16="http://schemas.microsoft.com/office/drawing/2014/main" id="{975DB63F-5DF5-4488-8BE9-BD528C725B24}"/>
                    </a:ext>
                  </a:extLst>
                </p:cNvPr>
                <p:cNvSpPr>
                  <a:spLocks/>
                </p:cNvSpPr>
                <p:nvPr/>
              </p:nvSpPr>
              <p:spPr bwMode="auto">
                <a:xfrm>
                  <a:off x="2925763" y="2278063"/>
                  <a:ext cx="50800" cy="50800"/>
                </a:xfrm>
                <a:custGeom>
                  <a:avLst/>
                  <a:gdLst>
                    <a:gd name="T0" fmla="*/ 49 w 49"/>
                    <a:gd name="T1" fmla="*/ 24 h 49"/>
                    <a:gd name="T2" fmla="*/ 25 w 49"/>
                    <a:gd name="T3" fmla="*/ 0 h 49"/>
                    <a:gd name="T4" fmla="*/ 0 w 49"/>
                    <a:gd name="T5" fmla="*/ 24 h 49"/>
                    <a:gd name="T6" fmla="*/ 25 w 49"/>
                    <a:gd name="T7" fmla="*/ 48 h 49"/>
                    <a:gd name="T8" fmla="*/ 49 w 49"/>
                    <a:gd name="T9" fmla="*/ 24 h 49"/>
                  </a:gdLst>
                  <a:ahLst/>
                  <a:cxnLst>
                    <a:cxn ang="0">
                      <a:pos x="T0" y="T1"/>
                    </a:cxn>
                    <a:cxn ang="0">
                      <a:pos x="T2" y="T3"/>
                    </a:cxn>
                    <a:cxn ang="0">
                      <a:pos x="T4" y="T5"/>
                    </a:cxn>
                    <a:cxn ang="0">
                      <a:pos x="T6" y="T7"/>
                    </a:cxn>
                    <a:cxn ang="0">
                      <a:pos x="T8" y="T9"/>
                    </a:cxn>
                  </a:cxnLst>
                  <a:rect l="0" t="0" r="r" b="b"/>
                  <a:pathLst>
                    <a:path w="49" h="49">
                      <a:moveTo>
                        <a:pt x="49" y="24"/>
                      </a:moveTo>
                      <a:cubicBezTo>
                        <a:pt x="49" y="11"/>
                        <a:pt x="38" y="0"/>
                        <a:pt x="25" y="0"/>
                      </a:cubicBezTo>
                      <a:cubicBezTo>
                        <a:pt x="11" y="0"/>
                        <a:pt x="0" y="11"/>
                        <a:pt x="0" y="24"/>
                      </a:cubicBezTo>
                      <a:cubicBezTo>
                        <a:pt x="0" y="38"/>
                        <a:pt x="11" y="49"/>
                        <a:pt x="25" y="48"/>
                      </a:cubicBezTo>
                      <a:cubicBezTo>
                        <a:pt x="38" y="48"/>
                        <a:pt x="49" y="38"/>
                        <a:pt x="49"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 name="Freeform 237">
                  <a:extLst>
                    <a:ext uri="{FF2B5EF4-FFF2-40B4-BE49-F238E27FC236}">
                      <a16:creationId xmlns:a16="http://schemas.microsoft.com/office/drawing/2014/main" id="{7D3CC1C8-66B0-4212-B1CA-9A0EA67D9657}"/>
                    </a:ext>
                  </a:extLst>
                </p:cNvPr>
                <p:cNvSpPr>
                  <a:spLocks/>
                </p:cNvSpPr>
                <p:nvPr/>
              </p:nvSpPr>
              <p:spPr bwMode="auto">
                <a:xfrm>
                  <a:off x="2820988" y="2219325"/>
                  <a:ext cx="47625" cy="0"/>
                </a:xfrm>
                <a:custGeom>
                  <a:avLst/>
                  <a:gdLst>
                    <a:gd name="T0" fmla="*/ 0 w 30"/>
                    <a:gd name="T1" fmla="*/ 30 w 30"/>
                    <a:gd name="T2" fmla="*/ 30 w 30"/>
                  </a:gdLst>
                  <a:ahLst/>
                  <a:cxnLst>
                    <a:cxn ang="0">
                      <a:pos x="T0" y="0"/>
                    </a:cxn>
                    <a:cxn ang="0">
                      <a:pos x="T1" y="0"/>
                    </a:cxn>
                    <a:cxn ang="0">
                      <a:pos x="T2" y="0"/>
                    </a:cxn>
                  </a:cxnLst>
                  <a:rect l="0" t="0" r="r" b="b"/>
                  <a:pathLst>
                    <a:path w="30">
                      <a:moveTo>
                        <a:pt x="0" y="0"/>
                      </a:moveTo>
                      <a:lnTo>
                        <a:pt x="30" y="0"/>
                      </a:lnTo>
                      <a:lnTo>
                        <a:pt x="3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 name="Line 238">
                  <a:extLst>
                    <a:ext uri="{FF2B5EF4-FFF2-40B4-BE49-F238E27FC236}">
                      <a16:creationId xmlns:a16="http://schemas.microsoft.com/office/drawing/2014/main" id="{ACBB1905-594E-4B08-9007-2E7A33391F8D}"/>
                    </a:ext>
                  </a:extLst>
                </p:cNvPr>
                <p:cNvSpPr>
                  <a:spLocks noChangeShapeType="1"/>
                </p:cNvSpPr>
                <p:nvPr/>
              </p:nvSpPr>
              <p:spPr bwMode="auto">
                <a:xfrm>
                  <a:off x="2782888" y="2219325"/>
                  <a:ext cx="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 name="Freeform 239">
                  <a:extLst>
                    <a:ext uri="{FF2B5EF4-FFF2-40B4-BE49-F238E27FC236}">
                      <a16:creationId xmlns:a16="http://schemas.microsoft.com/office/drawing/2014/main" id="{26A7F859-CEDC-4D57-B096-E51CB4E456AD}"/>
                    </a:ext>
                  </a:extLst>
                </p:cNvPr>
                <p:cNvSpPr>
                  <a:spLocks/>
                </p:cNvSpPr>
                <p:nvPr/>
              </p:nvSpPr>
              <p:spPr bwMode="auto">
                <a:xfrm>
                  <a:off x="2868613" y="2193925"/>
                  <a:ext cx="49213" cy="50800"/>
                </a:xfrm>
                <a:custGeom>
                  <a:avLst/>
                  <a:gdLst>
                    <a:gd name="T0" fmla="*/ 48 w 48"/>
                    <a:gd name="T1" fmla="*/ 24 h 49"/>
                    <a:gd name="T2" fmla="*/ 24 w 48"/>
                    <a:gd name="T3" fmla="*/ 0 h 49"/>
                    <a:gd name="T4" fmla="*/ 0 w 48"/>
                    <a:gd name="T5" fmla="*/ 24 h 49"/>
                    <a:gd name="T6" fmla="*/ 24 w 48"/>
                    <a:gd name="T7" fmla="*/ 49 h 49"/>
                    <a:gd name="T8" fmla="*/ 48 w 48"/>
                    <a:gd name="T9" fmla="*/ 24 h 49"/>
                  </a:gdLst>
                  <a:ahLst/>
                  <a:cxnLst>
                    <a:cxn ang="0">
                      <a:pos x="T0" y="T1"/>
                    </a:cxn>
                    <a:cxn ang="0">
                      <a:pos x="T2" y="T3"/>
                    </a:cxn>
                    <a:cxn ang="0">
                      <a:pos x="T4" y="T5"/>
                    </a:cxn>
                    <a:cxn ang="0">
                      <a:pos x="T6" y="T7"/>
                    </a:cxn>
                    <a:cxn ang="0">
                      <a:pos x="T8" y="T9"/>
                    </a:cxn>
                  </a:cxnLst>
                  <a:rect l="0" t="0" r="r" b="b"/>
                  <a:pathLst>
                    <a:path w="48" h="49">
                      <a:moveTo>
                        <a:pt x="48" y="24"/>
                      </a:moveTo>
                      <a:cubicBezTo>
                        <a:pt x="48" y="11"/>
                        <a:pt x="37" y="0"/>
                        <a:pt x="24" y="0"/>
                      </a:cubicBezTo>
                      <a:cubicBezTo>
                        <a:pt x="11" y="0"/>
                        <a:pt x="0" y="11"/>
                        <a:pt x="0" y="24"/>
                      </a:cubicBezTo>
                      <a:cubicBezTo>
                        <a:pt x="0" y="38"/>
                        <a:pt x="10" y="49"/>
                        <a:pt x="24" y="49"/>
                      </a:cubicBezTo>
                      <a:cubicBezTo>
                        <a:pt x="37" y="49"/>
                        <a:pt x="48" y="38"/>
                        <a:pt x="48" y="24"/>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 name="Freeform 240">
                  <a:extLst>
                    <a:ext uri="{FF2B5EF4-FFF2-40B4-BE49-F238E27FC236}">
                      <a16:creationId xmlns:a16="http://schemas.microsoft.com/office/drawing/2014/main" id="{C4B98791-8968-4358-81E3-0BAD355DFD1D}"/>
                    </a:ext>
                  </a:extLst>
                </p:cNvPr>
                <p:cNvSpPr>
                  <a:spLocks/>
                </p:cNvSpPr>
                <p:nvPr/>
              </p:nvSpPr>
              <p:spPr bwMode="auto">
                <a:xfrm>
                  <a:off x="2597150" y="2228850"/>
                  <a:ext cx="112713" cy="92075"/>
                </a:xfrm>
                <a:custGeom>
                  <a:avLst/>
                  <a:gdLst>
                    <a:gd name="T0" fmla="*/ 108 w 108"/>
                    <a:gd name="T1" fmla="*/ 25 h 88"/>
                    <a:gd name="T2" fmla="*/ 62 w 108"/>
                    <a:gd name="T3" fmla="*/ 0 h 88"/>
                    <a:gd name="T4" fmla="*/ 59 w 108"/>
                    <a:gd name="T5" fmla="*/ 0 h 88"/>
                    <a:gd name="T6" fmla="*/ 0 w 108"/>
                    <a:gd name="T7" fmla="*/ 54 h 88"/>
                    <a:gd name="T8" fmla="*/ 13 w 108"/>
                    <a:gd name="T9" fmla="*/ 88 h 88"/>
                  </a:gdLst>
                  <a:ahLst/>
                  <a:cxnLst>
                    <a:cxn ang="0">
                      <a:pos x="T0" y="T1"/>
                    </a:cxn>
                    <a:cxn ang="0">
                      <a:pos x="T2" y="T3"/>
                    </a:cxn>
                    <a:cxn ang="0">
                      <a:pos x="T4" y="T5"/>
                    </a:cxn>
                    <a:cxn ang="0">
                      <a:pos x="T6" y="T7"/>
                    </a:cxn>
                    <a:cxn ang="0">
                      <a:pos x="T8" y="T9"/>
                    </a:cxn>
                  </a:cxnLst>
                  <a:rect l="0" t="0" r="r" b="b"/>
                  <a:pathLst>
                    <a:path w="108" h="88">
                      <a:moveTo>
                        <a:pt x="108" y="25"/>
                      </a:moveTo>
                      <a:cubicBezTo>
                        <a:pt x="98" y="11"/>
                        <a:pt x="81" y="1"/>
                        <a:pt x="62" y="0"/>
                      </a:cubicBezTo>
                      <a:cubicBezTo>
                        <a:pt x="61" y="0"/>
                        <a:pt x="60" y="0"/>
                        <a:pt x="59" y="0"/>
                      </a:cubicBezTo>
                      <a:cubicBezTo>
                        <a:pt x="26" y="0"/>
                        <a:pt x="0" y="24"/>
                        <a:pt x="0" y="54"/>
                      </a:cubicBezTo>
                      <a:cubicBezTo>
                        <a:pt x="0" y="67"/>
                        <a:pt x="5" y="79"/>
                        <a:pt x="13" y="8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 name="Freeform 241">
                  <a:extLst>
                    <a:ext uri="{FF2B5EF4-FFF2-40B4-BE49-F238E27FC236}">
                      <a16:creationId xmlns:a16="http://schemas.microsoft.com/office/drawing/2014/main" id="{82E0D536-E714-418F-B0D1-8623F98D87B7}"/>
                    </a:ext>
                  </a:extLst>
                </p:cNvPr>
                <p:cNvSpPr>
                  <a:spLocks/>
                </p:cNvSpPr>
                <p:nvPr/>
              </p:nvSpPr>
              <p:spPr bwMode="auto">
                <a:xfrm>
                  <a:off x="2595563" y="2436813"/>
                  <a:ext cx="63500" cy="112713"/>
                </a:xfrm>
                <a:custGeom>
                  <a:avLst/>
                  <a:gdLst>
                    <a:gd name="T0" fmla="*/ 55 w 61"/>
                    <a:gd name="T1" fmla="*/ 0 h 109"/>
                    <a:gd name="T2" fmla="*/ 27 w 61"/>
                    <a:gd name="T3" fmla="*/ 8 h 109"/>
                    <a:gd name="T4" fmla="*/ 0 w 61"/>
                    <a:gd name="T5" fmla="*/ 54 h 109"/>
                    <a:gd name="T6" fmla="*/ 59 w 61"/>
                    <a:gd name="T7" fmla="*/ 109 h 109"/>
                    <a:gd name="T8" fmla="*/ 61 w 61"/>
                    <a:gd name="T9" fmla="*/ 109 h 109"/>
                  </a:gdLst>
                  <a:ahLst/>
                  <a:cxnLst>
                    <a:cxn ang="0">
                      <a:pos x="T0" y="T1"/>
                    </a:cxn>
                    <a:cxn ang="0">
                      <a:pos x="T2" y="T3"/>
                    </a:cxn>
                    <a:cxn ang="0">
                      <a:pos x="T4" y="T5"/>
                    </a:cxn>
                    <a:cxn ang="0">
                      <a:pos x="T6" y="T7"/>
                    </a:cxn>
                    <a:cxn ang="0">
                      <a:pos x="T8" y="T9"/>
                    </a:cxn>
                  </a:cxnLst>
                  <a:rect l="0" t="0" r="r" b="b"/>
                  <a:pathLst>
                    <a:path w="61" h="109">
                      <a:moveTo>
                        <a:pt x="55" y="0"/>
                      </a:moveTo>
                      <a:cubicBezTo>
                        <a:pt x="45" y="0"/>
                        <a:pt x="35" y="3"/>
                        <a:pt x="27" y="8"/>
                      </a:cubicBezTo>
                      <a:cubicBezTo>
                        <a:pt x="11" y="18"/>
                        <a:pt x="0" y="35"/>
                        <a:pt x="0" y="54"/>
                      </a:cubicBezTo>
                      <a:cubicBezTo>
                        <a:pt x="0" y="84"/>
                        <a:pt x="27" y="109"/>
                        <a:pt x="59" y="109"/>
                      </a:cubicBezTo>
                      <a:cubicBezTo>
                        <a:pt x="60" y="109"/>
                        <a:pt x="60" y="109"/>
                        <a:pt x="61" y="10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 name="Freeform 242">
                  <a:extLst>
                    <a:ext uri="{FF2B5EF4-FFF2-40B4-BE49-F238E27FC236}">
                      <a16:creationId xmlns:a16="http://schemas.microsoft.com/office/drawing/2014/main" id="{1E357EB8-6EC0-4C78-87CA-76392B43DCAA}"/>
                    </a:ext>
                  </a:extLst>
                </p:cNvPr>
                <p:cNvSpPr>
                  <a:spLocks/>
                </p:cNvSpPr>
                <p:nvPr/>
              </p:nvSpPr>
              <p:spPr bwMode="auto">
                <a:xfrm>
                  <a:off x="2557463" y="2319338"/>
                  <a:ext cx="93663" cy="125413"/>
                </a:xfrm>
                <a:custGeom>
                  <a:avLst/>
                  <a:gdLst>
                    <a:gd name="T0" fmla="*/ 64 w 89"/>
                    <a:gd name="T1" fmla="*/ 121 h 121"/>
                    <a:gd name="T2" fmla="*/ 0 w 89"/>
                    <a:gd name="T3" fmla="*/ 60 h 121"/>
                    <a:gd name="T4" fmla="*/ 51 w 89"/>
                    <a:gd name="T5" fmla="*/ 1 h 121"/>
                    <a:gd name="T6" fmla="*/ 66 w 89"/>
                    <a:gd name="T7" fmla="*/ 0 h 121"/>
                    <a:gd name="T8" fmla="*/ 89 w 89"/>
                    <a:gd name="T9" fmla="*/ 3 h 121"/>
                  </a:gdLst>
                  <a:ahLst/>
                  <a:cxnLst>
                    <a:cxn ang="0">
                      <a:pos x="T0" y="T1"/>
                    </a:cxn>
                    <a:cxn ang="0">
                      <a:pos x="T2" y="T3"/>
                    </a:cxn>
                    <a:cxn ang="0">
                      <a:pos x="T4" y="T5"/>
                    </a:cxn>
                    <a:cxn ang="0">
                      <a:pos x="T6" y="T7"/>
                    </a:cxn>
                    <a:cxn ang="0">
                      <a:pos x="T8" y="T9"/>
                    </a:cxn>
                  </a:cxnLst>
                  <a:rect l="0" t="0" r="r" b="b"/>
                  <a:pathLst>
                    <a:path w="89" h="121">
                      <a:moveTo>
                        <a:pt x="64" y="121"/>
                      </a:moveTo>
                      <a:cubicBezTo>
                        <a:pt x="29" y="121"/>
                        <a:pt x="0" y="94"/>
                        <a:pt x="0" y="60"/>
                      </a:cubicBezTo>
                      <a:cubicBezTo>
                        <a:pt x="0" y="32"/>
                        <a:pt x="22" y="8"/>
                        <a:pt x="51" y="1"/>
                      </a:cubicBezTo>
                      <a:cubicBezTo>
                        <a:pt x="56" y="0"/>
                        <a:pt x="61" y="0"/>
                        <a:pt x="66" y="0"/>
                      </a:cubicBezTo>
                      <a:cubicBezTo>
                        <a:pt x="74" y="0"/>
                        <a:pt x="82" y="1"/>
                        <a:pt x="89" y="3"/>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 name="Freeform 243">
                  <a:extLst>
                    <a:ext uri="{FF2B5EF4-FFF2-40B4-BE49-F238E27FC236}">
                      <a16:creationId xmlns:a16="http://schemas.microsoft.com/office/drawing/2014/main" id="{F856207B-F2E9-4C8E-8AFC-09EC8358491F}"/>
                    </a:ext>
                  </a:extLst>
                </p:cNvPr>
                <p:cNvSpPr>
                  <a:spLocks/>
                </p:cNvSpPr>
                <p:nvPr/>
              </p:nvSpPr>
              <p:spPr bwMode="auto">
                <a:xfrm>
                  <a:off x="2708275" y="2316163"/>
                  <a:ext cx="158750" cy="157163"/>
                </a:xfrm>
                <a:custGeom>
                  <a:avLst/>
                  <a:gdLst>
                    <a:gd name="T0" fmla="*/ 152 w 152"/>
                    <a:gd name="T1" fmla="*/ 76 h 152"/>
                    <a:gd name="T2" fmla="*/ 76 w 152"/>
                    <a:gd name="T3" fmla="*/ 152 h 152"/>
                    <a:gd name="T4" fmla="*/ 76 w 152"/>
                    <a:gd name="T5" fmla="*/ 152 h 152"/>
                    <a:gd name="T6" fmla="*/ 0 w 152"/>
                    <a:gd name="T7" fmla="*/ 76 h 152"/>
                    <a:gd name="T8" fmla="*/ 76 w 152"/>
                    <a:gd name="T9" fmla="*/ 0 h 152"/>
                    <a:gd name="T10" fmla="*/ 76 w 152"/>
                    <a:gd name="T11" fmla="*/ 0 h 152"/>
                    <a:gd name="T12" fmla="*/ 152 w 152"/>
                    <a:gd name="T13" fmla="*/ 76 h 152"/>
                  </a:gdLst>
                  <a:ahLst/>
                  <a:cxnLst>
                    <a:cxn ang="0">
                      <a:pos x="T0" y="T1"/>
                    </a:cxn>
                    <a:cxn ang="0">
                      <a:pos x="T2" y="T3"/>
                    </a:cxn>
                    <a:cxn ang="0">
                      <a:pos x="T4" y="T5"/>
                    </a:cxn>
                    <a:cxn ang="0">
                      <a:pos x="T6" y="T7"/>
                    </a:cxn>
                    <a:cxn ang="0">
                      <a:pos x="T8" y="T9"/>
                    </a:cxn>
                    <a:cxn ang="0">
                      <a:pos x="T10" y="T11"/>
                    </a:cxn>
                    <a:cxn ang="0">
                      <a:pos x="T12" y="T13"/>
                    </a:cxn>
                  </a:cxnLst>
                  <a:rect l="0" t="0" r="r" b="b"/>
                  <a:pathLst>
                    <a:path w="152" h="152">
                      <a:moveTo>
                        <a:pt x="152" y="76"/>
                      </a:moveTo>
                      <a:cubicBezTo>
                        <a:pt x="152" y="118"/>
                        <a:pt x="118" y="152"/>
                        <a:pt x="76" y="152"/>
                      </a:cubicBezTo>
                      <a:cubicBezTo>
                        <a:pt x="76" y="152"/>
                        <a:pt x="76" y="152"/>
                        <a:pt x="76" y="152"/>
                      </a:cubicBezTo>
                      <a:cubicBezTo>
                        <a:pt x="34" y="152"/>
                        <a:pt x="0" y="118"/>
                        <a:pt x="0" y="76"/>
                      </a:cubicBezTo>
                      <a:cubicBezTo>
                        <a:pt x="0" y="34"/>
                        <a:pt x="34" y="0"/>
                        <a:pt x="76" y="0"/>
                      </a:cubicBezTo>
                      <a:cubicBezTo>
                        <a:pt x="76" y="0"/>
                        <a:pt x="76" y="0"/>
                        <a:pt x="76" y="0"/>
                      </a:cubicBezTo>
                      <a:cubicBezTo>
                        <a:pt x="118" y="0"/>
                        <a:pt x="152" y="34"/>
                        <a:pt x="152" y="76"/>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 name="Freeform 244">
                  <a:extLst>
                    <a:ext uri="{FF2B5EF4-FFF2-40B4-BE49-F238E27FC236}">
                      <a16:creationId xmlns:a16="http://schemas.microsoft.com/office/drawing/2014/main" id="{F0483E6A-F786-4551-B9D3-4912A454F68E}"/>
                    </a:ext>
                  </a:extLst>
                </p:cNvPr>
                <p:cNvSpPr>
                  <a:spLocks/>
                </p:cNvSpPr>
                <p:nvPr/>
              </p:nvSpPr>
              <p:spPr bwMode="auto">
                <a:xfrm>
                  <a:off x="2662238" y="2182813"/>
                  <a:ext cx="125413" cy="101600"/>
                </a:xfrm>
                <a:custGeom>
                  <a:avLst/>
                  <a:gdLst>
                    <a:gd name="T0" fmla="*/ 0 w 121"/>
                    <a:gd name="T1" fmla="*/ 45 h 99"/>
                    <a:gd name="T2" fmla="*/ 60 w 121"/>
                    <a:gd name="T3" fmla="*/ 0 h 99"/>
                    <a:gd name="T4" fmla="*/ 117 w 121"/>
                    <a:gd name="T5" fmla="*/ 36 h 99"/>
                    <a:gd name="T6" fmla="*/ 117 w 121"/>
                    <a:gd name="T7" fmla="*/ 36 h 99"/>
                    <a:gd name="T8" fmla="*/ 121 w 121"/>
                    <a:gd name="T9" fmla="*/ 57 h 99"/>
                    <a:gd name="T10" fmla="*/ 121 w 121"/>
                    <a:gd name="T11" fmla="*/ 57 h 99"/>
                    <a:gd name="T12" fmla="*/ 121 w 121"/>
                    <a:gd name="T13" fmla="*/ 92 h 99"/>
                    <a:gd name="T14" fmla="*/ 121 w 121"/>
                    <a:gd name="T15" fmla="*/ 99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99">
                      <a:moveTo>
                        <a:pt x="0" y="45"/>
                      </a:moveTo>
                      <a:cubicBezTo>
                        <a:pt x="6" y="19"/>
                        <a:pt x="31" y="0"/>
                        <a:pt x="60" y="0"/>
                      </a:cubicBezTo>
                      <a:cubicBezTo>
                        <a:pt x="86" y="0"/>
                        <a:pt x="108" y="15"/>
                        <a:pt x="117" y="36"/>
                      </a:cubicBezTo>
                      <a:cubicBezTo>
                        <a:pt x="117" y="36"/>
                        <a:pt x="117" y="36"/>
                        <a:pt x="117" y="36"/>
                      </a:cubicBezTo>
                      <a:cubicBezTo>
                        <a:pt x="120" y="43"/>
                        <a:pt x="121" y="49"/>
                        <a:pt x="121" y="57"/>
                      </a:cubicBezTo>
                      <a:cubicBezTo>
                        <a:pt x="121" y="57"/>
                        <a:pt x="121" y="57"/>
                        <a:pt x="121" y="57"/>
                      </a:cubicBezTo>
                      <a:cubicBezTo>
                        <a:pt x="121" y="92"/>
                        <a:pt x="121" y="92"/>
                        <a:pt x="121" y="92"/>
                      </a:cubicBezTo>
                      <a:cubicBezTo>
                        <a:pt x="121" y="99"/>
                        <a:pt x="121" y="99"/>
                        <a:pt x="121" y="9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 name="Freeform 245">
                  <a:extLst>
                    <a:ext uri="{FF2B5EF4-FFF2-40B4-BE49-F238E27FC236}">
                      <a16:creationId xmlns:a16="http://schemas.microsoft.com/office/drawing/2014/main" id="{41829282-4121-48E8-BFD8-CEF6A0648F25}"/>
                    </a:ext>
                  </a:extLst>
                </p:cNvPr>
                <p:cNvSpPr>
                  <a:spLocks/>
                </p:cNvSpPr>
                <p:nvPr/>
              </p:nvSpPr>
              <p:spPr bwMode="auto">
                <a:xfrm>
                  <a:off x="2659063" y="2505075"/>
                  <a:ext cx="128588" cy="103188"/>
                </a:xfrm>
                <a:custGeom>
                  <a:avLst/>
                  <a:gdLst>
                    <a:gd name="T0" fmla="*/ 19 w 123"/>
                    <a:gd name="T1" fmla="*/ 2 h 99"/>
                    <a:gd name="T2" fmla="*/ 0 w 123"/>
                    <a:gd name="T3" fmla="*/ 42 h 99"/>
                    <a:gd name="T4" fmla="*/ 61 w 123"/>
                    <a:gd name="T5" fmla="*/ 99 h 99"/>
                    <a:gd name="T6" fmla="*/ 123 w 123"/>
                    <a:gd name="T7" fmla="*/ 43 h 99"/>
                    <a:gd name="T8" fmla="*/ 123 w 123"/>
                    <a:gd name="T9" fmla="*/ 7 h 99"/>
                    <a:gd name="T10" fmla="*/ 123 w 123"/>
                    <a:gd name="T11" fmla="*/ 0 h 99"/>
                  </a:gdLst>
                  <a:ahLst/>
                  <a:cxnLst>
                    <a:cxn ang="0">
                      <a:pos x="T0" y="T1"/>
                    </a:cxn>
                    <a:cxn ang="0">
                      <a:pos x="T2" y="T3"/>
                    </a:cxn>
                    <a:cxn ang="0">
                      <a:pos x="T4" y="T5"/>
                    </a:cxn>
                    <a:cxn ang="0">
                      <a:pos x="T6" y="T7"/>
                    </a:cxn>
                    <a:cxn ang="0">
                      <a:pos x="T8" y="T9"/>
                    </a:cxn>
                    <a:cxn ang="0">
                      <a:pos x="T10" y="T11"/>
                    </a:cxn>
                  </a:cxnLst>
                  <a:rect l="0" t="0" r="r" b="b"/>
                  <a:pathLst>
                    <a:path w="123" h="99">
                      <a:moveTo>
                        <a:pt x="19" y="2"/>
                      </a:moveTo>
                      <a:cubicBezTo>
                        <a:pt x="7" y="12"/>
                        <a:pt x="0" y="26"/>
                        <a:pt x="0" y="42"/>
                      </a:cubicBezTo>
                      <a:cubicBezTo>
                        <a:pt x="0" y="74"/>
                        <a:pt x="27" y="99"/>
                        <a:pt x="61" y="99"/>
                      </a:cubicBezTo>
                      <a:cubicBezTo>
                        <a:pt x="95" y="99"/>
                        <a:pt x="122" y="74"/>
                        <a:pt x="123" y="43"/>
                      </a:cubicBezTo>
                      <a:cubicBezTo>
                        <a:pt x="123" y="7"/>
                        <a:pt x="123" y="7"/>
                        <a:pt x="123" y="7"/>
                      </a:cubicBezTo>
                      <a:cubicBezTo>
                        <a:pt x="123" y="0"/>
                        <a:pt x="123" y="0"/>
                        <a:pt x="123" y="0"/>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 name="Line 246">
                  <a:extLst>
                    <a:ext uri="{FF2B5EF4-FFF2-40B4-BE49-F238E27FC236}">
                      <a16:creationId xmlns:a16="http://schemas.microsoft.com/office/drawing/2014/main" id="{5E6FA55C-6C0E-4101-9C83-5568F65D5EA4}"/>
                    </a:ext>
                  </a:extLst>
                </p:cNvPr>
                <p:cNvSpPr>
                  <a:spLocks noChangeShapeType="1"/>
                </p:cNvSpPr>
                <p:nvPr/>
              </p:nvSpPr>
              <p:spPr bwMode="auto">
                <a:xfrm>
                  <a:off x="2654300" y="2282825"/>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 name="Line 247">
                  <a:extLst>
                    <a:ext uri="{FF2B5EF4-FFF2-40B4-BE49-F238E27FC236}">
                      <a16:creationId xmlns:a16="http://schemas.microsoft.com/office/drawing/2014/main" id="{364A5789-28E4-425D-81DC-E87CFFA35450}"/>
                    </a:ext>
                  </a:extLst>
                </p:cNvPr>
                <p:cNvSpPr>
                  <a:spLocks noChangeShapeType="1"/>
                </p:cNvSpPr>
                <p:nvPr/>
              </p:nvSpPr>
              <p:spPr bwMode="auto">
                <a:xfrm>
                  <a:off x="2609850" y="2378075"/>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 name="Line 248">
                  <a:extLst>
                    <a:ext uri="{FF2B5EF4-FFF2-40B4-BE49-F238E27FC236}">
                      <a16:creationId xmlns:a16="http://schemas.microsoft.com/office/drawing/2014/main" id="{F2ACDE0E-5DF7-48A4-9897-7001FCE7D995}"/>
                    </a:ext>
                  </a:extLst>
                </p:cNvPr>
                <p:cNvSpPr>
                  <a:spLocks noChangeShapeType="1"/>
                </p:cNvSpPr>
                <p:nvPr/>
              </p:nvSpPr>
              <p:spPr bwMode="auto">
                <a:xfrm>
                  <a:off x="2632075" y="2482850"/>
                  <a:ext cx="1905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 name="Line 249">
                  <a:extLst>
                    <a:ext uri="{FF2B5EF4-FFF2-40B4-BE49-F238E27FC236}">
                      <a16:creationId xmlns:a16="http://schemas.microsoft.com/office/drawing/2014/main" id="{99A7D877-48C4-44DE-8135-826726DA33D9}"/>
                    </a:ext>
                  </a:extLst>
                </p:cNvPr>
                <p:cNvSpPr>
                  <a:spLocks noChangeShapeType="1"/>
                </p:cNvSpPr>
                <p:nvPr/>
              </p:nvSpPr>
              <p:spPr bwMode="auto">
                <a:xfrm>
                  <a:off x="2714625" y="2540000"/>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 name="Line 250">
                  <a:extLst>
                    <a:ext uri="{FF2B5EF4-FFF2-40B4-BE49-F238E27FC236}">
                      <a16:creationId xmlns:a16="http://schemas.microsoft.com/office/drawing/2014/main" id="{77305282-C5AA-492F-AA74-DF170235830A}"/>
                    </a:ext>
                  </a:extLst>
                </p:cNvPr>
                <p:cNvSpPr>
                  <a:spLocks noChangeShapeType="1"/>
                </p:cNvSpPr>
                <p:nvPr/>
              </p:nvSpPr>
              <p:spPr bwMode="auto">
                <a:xfrm>
                  <a:off x="2732088" y="2236788"/>
                  <a:ext cx="1746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 name="Line 251">
                  <a:extLst>
                    <a:ext uri="{FF2B5EF4-FFF2-40B4-BE49-F238E27FC236}">
                      <a16:creationId xmlns:a16="http://schemas.microsoft.com/office/drawing/2014/main" id="{6CB8011D-7477-4A1F-A86A-5B813B18B8D9}"/>
                    </a:ext>
                  </a:extLst>
                </p:cNvPr>
                <p:cNvSpPr>
                  <a:spLocks noChangeShapeType="1"/>
                </p:cNvSpPr>
                <p:nvPr/>
              </p:nvSpPr>
              <p:spPr bwMode="auto">
                <a:xfrm>
                  <a:off x="2787650" y="1897063"/>
                  <a:ext cx="0" cy="984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 name="Line 252">
                  <a:extLst>
                    <a:ext uri="{FF2B5EF4-FFF2-40B4-BE49-F238E27FC236}">
                      <a16:creationId xmlns:a16="http://schemas.microsoft.com/office/drawing/2014/main" id="{50A3E446-38DE-4B34-AD5F-AD4EA1068294}"/>
                    </a:ext>
                  </a:extLst>
                </p:cNvPr>
                <p:cNvSpPr>
                  <a:spLocks noChangeShapeType="1"/>
                </p:cNvSpPr>
                <p:nvPr/>
              </p:nvSpPr>
              <p:spPr bwMode="auto">
                <a:xfrm>
                  <a:off x="2597150" y="1935163"/>
                  <a:ext cx="38100" cy="90488"/>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 name="Line 253">
                  <a:extLst>
                    <a:ext uri="{FF2B5EF4-FFF2-40B4-BE49-F238E27FC236}">
                      <a16:creationId xmlns:a16="http://schemas.microsoft.com/office/drawing/2014/main" id="{326DD7D5-53D5-473F-912D-CA6552F153DF}"/>
                    </a:ext>
                  </a:extLst>
                </p:cNvPr>
                <p:cNvSpPr>
                  <a:spLocks noChangeShapeType="1"/>
                </p:cNvSpPr>
                <p:nvPr/>
              </p:nvSpPr>
              <p:spPr bwMode="auto">
                <a:xfrm>
                  <a:off x="2436813" y="2044700"/>
                  <a:ext cx="68263" cy="6826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 name="Line 254">
                  <a:extLst>
                    <a:ext uri="{FF2B5EF4-FFF2-40B4-BE49-F238E27FC236}">
                      <a16:creationId xmlns:a16="http://schemas.microsoft.com/office/drawing/2014/main" id="{F80DF8EA-54A9-4868-B15E-82363D00F091}"/>
                    </a:ext>
                  </a:extLst>
                </p:cNvPr>
                <p:cNvSpPr>
                  <a:spLocks noChangeShapeType="1"/>
                </p:cNvSpPr>
                <p:nvPr/>
              </p:nvSpPr>
              <p:spPr bwMode="auto">
                <a:xfrm>
                  <a:off x="2328863" y="2205038"/>
                  <a:ext cx="88900" cy="3651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 name="Line 255">
                  <a:extLst>
                    <a:ext uri="{FF2B5EF4-FFF2-40B4-BE49-F238E27FC236}">
                      <a16:creationId xmlns:a16="http://schemas.microsoft.com/office/drawing/2014/main" id="{7B10BA29-7977-417E-9C0D-AA25BA6F48E5}"/>
                    </a:ext>
                  </a:extLst>
                </p:cNvPr>
                <p:cNvSpPr>
                  <a:spLocks noChangeShapeType="1"/>
                </p:cNvSpPr>
                <p:nvPr/>
              </p:nvSpPr>
              <p:spPr bwMode="auto">
                <a:xfrm>
                  <a:off x="2290763" y="2395538"/>
                  <a:ext cx="968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 name="Line 256">
                  <a:extLst>
                    <a:ext uri="{FF2B5EF4-FFF2-40B4-BE49-F238E27FC236}">
                      <a16:creationId xmlns:a16="http://schemas.microsoft.com/office/drawing/2014/main" id="{5646BBBB-57FF-4369-B7CD-7E66DD01833B}"/>
                    </a:ext>
                  </a:extLst>
                </p:cNvPr>
                <p:cNvSpPr>
                  <a:spLocks noChangeShapeType="1"/>
                </p:cNvSpPr>
                <p:nvPr/>
              </p:nvSpPr>
              <p:spPr bwMode="auto">
                <a:xfrm flipV="1">
                  <a:off x="2328863" y="2549525"/>
                  <a:ext cx="88900" cy="3810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 name="Line 257">
                  <a:extLst>
                    <a:ext uri="{FF2B5EF4-FFF2-40B4-BE49-F238E27FC236}">
                      <a16:creationId xmlns:a16="http://schemas.microsoft.com/office/drawing/2014/main" id="{CE7DE577-759A-4CA0-9DB7-BCA128B5B46D}"/>
                    </a:ext>
                  </a:extLst>
                </p:cNvPr>
                <p:cNvSpPr>
                  <a:spLocks noChangeShapeType="1"/>
                </p:cNvSpPr>
                <p:nvPr/>
              </p:nvSpPr>
              <p:spPr bwMode="auto">
                <a:xfrm flipH="1" flipV="1">
                  <a:off x="3157538" y="2549525"/>
                  <a:ext cx="88900" cy="3810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 name="Line 258">
                  <a:extLst>
                    <a:ext uri="{FF2B5EF4-FFF2-40B4-BE49-F238E27FC236}">
                      <a16:creationId xmlns:a16="http://schemas.microsoft.com/office/drawing/2014/main" id="{9BD967DD-40DB-48C8-ADCE-FCE123866518}"/>
                    </a:ext>
                  </a:extLst>
                </p:cNvPr>
                <p:cNvSpPr>
                  <a:spLocks noChangeShapeType="1"/>
                </p:cNvSpPr>
                <p:nvPr/>
              </p:nvSpPr>
              <p:spPr bwMode="auto">
                <a:xfrm flipH="1">
                  <a:off x="3187700" y="2395538"/>
                  <a:ext cx="968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 name="Line 259">
                  <a:extLst>
                    <a:ext uri="{FF2B5EF4-FFF2-40B4-BE49-F238E27FC236}">
                      <a16:creationId xmlns:a16="http://schemas.microsoft.com/office/drawing/2014/main" id="{D0517082-C30F-4F87-9B94-85EA496C2EC4}"/>
                    </a:ext>
                  </a:extLst>
                </p:cNvPr>
                <p:cNvSpPr>
                  <a:spLocks noChangeShapeType="1"/>
                </p:cNvSpPr>
                <p:nvPr/>
              </p:nvSpPr>
              <p:spPr bwMode="auto">
                <a:xfrm flipH="1">
                  <a:off x="3157538" y="2205038"/>
                  <a:ext cx="88900" cy="3651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 name="Line 260">
                  <a:extLst>
                    <a:ext uri="{FF2B5EF4-FFF2-40B4-BE49-F238E27FC236}">
                      <a16:creationId xmlns:a16="http://schemas.microsoft.com/office/drawing/2014/main" id="{2EA8B51C-EF40-41E2-A90C-F3D521CC10CB}"/>
                    </a:ext>
                  </a:extLst>
                </p:cNvPr>
                <p:cNvSpPr>
                  <a:spLocks noChangeShapeType="1"/>
                </p:cNvSpPr>
                <p:nvPr/>
              </p:nvSpPr>
              <p:spPr bwMode="auto">
                <a:xfrm flipH="1">
                  <a:off x="3070225" y="2044700"/>
                  <a:ext cx="69850" cy="6826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 name="Line 261">
                  <a:extLst>
                    <a:ext uri="{FF2B5EF4-FFF2-40B4-BE49-F238E27FC236}">
                      <a16:creationId xmlns:a16="http://schemas.microsoft.com/office/drawing/2014/main" id="{A9689888-CFD3-4DEC-8382-D55479F5B0EA}"/>
                    </a:ext>
                  </a:extLst>
                </p:cNvPr>
                <p:cNvSpPr>
                  <a:spLocks noChangeShapeType="1"/>
                </p:cNvSpPr>
                <p:nvPr/>
              </p:nvSpPr>
              <p:spPr bwMode="auto">
                <a:xfrm flipH="1">
                  <a:off x="2940050" y="1935163"/>
                  <a:ext cx="38100" cy="90488"/>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 name="Freeform 262">
                  <a:extLst>
                    <a:ext uri="{FF2B5EF4-FFF2-40B4-BE49-F238E27FC236}">
                      <a16:creationId xmlns:a16="http://schemas.microsoft.com/office/drawing/2014/main" id="{0AB58559-0CB1-4CCB-9C8E-CB20040A86DC}"/>
                    </a:ext>
                  </a:extLst>
                </p:cNvPr>
                <p:cNvSpPr>
                  <a:spLocks/>
                </p:cNvSpPr>
                <p:nvPr/>
              </p:nvSpPr>
              <p:spPr bwMode="auto">
                <a:xfrm>
                  <a:off x="2460625" y="2063750"/>
                  <a:ext cx="654050" cy="758825"/>
                </a:xfrm>
                <a:custGeom>
                  <a:avLst/>
                  <a:gdLst>
                    <a:gd name="T0" fmla="*/ 628 w 628"/>
                    <a:gd name="T1" fmla="*/ 315 h 731"/>
                    <a:gd name="T2" fmla="*/ 314 w 628"/>
                    <a:gd name="T3" fmla="*/ 0 h 731"/>
                    <a:gd name="T4" fmla="*/ 0 w 628"/>
                    <a:gd name="T5" fmla="*/ 315 h 731"/>
                    <a:gd name="T6" fmla="*/ 125 w 628"/>
                    <a:gd name="T7" fmla="*/ 568 h 731"/>
                    <a:gd name="T8" fmla="*/ 178 w 628"/>
                    <a:gd name="T9" fmla="*/ 674 h 731"/>
                    <a:gd name="T10" fmla="*/ 178 w 628"/>
                    <a:gd name="T11" fmla="*/ 701 h 731"/>
                    <a:gd name="T12" fmla="*/ 207 w 628"/>
                    <a:gd name="T13" fmla="*/ 731 h 731"/>
                    <a:gd name="T14" fmla="*/ 420 w 628"/>
                    <a:gd name="T15" fmla="*/ 731 h 731"/>
                    <a:gd name="T16" fmla="*/ 450 w 628"/>
                    <a:gd name="T17" fmla="*/ 701 h 731"/>
                    <a:gd name="T18" fmla="*/ 450 w 628"/>
                    <a:gd name="T19" fmla="*/ 674 h 731"/>
                    <a:gd name="T20" fmla="*/ 503 w 628"/>
                    <a:gd name="T21" fmla="*/ 568 h 731"/>
                    <a:gd name="T22" fmla="*/ 628 w 628"/>
                    <a:gd name="T23" fmla="*/ 315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8" h="731">
                      <a:moveTo>
                        <a:pt x="628" y="315"/>
                      </a:moveTo>
                      <a:cubicBezTo>
                        <a:pt x="628" y="141"/>
                        <a:pt x="487" y="0"/>
                        <a:pt x="314" y="0"/>
                      </a:cubicBezTo>
                      <a:cubicBezTo>
                        <a:pt x="140" y="0"/>
                        <a:pt x="0" y="141"/>
                        <a:pt x="0" y="315"/>
                      </a:cubicBezTo>
                      <a:cubicBezTo>
                        <a:pt x="0" y="418"/>
                        <a:pt x="49" y="510"/>
                        <a:pt x="125" y="568"/>
                      </a:cubicBezTo>
                      <a:cubicBezTo>
                        <a:pt x="158" y="593"/>
                        <a:pt x="178" y="632"/>
                        <a:pt x="178" y="674"/>
                      </a:cubicBezTo>
                      <a:cubicBezTo>
                        <a:pt x="178" y="701"/>
                        <a:pt x="178" y="701"/>
                        <a:pt x="178" y="701"/>
                      </a:cubicBezTo>
                      <a:cubicBezTo>
                        <a:pt x="178" y="718"/>
                        <a:pt x="191" y="731"/>
                        <a:pt x="207" y="731"/>
                      </a:cubicBezTo>
                      <a:cubicBezTo>
                        <a:pt x="420" y="731"/>
                        <a:pt x="420" y="731"/>
                        <a:pt x="420" y="731"/>
                      </a:cubicBezTo>
                      <a:cubicBezTo>
                        <a:pt x="437" y="731"/>
                        <a:pt x="450" y="718"/>
                        <a:pt x="450" y="701"/>
                      </a:cubicBezTo>
                      <a:cubicBezTo>
                        <a:pt x="450" y="674"/>
                        <a:pt x="450" y="674"/>
                        <a:pt x="450" y="674"/>
                      </a:cubicBezTo>
                      <a:cubicBezTo>
                        <a:pt x="450" y="632"/>
                        <a:pt x="469" y="593"/>
                        <a:pt x="503" y="568"/>
                      </a:cubicBezTo>
                      <a:cubicBezTo>
                        <a:pt x="579" y="510"/>
                        <a:pt x="628" y="418"/>
                        <a:pt x="628" y="315"/>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 name="Line 263">
                  <a:extLst>
                    <a:ext uri="{FF2B5EF4-FFF2-40B4-BE49-F238E27FC236}">
                      <a16:creationId xmlns:a16="http://schemas.microsoft.com/office/drawing/2014/main" id="{A7C1F19B-1ADF-418E-83EE-25894441074D}"/>
                    </a:ext>
                  </a:extLst>
                </p:cNvPr>
                <p:cNvSpPr>
                  <a:spLocks noChangeShapeType="1"/>
                </p:cNvSpPr>
                <p:nvPr/>
              </p:nvSpPr>
              <p:spPr bwMode="auto">
                <a:xfrm>
                  <a:off x="2654300" y="2882900"/>
                  <a:ext cx="265113"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 name="Line 264">
                  <a:extLst>
                    <a:ext uri="{FF2B5EF4-FFF2-40B4-BE49-F238E27FC236}">
                      <a16:creationId xmlns:a16="http://schemas.microsoft.com/office/drawing/2014/main" id="{96DD4D0A-A412-4B57-B18B-05AC85DA60B1}"/>
                    </a:ext>
                  </a:extLst>
                </p:cNvPr>
                <p:cNvSpPr>
                  <a:spLocks noChangeShapeType="1"/>
                </p:cNvSpPr>
                <p:nvPr/>
              </p:nvSpPr>
              <p:spPr bwMode="auto">
                <a:xfrm>
                  <a:off x="2674938" y="2940050"/>
                  <a:ext cx="225425"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 name="Line 265">
                  <a:extLst>
                    <a:ext uri="{FF2B5EF4-FFF2-40B4-BE49-F238E27FC236}">
                      <a16:creationId xmlns:a16="http://schemas.microsoft.com/office/drawing/2014/main" id="{81ED11D6-0CB0-4461-AAC6-C1AF307A82F6}"/>
                    </a:ext>
                  </a:extLst>
                </p:cNvPr>
                <p:cNvSpPr>
                  <a:spLocks noChangeShapeType="1"/>
                </p:cNvSpPr>
                <p:nvPr/>
              </p:nvSpPr>
              <p:spPr bwMode="auto">
                <a:xfrm>
                  <a:off x="2693988" y="2998788"/>
                  <a:ext cx="185738"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 name="Line 266">
                  <a:extLst>
                    <a:ext uri="{FF2B5EF4-FFF2-40B4-BE49-F238E27FC236}">
                      <a16:creationId xmlns:a16="http://schemas.microsoft.com/office/drawing/2014/main" id="{6242262A-3A37-4049-988C-72B82EE3DD09}"/>
                    </a:ext>
                  </a:extLst>
                </p:cNvPr>
                <p:cNvSpPr>
                  <a:spLocks noChangeShapeType="1"/>
                </p:cNvSpPr>
                <p:nvPr/>
              </p:nvSpPr>
              <p:spPr bwMode="auto">
                <a:xfrm>
                  <a:off x="2714625" y="3057525"/>
                  <a:ext cx="146050"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 name="Freeform 267">
                  <a:extLst>
                    <a:ext uri="{FF2B5EF4-FFF2-40B4-BE49-F238E27FC236}">
                      <a16:creationId xmlns:a16="http://schemas.microsoft.com/office/drawing/2014/main" id="{E110EFAF-D252-4C0D-97F6-CB228C739CA0}"/>
                    </a:ext>
                  </a:extLst>
                </p:cNvPr>
                <p:cNvSpPr>
                  <a:spLocks/>
                </p:cNvSpPr>
                <p:nvPr/>
              </p:nvSpPr>
              <p:spPr bwMode="auto">
                <a:xfrm>
                  <a:off x="2811463" y="2644775"/>
                  <a:ext cx="20638" cy="144463"/>
                </a:xfrm>
                <a:custGeom>
                  <a:avLst/>
                  <a:gdLst>
                    <a:gd name="T0" fmla="*/ 21 w 21"/>
                    <a:gd name="T1" fmla="*/ 0 h 139"/>
                    <a:gd name="T2" fmla="*/ 0 w 21"/>
                    <a:gd name="T3" fmla="*/ 139 h 139"/>
                  </a:gdLst>
                  <a:ahLst/>
                  <a:cxnLst>
                    <a:cxn ang="0">
                      <a:pos x="T0" y="T1"/>
                    </a:cxn>
                    <a:cxn ang="0">
                      <a:pos x="T2" y="T3"/>
                    </a:cxn>
                  </a:cxnLst>
                  <a:rect l="0" t="0" r="r" b="b"/>
                  <a:pathLst>
                    <a:path w="21" h="139">
                      <a:moveTo>
                        <a:pt x="21" y="0"/>
                      </a:moveTo>
                      <a:cubicBezTo>
                        <a:pt x="0" y="56"/>
                        <a:pt x="0" y="82"/>
                        <a:pt x="0" y="13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 name="Freeform 268">
                  <a:extLst>
                    <a:ext uri="{FF2B5EF4-FFF2-40B4-BE49-F238E27FC236}">
                      <a16:creationId xmlns:a16="http://schemas.microsoft.com/office/drawing/2014/main" id="{CFF3CA2B-6732-4AC0-8853-AA2129702B37}"/>
                    </a:ext>
                  </a:extLst>
                </p:cNvPr>
                <p:cNvSpPr>
                  <a:spLocks/>
                </p:cNvSpPr>
                <p:nvPr/>
              </p:nvSpPr>
              <p:spPr bwMode="auto">
                <a:xfrm>
                  <a:off x="2743200" y="2644775"/>
                  <a:ext cx="22225" cy="144463"/>
                </a:xfrm>
                <a:custGeom>
                  <a:avLst/>
                  <a:gdLst>
                    <a:gd name="T0" fmla="*/ 0 w 21"/>
                    <a:gd name="T1" fmla="*/ 0 h 139"/>
                    <a:gd name="T2" fmla="*/ 21 w 21"/>
                    <a:gd name="T3" fmla="*/ 139 h 139"/>
                  </a:gdLst>
                  <a:ahLst/>
                  <a:cxnLst>
                    <a:cxn ang="0">
                      <a:pos x="T0" y="T1"/>
                    </a:cxn>
                    <a:cxn ang="0">
                      <a:pos x="T2" y="T3"/>
                    </a:cxn>
                  </a:cxnLst>
                  <a:rect l="0" t="0" r="r" b="b"/>
                  <a:pathLst>
                    <a:path w="21" h="139">
                      <a:moveTo>
                        <a:pt x="0" y="0"/>
                      </a:moveTo>
                      <a:cubicBezTo>
                        <a:pt x="21" y="56"/>
                        <a:pt x="21" y="82"/>
                        <a:pt x="21" y="139"/>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2" name="Group 51">
                <a:extLst>
                  <a:ext uri="{FF2B5EF4-FFF2-40B4-BE49-F238E27FC236}">
                    <a16:creationId xmlns:a16="http://schemas.microsoft.com/office/drawing/2014/main" id="{7D2F1538-25DA-4A79-B6D8-D63CA5D48E83}"/>
                  </a:ext>
                </a:extLst>
              </p:cNvPr>
              <p:cNvGrpSpPr>
                <a:grpSpLocks noChangeAspect="1"/>
              </p:cNvGrpSpPr>
              <p:nvPr/>
            </p:nvGrpSpPr>
            <p:grpSpPr>
              <a:xfrm>
                <a:off x="3841784" y="438652"/>
                <a:ext cx="637771" cy="519291"/>
                <a:chOff x="4800600" y="3567113"/>
                <a:chExt cx="401638" cy="327025"/>
              </a:xfrm>
            </p:grpSpPr>
            <p:sp>
              <p:nvSpPr>
                <p:cNvPr id="400" name="Freeform 353">
                  <a:extLst>
                    <a:ext uri="{FF2B5EF4-FFF2-40B4-BE49-F238E27FC236}">
                      <a16:creationId xmlns:a16="http://schemas.microsoft.com/office/drawing/2014/main" id="{B69EF3CE-56B8-4490-A748-216AD0A9F14C}"/>
                    </a:ext>
                  </a:extLst>
                </p:cNvPr>
                <p:cNvSpPr>
                  <a:spLocks/>
                </p:cNvSpPr>
                <p:nvPr/>
              </p:nvSpPr>
              <p:spPr bwMode="auto">
                <a:xfrm>
                  <a:off x="5024438" y="3714750"/>
                  <a:ext cx="69850" cy="38100"/>
                </a:xfrm>
                <a:custGeom>
                  <a:avLst/>
                  <a:gdLst>
                    <a:gd name="T0" fmla="*/ 0 w 26"/>
                    <a:gd name="T1" fmla="*/ 12 h 14"/>
                    <a:gd name="T2" fmla="*/ 1 w 26"/>
                    <a:gd name="T3" fmla="*/ 12 h 14"/>
                    <a:gd name="T4" fmla="*/ 9 w 26"/>
                    <a:gd name="T5" fmla="*/ 14 h 14"/>
                    <a:gd name="T6" fmla="*/ 26 w 26"/>
                    <a:gd name="T7" fmla="*/ 7 h 14"/>
                    <a:gd name="T8" fmla="*/ 26 w 26"/>
                    <a:gd name="T9" fmla="*/ 7 h 14"/>
                    <a:gd name="T10" fmla="*/ 26 w 26"/>
                    <a:gd name="T11" fmla="*/ 0 h 14"/>
                    <a:gd name="T12" fmla="*/ 1 w 26"/>
                    <a:gd name="T13" fmla="*/ 0 h 14"/>
                    <a:gd name="T14" fmla="*/ 0 w 2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14">
                      <a:moveTo>
                        <a:pt x="0" y="12"/>
                      </a:moveTo>
                      <a:cubicBezTo>
                        <a:pt x="1" y="12"/>
                        <a:pt x="1" y="12"/>
                        <a:pt x="1" y="12"/>
                      </a:cubicBezTo>
                      <a:cubicBezTo>
                        <a:pt x="4" y="12"/>
                        <a:pt x="7" y="12"/>
                        <a:pt x="9" y="14"/>
                      </a:cubicBezTo>
                      <a:cubicBezTo>
                        <a:pt x="14" y="9"/>
                        <a:pt x="19" y="7"/>
                        <a:pt x="26" y="7"/>
                      </a:cubicBezTo>
                      <a:cubicBezTo>
                        <a:pt x="26" y="7"/>
                        <a:pt x="26" y="7"/>
                        <a:pt x="26" y="7"/>
                      </a:cubicBezTo>
                      <a:cubicBezTo>
                        <a:pt x="26" y="5"/>
                        <a:pt x="26" y="3"/>
                        <a:pt x="26" y="0"/>
                      </a:cubicBezTo>
                      <a:cubicBezTo>
                        <a:pt x="1" y="0"/>
                        <a:pt x="1" y="0"/>
                        <a:pt x="1" y="0"/>
                      </a:cubicBezTo>
                      <a:cubicBezTo>
                        <a:pt x="1" y="4"/>
                        <a:pt x="1" y="8"/>
                        <a:pt x="0" y="12"/>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 name="Freeform 354">
                  <a:extLst>
                    <a:ext uri="{FF2B5EF4-FFF2-40B4-BE49-F238E27FC236}">
                      <a16:creationId xmlns:a16="http://schemas.microsoft.com/office/drawing/2014/main" id="{8A6D92F0-397B-431B-9205-799170AC1BEA}"/>
                    </a:ext>
                  </a:extLst>
                </p:cNvPr>
                <p:cNvSpPr>
                  <a:spLocks/>
                </p:cNvSpPr>
                <p:nvPr/>
              </p:nvSpPr>
              <p:spPr bwMode="auto">
                <a:xfrm>
                  <a:off x="4800600" y="3613150"/>
                  <a:ext cx="79375" cy="101600"/>
                </a:xfrm>
                <a:custGeom>
                  <a:avLst/>
                  <a:gdLst>
                    <a:gd name="T0" fmla="*/ 25 w 29"/>
                    <a:gd name="T1" fmla="*/ 37 h 37"/>
                    <a:gd name="T2" fmla="*/ 29 w 29"/>
                    <a:gd name="T3" fmla="*/ 12 h 37"/>
                    <a:gd name="T4" fmla="*/ 14 w 29"/>
                    <a:gd name="T5" fmla="*/ 0 h 37"/>
                    <a:gd name="T6" fmla="*/ 0 w 29"/>
                    <a:gd name="T7" fmla="*/ 37 h 37"/>
                    <a:gd name="T8" fmla="*/ 5 w 29"/>
                    <a:gd name="T9" fmla="*/ 37 h 37"/>
                    <a:gd name="T10" fmla="*/ 25 w 29"/>
                    <a:gd name="T11" fmla="*/ 37 h 37"/>
                  </a:gdLst>
                  <a:ahLst/>
                  <a:cxnLst>
                    <a:cxn ang="0">
                      <a:pos x="T0" y="T1"/>
                    </a:cxn>
                    <a:cxn ang="0">
                      <a:pos x="T2" y="T3"/>
                    </a:cxn>
                    <a:cxn ang="0">
                      <a:pos x="T4" y="T5"/>
                    </a:cxn>
                    <a:cxn ang="0">
                      <a:pos x="T6" y="T7"/>
                    </a:cxn>
                    <a:cxn ang="0">
                      <a:pos x="T8" y="T9"/>
                    </a:cxn>
                    <a:cxn ang="0">
                      <a:pos x="T10" y="T11"/>
                    </a:cxn>
                  </a:cxnLst>
                  <a:rect l="0" t="0" r="r" b="b"/>
                  <a:pathLst>
                    <a:path w="29" h="37">
                      <a:moveTo>
                        <a:pt x="25" y="37"/>
                      </a:moveTo>
                      <a:cubicBezTo>
                        <a:pt x="25" y="28"/>
                        <a:pt x="26" y="19"/>
                        <a:pt x="29" y="12"/>
                      </a:cubicBezTo>
                      <a:cubicBezTo>
                        <a:pt x="23" y="9"/>
                        <a:pt x="18" y="5"/>
                        <a:pt x="14" y="0"/>
                      </a:cubicBezTo>
                      <a:cubicBezTo>
                        <a:pt x="5" y="10"/>
                        <a:pt x="0" y="23"/>
                        <a:pt x="0" y="37"/>
                      </a:cubicBezTo>
                      <a:cubicBezTo>
                        <a:pt x="5" y="37"/>
                        <a:pt x="5" y="37"/>
                        <a:pt x="5" y="37"/>
                      </a:cubicBezTo>
                      <a:lnTo>
                        <a:pt x="25" y="37"/>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 name="Freeform 355">
                  <a:extLst>
                    <a:ext uri="{FF2B5EF4-FFF2-40B4-BE49-F238E27FC236}">
                      <a16:creationId xmlns:a16="http://schemas.microsoft.com/office/drawing/2014/main" id="{67D03617-8F0A-49B2-90AE-45683A2BD6AD}"/>
                    </a:ext>
                  </a:extLst>
                </p:cNvPr>
                <p:cNvSpPr>
                  <a:spLocks/>
                </p:cNvSpPr>
                <p:nvPr/>
              </p:nvSpPr>
              <p:spPr bwMode="auto">
                <a:xfrm>
                  <a:off x="4800600" y="3714750"/>
                  <a:ext cx="79375" cy="100013"/>
                </a:xfrm>
                <a:custGeom>
                  <a:avLst/>
                  <a:gdLst>
                    <a:gd name="T0" fmla="*/ 29 w 29"/>
                    <a:gd name="T1" fmla="*/ 26 h 37"/>
                    <a:gd name="T2" fmla="*/ 25 w 29"/>
                    <a:gd name="T3" fmla="*/ 0 h 37"/>
                    <a:gd name="T4" fmla="*/ 5 w 29"/>
                    <a:gd name="T5" fmla="*/ 0 h 37"/>
                    <a:gd name="T6" fmla="*/ 0 w 29"/>
                    <a:gd name="T7" fmla="*/ 0 h 37"/>
                    <a:gd name="T8" fmla="*/ 14 w 29"/>
                    <a:gd name="T9" fmla="*/ 37 h 37"/>
                    <a:gd name="T10" fmla="*/ 29 w 29"/>
                    <a:gd name="T11" fmla="*/ 26 h 37"/>
                  </a:gdLst>
                  <a:ahLst/>
                  <a:cxnLst>
                    <a:cxn ang="0">
                      <a:pos x="T0" y="T1"/>
                    </a:cxn>
                    <a:cxn ang="0">
                      <a:pos x="T2" y="T3"/>
                    </a:cxn>
                    <a:cxn ang="0">
                      <a:pos x="T4" y="T5"/>
                    </a:cxn>
                    <a:cxn ang="0">
                      <a:pos x="T6" y="T7"/>
                    </a:cxn>
                    <a:cxn ang="0">
                      <a:pos x="T8" y="T9"/>
                    </a:cxn>
                    <a:cxn ang="0">
                      <a:pos x="T10" y="T11"/>
                    </a:cxn>
                  </a:cxnLst>
                  <a:rect l="0" t="0" r="r" b="b"/>
                  <a:pathLst>
                    <a:path w="29" h="37">
                      <a:moveTo>
                        <a:pt x="29" y="26"/>
                      </a:moveTo>
                      <a:cubicBezTo>
                        <a:pt x="26" y="18"/>
                        <a:pt x="25" y="10"/>
                        <a:pt x="25" y="0"/>
                      </a:cubicBezTo>
                      <a:cubicBezTo>
                        <a:pt x="5" y="0"/>
                        <a:pt x="5" y="0"/>
                        <a:pt x="5" y="0"/>
                      </a:cubicBezTo>
                      <a:cubicBezTo>
                        <a:pt x="0" y="0"/>
                        <a:pt x="0" y="0"/>
                        <a:pt x="0" y="0"/>
                      </a:cubicBezTo>
                      <a:cubicBezTo>
                        <a:pt x="0" y="15"/>
                        <a:pt x="5" y="28"/>
                        <a:pt x="14" y="37"/>
                      </a:cubicBezTo>
                      <a:cubicBezTo>
                        <a:pt x="18" y="33"/>
                        <a:pt x="23" y="29"/>
                        <a:pt x="29" y="2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 name="Freeform 356">
                  <a:extLst>
                    <a:ext uri="{FF2B5EF4-FFF2-40B4-BE49-F238E27FC236}">
                      <a16:creationId xmlns:a16="http://schemas.microsoft.com/office/drawing/2014/main" id="{71BD1E8C-094B-4484-8439-69BF5B34A4AD}"/>
                    </a:ext>
                  </a:extLst>
                </p:cNvPr>
                <p:cNvSpPr>
                  <a:spLocks/>
                </p:cNvSpPr>
                <p:nvPr/>
              </p:nvSpPr>
              <p:spPr bwMode="auto">
                <a:xfrm>
                  <a:off x="5018088" y="3613150"/>
                  <a:ext cx="76200" cy="101600"/>
                </a:xfrm>
                <a:custGeom>
                  <a:avLst/>
                  <a:gdLst>
                    <a:gd name="T0" fmla="*/ 0 w 28"/>
                    <a:gd name="T1" fmla="*/ 12 h 37"/>
                    <a:gd name="T2" fmla="*/ 3 w 28"/>
                    <a:gd name="T3" fmla="*/ 37 h 37"/>
                    <a:gd name="T4" fmla="*/ 28 w 28"/>
                    <a:gd name="T5" fmla="*/ 37 h 37"/>
                    <a:gd name="T6" fmla="*/ 14 w 28"/>
                    <a:gd name="T7" fmla="*/ 0 h 37"/>
                    <a:gd name="T8" fmla="*/ 0 w 28"/>
                    <a:gd name="T9" fmla="*/ 12 h 37"/>
                  </a:gdLst>
                  <a:ahLst/>
                  <a:cxnLst>
                    <a:cxn ang="0">
                      <a:pos x="T0" y="T1"/>
                    </a:cxn>
                    <a:cxn ang="0">
                      <a:pos x="T2" y="T3"/>
                    </a:cxn>
                    <a:cxn ang="0">
                      <a:pos x="T4" y="T5"/>
                    </a:cxn>
                    <a:cxn ang="0">
                      <a:pos x="T6" y="T7"/>
                    </a:cxn>
                    <a:cxn ang="0">
                      <a:pos x="T8" y="T9"/>
                    </a:cxn>
                  </a:cxnLst>
                  <a:rect l="0" t="0" r="r" b="b"/>
                  <a:pathLst>
                    <a:path w="28" h="37">
                      <a:moveTo>
                        <a:pt x="0" y="12"/>
                      </a:moveTo>
                      <a:cubicBezTo>
                        <a:pt x="2" y="19"/>
                        <a:pt x="3" y="28"/>
                        <a:pt x="3" y="37"/>
                      </a:cubicBezTo>
                      <a:cubicBezTo>
                        <a:pt x="28" y="37"/>
                        <a:pt x="28" y="37"/>
                        <a:pt x="28" y="37"/>
                      </a:cubicBezTo>
                      <a:cubicBezTo>
                        <a:pt x="28" y="23"/>
                        <a:pt x="23" y="10"/>
                        <a:pt x="14" y="0"/>
                      </a:cubicBezTo>
                      <a:cubicBezTo>
                        <a:pt x="10" y="5"/>
                        <a:pt x="5" y="9"/>
                        <a:pt x="0" y="12"/>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 name="Freeform 357">
                  <a:extLst>
                    <a:ext uri="{FF2B5EF4-FFF2-40B4-BE49-F238E27FC236}">
                      <a16:creationId xmlns:a16="http://schemas.microsoft.com/office/drawing/2014/main" id="{56831FC3-8697-4A95-B990-4831F72DA8C4}"/>
                    </a:ext>
                  </a:extLst>
                </p:cNvPr>
                <p:cNvSpPr>
                  <a:spLocks/>
                </p:cNvSpPr>
                <p:nvPr/>
              </p:nvSpPr>
              <p:spPr bwMode="auto">
                <a:xfrm>
                  <a:off x="4868863" y="3714750"/>
                  <a:ext cx="79375" cy="69850"/>
                </a:xfrm>
                <a:custGeom>
                  <a:avLst/>
                  <a:gdLst>
                    <a:gd name="T0" fmla="*/ 29 w 29"/>
                    <a:gd name="T1" fmla="*/ 0 h 26"/>
                    <a:gd name="T2" fmla="*/ 0 w 29"/>
                    <a:gd name="T3" fmla="*/ 0 h 26"/>
                    <a:gd name="T4" fmla="*/ 4 w 29"/>
                    <a:gd name="T5" fmla="*/ 26 h 26"/>
                    <a:gd name="T6" fmla="*/ 29 w 29"/>
                    <a:gd name="T7" fmla="*/ 20 h 26"/>
                    <a:gd name="T8" fmla="*/ 29 w 29"/>
                    <a:gd name="T9" fmla="*/ 0 h 26"/>
                  </a:gdLst>
                  <a:ahLst/>
                  <a:cxnLst>
                    <a:cxn ang="0">
                      <a:pos x="T0" y="T1"/>
                    </a:cxn>
                    <a:cxn ang="0">
                      <a:pos x="T2" y="T3"/>
                    </a:cxn>
                    <a:cxn ang="0">
                      <a:pos x="T4" y="T5"/>
                    </a:cxn>
                    <a:cxn ang="0">
                      <a:pos x="T6" y="T7"/>
                    </a:cxn>
                    <a:cxn ang="0">
                      <a:pos x="T8" y="T9"/>
                    </a:cxn>
                  </a:cxnLst>
                  <a:rect l="0" t="0" r="r" b="b"/>
                  <a:pathLst>
                    <a:path w="29" h="26">
                      <a:moveTo>
                        <a:pt x="29" y="0"/>
                      </a:moveTo>
                      <a:cubicBezTo>
                        <a:pt x="0" y="0"/>
                        <a:pt x="0" y="0"/>
                        <a:pt x="0" y="0"/>
                      </a:cubicBezTo>
                      <a:cubicBezTo>
                        <a:pt x="0" y="10"/>
                        <a:pt x="1" y="18"/>
                        <a:pt x="4" y="26"/>
                      </a:cubicBezTo>
                      <a:cubicBezTo>
                        <a:pt x="11" y="22"/>
                        <a:pt x="20" y="20"/>
                        <a:pt x="29" y="20"/>
                      </a:cubicBezTo>
                      <a:lnTo>
                        <a:pt x="29" y="0"/>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 name="Freeform 358">
                  <a:extLst>
                    <a:ext uri="{FF2B5EF4-FFF2-40B4-BE49-F238E27FC236}">
                      <a16:creationId xmlns:a16="http://schemas.microsoft.com/office/drawing/2014/main" id="{07C651FE-FC6A-4F4B-A49E-1661CD582E4E}"/>
                    </a:ext>
                  </a:extLst>
                </p:cNvPr>
                <p:cNvSpPr>
                  <a:spLocks/>
                </p:cNvSpPr>
                <p:nvPr/>
              </p:nvSpPr>
              <p:spPr bwMode="auto">
                <a:xfrm>
                  <a:off x="4948238" y="3646488"/>
                  <a:ext cx="77788" cy="68263"/>
                </a:xfrm>
                <a:custGeom>
                  <a:avLst/>
                  <a:gdLst>
                    <a:gd name="T0" fmla="*/ 5 w 29"/>
                    <a:gd name="T1" fmla="*/ 25 h 25"/>
                    <a:gd name="T2" fmla="*/ 29 w 29"/>
                    <a:gd name="T3" fmla="*/ 25 h 25"/>
                    <a:gd name="T4" fmla="*/ 26 w 29"/>
                    <a:gd name="T5" fmla="*/ 0 h 25"/>
                    <a:gd name="T6" fmla="*/ 0 w 29"/>
                    <a:gd name="T7" fmla="*/ 6 h 25"/>
                    <a:gd name="T8" fmla="*/ 0 w 29"/>
                    <a:gd name="T9" fmla="*/ 25 h 25"/>
                    <a:gd name="T10" fmla="*/ 5 w 29"/>
                    <a:gd name="T11" fmla="*/ 25 h 25"/>
                  </a:gdLst>
                  <a:ahLst/>
                  <a:cxnLst>
                    <a:cxn ang="0">
                      <a:pos x="T0" y="T1"/>
                    </a:cxn>
                    <a:cxn ang="0">
                      <a:pos x="T2" y="T3"/>
                    </a:cxn>
                    <a:cxn ang="0">
                      <a:pos x="T4" y="T5"/>
                    </a:cxn>
                    <a:cxn ang="0">
                      <a:pos x="T6" y="T7"/>
                    </a:cxn>
                    <a:cxn ang="0">
                      <a:pos x="T8" y="T9"/>
                    </a:cxn>
                    <a:cxn ang="0">
                      <a:pos x="T10" y="T11"/>
                    </a:cxn>
                  </a:cxnLst>
                  <a:rect l="0" t="0" r="r" b="b"/>
                  <a:pathLst>
                    <a:path w="29" h="25">
                      <a:moveTo>
                        <a:pt x="5" y="25"/>
                      </a:moveTo>
                      <a:cubicBezTo>
                        <a:pt x="29" y="25"/>
                        <a:pt x="29" y="25"/>
                        <a:pt x="29" y="25"/>
                      </a:cubicBezTo>
                      <a:cubicBezTo>
                        <a:pt x="29" y="16"/>
                        <a:pt x="28" y="7"/>
                        <a:pt x="26" y="0"/>
                      </a:cubicBezTo>
                      <a:cubicBezTo>
                        <a:pt x="18" y="3"/>
                        <a:pt x="9" y="6"/>
                        <a:pt x="0" y="6"/>
                      </a:cubicBezTo>
                      <a:cubicBezTo>
                        <a:pt x="0" y="25"/>
                        <a:pt x="0" y="25"/>
                        <a:pt x="0" y="25"/>
                      </a:cubicBezTo>
                      <a:lnTo>
                        <a:pt x="5" y="25"/>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 name="Freeform 359">
                  <a:extLst>
                    <a:ext uri="{FF2B5EF4-FFF2-40B4-BE49-F238E27FC236}">
                      <a16:creationId xmlns:a16="http://schemas.microsoft.com/office/drawing/2014/main" id="{4C5ED58A-ABBB-40DE-8585-7307DE18F14C}"/>
                    </a:ext>
                  </a:extLst>
                </p:cNvPr>
                <p:cNvSpPr>
                  <a:spLocks/>
                </p:cNvSpPr>
                <p:nvPr/>
              </p:nvSpPr>
              <p:spPr bwMode="auto">
                <a:xfrm>
                  <a:off x="4868863" y="3646488"/>
                  <a:ext cx="79375" cy="68263"/>
                </a:xfrm>
                <a:custGeom>
                  <a:avLst/>
                  <a:gdLst>
                    <a:gd name="T0" fmla="*/ 29 w 29"/>
                    <a:gd name="T1" fmla="*/ 6 h 25"/>
                    <a:gd name="T2" fmla="*/ 4 w 29"/>
                    <a:gd name="T3" fmla="*/ 0 h 25"/>
                    <a:gd name="T4" fmla="*/ 0 w 29"/>
                    <a:gd name="T5" fmla="*/ 25 h 25"/>
                    <a:gd name="T6" fmla="*/ 29 w 29"/>
                    <a:gd name="T7" fmla="*/ 25 h 25"/>
                    <a:gd name="T8" fmla="*/ 29 w 29"/>
                    <a:gd name="T9" fmla="*/ 6 h 25"/>
                  </a:gdLst>
                  <a:ahLst/>
                  <a:cxnLst>
                    <a:cxn ang="0">
                      <a:pos x="T0" y="T1"/>
                    </a:cxn>
                    <a:cxn ang="0">
                      <a:pos x="T2" y="T3"/>
                    </a:cxn>
                    <a:cxn ang="0">
                      <a:pos x="T4" y="T5"/>
                    </a:cxn>
                    <a:cxn ang="0">
                      <a:pos x="T6" y="T7"/>
                    </a:cxn>
                    <a:cxn ang="0">
                      <a:pos x="T8" y="T9"/>
                    </a:cxn>
                  </a:cxnLst>
                  <a:rect l="0" t="0" r="r" b="b"/>
                  <a:pathLst>
                    <a:path w="29" h="25">
                      <a:moveTo>
                        <a:pt x="29" y="6"/>
                      </a:moveTo>
                      <a:cubicBezTo>
                        <a:pt x="20" y="6"/>
                        <a:pt x="11" y="3"/>
                        <a:pt x="4" y="0"/>
                      </a:cubicBezTo>
                      <a:cubicBezTo>
                        <a:pt x="1" y="7"/>
                        <a:pt x="0" y="16"/>
                        <a:pt x="0" y="25"/>
                      </a:cubicBezTo>
                      <a:cubicBezTo>
                        <a:pt x="29" y="25"/>
                        <a:pt x="29" y="25"/>
                        <a:pt x="29" y="25"/>
                      </a:cubicBezTo>
                      <a:lnTo>
                        <a:pt x="29" y="6"/>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 name="Freeform 360">
                  <a:extLst>
                    <a:ext uri="{FF2B5EF4-FFF2-40B4-BE49-F238E27FC236}">
                      <a16:creationId xmlns:a16="http://schemas.microsoft.com/office/drawing/2014/main" id="{D9482957-5058-4A2D-9829-C78CAE642DA4}"/>
                    </a:ext>
                  </a:extLst>
                </p:cNvPr>
                <p:cNvSpPr>
                  <a:spLocks/>
                </p:cNvSpPr>
                <p:nvPr/>
              </p:nvSpPr>
              <p:spPr bwMode="auto">
                <a:xfrm>
                  <a:off x="4948238" y="3714750"/>
                  <a:ext cx="77788" cy="57150"/>
                </a:xfrm>
                <a:custGeom>
                  <a:avLst/>
                  <a:gdLst>
                    <a:gd name="T0" fmla="*/ 0 w 29"/>
                    <a:gd name="T1" fmla="*/ 0 h 21"/>
                    <a:gd name="T2" fmla="*/ 0 w 29"/>
                    <a:gd name="T3" fmla="*/ 20 h 21"/>
                    <a:gd name="T4" fmla="*/ 13 w 29"/>
                    <a:gd name="T5" fmla="*/ 21 h 21"/>
                    <a:gd name="T6" fmla="*/ 28 w 29"/>
                    <a:gd name="T7" fmla="*/ 12 h 21"/>
                    <a:gd name="T8" fmla="*/ 29 w 29"/>
                    <a:gd name="T9" fmla="*/ 0 h 21"/>
                    <a:gd name="T10" fmla="*/ 5 w 29"/>
                    <a:gd name="T11" fmla="*/ 0 h 21"/>
                    <a:gd name="T12" fmla="*/ 0 w 2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9" h="21">
                      <a:moveTo>
                        <a:pt x="0" y="0"/>
                      </a:moveTo>
                      <a:cubicBezTo>
                        <a:pt x="0" y="20"/>
                        <a:pt x="0" y="20"/>
                        <a:pt x="0" y="20"/>
                      </a:cubicBezTo>
                      <a:cubicBezTo>
                        <a:pt x="4" y="20"/>
                        <a:pt x="9" y="21"/>
                        <a:pt x="13" y="21"/>
                      </a:cubicBezTo>
                      <a:cubicBezTo>
                        <a:pt x="16" y="16"/>
                        <a:pt x="22" y="12"/>
                        <a:pt x="28" y="12"/>
                      </a:cubicBezTo>
                      <a:cubicBezTo>
                        <a:pt x="29" y="8"/>
                        <a:pt x="29" y="4"/>
                        <a:pt x="29" y="0"/>
                      </a:cubicBezTo>
                      <a:cubicBezTo>
                        <a:pt x="5" y="0"/>
                        <a:pt x="5" y="0"/>
                        <a:pt x="5" y="0"/>
                      </a:cubicBezTo>
                      <a:lnTo>
                        <a:pt x="0" y="0"/>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 name="Freeform 361">
                  <a:extLst>
                    <a:ext uri="{FF2B5EF4-FFF2-40B4-BE49-F238E27FC236}">
                      <a16:creationId xmlns:a16="http://schemas.microsoft.com/office/drawing/2014/main" id="{51407488-5B29-4355-A793-69B3659F58CB}"/>
                    </a:ext>
                  </a:extLst>
                </p:cNvPr>
                <p:cNvSpPr>
                  <a:spLocks/>
                </p:cNvSpPr>
                <p:nvPr/>
              </p:nvSpPr>
              <p:spPr bwMode="auto">
                <a:xfrm>
                  <a:off x="4948238" y="3567113"/>
                  <a:ext cx="107950" cy="79375"/>
                </a:xfrm>
                <a:custGeom>
                  <a:avLst/>
                  <a:gdLst>
                    <a:gd name="T0" fmla="*/ 26 w 40"/>
                    <a:gd name="T1" fmla="*/ 29 h 29"/>
                    <a:gd name="T2" fmla="*/ 40 w 40"/>
                    <a:gd name="T3" fmla="*/ 17 h 29"/>
                    <a:gd name="T4" fmla="*/ 0 w 40"/>
                    <a:gd name="T5" fmla="*/ 0 h 29"/>
                    <a:gd name="T6" fmla="*/ 26 w 40"/>
                    <a:gd name="T7" fmla="*/ 29 h 29"/>
                  </a:gdLst>
                  <a:ahLst/>
                  <a:cxnLst>
                    <a:cxn ang="0">
                      <a:pos x="T0" y="T1"/>
                    </a:cxn>
                    <a:cxn ang="0">
                      <a:pos x="T2" y="T3"/>
                    </a:cxn>
                    <a:cxn ang="0">
                      <a:pos x="T4" y="T5"/>
                    </a:cxn>
                    <a:cxn ang="0">
                      <a:pos x="T6" y="T7"/>
                    </a:cxn>
                  </a:cxnLst>
                  <a:rect l="0" t="0" r="r" b="b"/>
                  <a:pathLst>
                    <a:path w="40" h="29">
                      <a:moveTo>
                        <a:pt x="26" y="29"/>
                      </a:moveTo>
                      <a:cubicBezTo>
                        <a:pt x="31" y="26"/>
                        <a:pt x="36" y="22"/>
                        <a:pt x="40" y="17"/>
                      </a:cubicBezTo>
                      <a:cubicBezTo>
                        <a:pt x="30" y="7"/>
                        <a:pt x="16" y="0"/>
                        <a:pt x="0" y="0"/>
                      </a:cubicBezTo>
                      <a:cubicBezTo>
                        <a:pt x="11" y="0"/>
                        <a:pt x="21" y="12"/>
                        <a:pt x="26"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 name="Freeform 362">
                  <a:extLst>
                    <a:ext uri="{FF2B5EF4-FFF2-40B4-BE49-F238E27FC236}">
                      <a16:creationId xmlns:a16="http://schemas.microsoft.com/office/drawing/2014/main" id="{E02C1535-8DCD-4262-82E0-20B32CDE3A7C}"/>
                    </a:ext>
                  </a:extLst>
                </p:cNvPr>
                <p:cNvSpPr>
                  <a:spLocks/>
                </p:cNvSpPr>
                <p:nvPr/>
              </p:nvSpPr>
              <p:spPr bwMode="auto">
                <a:xfrm>
                  <a:off x="4838700" y="3567113"/>
                  <a:ext cx="109538" cy="79375"/>
                </a:xfrm>
                <a:custGeom>
                  <a:avLst/>
                  <a:gdLst>
                    <a:gd name="T0" fmla="*/ 15 w 40"/>
                    <a:gd name="T1" fmla="*/ 29 h 29"/>
                    <a:gd name="T2" fmla="*/ 40 w 40"/>
                    <a:gd name="T3" fmla="*/ 0 h 29"/>
                    <a:gd name="T4" fmla="*/ 0 w 40"/>
                    <a:gd name="T5" fmla="*/ 17 h 29"/>
                    <a:gd name="T6" fmla="*/ 15 w 40"/>
                    <a:gd name="T7" fmla="*/ 29 h 29"/>
                  </a:gdLst>
                  <a:ahLst/>
                  <a:cxnLst>
                    <a:cxn ang="0">
                      <a:pos x="T0" y="T1"/>
                    </a:cxn>
                    <a:cxn ang="0">
                      <a:pos x="T2" y="T3"/>
                    </a:cxn>
                    <a:cxn ang="0">
                      <a:pos x="T4" y="T5"/>
                    </a:cxn>
                    <a:cxn ang="0">
                      <a:pos x="T6" y="T7"/>
                    </a:cxn>
                  </a:cxnLst>
                  <a:rect l="0" t="0" r="r" b="b"/>
                  <a:pathLst>
                    <a:path w="40" h="29">
                      <a:moveTo>
                        <a:pt x="15" y="29"/>
                      </a:moveTo>
                      <a:cubicBezTo>
                        <a:pt x="20" y="12"/>
                        <a:pt x="29" y="0"/>
                        <a:pt x="40" y="0"/>
                      </a:cubicBezTo>
                      <a:cubicBezTo>
                        <a:pt x="24" y="0"/>
                        <a:pt x="10" y="7"/>
                        <a:pt x="0" y="17"/>
                      </a:cubicBezTo>
                      <a:cubicBezTo>
                        <a:pt x="4" y="22"/>
                        <a:pt x="9" y="26"/>
                        <a:pt x="15"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 name="Freeform 363">
                  <a:extLst>
                    <a:ext uri="{FF2B5EF4-FFF2-40B4-BE49-F238E27FC236}">
                      <a16:creationId xmlns:a16="http://schemas.microsoft.com/office/drawing/2014/main" id="{1CADA19F-D531-4EA0-B3D8-2DACC4F16A93}"/>
                    </a:ext>
                  </a:extLst>
                </p:cNvPr>
                <p:cNvSpPr>
                  <a:spLocks/>
                </p:cNvSpPr>
                <p:nvPr/>
              </p:nvSpPr>
              <p:spPr bwMode="auto">
                <a:xfrm>
                  <a:off x="4879975" y="3567113"/>
                  <a:ext cx="68263" cy="95250"/>
                </a:xfrm>
                <a:custGeom>
                  <a:avLst/>
                  <a:gdLst>
                    <a:gd name="T0" fmla="*/ 0 w 25"/>
                    <a:gd name="T1" fmla="*/ 29 h 35"/>
                    <a:gd name="T2" fmla="*/ 25 w 25"/>
                    <a:gd name="T3" fmla="*/ 35 h 35"/>
                    <a:gd name="T4" fmla="*/ 25 w 25"/>
                    <a:gd name="T5" fmla="*/ 0 h 35"/>
                    <a:gd name="T6" fmla="*/ 0 w 25"/>
                    <a:gd name="T7" fmla="*/ 29 h 35"/>
                  </a:gdLst>
                  <a:ahLst/>
                  <a:cxnLst>
                    <a:cxn ang="0">
                      <a:pos x="T0" y="T1"/>
                    </a:cxn>
                    <a:cxn ang="0">
                      <a:pos x="T2" y="T3"/>
                    </a:cxn>
                    <a:cxn ang="0">
                      <a:pos x="T4" y="T5"/>
                    </a:cxn>
                    <a:cxn ang="0">
                      <a:pos x="T6" y="T7"/>
                    </a:cxn>
                  </a:cxnLst>
                  <a:rect l="0" t="0" r="r" b="b"/>
                  <a:pathLst>
                    <a:path w="25" h="35">
                      <a:moveTo>
                        <a:pt x="0" y="29"/>
                      </a:moveTo>
                      <a:cubicBezTo>
                        <a:pt x="7" y="32"/>
                        <a:pt x="16" y="35"/>
                        <a:pt x="25" y="35"/>
                      </a:cubicBezTo>
                      <a:cubicBezTo>
                        <a:pt x="25" y="0"/>
                        <a:pt x="25" y="0"/>
                        <a:pt x="25" y="0"/>
                      </a:cubicBezTo>
                      <a:cubicBezTo>
                        <a:pt x="14" y="0"/>
                        <a:pt x="5" y="12"/>
                        <a:pt x="0"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 name="Freeform 364">
                  <a:extLst>
                    <a:ext uri="{FF2B5EF4-FFF2-40B4-BE49-F238E27FC236}">
                      <a16:creationId xmlns:a16="http://schemas.microsoft.com/office/drawing/2014/main" id="{10574844-D2FF-4D2E-9611-BD6182B4A97B}"/>
                    </a:ext>
                  </a:extLst>
                </p:cNvPr>
                <p:cNvSpPr>
                  <a:spLocks/>
                </p:cNvSpPr>
                <p:nvPr/>
              </p:nvSpPr>
              <p:spPr bwMode="auto">
                <a:xfrm>
                  <a:off x="4948238" y="3567113"/>
                  <a:ext cx="69850" cy="95250"/>
                </a:xfrm>
                <a:custGeom>
                  <a:avLst/>
                  <a:gdLst>
                    <a:gd name="T0" fmla="*/ 26 w 26"/>
                    <a:gd name="T1" fmla="*/ 29 h 35"/>
                    <a:gd name="T2" fmla="*/ 0 w 26"/>
                    <a:gd name="T3" fmla="*/ 0 h 35"/>
                    <a:gd name="T4" fmla="*/ 0 w 26"/>
                    <a:gd name="T5" fmla="*/ 35 h 35"/>
                    <a:gd name="T6" fmla="*/ 26 w 26"/>
                    <a:gd name="T7" fmla="*/ 29 h 35"/>
                  </a:gdLst>
                  <a:ahLst/>
                  <a:cxnLst>
                    <a:cxn ang="0">
                      <a:pos x="T0" y="T1"/>
                    </a:cxn>
                    <a:cxn ang="0">
                      <a:pos x="T2" y="T3"/>
                    </a:cxn>
                    <a:cxn ang="0">
                      <a:pos x="T4" y="T5"/>
                    </a:cxn>
                    <a:cxn ang="0">
                      <a:pos x="T6" y="T7"/>
                    </a:cxn>
                  </a:cxnLst>
                  <a:rect l="0" t="0" r="r" b="b"/>
                  <a:pathLst>
                    <a:path w="26" h="35">
                      <a:moveTo>
                        <a:pt x="26" y="29"/>
                      </a:moveTo>
                      <a:cubicBezTo>
                        <a:pt x="21" y="12"/>
                        <a:pt x="11" y="0"/>
                        <a:pt x="0" y="0"/>
                      </a:cubicBezTo>
                      <a:cubicBezTo>
                        <a:pt x="0" y="35"/>
                        <a:pt x="0" y="35"/>
                        <a:pt x="0" y="35"/>
                      </a:cubicBezTo>
                      <a:cubicBezTo>
                        <a:pt x="9" y="35"/>
                        <a:pt x="18" y="32"/>
                        <a:pt x="26"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 name="Freeform 365">
                  <a:extLst>
                    <a:ext uri="{FF2B5EF4-FFF2-40B4-BE49-F238E27FC236}">
                      <a16:creationId xmlns:a16="http://schemas.microsoft.com/office/drawing/2014/main" id="{200F3B03-3EC1-4B36-850F-B3A2DC7E7135}"/>
                    </a:ext>
                  </a:extLst>
                </p:cNvPr>
                <p:cNvSpPr>
                  <a:spLocks/>
                </p:cNvSpPr>
                <p:nvPr/>
              </p:nvSpPr>
              <p:spPr bwMode="auto">
                <a:xfrm>
                  <a:off x="4838700" y="3784600"/>
                  <a:ext cx="95250" cy="77788"/>
                </a:xfrm>
                <a:custGeom>
                  <a:avLst/>
                  <a:gdLst>
                    <a:gd name="T0" fmla="*/ 15 w 35"/>
                    <a:gd name="T1" fmla="*/ 0 h 28"/>
                    <a:gd name="T2" fmla="*/ 0 w 35"/>
                    <a:gd name="T3" fmla="*/ 11 h 28"/>
                    <a:gd name="T4" fmla="*/ 35 w 35"/>
                    <a:gd name="T5" fmla="*/ 28 h 28"/>
                    <a:gd name="T6" fmla="*/ 35 w 35"/>
                    <a:gd name="T7" fmla="*/ 28 h 28"/>
                    <a:gd name="T8" fmla="*/ 15 w 35"/>
                    <a:gd name="T9" fmla="*/ 0 h 28"/>
                  </a:gdLst>
                  <a:ahLst/>
                  <a:cxnLst>
                    <a:cxn ang="0">
                      <a:pos x="T0" y="T1"/>
                    </a:cxn>
                    <a:cxn ang="0">
                      <a:pos x="T2" y="T3"/>
                    </a:cxn>
                    <a:cxn ang="0">
                      <a:pos x="T4" y="T5"/>
                    </a:cxn>
                    <a:cxn ang="0">
                      <a:pos x="T6" y="T7"/>
                    </a:cxn>
                    <a:cxn ang="0">
                      <a:pos x="T8" y="T9"/>
                    </a:cxn>
                  </a:cxnLst>
                  <a:rect l="0" t="0" r="r" b="b"/>
                  <a:pathLst>
                    <a:path w="35" h="28">
                      <a:moveTo>
                        <a:pt x="15" y="0"/>
                      </a:moveTo>
                      <a:cubicBezTo>
                        <a:pt x="9" y="3"/>
                        <a:pt x="4" y="7"/>
                        <a:pt x="0" y="11"/>
                      </a:cubicBezTo>
                      <a:cubicBezTo>
                        <a:pt x="9" y="21"/>
                        <a:pt x="21" y="27"/>
                        <a:pt x="35" y="28"/>
                      </a:cubicBezTo>
                      <a:cubicBezTo>
                        <a:pt x="35" y="28"/>
                        <a:pt x="35" y="28"/>
                        <a:pt x="35" y="28"/>
                      </a:cubicBezTo>
                      <a:cubicBezTo>
                        <a:pt x="26" y="25"/>
                        <a:pt x="19" y="14"/>
                        <a:pt x="15" y="0"/>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 name="Freeform 366">
                  <a:extLst>
                    <a:ext uri="{FF2B5EF4-FFF2-40B4-BE49-F238E27FC236}">
                      <a16:creationId xmlns:a16="http://schemas.microsoft.com/office/drawing/2014/main" id="{C6FC44A3-0D07-4D2D-A0EA-8F9A9D23B6FF}"/>
                    </a:ext>
                  </a:extLst>
                </p:cNvPr>
                <p:cNvSpPr>
                  <a:spLocks/>
                </p:cNvSpPr>
                <p:nvPr/>
              </p:nvSpPr>
              <p:spPr bwMode="auto">
                <a:xfrm>
                  <a:off x="4948238" y="3768725"/>
                  <a:ext cx="34925" cy="44450"/>
                </a:xfrm>
                <a:custGeom>
                  <a:avLst/>
                  <a:gdLst>
                    <a:gd name="T0" fmla="*/ 0 w 13"/>
                    <a:gd name="T1" fmla="*/ 16 h 16"/>
                    <a:gd name="T2" fmla="*/ 10 w 13"/>
                    <a:gd name="T3" fmla="*/ 12 h 16"/>
                    <a:gd name="T4" fmla="*/ 10 w 13"/>
                    <a:gd name="T5" fmla="*/ 12 h 16"/>
                    <a:gd name="T6" fmla="*/ 13 w 13"/>
                    <a:gd name="T7" fmla="*/ 1 h 16"/>
                    <a:gd name="T8" fmla="*/ 0 w 13"/>
                    <a:gd name="T9" fmla="*/ 0 h 16"/>
                    <a:gd name="T10" fmla="*/ 0 w 13"/>
                    <a:gd name="T11" fmla="*/ 16 h 16"/>
                  </a:gdLst>
                  <a:ahLst/>
                  <a:cxnLst>
                    <a:cxn ang="0">
                      <a:pos x="T0" y="T1"/>
                    </a:cxn>
                    <a:cxn ang="0">
                      <a:pos x="T2" y="T3"/>
                    </a:cxn>
                    <a:cxn ang="0">
                      <a:pos x="T4" y="T5"/>
                    </a:cxn>
                    <a:cxn ang="0">
                      <a:pos x="T6" y="T7"/>
                    </a:cxn>
                    <a:cxn ang="0">
                      <a:pos x="T8" y="T9"/>
                    </a:cxn>
                    <a:cxn ang="0">
                      <a:pos x="T10" y="T11"/>
                    </a:cxn>
                  </a:cxnLst>
                  <a:rect l="0" t="0" r="r" b="b"/>
                  <a:pathLst>
                    <a:path w="13" h="16">
                      <a:moveTo>
                        <a:pt x="0" y="16"/>
                      </a:moveTo>
                      <a:cubicBezTo>
                        <a:pt x="3" y="14"/>
                        <a:pt x="6" y="12"/>
                        <a:pt x="10" y="12"/>
                      </a:cubicBezTo>
                      <a:cubicBezTo>
                        <a:pt x="10" y="12"/>
                        <a:pt x="10" y="12"/>
                        <a:pt x="10" y="12"/>
                      </a:cubicBezTo>
                      <a:cubicBezTo>
                        <a:pt x="10" y="8"/>
                        <a:pt x="11" y="4"/>
                        <a:pt x="13" y="1"/>
                      </a:cubicBezTo>
                      <a:cubicBezTo>
                        <a:pt x="9" y="1"/>
                        <a:pt x="4" y="0"/>
                        <a:pt x="0" y="0"/>
                      </a:cubicBezTo>
                      <a:lnTo>
                        <a:pt x="0" y="16"/>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 name="Freeform 367">
                  <a:extLst>
                    <a:ext uri="{FF2B5EF4-FFF2-40B4-BE49-F238E27FC236}">
                      <a16:creationId xmlns:a16="http://schemas.microsoft.com/office/drawing/2014/main" id="{57504B8F-9E74-46FD-9426-34FF9AFC7BDB}"/>
                    </a:ext>
                  </a:extLst>
                </p:cNvPr>
                <p:cNvSpPr>
                  <a:spLocks/>
                </p:cNvSpPr>
                <p:nvPr/>
              </p:nvSpPr>
              <p:spPr bwMode="auto">
                <a:xfrm>
                  <a:off x="4879975" y="3768725"/>
                  <a:ext cx="68263" cy="93663"/>
                </a:xfrm>
                <a:custGeom>
                  <a:avLst/>
                  <a:gdLst>
                    <a:gd name="T0" fmla="*/ 25 w 25"/>
                    <a:gd name="T1" fmla="*/ 16 h 34"/>
                    <a:gd name="T2" fmla="*/ 25 w 25"/>
                    <a:gd name="T3" fmla="*/ 0 h 34"/>
                    <a:gd name="T4" fmla="*/ 0 w 25"/>
                    <a:gd name="T5" fmla="*/ 6 h 34"/>
                    <a:gd name="T6" fmla="*/ 20 w 25"/>
                    <a:gd name="T7" fmla="*/ 34 h 34"/>
                    <a:gd name="T8" fmla="*/ 19 w 25"/>
                    <a:gd name="T9" fmla="*/ 29 h 34"/>
                    <a:gd name="T10" fmla="*/ 25 w 25"/>
                    <a:gd name="T11" fmla="*/ 16 h 34"/>
                  </a:gdLst>
                  <a:ahLst/>
                  <a:cxnLst>
                    <a:cxn ang="0">
                      <a:pos x="T0" y="T1"/>
                    </a:cxn>
                    <a:cxn ang="0">
                      <a:pos x="T2" y="T3"/>
                    </a:cxn>
                    <a:cxn ang="0">
                      <a:pos x="T4" y="T5"/>
                    </a:cxn>
                    <a:cxn ang="0">
                      <a:pos x="T6" y="T7"/>
                    </a:cxn>
                    <a:cxn ang="0">
                      <a:pos x="T8" y="T9"/>
                    </a:cxn>
                    <a:cxn ang="0">
                      <a:pos x="T10" y="T11"/>
                    </a:cxn>
                  </a:cxnLst>
                  <a:rect l="0" t="0" r="r" b="b"/>
                  <a:pathLst>
                    <a:path w="25" h="34">
                      <a:moveTo>
                        <a:pt x="25" y="16"/>
                      </a:moveTo>
                      <a:cubicBezTo>
                        <a:pt x="25" y="0"/>
                        <a:pt x="25" y="0"/>
                        <a:pt x="25" y="0"/>
                      </a:cubicBezTo>
                      <a:cubicBezTo>
                        <a:pt x="16" y="0"/>
                        <a:pt x="7" y="2"/>
                        <a:pt x="0" y="6"/>
                      </a:cubicBezTo>
                      <a:cubicBezTo>
                        <a:pt x="4" y="20"/>
                        <a:pt x="11" y="31"/>
                        <a:pt x="20" y="34"/>
                      </a:cubicBezTo>
                      <a:cubicBezTo>
                        <a:pt x="19" y="32"/>
                        <a:pt x="19" y="31"/>
                        <a:pt x="19" y="29"/>
                      </a:cubicBezTo>
                      <a:cubicBezTo>
                        <a:pt x="19" y="24"/>
                        <a:pt x="21" y="19"/>
                        <a:pt x="25" y="16"/>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 name="Freeform 368">
                  <a:extLst>
                    <a:ext uri="{FF2B5EF4-FFF2-40B4-BE49-F238E27FC236}">
                      <a16:creationId xmlns:a16="http://schemas.microsoft.com/office/drawing/2014/main" id="{484A9AD2-153C-470E-AD32-231E9A230AC7}"/>
                    </a:ext>
                  </a:extLst>
                </p:cNvPr>
                <p:cNvSpPr>
                  <a:spLocks/>
                </p:cNvSpPr>
                <p:nvPr/>
              </p:nvSpPr>
              <p:spPr bwMode="auto">
                <a:xfrm>
                  <a:off x="4933950" y="3862388"/>
                  <a:ext cx="14288" cy="1588"/>
                </a:xfrm>
                <a:custGeom>
                  <a:avLst/>
                  <a:gdLst>
                    <a:gd name="T0" fmla="*/ 0 w 5"/>
                    <a:gd name="T1" fmla="*/ 0 h 1"/>
                    <a:gd name="T2" fmla="*/ 0 w 5"/>
                    <a:gd name="T3" fmla="*/ 0 h 1"/>
                    <a:gd name="T4" fmla="*/ 5 w 5"/>
                    <a:gd name="T5" fmla="*/ 1 h 1"/>
                    <a:gd name="T6" fmla="*/ 0 w 5"/>
                    <a:gd name="T7" fmla="*/ 0 h 1"/>
                  </a:gdLst>
                  <a:ahLst/>
                  <a:cxnLst>
                    <a:cxn ang="0">
                      <a:pos x="T0" y="T1"/>
                    </a:cxn>
                    <a:cxn ang="0">
                      <a:pos x="T2" y="T3"/>
                    </a:cxn>
                    <a:cxn ang="0">
                      <a:pos x="T4" y="T5"/>
                    </a:cxn>
                    <a:cxn ang="0">
                      <a:pos x="T6" y="T7"/>
                    </a:cxn>
                  </a:cxnLst>
                  <a:rect l="0" t="0" r="r" b="b"/>
                  <a:pathLst>
                    <a:path w="5" h="1">
                      <a:moveTo>
                        <a:pt x="0" y="0"/>
                      </a:moveTo>
                      <a:cubicBezTo>
                        <a:pt x="0" y="0"/>
                        <a:pt x="0" y="0"/>
                        <a:pt x="0" y="0"/>
                      </a:cubicBezTo>
                      <a:cubicBezTo>
                        <a:pt x="2" y="1"/>
                        <a:pt x="3" y="1"/>
                        <a:pt x="5" y="1"/>
                      </a:cubicBezTo>
                      <a:cubicBezTo>
                        <a:pt x="3" y="1"/>
                        <a:pt x="1" y="0"/>
                        <a:pt x="0" y="0"/>
                      </a:cubicBezTo>
                      <a:close/>
                    </a:path>
                  </a:pathLst>
                </a:custGeom>
                <a:solidFill>
                  <a:srgbClr val="A5D2FA"/>
                </a:solidFill>
                <a:ln w="1905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6" name="Freeform 369">
                  <a:extLst>
                    <a:ext uri="{FF2B5EF4-FFF2-40B4-BE49-F238E27FC236}">
                      <a16:creationId xmlns:a16="http://schemas.microsoft.com/office/drawing/2014/main" id="{2D466492-9045-42AE-A82F-6A20F16DC719}"/>
                    </a:ext>
                  </a:extLst>
                </p:cNvPr>
                <p:cNvSpPr>
                  <a:spLocks/>
                </p:cNvSpPr>
                <p:nvPr/>
              </p:nvSpPr>
              <p:spPr bwMode="auto">
                <a:xfrm>
                  <a:off x="4930775" y="3733800"/>
                  <a:ext cx="271463" cy="160338"/>
                </a:xfrm>
                <a:custGeom>
                  <a:avLst/>
                  <a:gdLst>
                    <a:gd name="T0" fmla="*/ 84 w 99"/>
                    <a:gd name="T1" fmla="*/ 29 h 59"/>
                    <a:gd name="T2" fmla="*/ 83 w 99"/>
                    <a:gd name="T3" fmla="*/ 29 h 59"/>
                    <a:gd name="T4" fmla="*/ 84 w 99"/>
                    <a:gd name="T5" fmla="*/ 24 h 59"/>
                    <a:gd name="T6" fmla="*/ 60 w 99"/>
                    <a:gd name="T7" fmla="*/ 0 h 59"/>
                    <a:gd name="T8" fmla="*/ 43 w 99"/>
                    <a:gd name="T9" fmla="*/ 7 h 59"/>
                    <a:gd name="T10" fmla="*/ 35 w 99"/>
                    <a:gd name="T11" fmla="*/ 5 h 59"/>
                    <a:gd name="T12" fmla="*/ 16 w 99"/>
                    <a:gd name="T13" fmla="*/ 25 h 59"/>
                    <a:gd name="T14" fmla="*/ 16 w 99"/>
                    <a:gd name="T15" fmla="*/ 25 h 59"/>
                    <a:gd name="T16" fmla="*/ 0 w 99"/>
                    <a:gd name="T17" fmla="*/ 42 h 59"/>
                    <a:gd name="T18" fmla="*/ 17 w 99"/>
                    <a:gd name="T19" fmla="*/ 59 h 59"/>
                    <a:gd name="T20" fmla="*/ 84 w 99"/>
                    <a:gd name="T21" fmla="*/ 59 h 59"/>
                    <a:gd name="T22" fmla="*/ 99 w 99"/>
                    <a:gd name="T23" fmla="*/ 44 h 59"/>
                    <a:gd name="T24" fmla="*/ 84 w 99"/>
                    <a:gd name="T25" fmla="*/ 2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9">
                      <a:moveTo>
                        <a:pt x="84" y="29"/>
                      </a:moveTo>
                      <a:cubicBezTo>
                        <a:pt x="84" y="29"/>
                        <a:pt x="83" y="29"/>
                        <a:pt x="83" y="29"/>
                      </a:cubicBezTo>
                      <a:cubicBezTo>
                        <a:pt x="83" y="28"/>
                        <a:pt x="84" y="26"/>
                        <a:pt x="84" y="24"/>
                      </a:cubicBezTo>
                      <a:cubicBezTo>
                        <a:pt x="84" y="11"/>
                        <a:pt x="73" y="0"/>
                        <a:pt x="60" y="0"/>
                      </a:cubicBezTo>
                      <a:cubicBezTo>
                        <a:pt x="53" y="0"/>
                        <a:pt x="48" y="2"/>
                        <a:pt x="43" y="7"/>
                      </a:cubicBezTo>
                      <a:cubicBezTo>
                        <a:pt x="41" y="5"/>
                        <a:pt x="38" y="5"/>
                        <a:pt x="35" y="5"/>
                      </a:cubicBezTo>
                      <a:cubicBezTo>
                        <a:pt x="24" y="5"/>
                        <a:pt x="16" y="14"/>
                        <a:pt x="16" y="25"/>
                      </a:cubicBezTo>
                      <a:cubicBezTo>
                        <a:pt x="16" y="25"/>
                        <a:pt x="16" y="25"/>
                        <a:pt x="16" y="25"/>
                      </a:cubicBezTo>
                      <a:cubicBezTo>
                        <a:pt x="7" y="26"/>
                        <a:pt x="0" y="33"/>
                        <a:pt x="0" y="42"/>
                      </a:cubicBezTo>
                      <a:cubicBezTo>
                        <a:pt x="0" y="51"/>
                        <a:pt x="8" y="59"/>
                        <a:pt x="17" y="59"/>
                      </a:cubicBezTo>
                      <a:cubicBezTo>
                        <a:pt x="84" y="59"/>
                        <a:pt x="84" y="59"/>
                        <a:pt x="84" y="59"/>
                      </a:cubicBezTo>
                      <a:cubicBezTo>
                        <a:pt x="92" y="59"/>
                        <a:pt x="99" y="52"/>
                        <a:pt x="99" y="44"/>
                      </a:cubicBezTo>
                      <a:cubicBezTo>
                        <a:pt x="99" y="36"/>
                        <a:pt x="92" y="29"/>
                        <a:pt x="84" y="29"/>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 name="Freeform 370">
                  <a:extLst>
                    <a:ext uri="{FF2B5EF4-FFF2-40B4-BE49-F238E27FC236}">
                      <a16:creationId xmlns:a16="http://schemas.microsoft.com/office/drawing/2014/main" id="{FE79B393-D9FC-4DE2-B31F-3F7396BDF706}"/>
                    </a:ext>
                  </a:extLst>
                </p:cNvPr>
                <p:cNvSpPr>
                  <a:spLocks/>
                </p:cNvSpPr>
                <p:nvPr/>
              </p:nvSpPr>
              <p:spPr bwMode="auto">
                <a:xfrm>
                  <a:off x="5078413" y="3757613"/>
                  <a:ext cx="55563" cy="41275"/>
                </a:xfrm>
                <a:custGeom>
                  <a:avLst/>
                  <a:gdLst>
                    <a:gd name="T0" fmla="*/ 20 w 20"/>
                    <a:gd name="T1" fmla="*/ 15 h 15"/>
                    <a:gd name="T2" fmla="*/ 17 w 20"/>
                    <a:gd name="T3" fmla="*/ 9 h 15"/>
                    <a:gd name="T4" fmla="*/ 0 w 20"/>
                    <a:gd name="T5" fmla="*/ 2 h 15"/>
                  </a:gdLst>
                  <a:ahLst/>
                  <a:cxnLst>
                    <a:cxn ang="0">
                      <a:pos x="T0" y="T1"/>
                    </a:cxn>
                    <a:cxn ang="0">
                      <a:pos x="T2" y="T3"/>
                    </a:cxn>
                    <a:cxn ang="0">
                      <a:pos x="T4" y="T5"/>
                    </a:cxn>
                  </a:cxnLst>
                  <a:rect l="0" t="0" r="r" b="b"/>
                  <a:pathLst>
                    <a:path w="20" h="15">
                      <a:moveTo>
                        <a:pt x="20" y="15"/>
                      </a:moveTo>
                      <a:cubicBezTo>
                        <a:pt x="19" y="12"/>
                        <a:pt x="19" y="10"/>
                        <a:pt x="17" y="9"/>
                      </a:cubicBezTo>
                      <a:cubicBezTo>
                        <a:pt x="14" y="3"/>
                        <a:pt x="7" y="0"/>
                        <a:pt x="0" y="2"/>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3" name="Group 52">
                <a:extLst>
                  <a:ext uri="{FF2B5EF4-FFF2-40B4-BE49-F238E27FC236}">
                    <a16:creationId xmlns:a16="http://schemas.microsoft.com/office/drawing/2014/main" id="{EEF81793-801E-4B6B-A683-F88284BD73F0}"/>
                  </a:ext>
                </a:extLst>
              </p:cNvPr>
              <p:cNvGrpSpPr>
                <a:grpSpLocks noChangeAspect="1"/>
              </p:cNvGrpSpPr>
              <p:nvPr/>
            </p:nvGrpSpPr>
            <p:grpSpPr>
              <a:xfrm>
                <a:off x="3385586" y="4644571"/>
                <a:ext cx="342765" cy="486725"/>
                <a:chOff x="5969000" y="3571875"/>
                <a:chExt cx="238126" cy="338138"/>
              </a:xfrm>
            </p:grpSpPr>
            <p:sp>
              <p:nvSpPr>
                <p:cNvPr id="385" name="Freeform 371">
                  <a:extLst>
                    <a:ext uri="{FF2B5EF4-FFF2-40B4-BE49-F238E27FC236}">
                      <a16:creationId xmlns:a16="http://schemas.microsoft.com/office/drawing/2014/main" id="{C883127D-2284-47FE-986E-6A584A3107F4}"/>
                    </a:ext>
                  </a:extLst>
                </p:cNvPr>
                <p:cNvSpPr>
                  <a:spLocks/>
                </p:cNvSpPr>
                <p:nvPr/>
              </p:nvSpPr>
              <p:spPr bwMode="auto">
                <a:xfrm>
                  <a:off x="5992813" y="374650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 name="Freeform 372">
                  <a:extLst>
                    <a:ext uri="{FF2B5EF4-FFF2-40B4-BE49-F238E27FC236}">
                      <a16:creationId xmlns:a16="http://schemas.microsoft.com/office/drawing/2014/main" id="{977AF82E-0EF8-43E7-8F7E-59743078045C}"/>
                    </a:ext>
                  </a:extLst>
                </p:cNvPr>
                <p:cNvSpPr>
                  <a:spLocks/>
                </p:cNvSpPr>
                <p:nvPr/>
              </p:nvSpPr>
              <p:spPr bwMode="auto">
                <a:xfrm>
                  <a:off x="5992813" y="3651250"/>
                  <a:ext cx="185738" cy="17463"/>
                </a:xfrm>
                <a:custGeom>
                  <a:avLst/>
                  <a:gdLst>
                    <a:gd name="T0" fmla="*/ 66 w 68"/>
                    <a:gd name="T1" fmla="*/ 6 h 6"/>
                    <a:gd name="T2" fmla="*/ 3 w 68"/>
                    <a:gd name="T3" fmla="*/ 6 h 6"/>
                    <a:gd name="T4" fmla="*/ 0 w 68"/>
                    <a:gd name="T5" fmla="*/ 3 h 6"/>
                    <a:gd name="T6" fmla="*/ 0 w 68"/>
                    <a:gd name="T7" fmla="*/ 2 h 6"/>
                    <a:gd name="T8" fmla="*/ 3 w 68"/>
                    <a:gd name="T9" fmla="*/ 0 h 6"/>
                    <a:gd name="T10" fmla="*/ 66 w 68"/>
                    <a:gd name="T11" fmla="*/ 0 h 6"/>
                    <a:gd name="T12" fmla="*/ 68 w 68"/>
                    <a:gd name="T13" fmla="*/ 2 h 6"/>
                    <a:gd name="T14" fmla="*/ 68 w 68"/>
                    <a:gd name="T15" fmla="*/ 3 h 6"/>
                    <a:gd name="T16" fmla="*/ 66 w 68"/>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6">
                      <a:moveTo>
                        <a:pt x="66" y="6"/>
                      </a:moveTo>
                      <a:cubicBezTo>
                        <a:pt x="3" y="6"/>
                        <a:pt x="3" y="6"/>
                        <a:pt x="3" y="6"/>
                      </a:cubicBezTo>
                      <a:cubicBezTo>
                        <a:pt x="1" y="6"/>
                        <a:pt x="0" y="5"/>
                        <a:pt x="0" y="3"/>
                      </a:cubicBezTo>
                      <a:cubicBezTo>
                        <a:pt x="0" y="2"/>
                        <a:pt x="0" y="2"/>
                        <a:pt x="0" y="2"/>
                      </a:cubicBezTo>
                      <a:cubicBezTo>
                        <a:pt x="0" y="1"/>
                        <a:pt x="1" y="0"/>
                        <a:pt x="3" y="0"/>
                      </a:cubicBezTo>
                      <a:cubicBezTo>
                        <a:pt x="66" y="0"/>
                        <a:pt x="66" y="0"/>
                        <a:pt x="66" y="0"/>
                      </a:cubicBezTo>
                      <a:cubicBezTo>
                        <a:pt x="67" y="0"/>
                        <a:pt x="68" y="1"/>
                        <a:pt x="68" y="2"/>
                      </a:cubicBezTo>
                      <a:cubicBezTo>
                        <a:pt x="68" y="3"/>
                        <a:pt x="68" y="3"/>
                        <a:pt x="68" y="3"/>
                      </a:cubicBezTo>
                      <a:cubicBezTo>
                        <a:pt x="68" y="5"/>
                        <a:pt x="67" y="6"/>
                        <a:pt x="66" y="6"/>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 name="Line 373">
                  <a:extLst>
                    <a:ext uri="{FF2B5EF4-FFF2-40B4-BE49-F238E27FC236}">
                      <a16:creationId xmlns:a16="http://schemas.microsoft.com/office/drawing/2014/main" id="{1499CC44-5DC2-4C7E-858E-47A52E7C9191}"/>
                    </a:ext>
                  </a:extLst>
                </p:cNvPr>
                <p:cNvSpPr>
                  <a:spLocks noChangeShapeType="1"/>
                </p:cNvSpPr>
                <p:nvPr/>
              </p:nvSpPr>
              <p:spPr bwMode="auto">
                <a:xfrm>
                  <a:off x="6086475" y="3840163"/>
                  <a:ext cx="0" cy="1905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 name="Line 374">
                  <a:extLst>
                    <a:ext uri="{FF2B5EF4-FFF2-40B4-BE49-F238E27FC236}">
                      <a16:creationId xmlns:a16="http://schemas.microsoft.com/office/drawing/2014/main" id="{7A6EC619-19BA-4BD3-933E-A00AC1DC7794}"/>
                    </a:ext>
                  </a:extLst>
                </p:cNvPr>
                <p:cNvSpPr>
                  <a:spLocks noChangeShapeType="1"/>
                </p:cNvSpPr>
                <p:nvPr/>
              </p:nvSpPr>
              <p:spPr bwMode="auto">
                <a:xfrm>
                  <a:off x="5969000" y="3883025"/>
                  <a:ext cx="90488" cy="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 name="Line 375">
                  <a:extLst>
                    <a:ext uri="{FF2B5EF4-FFF2-40B4-BE49-F238E27FC236}">
                      <a16:creationId xmlns:a16="http://schemas.microsoft.com/office/drawing/2014/main" id="{4700D6B4-8A4F-4710-8A0C-B77A8B1FB2F2}"/>
                    </a:ext>
                  </a:extLst>
                </p:cNvPr>
                <p:cNvSpPr>
                  <a:spLocks noChangeShapeType="1"/>
                </p:cNvSpPr>
                <p:nvPr/>
              </p:nvSpPr>
              <p:spPr bwMode="auto">
                <a:xfrm>
                  <a:off x="6113463" y="3883025"/>
                  <a:ext cx="93663" cy="0"/>
                </a:xfrm>
                <a:prstGeom prst="line">
                  <a:avLst/>
                </a:prstGeom>
                <a:noFill/>
                <a:ln w="19050" cap="rnd">
                  <a:solidFill>
                    <a:schemeClr val="accent5"/>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 name="Oval 376">
                  <a:extLst>
                    <a:ext uri="{FF2B5EF4-FFF2-40B4-BE49-F238E27FC236}">
                      <a16:creationId xmlns:a16="http://schemas.microsoft.com/office/drawing/2014/main" id="{03160367-865F-4613-A3AE-B024C655D73F}"/>
                    </a:ext>
                  </a:extLst>
                </p:cNvPr>
                <p:cNvSpPr>
                  <a:spLocks noChangeArrowheads="1"/>
                </p:cNvSpPr>
                <p:nvPr/>
              </p:nvSpPr>
              <p:spPr bwMode="auto">
                <a:xfrm>
                  <a:off x="6061075" y="3859213"/>
                  <a:ext cx="52388" cy="50800"/>
                </a:xfrm>
                <a:prstGeom prst="ellipse">
                  <a:avLst/>
                </a:pr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 name="Freeform 377">
                  <a:extLst>
                    <a:ext uri="{FF2B5EF4-FFF2-40B4-BE49-F238E27FC236}">
                      <a16:creationId xmlns:a16="http://schemas.microsoft.com/office/drawing/2014/main" id="{657FF648-BCED-4B58-8F8A-ABF68F6E961C}"/>
                    </a:ext>
                  </a:extLst>
                </p:cNvPr>
                <p:cNvSpPr>
                  <a:spLocks noEditPoints="1"/>
                </p:cNvSpPr>
                <p:nvPr/>
              </p:nvSpPr>
              <p:spPr bwMode="auto">
                <a:xfrm>
                  <a:off x="5972175" y="3763963"/>
                  <a:ext cx="231775" cy="76200"/>
                </a:xfrm>
                <a:custGeom>
                  <a:avLst/>
                  <a:gdLst>
                    <a:gd name="T0" fmla="*/ 83 w 85"/>
                    <a:gd name="T1" fmla="*/ 0 h 28"/>
                    <a:gd name="T2" fmla="*/ 2 w 85"/>
                    <a:gd name="T3" fmla="*/ 0 h 28"/>
                    <a:gd name="T4" fmla="*/ 0 w 85"/>
                    <a:gd name="T5" fmla="*/ 2 h 28"/>
                    <a:gd name="T6" fmla="*/ 0 w 85"/>
                    <a:gd name="T7" fmla="*/ 26 h 28"/>
                    <a:gd name="T8" fmla="*/ 2 w 85"/>
                    <a:gd name="T9" fmla="*/ 28 h 28"/>
                    <a:gd name="T10" fmla="*/ 83 w 85"/>
                    <a:gd name="T11" fmla="*/ 28 h 28"/>
                    <a:gd name="T12" fmla="*/ 85 w 85"/>
                    <a:gd name="T13" fmla="*/ 26 h 28"/>
                    <a:gd name="T14" fmla="*/ 85 w 85"/>
                    <a:gd name="T15" fmla="*/ 2 h 28"/>
                    <a:gd name="T16" fmla="*/ 83 w 85"/>
                    <a:gd name="T17" fmla="*/ 0 h 28"/>
                    <a:gd name="T18" fmla="*/ 69 w 85"/>
                    <a:gd name="T19" fmla="*/ 20 h 28"/>
                    <a:gd name="T20" fmla="*/ 64 w 85"/>
                    <a:gd name="T21" fmla="*/ 14 h 28"/>
                    <a:gd name="T22" fmla="*/ 69 w 85"/>
                    <a:gd name="T23" fmla="*/ 9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6"/>
                        <a:pt x="0" y="26"/>
                        <a:pt x="0" y="26"/>
                      </a:cubicBezTo>
                      <a:cubicBezTo>
                        <a:pt x="0" y="27"/>
                        <a:pt x="1" y="28"/>
                        <a:pt x="2" y="28"/>
                      </a:cubicBezTo>
                      <a:cubicBezTo>
                        <a:pt x="83" y="28"/>
                        <a:pt x="83" y="28"/>
                        <a:pt x="83" y="28"/>
                      </a:cubicBezTo>
                      <a:cubicBezTo>
                        <a:pt x="84" y="28"/>
                        <a:pt x="85" y="27"/>
                        <a:pt x="85" y="26"/>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 name="Freeform 378">
                  <a:extLst>
                    <a:ext uri="{FF2B5EF4-FFF2-40B4-BE49-F238E27FC236}">
                      <a16:creationId xmlns:a16="http://schemas.microsoft.com/office/drawing/2014/main" id="{D8A1C0FC-CE20-42DD-9756-3362D7494CE7}"/>
                    </a:ext>
                  </a:extLst>
                </p:cNvPr>
                <p:cNvSpPr>
                  <a:spLocks noEditPoints="1"/>
                </p:cNvSpPr>
                <p:nvPr/>
              </p:nvSpPr>
              <p:spPr bwMode="auto">
                <a:xfrm>
                  <a:off x="5972175" y="3668713"/>
                  <a:ext cx="231775" cy="76200"/>
                </a:xfrm>
                <a:custGeom>
                  <a:avLst/>
                  <a:gdLst>
                    <a:gd name="T0" fmla="*/ 83 w 85"/>
                    <a:gd name="T1" fmla="*/ 0 h 28"/>
                    <a:gd name="T2" fmla="*/ 2 w 85"/>
                    <a:gd name="T3" fmla="*/ 0 h 28"/>
                    <a:gd name="T4" fmla="*/ 0 w 85"/>
                    <a:gd name="T5" fmla="*/ 2 h 28"/>
                    <a:gd name="T6" fmla="*/ 0 w 85"/>
                    <a:gd name="T7" fmla="*/ 27 h 28"/>
                    <a:gd name="T8" fmla="*/ 2 w 85"/>
                    <a:gd name="T9" fmla="*/ 28 h 28"/>
                    <a:gd name="T10" fmla="*/ 83 w 85"/>
                    <a:gd name="T11" fmla="*/ 28 h 28"/>
                    <a:gd name="T12" fmla="*/ 85 w 85"/>
                    <a:gd name="T13" fmla="*/ 27 h 28"/>
                    <a:gd name="T14" fmla="*/ 85 w 85"/>
                    <a:gd name="T15" fmla="*/ 2 h 28"/>
                    <a:gd name="T16" fmla="*/ 83 w 85"/>
                    <a:gd name="T17" fmla="*/ 0 h 28"/>
                    <a:gd name="T18" fmla="*/ 69 w 85"/>
                    <a:gd name="T19" fmla="*/ 20 h 28"/>
                    <a:gd name="T20" fmla="*/ 64 w 85"/>
                    <a:gd name="T21" fmla="*/ 14 h 28"/>
                    <a:gd name="T22" fmla="*/ 69 w 85"/>
                    <a:gd name="T23" fmla="*/ 8 h 28"/>
                    <a:gd name="T24" fmla="*/ 75 w 85"/>
                    <a:gd name="T25" fmla="*/ 14 h 28"/>
                    <a:gd name="T26" fmla="*/ 69 w 85"/>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8">
                      <a:moveTo>
                        <a:pt x="83" y="0"/>
                      </a:moveTo>
                      <a:cubicBezTo>
                        <a:pt x="2" y="0"/>
                        <a:pt x="2" y="0"/>
                        <a:pt x="2" y="0"/>
                      </a:cubicBezTo>
                      <a:cubicBezTo>
                        <a:pt x="1" y="0"/>
                        <a:pt x="0" y="1"/>
                        <a:pt x="0" y="2"/>
                      </a:cubicBezTo>
                      <a:cubicBezTo>
                        <a:pt x="0" y="27"/>
                        <a:pt x="0" y="27"/>
                        <a:pt x="0" y="27"/>
                      </a:cubicBezTo>
                      <a:cubicBezTo>
                        <a:pt x="0" y="28"/>
                        <a:pt x="1" y="28"/>
                        <a:pt x="2" y="28"/>
                      </a:cubicBezTo>
                      <a:cubicBezTo>
                        <a:pt x="83" y="28"/>
                        <a:pt x="83" y="28"/>
                        <a:pt x="83" y="28"/>
                      </a:cubicBezTo>
                      <a:cubicBezTo>
                        <a:pt x="84" y="28"/>
                        <a:pt x="85" y="28"/>
                        <a:pt x="85" y="27"/>
                      </a:cubicBezTo>
                      <a:cubicBezTo>
                        <a:pt x="85" y="2"/>
                        <a:pt x="85" y="2"/>
                        <a:pt x="85" y="2"/>
                      </a:cubicBezTo>
                      <a:cubicBezTo>
                        <a:pt x="85" y="1"/>
                        <a:pt x="84" y="0"/>
                        <a:pt x="83" y="0"/>
                      </a:cubicBezTo>
                      <a:close/>
                      <a:moveTo>
                        <a:pt x="69" y="20"/>
                      </a:moveTo>
                      <a:cubicBezTo>
                        <a:pt x="66" y="20"/>
                        <a:pt x="64" y="17"/>
                        <a:pt x="64" y="14"/>
                      </a:cubicBezTo>
                      <a:cubicBezTo>
                        <a:pt x="64" y="11"/>
                        <a:pt x="66" y="8"/>
                        <a:pt x="69" y="8"/>
                      </a:cubicBezTo>
                      <a:cubicBezTo>
                        <a:pt x="72" y="8"/>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 name="Freeform 379">
                  <a:extLst>
                    <a:ext uri="{FF2B5EF4-FFF2-40B4-BE49-F238E27FC236}">
                      <a16:creationId xmlns:a16="http://schemas.microsoft.com/office/drawing/2014/main" id="{D1FFFE9A-0F01-49AB-AE4D-FE0EC0E2DF9E}"/>
                    </a:ext>
                  </a:extLst>
                </p:cNvPr>
                <p:cNvSpPr>
                  <a:spLocks noEditPoints="1"/>
                </p:cNvSpPr>
                <p:nvPr/>
              </p:nvSpPr>
              <p:spPr bwMode="auto">
                <a:xfrm>
                  <a:off x="5972175" y="3571875"/>
                  <a:ext cx="231775" cy="79375"/>
                </a:xfrm>
                <a:custGeom>
                  <a:avLst/>
                  <a:gdLst>
                    <a:gd name="T0" fmla="*/ 83 w 85"/>
                    <a:gd name="T1" fmla="*/ 0 h 29"/>
                    <a:gd name="T2" fmla="*/ 2 w 85"/>
                    <a:gd name="T3" fmla="*/ 0 h 29"/>
                    <a:gd name="T4" fmla="*/ 0 w 85"/>
                    <a:gd name="T5" fmla="*/ 2 h 29"/>
                    <a:gd name="T6" fmla="*/ 0 w 85"/>
                    <a:gd name="T7" fmla="*/ 27 h 29"/>
                    <a:gd name="T8" fmla="*/ 2 w 85"/>
                    <a:gd name="T9" fmla="*/ 29 h 29"/>
                    <a:gd name="T10" fmla="*/ 83 w 85"/>
                    <a:gd name="T11" fmla="*/ 29 h 29"/>
                    <a:gd name="T12" fmla="*/ 85 w 85"/>
                    <a:gd name="T13" fmla="*/ 27 h 29"/>
                    <a:gd name="T14" fmla="*/ 85 w 85"/>
                    <a:gd name="T15" fmla="*/ 2 h 29"/>
                    <a:gd name="T16" fmla="*/ 83 w 85"/>
                    <a:gd name="T17" fmla="*/ 0 h 29"/>
                    <a:gd name="T18" fmla="*/ 69 w 85"/>
                    <a:gd name="T19" fmla="*/ 20 h 29"/>
                    <a:gd name="T20" fmla="*/ 64 w 85"/>
                    <a:gd name="T21" fmla="*/ 14 h 29"/>
                    <a:gd name="T22" fmla="*/ 69 w 85"/>
                    <a:gd name="T23" fmla="*/ 9 h 29"/>
                    <a:gd name="T24" fmla="*/ 75 w 85"/>
                    <a:gd name="T25" fmla="*/ 14 h 29"/>
                    <a:gd name="T26" fmla="*/ 69 w 85"/>
                    <a:gd name="T2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29">
                      <a:moveTo>
                        <a:pt x="83" y="0"/>
                      </a:moveTo>
                      <a:cubicBezTo>
                        <a:pt x="2" y="0"/>
                        <a:pt x="2" y="0"/>
                        <a:pt x="2" y="0"/>
                      </a:cubicBezTo>
                      <a:cubicBezTo>
                        <a:pt x="1" y="0"/>
                        <a:pt x="0" y="1"/>
                        <a:pt x="0" y="2"/>
                      </a:cubicBezTo>
                      <a:cubicBezTo>
                        <a:pt x="0" y="27"/>
                        <a:pt x="0" y="27"/>
                        <a:pt x="0" y="27"/>
                      </a:cubicBezTo>
                      <a:cubicBezTo>
                        <a:pt x="0" y="28"/>
                        <a:pt x="1" y="29"/>
                        <a:pt x="2" y="29"/>
                      </a:cubicBezTo>
                      <a:cubicBezTo>
                        <a:pt x="83" y="29"/>
                        <a:pt x="83" y="29"/>
                        <a:pt x="83" y="29"/>
                      </a:cubicBezTo>
                      <a:cubicBezTo>
                        <a:pt x="84" y="29"/>
                        <a:pt x="85" y="28"/>
                        <a:pt x="85" y="27"/>
                      </a:cubicBezTo>
                      <a:cubicBezTo>
                        <a:pt x="85" y="2"/>
                        <a:pt x="85" y="2"/>
                        <a:pt x="85" y="2"/>
                      </a:cubicBezTo>
                      <a:cubicBezTo>
                        <a:pt x="85" y="1"/>
                        <a:pt x="84" y="0"/>
                        <a:pt x="83" y="0"/>
                      </a:cubicBezTo>
                      <a:close/>
                      <a:moveTo>
                        <a:pt x="69" y="20"/>
                      </a:moveTo>
                      <a:cubicBezTo>
                        <a:pt x="66" y="20"/>
                        <a:pt x="64" y="17"/>
                        <a:pt x="64" y="14"/>
                      </a:cubicBezTo>
                      <a:cubicBezTo>
                        <a:pt x="64" y="11"/>
                        <a:pt x="66" y="9"/>
                        <a:pt x="69" y="9"/>
                      </a:cubicBezTo>
                      <a:cubicBezTo>
                        <a:pt x="72" y="9"/>
                        <a:pt x="75" y="11"/>
                        <a:pt x="75" y="14"/>
                      </a:cubicBezTo>
                      <a:cubicBezTo>
                        <a:pt x="75" y="17"/>
                        <a:pt x="72" y="20"/>
                        <a:pt x="69" y="20"/>
                      </a:cubicBezTo>
                      <a:close/>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 name="Rectangle 380">
                  <a:extLst>
                    <a:ext uri="{FF2B5EF4-FFF2-40B4-BE49-F238E27FC236}">
                      <a16:creationId xmlns:a16="http://schemas.microsoft.com/office/drawing/2014/main" id="{792E60E0-3B5D-4A1C-AF81-1007F0231717}"/>
                    </a:ext>
                  </a:extLst>
                </p:cNvPr>
                <p:cNvSpPr>
                  <a:spLocks noChangeArrowheads="1"/>
                </p:cNvSpPr>
                <p:nvPr/>
              </p:nvSpPr>
              <p:spPr bwMode="auto">
                <a:xfrm>
                  <a:off x="6045200" y="3609975"/>
                  <a:ext cx="3175" cy="3175"/>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5" name="Rectangle 381">
                  <a:extLst>
                    <a:ext uri="{FF2B5EF4-FFF2-40B4-BE49-F238E27FC236}">
                      <a16:creationId xmlns:a16="http://schemas.microsoft.com/office/drawing/2014/main" id="{4BDF1213-6D9F-42C4-BA5B-039893D23D30}"/>
                    </a:ext>
                  </a:extLst>
                </p:cNvPr>
                <p:cNvSpPr>
                  <a:spLocks noChangeArrowheads="1"/>
                </p:cNvSpPr>
                <p:nvPr/>
              </p:nvSpPr>
              <p:spPr bwMode="auto">
                <a:xfrm>
                  <a:off x="6007100" y="3609975"/>
                  <a:ext cx="4763" cy="3175"/>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6" name="Rectangle 382">
                  <a:extLst>
                    <a:ext uri="{FF2B5EF4-FFF2-40B4-BE49-F238E27FC236}">
                      <a16:creationId xmlns:a16="http://schemas.microsoft.com/office/drawing/2014/main" id="{8299F0C6-4541-4939-9C7C-308275BC9BEC}"/>
                    </a:ext>
                  </a:extLst>
                </p:cNvPr>
                <p:cNvSpPr>
                  <a:spLocks noChangeArrowheads="1"/>
                </p:cNvSpPr>
                <p:nvPr/>
              </p:nvSpPr>
              <p:spPr bwMode="auto">
                <a:xfrm>
                  <a:off x="6045200" y="3706813"/>
                  <a:ext cx="3175" cy="1588"/>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7" name="Rectangle 383">
                  <a:extLst>
                    <a:ext uri="{FF2B5EF4-FFF2-40B4-BE49-F238E27FC236}">
                      <a16:creationId xmlns:a16="http://schemas.microsoft.com/office/drawing/2014/main" id="{D841C1B0-5205-4DCB-BD54-D7F10DE939B1}"/>
                    </a:ext>
                  </a:extLst>
                </p:cNvPr>
                <p:cNvSpPr>
                  <a:spLocks noChangeArrowheads="1"/>
                </p:cNvSpPr>
                <p:nvPr/>
              </p:nvSpPr>
              <p:spPr bwMode="auto">
                <a:xfrm>
                  <a:off x="6007100" y="3706813"/>
                  <a:ext cx="4763" cy="1588"/>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8" name="Rectangle 384">
                  <a:extLst>
                    <a:ext uri="{FF2B5EF4-FFF2-40B4-BE49-F238E27FC236}">
                      <a16:creationId xmlns:a16="http://schemas.microsoft.com/office/drawing/2014/main" id="{27721E57-457D-4901-9BD6-C47FC2FF68FD}"/>
                    </a:ext>
                  </a:extLst>
                </p:cNvPr>
                <p:cNvSpPr>
                  <a:spLocks noChangeArrowheads="1"/>
                </p:cNvSpPr>
                <p:nvPr/>
              </p:nvSpPr>
              <p:spPr bwMode="auto">
                <a:xfrm>
                  <a:off x="6045200" y="3802063"/>
                  <a:ext cx="3175" cy="4763"/>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9" name="Rectangle 385">
                  <a:extLst>
                    <a:ext uri="{FF2B5EF4-FFF2-40B4-BE49-F238E27FC236}">
                      <a16:creationId xmlns:a16="http://schemas.microsoft.com/office/drawing/2014/main" id="{891951EF-1954-487B-A859-A5A57B406E99}"/>
                    </a:ext>
                  </a:extLst>
                </p:cNvPr>
                <p:cNvSpPr>
                  <a:spLocks noChangeArrowheads="1"/>
                </p:cNvSpPr>
                <p:nvPr/>
              </p:nvSpPr>
              <p:spPr bwMode="auto">
                <a:xfrm>
                  <a:off x="6007100" y="3802063"/>
                  <a:ext cx="4763" cy="4763"/>
                </a:xfrm>
                <a:prstGeom prst="rect">
                  <a:avLst/>
                </a:prstGeom>
                <a:solidFill>
                  <a:srgbClr val="9BD2FA"/>
                </a:solidFill>
                <a:ln w="19050" cap="rnd">
                  <a:solidFill>
                    <a:schemeClr val="accent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B2FF940C-4889-4738-831A-1937A52B56F3}"/>
                  </a:ext>
                </a:extLst>
              </p:cNvPr>
              <p:cNvGrpSpPr>
                <a:grpSpLocks noChangeAspect="1"/>
              </p:cNvGrpSpPr>
              <p:nvPr/>
            </p:nvGrpSpPr>
            <p:grpSpPr>
              <a:xfrm>
                <a:off x="705854" y="1654630"/>
                <a:ext cx="457200" cy="456055"/>
                <a:chOff x="3598863" y="1477963"/>
                <a:chExt cx="633413" cy="631825"/>
              </a:xfrm>
            </p:grpSpPr>
            <p:sp>
              <p:nvSpPr>
                <p:cNvPr id="383" name="Freeform 453">
                  <a:extLst>
                    <a:ext uri="{FF2B5EF4-FFF2-40B4-BE49-F238E27FC236}">
                      <a16:creationId xmlns:a16="http://schemas.microsoft.com/office/drawing/2014/main" id="{AE7287AE-5094-4E38-AF5C-73C01170029A}"/>
                    </a:ext>
                  </a:extLst>
                </p:cNvPr>
                <p:cNvSpPr>
                  <a:spLocks/>
                </p:cNvSpPr>
                <p:nvPr/>
              </p:nvSpPr>
              <p:spPr bwMode="auto">
                <a:xfrm>
                  <a:off x="3598863" y="1477963"/>
                  <a:ext cx="633413" cy="631825"/>
                </a:xfrm>
                <a:custGeom>
                  <a:avLst/>
                  <a:gdLst>
                    <a:gd name="T0" fmla="*/ 208 w 232"/>
                    <a:gd name="T1" fmla="*/ 232 h 232"/>
                    <a:gd name="T2" fmla="*/ 24 w 232"/>
                    <a:gd name="T3" fmla="*/ 232 h 232"/>
                    <a:gd name="T4" fmla="*/ 0 w 232"/>
                    <a:gd name="T5" fmla="*/ 208 h 232"/>
                    <a:gd name="T6" fmla="*/ 0 w 232"/>
                    <a:gd name="T7" fmla="*/ 24 h 232"/>
                    <a:gd name="T8" fmla="*/ 24 w 232"/>
                    <a:gd name="T9" fmla="*/ 0 h 232"/>
                    <a:gd name="T10" fmla="*/ 208 w 232"/>
                    <a:gd name="T11" fmla="*/ 0 h 232"/>
                    <a:gd name="T12" fmla="*/ 232 w 232"/>
                    <a:gd name="T13" fmla="*/ 24 h 232"/>
                    <a:gd name="T14" fmla="*/ 232 w 232"/>
                    <a:gd name="T15" fmla="*/ 208 h 232"/>
                    <a:gd name="T16" fmla="*/ 208 w 232"/>
                    <a:gd name="T17"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232">
                      <a:moveTo>
                        <a:pt x="208" y="232"/>
                      </a:moveTo>
                      <a:cubicBezTo>
                        <a:pt x="24" y="232"/>
                        <a:pt x="24" y="232"/>
                        <a:pt x="24" y="232"/>
                      </a:cubicBezTo>
                      <a:cubicBezTo>
                        <a:pt x="11" y="232"/>
                        <a:pt x="0" y="221"/>
                        <a:pt x="0" y="208"/>
                      </a:cubicBezTo>
                      <a:cubicBezTo>
                        <a:pt x="0" y="24"/>
                        <a:pt x="0" y="24"/>
                        <a:pt x="0" y="24"/>
                      </a:cubicBezTo>
                      <a:cubicBezTo>
                        <a:pt x="0" y="11"/>
                        <a:pt x="11" y="0"/>
                        <a:pt x="24" y="0"/>
                      </a:cubicBezTo>
                      <a:cubicBezTo>
                        <a:pt x="208" y="0"/>
                        <a:pt x="208" y="0"/>
                        <a:pt x="208" y="0"/>
                      </a:cubicBezTo>
                      <a:cubicBezTo>
                        <a:pt x="221" y="0"/>
                        <a:pt x="232" y="11"/>
                        <a:pt x="232" y="24"/>
                      </a:cubicBezTo>
                      <a:cubicBezTo>
                        <a:pt x="232" y="208"/>
                        <a:pt x="232" y="208"/>
                        <a:pt x="232" y="208"/>
                      </a:cubicBezTo>
                      <a:cubicBezTo>
                        <a:pt x="232" y="221"/>
                        <a:pt x="221" y="232"/>
                        <a:pt x="208" y="232"/>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 name="Freeform 454">
                  <a:extLst>
                    <a:ext uri="{FF2B5EF4-FFF2-40B4-BE49-F238E27FC236}">
                      <a16:creationId xmlns:a16="http://schemas.microsoft.com/office/drawing/2014/main" id="{1D69EEC9-E999-4AB6-B7C6-22B673A9E48A}"/>
                    </a:ext>
                  </a:extLst>
                </p:cNvPr>
                <p:cNvSpPr>
                  <a:spLocks/>
                </p:cNvSpPr>
                <p:nvPr/>
              </p:nvSpPr>
              <p:spPr bwMode="auto">
                <a:xfrm>
                  <a:off x="3740150" y="1597025"/>
                  <a:ext cx="349250" cy="393700"/>
                </a:xfrm>
                <a:custGeom>
                  <a:avLst/>
                  <a:gdLst>
                    <a:gd name="T0" fmla="*/ 125 w 128"/>
                    <a:gd name="T1" fmla="*/ 0 h 144"/>
                    <a:gd name="T2" fmla="*/ 88 w 128"/>
                    <a:gd name="T3" fmla="*/ 0 h 144"/>
                    <a:gd name="T4" fmla="*/ 85 w 128"/>
                    <a:gd name="T5" fmla="*/ 3 h 144"/>
                    <a:gd name="T6" fmla="*/ 85 w 128"/>
                    <a:gd name="T7" fmla="*/ 51 h 144"/>
                    <a:gd name="T8" fmla="*/ 43 w 128"/>
                    <a:gd name="T9" fmla="*/ 51 h 144"/>
                    <a:gd name="T10" fmla="*/ 43 w 128"/>
                    <a:gd name="T11" fmla="*/ 3 h 144"/>
                    <a:gd name="T12" fmla="*/ 40 w 128"/>
                    <a:gd name="T13" fmla="*/ 0 h 144"/>
                    <a:gd name="T14" fmla="*/ 3 w 128"/>
                    <a:gd name="T15" fmla="*/ 0 h 144"/>
                    <a:gd name="T16" fmla="*/ 0 w 128"/>
                    <a:gd name="T17" fmla="*/ 3 h 144"/>
                    <a:gd name="T18" fmla="*/ 0 w 128"/>
                    <a:gd name="T19" fmla="*/ 51 h 144"/>
                    <a:gd name="T20" fmla="*/ 0 w 128"/>
                    <a:gd name="T21" fmla="*/ 93 h 144"/>
                    <a:gd name="T22" fmla="*/ 0 w 128"/>
                    <a:gd name="T23" fmla="*/ 141 h 144"/>
                    <a:gd name="T24" fmla="*/ 3 w 128"/>
                    <a:gd name="T25" fmla="*/ 144 h 144"/>
                    <a:gd name="T26" fmla="*/ 40 w 128"/>
                    <a:gd name="T27" fmla="*/ 144 h 144"/>
                    <a:gd name="T28" fmla="*/ 43 w 128"/>
                    <a:gd name="T29" fmla="*/ 141 h 144"/>
                    <a:gd name="T30" fmla="*/ 43 w 128"/>
                    <a:gd name="T31" fmla="*/ 93 h 144"/>
                    <a:gd name="T32" fmla="*/ 85 w 128"/>
                    <a:gd name="T33" fmla="*/ 93 h 144"/>
                    <a:gd name="T34" fmla="*/ 85 w 128"/>
                    <a:gd name="T35" fmla="*/ 141 h 144"/>
                    <a:gd name="T36" fmla="*/ 88 w 128"/>
                    <a:gd name="T37" fmla="*/ 144 h 144"/>
                    <a:gd name="T38" fmla="*/ 125 w 128"/>
                    <a:gd name="T39" fmla="*/ 144 h 144"/>
                    <a:gd name="T40" fmla="*/ 128 w 128"/>
                    <a:gd name="T41" fmla="*/ 141 h 144"/>
                    <a:gd name="T42" fmla="*/ 128 w 128"/>
                    <a:gd name="T43" fmla="*/ 93 h 144"/>
                    <a:gd name="T44" fmla="*/ 128 w 128"/>
                    <a:gd name="T45" fmla="*/ 51 h 144"/>
                    <a:gd name="T46" fmla="*/ 128 w 128"/>
                    <a:gd name="T47" fmla="*/ 3 h 144"/>
                    <a:gd name="T48" fmla="*/ 125 w 128"/>
                    <a:gd name="T49"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8" h="144">
                      <a:moveTo>
                        <a:pt x="125" y="0"/>
                      </a:moveTo>
                      <a:cubicBezTo>
                        <a:pt x="88" y="0"/>
                        <a:pt x="88" y="0"/>
                        <a:pt x="88" y="0"/>
                      </a:cubicBezTo>
                      <a:cubicBezTo>
                        <a:pt x="87" y="0"/>
                        <a:pt x="85" y="1"/>
                        <a:pt x="85" y="3"/>
                      </a:cubicBezTo>
                      <a:cubicBezTo>
                        <a:pt x="85" y="51"/>
                        <a:pt x="85" y="51"/>
                        <a:pt x="85" y="51"/>
                      </a:cubicBezTo>
                      <a:cubicBezTo>
                        <a:pt x="43" y="51"/>
                        <a:pt x="43" y="51"/>
                        <a:pt x="43" y="51"/>
                      </a:cubicBezTo>
                      <a:cubicBezTo>
                        <a:pt x="43" y="3"/>
                        <a:pt x="43" y="3"/>
                        <a:pt x="43" y="3"/>
                      </a:cubicBezTo>
                      <a:cubicBezTo>
                        <a:pt x="43" y="1"/>
                        <a:pt x="41" y="0"/>
                        <a:pt x="40" y="0"/>
                      </a:cubicBezTo>
                      <a:cubicBezTo>
                        <a:pt x="3" y="0"/>
                        <a:pt x="3" y="0"/>
                        <a:pt x="3" y="0"/>
                      </a:cubicBezTo>
                      <a:cubicBezTo>
                        <a:pt x="1" y="0"/>
                        <a:pt x="0" y="1"/>
                        <a:pt x="0" y="3"/>
                      </a:cubicBezTo>
                      <a:cubicBezTo>
                        <a:pt x="0" y="51"/>
                        <a:pt x="0" y="51"/>
                        <a:pt x="0" y="51"/>
                      </a:cubicBezTo>
                      <a:cubicBezTo>
                        <a:pt x="0" y="93"/>
                        <a:pt x="0" y="93"/>
                        <a:pt x="0" y="93"/>
                      </a:cubicBezTo>
                      <a:cubicBezTo>
                        <a:pt x="0" y="141"/>
                        <a:pt x="0" y="141"/>
                        <a:pt x="0" y="141"/>
                      </a:cubicBezTo>
                      <a:cubicBezTo>
                        <a:pt x="0" y="143"/>
                        <a:pt x="1" y="144"/>
                        <a:pt x="3" y="144"/>
                      </a:cubicBezTo>
                      <a:cubicBezTo>
                        <a:pt x="40" y="144"/>
                        <a:pt x="40" y="144"/>
                        <a:pt x="40" y="144"/>
                      </a:cubicBezTo>
                      <a:cubicBezTo>
                        <a:pt x="41" y="144"/>
                        <a:pt x="43" y="143"/>
                        <a:pt x="43" y="141"/>
                      </a:cubicBezTo>
                      <a:cubicBezTo>
                        <a:pt x="43" y="93"/>
                        <a:pt x="43" y="93"/>
                        <a:pt x="43" y="93"/>
                      </a:cubicBezTo>
                      <a:cubicBezTo>
                        <a:pt x="85" y="93"/>
                        <a:pt x="85" y="93"/>
                        <a:pt x="85" y="93"/>
                      </a:cubicBezTo>
                      <a:cubicBezTo>
                        <a:pt x="85" y="141"/>
                        <a:pt x="85" y="141"/>
                        <a:pt x="85" y="141"/>
                      </a:cubicBezTo>
                      <a:cubicBezTo>
                        <a:pt x="85" y="143"/>
                        <a:pt x="87" y="144"/>
                        <a:pt x="88" y="144"/>
                      </a:cubicBezTo>
                      <a:cubicBezTo>
                        <a:pt x="125" y="144"/>
                        <a:pt x="125" y="144"/>
                        <a:pt x="125" y="144"/>
                      </a:cubicBezTo>
                      <a:cubicBezTo>
                        <a:pt x="127" y="144"/>
                        <a:pt x="128" y="143"/>
                        <a:pt x="128" y="141"/>
                      </a:cubicBezTo>
                      <a:cubicBezTo>
                        <a:pt x="128" y="93"/>
                        <a:pt x="128" y="93"/>
                        <a:pt x="128" y="93"/>
                      </a:cubicBezTo>
                      <a:cubicBezTo>
                        <a:pt x="128" y="51"/>
                        <a:pt x="128" y="51"/>
                        <a:pt x="128" y="51"/>
                      </a:cubicBezTo>
                      <a:cubicBezTo>
                        <a:pt x="128" y="3"/>
                        <a:pt x="128" y="3"/>
                        <a:pt x="128" y="3"/>
                      </a:cubicBezTo>
                      <a:cubicBezTo>
                        <a:pt x="128" y="1"/>
                        <a:pt x="127" y="0"/>
                        <a:pt x="125" y="0"/>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5" name="Group 54">
                <a:extLst>
                  <a:ext uri="{FF2B5EF4-FFF2-40B4-BE49-F238E27FC236}">
                    <a16:creationId xmlns:a16="http://schemas.microsoft.com/office/drawing/2014/main" id="{0E6846CB-36CE-493C-B20B-318CE82D154D}"/>
                  </a:ext>
                </a:extLst>
              </p:cNvPr>
              <p:cNvGrpSpPr>
                <a:grpSpLocks noChangeAspect="1"/>
              </p:cNvGrpSpPr>
              <p:nvPr/>
            </p:nvGrpSpPr>
            <p:grpSpPr>
              <a:xfrm>
                <a:off x="986923" y="3001141"/>
                <a:ext cx="457200" cy="504059"/>
                <a:chOff x="5813425" y="1477963"/>
                <a:chExt cx="573088" cy="631825"/>
              </a:xfrm>
            </p:grpSpPr>
            <p:sp>
              <p:nvSpPr>
                <p:cNvPr id="380" name="Freeform 461">
                  <a:extLst>
                    <a:ext uri="{FF2B5EF4-FFF2-40B4-BE49-F238E27FC236}">
                      <a16:creationId xmlns:a16="http://schemas.microsoft.com/office/drawing/2014/main" id="{2746D2E0-142B-4F0E-82FC-D25F0169FC6D}"/>
                    </a:ext>
                  </a:extLst>
                </p:cNvPr>
                <p:cNvSpPr>
                  <a:spLocks/>
                </p:cNvSpPr>
                <p:nvPr/>
              </p:nvSpPr>
              <p:spPr bwMode="auto">
                <a:xfrm>
                  <a:off x="5938838" y="1635125"/>
                  <a:ext cx="447675" cy="442913"/>
                </a:xfrm>
                <a:custGeom>
                  <a:avLst/>
                  <a:gdLst>
                    <a:gd name="T0" fmla="*/ 159 w 164"/>
                    <a:gd name="T1" fmla="*/ 123 h 162"/>
                    <a:gd name="T2" fmla="*/ 138 w 164"/>
                    <a:gd name="T3" fmla="*/ 120 h 162"/>
                    <a:gd name="T4" fmla="*/ 130 w 164"/>
                    <a:gd name="T5" fmla="*/ 126 h 162"/>
                    <a:gd name="T6" fmla="*/ 95 w 164"/>
                    <a:gd name="T7" fmla="*/ 79 h 162"/>
                    <a:gd name="T8" fmla="*/ 83 w 164"/>
                    <a:gd name="T9" fmla="*/ 73 h 162"/>
                    <a:gd name="T10" fmla="*/ 46 w 164"/>
                    <a:gd name="T11" fmla="*/ 73 h 162"/>
                    <a:gd name="T12" fmla="*/ 41 w 164"/>
                    <a:gd name="T13" fmla="*/ 51 h 162"/>
                    <a:gd name="T14" fmla="*/ 81 w 164"/>
                    <a:gd name="T15" fmla="*/ 43 h 162"/>
                    <a:gd name="T16" fmla="*/ 93 w 164"/>
                    <a:gd name="T17" fmla="*/ 25 h 162"/>
                    <a:gd name="T18" fmla="*/ 75 w 164"/>
                    <a:gd name="T19" fmla="*/ 14 h 162"/>
                    <a:gd name="T20" fmla="*/ 34 w 164"/>
                    <a:gd name="T21" fmla="*/ 22 h 162"/>
                    <a:gd name="T22" fmla="*/ 32 w 164"/>
                    <a:gd name="T23" fmla="*/ 13 h 162"/>
                    <a:gd name="T24" fmla="*/ 13 w 164"/>
                    <a:gd name="T25" fmla="*/ 2 h 162"/>
                    <a:gd name="T26" fmla="*/ 2 w 164"/>
                    <a:gd name="T27" fmla="*/ 21 h 162"/>
                    <a:gd name="T28" fmla="*/ 20 w 164"/>
                    <a:gd name="T29" fmla="*/ 92 h 162"/>
                    <a:gd name="T30" fmla="*/ 34 w 164"/>
                    <a:gd name="T31" fmla="*/ 103 h 162"/>
                    <a:gd name="T32" fmla="*/ 76 w 164"/>
                    <a:gd name="T33" fmla="*/ 103 h 162"/>
                    <a:gd name="T34" fmla="*/ 115 w 164"/>
                    <a:gd name="T35" fmla="*/ 156 h 162"/>
                    <a:gd name="T36" fmla="*/ 127 w 164"/>
                    <a:gd name="T37" fmla="*/ 162 h 162"/>
                    <a:gd name="T38" fmla="*/ 136 w 164"/>
                    <a:gd name="T39" fmla="*/ 159 h 162"/>
                    <a:gd name="T40" fmla="*/ 156 w 164"/>
                    <a:gd name="T41" fmla="*/ 144 h 162"/>
                    <a:gd name="T42" fmla="*/ 159 w 164"/>
                    <a:gd name="T43" fmla="*/ 12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62">
                      <a:moveTo>
                        <a:pt x="159" y="123"/>
                      </a:moveTo>
                      <a:cubicBezTo>
                        <a:pt x="154" y="117"/>
                        <a:pt x="145" y="115"/>
                        <a:pt x="138" y="120"/>
                      </a:cubicBezTo>
                      <a:cubicBezTo>
                        <a:pt x="130" y="126"/>
                        <a:pt x="130" y="126"/>
                        <a:pt x="130" y="126"/>
                      </a:cubicBezTo>
                      <a:cubicBezTo>
                        <a:pt x="95" y="79"/>
                        <a:pt x="95" y="79"/>
                        <a:pt x="95" y="79"/>
                      </a:cubicBezTo>
                      <a:cubicBezTo>
                        <a:pt x="92" y="75"/>
                        <a:pt x="88" y="73"/>
                        <a:pt x="83" y="73"/>
                      </a:cubicBezTo>
                      <a:cubicBezTo>
                        <a:pt x="46" y="73"/>
                        <a:pt x="46" y="73"/>
                        <a:pt x="46" y="73"/>
                      </a:cubicBezTo>
                      <a:cubicBezTo>
                        <a:pt x="41" y="51"/>
                        <a:pt x="41" y="51"/>
                        <a:pt x="41" y="51"/>
                      </a:cubicBezTo>
                      <a:cubicBezTo>
                        <a:pt x="81" y="43"/>
                        <a:pt x="81" y="43"/>
                        <a:pt x="81" y="43"/>
                      </a:cubicBezTo>
                      <a:cubicBezTo>
                        <a:pt x="89" y="41"/>
                        <a:pt x="95" y="33"/>
                        <a:pt x="93" y="25"/>
                      </a:cubicBezTo>
                      <a:cubicBezTo>
                        <a:pt x="91" y="17"/>
                        <a:pt x="83" y="12"/>
                        <a:pt x="75" y="14"/>
                      </a:cubicBezTo>
                      <a:cubicBezTo>
                        <a:pt x="34" y="22"/>
                        <a:pt x="34" y="22"/>
                        <a:pt x="34" y="22"/>
                      </a:cubicBezTo>
                      <a:cubicBezTo>
                        <a:pt x="32" y="13"/>
                        <a:pt x="32" y="13"/>
                        <a:pt x="32" y="13"/>
                      </a:cubicBezTo>
                      <a:cubicBezTo>
                        <a:pt x="30" y="5"/>
                        <a:pt x="22" y="0"/>
                        <a:pt x="13" y="2"/>
                      </a:cubicBezTo>
                      <a:cubicBezTo>
                        <a:pt x="5" y="4"/>
                        <a:pt x="0" y="12"/>
                        <a:pt x="2" y="21"/>
                      </a:cubicBezTo>
                      <a:cubicBezTo>
                        <a:pt x="20" y="92"/>
                        <a:pt x="20" y="92"/>
                        <a:pt x="20" y="92"/>
                      </a:cubicBezTo>
                      <a:cubicBezTo>
                        <a:pt x="21" y="98"/>
                        <a:pt x="27" y="103"/>
                        <a:pt x="34" y="103"/>
                      </a:cubicBezTo>
                      <a:cubicBezTo>
                        <a:pt x="76" y="103"/>
                        <a:pt x="76" y="103"/>
                        <a:pt x="76" y="103"/>
                      </a:cubicBezTo>
                      <a:cubicBezTo>
                        <a:pt x="115" y="156"/>
                        <a:pt x="115" y="156"/>
                        <a:pt x="115" y="156"/>
                      </a:cubicBezTo>
                      <a:cubicBezTo>
                        <a:pt x="118" y="160"/>
                        <a:pt x="123" y="162"/>
                        <a:pt x="127" y="162"/>
                      </a:cubicBezTo>
                      <a:cubicBezTo>
                        <a:pt x="131" y="162"/>
                        <a:pt x="134" y="161"/>
                        <a:pt x="136" y="159"/>
                      </a:cubicBezTo>
                      <a:cubicBezTo>
                        <a:pt x="156" y="144"/>
                        <a:pt x="156" y="144"/>
                        <a:pt x="156" y="144"/>
                      </a:cubicBezTo>
                      <a:cubicBezTo>
                        <a:pt x="163" y="139"/>
                        <a:pt x="164" y="130"/>
                        <a:pt x="159" y="123"/>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 name="Oval 462">
                  <a:extLst>
                    <a:ext uri="{FF2B5EF4-FFF2-40B4-BE49-F238E27FC236}">
                      <a16:creationId xmlns:a16="http://schemas.microsoft.com/office/drawing/2014/main" id="{06A0B3DE-0A68-4833-917A-31A8E3B03315}"/>
                    </a:ext>
                  </a:extLst>
                </p:cNvPr>
                <p:cNvSpPr>
                  <a:spLocks noChangeArrowheads="1"/>
                </p:cNvSpPr>
                <p:nvPr/>
              </p:nvSpPr>
              <p:spPr bwMode="auto">
                <a:xfrm>
                  <a:off x="5900738" y="1477963"/>
                  <a:ext cx="109538" cy="109538"/>
                </a:xfrm>
                <a:prstGeom prst="ellips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 name="Freeform 463">
                  <a:extLst>
                    <a:ext uri="{FF2B5EF4-FFF2-40B4-BE49-F238E27FC236}">
                      <a16:creationId xmlns:a16="http://schemas.microsoft.com/office/drawing/2014/main" id="{23283337-EBEB-4097-A04D-7600912D9AB8}"/>
                    </a:ext>
                  </a:extLst>
                </p:cNvPr>
                <p:cNvSpPr>
                  <a:spLocks/>
                </p:cNvSpPr>
                <p:nvPr/>
              </p:nvSpPr>
              <p:spPr bwMode="auto">
                <a:xfrm>
                  <a:off x="5813425" y="1782763"/>
                  <a:ext cx="327025" cy="327025"/>
                </a:xfrm>
                <a:custGeom>
                  <a:avLst/>
                  <a:gdLst>
                    <a:gd name="T0" fmla="*/ 32 w 120"/>
                    <a:gd name="T1" fmla="*/ 0 h 120"/>
                    <a:gd name="T2" fmla="*/ 0 w 120"/>
                    <a:gd name="T3" fmla="*/ 56 h 120"/>
                    <a:gd name="T4" fmla="*/ 65 w 120"/>
                    <a:gd name="T5" fmla="*/ 120 h 120"/>
                    <a:gd name="T6" fmla="*/ 120 w 120"/>
                    <a:gd name="T7" fmla="*/ 89 h 120"/>
                  </a:gdLst>
                  <a:ahLst/>
                  <a:cxnLst>
                    <a:cxn ang="0">
                      <a:pos x="T0" y="T1"/>
                    </a:cxn>
                    <a:cxn ang="0">
                      <a:pos x="T2" y="T3"/>
                    </a:cxn>
                    <a:cxn ang="0">
                      <a:pos x="T4" y="T5"/>
                    </a:cxn>
                    <a:cxn ang="0">
                      <a:pos x="T6" y="T7"/>
                    </a:cxn>
                  </a:cxnLst>
                  <a:rect l="0" t="0" r="r" b="b"/>
                  <a:pathLst>
                    <a:path w="120" h="120">
                      <a:moveTo>
                        <a:pt x="32" y="0"/>
                      </a:moveTo>
                      <a:cubicBezTo>
                        <a:pt x="13" y="11"/>
                        <a:pt x="0" y="32"/>
                        <a:pt x="0" y="56"/>
                      </a:cubicBezTo>
                      <a:cubicBezTo>
                        <a:pt x="0" y="91"/>
                        <a:pt x="29" y="120"/>
                        <a:pt x="65" y="120"/>
                      </a:cubicBezTo>
                      <a:cubicBezTo>
                        <a:pt x="88" y="120"/>
                        <a:pt x="109" y="108"/>
                        <a:pt x="120" y="89"/>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FEADAA17-5A8D-4EB4-9971-53F106E204B8}"/>
                  </a:ext>
                </a:extLst>
              </p:cNvPr>
              <p:cNvGrpSpPr>
                <a:grpSpLocks noChangeAspect="1"/>
              </p:cNvGrpSpPr>
              <p:nvPr/>
            </p:nvGrpSpPr>
            <p:grpSpPr>
              <a:xfrm>
                <a:off x="5365944" y="1514170"/>
                <a:ext cx="457200" cy="457201"/>
                <a:chOff x="6858000" y="1463675"/>
                <a:chExt cx="660400" cy="660401"/>
              </a:xfrm>
            </p:grpSpPr>
            <p:sp>
              <p:nvSpPr>
                <p:cNvPr id="374" name="Line 464">
                  <a:extLst>
                    <a:ext uri="{FF2B5EF4-FFF2-40B4-BE49-F238E27FC236}">
                      <a16:creationId xmlns:a16="http://schemas.microsoft.com/office/drawing/2014/main" id="{60F0D3A3-DA2F-4711-B2D0-80174C89949D}"/>
                    </a:ext>
                  </a:extLst>
                </p:cNvPr>
                <p:cNvSpPr>
                  <a:spLocks noChangeShapeType="1"/>
                </p:cNvSpPr>
                <p:nvPr/>
              </p:nvSpPr>
              <p:spPr bwMode="auto">
                <a:xfrm>
                  <a:off x="7346950" y="1831975"/>
                  <a:ext cx="0" cy="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 name="Freeform 465">
                  <a:extLst>
                    <a:ext uri="{FF2B5EF4-FFF2-40B4-BE49-F238E27FC236}">
                      <a16:creationId xmlns:a16="http://schemas.microsoft.com/office/drawing/2014/main" id="{D5CE5AAF-8F86-4CFC-89B9-516A1FF2E476}"/>
                    </a:ext>
                  </a:extLst>
                </p:cNvPr>
                <p:cNvSpPr>
                  <a:spLocks/>
                </p:cNvSpPr>
                <p:nvPr/>
              </p:nvSpPr>
              <p:spPr bwMode="auto">
                <a:xfrm>
                  <a:off x="7077075" y="1463675"/>
                  <a:ext cx="441325" cy="261938"/>
                </a:xfrm>
                <a:custGeom>
                  <a:avLst/>
                  <a:gdLst>
                    <a:gd name="T0" fmla="*/ 142 w 162"/>
                    <a:gd name="T1" fmla="*/ 96 h 96"/>
                    <a:gd name="T2" fmla="*/ 142 w 162"/>
                    <a:gd name="T3" fmla="*/ 25 h 96"/>
                    <a:gd name="T4" fmla="*/ 137 w 162"/>
                    <a:gd name="T5" fmla="*/ 20 h 96"/>
                    <a:gd name="T6" fmla="*/ 66 w 162"/>
                    <a:gd name="T7" fmla="*/ 20 h 96"/>
                    <a:gd name="T8" fmla="*/ 22 w 162"/>
                    <a:gd name="T9" fmla="*/ 64 h 96"/>
                    <a:gd name="T10" fmla="*/ 0 w 162"/>
                    <a:gd name="T11" fmla="*/ 86 h 96"/>
                  </a:gdLst>
                  <a:ahLst/>
                  <a:cxnLst>
                    <a:cxn ang="0">
                      <a:pos x="T0" y="T1"/>
                    </a:cxn>
                    <a:cxn ang="0">
                      <a:pos x="T2" y="T3"/>
                    </a:cxn>
                    <a:cxn ang="0">
                      <a:pos x="T4" y="T5"/>
                    </a:cxn>
                    <a:cxn ang="0">
                      <a:pos x="T6" y="T7"/>
                    </a:cxn>
                    <a:cxn ang="0">
                      <a:pos x="T8" y="T9"/>
                    </a:cxn>
                    <a:cxn ang="0">
                      <a:pos x="T10" y="T11"/>
                    </a:cxn>
                  </a:cxnLst>
                  <a:rect l="0" t="0" r="r" b="b"/>
                  <a:pathLst>
                    <a:path w="162" h="96">
                      <a:moveTo>
                        <a:pt x="142" y="96"/>
                      </a:moveTo>
                      <a:cubicBezTo>
                        <a:pt x="162" y="76"/>
                        <a:pt x="162" y="44"/>
                        <a:pt x="142" y="25"/>
                      </a:cubicBezTo>
                      <a:cubicBezTo>
                        <a:pt x="137" y="20"/>
                        <a:pt x="137" y="20"/>
                        <a:pt x="137" y="20"/>
                      </a:cubicBezTo>
                      <a:cubicBezTo>
                        <a:pt x="118" y="0"/>
                        <a:pt x="86" y="0"/>
                        <a:pt x="66" y="20"/>
                      </a:cubicBezTo>
                      <a:cubicBezTo>
                        <a:pt x="22" y="64"/>
                        <a:pt x="22" y="64"/>
                        <a:pt x="22" y="64"/>
                      </a:cubicBezTo>
                      <a:cubicBezTo>
                        <a:pt x="0" y="86"/>
                        <a:pt x="0" y="86"/>
                        <a:pt x="0" y="86"/>
                      </a:cubicBezTo>
                    </a:path>
                  </a:pathLst>
                </a:cu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 name="Freeform 466">
                  <a:extLst>
                    <a:ext uri="{FF2B5EF4-FFF2-40B4-BE49-F238E27FC236}">
                      <a16:creationId xmlns:a16="http://schemas.microsoft.com/office/drawing/2014/main" id="{1952CD7C-F31F-4F85-AAB0-F6459BD41104}"/>
                    </a:ext>
                  </a:extLst>
                </p:cNvPr>
                <p:cNvSpPr>
                  <a:spLocks/>
                </p:cNvSpPr>
                <p:nvPr/>
              </p:nvSpPr>
              <p:spPr bwMode="auto">
                <a:xfrm>
                  <a:off x="6858000" y="1690688"/>
                  <a:ext cx="317500" cy="433388"/>
                </a:xfrm>
                <a:custGeom>
                  <a:avLst/>
                  <a:gdLst>
                    <a:gd name="T0" fmla="*/ 94 w 116"/>
                    <a:gd name="T1" fmla="*/ 141 h 159"/>
                    <a:gd name="T2" fmla="*/ 25 w 116"/>
                    <a:gd name="T3" fmla="*/ 139 h 159"/>
                    <a:gd name="T4" fmla="*/ 20 w 116"/>
                    <a:gd name="T5" fmla="*/ 134 h 159"/>
                    <a:gd name="T6" fmla="*/ 20 w 116"/>
                    <a:gd name="T7" fmla="*/ 63 h 159"/>
                    <a:gd name="T8" fmla="*/ 83 w 116"/>
                    <a:gd name="T9" fmla="*/ 0 h 159"/>
                    <a:gd name="T10" fmla="*/ 116 w 116"/>
                    <a:gd name="T11" fmla="*/ 33 h 159"/>
                  </a:gdLst>
                  <a:ahLst/>
                  <a:cxnLst>
                    <a:cxn ang="0">
                      <a:pos x="T0" y="T1"/>
                    </a:cxn>
                    <a:cxn ang="0">
                      <a:pos x="T2" y="T3"/>
                    </a:cxn>
                    <a:cxn ang="0">
                      <a:pos x="T4" y="T5"/>
                    </a:cxn>
                    <a:cxn ang="0">
                      <a:pos x="T6" y="T7"/>
                    </a:cxn>
                    <a:cxn ang="0">
                      <a:pos x="T8" y="T9"/>
                    </a:cxn>
                    <a:cxn ang="0">
                      <a:pos x="T10" y="T11"/>
                    </a:cxn>
                  </a:cxnLst>
                  <a:rect l="0" t="0" r="r" b="b"/>
                  <a:pathLst>
                    <a:path w="116" h="159">
                      <a:moveTo>
                        <a:pt x="94" y="141"/>
                      </a:moveTo>
                      <a:cubicBezTo>
                        <a:pt x="74" y="159"/>
                        <a:pt x="44" y="158"/>
                        <a:pt x="25" y="139"/>
                      </a:cubicBezTo>
                      <a:cubicBezTo>
                        <a:pt x="20" y="134"/>
                        <a:pt x="20" y="134"/>
                        <a:pt x="20" y="134"/>
                      </a:cubicBezTo>
                      <a:cubicBezTo>
                        <a:pt x="0" y="115"/>
                        <a:pt x="0" y="83"/>
                        <a:pt x="20" y="63"/>
                      </a:cubicBezTo>
                      <a:cubicBezTo>
                        <a:pt x="83" y="0"/>
                        <a:pt x="83" y="0"/>
                        <a:pt x="83" y="0"/>
                      </a:cubicBezTo>
                      <a:cubicBezTo>
                        <a:pt x="116" y="33"/>
                        <a:pt x="116" y="33"/>
                        <a:pt x="116" y="33"/>
                      </a:cubicBezTo>
                    </a:path>
                  </a:pathLst>
                </a:custGeom>
                <a:noFill/>
                <a:ln w="1905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 name="Line 467">
                  <a:extLst>
                    <a:ext uri="{FF2B5EF4-FFF2-40B4-BE49-F238E27FC236}">
                      <a16:creationId xmlns:a16="http://schemas.microsoft.com/office/drawing/2014/main" id="{9F4B461E-CE85-4E1F-9A8D-845A99D389B4}"/>
                    </a:ext>
                  </a:extLst>
                </p:cNvPr>
                <p:cNvSpPr>
                  <a:spLocks noChangeShapeType="1"/>
                </p:cNvSpPr>
                <p:nvPr/>
              </p:nvSpPr>
              <p:spPr bwMode="auto">
                <a:xfrm flipH="1">
                  <a:off x="7221538" y="1554163"/>
                  <a:ext cx="87313" cy="87313"/>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 name="Oval 468">
                  <a:extLst>
                    <a:ext uri="{FF2B5EF4-FFF2-40B4-BE49-F238E27FC236}">
                      <a16:creationId xmlns:a16="http://schemas.microsoft.com/office/drawing/2014/main" id="{6A0D51A0-D4AC-47CE-876F-C6F0C9E638F8}"/>
                    </a:ext>
                  </a:extLst>
                </p:cNvPr>
                <p:cNvSpPr>
                  <a:spLocks noChangeArrowheads="1"/>
                </p:cNvSpPr>
                <p:nvPr/>
              </p:nvSpPr>
              <p:spPr bwMode="auto">
                <a:xfrm>
                  <a:off x="7177088" y="1760538"/>
                  <a:ext cx="328613" cy="327025"/>
                </a:xfrm>
                <a:prstGeom prst="ellipse">
                  <a:avLst/>
                </a:prstGeom>
                <a:noFill/>
                <a:ln w="19050" cap="rnd">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 name="Line 469">
                  <a:extLst>
                    <a:ext uri="{FF2B5EF4-FFF2-40B4-BE49-F238E27FC236}">
                      <a16:creationId xmlns:a16="http://schemas.microsoft.com/office/drawing/2014/main" id="{F3D7D11E-7A4C-4033-A555-1499369AC074}"/>
                    </a:ext>
                  </a:extLst>
                </p:cNvPr>
                <p:cNvSpPr>
                  <a:spLocks noChangeShapeType="1"/>
                </p:cNvSpPr>
                <p:nvPr/>
              </p:nvSpPr>
              <p:spPr bwMode="auto">
                <a:xfrm flipH="1">
                  <a:off x="7253288" y="1924050"/>
                  <a:ext cx="174625" cy="0"/>
                </a:xfrm>
                <a:prstGeom prst="line">
                  <a:avLst/>
                </a:prstGeom>
                <a:noFill/>
                <a:ln w="19050" cap="rnd">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7" name="Group 56">
                <a:extLst>
                  <a:ext uri="{FF2B5EF4-FFF2-40B4-BE49-F238E27FC236}">
                    <a16:creationId xmlns:a16="http://schemas.microsoft.com/office/drawing/2014/main" id="{D065967F-AC23-47BB-AC34-339960D9D470}"/>
                  </a:ext>
                </a:extLst>
              </p:cNvPr>
              <p:cNvGrpSpPr>
                <a:grpSpLocks noChangeAspect="1"/>
              </p:cNvGrpSpPr>
              <p:nvPr/>
            </p:nvGrpSpPr>
            <p:grpSpPr>
              <a:xfrm>
                <a:off x="4629380" y="1509486"/>
                <a:ext cx="437883" cy="377372"/>
                <a:chOff x="5781675" y="2611438"/>
                <a:chExt cx="631825" cy="544513"/>
              </a:xfrm>
            </p:grpSpPr>
            <p:sp>
              <p:nvSpPr>
                <p:cNvPr id="369" name="Freeform 501">
                  <a:extLst>
                    <a:ext uri="{FF2B5EF4-FFF2-40B4-BE49-F238E27FC236}">
                      <a16:creationId xmlns:a16="http://schemas.microsoft.com/office/drawing/2014/main" id="{737FD3AB-069F-4E04-A144-71337E755D68}"/>
                    </a:ext>
                  </a:extLst>
                </p:cNvPr>
                <p:cNvSpPr>
                  <a:spLocks/>
                </p:cNvSpPr>
                <p:nvPr/>
              </p:nvSpPr>
              <p:spPr bwMode="auto">
                <a:xfrm>
                  <a:off x="5781675" y="2611438"/>
                  <a:ext cx="631825" cy="501650"/>
                </a:xfrm>
                <a:custGeom>
                  <a:avLst/>
                  <a:gdLst>
                    <a:gd name="T0" fmla="*/ 216 w 232"/>
                    <a:gd name="T1" fmla="*/ 184 h 184"/>
                    <a:gd name="T2" fmla="*/ 16 w 232"/>
                    <a:gd name="T3" fmla="*/ 184 h 184"/>
                    <a:gd name="T4" fmla="*/ 0 w 232"/>
                    <a:gd name="T5" fmla="*/ 168 h 184"/>
                    <a:gd name="T6" fmla="*/ 0 w 232"/>
                    <a:gd name="T7" fmla="*/ 16 h 184"/>
                    <a:gd name="T8" fmla="*/ 16 w 232"/>
                    <a:gd name="T9" fmla="*/ 0 h 184"/>
                    <a:gd name="T10" fmla="*/ 216 w 232"/>
                    <a:gd name="T11" fmla="*/ 0 h 184"/>
                    <a:gd name="T12" fmla="*/ 232 w 232"/>
                    <a:gd name="T13" fmla="*/ 16 h 184"/>
                    <a:gd name="T14" fmla="*/ 232 w 232"/>
                    <a:gd name="T15" fmla="*/ 168 h 184"/>
                    <a:gd name="T16" fmla="*/ 216 w 232"/>
                    <a:gd name="T17"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84">
                      <a:moveTo>
                        <a:pt x="216" y="184"/>
                      </a:moveTo>
                      <a:cubicBezTo>
                        <a:pt x="16" y="184"/>
                        <a:pt x="16" y="184"/>
                        <a:pt x="16" y="184"/>
                      </a:cubicBezTo>
                      <a:cubicBezTo>
                        <a:pt x="7" y="184"/>
                        <a:pt x="0" y="177"/>
                        <a:pt x="0" y="168"/>
                      </a:cubicBezTo>
                      <a:cubicBezTo>
                        <a:pt x="0" y="16"/>
                        <a:pt x="0" y="16"/>
                        <a:pt x="0" y="16"/>
                      </a:cubicBezTo>
                      <a:cubicBezTo>
                        <a:pt x="0" y="7"/>
                        <a:pt x="7" y="0"/>
                        <a:pt x="16" y="0"/>
                      </a:cubicBezTo>
                      <a:cubicBezTo>
                        <a:pt x="216" y="0"/>
                        <a:pt x="216" y="0"/>
                        <a:pt x="216" y="0"/>
                      </a:cubicBezTo>
                      <a:cubicBezTo>
                        <a:pt x="225" y="0"/>
                        <a:pt x="232" y="7"/>
                        <a:pt x="232" y="16"/>
                      </a:cubicBezTo>
                      <a:cubicBezTo>
                        <a:pt x="232" y="168"/>
                        <a:pt x="232" y="168"/>
                        <a:pt x="232" y="168"/>
                      </a:cubicBezTo>
                      <a:cubicBezTo>
                        <a:pt x="232" y="177"/>
                        <a:pt x="225" y="184"/>
                        <a:pt x="216" y="184"/>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 name="Freeform 502">
                  <a:extLst>
                    <a:ext uri="{FF2B5EF4-FFF2-40B4-BE49-F238E27FC236}">
                      <a16:creationId xmlns:a16="http://schemas.microsoft.com/office/drawing/2014/main" id="{CDFF1B0F-AA05-4B8B-9D97-2A86AC682381}"/>
                    </a:ext>
                  </a:extLst>
                </p:cNvPr>
                <p:cNvSpPr>
                  <a:spLocks/>
                </p:cNvSpPr>
                <p:nvPr/>
              </p:nvSpPr>
              <p:spPr bwMode="auto">
                <a:xfrm>
                  <a:off x="5846763" y="2676525"/>
                  <a:ext cx="501650" cy="349250"/>
                </a:xfrm>
                <a:custGeom>
                  <a:avLst/>
                  <a:gdLst>
                    <a:gd name="T0" fmla="*/ 176 w 184"/>
                    <a:gd name="T1" fmla="*/ 128 h 128"/>
                    <a:gd name="T2" fmla="*/ 8 w 184"/>
                    <a:gd name="T3" fmla="*/ 128 h 128"/>
                    <a:gd name="T4" fmla="*/ 0 w 184"/>
                    <a:gd name="T5" fmla="*/ 120 h 128"/>
                    <a:gd name="T6" fmla="*/ 0 w 184"/>
                    <a:gd name="T7" fmla="*/ 8 h 128"/>
                    <a:gd name="T8" fmla="*/ 8 w 184"/>
                    <a:gd name="T9" fmla="*/ 0 h 128"/>
                    <a:gd name="T10" fmla="*/ 176 w 184"/>
                    <a:gd name="T11" fmla="*/ 0 h 128"/>
                    <a:gd name="T12" fmla="*/ 184 w 184"/>
                    <a:gd name="T13" fmla="*/ 8 h 128"/>
                    <a:gd name="T14" fmla="*/ 184 w 184"/>
                    <a:gd name="T15" fmla="*/ 120 h 128"/>
                    <a:gd name="T16" fmla="*/ 176 w 18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128">
                      <a:moveTo>
                        <a:pt x="176" y="128"/>
                      </a:moveTo>
                      <a:cubicBezTo>
                        <a:pt x="8" y="128"/>
                        <a:pt x="8" y="128"/>
                        <a:pt x="8" y="128"/>
                      </a:cubicBezTo>
                      <a:cubicBezTo>
                        <a:pt x="4" y="128"/>
                        <a:pt x="0" y="124"/>
                        <a:pt x="0" y="120"/>
                      </a:cubicBezTo>
                      <a:cubicBezTo>
                        <a:pt x="0" y="8"/>
                        <a:pt x="0" y="8"/>
                        <a:pt x="0" y="8"/>
                      </a:cubicBezTo>
                      <a:cubicBezTo>
                        <a:pt x="0" y="4"/>
                        <a:pt x="4" y="0"/>
                        <a:pt x="8" y="0"/>
                      </a:cubicBezTo>
                      <a:cubicBezTo>
                        <a:pt x="176" y="0"/>
                        <a:pt x="176" y="0"/>
                        <a:pt x="176" y="0"/>
                      </a:cubicBezTo>
                      <a:cubicBezTo>
                        <a:pt x="180" y="0"/>
                        <a:pt x="184" y="4"/>
                        <a:pt x="184" y="8"/>
                      </a:cubicBezTo>
                      <a:cubicBezTo>
                        <a:pt x="184" y="120"/>
                        <a:pt x="184" y="120"/>
                        <a:pt x="184" y="120"/>
                      </a:cubicBezTo>
                      <a:cubicBezTo>
                        <a:pt x="184" y="124"/>
                        <a:pt x="180" y="128"/>
                        <a:pt x="176" y="128"/>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 name="Freeform 503">
                  <a:extLst>
                    <a:ext uri="{FF2B5EF4-FFF2-40B4-BE49-F238E27FC236}">
                      <a16:creationId xmlns:a16="http://schemas.microsoft.com/office/drawing/2014/main" id="{D6EF5BB8-7C13-42D6-BC94-3D4A78F255E2}"/>
                    </a:ext>
                  </a:extLst>
                </p:cNvPr>
                <p:cNvSpPr>
                  <a:spLocks/>
                </p:cNvSpPr>
                <p:nvPr/>
              </p:nvSpPr>
              <p:spPr bwMode="auto">
                <a:xfrm>
                  <a:off x="5900738" y="2752725"/>
                  <a:ext cx="393700" cy="174625"/>
                </a:xfrm>
                <a:custGeom>
                  <a:avLst/>
                  <a:gdLst>
                    <a:gd name="T0" fmla="*/ 0 w 248"/>
                    <a:gd name="T1" fmla="*/ 66 h 110"/>
                    <a:gd name="T2" fmla="*/ 28 w 248"/>
                    <a:gd name="T3" fmla="*/ 66 h 110"/>
                    <a:gd name="T4" fmla="*/ 55 w 248"/>
                    <a:gd name="T5" fmla="*/ 0 h 110"/>
                    <a:gd name="T6" fmla="*/ 90 w 248"/>
                    <a:gd name="T7" fmla="*/ 110 h 110"/>
                    <a:gd name="T8" fmla="*/ 124 w 248"/>
                    <a:gd name="T9" fmla="*/ 29 h 110"/>
                    <a:gd name="T10" fmla="*/ 138 w 248"/>
                    <a:gd name="T11" fmla="*/ 88 h 110"/>
                    <a:gd name="T12" fmla="*/ 165 w 248"/>
                    <a:gd name="T13" fmla="*/ 29 h 110"/>
                    <a:gd name="T14" fmla="*/ 186 w 248"/>
                    <a:gd name="T15" fmla="*/ 66 h 110"/>
                    <a:gd name="T16" fmla="*/ 248 w 248"/>
                    <a:gd name="T17" fmla="*/ 6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110">
                      <a:moveTo>
                        <a:pt x="0" y="66"/>
                      </a:moveTo>
                      <a:lnTo>
                        <a:pt x="28" y="66"/>
                      </a:lnTo>
                      <a:lnTo>
                        <a:pt x="55" y="0"/>
                      </a:lnTo>
                      <a:lnTo>
                        <a:pt x="90" y="110"/>
                      </a:lnTo>
                      <a:lnTo>
                        <a:pt x="124" y="29"/>
                      </a:lnTo>
                      <a:lnTo>
                        <a:pt x="138" y="88"/>
                      </a:lnTo>
                      <a:lnTo>
                        <a:pt x="165" y="29"/>
                      </a:lnTo>
                      <a:lnTo>
                        <a:pt x="186" y="66"/>
                      </a:lnTo>
                      <a:lnTo>
                        <a:pt x="248" y="66"/>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 name="Freeform 504">
                  <a:extLst>
                    <a:ext uri="{FF2B5EF4-FFF2-40B4-BE49-F238E27FC236}">
                      <a16:creationId xmlns:a16="http://schemas.microsoft.com/office/drawing/2014/main" id="{2F5125D3-BF8A-46FF-882A-4C66E3B9EF1B}"/>
                    </a:ext>
                  </a:extLst>
                </p:cNvPr>
                <p:cNvSpPr>
                  <a:spLocks/>
                </p:cNvSpPr>
                <p:nvPr/>
              </p:nvSpPr>
              <p:spPr bwMode="auto">
                <a:xfrm>
                  <a:off x="5835650" y="3113088"/>
                  <a:ext cx="523875" cy="42863"/>
                </a:xfrm>
                <a:custGeom>
                  <a:avLst/>
                  <a:gdLst>
                    <a:gd name="T0" fmla="*/ 316 w 330"/>
                    <a:gd name="T1" fmla="*/ 27 h 27"/>
                    <a:gd name="T2" fmla="*/ 14 w 330"/>
                    <a:gd name="T3" fmla="*/ 27 h 27"/>
                    <a:gd name="T4" fmla="*/ 0 w 330"/>
                    <a:gd name="T5" fmla="*/ 0 h 27"/>
                    <a:gd name="T6" fmla="*/ 330 w 330"/>
                    <a:gd name="T7" fmla="*/ 0 h 27"/>
                    <a:gd name="T8" fmla="*/ 316 w 330"/>
                    <a:gd name="T9" fmla="*/ 27 h 27"/>
                  </a:gdLst>
                  <a:ahLst/>
                  <a:cxnLst>
                    <a:cxn ang="0">
                      <a:pos x="T0" y="T1"/>
                    </a:cxn>
                    <a:cxn ang="0">
                      <a:pos x="T2" y="T3"/>
                    </a:cxn>
                    <a:cxn ang="0">
                      <a:pos x="T4" y="T5"/>
                    </a:cxn>
                    <a:cxn ang="0">
                      <a:pos x="T6" y="T7"/>
                    </a:cxn>
                    <a:cxn ang="0">
                      <a:pos x="T8" y="T9"/>
                    </a:cxn>
                  </a:cxnLst>
                  <a:rect l="0" t="0" r="r" b="b"/>
                  <a:pathLst>
                    <a:path w="330" h="27">
                      <a:moveTo>
                        <a:pt x="316" y="27"/>
                      </a:moveTo>
                      <a:lnTo>
                        <a:pt x="14" y="27"/>
                      </a:lnTo>
                      <a:lnTo>
                        <a:pt x="0" y="0"/>
                      </a:lnTo>
                      <a:lnTo>
                        <a:pt x="330" y="0"/>
                      </a:lnTo>
                      <a:lnTo>
                        <a:pt x="316" y="27"/>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 name="Line 505">
                  <a:extLst>
                    <a:ext uri="{FF2B5EF4-FFF2-40B4-BE49-F238E27FC236}">
                      <a16:creationId xmlns:a16="http://schemas.microsoft.com/office/drawing/2014/main" id="{760D186A-FA5E-4CC8-805D-E3252A779223}"/>
                    </a:ext>
                  </a:extLst>
                </p:cNvPr>
                <p:cNvSpPr>
                  <a:spLocks noChangeShapeType="1"/>
                </p:cNvSpPr>
                <p:nvPr/>
              </p:nvSpPr>
              <p:spPr bwMode="auto">
                <a:xfrm>
                  <a:off x="5878513" y="3059113"/>
                  <a:ext cx="87313"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8" name="Group 57">
                <a:extLst>
                  <a:ext uri="{FF2B5EF4-FFF2-40B4-BE49-F238E27FC236}">
                    <a16:creationId xmlns:a16="http://schemas.microsoft.com/office/drawing/2014/main" id="{6FC89853-1E2C-4EEE-B4C6-208898CDBBCE}"/>
                  </a:ext>
                </a:extLst>
              </p:cNvPr>
              <p:cNvGrpSpPr>
                <a:grpSpLocks noChangeAspect="1"/>
              </p:cNvGrpSpPr>
              <p:nvPr/>
            </p:nvGrpSpPr>
            <p:grpSpPr>
              <a:xfrm>
                <a:off x="5834636" y="2779330"/>
                <a:ext cx="457200" cy="456054"/>
                <a:chOff x="4689475" y="3657600"/>
                <a:chExt cx="633413" cy="631825"/>
              </a:xfrm>
            </p:grpSpPr>
            <p:sp>
              <p:nvSpPr>
                <p:cNvPr id="366" name="Freeform 535">
                  <a:extLst>
                    <a:ext uri="{FF2B5EF4-FFF2-40B4-BE49-F238E27FC236}">
                      <a16:creationId xmlns:a16="http://schemas.microsoft.com/office/drawing/2014/main" id="{A22E0F41-C2CA-4C65-AB41-85A83AF5CEBD}"/>
                    </a:ext>
                  </a:extLst>
                </p:cNvPr>
                <p:cNvSpPr>
                  <a:spLocks/>
                </p:cNvSpPr>
                <p:nvPr/>
              </p:nvSpPr>
              <p:spPr bwMode="auto">
                <a:xfrm>
                  <a:off x="4689475" y="3876675"/>
                  <a:ext cx="414338" cy="412750"/>
                </a:xfrm>
                <a:custGeom>
                  <a:avLst/>
                  <a:gdLst>
                    <a:gd name="T0" fmla="*/ 152 w 152"/>
                    <a:gd name="T1" fmla="*/ 122 h 152"/>
                    <a:gd name="T2" fmla="*/ 122 w 152"/>
                    <a:gd name="T3" fmla="*/ 152 h 152"/>
                    <a:gd name="T4" fmla="*/ 0 w 152"/>
                    <a:gd name="T5" fmla="*/ 30 h 152"/>
                    <a:gd name="T6" fmla="*/ 30 w 152"/>
                    <a:gd name="T7" fmla="*/ 0 h 152"/>
                    <a:gd name="T8" fmla="*/ 35 w 152"/>
                    <a:gd name="T9" fmla="*/ 0 h 152"/>
                    <a:gd name="T10" fmla="*/ 36 w 152"/>
                    <a:gd name="T11" fmla="*/ 1 h 152"/>
                    <a:gd name="T12" fmla="*/ 42 w 152"/>
                    <a:gd name="T13" fmla="*/ 7 h 152"/>
                    <a:gd name="T14" fmla="*/ 50 w 152"/>
                    <a:gd name="T15" fmla="*/ 52 h 152"/>
                    <a:gd name="T16" fmla="*/ 48 w 152"/>
                    <a:gd name="T17" fmla="*/ 54 h 152"/>
                    <a:gd name="T18" fmla="*/ 37 w 152"/>
                    <a:gd name="T19" fmla="*/ 60 h 152"/>
                    <a:gd name="T20" fmla="*/ 36 w 152"/>
                    <a:gd name="T21" fmla="*/ 63 h 152"/>
                    <a:gd name="T22" fmla="*/ 57 w 152"/>
                    <a:gd name="T23" fmla="*/ 95 h 152"/>
                    <a:gd name="T24" fmla="*/ 89 w 152"/>
                    <a:gd name="T25" fmla="*/ 116 h 152"/>
                    <a:gd name="T26" fmla="*/ 92 w 152"/>
                    <a:gd name="T27" fmla="*/ 114 h 152"/>
                    <a:gd name="T28" fmla="*/ 98 w 152"/>
                    <a:gd name="T29" fmla="*/ 104 h 152"/>
                    <a:gd name="T30" fmla="*/ 100 w 152"/>
                    <a:gd name="T31" fmla="*/ 102 h 152"/>
                    <a:gd name="T32" fmla="*/ 145 w 152"/>
                    <a:gd name="T33" fmla="*/ 110 h 152"/>
                    <a:gd name="T34" fmla="*/ 151 w 152"/>
                    <a:gd name="T35" fmla="*/ 116 h 152"/>
                    <a:gd name="T36" fmla="*/ 152 w 152"/>
                    <a:gd name="T37" fmla="*/ 117 h 152"/>
                    <a:gd name="T38" fmla="*/ 152 w 152"/>
                    <a:gd name="T39" fmla="*/ 12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2" h="152">
                      <a:moveTo>
                        <a:pt x="152" y="122"/>
                      </a:moveTo>
                      <a:cubicBezTo>
                        <a:pt x="152" y="138"/>
                        <a:pt x="138" y="152"/>
                        <a:pt x="122" y="152"/>
                      </a:cubicBezTo>
                      <a:cubicBezTo>
                        <a:pt x="54" y="152"/>
                        <a:pt x="0" y="98"/>
                        <a:pt x="0" y="30"/>
                      </a:cubicBezTo>
                      <a:cubicBezTo>
                        <a:pt x="0" y="14"/>
                        <a:pt x="14" y="0"/>
                        <a:pt x="30" y="0"/>
                      </a:cubicBezTo>
                      <a:cubicBezTo>
                        <a:pt x="32" y="0"/>
                        <a:pt x="34" y="0"/>
                        <a:pt x="35" y="0"/>
                      </a:cubicBezTo>
                      <a:cubicBezTo>
                        <a:pt x="36" y="0"/>
                        <a:pt x="36" y="1"/>
                        <a:pt x="36" y="1"/>
                      </a:cubicBezTo>
                      <a:cubicBezTo>
                        <a:pt x="39" y="1"/>
                        <a:pt x="42" y="4"/>
                        <a:pt x="42" y="7"/>
                      </a:cubicBezTo>
                      <a:cubicBezTo>
                        <a:pt x="50" y="52"/>
                        <a:pt x="50" y="52"/>
                        <a:pt x="50" y="52"/>
                      </a:cubicBezTo>
                      <a:cubicBezTo>
                        <a:pt x="50" y="53"/>
                        <a:pt x="49" y="54"/>
                        <a:pt x="48" y="54"/>
                      </a:cubicBezTo>
                      <a:cubicBezTo>
                        <a:pt x="48" y="54"/>
                        <a:pt x="41" y="58"/>
                        <a:pt x="37" y="60"/>
                      </a:cubicBezTo>
                      <a:cubicBezTo>
                        <a:pt x="36" y="60"/>
                        <a:pt x="36" y="62"/>
                        <a:pt x="36" y="63"/>
                      </a:cubicBezTo>
                      <a:cubicBezTo>
                        <a:pt x="41" y="75"/>
                        <a:pt x="48" y="86"/>
                        <a:pt x="57" y="95"/>
                      </a:cubicBezTo>
                      <a:cubicBezTo>
                        <a:pt x="66" y="104"/>
                        <a:pt x="77" y="111"/>
                        <a:pt x="89" y="116"/>
                      </a:cubicBezTo>
                      <a:cubicBezTo>
                        <a:pt x="90" y="116"/>
                        <a:pt x="92" y="116"/>
                        <a:pt x="92" y="114"/>
                      </a:cubicBezTo>
                      <a:cubicBezTo>
                        <a:pt x="94" y="111"/>
                        <a:pt x="98" y="104"/>
                        <a:pt x="98" y="104"/>
                      </a:cubicBezTo>
                      <a:cubicBezTo>
                        <a:pt x="98" y="103"/>
                        <a:pt x="99" y="102"/>
                        <a:pt x="100" y="102"/>
                      </a:cubicBezTo>
                      <a:cubicBezTo>
                        <a:pt x="145" y="110"/>
                        <a:pt x="145" y="110"/>
                        <a:pt x="145" y="110"/>
                      </a:cubicBezTo>
                      <a:cubicBezTo>
                        <a:pt x="148" y="110"/>
                        <a:pt x="151" y="113"/>
                        <a:pt x="151" y="116"/>
                      </a:cubicBezTo>
                      <a:cubicBezTo>
                        <a:pt x="151" y="116"/>
                        <a:pt x="152" y="116"/>
                        <a:pt x="152" y="117"/>
                      </a:cubicBezTo>
                      <a:cubicBezTo>
                        <a:pt x="152" y="118"/>
                        <a:pt x="152" y="120"/>
                        <a:pt x="152" y="122"/>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 name="Freeform 536">
                  <a:extLst>
                    <a:ext uri="{FF2B5EF4-FFF2-40B4-BE49-F238E27FC236}">
                      <a16:creationId xmlns:a16="http://schemas.microsoft.com/office/drawing/2014/main" id="{688F8419-B1B0-4DCD-9967-D1CDA632D0DA}"/>
                    </a:ext>
                  </a:extLst>
                </p:cNvPr>
                <p:cNvSpPr>
                  <a:spLocks/>
                </p:cNvSpPr>
                <p:nvPr/>
              </p:nvSpPr>
              <p:spPr bwMode="auto">
                <a:xfrm>
                  <a:off x="5060950" y="3756025"/>
                  <a:ext cx="152400"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8" name="Freeform 537">
                  <a:extLst>
                    <a:ext uri="{FF2B5EF4-FFF2-40B4-BE49-F238E27FC236}">
                      <a16:creationId xmlns:a16="http://schemas.microsoft.com/office/drawing/2014/main" id="{F36F16B2-43ED-4648-93A5-9F4129A20BD0}"/>
                    </a:ext>
                  </a:extLst>
                </p:cNvPr>
                <p:cNvSpPr>
                  <a:spLocks/>
                </p:cNvSpPr>
                <p:nvPr/>
              </p:nvSpPr>
              <p:spPr bwMode="auto">
                <a:xfrm>
                  <a:off x="4951413" y="3657600"/>
                  <a:ext cx="371475" cy="458788"/>
                </a:xfrm>
                <a:custGeom>
                  <a:avLst/>
                  <a:gdLst>
                    <a:gd name="T0" fmla="*/ 136 w 136"/>
                    <a:gd name="T1" fmla="*/ 66 h 168"/>
                    <a:gd name="T2" fmla="*/ 68 w 136"/>
                    <a:gd name="T3" fmla="*/ 0 h 168"/>
                    <a:gd name="T4" fmla="*/ 0 w 136"/>
                    <a:gd name="T5" fmla="*/ 66 h 168"/>
                    <a:gd name="T6" fmla="*/ 49 w 136"/>
                    <a:gd name="T7" fmla="*/ 130 h 168"/>
                    <a:gd name="T8" fmla="*/ 37 w 136"/>
                    <a:gd name="T9" fmla="*/ 168 h 168"/>
                    <a:gd name="T10" fmla="*/ 110 w 136"/>
                    <a:gd name="T11" fmla="*/ 118 h 168"/>
                    <a:gd name="T12" fmla="*/ 110 w 136"/>
                    <a:gd name="T13" fmla="*/ 118 h 168"/>
                    <a:gd name="T14" fmla="*/ 110 w 136"/>
                    <a:gd name="T15" fmla="*/ 118 h 168"/>
                    <a:gd name="T16" fmla="*/ 136 w 136"/>
                    <a:gd name="T17" fmla="*/ 6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68">
                      <a:moveTo>
                        <a:pt x="136" y="66"/>
                      </a:moveTo>
                      <a:cubicBezTo>
                        <a:pt x="136" y="30"/>
                        <a:pt x="106" y="0"/>
                        <a:pt x="68" y="0"/>
                      </a:cubicBezTo>
                      <a:cubicBezTo>
                        <a:pt x="30" y="0"/>
                        <a:pt x="0" y="30"/>
                        <a:pt x="0" y="66"/>
                      </a:cubicBezTo>
                      <a:cubicBezTo>
                        <a:pt x="0" y="96"/>
                        <a:pt x="20" y="121"/>
                        <a:pt x="49" y="130"/>
                      </a:cubicBezTo>
                      <a:cubicBezTo>
                        <a:pt x="37" y="168"/>
                        <a:pt x="37" y="168"/>
                        <a:pt x="37" y="168"/>
                      </a:cubicBezTo>
                      <a:cubicBezTo>
                        <a:pt x="37" y="168"/>
                        <a:pt x="105" y="122"/>
                        <a:pt x="110" y="118"/>
                      </a:cubicBezTo>
                      <a:cubicBezTo>
                        <a:pt x="110" y="118"/>
                        <a:pt x="110" y="118"/>
                        <a:pt x="110" y="118"/>
                      </a:cubicBezTo>
                      <a:cubicBezTo>
                        <a:pt x="110" y="118"/>
                        <a:pt x="110" y="118"/>
                        <a:pt x="110" y="118"/>
                      </a:cubicBezTo>
                      <a:cubicBezTo>
                        <a:pt x="126" y="106"/>
                        <a:pt x="136" y="87"/>
                        <a:pt x="136" y="66"/>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9" name="Group 58">
                <a:extLst>
                  <a:ext uri="{FF2B5EF4-FFF2-40B4-BE49-F238E27FC236}">
                    <a16:creationId xmlns:a16="http://schemas.microsoft.com/office/drawing/2014/main" id="{EA856DC4-42A2-49D6-B09E-AA62AF679E75}"/>
                  </a:ext>
                </a:extLst>
              </p:cNvPr>
              <p:cNvGrpSpPr>
                <a:grpSpLocks noChangeAspect="1"/>
              </p:cNvGrpSpPr>
              <p:nvPr/>
            </p:nvGrpSpPr>
            <p:grpSpPr>
              <a:xfrm>
                <a:off x="2584420" y="4584568"/>
                <a:ext cx="376495" cy="517518"/>
                <a:chOff x="3683000" y="4745038"/>
                <a:chExt cx="461963" cy="635000"/>
              </a:xfrm>
            </p:grpSpPr>
            <p:sp>
              <p:nvSpPr>
                <p:cNvPr id="357" name="Oval 561">
                  <a:extLst>
                    <a:ext uri="{FF2B5EF4-FFF2-40B4-BE49-F238E27FC236}">
                      <a16:creationId xmlns:a16="http://schemas.microsoft.com/office/drawing/2014/main" id="{D8CDB2AC-C4F9-4227-BFAF-C270E52BA85D}"/>
                    </a:ext>
                  </a:extLst>
                </p:cNvPr>
                <p:cNvSpPr>
                  <a:spLocks noChangeArrowheads="1"/>
                </p:cNvSpPr>
                <p:nvPr/>
              </p:nvSpPr>
              <p:spPr bwMode="auto">
                <a:xfrm>
                  <a:off x="3860800" y="5227638"/>
                  <a:ext cx="109538" cy="109538"/>
                </a:xfrm>
                <a:prstGeom prst="ellipse">
                  <a:avLst/>
                </a:pr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 name="Freeform 562">
                  <a:extLst>
                    <a:ext uri="{FF2B5EF4-FFF2-40B4-BE49-F238E27FC236}">
                      <a16:creationId xmlns:a16="http://schemas.microsoft.com/office/drawing/2014/main" id="{CD2CA423-BC22-43A6-ACEC-3574A241A13F}"/>
                    </a:ext>
                  </a:extLst>
                </p:cNvPr>
                <p:cNvSpPr>
                  <a:spLocks/>
                </p:cNvSpPr>
                <p:nvPr/>
              </p:nvSpPr>
              <p:spPr bwMode="auto">
                <a:xfrm>
                  <a:off x="3708400" y="5314950"/>
                  <a:ext cx="414338" cy="65088"/>
                </a:xfrm>
                <a:custGeom>
                  <a:avLst/>
                  <a:gdLst>
                    <a:gd name="T0" fmla="*/ 92 w 152"/>
                    <a:gd name="T1" fmla="*/ 0 h 24"/>
                    <a:gd name="T2" fmla="*/ 144 w 152"/>
                    <a:gd name="T3" fmla="*/ 0 h 24"/>
                    <a:gd name="T4" fmla="*/ 152 w 152"/>
                    <a:gd name="T5" fmla="*/ 8 h 24"/>
                    <a:gd name="T6" fmla="*/ 152 w 152"/>
                    <a:gd name="T7" fmla="*/ 20 h 24"/>
                    <a:gd name="T8" fmla="*/ 148 w 152"/>
                    <a:gd name="T9" fmla="*/ 24 h 24"/>
                    <a:gd name="T10" fmla="*/ 4 w 152"/>
                    <a:gd name="T11" fmla="*/ 24 h 24"/>
                    <a:gd name="T12" fmla="*/ 0 w 152"/>
                    <a:gd name="T13" fmla="*/ 20 h 24"/>
                    <a:gd name="T14" fmla="*/ 0 w 152"/>
                    <a:gd name="T15" fmla="*/ 8 h 24"/>
                    <a:gd name="T16" fmla="*/ 8 w 152"/>
                    <a:gd name="T17" fmla="*/ 0 h 24"/>
                    <a:gd name="T18" fmla="*/ 59 w 152"/>
                    <a:gd name="T1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24">
                      <a:moveTo>
                        <a:pt x="92" y="0"/>
                      </a:moveTo>
                      <a:cubicBezTo>
                        <a:pt x="144" y="0"/>
                        <a:pt x="144" y="0"/>
                        <a:pt x="144" y="0"/>
                      </a:cubicBezTo>
                      <a:cubicBezTo>
                        <a:pt x="148" y="0"/>
                        <a:pt x="152" y="4"/>
                        <a:pt x="152" y="8"/>
                      </a:cubicBezTo>
                      <a:cubicBezTo>
                        <a:pt x="152" y="20"/>
                        <a:pt x="152" y="20"/>
                        <a:pt x="152" y="20"/>
                      </a:cubicBezTo>
                      <a:cubicBezTo>
                        <a:pt x="152" y="22"/>
                        <a:pt x="150" y="24"/>
                        <a:pt x="148" y="24"/>
                      </a:cubicBezTo>
                      <a:cubicBezTo>
                        <a:pt x="4" y="24"/>
                        <a:pt x="4" y="24"/>
                        <a:pt x="4" y="24"/>
                      </a:cubicBezTo>
                      <a:cubicBezTo>
                        <a:pt x="2" y="24"/>
                        <a:pt x="0" y="22"/>
                        <a:pt x="0" y="20"/>
                      </a:cubicBezTo>
                      <a:cubicBezTo>
                        <a:pt x="0" y="8"/>
                        <a:pt x="0" y="8"/>
                        <a:pt x="0" y="8"/>
                      </a:cubicBezTo>
                      <a:cubicBezTo>
                        <a:pt x="0" y="4"/>
                        <a:pt x="4" y="0"/>
                        <a:pt x="8" y="0"/>
                      </a:cubicBezTo>
                      <a:cubicBezTo>
                        <a:pt x="59" y="0"/>
                        <a:pt x="59" y="0"/>
                        <a:pt x="59" y="0"/>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 name="Oval 563">
                  <a:extLst>
                    <a:ext uri="{FF2B5EF4-FFF2-40B4-BE49-F238E27FC236}">
                      <a16:creationId xmlns:a16="http://schemas.microsoft.com/office/drawing/2014/main" id="{AC84493B-5BA9-40D2-BA87-928F3C57267B}"/>
                    </a:ext>
                  </a:extLst>
                </p:cNvPr>
                <p:cNvSpPr>
                  <a:spLocks noChangeArrowheads="1"/>
                </p:cNvSpPr>
                <p:nvPr/>
              </p:nvSpPr>
              <p:spPr bwMode="auto">
                <a:xfrm>
                  <a:off x="3740150" y="4889500"/>
                  <a:ext cx="131763" cy="131763"/>
                </a:xfrm>
                <a:prstGeom prst="ellipse">
                  <a:avLst/>
                </a:pr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 name="Freeform 564">
                  <a:extLst>
                    <a:ext uri="{FF2B5EF4-FFF2-40B4-BE49-F238E27FC236}">
                      <a16:creationId xmlns:a16="http://schemas.microsoft.com/office/drawing/2014/main" id="{BE8A6435-8BB8-4770-B818-D4B11BEE1699}"/>
                    </a:ext>
                  </a:extLst>
                </p:cNvPr>
                <p:cNvSpPr>
                  <a:spLocks/>
                </p:cNvSpPr>
                <p:nvPr/>
              </p:nvSpPr>
              <p:spPr bwMode="auto">
                <a:xfrm>
                  <a:off x="3683000" y="4745038"/>
                  <a:ext cx="84138" cy="84138"/>
                </a:xfrm>
                <a:custGeom>
                  <a:avLst/>
                  <a:gdLst>
                    <a:gd name="T0" fmla="*/ 31 w 31"/>
                    <a:gd name="T1" fmla="*/ 13 h 31"/>
                    <a:gd name="T2" fmla="*/ 13 w 31"/>
                    <a:gd name="T3" fmla="*/ 31 h 31"/>
                    <a:gd name="T4" fmla="*/ 5 w 31"/>
                    <a:gd name="T5" fmla="*/ 22 h 31"/>
                    <a:gd name="T6" fmla="*/ 5 w 31"/>
                    <a:gd name="T7" fmla="*/ 5 h 31"/>
                    <a:gd name="T8" fmla="*/ 5 w 31"/>
                    <a:gd name="T9" fmla="*/ 5 h 31"/>
                    <a:gd name="T10" fmla="*/ 22 w 31"/>
                    <a:gd name="T11" fmla="*/ 5 h 31"/>
                    <a:gd name="T12" fmla="*/ 31 w 31"/>
                    <a:gd name="T13" fmla="*/ 13 h 31"/>
                  </a:gdLst>
                  <a:ahLst/>
                  <a:cxnLst>
                    <a:cxn ang="0">
                      <a:pos x="T0" y="T1"/>
                    </a:cxn>
                    <a:cxn ang="0">
                      <a:pos x="T2" y="T3"/>
                    </a:cxn>
                    <a:cxn ang="0">
                      <a:pos x="T4" y="T5"/>
                    </a:cxn>
                    <a:cxn ang="0">
                      <a:pos x="T6" y="T7"/>
                    </a:cxn>
                    <a:cxn ang="0">
                      <a:pos x="T8" y="T9"/>
                    </a:cxn>
                    <a:cxn ang="0">
                      <a:pos x="T10" y="T11"/>
                    </a:cxn>
                    <a:cxn ang="0">
                      <a:pos x="T12" y="T13"/>
                    </a:cxn>
                  </a:cxnLst>
                  <a:rect l="0" t="0" r="r" b="b"/>
                  <a:pathLst>
                    <a:path w="31" h="31">
                      <a:moveTo>
                        <a:pt x="31" y="13"/>
                      </a:moveTo>
                      <a:cubicBezTo>
                        <a:pt x="13" y="31"/>
                        <a:pt x="13" y="31"/>
                        <a:pt x="13" y="31"/>
                      </a:cubicBezTo>
                      <a:cubicBezTo>
                        <a:pt x="5" y="22"/>
                        <a:pt x="5" y="22"/>
                        <a:pt x="5" y="22"/>
                      </a:cubicBezTo>
                      <a:cubicBezTo>
                        <a:pt x="0" y="17"/>
                        <a:pt x="0" y="10"/>
                        <a:pt x="5" y="5"/>
                      </a:cubicBezTo>
                      <a:cubicBezTo>
                        <a:pt x="5" y="5"/>
                        <a:pt x="5" y="5"/>
                        <a:pt x="5" y="5"/>
                      </a:cubicBezTo>
                      <a:cubicBezTo>
                        <a:pt x="10" y="0"/>
                        <a:pt x="17" y="0"/>
                        <a:pt x="22" y="5"/>
                      </a:cubicBezTo>
                      <a:lnTo>
                        <a:pt x="31" y="13"/>
                      </a:lnTo>
                      <a:close/>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 name="Freeform 565">
                  <a:extLst>
                    <a:ext uri="{FF2B5EF4-FFF2-40B4-BE49-F238E27FC236}">
                      <a16:creationId xmlns:a16="http://schemas.microsoft.com/office/drawing/2014/main" id="{15723F58-1C6E-4ED3-8FCA-9AA0537A2999}"/>
                    </a:ext>
                  </a:extLst>
                </p:cNvPr>
                <p:cNvSpPr>
                  <a:spLocks/>
                </p:cNvSpPr>
                <p:nvPr/>
              </p:nvSpPr>
              <p:spPr bwMode="auto">
                <a:xfrm>
                  <a:off x="3773488" y="5021263"/>
                  <a:ext cx="103188" cy="220663"/>
                </a:xfrm>
                <a:custGeom>
                  <a:avLst/>
                  <a:gdLst>
                    <a:gd name="T0" fmla="*/ 7 w 38"/>
                    <a:gd name="T1" fmla="*/ 0 h 81"/>
                    <a:gd name="T2" fmla="*/ 0 w 38"/>
                    <a:gd name="T3" fmla="*/ 28 h 81"/>
                    <a:gd name="T4" fmla="*/ 38 w 38"/>
                    <a:gd name="T5" fmla="*/ 81 h 81"/>
                  </a:gdLst>
                  <a:ahLst/>
                  <a:cxnLst>
                    <a:cxn ang="0">
                      <a:pos x="T0" y="T1"/>
                    </a:cxn>
                    <a:cxn ang="0">
                      <a:pos x="T2" y="T3"/>
                    </a:cxn>
                    <a:cxn ang="0">
                      <a:pos x="T4" y="T5"/>
                    </a:cxn>
                  </a:cxnLst>
                  <a:rect l="0" t="0" r="r" b="b"/>
                  <a:pathLst>
                    <a:path w="38" h="81">
                      <a:moveTo>
                        <a:pt x="7" y="0"/>
                      </a:moveTo>
                      <a:cubicBezTo>
                        <a:pt x="3" y="8"/>
                        <a:pt x="0" y="18"/>
                        <a:pt x="0" y="28"/>
                      </a:cubicBezTo>
                      <a:cubicBezTo>
                        <a:pt x="0" y="53"/>
                        <a:pt x="16" y="74"/>
                        <a:pt x="38" y="81"/>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 name="Freeform 566">
                  <a:extLst>
                    <a:ext uri="{FF2B5EF4-FFF2-40B4-BE49-F238E27FC236}">
                      <a16:creationId xmlns:a16="http://schemas.microsoft.com/office/drawing/2014/main" id="{408E39BF-F95C-473F-9656-7867B222D7D8}"/>
                    </a:ext>
                  </a:extLst>
                </p:cNvPr>
                <p:cNvSpPr>
                  <a:spLocks/>
                </p:cNvSpPr>
                <p:nvPr/>
              </p:nvSpPr>
              <p:spPr bwMode="auto">
                <a:xfrm>
                  <a:off x="3686175" y="4943475"/>
                  <a:ext cx="139700" cy="371475"/>
                </a:xfrm>
                <a:custGeom>
                  <a:avLst/>
                  <a:gdLst>
                    <a:gd name="T0" fmla="*/ 20 w 51"/>
                    <a:gd name="T1" fmla="*/ 0 h 136"/>
                    <a:gd name="T2" fmla="*/ 0 w 51"/>
                    <a:gd name="T3" fmla="*/ 56 h 136"/>
                    <a:gd name="T4" fmla="*/ 51 w 51"/>
                    <a:gd name="T5" fmla="*/ 136 h 136"/>
                  </a:gdLst>
                  <a:ahLst/>
                  <a:cxnLst>
                    <a:cxn ang="0">
                      <a:pos x="T0" y="T1"/>
                    </a:cxn>
                    <a:cxn ang="0">
                      <a:pos x="T2" y="T3"/>
                    </a:cxn>
                    <a:cxn ang="0">
                      <a:pos x="T4" y="T5"/>
                    </a:cxn>
                  </a:cxnLst>
                  <a:rect l="0" t="0" r="r" b="b"/>
                  <a:pathLst>
                    <a:path w="51" h="136">
                      <a:moveTo>
                        <a:pt x="20" y="0"/>
                      </a:moveTo>
                      <a:cubicBezTo>
                        <a:pt x="8" y="15"/>
                        <a:pt x="0" y="35"/>
                        <a:pt x="0" y="56"/>
                      </a:cubicBezTo>
                      <a:cubicBezTo>
                        <a:pt x="0" y="92"/>
                        <a:pt x="21" y="122"/>
                        <a:pt x="51" y="136"/>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 name="Freeform 567">
                  <a:extLst>
                    <a:ext uri="{FF2B5EF4-FFF2-40B4-BE49-F238E27FC236}">
                      <a16:creationId xmlns:a16="http://schemas.microsoft.com/office/drawing/2014/main" id="{C13132B3-3DFE-44C7-A304-97207A7AAED1}"/>
                    </a:ext>
                  </a:extLst>
                </p:cNvPr>
                <p:cNvSpPr>
                  <a:spLocks/>
                </p:cNvSpPr>
                <p:nvPr/>
              </p:nvSpPr>
              <p:spPr bwMode="auto">
                <a:xfrm>
                  <a:off x="3702050" y="4764088"/>
                  <a:ext cx="292100" cy="292100"/>
                </a:xfrm>
                <a:custGeom>
                  <a:avLst/>
                  <a:gdLst>
                    <a:gd name="T0" fmla="*/ 19 w 107"/>
                    <a:gd name="T1" fmla="*/ 55 h 107"/>
                    <a:gd name="T2" fmla="*/ 4 w 107"/>
                    <a:gd name="T3" fmla="*/ 39 h 107"/>
                    <a:gd name="T4" fmla="*/ 4 w 107"/>
                    <a:gd name="T5" fmla="*/ 27 h 107"/>
                    <a:gd name="T6" fmla="*/ 27 w 107"/>
                    <a:gd name="T7" fmla="*/ 4 h 107"/>
                    <a:gd name="T8" fmla="*/ 39 w 107"/>
                    <a:gd name="T9" fmla="*/ 4 h 107"/>
                    <a:gd name="T10" fmla="*/ 104 w 107"/>
                    <a:gd name="T11" fmla="*/ 68 h 107"/>
                    <a:gd name="T12" fmla="*/ 104 w 107"/>
                    <a:gd name="T13" fmla="*/ 80 h 107"/>
                    <a:gd name="T14" fmla="*/ 80 w 107"/>
                    <a:gd name="T15" fmla="*/ 104 h 107"/>
                    <a:gd name="T16" fmla="*/ 68 w 107"/>
                    <a:gd name="T17" fmla="*/ 104 h 107"/>
                    <a:gd name="T18" fmla="*/ 53 w 107"/>
                    <a:gd name="T19" fmla="*/ 8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19" y="55"/>
                      </a:moveTo>
                      <a:cubicBezTo>
                        <a:pt x="4" y="39"/>
                        <a:pt x="4" y="39"/>
                        <a:pt x="4" y="39"/>
                      </a:cubicBezTo>
                      <a:cubicBezTo>
                        <a:pt x="0" y="36"/>
                        <a:pt x="0" y="30"/>
                        <a:pt x="4" y="27"/>
                      </a:cubicBezTo>
                      <a:cubicBezTo>
                        <a:pt x="27" y="4"/>
                        <a:pt x="27" y="4"/>
                        <a:pt x="27" y="4"/>
                      </a:cubicBezTo>
                      <a:cubicBezTo>
                        <a:pt x="30" y="0"/>
                        <a:pt x="36" y="0"/>
                        <a:pt x="39" y="4"/>
                      </a:cubicBezTo>
                      <a:cubicBezTo>
                        <a:pt x="104" y="68"/>
                        <a:pt x="104" y="68"/>
                        <a:pt x="104" y="68"/>
                      </a:cubicBezTo>
                      <a:cubicBezTo>
                        <a:pt x="107" y="72"/>
                        <a:pt x="107" y="77"/>
                        <a:pt x="104" y="80"/>
                      </a:cubicBezTo>
                      <a:cubicBezTo>
                        <a:pt x="80" y="104"/>
                        <a:pt x="80" y="104"/>
                        <a:pt x="80" y="104"/>
                      </a:cubicBezTo>
                      <a:cubicBezTo>
                        <a:pt x="77" y="107"/>
                        <a:pt x="72" y="107"/>
                        <a:pt x="68" y="104"/>
                      </a:cubicBezTo>
                      <a:cubicBezTo>
                        <a:pt x="53" y="89"/>
                        <a:pt x="53" y="89"/>
                        <a:pt x="53" y="89"/>
                      </a:cubicBezTo>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 name="Line 568">
                  <a:extLst>
                    <a:ext uri="{FF2B5EF4-FFF2-40B4-BE49-F238E27FC236}">
                      <a16:creationId xmlns:a16="http://schemas.microsoft.com/office/drawing/2014/main" id="{E9181CD7-99FF-41B5-916B-D01080E0CC84}"/>
                    </a:ext>
                  </a:extLst>
                </p:cNvPr>
                <p:cNvSpPr>
                  <a:spLocks noChangeShapeType="1"/>
                </p:cNvSpPr>
                <p:nvPr/>
              </p:nvSpPr>
              <p:spPr bwMode="auto">
                <a:xfrm flipV="1">
                  <a:off x="3970338" y="5030788"/>
                  <a:ext cx="87313" cy="873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 name="Line 569">
                  <a:extLst>
                    <a:ext uri="{FF2B5EF4-FFF2-40B4-BE49-F238E27FC236}">
                      <a16:creationId xmlns:a16="http://schemas.microsoft.com/office/drawing/2014/main" id="{8A814DE2-0C3B-4F99-A223-7910B35A0E40}"/>
                    </a:ext>
                  </a:extLst>
                </p:cNvPr>
                <p:cNvSpPr>
                  <a:spLocks noChangeShapeType="1"/>
                </p:cNvSpPr>
                <p:nvPr/>
              </p:nvSpPr>
              <p:spPr bwMode="auto">
                <a:xfrm flipH="1">
                  <a:off x="3970338" y="5097463"/>
                  <a:ext cx="174625" cy="17303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0" name="Group 59">
                <a:extLst>
                  <a:ext uri="{FF2B5EF4-FFF2-40B4-BE49-F238E27FC236}">
                    <a16:creationId xmlns:a16="http://schemas.microsoft.com/office/drawing/2014/main" id="{22000B1D-AD43-4925-8716-007358901B3D}"/>
                  </a:ext>
                </a:extLst>
              </p:cNvPr>
              <p:cNvGrpSpPr>
                <a:grpSpLocks noChangeAspect="1"/>
              </p:cNvGrpSpPr>
              <p:nvPr/>
            </p:nvGrpSpPr>
            <p:grpSpPr>
              <a:xfrm>
                <a:off x="3002900" y="5943600"/>
                <a:ext cx="457200" cy="457200"/>
                <a:chOff x="4687888" y="4737100"/>
                <a:chExt cx="646113" cy="646113"/>
              </a:xfrm>
            </p:grpSpPr>
            <p:sp>
              <p:nvSpPr>
                <p:cNvPr id="349" name="Freeform 570">
                  <a:extLst>
                    <a:ext uri="{FF2B5EF4-FFF2-40B4-BE49-F238E27FC236}">
                      <a16:creationId xmlns:a16="http://schemas.microsoft.com/office/drawing/2014/main" id="{2A4D6702-3BA8-429A-BEAB-D4D6DBDD0069}"/>
                    </a:ext>
                  </a:extLst>
                </p:cNvPr>
                <p:cNvSpPr>
                  <a:spLocks/>
                </p:cNvSpPr>
                <p:nvPr/>
              </p:nvSpPr>
              <p:spPr bwMode="auto">
                <a:xfrm>
                  <a:off x="4687888" y="4737100"/>
                  <a:ext cx="646113" cy="646113"/>
                </a:xfrm>
                <a:custGeom>
                  <a:avLst/>
                  <a:gdLst>
                    <a:gd name="T0" fmla="*/ 221 w 237"/>
                    <a:gd name="T1" fmla="*/ 16 h 237"/>
                    <a:gd name="T2" fmla="*/ 165 w 237"/>
                    <a:gd name="T3" fmla="*/ 15 h 237"/>
                    <a:gd name="T4" fmla="*/ 39 w 237"/>
                    <a:gd name="T5" fmla="*/ 142 h 237"/>
                    <a:gd name="T6" fmla="*/ 31 w 237"/>
                    <a:gd name="T7" fmla="*/ 158 h 237"/>
                    <a:gd name="T8" fmla="*/ 28 w 237"/>
                    <a:gd name="T9" fmla="*/ 190 h 237"/>
                    <a:gd name="T10" fmla="*/ 5 w 237"/>
                    <a:gd name="T11" fmla="*/ 213 h 237"/>
                    <a:gd name="T12" fmla="*/ 5 w 237"/>
                    <a:gd name="T13" fmla="*/ 232 h 237"/>
                    <a:gd name="T14" fmla="*/ 24 w 237"/>
                    <a:gd name="T15" fmla="*/ 232 h 237"/>
                    <a:gd name="T16" fmla="*/ 47 w 237"/>
                    <a:gd name="T17" fmla="*/ 209 h 237"/>
                    <a:gd name="T18" fmla="*/ 79 w 237"/>
                    <a:gd name="T19" fmla="*/ 206 h 237"/>
                    <a:gd name="T20" fmla="*/ 95 w 237"/>
                    <a:gd name="T21" fmla="*/ 198 h 237"/>
                    <a:gd name="T22" fmla="*/ 222 w 237"/>
                    <a:gd name="T23" fmla="*/ 72 h 237"/>
                    <a:gd name="T24" fmla="*/ 221 w 237"/>
                    <a:gd name="T25"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37">
                      <a:moveTo>
                        <a:pt x="221" y="16"/>
                      </a:moveTo>
                      <a:cubicBezTo>
                        <a:pt x="206" y="0"/>
                        <a:pt x="181" y="0"/>
                        <a:pt x="165" y="15"/>
                      </a:cubicBezTo>
                      <a:cubicBezTo>
                        <a:pt x="39" y="142"/>
                        <a:pt x="39" y="142"/>
                        <a:pt x="39" y="142"/>
                      </a:cubicBezTo>
                      <a:cubicBezTo>
                        <a:pt x="35" y="146"/>
                        <a:pt x="32" y="152"/>
                        <a:pt x="31" y="158"/>
                      </a:cubicBezTo>
                      <a:cubicBezTo>
                        <a:pt x="28" y="190"/>
                        <a:pt x="28" y="190"/>
                        <a:pt x="28" y="190"/>
                      </a:cubicBezTo>
                      <a:cubicBezTo>
                        <a:pt x="5" y="213"/>
                        <a:pt x="5" y="213"/>
                        <a:pt x="5" y="213"/>
                      </a:cubicBezTo>
                      <a:cubicBezTo>
                        <a:pt x="0" y="219"/>
                        <a:pt x="0" y="227"/>
                        <a:pt x="5" y="232"/>
                      </a:cubicBezTo>
                      <a:cubicBezTo>
                        <a:pt x="10" y="237"/>
                        <a:pt x="18" y="237"/>
                        <a:pt x="24" y="232"/>
                      </a:cubicBezTo>
                      <a:cubicBezTo>
                        <a:pt x="47" y="209"/>
                        <a:pt x="47" y="209"/>
                        <a:pt x="47" y="209"/>
                      </a:cubicBezTo>
                      <a:cubicBezTo>
                        <a:pt x="79" y="206"/>
                        <a:pt x="79" y="206"/>
                        <a:pt x="79" y="206"/>
                      </a:cubicBezTo>
                      <a:cubicBezTo>
                        <a:pt x="85" y="205"/>
                        <a:pt x="91" y="202"/>
                        <a:pt x="95" y="198"/>
                      </a:cubicBezTo>
                      <a:cubicBezTo>
                        <a:pt x="222" y="72"/>
                        <a:pt x="222" y="72"/>
                        <a:pt x="222" y="72"/>
                      </a:cubicBezTo>
                      <a:cubicBezTo>
                        <a:pt x="237" y="56"/>
                        <a:pt x="237" y="31"/>
                        <a:pt x="221" y="16"/>
                      </a:cubicBezTo>
                      <a:close/>
                    </a:path>
                  </a:pathLst>
                </a:custGeom>
                <a:noFill/>
                <a:ln w="1905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 name="Line 571">
                  <a:extLst>
                    <a:ext uri="{FF2B5EF4-FFF2-40B4-BE49-F238E27FC236}">
                      <a16:creationId xmlns:a16="http://schemas.microsoft.com/office/drawing/2014/main" id="{0D7F0636-6A1F-4967-834A-FDCB4D08378A}"/>
                    </a:ext>
                  </a:extLst>
                </p:cNvPr>
                <p:cNvSpPr>
                  <a:spLocks noChangeShapeType="1"/>
                </p:cNvSpPr>
                <p:nvPr/>
              </p:nvSpPr>
              <p:spPr bwMode="auto">
                <a:xfrm flipH="1">
                  <a:off x="4810125" y="4867275"/>
                  <a:ext cx="392113" cy="393700"/>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 name="Line 572">
                  <a:extLst>
                    <a:ext uri="{FF2B5EF4-FFF2-40B4-BE49-F238E27FC236}">
                      <a16:creationId xmlns:a16="http://schemas.microsoft.com/office/drawing/2014/main" id="{CE0AB693-FBF6-45BE-85B4-60889CC61009}"/>
                    </a:ext>
                  </a:extLst>
                </p:cNvPr>
                <p:cNvSpPr>
                  <a:spLocks noChangeShapeType="1"/>
                </p:cNvSpPr>
                <p:nvPr/>
              </p:nvSpPr>
              <p:spPr bwMode="auto">
                <a:xfrm>
                  <a:off x="5126038" y="4794250"/>
                  <a:ext cx="25400" cy="25400"/>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 name="Line 573">
                  <a:extLst>
                    <a:ext uri="{FF2B5EF4-FFF2-40B4-BE49-F238E27FC236}">
                      <a16:creationId xmlns:a16="http://schemas.microsoft.com/office/drawing/2014/main" id="{59D15207-4C92-4A09-952E-0BAA420CC477}"/>
                    </a:ext>
                  </a:extLst>
                </p:cNvPr>
                <p:cNvSpPr>
                  <a:spLocks noChangeShapeType="1"/>
                </p:cNvSpPr>
                <p:nvPr/>
              </p:nvSpPr>
              <p:spPr bwMode="auto">
                <a:xfrm>
                  <a:off x="5046663" y="4870450"/>
                  <a:ext cx="28575" cy="2698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 name="Line 574">
                  <a:extLst>
                    <a:ext uri="{FF2B5EF4-FFF2-40B4-BE49-F238E27FC236}">
                      <a16:creationId xmlns:a16="http://schemas.microsoft.com/office/drawing/2014/main" id="{97382853-5228-4427-80F0-C4F212738FF3}"/>
                    </a:ext>
                  </a:extLst>
                </p:cNvPr>
                <p:cNvSpPr>
                  <a:spLocks noChangeShapeType="1"/>
                </p:cNvSpPr>
                <p:nvPr/>
              </p:nvSpPr>
              <p:spPr bwMode="auto">
                <a:xfrm>
                  <a:off x="4970463" y="4946650"/>
                  <a:ext cx="26988" cy="26988"/>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 name="Line 575">
                  <a:extLst>
                    <a:ext uri="{FF2B5EF4-FFF2-40B4-BE49-F238E27FC236}">
                      <a16:creationId xmlns:a16="http://schemas.microsoft.com/office/drawing/2014/main" id="{6481A7ED-36CF-43EF-828E-9B538E556FA4}"/>
                    </a:ext>
                  </a:extLst>
                </p:cNvPr>
                <p:cNvSpPr>
                  <a:spLocks noChangeShapeType="1"/>
                </p:cNvSpPr>
                <p:nvPr/>
              </p:nvSpPr>
              <p:spPr bwMode="auto">
                <a:xfrm>
                  <a:off x="4894263" y="5026025"/>
                  <a:ext cx="25400" cy="238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 name="Line 576">
                  <a:extLst>
                    <a:ext uri="{FF2B5EF4-FFF2-40B4-BE49-F238E27FC236}">
                      <a16:creationId xmlns:a16="http://schemas.microsoft.com/office/drawing/2014/main" id="{37BA4117-E483-458D-93EA-4C90C6113FDC}"/>
                    </a:ext>
                  </a:extLst>
                </p:cNvPr>
                <p:cNvSpPr>
                  <a:spLocks noChangeShapeType="1"/>
                </p:cNvSpPr>
                <p:nvPr/>
              </p:nvSpPr>
              <p:spPr bwMode="auto">
                <a:xfrm>
                  <a:off x="4818063" y="5102225"/>
                  <a:ext cx="23813" cy="23813"/>
                </a:xfrm>
                <a:prstGeom prst="line">
                  <a:avLst/>
                </a:prstGeom>
                <a:noFill/>
                <a:ln w="19050" cap="rnd">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 name="Line 577">
                  <a:extLst>
                    <a:ext uri="{FF2B5EF4-FFF2-40B4-BE49-F238E27FC236}">
                      <a16:creationId xmlns:a16="http://schemas.microsoft.com/office/drawing/2014/main" id="{0B587B3C-9426-48AA-B420-83672985FEBE}"/>
                    </a:ext>
                  </a:extLst>
                </p:cNvPr>
                <p:cNvSpPr>
                  <a:spLocks noChangeShapeType="1"/>
                </p:cNvSpPr>
                <p:nvPr/>
              </p:nvSpPr>
              <p:spPr bwMode="auto">
                <a:xfrm>
                  <a:off x="4725988" y="5292725"/>
                  <a:ext cx="50800" cy="52388"/>
                </a:xfrm>
                <a:prstGeom prst="line">
                  <a:avLst/>
                </a:prstGeom>
                <a:noFill/>
                <a:ln w="19050"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1" name="Group 60">
                <a:extLst>
                  <a:ext uri="{FF2B5EF4-FFF2-40B4-BE49-F238E27FC236}">
                    <a16:creationId xmlns:a16="http://schemas.microsoft.com/office/drawing/2014/main" id="{71730CFF-CDF3-430C-889D-C414B5BBD8AA}"/>
                  </a:ext>
                </a:extLst>
              </p:cNvPr>
              <p:cNvGrpSpPr>
                <a:grpSpLocks noChangeAspect="1"/>
              </p:cNvGrpSpPr>
              <p:nvPr/>
            </p:nvGrpSpPr>
            <p:grpSpPr>
              <a:xfrm>
                <a:off x="1278092" y="2021070"/>
                <a:ext cx="457200" cy="507582"/>
                <a:chOff x="2528888" y="2057401"/>
                <a:chExt cx="965200" cy="1071562"/>
              </a:xfrm>
            </p:grpSpPr>
            <p:sp>
              <p:nvSpPr>
                <p:cNvPr id="324" name="Line 598">
                  <a:extLst>
                    <a:ext uri="{FF2B5EF4-FFF2-40B4-BE49-F238E27FC236}">
                      <a16:creationId xmlns:a16="http://schemas.microsoft.com/office/drawing/2014/main" id="{55BB8865-23C4-4EB1-B7D6-C3BA4883E903}"/>
                    </a:ext>
                  </a:extLst>
                </p:cNvPr>
                <p:cNvSpPr>
                  <a:spLocks noChangeShapeType="1"/>
                </p:cNvSpPr>
                <p:nvPr/>
              </p:nvSpPr>
              <p:spPr bwMode="auto">
                <a:xfrm>
                  <a:off x="2528888" y="3128963"/>
                  <a:ext cx="965200"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5" name="Oval 599">
                  <a:extLst>
                    <a:ext uri="{FF2B5EF4-FFF2-40B4-BE49-F238E27FC236}">
                      <a16:creationId xmlns:a16="http://schemas.microsoft.com/office/drawing/2014/main" id="{5AF9977C-C191-459E-8D55-1B7071B3F6FD}"/>
                    </a:ext>
                  </a:extLst>
                </p:cNvPr>
                <p:cNvSpPr>
                  <a:spLocks noChangeArrowheads="1"/>
                </p:cNvSpPr>
                <p:nvPr/>
              </p:nvSpPr>
              <p:spPr bwMode="auto">
                <a:xfrm>
                  <a:off x="3046413" y="2243138"/>
                  <a:ext cx="107950"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6" name="Oval 600">
                  <a:extLst>
                    <a:ext uri="{FF2B5EF4-FFF2-40B4-BE49-F238E27FC236}">
                      <a16:creationId xmlns:a16="http://schemas.microsoft.com/office/drawing/2014/main" id="{5E6BA4AD-1D9D-4388-B13B-C7DC3E7C5054}"/>
                    </a:ext>
                  </a:extLst>
                </p:cNvPr>
                <p:cNvSpPr>
                  <a:spLocks noChangeArrowheads="1"/>
                </p:cNvSpPr>
                <p:nvPr/>
              </p:nvSpPr>
              <p:spPr bwMode="auto">
                <a:xfrm>
                  <a:off x="3046413" y="2057401"/>
                  <a:ext cx="107950"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7" name="Oval 601">
                  <a:extLst>
                    <a:ext uri="{FF2B5EF4-FFF2-40B4-BE49-F238E27FC236}">
                      <a16:creationId xmlns:a16="http://schemas.microsoft.com/office/drawing/2014/main" id="{E71D1C76-9E19-4650-8F5D-4E86A8BA0C94}"/>
                    </a:ext>
                  </a:extLst>
                </p:cNvPr>
                <p:cNvSpPr>
                  <a:spLocks noChangeArrowheads="1"/>
                </p:cNvSpPr>
                <p:nvPr/>
              </p:nvSpPr>
              <p:spPr bwMode="auto">
                <a:xfrm>
                  <a:off x="3046413" y="2430463"/>
                  <a:ext cx="107950"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8" name="Oval 602">
                  <a:extLst>
                    <a:ext uri="{FF2B5EF4-FFF2-40B4-BE49-F238E27FC236}">
                      <a16:creationId xmlns:a16="http://schemas.microsoft.com/office/drawing/2014/main" id="{EC9729D0-B818-4273-B3FF-CA287F7E180E}"/>
                    </a:ext>
                  </a:extLst>
                </p:cNvPr>
                <p:cNvSpPr>
                  <a:spLocks noChangeArrowheads="1"/>
                </p:cNvSpPr>
                <p:nvPr/>
              </p:nvSpPr>
              <p:spPr bwMode="auto">
                <a:xfrm>
                  <a:off x="3046413" y="2616201"/>
                  <a:ext cx="107950"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9" name="Oval 603">
                  <a:extLst>
                    <a:ext uri="{FF2B5EF4-FFF2-40B4-BE49-F238E27FC236}">
                      <a16:creationId xmlns:a16="http://schemas.microsoft.com/office/drawing/2014/main" id="{4CE5A984-4563-4D85-A43A-64999DFD6F14}"/>
                    </a:ext>
                  </a:extLst>
                </p:cNvPr>
                <p:cNvSpPr>
                  <a:spLocks noChangeArrowheads="1"/>
                </p:cNvSpPr>
                <p:nvPr/>
              </p:nvSpPr>
              <p:spPr bwMode="auto">
                <a:xfrm>
                  <a:off x="3365501" y="2243138"/>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0" name="Oval 604">
                  <a:extLst>
                    <a:ext uri="{FF2B5EF4-FFF2-40B4-BE49-F238E27FC236}">
                      <a16:creationId xmlns:a16="http://schemas.microsoft.com/office/drawing/2014/main" id="{37A27332-C01B-4F94-AFEA-9A06D163882E}"/>
                    </a:ext>
                  </a:extLst>
                </p:cNvPr>
                <p:cNvSpPr>
                  <a:spLocks noChangeArrowheads="1"/>
                </p:cNvSpPr>
                <p:nvPr/>
              </p:nvSpPr>
              <p:spPr bwMode="auto">
                <a:xfrm>
                  <a:off x="3365501" y="2430463"/>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1" name="Oval 605">
                  <a:extLst>
                    <a:ext uri="{FF2B5EF4-FFF2-40B4-BE49-F238E27FC236}">
                      <a16:creationId xmlns:a16="http://schemas.microsoft.com/office/drawing/2014/main" id="{EFFB38D8-3C91-4044-B08F-AF73C16E5F02}"/>
                    </a:ext>
                  </a:extLst>
                </p:cNvPr>
                <p:cNvSpPr>
                  <a:spLocks noChangeArrowheads="1"/>
                </p:cNvSpPr>
                <p:nvPr/>
              </p:nvSpPr>
              <p:spPr bwMode="auto">
                <a:xfrm>
                  <a:off x="3365501" y="2057401"/>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2" name="Oval 606">
                  <a:extLst>
                    <a:ext uri="{FF2B5EF4-FFF2-40B4-BE49-F238E27FC236}">
                      <a16:creationId xmlns:a16="http://schemas.microsoft.com/office/drawing/2014/main" id="{21E70AA8-BE49-400D-A6B7-A16C114FD2DB}"/>
                    </a:ext>
                  </a:extLst>
                </p:cNvPr>
                <p:cNvSpPr>
                  <a:spLocks noChangeArrowheads="1"/>
                </p:cNvSpPr>
                <p:nvPr/>
              </p:nvSpPr>
              <p:spPr bwMode="auto">
                <a:xfrm>
                  <a:off x="3365501" y="2616201"/>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3" name="Oval 607">
                  <a:extLst>
                    <a:ext uri="{FF2B5EF4-FFF2-40B4-BE49-F238E27FC236}">
                      <a16:creationId xmlns:a16="http://schemas.microsoft.com/office/drawing/2014/main" id="{941C221C-BB1B-4A88-952C-A74B01C6992E}"/>
                    </a:ext>
                  </a:extLst>
                </p:cNvPr>
                <p:cNvSpPr>
                  <a:spLocks noChangeArrowheads="1"/>
                </p:cNvSpPr>
                <p:nvPr/>
              </p:nvSpPr>
              <p:spPr bwMode="auto">
                <a:xfrm>
                  <a:off x="2824163" y="2243138"/>
                  <a:ext cx="106363" cy="107950"/>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4" name="Oval 608">
                  <a:extLst>
                    <a:ext uri="{FF2B5EF4-FFF2-40B4-BE49-F238E27FC236}">
                      <a16:creationId xmlns:a16="http://schemas.microsoft.com/office/drawing/2014/main" id="{C951BD74-1717-4186-9182-4D0F36AC4C6B}"/>
                    </a:ext>
                  </a:extLst>
                </p:cNvPr>
                <p:cNvSpPr>
                  <a:spLocks noChangeArrowheads="1"/>
                </p:cNvSpPr>
                <p:nvPr/>
              </p:nvSpPr>
              <p:spPr bwMode="auto">
                <a:xfrm>
                  <a:off x="2824163" y="2430463"/>
                  <a:ext cx="106363" cy="106363"/>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5" name="Line 609">
                  <a:extLst>
                    <a:ext uri="{FF2B5EF4-FFF2-40B4-BE49-F238E27FC236}">
                      <a16:creationId xmlns:a16="http://schemas.microsoft.com/office/drawing/2014/main" id="{A80D11BD-7767-4557-8AA1-D7393487C2B4}"/>
                    </a:ext>
                  </a:extLst>
                </p:cNvPr>
                <p:cNvSpPr>
                  <a:spLocks noChangeShapeType="1"/>
                </p:cNvSpPr>
                <p:nvPr/>
              </p:nvSpPr>
              <p:spPr bwMode="auto">
                <a:xfrm flipV="1">
                  <a:off x="3100388" y="2722563"/>
                  <a:ext cx="0" cy="3698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6" name="Line 610">
                  <a:extLst>
                    <a:ext uri="{FF2B5EF4-FFF2-40B4-BE49-F238E27FC236}">
                      <a16:creationId xmlns:a16="http://schemas.microsoft.com/office/drawing/2014/main" id="{9AA14378-8CEE-4790-BC97-F1BDE9F7360B}"/>
                    </a:ext>
                  </a:extLst>
                </p:cNvPr>
                <p:cNvSpPr>
                  <a:spLocks noChangeShapeType="1"/>
                </p:cNvSpPr>
                <p:nvPr/>
              </p:nvSpPr>
              <p:spPr bwMode="auto">
                <a:xfrm flipV="1">
                  <a:off x="3100388"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7" name="Line 611">
                  <a:extLst>
                    <a:ext uri="{FF2B5EF4-FFF2-40B4-BE49-F238E27FC236}">
                      <a16:creationId xmlns:a16="http://schemas.microsoft.com/office/drawing/2014/main" id="{987D01E0-56F7-4010-82ED-71D7D740AA99}"/>
                    </a:ext>
                  </a:extLst>
                </p:cNvPr>
                <p:cNvSpPr>
                  <a:spLocks noChangeShapeType="1"/>
                </p:cNvSpPr>
                <p:nvPr/>
              </p:nvSpPr>
              <p:spPr bwMode="auto">
                <a:xfrm flipV="1">
                  <a:off x="3100388" y="2536826"/>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8" name="Line 612">
                  <a:extLst>
                    <a:ext uri="{FF2B5EF4-FFF2-40B4-BE49-F238E27FC236}">
                      <a16:creationId xmlns:a16="http://schemas.microsoft.com/office/drawing/2014/main" id="{5FCF215D-33F9-42DB-B2E1-EBFB1EFFF185}"/>
                    </a:ext>
                  </a:extLst>
                </p:cNvPr>
                <p:cNvSpPr>
                  <a:spLocks noChangeShapeType="1"/>
                </p:cNvSpPr>
                <p:nvPr/>
              </p:nvSpPr>
              <p:spPr bwMode="auto">
                <a:xfrm flipV="1">
                  <a:off x="2876551"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9" name="Line 613">
                  <a:extLst>
                    <a:ext uri="{FF2B5EF4-FFF2-40B4-BE49-F238E27FC236}">
                      <a16:creationId xmlns:a16="http://schemas.microsoft.com/office/drawing/2014/main" id="{4EC71248-66DE-4203-BDC2-1EB1E24E7099}"/>
                    </a:ext>
                  </a:extLst>
                </p:cNvPr>
                <p:cNvSpPr>
                  <a:spLocks noChangeShapeType="1"/>
                </p:cNvSpPr>
                <p:nvPr/>
              </p:nvSpPr>
              <p:spPr bwMode="auto">
                <a:xfrm flipH="1">
                  <a:off x="2930526" y="2482851"/>
                  <a:ext cx="115888"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0" name="Line 614">
                  <a:extLst>
                    <a:ext uri="{FF2B5EF4-FFF2-40B4-BE49-F238E27FC236}">
                      <a16:creationId xmlns:a16="http://schemas.microsoft.com/office/drawing/2014/main" id="{DDD02E48-392A-4A5C-BBFB-0D23520A3A33}"/>
                    </a:ext>
                  </a:extLst>
                </p:cNvPr>
                <p:cNvSpPr>
                  <a:spLocks noChangeShapeType="1"/>
                </p:cNvSpPr>
                <p:nvPr/>
              </p:nvSpPr>
              <p:spPr bwMode="auto">
                <a:xfrm flipH="1">
                  <a:off x="3197226" y="2482851"/>
                  <a:ext cx="168275"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1" name="Line 615">
                  <a:extLst>
                    <a:ext uri="{FF2B5EF4-FFF2-40B4-BE49-F238E27FC236}">
                      <a16:creationId xmlns:a16="http://schemas.microsoft.com/office/drawing/2014/main" id="{1EDA16B0-39FF-44AF-BAE6-F69F31B7B56E}"/>
                    </a:ext>
                  </a:extLst>
                </p:cNvPr>
                <p:cNvSpPr>
                  <a:spLocks noChangeShapeType="1"/>
                </p:cNvSpPr>
                <p:nvPr/>
              </p:nvSpPr>
              <p:spPr bwMode="auto">
                <a:xfrm flipH="1">
                  <a:off x="3197226" y="2297113"/>
                  <a:ext cx="169863"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2" name="Line 616">
                  <a:extLst>
                    <a:ext uri="{FF2B5EF4-FFF2-40B4-BE49-F238E27FC236}">
                      <a16:creationId xmlns:a16="http://schemas.microsoft.com/office/drawing/2014/main" id="{1CE723DC-B837-42A5-B933-2D718F2C7F36}"/>
                    </a:ext>
                  </a:extLst>
                </p:cNvPr>
                <p:cNvSpPr>
                  <a:spLocks noChangeShapeType="1"/>
                </p:cNvSpPr>
                <p:nvPr/>
              </p:nvSpPr>
              <p:spPr bwMode="auto">
                <a:xfrm flipV="1">
                  <a:off x="3419476" y="2351088"/>
                  <a:ext cx="0" cy="7937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3" name="Line 617">
                  <a:extLst>
                    <a:ext uri="{FF2B5EF4-FFF2-40B4-BE49-F238E27FC236}">
                      <a16:creationId xmlns:a16="http://schemas.microsoft.com/office/drawing/2014/main" id="{A47DCEF5-1D17-4CA4-B1AC-F6B7A5D3B9BF}"/>
                    </a:ext>
                  </a:extLst>
                </p:cNvPr>
                <p:cNvSpPr>
                  <a:spLocks noChangeShapeType="1"/>
                </p:cNvSpPr>
                <p:nvPr/>
              </p:nvSpPr>
              <p:spPr bwMode="auto">
                <a:xfrm flipV="1">
                  <a:off x="3419476" y="2165351"/>
                  <a:ext cx="0" cy="777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4" name="Line 618">
                  <a:extLst>
                    <a:ext uri="{FF2B5EF4-FFF2-40B4-BE49-F238E27FC236}">
                      <a16:creationId xmlns:a16="http://schemas.microsoft.com/office/drawing/2014/main" id="{5D6B613A-2522-4119-B5DB-9668163EEC2D}"/>
                    </a:ext>
                  </a:extLst>
                </p:cNvPr>
                <p:cNvSpPr>
                  <a:spLocks noChangeShapeType="1"/>
                </p:cNvSpPr>
                <p:nvPr/>
              </p:nvSpPr>
              <p:spPr bwMode="auto">
                <a:xfrm>
                  <a:off x="3419476" y="2536826"/>
                  <a:ext cx="0" cy="87313"/>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5" name="Freeform 619">
                  <a:extLst>
                    <a:ext uri="{FF2B5EF4-FFF2-40B4-BE49-F238E27FC236}">
                      <a16:creationId xmlns:a16="http://schemas.microsoft.com/office/drawing/2014/main" id="{B05468BC-5721-464E-A274-84CECF82ABF4}"/>
                    </a:ext>
                  </a:extLst>
                </p:cNvPr>
                <p:cNvSpPr>
                  <a:spLocks/>
                </p:cNvSpPr>
                <p:nvPr/>
              </p:nvSpPr>
              <p:spPr bwMode="auto">
                <a:xfrm>
                  <a:off x="3265488" y="2670176"/>
                  <a:ext cx="100013" cy="422275"/>
                </a:xfrm>
                <a:custGeom>
                  <a:avLst/>
                  <a:gdLst>
                    <a:gd name="T0" fmla="*/ 63 w 63"/>
                    <a:gd name="T1" fmla="*/ 0 h 266"/>
                    <a:gd name="T2" fmla="*/ 0 w 63"/>
                    <a:gd name="T3" fmla="*/ 0 h 266"/>
                    <a:gd name="T4" fmla="*/ 0 w 63"/>
                    <a:gd name="T5" fmla="*/ 124 h 266"/>
                    <a:gd name="T6" fmla="*/ 0 w 63"/>
                    <a:gd name="T7" fmla="*/ 266 h 266"/>
                  </a:gdLst>
                  <a:ahLst/>
                  <a:cxnLst>
                    <a:cxn ang="0">
                      <a:pos x="T0" y="T1"/>
                    </a:cxn>
                    <a:cxn ang="0">
                      <a:pos x="T2" y="T3"/>
                    </a:cxn>
                    <a:cxn ang="0">
                      <a:pos x="T4" y="T5"/>
                    </a:cxn>
                    <a:cxn ang="0">
                      <a:pos x="T6" y="T7"/>
                    </a:cxn>
                  </a:cxnLst>
                  <a:rect l="0" t="0" r="r" b="b"/>
                  <a:pathLst>
                    <a:path w="63" h="266">
                      <a:moveTo>
                        <a:pt x="63" y="0"/>
                      </a:moveTo>
                      <a:lnTo>
                        <a:pt x="0" y="0"/>
                      </a:lnTo>
                      <a:lnTo>
                        <a:pt x="0" y="124"/>
                      </a:lnTo>
                      <a:lnTo>
                        <a:pt x="0" y="266"/>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 name="Freeform 620">
                  <a:extLst>
                    <a:ext uri="{FF2B5EF4-FFF2-40B4-BE49-F238E27FC236}">
                      <a16:creationId xmlns:a16="http://schemas.microsoft.com/office/drawing/2014/main" id="{E04CEB73-7B23-4CFE-A167-3AB82D8172A7}"/>
                    </a:ext>
                  </a:extLst>
                </p:cNvPr>
                <p:cNvSpPr>
                  <a:spLocks/>
                </p:cNvSpPr>
                <p:nvPr/>
              </p:nvSpPr>
              <p:spPr bwMode="auto">
                <a:xfrm>
                  <a:off x="2543176" y="2111376"/>
                  <a:ext cx="461963" cy="981075"/>
                </a:xfrm>
                <a:custGeom>
                  <a:avLst/>
                  <a:gdLst>
                    <a:gd name="T0" fmla="*/ 273 w 448"/>
                    <a:gd name="T1" fmla="*/ 955 h 955"/>
                    <a:gd name="T2" fmla="*/ 273 w 448"/>
                    <a:gd name="T3" fmla="*/ 820 h 955"/>
                    <a:gd name="T4" fmla="*/ 104 w 448"/>
                    <a:gd name="T5" fmla="*/ 790 h 955"/>
                    <a:gd name="T6" fmla="*/ 102 w 448"/>
                    <a:gd name="T7" fmla="*/ 712 h 955"/>
                    <a:gd name="T8" fmla="*/ 80 w 448"/>
                    <a:gd name="T9" fmla="*/ 651 h 955"/>
                    <a:gd name="T10" fmla="*/ 73 w 448"/>
                    <a:gd name="T11" fmla="*/ 580 h 955"/>
                    <a:gd name="T12" fmla="*/ 0 w 448"/>
                    <a:gd name="T13" fmla="*/ 522 h 955"/>
                    <a:gd name="T14" fmla="*/ 77 w 448"/>
                    <a:gd name="T15" fmla="*/ 348 h 955"/>
                    <a:gd name="T16" fmla="*/ 442 w 448"/>
                    <a:gd name="T17" fmla="*/ 0 h 955"/>
                    <a:gd name="T18" fmla="*/ 448 w 448"/>
                    <a:gd name="T19"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955">
                      <a:moveTo>
                        <a:pt x="273" y="955"/>
                      </a:moveTo>
                      <a:cubicBezTo>
                        <a:pt x="273" y="820"/>
                        <a:pt x="273" y="820"/>
                        <a:pt x="273" y="820"/>
                      </a:cubicBezTo>
                      <a:cubicBezTo>
                        <a:pt x="273" y="820"/>
                        <a:pt x="125" y="822"/>
                        <a:pt x="104" y="790"/>
                      </a:cubicBezTo>
                      <a:cubicBezTo>
                        <a:pt x="90" y="768"/>
                        <a:pt x="91" y="751"/>
                        <a:pt x="102" y="712"/>
                      </a:cubicBezTo>
                      <a:cubicBezTo>
                        <a:pt x="113" y="672"/>
                        <a:pt x="52" y="695"/>
                        <a:pt x="80" y="651"/>
                      </a:cubicBezTo>
                      <a:cubicBezTo>
                        <a:pt x="94" y="630"/>
                        <a:pt x="49" y="623"/>
                        <a:pt x="73" y="580"/>
                      </a:cubicBezTo>
                      <a:cubicBezTo>
                        <a:pt x="87" y="557"/>
                        <a:pt x="3" y="551"/>
                        <a:pt x="0" y="522"/>
                      </a:cubicBezTo>
                      <a:cubicBezTo>
                        <a:pt x="11" y="478"/>
                        <a:pt x="75" y="426"/>
                        <a:pt x="77" y="348"/>
                      </a:cubicBezTo>
                      <a:cubicBezTo>
                        <a:pt x="84" y="137"/>
                        <a:pt x="172" y="0"/>
                        <a:pt x="442" y="0"/>
                      </a:cubicBezTo>
                      <a:cubicBezTo>
                        <a:pt x="448" y="0"/>
                        <a:pt x="448" y="0"/>
                        <a:pt x="448"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 name="Line 621">
                  <a:extLst>
                    <a:ext uri="{FF2B5EF4-FFF2-40B4-BE49-F238E27FC236}">
                      <a16:creationId xmlns:a16="http://schemas.microsoft.com/office/drawing/2014/main" id="{83646D6B-0E39-4AB2-9E60-386B5D4003E9}"/>
                    </a:ext>
                  </a:extLst>
                </p:cNvPr>
                <p:cNvSpPr>
                  <a:spLocks noChangeShapeType="1"/>
                </p:cNvSpPr>
                <p:nvPr/>
              </p:nvSpPr>
              <p:spPr bwMode="auto">
                <a:xfrm flipH="1">
                  <a:off x="3197226" y="2111376"/>
                  <a:ext cx="168275"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 name="Line 622">
                  <a:extLst>
                    <a:ext uri="{FF2B5EF4-FFF2-40B4-BE49-F238E27FC236}">
                      <a16:creationId xmlns:a16="http://schemas.microsoft.com/office/drawing/2014/main" id="{9519A557-AB69-4FE4-8F08-868279A2F446}"/>
                    </a:ext>
                  </a:extLst>
                </p:cNvPr>
                <p:cNvSpPr>
                  <a:spLocks noChangeShapeType="1"/>
                </p:cNvSpPr>
                <p:nvPr/>
              </p:nvSpPr>
              <p:spPr bwMode="auto">
                <a:xfrm>
                  <a:off x="3100388" y="2165351"/>
                  <a:ext cx="0" cy="7778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2" name="Group 61">
                <a:extLst>
                  <a:ext uri="{FF2B5EF4-FFF2-40B4-BE49-F238E27FC236}">
                    <a16:creationId xmlns:a16="http://schemas.microsoft.com/office/drawing/2014/main" id="{D29003B4-F563-4469-852B-1912AD898874}"/>
                  </a:ext>
                </a:extLst>
              </p:cNvPr>
              <p:cNvGrpSpPr>
                <a:grpSpLocks noChangeAspect="1"/>
              </p:cNvGrpSpPr>
              <p:nvPr/>
            </p:nvGrpSpPr>
            <p:grpSpPr>
              <a:xfrm>
                <a:off x="5345301" y="4803284"/>
                <a:ext cx="457200" cy="528536"/>
                <a:chOff x="8778876" y="5810251"/>
                <a:chExt cx="895350" cy="1035050"/>
              </a:xfrm>
            </p:grpSpPr>
            <p:sp>
              <p:nvSpPr>
                <p:cNvPr id="303" name="Freeform 641">
                  <a:extLst>
                    <a:ext uri="{FF2B5EF4-FFF2-40B4-BE49-F238E27FC236}">
                      <a16:creationId xmlns:a16="http://schemas.microsoft.com/office/drawing/2014/main" id="{1C0E819C-FCD3-41CF-9AFE-E55472028C68}"/>
                    </a:ext>
                  </a:extLst>
                </p:cNvPr>
                <p:cNvSpPr>
                  <a:spLocks/>
                </p:cNvSpPr>
                <p:nvPr/>
              </p:nvSpPr>
              <p:spPr bwMode="auto">
                <a:xfrm>
                  <a:off x="9571038"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5" y="101"/>
                        <a:pt x="2" y="79"/>
                        <a:pt x="1" y="52"/>
                      </a:cubicBezTo>
                      <a:cubicBezTo>
                        <a:pt x="0" y="25"/>
                        <a:pt x="21" y="2"/>
                        <a:pt x="48" y="1"/>
                      </a:cubicBezTo>
                      <a:cubicBezTo>
                        <a:pt x="76" y="0"/>
                        <a:pt x="98" y="21"/>
                        <a:pt x="99" y="4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4" name="Freeform 642">
                  <a:extLst>
                    <a:ext uri="{FF2B5EF4-FFF2-40B4-BE49-F238E27FC236}">
                      <a16:creationId xmlns:a16="http://schemas.microsoft.com/office/drawing/2014/main" id="{216C7B2D-B473-4A61-ADFC-59022BE318D1}"/>
                    </a:ext>
                  </a:extLst>
                </p:cNvPr>
                <p:cNvSpPr>
                  <a:spLocks/>
                </p:cNvSpPr>
                <p:nvPr/>
              </p:nvSpPr>
              <p:spPr bwMode="auto">
                <a:xfrm>
                  <a:off x="8778876" y="6167438"/>
                  <a:ext cx="103188" cy="103188"/>
                </a:xfrm>
                <a:custGeom>
                  <a:avLst/>
                  <a:gdLst>
                    <a:gd name="T0" fmla="*/ 99 w 100"/>
                    <a:gd name="T1" fmla="*/ 49 h 101"/>
                    <a:gd name="T2" fmla="*/ 52 w 100"/>
                    <a:gd name="T3" fmla="*/ 100 h 101"/>
                    <a:gd name="T4" fmla="*/ 1 w 100"/>
                    <a:gd name="T5" fmla="*/ 52 h 101"/>
                    <a:gd name="T6" fmla="*/ 48 w 100"/>
                    <a:gd name="T7" fmla="*/ 1 h 101"/>
                    <a:gd name="T8" fmla="*/ 99 w 100"/>
                    <a:gd name="T9" fmla="*/ 49 h 101"/>
                  </a:gdLst>
                  <a:ahLst/>
                  <a:cxnLst>
                    <a:cxn ang="0">
                      <a:pos x="T0" y="T1"/>
                    </a:cxn>
                    <a:cxn ang="0">
                      <a:pos x="T2" y="T3"/>
                    </a:cxn>
                    <a:cxn ang="0">
                      <a:pos x="T4" y="T5"/>
                    </a:cxn>
                    <a:cxn ang="0">
                      <a:pos x="T6" y="T7"/>
                    </a:cxn>
                    <a:cxn ang="0">
                      <a:pos x="T8" y="T9"/>
                    </a:cxn>
                  </a:cxnLst>
                  <a:rect l="0" t="0" r="r" b="b"/>
                  <a:pathLst>
                    <a:path w="100" h="101">
                      <a:moveTo>
                        <a:pt x="99" y="49"/>
                      </a:moveTo>
                      <a:cubicBezTo>
                        <a:pt x="100" y="76"/>
                        <a:pt x="79" y="99"/>
                        <a:pt x="52" y="100"/>
                      </a:cubicBezTo>
                      <a:cubicBezTo>
                        <a:pt x="24" y="101"/>
                        <a:pt x="2" y="79"/>
                        <a:pt x="1" y="52"/>
                      </a:cubicBezTo>
                      <a:cubicBezTo>
                        <a:pt x="0" y="25"/>
                        <a:pt x="21" y="2"/>
                        <a:pt x="48" y="1"/>
                      </a:cubicBezTo>
                      <a:cubicBezTo>
                        <a:pt x="75" y="0"/>
                        <a:pt x="98" y="21"/>
                        <a:pt x="99" y="4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5" name="Freeform 643">
                  <a:extLst>
                    <a:ext uri="{FF2B5EF4-FFF2-40B4-BE49-F238E27FC236}">
                      <a16:creationId xmlns:a16="http://schemas.microsoft.com/office/drawing/2014/main" id="{094CAE1F-80B7-44EB-A138-54F313CCD628}"/>
                    </a:ext>
                  </a:extLst>
                </p:cNvPr>
                <p:cNvSpPr>
                  <a:spLocks/>
                </p:cNvSpPr>
                <p:nvPr/>
              </p:nvSpPr>
              <p:spPr bwMode="auto">
                <a:xfrm>
                  <a:off x="9036051" y="6248401"/>
                  <a:ext cx="449263" cy="596900"/>
                </a:xfrm>
                <a:custGeom>
                  <a:avLst/>
                  <a:gdLst>
                    <a:gd name="T0" fmla="*/ 148 w 436"/>
                    <a:gd name="T1" fmla="*/ 328 h 580"/>
                    <a:gd name="T2" fmla="*/ 148 w 436"/>
                    <a:gd name="T3" fmla="*/ 46 h 580"/>
                    <a:gd name="T4" fmla="*/ 222 w 436"/>
                    <a:gd name="T5" fmla="*/ 46 h 580"/>
                    <a:gd name="T6" fmla="*/ 221 w 436"/>
                    <a:gd name="T7" fmla="*/ 258 h 580"/>
                    <a:gd name="T8" fmla="*/ 221 w 436"/>
                    <a:gd name="T9" fmla="*/ 210 h 580"/>
                    <a:gd name="T10" fmla="*/ 292 w 436"/>
                    <a:gd name="T11" fmla="*/ 222 h 580"/>
                    <a:gd name="T12" fmla="*/ 292 w 436"/>
                    <a:gd name="T13" fmla="*/ 276 h 580"/>
                    <a:gd name="T14" fmla="*/ 292 w 436"/>
                    <a:gd name="T15" fmla="*/ 238 h 580"/>
                    <a:gd name="T16" fmla="*/ 360 w 436"/>
                    <a:gd name="T17" fmla="*/ 252 h 580"/>
                    <a:gd name="T18" fmla="*/ 361 w 436"/>
                    <a:gd name="T19" fmla="*/ 290 h 580"/>
                    <a:gd name="T20" fmla="*/ 361 w 436"/>
                    <a:gd name="T21" fmla="*/ 265 h 580"/>
                    <a:gd name="T22" fmla="*/ 427 w 436"/>
                    <a:gd name="T23" fmla="*/ 267 h 580"/>
                    <a:gd name="T24" fmla="*/ 422 w 436"/>
                    <a:gd name="T25" fmla="*/ 442 h 580"/>
                    <a:gd name="T26" fmla="*/ 261 w 436"/>
                    <a:gd name="T27" fmla="*/ 578 h 580"/>
                    <a:gd name="T28" fmla="*/ 152 w 436"/>
                    <a:gd name="T29" fmla="*/ 538 h 580"/>
                    <a:gd name="T30" fmla="*/ 15 w 436"/>
                    <a:gd name="T31" fmla="*/ 280 h 580"/>
                    <a:gd name="T32" fmla="*/ 56 w 436"/>
                    <a:gd name="T33" fmla="*/ 249 h 580"/>
                    <a:gd name="T34" fmla="*/ 148 w 436"/>
                    <a:gd name="T35" fmla="*/ 328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6" h="580">
                      <a:moveTo>
                        <a:pt x="148" y="328"/>
                      </a:moveTo>
                      <a:cubicBezTo>
                        <a:pt x="149" y="332"/>
                        <a:pt x="148" y="76"/>
                        <a:pt x="148" y="46"/>
                      </a:cubicBezTo>
                      <a:cubicBezTo>
                        <a:pt x="148" y="1"/>
                        <a:pt x="222" y="0"/>
                        <a:pt x="222" y="46"/>
                      </a:cubicBezTo>
                      <a:cubicBezTo>
                        <a:pt x="221" y="258"/>
                        <a:pt x="221" y="258"/>
                        <a:pt x="221" y="258"/>
                      </a:cubicBezTo>
                      <a:cubicBezTo>
                        <a:pt x="221" y="210"/>
                        <a:pt x="221" y="210"/>
                        <a:pt x="221" y="210"/>
                      </a:cubicBezTo>
                      <a:cubicBezTo>
                        <a:pt x="221" y="210"/>
                        <a:pt x="260" y="176"/>
                        <a:pt x="292" y="222"/>
                      </a:cubicBezTo>
                      <a:cubicBezTo>
                        <a:pt x="292" y="276"/>
                        <a:pt x="292" y="276"/>
                        <a:pt x="292" y="276"/>
                      </a:cubicBezTo>
                      <a:cubicBezTo>
                        <a:pt x="292" y="276"/>
                        <a:pt x="291" y="247"/>
                        <a:pt x="292" y="238"/>
                      </a:cubicBezTo>
                      <a:cubicBezTo>
                        <a:pt x="292" y="228"/>
                        <a:pt x="347" y="201"/>
                        <a:pt x="360" y="252"/>
                      </a:cubicBezTo>
                      <a:cubicBezTo>
                        <a:pt x="361" y="290"/>
                        <a:pt x="361" y="290"/>
                        <a:pt x="361" y="290"/>
                      </a:cubicBezTo>
                      <a:cubicBezTo>
                        <a:pt x="361" y="290"/>
                        <a:pt x="361" y="269"/>
                        <a:pt x="361" y="265"/>
                      </a:cubicBezTo>
                      <a:cubicBezTo>
                        <a:pt x="362" y="254"/>
                        <a:pt x="408" y="227"/>
                        <a:pt x="427" y="267"/>
                      </a:cubicBezTo>
                      <a:cubicBezTo>
                        <a:pt x="427" y="267"/>
                        <a:pt x="436" y="389"/>
                        <a:pt x="422" y="442"/>
                      </a:cubicBezTo>
                      <a:cubicBezTo>
                        <a:pt x="405" y="506"/>
                        <a:pt x="351" y="576"/>
                        <a:pt x="261" y="578"/>
                      </a:cubicBezTo>
                      <a:cubicBezTo>
                        <a:pt x="199" y="580"/>
                        <a:pt x="177" y="564"/>
                        <a:pt x="152" y="538"/>
                      </a:cubicBezTo>
                      <a:cubicBezTo>
                        <a:pt x="127" y="512"/>
                        <a:pt x="30" y="298"/>
                        <a:pt x="15" y="280"/>
                      </a:cubicBezTo>
                      <a:cubicBezTo>
                        <a:pt x="0" y="263"/>
                        <a:pt x="29" y="238"/>
                        <a:pt x="56" y="249"/>
                      </a:cubicBezTo>
                      <a:cubicBezTo>
                        <a:pt x="84" y="260"/>
                        <a:pt x="139" y="300"/>
                        <a:pt x="148" y="32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6" name="Freeform 644">
                  <a:extLst>
                    <a:ext uri="{FF2B5EF4-FFF2-40B4-BE49-F238E27FC236}">
                      <a16:creationId xmlns:a16="http://schemas.microsoft.com/office/drawing/2014/main" id="{FE81BE0E-A989-4D40-B8BF-690BFCC02D98}"/>
                    </a:ext>
                  </a:extLst>
                </p:cNvPr>
                <p:cNvSpPr>
                  <a:spLocks/>
                </p:cNvSpPr>
                <p:nvPr/>
              </p:nvSpPr>
              <p:spPr bwMode="auto">
                <a:xfrm>
                  <a:off x="9028113" y="6078538"/>
                  <a:ext cx="396875" cy="280988"/>
                </a:xfrm>
                <a:custGeom>
                  <a:avLst/>
                  <a:gdLst>
                    <a:gd name="T0" fmla="*/ 175 w 250"/>
                    <a:gd name="T1" fmla="*/ 177 h 177"/>
                    <a:gd name="T2" fmla="*/ 250 w 250"/>
                    <a:gd name="T3" fmla="*/ 177 h 177"/>
                    <a:gd name="T4" fmla="*/ 250 w 250"/>
                    <a:gd name="T5" fmla="*/ 144 h 177"/>
                    <a:gd name="T6" fmla="*/ 250 w 250"/>
                    <a:gd name="T7" fmla="*/ 88 h 177"/>
                    <a:gd name="T8" fmla="*/ 250 w 250"/>
                    <a:gd name="T9" fmla="*/ 33 h 177"/>
                    <a:gd name="T10" fmla="*/ 250 w 250"/>
                    <a:gd name="T11" fmla="*/ 0 h 177"/>
                    <a:gd name="T12" fmla="*/ 226 w 250"/>
                    <a:gd name="T13" fmla="*/ 0 h 177"/>
                    <a:gd name="T14" fmla="*/ 159 w 250"/>
                    <a:gd name="T15" fmla="*/ 0 h 177"/>
                    <a:gd name="T16" fmla="*/ 92 w 250"/>
                    <a:gd name="T17" fmla="*/ 0 h 177"/>
                    <a:gd name="T18" fmla="*/ 24 w 250"/>
                    <a:gd name="T19" fmla="*/ 0 h 177"/>
                    <a:gd name="T20" fmla="*/ 0 w 250"/>
                    <a:gd name="T21" fmla="*/ 0 h 177"/>
                    <a:gd name="T22" fmla="*/ 0 w 250"/>
                    <a:gd name="T23" fmla="*/ 33 h 177"/>
                    <a:gd name="T24" fmla="*/ 0 w 250"/>
                    <a:gd name="T25" fmla="*/ 88 h 177"/>
                    <a:gd name="T26" fmla="*/ 0 w 250"/>
                    <a:gd name="T27" fmla="*/ 144 h 177"/>
                    <a:gd name="T28" fmla="*/ 0 w 250"/>
                    <a:gd name="T29" fmla="*/ 177 h 177"/>
                    <a:gd name="T30" fmla="*/ 74 w 250"/>
                    <a:gd name="T31"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0" h="177">
                      <a:moveTo>
                        <a:pt x="175" y="177"/>
                      </a:moveTo>
                      <a:lnTo>
                        <a:pt x="250" y="177"/>
                      </a:lnTo>
                      <a:lnTo>
                        <a:pt x="250" y="144"/>
                      </a:lnTo>
                      <a:lnTo>
                        <a:pt x="250" y="88"/>
                      </a:lnTo>
                      <a:lnTo>
                        <a:pt x="250" y="33"/>
                      </a:lnTo>
                      <a:lnTo>
                        <a:pt x="250" y="0"/>
                      </a:lnTo>
                      <a:lnTo>
                        <a:pt x="226" y="0"/>
                      </a:lnTo>
                      <a:lnTo>
                        <a:pt x="159" y="0"/>
                      </a:lnTo>
                      <a:lnTo>
                        <a:pt x="92" y="0"/>
                      </a:lnTo>
                      <a:lnTo>
                        <a:pt x="24" y="0"/>
                      </a:lnTo>
                      <a:lnTo>
                        <a:pt x="0" y="0"/>
                      </a:lnTo>
                      <a:lnTo>
                        <a:pt x="0" y="33"/>
                      </a:lnTo>
                      <a:lnTo>
                        <a:pt x="0" y="88"/>
                      </a:lnTo>
                      <a:lnTo>
                        <a:pt x="0" y="144"/>
                      </a:lnTo>
                      <a:lnTo>
                        <a:pt x="0" y="177"/>
                      </a:lnTo>
                      <a:lnTo>
                        <a:pt x="74" y="177"/>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 name="Freeform 645">
                  <a:extLst>
                    <a:ext uri="{FF2B5EF4-FFF2-40B4-BE49-F238E27FC236}">
                      <a16:creationId xmlns:a16="http://schemas.microsoft.com/office/drawing/2014/main" id="{8FCF0B31-2B9C-4A1B-94E7-FFC5AD10865B}"/>
                    </a:ext>
                  </a:extLst>
                </p:cNvPr>
                <p:cNvSpPr>
                  <a:spLocks/>
                </p:cNvSpPr>
                <p:nvPr/>
              </p:nvSpPr>
              <p:spPr bwMode="auto">
                <a:xfrm>
                  <a:off x="9131301" y="6148388"/>
                  <a:ext cx="190500" cy="141288"/>
                </a:xfrm>
                <a:custGeom>
                  <a:avLst/>
                  <a:gdLst>
                    <a:gd name="T0" fmla="*/ 0 w 120"/>
                    <a:gd name="T1" fmla="*/ 89 h 89"/>
                    <a:gd name="T2" fmla="*/ 0 w 120"/>
                    <a:gd name="T3" fmla="*/ 0 h 89"/>
                    <a:gd name="T4" fmla="*/ 120 w 120"/>
                    <a:gd name="T5" fmla="*/ 0 h 89"/>
                    <a:gd name="T6" fmla="*/ 120 w 120"/>
                    <a:gd name="T7" fmla="*/ 89 h 89"/>
                  </a:gdLst>
                  <a:ahLst/>
                  <a:cxnLst>
                    <a:cxn ang="0">
                      <a:pos x="T0" y="T1"/>
                    </a:cxn>
                    <a:cxn ang="0">
                      <a:pos x="T2" y="T3"/>
                    </a:cxn>
                    <a:cxn ang="0">
                      <a:pos x="T4" y="T5"/>
                    </a:cxn>
                    <a:cxn ang="0">
                      <a:pos x="T6" y="T7"/>
                    </a:cxn>
                  </a:cxnLst>
                  <a:rect l="0" t="0" r="r" b="b"/>
                  <a:pathLst>
                    <a:path w="120" h="89">
                      <a:moveTo>
                        <a:pt x="0" y="89"/>
                      </a:moveTo>
                      <a:lnTo>
                        <a:pt x="0" y="0"/>
                      </a:lnTo>
                      <a:lnTo>
                        <a:pt x="120" y="0"/>
                      </a:lnTo>
                      <a:lnTo>
                        <a:pt x="120" y="89"/>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 name="Freeform 646">
                  <a:extLst>
                    <a:ext uri="{FF2B5EF4-FFF2-40B4-BE49-F238E27FC236}">
                      <a16:creationId xmlns:a16="http://schemas.microsoft.com/office/drawing/2014/main" id="{0A90BCE3-6E5B-4CC2-ACE2-09A8B4D9D282}"/>
                    </a:ext>
                  </a:extLst>
                </p:cNvPr>
                <p:cNvSpPr>
                  <a:spLocks/>
                </p:cNvSpPr>
                <p:nvPr/>
              </p:nvSpPr>
              <p:spPr bwMode="auto">
                <a:xfrm>
                  <a:off x="9424988" y="6218238"/>
                  <a:ext cx="147638" cy="0"/>
                </a:xfrm>
                <a:custGeom>
                  <a:avLst/>
                  <a:gdLst>
                    <a:gd name="T0" fmla="*/ 93 w 93"/>
                    <a:gd name="T1" fmla="*/ 93 w 93"/>
                    <a:gd name="T2" fmla="*/ 0 w 93"/>
                  </a:gdLst>
                  <a:ahLst/>
                  <a:cxnLst>
                    <a:cxn ang="0">
                      <a:pos x="T0" y="0"/>
                    </a:cxn>
                    <a:cxn ang="0">
                      <a:pos x="T1" y="0"/>
                    </a:cxn>
                    <a:cxn ang="0">
                      <a:pos x="T2" y="0"/>
                    </a:cxn>
                  </a:cxnLst>
                  <a:rect l="0" t="0" r="r" b="b"/>
                  <a:pathLst>
                    <a:path w="93">
                      <a:moveTo>
                        <a:pt x="93" y="0"/>
                      </a:moveTo>
                      <a:lnTo>
                        <a:pt x="93" y="0"/>
                      </a:lnTo>
                      <a:lnTo>
                        <a:pt x="0" y="0"/>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 name="Line 647">
                  <a:extLst>
                    <a:ext uri="{FF2B5EF4-FFF2-40B4-BE49-F238E27FC236}">
                      <a16:creationId xmlns:a16="http://schemas.microsoft.com/office/drawing/2014/main" id="{A258EE15-C6D6-4BDB-BD38-1AEB9201EF59}"/>
                    </a:ext>
                  </a:extLst>
                </p:cNvPr>
                <p:cNvSpPr>
                  <a:spLocks noChangeShapeType="1"/>
                </p:cNvSpPr>
                <p:nvPr/>
              </p:nvSpPr>
              <p:spPr bwMode="auto">
                <a:xfrm flipH="1">
                  <a:off x="8882063" y="6218238"/>
                  <a:ext cx="146050" cy="0"/>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 name="Freeform 648">
                  <a:extLst>
                    <a:ext uri="{FF2B5EF4-FFF2-40B4-BE49-F238E27FC236}">
                      <a16:creationId xmlns:a16="http://schemas.microsoft.com/office/drawing/2014/main" id="{C0153FEF-D729-4A69-BEED-822018C0967F}"/>
                    </a:ext>
                  </a:extLst>
                </p:cNvPr>
                <p:cNvSpPr>
                  <a:spLocks/>
                </p:cNvSpPr>
                <p:nvPr/>
              </p:nvSpPr>
              <p:spPr bwMode="auto">
                <a:xfrm>
                  <a:off x="9488488" y="6367463"/>
                  <a:ext cx="82550" cy="80963"/>
                </a:xfrm>
                <a:custGeom>
                  <a:avLst/>
                  <a:gdLst>
                    <a:gd name="T0" fmla="*/ 79 w 80"/>
                    <a:gd name="T1" fmla="*/ 41 h 80"/>
                    <a:gd name="T2" fmla="*/ 41 w 80"/>
                    <a:gd name="T3" fmla="*/ 0 h 80"/>
                    <a:gd name="T4" fmla="*/ 0 w 80"/>
                    <a:gd name="T5" fmla="*/ 38 h 80"/>
                    <a:gd name="T6" fmla="*/ 38 w 80"/>
                    <a:gd name="T7" fmla="*/ 79 h 80"/>
                    <a:gd name="T8" fmla="*/ 79 w 80"/>
                    <a:gd name="T9" fmla="*/ 41 h 80"/>
                  </a:gdLst>
                  <a:ahLst/>
                  <a:cxnLst>
                    <a:cxn ang="0">
                      <a:pos x="T0" y="T1"/>
                    </a:cxn>
                    <a:cxn ang="0">
                      <a:pos x="T2" y="T3"/>
                    </a:cxn>
                    <a:cxn ang="0">
                      <a:pos x="T4" y="T5"/>
                    </a:cxn>
                    <a:cxn ang="0">
                      <a:pos x="T6" y="T7"/>
                    </a:cxn>
                    <a:cxn ang="0">
                      <a:pos x="T8" y="T9"/>
                    </a:cxn>
                  </a:cxnLst>
                  <a:rect l="0" t="0" r="r" b="b"/>
                  <a:pathLst>
                    <a:path w="80" h="80">
                      <a:moveTo>
                        <a:pt x="79" y="41"/>
                      </a:moveTo>
                      <a:cubicBezTo>
                        <a:pt x="80" y="19"/>
                        <a:pt x="63" y="1"/>
                        <a:pt x="41" y="0"/>
                      </a:cubicBezTo>
                      <a:cubicBezTo>
                        <a:pt x="19" y="0"/>
                        <a:pt x="1" y="17"/>
                        <a:pt x="0" y="38"/>
                      </a:cubicBezTo>
                      <a:cubicBezTo>
                        <a:pt x="0" y="60"/>
                        <a:pt x="17" y="78"/>
                        <a:pt x="38" y="79"/>
                      </a:cubicBezTo>
                      <a:cubicBezTo>
                        <a:pt x="60" y="80"/>
                        <a:pt x="78" y="63"/>
                        <a:pt x="79" y="4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1" name="Freeform 649">
                  <a:extLst>
                    <a:ext uri="{FF2B5EF4-FFF2-40B4-BE49-F238E27FC236}">
                      <a16:creationId xmlns:a16="http://schemas.microsoft.com/office/drawing/2014/main" id="{C7B72AF1-C563-4479-A075-6DD9DD1EEB9A}"/>
                    </a:ext>
                  </a:extLst>
                </p:cNvPr>
                <p:cNvSpPr>
                  <a:spLocks/>
                </p:cNvSpPr>
                <p:nvPr/>
              </p:nvSpPr>
              <p:spPr bwMode="auto">
                <a:xfrm>
                  <a:off x="9424988" y="6307138"/>
                  <a:ext cx="104775" cy="60325"/>
                </a:xfrm>
                <a:custGeom>
                  <a:avLst/>
                  <a:gdLst>
                    <a:gd name="T0" fmla="*/ 0 w 66"/>
                    <a:gd name="T1" fmla="*/ 0 h 38"/>
                    <a:gd name="T2" fmla="*/ 66 w 66"/>
                    <a:gd name="T3" fmla="*/ 0 h 38"/>
                    <a:gd name="T4" fmla="*/ 66 w 66"/>
                    <a:gd name="T5" fmla="*/ 38 h 38"/>
                  </a:gdLst>
                  <a:ahLst/>
                  <a:cxnLst>
                    <a:cxn ang="0">
                      <a:pos x="T0" y="T1"/>
                    </a:cxn>
                    <a:cxn ang="0">
                      <a:pos x="T2" y="T3"/>
                    </a:cxn>
                    <a:cxn ang="0">
                      <a:pos x="T4" y="T5"/>
                    </a:cxn>
                  </a:cxnLst>
                  <a:rect l="0" t="0" r="r" b="b"/>
                  <a:pathLst>
                    <a:path w="66" h="38">
                      <a:moveTo>
                        <a:pt x="0" y="0"/>
                      </a:moveTo>
                      <a:lnTo>
                        <a:pt x="66" y="0"/>
                      </a:lnTo>
                      <a:lnTo>
                        <a:pt x="66"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2" name="Freeform 650">
                  <a:extLst>
                    <a:ext uri="{FF2B5EF4-FFF2-40B4-BE49-F238E27FC236}">
                      <a16:creationId xmlns:a16="http://schemas.microsoft.com/office/drawing/2014/main" id="{2427C6E5-2AF5-4497-9920-87FB010AE497}"/>
                    </a:ext>
                  </a:extLst>
                </p:cNvPr>
                <p:cNvSpPr>
                  <a:spLocks/>
                </p:cNvSpPr>
                <p:nvPr/>
              </p:nvSpPr>
              <p:spPr bwMode="auto">
                <a:xfrm>
                  <a:off x="9488488" y="5989638"/>
                  <a:ext cx="82550" cy="82550"/>
                </a:xfrm>
                <a:custGeom>
                  <a:avLst/>
                  <a:gdLst>
                    <a:gd name="T0" fmla="*/ 79 w 80"/>
                    <a:gd name="T1" fmla="*/ 39 h 80"/>
                    <a:gd name="T2" fmla="*/ 41 w 80"/>
                    <a:gd name="T3" fmla="*/ 79 h 80"/>
                    <a:gd name="T4" fmla="*/ 0 w 80"/>
                    <a:gd name="T5" fmla="*/ 41 h 80"/>
                    <a:gd name="T6" fmla="*/ 38 w 80"/>
                    <a:gd name="T7" fmla="*/ 1 h 80"/>
                    <a:gd name="T8" fmla="*/ 79 w 80"/>
                    <a:gd name="T9" fmla="*/ 39 h 80"/>
                  </a:gdLst>
                  <a:ahLst/>
                  <a:cxnLst>
                    <a:cxn ang="0">
                      <a:pos x="T0" y="T1"/>
                    </a:cxn>
                    <a:cxn ang="0">
                      <a:pos x="T2" y="T3"/>
                    </a:cxn>
                    <a:cxn ang="0">
                      <a:pos x="T4" y="T5"/>
                    </a:cxn>
                    <a:cxn ang="0">
                      <a:pos x="T6" y="T7"/>
                    </a:cxn>
                    <a:cxn ang="0">
                      <a:pos x="T8" y="T9"/>
                    </a:cxn>
                  </a:cxnLst>
                  <a:rect l="0" t="0" r="r" b="b"/>
                  <a:pathLst>
                    <a:path w="80" h="80">
                      <a:moveTo>
                        <a:pt x="79" y="39"/>
                      </a:moveTo>
                      <a:cubicBezTo>
                        <a:pt x="80" y="60"/>
                        <a:pt x="63" y="79"/>
                        <a:pt x="41" y="79"/>
                      </a:cubicBezTo>
                      <a:cubicBezTo>
                        <a:pt x="19" y="80"/>
                        <a:pt x="1" y="63"/>
                        <a:pt x="0" y="41"/>
                      </a:cubicBezTo>
                      <a:cubicBezTo>
                        <a:pt x="0" y="20"/>
                        <a:pt x="17" y="1"/>
                        <a:pt x="38" y="1"/>
                      </a:cubicBezTo>
                      <a:cubicBezTo>
                        <a:pt x="60" y="0"/>
                        <a:pt x="78" y="17"/>
                        <a:pt x="79"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3" name="Freeform 651">
                  <a:extLst>
                    <a:ext uri="{FF2B5EF4-FFF2-40B4-BE49-F238E27FC236}">
                      <a16:creationId xmlns:a16="http://schemas.microsoft.com/office/drawing/2014/main" id="{ACE94076-2E5D-475D-904D-6D381B50B299}"/>
                    </a:ext>
                  </a:extLst>
                </p:cNvPr>
                <p:cNvSpPr>
                  <a:spLocks/>
                </p:cNvSpPr>
                <p:nvPr/>
              </p:nvSpPr>
              <p:spPr bwMode="auto">
                <a:xfrm>
                  <a:off x="9424988" y="6070601"/>
                  <a:ext cx="104775" cy="60325"/>
                </a:xfrm>
                <a:custGeom>
                  <a:avLst/>
                  <a:gdLst>
                    <a:gd name="T0" fmla="*/ 66 w 66"/>
                    <a:gd name="T1" fmla="*/ 0 h 38"/>
                    <a:gd name="T2" fmla="*/ 66 w 66"/>
                    <a:gd name="T3" fmla="*/ 38 h 38"/>
                    <a:gd name="T4" fmla="*/ 0 w 66"/>
                    <a:gd name="T5" fmla="*/ 38 h 38"/>
                  </a:gdLst>
                  <a:ahLst/>
                  <a:cxnLst>
                    <a:cxn ang="0">
                      <a:pos x="T0" y="T1"/>
                    </a:cxn>
                    <a:cxn ang="0">
                      <a:pos x="T2" y="T3"/>
                    </a:cxn>
                    <a:cxn ang="0">
                      <a:pos x="T4" y="T5"/>
                    </a:cxn>
                  </a:cxnLst>
                  <a:rect l="0" t="0" r="r" b="b"/>
                  <a:pathLst>
                    <a:path w="66" h="38">
                      <a:moveTo>
                        <a:pt x="66" y="0"/>
                      </a:moveTo>
                      <a:lnTo>
                        <a:pt x="66" y="38"/>
                      </a:lnTo>
                      <a:lnTo>
                        <a:pt x="0"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4" name="Freeform 652">
                  <a:extLst>
                    <a:ext uri="{FF2B5EF4-FFF2-40B4-BE49-F238E27FC236}">
                      <a16:creationId xmlns:a16="http://schemas.microsoft.com/office/drawing/2014/main" id="{A2678173-9958-47CD-91C1-A35B092D581F}"/>
                    </a:ext>
                  </a:extLst>
                </p:cNvPr>
                <p:cNvSpPr>
                  <a:spLocks/>
                </p:cNvSpPr>
                <p:nvPr/>
              </p:nvSpPr>
              <p:spPr bwMode="auto">
                <a:xfrm>
                  <a:off x="8882063" y="6367463"/>
                  <a:ext cx="82550" cy="80963"/>
                </a:xfrm>
                <a:custGeom>
                  <a:avLst/>
                  <a:gdLst>
                    <a:gd name="T0" fmla="*/ 1 w 80"/>
                    <a:gd name="T1" fmla="*/ 41 h 80"/>
                    <a:gd name="T2" fmla="*/ 39 w 80"/>
                    <a:gd name="T3" fmla="*/ 0 h 80"/>
                    <a:gd name="T4" fmla="*/ 80 w 80"/>
                    <a:gd name="T5" fmla="*/ 38 h 80"/>
                    <a:gd name="T6" fmla="*/ 42 w 80"/>
                    <a:gd name="T7" fmla="*/ 79 h 80"/>
                    <a:gd name="T8" fmla="*/ 1 w 80"/>
                    <a:gd name="T9" fmla="*/ 41 h 80"/>
                  </a:gdLst>
                  <a:ahLst/>
                  <a:cxnLst>
                    <a:cxn ang="0">
                      <a:pos x="T0" y="T1"/>
                    </a:cxn>
                    <a:cxn ang="0">
                      <a:pos x="T2" y="T3"/>
                    </a:cxn>
                    <a:cxn ang="0">
                      <a:pos x="T4" y="T5"/>
                    </a:cxn>
                    <a:cxn ang="0">
                      <a:pos x="T6" y="T7"/>
                    </a:cxn>
                    <a:cxn ang="0">
                      <a:pos x="T8" y="T9"/>
                    </a:cxn>
                  </a:cxnLst>
                  <a:rect l="0" t="0" r="r" b="b"/>
                  <a:pathLst>
                    <a:path w="80" h="80">
                      <a:moveTo>
                        <a:pt x="1" y="41"/>
                      </a:moveTo>
                      <a:cubicBezTo>
                        <a:pt x="0" y="19"/>
                        <a:pt x="17" y="1"/>
                        <a:pt x="39" y="0"/>
                      </a:cubicBezTo>
                      <a:cubicBezTo>
                        <a:pt x="61" y="0"/>
                        <a:pt x="79" y="17"/>
                        <a:pt x="80" y="38"/>
                      </a:cubicBezTo>
                      <a:cubicBezTo>
                        <a:pt x="80" y="60"/>
                        <a:pt x="63" y="78"/>
                        <a:pt x="42" y="79"/>
                      </a:cubicBezTo>
                      <a:cubicBezTo>
                        <a:pt x="20" y="80"/>
                        <a:pt x="2" y="63"/>
                        <a:pt x="1" y="4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5" name="Freeform 653">
                  <a:extLst>
                    <a:ext uri="{FF2B5EF4-FFF2-40B4-BE49-F238E27FC236}">
                      <a16:creationId xmlns:a16="http://schemas.microsoft.com/office/drawing/2014/main" id="{D002EF3A-1F0D-4D09-A796-BBA67BE437DC}"/>
                    </a:ext>
                  </a:extLst>
                </p:cNvPr>
                <p:cNvSpPr>
                  <a:spLocks/>
                </p:cNvSpPr>
                <p:nvPr/>
              </p:nvSpPr>
              <p:spPr bwMode="auto">
                <a:xfrm>
                  <a:off x="8923338" y="6307138"/>
                  <a:ext cx="104775" cy="60325"/>
                </a:xfrm>
                <a:custGeom>
                  <a:avLst/>
                  <a:gdLst>
                    <a:gd name="T0" fmla="*/ 66 w 66"/>
                    <a:gd name="T1" fmla="*/ 0 h 38"/>
                    <a:gd name="T2" fmla="*/ 0 w 66"/>
                    <a:gd name="T3" fmla="*/ 0 h 38"/>
                    <a:gd name="T4" fmla="*/ 0 w 66"/>
                    <a:gd name="T5" fmla="*/ 38 h 38"/>
                  </a:gdLst>
                  <a:ahLst/>
                  <a:cxnLst>
                    <a:cxn ang="0">
                      <a:pos x="T0" y="T1"/>
                    </a:cxn>
                    <a:cxn ang="0">
                      <a:pos x="T2" y="T3"/>
                    </a:cxn>
                    <a:cxn ang="0">
                      <a:pos x="T4" y="T5"/>
                    </a:cxn>
                  </a:cxnLst>
                  <a:rect l="0" t="0" r="r" b="b"/>
                  <a:pathLst>
                    <a:path w="66" h="38">
                      <a:moveTo>
                        <a:pt x="66" y="0"/>
                      </a:moveTo>
                      <a:lnTo>
                        <a:pt x="0" y="0"/>
                      </a:lnTo>
                      <a:lnTo>
                        <a:pt x="0"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6" name="Freeform 654">
                  <a:extLst>
                    <a:ext uri="{FF2B5EF4-FFF2-40B4-BE49-F238E27FC236}">
                      <a16:creationId xmlns:a16="http://schemas.microsoft.com/office/drawing/2014/main" id="{A51E691E-7D76-4F8B-A0BA-E380C0479023}"/>
                    </a:ext>
                  </a:extLst>
                </p:cNvPr>
                <p:cNvSpPr>
                  <a:spLocks/>
                </p:cNvSpPr>
                <p:nvPr/>
              </p:nvSpPr>
              <p:spPr bwMode="auto">
                <a:xfrm>
                  <a:off x="8882063" y="5989638"/>
                  <a:ext cx="82550" cy="82550"/>
                </a:xfrm>
                <a:custGeom>
                  <a:avLst/>
                  <a:gdLst>
                    <a:gd name="T0" fmla="*/ 1 w 80"/>
                    <a:gd name="T1" fmla="*/ 39 h 80"/>
                    <a:gd name="T2" fmla="*/ 39 w 80"/>
                    <a:gd name="T3" fmla="*/ 79 h 80"/>
                    <a:gd name="T4" fmla="*/ 80 w 80"/>
                    <a:gd name="T5" fmla="*/ 41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0"/>
                        <a:pt x="17" y="79"/>
                        <a:pt x="39" y="79"/>
                      </a:cubicBezTo>
                      <a:cubicBezTo>
                        <a:pt x="61" y="80"/>
                        <a:pt x="79" y="63"/>
                        <a:pt x="80" y="41"/>
                      </a:cubicBezTo>
                      <a:cubicBezTo>
                        <a:pt x="80" y="20"/>
                        <a:pt x="63" y="1"/>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 name="Freeform 655">
                  <a:extLst>
                    <a:ext uri="{FF2B5EF4-FFF2-40B4-BE49-F238E27FC236}">
                      <a16:creationId xmlns:a16="http://schemas.microsoft.com/office/drawing/2014/main" id="{169214CD-7D65-4419-963A-0556AC406741}"/>
                    </a:ext>
                  </a:extLst>
                </p:cNvPr>
                <p:cNvSpPr>
                  <a:spLocks/>
                </p:cNvSpPr>
                <p:nvPr/>
              </p:nvSpPr>
              <p:spPr bwMode="auto">
                <a:xfrm>
                  <a:off x="8923338" y="6070601"/>
                  <a:ext cx="104775" cy="60325"/>
                </a:xfrm>
                <a:custGeom>
                  <a:avLst/>
                  <a:gdLst>
                    <a:gd name="T0" fmla="*/ 0 w 66"/>
                    <a:gd name="T1" fmla="*/ 0 h 38"/>
                    <a:gd name="T2" fmla="*/ 0 w 66"/>
                    <a:gd name="T3" fmla="*/ 38 h 38"/>
                    <a:gd name="T4" fmla="*/ 66 w 66"/>
                    <a:gd name="T5" fmla="*/ 38 h 38"/>
                  </a:gdLst>
                  <a:ahLst/>
                  <a:cxnLst>
                    <a:cxn ang="0">
                      <a:pos x="T0" y="T1"/>
                    </a:cxn>
                    <a:cxn ang="0">
                      <a:pos x="T2" y="T3"/>
                    </a:cxn>
                    <a:cxn ang="0">
                      <a:pos x="T4" y="T5"/>
                    </a:cxn>
                  </a:cxnLst>
                  <a:rect l="0" t="0" r="r" b="b"/>
                  <a:pathLst>
                    <a:path w="66" h="38">
                      <a:moveTo>
                        <a:pt x="0" y="0"/>
                      </a:moveTo>
                      <a:lnTo>
                        <a:pt x="0" y="38"/>
                      </a:lnTo>
                      <a:lnTo>
                        <a:pt x="66" y="38"/>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8" name="Freeform 656">
                  <a:extLst>
                    <a:ext uri="{FF2B5EF4-FFF2-40B4-BE49-F238E27FC236}">
                      <a16:creationId xmlns:a16="http://schemas.microsoft.com/office/drawing/2014/main" id="{3BB22948-2553-411F-901D-4F101C3DDF25}"/>
                    </a:ext>
                  </a:extLst>
                </p:cNvPr>
                <p:cNvSpPr>
                  <a:spLocks/>
                </p:cNvSpPr>
                <p:nvPr/>
              </p:nvSpPr>
              <p:spPr bwMode="auto">
                <a:xfrm>
                  <a:off x="9131301" y="5810251"/>
                  <a:ext cx="84138" cy="80963"/>
                </a:xfrm>
                <a:custGeom>
                  <a:avLst/>
                  <a:gdLst>
                    <a:gd name="T0" fmla="*/ 1 w 81"/>
                    <a:gd name="T1" fmla="*/ 39 h 80"/>
                    <a:gd name="T2" fmla="*/ 39 w 81"/>
                    <a:gd name="T3" fmla="*/ 80 h 80"/>
                    <a:gd name="T4" fmla="*/ 80 w 81"/>
                    <a:gd name="T5" fmla="*/ 42 h 80"/>
                    <a:gd name="T6" fmla="*/ 42 w 81"/>
                    <a:gd name="T7" fmla="*/ 1 h 80"/>
                    <a:gd name="T8" fmla="*/ 1 w 81"/>
                    <a:gd name="T9" fmla="*/ 39 h 80"/>
                  </a:gdLst>
                  <a:ahLst/>
                  <a:cxnLst>
                    <a:cxn ang="0">
                      <a:pos x="T0" y="T1"/>
                    </a:cxn>
                    <a:cxn ang="0">
                      <a:pos x="T2" y="T3"/>
                    </a:cxn>
                    <a:cxn ang="0">
                      <a:pos x="T4" y="T5"/>
                    </a:cxn>
                    <a:cxn ang="0">
                      <a:pos x="T6" y="T7"/>
                    </a:cxn>
                    <a:cxn ang="0">
                      <a:pos x="T8" y="T9"/>
                    </a:cxn>
                  </a:cxnLst>
                  <a:rect l="0" t="0" r="r" b="b"/>
                  <a:pathLst>
                    <a:path w="81" h="80">
                      <a:moveTo>
                        <a:pt x="1" y="39"/>
                      </a:moveTo>
                      <a:cubicBezTo>
                        <a:pt x="0" y="61"/>
                        <a:pt x="17" y="79"/>
                        <a:pt x="39" y="80"/>
                      </a:cubicBezTo>
                      <a:cubicBezTo>
                        <a:pt x="61" y="80"/>
                        <a:pt x="79" y="63"/>
                        <a:pt x="80" y="42"/>
                      </a:cubicBezTo>
                      <a:cubicBezTo>
                        <a:pt x="81" y="20"/>
                        <a:pt x="64" y="2"/>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9" name="Freeform 657">
                  <a:extLst>
                    <a:ext uri="{FF2B5EF4-FFF2-40B4-BE49-F238E27FC236}">
                      <a16:creationId xmlns:a16="http://schemas.microsoft.com/office/drawing/2014/main" id="{2C70D639-6CF6-4A0E-B51F-95A4A27E640B}"/>
                    </a:ext>
                  </a:extLst>
                </p:cNvPr>
                <p:cNvSpPr>
                  <a:spLocks/>
                </p:cNvSpPr>
                <p:nvPr/>
              </p:nvSpPr>
              <p:spPr bwMode="auto">
                <a:xfrm>
                  <a:off x="9239251" y="5922963"/>
                  <a:ext cx="80963" cy="82550"/>
                </a:xfrm>
                <a:custGeom>
                  <a:avLst/>
                  <a:gdLst>
                    <a:gd name="T0" fmla="*/ 1 w 80"/>
                    <a:gd name="T1" fmla="*/ 39 h 80"/>
                    <a:gd name="T2" fmla="*/ 39 w 80"/>
                    <a:gd name="T3" fmla="*/ 80 h 80"/>
                    <a:gd name="T4" fmla="*/ 80 w 80"/>
                    <a:gd name="T5" fmla="*/ 42 h 80"/>
                    <a:gd name="T6" fmla="*/ 42 w 80"/>
                    <a:gd name="T7" fmla="*/ 1 h 80"/>
                    <a:gd name="T8" fmla="*/ 1 w 80"/>
                    <a:gd name="T9" fmla="*/ 39 h 80"/>
                  </a:gdLst>
                  <a:ahLst/>
                  <a:cxnLst>
                    <a:cxn ang="0">
                      <a:pos x="T0" y="T1"/>
                    </a:cxn>
                    <a:cxn ang="0">
                      <a:pos x="T2" y="T3"/>
                    </a:cxn>
                    <a:cxn ang="0">
                      <a:pos x="T4" y="T5"/>
                    </a:cxn>
                    <a:cxn ang="0">
                      <a:pos x="T6" y="T7"/>
                    </a:cxn>
                    <a:cxn ang="0">
                      <a:pos x="T8" y="T9"/>
                    </a:cxn>
                  </a:cxnLst>
                  <a:rect l="0" t="0" r="r" b="b"/>
                  <a:pathLst>
                    <a:path w="80" h="80">
                      <a:moveTo>
                        <a:pt x="1" y="39"/>
                      </a:moveTo>
                      <a:cubicBezTo>
                        <a:pt x="0" y="61"/>
                        <a:pt x="17" y="79"/>
                        <a:pt x="39" y="80"/>
                      </a:cubicBezTo>
                      <a:cubicBezTo>
                        <a:pt x="61" y="80"/>
                        <a:pt x="79" y="63"/>
                        <a:pt x="80" y="42"/>
                      </a:cubicBezTo>
                      <a:cubicBezTo>
                        <a:pt x="80" y="20"/>
                        <a:pt x="63" y="2"/>
                        <a:pt x="42" y="1"/>
                      </a:cubicBezTo>
                      <a:cubicBezTo>
                        <a:pt x="20" y="0"/>
                        <a:pt x="2" y="17"/>
                        <a:pt x="1" y="39"/>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0" name="Line 658">
                  <a:extLst>
                    <a:ext uri="{FF2B5EF4-FFF2-40B4-BE49-F238E27FC236}">
                      <a16:creationId xmlns:a16="http://schemas.microsoft.com/office/drawing/2014/main" id="{6E5F9E2B-CD82-4E64-9268-1EEFEDD92662}"/>
                    </a:ext>
                  </a:extLst>
                </p:cNvPr>
                <p:cNvSpPr>
                  <a:spLocks noChangeShapeType="1"/>
                </p:cNvSpPr>
                <p:nvPr/>
              </p:nvSpPr>
              <p:spPr bwMode="auto">
                <a:xfrm>
                  <a:off x="9066213" y="5969001"/>
                  <a:ext cx="0" cy="10953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1" name="Line 659">
                  <a:extLst>
                    <a:ext uri="{FF2B5EF4-FFF2-40B4-BE49-F238E27FC236}">
                      <a16:creationId xmlns:a16="http://schemas.microsoft.com/office/drawing/2014/main" id="{E7AF102D-F088-4BFC-9585-1A88BE45C6B8}"/>
                    </a:ext>
                  </a:extLst>
                </p:cNvPr>
                <p:cNvSpPr>
                  <a:spLocks noChangeShapeType="1"/>
                </p:cNvSpPr>
                <p:nvPr/>
              </p:nvSpPr>
              <p:spPr bwMode="auto">
                <a:xfrm flipV="1">
                  <a:off x="9174163" y="5891213"/>
                  <a:ext cx="0" cy="18732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2" name="Line 660">
                  <a:extLst>
                    <a:ext uri="{FF2B5EF4-FFF2-40B4-BE49-F238E27FC236}">
                      <a16:creationId xmlns:a16="http://schemas.microsoft.com/office/drawing/2014/main" id="{C09F379E-1B6C-49CA-9E40-92839ABA757A}"/>
                    </a:ext>
                  </a:extLst>
                </p:cNvPr>
                <p:cNvSpPr>
                  <a:spLocks noChangeShapeType="1"/>
                </p:cNvSpPr>
                <p:nvPr/>
              </p:nvSpPr>
              <p:spPr bwMode="auto">
                <a:xfrm flipV="1">
                  <a:off x="9280526" y="6005513"/>
                  <a:ext cx="0" cy="73025"/>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3" name="Line 661">
                  <a:extLst>
                    <a:ext uri="{FF2B5EF4-FFF2-40B4-BE49-F238E27FC236}">
                      <a16:creationId xmlns:a16="http://schemas.microsoft.com/office/drawing/2014/main" id="{81DE1A47-7632-42DE-94CE-D37AEAAC0B2B}"/>
                    </a:ext>
                  </a:extLst>
                </p:cNvPr>
                <p:cNvSpPr>
                  <a:spLocks noChangeShapeType="1"/>
                </p:cNvSpPr>
                <p:nvPr/>
              </p:nvSpPr>
              <p:spPr bwMode="auto">
                <a:xfrm>
                  <a:off x="9386888" y="5969001"/>
                  <a:ext cx="0" cy="109538"/>
                </a:xfrm>
                <a:prstGeom prst="line">
                  <a:avLst/>
                </a:prstGeom>
                <a:noFill/>
                <a:ln w="19050" cap="flat">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3" name="Group 62">
                <a:extLst>
                  <a:ext uri="{FF2B5EF4-FFF2-40B4-BE49-F238E27FC236}">
                    <a16:creationId xmlns:a16="http://schemas.microsoft.com/office/drawing/2014/main" id="{7C056845-EE67-4D4D-B6E4-F617CDCB80A3}"/>
                  </a:ext>
                </a:extLst>
              </p:cNvPr>
              <p:cNvGrpSpPr>
                <a:grpSpLocks noChangeAspect="1"/>
              </p:cNvGrpSpPr>
              <p:nvPr/>
            </p:nvGrpSpPr>
            <p:grpSpPr>
              <a:xfrm>
                <a:off x="3796901" y="5820515"/>
                <a:ext cx="457200" cy="481489"/>
                <a:chOff x="4575176" y="14288"/>
                <a:chExt cx="1016000" cy="1069975"/>
              </a:xfrm>
            </p:grpSpPr>
            <p:sp>
              <p:nvSpPr>
                <p:cNvPr id="285" name="Freeform 696">
                  <a:extLst>
                    <a:ext uri="{FF2B5EF4-FFF2-40B4-BE49-F238E27FC236}">
                      <a16:creationId xmlns:a16="http://schemas.microsoft.com/office/drawing/2014/main" id="{6FCF880A-B6F7-46E6-AB9E-D12799DB7118}"/>
                    </a:ext>
                  </a:extLst>
                </p:cNvPr>
                <p:cNvSpPr>
                  <a:spLocks/>
                </p:cNvSpPr>
                <p:nvPr/>
              </p:nvSpPr>
              <p:spPr bwMode="auto">
                <a:xfrm>
                  <a:off x="4797426" y="509588"/>
                  <a:ext cx="569913" cy="574675"/>
                </a:xfrm>
                <a:custGeom>
                  <a:avLst/>
                  <a:gdLst>
                    <a:gd name="T0" fmla="*/ 149 w 359"/>
                    <a:gd name="T1" fmla="*/ 53 h 362"/>
                    <a:gd name="T2" fmla="*/ 150 w 359"/>
                    <a:gd name="T3" fmla="*/ 0 h 362"/>
                    <a:gd name="T4" fmla="*/ 210 w 359"/>
                    <a:gd name="T5" fmla="*/ 0 h 362"/>
                    <a:gd name="T6" fmla="*/ 211 w 359"/>
                    <a:gd name="T7" fmla="*/ 53 h 362"/>
                    <a:gd name="T8" fmla="*/ 247 w 359"/>
                    <a:gd name="T9" fmla="*/ 69 h 362"/>
                    <a:gd name="T10" fmla="*/ 286 w 359"/>
                    <a:gd name="T11" fmla="*/ 32 h 362"/>
                    <a:gd name="T12" fmla="*/ 328 w 359"/>
                    <a:gd name="T13" fmla="*/ 74 h 362"/>
                    <a:gd name="T14" fmla="*/ 291 w 359"/>
                    <a:gd name="T15" fmla="*/ 113 h 362"/>
                    <a:gd name="T16" fmla="*/ 306 w 359"/>
                    <a:gd name="T17" fmla="*/ 150 h 362"/>
                    <a:gd name="T18" fmla="*/ 359 w 359"/>
                    <a:gd name="T19" fmla="*/ 151 h 362"/>
                    <a:gd name="T20" fmla="*/ 359 w 359"/>
                    <a:gd name="T21" fmla="*/ 211 h 362"/>
                    <a:gd name="T22" fmla="*/ 306 w 359"/>
                    <a:gd name="T23" fmla="*/ 212 h 362"/>
                    <a:gd name="T24" fmla="*/ 291 w 359"/>
                    <a:gd name="T25" fmla="*/ 249 h 362"/>
                    <a:gd name="T26" fmla="*/ 328 w 359"/>
                    <a:gd name="T27" fmla="*/ 288 h 362"/>
                    <a:gd name="T28" fmla="*/ 286 w 359"/>
                    <a:gd name="T29" fmla="*/ 330 h 362"/>
                    <a:gd name="T30" fmla="*/ 247 w 359"/>
                    <a:gd name="T31" fmla="*/ 294 h 362"/>
                    <a:gd name="T32" fmla="*/ 211 w 359"/>
                    <a:gd name="T33" fmla="*/ 308 h 362"/>
                    <a:gd name="T34" fmla="*/ 210 w 359"/>
                    <a:gd name="T35" fmla="*/ 362 h 362"/>
                    <a:gd name="T36" fmla="*/ 150 w 359"/>
                    <a:gd name="T37" fmla="*/ 362 h 362"/>
                    <a:gd name="T38" fmla="*/ 149 w 359"/>
                    <a:gd name="T39" fmla="*/ 308 h 362"/>
                    <a:gd name="T40" fmla="*/ 112 w 359"/>
                    <a:gd name="T41" fmla="*/ 294 h 362"/>
                    <a:gd name="T42" fmla="*/ 74 w 359"/>
                    <a:gd name="T43" fmla="*/ 330 h 362"/>
                    <a:gd name="T44" fmla="*/ 32 w 359"/>
                    <a:gd name="T45" fmla="*/ 288 h 362"/>
                    <a:gd name="T46" fmla="*/ 68 w 359"/>
                    <a:gd name="T47" fmla="*/ 249 h 362"/>
                    <a:gd name="T48" fmla="*/ 53 w 359"/>
                    <a:gd name="T49" fmla="*/ 212 h 362"/>
                    <a:gd name="T50" fmla="*/ 0 w 359"/>
                    <a:gd name="T51" fmla="*/ 211 h 362"/>
                    <a:gd name="T52" fmla="*/ 0 w 359"/>
                    <a:gd name="T53" fmla="*/ 151 h 362"/>
                    <a:gd name="T54" fmla="*/ 53 w 359"/>
                    <a:gd name="T55" fmla="*/ 150 h 362"/>
                    <a:gd name="T56" fmla="*/ 68 w 359"/>
                    <a:gd name="T57" fmla="*/ 113 h 362"/>
                    <a:gd name="T58" fmla="*/ 32 w 359"/>
                    <a:gd name="T59" fmla="*/ 74 h 362"/>
                    <a:gd name="T60" fmla="*/ 74 w 359"/>
                    <a:gd name="T61" fmla="*/ 32 h 362"/>
                    <a:gd name="T62" fmla="*/ 112 w 359"/>
                    <a:gd name="T63" fmla="*/ 69 h 362"/>
                    <a:gd name="T64" fmla="*/ 149 w 359"/>
                    <a:gd name="T65" fmla="*/ 5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9" h="362">
                      <a:moveTo>
                        <a:pt x="149" y="53"/>
                      </a:moveTo>
                      <a:lnTo>
                        <a:pt x="150" y="0"/>
                      </a:lnTo>
                      <a:lnTo>
                        <a:pt x="210" y="0"/>
                      </a:lnTo>
                      <a:lnTo>
                        <a:pt x="211" y="53"/>
                      </a:lnTo>
                      <a:lnTo>
                        <a:pt x="247" y="69"/>
                      </a:lnTo>
                      <a:lnTo>
                        <a:pt x="286" y="32"/>
                      </a:lnTo>
                      <a:lnTo>
                        <a:pt x="328" y="74"/>
                      </a:lnTo>
                      <a:lnTo>
                        <a:pt x="291" y="113"/>
                      </a:lnTo>
                      <a:lnTo>
                        <a:pt x="306" y="150"/>
                      </a:lnTo>
                      <a:lnTo>
                        <a:pt x="359" y="151"/>
                      </a:lnTo>
                      <a:lnTo>
                        <a:pt x="359" y="211"/>
                      </a:lnTo>
                      <a:lnTo>
                        <a:pt x="306" y="212"/>
                      </a:lnTo>
                      <a:lnTo>
                        <a:pt x="291" y="249"/>
                      </a:lnTo>
                      <a:lnTo>
                        <a:pt x="328" y="288"/>
                      </a:lnTo>
                      <a:lnTo>
                        <a:pt x="286" y="330"/>
                      </a:lnTo>
                      <a:lnTo>
                        <a:pt x="247" y="294"/>
                      </a:lnTo>
                      <a:lnTo>
                        <a:pt x="211" y="308"/>
                      </a:lnTo>
                      <a:lnTo>
                        <a:pt x="210" y="362"/>
                      </a:lnTo>
                      <a:lnTo>
                        <a:pt x="150" y="362"/>
                      </a:lnTo>
                      <a:lnTo>
                        <a:pt x="149" y="308"/>
                      </a:lnTo>
                      <a:lnTo>
                        <a:pt x="112" y="294"/>
                      </a:lnTo>
                      <a:lnTo>
                        <a:pt x="74" y="330"/>
                      </a:lnTo>
                      <a:lnTo>
                        <a:pt x="32" y="288"/>
                      </a:lnTo>
                      <a:lnTo>
                        <a:pt x="68" y="249"/>
                      </a:lnTo>
                      <a:lnTo>
                        <a:pt x="53" y="212"/>
                      </a:lnTo>
                      <a:lnTo>
                        <a:pt x="0" y="211"/>
                      </a:lnTo>
                      <a:lnTo>
                        <a:pt x="0" y="151"/>
                      </a:lnTo>
                      <a:lnTo>
                        <a:pt x="53" y="150"/>
                      </a:lnTo>
                      <a:lnTo>
                        <a:pt x="68" y="113"/>
                      </a:lnTo>
                      <a:lnTo>
                        <a:pt x="32" y="74"/>
                      </a:lnTo>
                      <a:lnTo>
                        <a:pt x="74" y="32"/>
                      </a:lnTo>
                      <a:lnTo>
                        <a:pt x="112" y="69"/>
                      </a:lnTo>
                      <a:lnTo>
                        <a:pt x="149" y="53"/>
                      </a:ln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 name="Freeform 697">
                  <a:extLst>
                    <a:ext uri="{FF2B5EF4-FFF2-40B4-BE49-F238E27FC236}">
                      <a16:creationId xmlns:a16="http://schemas.microsoft.com/office/drawing/2014/main" id="{AFAAF860-94FB-4C8B-BB1D-D51E8D1414D1}"/>
                    </a:ext>
                  </a:extLst>
                </p:cNvPr>
                <p:cNvSpPr>
                  <a:spLocks/>
                </p:cNvSpPr>
                <p:nvPr/>
              </p:nvSpPr>
              <p:spPr bwMode="auto">
                <a:xfrm>
                  <a:off x="4965701" y="679451"/>
                  <a:ext cx="233363" cy="234950"/>
                </a:xfrm>
                <a:custGeom>
                  <a:avLst/>
                  <a:gdLst>
                    <a:gd name="T0" fmla="*/ 159 w 226"/>
                    <a:gd name="T1" fmla="*/ 10 h 228"/>
                    <a:gd name="T2" fmla="*/ 113 w 226"/>
                    <a:gd name="T3" fmla="*/ 0 h 228"/>
                    <a:gd name="T4" fmla="*/ 0 w 226"/>
                    <a:gd name="T5" fmla="*/ 114 h 228"/>
                    <a:gd name="T6" fmla="*/ 113 w 226"/>
                    <a:gd name="T7" fmla="*/ 228 h 228"/>
                    <a:gd name="T8" fmla="*/ 226 w 226"/>
                    <a:gd name="T9" fmla="*/ 114 h 228"/>
                    <a:gd name="T10" fmla="*/ 218 w 226"/>
                    <a:gd name="T11" fmla="*/ 72 h 228"/>
                  </a:gdLst>
                  <a:ahLst/>
                  <a:cxnLst>
                    <a:cxn ang="0">
                      <a:pos x="T0" y="T1"/>
                    </a:cxn>
                    <a:cxn ang="0">
                      <a:pos x="T2" y="T3"/>
                    </a:cxn>
                    <a:cxn ang="0">
                      <a:pos x="T4" y="T5"/>
                    </a:cxn>
                    <a:cxn ang="0">
                      <a:pos x="T6" y="T7"/>
                    </a:cxn>
                    <a:cxn ang="0">
                      <a:pos x="T8" y="T9"/>
                    </a:cxn>
                    <a:cxn ang="0">
                      <a:pos x="T10" y="T11"/>
                    </a:cxn>
                  </a:cxnLst>
                  <a:rect l="0" t="0" r="r" b="b"/>
                  <a:pathLst>
                    <a:path w="226" h="228">
                      <a:moveTo>
                        <a:pt x="159" y="10"/>
                      </a:moveTo>
                      <a:cubicBezTo>
                        <a:pt x="145" y="4"/>
                        <a:pt x="129" y="0"/>
                        <a:pt x="113" y="0"/>
                      </a:cubicBezTo>
                      <a:cubicBezTo>
                        <a:pt x="51" y="0"/>
                        <a:pt x="0" y="51"/>
                        <a:pt x="0" y="114"/>
                      </a:cubicBezTo>
                      <a:cubicBezTo>
                        <a:pt x="0" y="177"/>
                        <a:pt x="51" y="228"/>
                        <a:pt x="113" y="228"/>
                      </a:cubicBezTo>
                      <a:cubicBezTo>
                        <a:pt x="175" y="228"/>
                        <a:pt x="226" y="177"/>
                        <a:pt x="226" y="114"/>
                      </a:cubicBezTo>
                      <a:cubicBezTo>
                        <a:pt x="226" y="99"/>
                        <a:pt x="223" y="85"/>
                        <a:pt x="218" y="7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7" name="Freeform 698">
                  <a:extLst>
                    <a:ext uri="{FF2B5EF4-FFF2-40B4-BE49-F238E27FC236}">
                      <a16:creationId xmlns:a16="http://schemas.microsoft.com/office/drawing/2014/main" id="{1354E684-07B3-4A2B-8BF7-24B401258867}"/>
                    </a:ext>
                  </a:extLst>
                </p:cNvPr>
                <p:cNvSpPr>
                  <a:spLocks/>
                </p:cNvSpPr>
                <p:nvPr/>
              </p:nvSpPr>
              <p:spPr bwMode="auto">
                <a:xfrm>
                  <a:off x="5410201" y="519113"/>
                  <a:ext cx="180975" cy="284163"/>
                </a:xfrm>
                <a:custGeom>
                  <a:avLst/>
                  <a:gdLst>
                    <a:gd name="T0" fmla="*/ 67 w 175"/>
                    <a:gd name="T1" fmla="*/ 0 h 276"/>
                    <a:gd name="T2" fmla="*/ 175 w 175"/>
                    <a:gd name="T3" fmla="*/ 137 h 276"/>
                    <a:gd name="T4" fmla="*/ 38 w 175"/>
                    <a:gd name="T5" fmla="*/ 276 h 276"/>
                    <a:gd name="T6" fmla="*/ 0 w 175"/>
                    <a:gd name="T7" fmla="*/ 276 h 276"/>
                  </a:gdLst>
                  <a:ahLst/>
                  <a:cxnLst>
                    <a:cxn ang="0">
                      <a:pos x="T0" y="T1"/>
                    </a:cxn>
                    <a:cxn ang="0">
                      <a:pos x="T2" y="T3"/>
                    </a:cxn>
                    <a:cxn ang="0">
                      <a:pos x="T4" y="T5"/>
                    </a:cxn>
                    <a:cxn ang="0">
                      <a:pos x="T6" y="T7"/>
                    </a:cxn>
                  </a:cxnLst>
                  <a:rect l="0" t="0" r="r" b="b"/>
                  <a:pathLst>
                    <a:path w="175" h="276">
                      <a:moveTo>
                        <a:pt x="67" y="0"/>
                      </a:moveTo>
                      <a:cubicBezTo>
                        <a:pt x="129" y="14"/>
                        <a:pt x="175" y="70"/>
                        <a:pt x="175" y="137"/>
                      </a:cubicBezTo>
                      <a:cubicBezTo>
                        <a:pt x="175" y="214"/>
                        <a:pt x="114" y="276"/>
                        <a:pt x="38" y="276"/>
                      </a:cubicBezTo>
                      <a:cubicBezTo>
                        <a:pt x="0" y="276"/>
                        <a:pt x="0" y="276"/>
                        <a:pt x="0" y="276"/>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8" name="Freeform 699">
                  <a:extLst>
                    <a:ext uri="{FF2B5EF4-FFF2-40B4-BE49-F238E27FC236}">
                      <a16:creationId xmlns:a16="http://schemas.microsoft.com/office/drawing/2014/main" id="{137727DB-F0EB-4609-B2E5-8F6443CAEB86}"/>
                    </a:ext>
                  </a:extLst>
                </p:cNvPr>
                <p:cNvSpPr>
                  <a:spLocks/>
                </p:cNvSpPr>
                <p:nvPr/>
              </p:nvSpPr>
              <p:spPr bwMode="auto">
                <a:xfrm>
                  <a:off x="5259388" y="374651"/>
                  <a:ext cx="220663" cy="252413"/>
                </a:xfrm>
                <a:custGeom>
                  <a:avLst/>
                  <a:gdLst>
                    <a:gd name="T0" fmla="*/ 153 w 213"/>
                    <a:gd name="T1" fmla="*/ 246 h 246"/>
                    <a:gd name="T2" fmla="*/ 213 w 213"/>
                    <a:gd name="T3" fmla="*/ 141 h 246"/>
                    <a:gd name="T4" fmla="*/ 213 w 213"/>
                    <a:gd name="T5" fmla="*/ 134 h 246"/>
                    <a:gd name="T6" fmla="*/ 82 w 213"/>
                    <a:gd name="T7" fmla="*/ 0 h 246"/>
                    <a:gd name="T8" fmla="*/ 0 w 213"/>
                    <a:gd name="T9" fmla="*/ 29 h 246"/>
                  </a:gdLst>
                  <a:ahLst/>
                  <a:cxnLst>
                    <a:cxn ang="0">
                      <a:pos x="T0" y="T1"/>
                    </a:cxn>
                    <a:cxn ang="0">
                      <a:pos x="T2" y="T3"/>
                    </a:cxn>
                    <a:cxn ang="0">
                      <a:pos x="T4" y="T5"/>
                    </a:cxn>
                    <a:cxn ang="0">
                      <a:pos x="T6" y="T7"/>
                    </a:cxn>
                    <a:cxn ang="0">
                      <a:pos x="T8" y="T9"/>
                    </a:cxn>
                  </a:cxnLst>
                  <a:rect l="0" t="0" r="r" b="b"/>
                  <a:pathLst>
                    <a:path w="213" h="246">
                      <a:moveTo>
                        <a:pt x="153" y="246"/>
                      </a:moveTo>
                      <a:cubicBezTo>
                        <a:pt x="187" y="224"/>
                        <a:pt x="210" y="185"/>
                        <a:pt x="213" y="141"/>
                      </a:cubicBezTo>
                      <a:cubicBezTo>
                        <a:pt x="213" y="139"/>
                        <a:pt x="213" y="136"/>
                        <a:pt x="213" y="134"/>
                      </a:cubicBezTo>
                      <a:cubicBezTo>
                        <a:pt x="213" y="60"/>
                        <a:pt x="155" y="0"/>
                        <a:pt x="82" y="0"/>
                      </a:cubicBezTo>
                      <a:cubicBezTo>
                        <a:pt x="51" y="0"/>
                        <a:pt x="23" y="10"/>
                        <a:pt x="0" y="29"/>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9" name="Freeform 700">
                  <a:extLst>
                    <a:ext uri="{FF2B5EF4-FFF2-40B4-BE49-F238E27FC236}">
                      <a16:creationId xmlns:a16="http://schemas.microsoft.com/office/drawing/2014/main" id="{FA805555-B2BE-4655-8DF0-6CC77E189197}"/>
                    </a:ext>
                  </a:extLst>
                </p:cNvPr>
                <p:cNvSpPr>
                  <a:spLocks/>
                </p:cNvSpPr>
                <p:nvPr/>
              </p:nvSpPr>
              <p:spPr bwMode="auto">
                <a:xfrm>
                  <a:off x="4714876" y="371476"/>
                  <a:ext cx="257175" cy="142875"/>
                </a:xfrm>
                <a:custGeom>
                  <a:avLst/>
                  <a:gdLst>
                    <a:gd name="T0" fmla="*/ 250 w 250"/>
                    <a:gd name="T1" fmla="*/ 126 h 139"/>
                    <a:gd name="T2" fmla="*/ 230 w 250"/>
                    <a:gd name="T3" fmla="*/ 62 h 139"/>
                    <a:gd name="T4" fmla="*/ 125 w 250"/>
                    <a:gd name="T5" fmla="*/ 1 h 139"/>
                    <a:gd name="T6" fmla="*/ 0 w 250"/>
                    <a:gd name="T7" fmla="*/ 134 h 139"/>
                    <a:gd name="T8" fmla="*/ 0 w 250"/>
                    <a:gd name="T9" fmla="*/ 139 h 139"/>
                  </a:gdLst>
                  <a:ahLst/>
                  <a:cxnLst>
                    <a:cxn ang="0">
                      <a:pos x="T0" y="T1"/>
                    </a:cxn>
                    <a:cxn ang="0">
                      <a:pos x="T2" y="T3"/>
                    </a:cxn>
                    <a:cxn ang="0">
                      <a:pos x="T4" y="T5"/>
                    </a:cxn>
                    <a:cxn ang="0">
                      <a:pos x="T6" y="T7"/>
                    </a:cxn>
                    <a:cxn ang="0">
                      <a:pos x="T8" y="T9"/>
                    </a:cxn>
                  </a:cxnLst>
                  <a:rect l="0" t="0" r="r" b="b"/>
                  <a:pathLst>
                    <a:path w="250" h="139">
                      <a:moveTo>
                        <a:pt x="250" y="126"/>
                      </a:moveTo>
                      <a:cubicBezTo>
                        <a:pt x="248" y="102"/>
                        <a:pt x="241" y="80"/>
                        <a:pt x="230" y="62"/>
                      </a:cubicBezTo>
                      <a:cubicBezTo>
                        <a:pt x="208" y="25"/>
                        <a:pt x="169" y="1"/>
                        <a:pt x="125" y="1"/>
                      </a:cubicBezTo>
                      <a:cubicBezTo>
                        <a:pt x="56" y="0"/>
                        <a:pt x="0" y="60"/>
                        <a:pt x="0" y="134"/>
                      </a:cubicBezTo>
                      <a:cubicBezTo>
                        <a:pt x="0" y="136"/>
                        <a:pt x="0" y="137"/>
                        <a:pt x="0" y="139"/>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0" name="Freeform 701">
                  <a:extLst>
                    <a:ext uri="{FF2B5EF4-FFF2-40B4-BE49-F238E27FC236}">
                      <a16:creationId xmlns:a16="http://schemas.microsoft.com/office/drawing/2014/main" id="{768CC508-D108-470A-9FAD-047595A6445B}"/>
                    </a:ext>
                  </a:extLst>
                </p:cNvPr>
                <p:cNvSpPr>
                  <a:spLocks/>
                </p:cNvSpPr>
                <p:nvPr/>
              </p:nvSpPr>
              <p:spPr bwMode="auto">
                <a:xfrm>
                  <a:off x="4957763" y="307976"/>
                  <a:ext cx="306388" cy="206375"/>
                </a:xfrm>
                <a:custGeom>
                  <a:avLst/>
                  <a:gdLst>
                    <a:gd name="T0" fmla="*/ 0 w 298"/>
                    <a:gd name="T1" fmla="*/ 135 h 202"/>
                    <a:gd name="T2" fmla="*/ 149 w 298"/>
                    <a:gd name="T3" fmla="*/ 0 h 202"/>
                    <a:gd name="T4" fmla="*/ 294 w 298"/>
                    <a:gd name="T5" fmla="*/ 115 h 202"/>
                    <a:gd name="T6" fmla="*/ 298 w 298"/>
                    <a:gd name="T7" fmla="*/ 150 h 202"/>
                    <a:gd name="T8" fmla="*/ 289 w 298"/>
                    <a:gd name="T9" fmla="*/ 202 h 202"/>
                  </a:gdLst>
                  <a:ahLst/>
                  <a:cxnLst>
                    <a:cxn ang="0">
                      <a:pos x="T0" y="T1"/>
                    </a:cxn>
                    <a:cxn ang="0">
                      <a:pos x="T2" y="T3"/>
                    </a:cxn>
                    <a:cxn ang="0">
                      <a:pos x="T4" y="T5"/>
                    </a:cxn>
                    <a:cxn ang="0">
                      <a:pos x="T6" y="T7"/>
                    </a:cxn>
                    <a:cxn ang="0">
                      <a:pos x="T8" y="T9"/>
                    </a:cxn>
                  </a:cxnLst>
                  <a:rect l="0" t="0" r="r" b="b"/>
                  <a:pathLst>
                    <a:path w="298" h="202">
                      <a:moveTo>
                        <a:pt x="0" y="135"/>
                      </a:moveTo>
                      <a:cubicBezTo>
                        <a:pt x="7" y="59"/>
                        <a:pt x="71" y="0"/>
                        <a:pt x="149" y="0"/>
                      </a:cubicBezTo>
                      <a:cubicBezTo>
                        <a:pt x="219" y="1"/>
                        <a:pt x="278" y="49"/>
                        <a:pt x="294" y="115"/>
                      </a:cubicBezTo>
                      <a:cubicBezTo>
                        <a:pt x="297" y="126"/>
                        <a:pt x="298" y="138"/>
                        <a:pt x="298" y="150"/>
                      </a:cubicBezTo>
                      <a:cubicBezTo>
                        <a:pt x="298" y="168"/>
                        <a:pt x="295" y="186"/>
                        <a:pt x="289" y="20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1" name="Line 702">
                  <a:extLst>
                    <a:ext uri="{FF2B5EF4-FFF2-40B4-BE49-F238E27FC236}">
                      <a16:creationId xmlns:a16="http://schemas.microsoft.com/office/drawing/2014/main" id="{E551C7AA-74E0-4B04-A572-E601FDC0CA7B}"/>
                    </a:ext>
                  </a:extLst>
                </p:cNvPr>
                <p:cNvSpPr>
                  <a:spLocks noChangeShapeType="1"/>
                </p:cNvSpPr>
                <p:nvPr/>
              </p:nvSpPr>
              <p:spPr bwMode="auto">
                <a:xfrm>
                  <a:off x="4797426" y="800101"/>
                  <a:ext cx="0" cy="0"/>
                </a:xfrm>
                <a:prstGeom prst="line">
                  <a:avLst/>
                </a:prstGeom>
                <a:noFill/>
                <a:ln w="1905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2" name="Freeform 703">
                  <a:extLst>
                    <a:ext uri="{FF2B5EF4-FFF2-40B4-BE49-F238E27FC236}">
                      <a16:creationId xmlns:a16="http://schemas.microsoft.com/office/drawing/2014/main" id="{B3648D11-4337-4172-A440-C412BC2B2D90}"/>
                    </a:ext>
                  </a:extLst>
                </p:cNvPr>
                <p:cNvSpPr>
                  <a:spLocks/>
                </p:cNvSpPr>
                <p:nvPr/>
              </p:nvSpPr>
              <p:spPr bwMode="auto">
                <a:xfrm>
                  <a:off x="4575176" y="514351"/>
                  <a:ext cx="241300" cy="285750"/>
                </a:xfrm>
                <a:custGeom>
                  <a:avLst/>
                  <a:gdLst>
                    <a:gd name="T0" fmla="*/ 176 w 234"/>
                    <a:gd name="T1" fmla="*/ 278 h 278"/>
                    <a:gd name="T2" fmla="*/ 136 w 234"/>
                    <a:gd name="T3" fmla="*/ 278 h 278"/>
                    <a:gd name="T4" fmla="*/ 0 w 234"/>
                    <a:gd name="T5" fmla="*/ 139 h 278"/>
                    <a:gd name="T6" fmla="*/ 137 w 234"/>
                    <a:gd name="T7" fmla="*/ 0 h 278"/>
                    <a:gd name="T8" fmla="*/ 234 w 234"/>
                    <a:gd name="T9" fmla="*/ 42 h 278"/>
                  </a:gdLst>
                  <a:ahLst/>
                  <a:cxnLst>
                    <a:cxn ang="0">
                      <a:pos x="T0" y="T1"/>
                    </a:cxn>
                    <a:cxn ang="0">
                      <a:pos x="T2" y="T3"/>
                    </a:cxn>
                    <a:cxn ang="0">
                      <a:pos x="T4" y="T5"/>
                    </a:cxn>
                    <a:cxn ang="0">
                      <a:pos x="T6" y="T7"/>
                    </a:cxn>
                    <a:cxn ang="0">
                      <a:pos x="T8" y="T9"/>
                    </a:cxn>
                  </a:cxnLst>
                  <a:rect l="0" t="0" r="r" b="b"/>
                  <a:pathLst>
                    <a:path w="234" h="278">
                      <a:moveTo>
                        <a:pt x="176" y="278"/>
                      </a:moveTo>
                      <a:cubicBezTo>
                        <a:pt x="136" y="278"/>
                        <a:pt x="136" y="278"/>
                        <a:pt x="136" y="278"/>
                      </a:cubicBezTo>
                      <a:cubicBezTo>
                        <a:pt x="61" y="278"/>
                        <a:pt x="0" y="216"/>
                        <a:pt x="0" y="139"/>
                      </a:cubicBezTo>
                      <a:cubicBezTo>
                        <a:pt x="0" y="62"/>
                        <a:pt x="61" y="0"/>
                        <a:pt x="137" y="0"/>
                      </a:cubicBezTo>
                      <a:cubicBezTo>
                        <a:pt x="175" y="0"/>
                        <a:pt x="210" y="16"/>
                        <a:pt x="234" y="42"/>
                      </a:cubicBez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3" name="Freeform 704">
                  <a:extLst>
                    <a:ext uri="{FF2B5EF4-FFF2-40B4-BE49-F238E27FC236}">
                      <a16:creationId xmlns:a16="http://schemas.microsoft.com/office/drawing/2014/main" id="{C3544E27-FB28-47E7-B4B9-BC65D05C9DEE}"/>
                    </a:ext>
                  </a:extLst>
                </p:cNvPr>
                <p:cNvSpPr>
                  <a:spLocks/>
                </p:cNvSpPr>
                <p:nvPr/>
              </p:nvSpPr>
              <p:spPr bwMode="auto">
                <a:xfrm>
                  <a:off x="5040313" y="14288"/>
                  <a:ext cx="85725" cy="88900"/>
                </a:xfrm>
                <a:custGeom>
                  <a:avLst/>
                  <a:gdLst>
                    <a:gd name="T0" fmla="*/ 42 w 84"/>
                    <a:gd name="T1" fmla="*/ 1 h 86"/>
                    <a:gd name="T2" fmla="*/ 84 w 84"/>
                    <a:gd name="T3" fmla="*/ 43 h 86"/>
                    <a:gd name="T4" fmla="*/ 42 w 84"/>
                    <a:gd name="T5" fmla="*/ 86 h 86"/>
                    <a:gd name="T6" fmla="*/ 0 w 84"/>
                    <a:gd name="T7" fmla="*/ 43 h 86"/>
                    <a:gd name="T8" fmla="*/ 42 w 84"/>
                    <a:gd name="T9" fmla="*/ 1 h 86"/>
                  </a:gdLst>
                  <a:ahLst/>
                  <a:cxnLst>
                    <a:cxn ang="0">
                      <a:pos x="T0" y="T1"/>
                    </a:cxn>
                    <a:cxn ang="0">
                      <a:pos x="T2" y="T3"/>
                    </a:cxn>
                    <a:cxn ang="0">
                      <a:pos x="T4" y="T5"/>
                    </a:cxn>
                    <a:cxn ang="0">
                      <a:pos x="T6" y="T7"/>
                    </a:cxn>
                    <a:cxn ang="0">
                      <a:pos x="T8" y="T9"/>
                    </a:cxn>
                  </a:cxnLst>
                  <a:rect l="0" t="0" r="r" b="b"/>
                  <a:pathLst>
                    <a:path w="84" h="86">
                      <a:moveTo>
                        <a:pt x="42" y="1"/>
                      </a:moveTo>
                      <a:cubicBezTo>
                        <a:pt x="66" y="1"/>
                        <a:pt x="84" y="20"/>
                        <a:pt x="84" y="43"/>
                      </a:cubicBezTo>
                      <a:cubicBezTo>
                        <a:pt x="84" y="67"/>
                        <a:pt x="65" y="86"/>
                        <a:pt x="42" y="86"/>
                      </a:cubicBezTo>
                      <a:cubicBezTo>
                        <a:pt x="19" y="86"/>
                        <a:pt x="0" y="67"/>
                        <a:pt x="0" y="43"/>
                      </a:cubicBezTo>
                      <a:cubicBezTo>
                        <a:pt x="0" y="20"/>
                        <a:pt x="19"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4" name="Line 705">
                  <a:extLst>
                    <a:ext uri="{FF2B5EF4-FFF2-40B4-BE49-F238E27FC236}">
                      <a16:creationId xmlns:a16="http://schemas.microsoft.com/office/drawing/2014/main" id="{049DC273-E17A-4776-8B32-9A3CAF6ACCFE}"/>
                    </a:ext>
                  </a:extLst>
                </p:cNvPr>
                <p:cNvSpPr>
                  <a:spLocks noChangeShapeType="1"/>
                </p:cNvSpPr>
                <p:nvPr/>
              </p:nvSpPr>
              <p:spPr bwMode="auto">
                <a:xfrm flipV="1">
                  <a:off x="5083176" y="141288"/>
                  <a:ext cx="0" cy="117475"/>
                </a:xfrm>
                <a:prstGeom prst="line">
                  <a:avLst/>
                </a:prstGeom>
                <a:noFill/>
                <a:ln w="19050" cap="flat">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5" name="Freeform 706">
                  <a:extLst>
                    <a:ext uri="{FF2B5EF4-FFF2-40B4-BE49-F238E27FC236}">
                      <a16:creationId xmlns:a16="http://schemas.microsoft.com/office/drawing/2014/main" id="{A0AC9856-E831-4080-A8B6-0CB43F5C0B2A}"/>
                    </a:ext>
                  </a:extLst>
                </p:cNvPr>
                <p:cNvSpPr>
                  <a:spLocks/>
                </p:cNvSpPr>
                <p:nvPr/>
              </p:nvSpPr>
              <p:spPr bwMode="auto">
                <a:xfrm>
                  <a:off x="5265738" y="85726"/>
                  <a:ext cx="87313" cy="88900"/>
                </a:xfrm>
                <a:custGeom>
                  <a:avLst/>
                  <a:gdLst>
                    <a:gd name="T0" fmla="*/ 42 w 85"/>
                    <a:gd name="T1" fmla="*/ 1 h 86"/>
                    <a:gd name="T2" fmla="*/ 85 w 85"/>
                    <a:gd name="T3" fmla="*/ 43 h 86"/>
                    <a:gd name="T4" fmla="*/ 42 w 85"/>
                    <a:gd name="T5" fmla="*/ 86 h 86"/>
                    <a:gd name="T6" fmla="*/ 0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66" y="1"/>
                        <a:pt x="85" y="20"/>
                        <a:pt x="85" y="43"/>
                      </a:cubicBezTo>
                      <a:cubicBezTo>
                        <a:pt x="85" y="67"/>
                        <a:pt x="66" y="86"/>
                        <a:pt x="42" y="86"/>
                      </a:cubicBezTo>
                      <a:cubicBezTo>
                        <a:pt x="19" y="86"/>
                        <a:pt x="0" y="67"/>
                        <a:pt x="0" y="43"/>
                      </a:cubicBezTo>
                      <a:cubicBezTo>
                        <a:pt x="0" y="20"/>
                        <a:pt x="19"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 name="Freeform 707">
                  <a:extLst>
                    <a:ext uri="{FF2B5EF4-FFF2-40B4-BE49-F238E27FC236}">
                      <a16:creationId xmlns:a16="http://schemas.microsoft.com/office/drawing/2014/main" id="{388496C3-4A7F-4B84-82E7-607195D235C6}"/>
                    </a:ext>
                  </a:extLst>
                </p:cNvPr>
                <p:cNvSpPr>
                  <a:spLocks/>
                </p:cNvSpPr>
                <p:nvPr/>
              </p:nvSpPr>
              <p:spPr bwMode="auto">
                <a:xfrm>
                  <a:off x="5491163" y="50801"/>
                  <a:ext cx="87313" cy="87313"/>
                </a:xfrm>
                <a:custGeom>
                  <a:avLst/>
                  <a:gdLst>
                    <a:gd name="T0" fmla="*/ 43 w 85"/>
                    <a:gd name="T1" fmla="*/ 1 h 86"/>
                    <a:gd name="T2" fmla="*/ 85 w 85"/>
                    <a:gd name="T3" fmla="*/ 43 h 86"/>
                    <a:gd name="T4" fmla="*/ 43 w 85"/>
                    <a:gd name="T5" fmla="*/ 86 h 86"/>
                    <a:gd name="T6" fmla="*/ 0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66" y="1"/>
                        <a:pt x="85" y="20"/>
                        <a:pt x="85" y="43"/>
                      </a:cubicBezTo>
                      <a:cubicBezTo>
                        <a:pt x="85" y="67"/>
                        <a:pt x="66" y="86"/>
                        <a:pt x="43" y="86"/>
                      </a:cubicBezTo>
                      <a:cubicBezTo>
                        <a:pt x="19" y="86"/>
                        <a:pt x="0" y="67"/>
                        <a:pt x="0" y="43"/>
                      </a:cubicBezTo>
                      <a:cubicBezTo>
                        <a:pt x="0" y="20"/>
                        <a:pt x="19" y="0"/>
                        <a:pt x="43"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 name="Freeform 708">
                  <a:extLst>
                    <a:ext uri="{FF2B5EF4-FFF2-40B4-BE49-F238E27FC236}">
                      <a16:creationId xmlns:a16="http://schemas.microsoft.com/office/drawing/2014/main" id="{8743C696-DCC4-48BE-B0BC-A6A07E38063B}"/>
                    </a:ext>
                  </a:extLst>
                </p:cNvPr>
                <p:cNvSpPr>
                  <a:spLocks/>
                </p:cNvSpPr>
                <p:nvPr/>
              </p:nvSpPr>
              <p:spPr bwMode="auto">
                <a:xfrm>
                  <a:off x="4813301" y="85726"/>
                  <a:ext cx="87313" cy="88900"/>
                </a:xfrm>
                <a:custGeom>
                  <a:avLst/>
                  <a:gdLst>
                    <a:gd name="T0" fmla="*/ 43 w 85"/>
                    <a:gd name="T1" fmla="*/ 1 h 86"/>
                    <a:gd name="T2" fmla="*/ 0 w 85"/>
                    <a:gd name="T3" fmla="*/ 43 h 86"/>
                    <a:gd name="T4" fmla="*/ 43 w 85"/>
                    <a:gd name="T5" fmla="*/ 86 h 86"/>
                    <a:gd name="T6" fmla="*/ 85 w 85"/>
                    <a:gd name="T7" fmla="*/ 43 h 86"/>
                    <a:gd name="T8" fmla="*/ 43 w 85"/>
                    <a:gd name="T9" fmla="*/ 1 h 86"/>
                  </a:gdLst>
                  <a:ahLst/>
                  <a:cxnLst>
                    <a:cxn ang="0">
                      <a:pos x="T0" y="T1"/>
                    </a:cxn>
                    <a:cxn ang="0">
                      <a:pos x="T2" y="T3"/>
                    </a:cxn>
                    <a:cxn ang="0">
                      <a:pos x="T4" y="T5"/>
                    </a:cxn>
                    <a:cxn ang="0">
                      <a:pos x="T6" y="T7"/>
                    </a:cxn>
                    <a:cxn ang="0">
                      <a:pos x="T8" y="T9"/>
                    </a:cxn>
                  </a:cxnLst>
                  <a:rect l="0" t="0" r="r" b="b"/>
                  <a:pathLst>
                    <a:path w="85" h="86">
                      <a:moveTo>
                        <a:pt x="43" y="1"/>
                      </a:moveTo>
                      <a:cubicBezTo>
                        <a:pt x="19" y="1"/>
                        <a:pt x="0" y="20"/>
                        <a:pt x="0" y="43"/>
                      </a:cubicBezTo>
                      <a:cubicBezTo>
                        <a:pt x="0" y="67"/>
                        <a:pt x="19" y="86"/>
                        <a:pt x="43" y="86"/>
                      </a:cubicBezTo>
                      <a:cubicBezTo>
                        <a:pt x="66" y="86"/>
                        <a:pt x="85" y="67"/>
                        <a:pt x="85" y="43"/>
                      </a:cubicBezTo>
                      <a:cubicBezTo>
                        <a:pt x="85" y="20"/>
                        <a:pt x="66" y="0"/>
                        <a:pt x="43"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8" name="Freeform 709">
                  <a:extLst>
                    <a:ext uri="{FF2B5EF4-FFF2-40B4-BE49-F238E27FC236}">
                      <a16:creationId xmlns:a16="http://schemas.microsoft.com/office/drawing/2014/main" id="{3899F24E-2707-4DED-8429-06D2FD792D55}"/>
                    </a:ext>
                  </a:extLst>
                </p:cNvPr>
                <p:cNvSpPr>
                  <a:spLocks/>
                </p:cNvSpPr>
                <p:nvPr/>
              </p:nvSpPr>
              <p:spPr bwMode="auto">
                <a:xfrm>
                  <a:off x="4587876" y="50801"/>
                  <a:ext cx="87313" cy="87313"/>
                </a:xfrm>
                <a:custGeom>
                  <a:avLst/>
                  <a:gdLst>
                    <a:gd name="T0" fmla="*/ 42 w 85"/>
                    <a:gd name="T1" fmla="*/ 1 h 86"/>
                    <a:gd name="T2" fmla="*/ 0 w 85"/>
                    <a:gd name="T3" fmla="*/ 43 h 86"/>
                    <a:gd name="T4" fmla="*/ 42 w 85"/>
                    <a:gd name="T5" fmla="*/ 86 h 86"/>
                    <a:gd name="T6" fmla="*/ 85 w 85"/>
                    <a:gd name="T7" fmla="*/ 43 h 86"/>
                    <a:gd name="T8" fmla="*/ 42 w 85"/>
                    <a:gd name="T9" fmla="*/ 1 h 86"/>
                  </a:gdLst>
                  <a:ahLst/>
                  <a:cxnLst>
                    <a:cxn ang="0">
                      <a:pos x="T0" y="T1"/>
                    </a:cxn>
                    <a:cxn ang="0">
                      <a:pos x="T2" y="T3"/>
                    </a:cxn>
                    <a:cxn ang="0">
                      <a:pos x="T4" y="T5"/>
                    </a:cxn>
                    <a:cxn ang="0">
                      <a:pos x="T6" y="T7"/>
                    </a:cxn>
                    <a:cxn ang="0">
                      <a:pos x="T8" y="T9"/>
                    </a:cxn>
                  </a:cxnLst>
                  <a:rect l="0" t="0" r="r" b="b"/>
                  <a:pathLst>
                    <a:path w="85" h="86">
                      <a:moveTo>
                        <a:pt x="42" y="1"/>
                      </a:moveTo>
                      <a:cubicBezTo>
                        <a:pt x="19" y="1"/>
                        <a:pt x="0" y="20"/>
                        <a:pt x="0" y="43"/>
                      </a:cubicBezTo>
                      <a:cubicBezTo>
                        <a:pt x="0" y="67"/>
                        <a:pt x="19" y="86"/>
                        <a:pt x="42" y="86"/>
                      </a:cubicBezTo>
                      <a:cubicBezTo>
                        <a:pt x="66" y="86"/>
                        <a:pt x="85" y="67"/>
                        <a:pt x="85" y="43"/>
                      </a:cubicBezTo>
                      <a:cubicBezTo>
                        <a:pt x="85" y="20"/>
                        <a:pt x="66" y="0"/>
                        <a:pt x="42" y="1"/>
                      </a:cubicBezTo>
                      <a:close/>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9" name="Freeform 710">
                  <a:extLst>
                    <a:ext uri="{FF2B5EF4-FFF2-40B4-BE49-F238E27FC236}">
                      <a16:creationId xmlns:a16="http://schemas.microsoft.com/office/drawing/2014/main" id="{D4397156-7BE2-40DF-BF28-F784A16D5393}"/>
                    </a:ext>
                  </a:extLst>
                </p:cNvPr>
                <p:cNvSpPr>
                  <a:spLocks/>
                </p:cNvSpPr>
                <p:nvPr/>
              </p:nvSpPr>
              <p:spPr bwMode="auto">
                <a:xfrm>
                  <a:off x="5472113" y="176213"/>
                  <a:ext cx="63500" cy="198438"/>
                </a:xfrm>
                <a:custGeom>
                  <a:avLst/>
                  <a:gdLst>
                    <a:gd name="T0" fmla="*/ 40 w 40"/>
                    <a:gd name="T1" fmla="*/ 0 h 125"/>
                    <a:gd name="T2" fmla="*/ 40 w 40"/>
                    <a:gd name="T3" fmla="*/ 86 h 125"/>
                    <a:gd name="T4" fmla="*/ 0 w 40"/>
                    <a:gd name="T5" fmla="*/ 125 h 125"/>
                  </a:gdLst>
                  <a:ahLst/>
                  <a:cxnLst>
                    <a:cxn ang="0">
                      <a:pos x="T0" y="T1"/>
                    </a:cxn>
                    <a:cxn ang="0">
                      <a:pos x="T2" y="T3"/>
                    </a:cxn>
                    <a:cxn ang="0">
                      <a:pos x="T4" y="T5"/>
                    </a:cxn>
                  </a:cxnLst>
                  <a:rect l="0" t="0" r="r" b="b"/>
                  <a:pathLst>
                    <a:path w="40" h="125">
                      <a:moveTo>
                        <a:pt x="40" y="0"/>
                      </a:moveTo>
                      <a:lnTo>
                        <a:pt x="40" y="86"/>
                      </a:lnTo>
                      <a:lnTo>
                        <a:pt x="0" y="125"/>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0" name="Freeform 711">
                  <a:extLst>
                    <a:ext uri="{FF2B5EF4-FFF2-40B4-BE49-F238E27FC236}">
                      <a16:creationId xmlns:a16="http://schemas.microsoft.com/office/drawing/2014/main" id="{13AB8FC7-AF44-4512-99EE-E1870D8C4F5D}"/>
                    </a:ext>
                  </a:extLst>
                </p:cNvPr>
                <p:cNvSpPr>
                  <a:spLocks/>
                </p:cNvSpPr>
                <p:nvPr/>
              </p:nvSpPr>
              <p:spPr bwMode="auto">
                <a:xfrm>
                  <a:off x="5262563" y="212726"/>
                  <a:ext cx="46038" cy="112713"/>
                </a:xfrm>
                <a:custGeom>
                  <a:avLst/>
                  <a:gdLst>
                    <a:gd name="T0" fmla="*/ 29 w 29"/>
                    <a:gd name="T1" fmla="*/ 0 h 71"/>
                    <a:gd name="T2" fmla="*/ 29 w 29"/>
                    <a:gd name="T3" fmla="*/ 42 h 71"/>
                    <a:gd name="T4" fmla="*/ 0 w 29"/>
                    <a:gd name="T5" fmla="*/ 71 h 71"/>
                  </a:gdLst>
                  <a:ahLst/>
                  <a:cxnLst>
                    <a:cxn ang="0">
                      <a:pos x="T0" y="T1"/>
                    </a:cxn>
                    <a:cxn ang="0">
                      <a:pos x="T2" y="T3"/>
                    </a:cxn>
                    <a:cxn ang="0">
                      <a:pos x="T4" y="T5"/>
                    </a:cxn>
                  </a:cxnLst>
                  <a:rect l="0" t="0" r="r" b="b"/>
                  <a:pathLst>
                    <a:path w="29" h="71">
                      <a:moveTo>
                        <a:pt x="29" y="0"/>
                      </a:moveTo>
                      <a:lnTo>
                        <a:pt x="29" y="42"/>
                      </a:lnTo>
                      <a:lnTo>
                        <a:pt x="0" y="71"/>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1" name="Freeform 712">
                  <a:extLst>
                    <a:ext uri="{FF2B5EF4-FFF2-40B4-BE49-F238E27FC236}">
                      <a16:creationId xmlns:a16="http://schemas.microsoft.com/office/drawing/2014/main" id="{F3BDD292-F396-4DAF-A57D-DDFFB71DE9A4}"/>
                    </a:ext>
                  </a:extLst>
                </p:cNvPr>
                <p:cNvSpPr>
                  <a:spLocks/>
                </p:cNvSpPr>
                <p:nvPr/>
              </p:nvSpPr>
              <p:spPr bwMode="auto">
                <a:xfrm>
                  <a:off x="4630738" y="176213"/>
                  <a:ext cx="71438" cy="219075"/>
                </a:xfrm>
                <a:custGeom>
                  <a:avLst/>
                  <a:gdLst>
                    <a:gd name="T0" fmla="*/ 0 w 45"/>
                    <a:gd name="T1" fmla="*/ 0 h 138"/>
                    <a:gd name="T2" fmla="*/ 0 w 45"/>
                    <a:gd name="T3" fmla="*/ 94 h 138"/>
                    <a:gd name="T4" fmla="*/ 45 w 45"/>
                    <a:gd name="T5" fmla="*/ 138 h 138"/>
                  </a:gdLst>
                  <a:ahLst/>
                  <a:cxnLst>
                    <a:cxn ang="0">
                      <a:pos x="T0" y="T1"/>
                    </a:cxn>
                    <a:cxn ang="0">
                      <a:pos x="T2" y="T3"/>
                    </a:cxn>
                    <a:cxn ang="0">
                      <a:pos x="T4" y="T5"/>
                    </a:cxn>
                  </a:cxnLst>
                  <a:rect l="0" t="0" r="r" b="b"/>
                  <a:pathLst>
                    <a:path w="45" h="138">
                      <a:moveTo>
                        <a:pt x="0" y="0"/>
                      </a:moveTo>
                      <a:lnTo>
                        <a:pt x="0" y="94"/>
                      </a:lnTo>
                      <a:lnTo>
                        <a:pt x="45" y="138"/>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2" name="Freeform 713">
                  <a:extLst>
                    <a:ext uri="{FF2B5EF4-FFF2-40B4-BE49-F238E27FC236}">
                      <a16:creationId xmlns:a16="http://schemas.microsoft.com/office/drawing/2014/main" id="{F61ED468-F375-483F-B083-CC7F1395BEFE}"/>
                    </a:ext>
                  </a:extLst>
                </p:cNvPr>
                <p:cNvSpPr>
                  <a:spLocks/>
                </p:cNvSpPr>
                <p:nvPr/>
              </p:nvSpPr>
              <p:spPr bwMode="auto">
                <a:xfrm>
                  <a:off x="4857751" y="212726"/>
                  <a:ext cx="84138" cy="133350"/>
                </a:xfrm>
                <a:custGeom>
                  <a:avLst/>
                  <a:gdLst>
                    <a:gd name="T0" fmla="*/ 0 w 53"/>
                    <a:gd name="T1" fmla="*/ 0 h 84"/>
                    <a:gd name="T2" fmla="*/ 0 w 53"/>
                    <a:gd name="T3" fmla="*/ 30 h 84"/>
                    <a:gd name="T4" fmla="*/ 53 w 53"/>
                    <a:gd name="T5" fmla="*/ 84 h 84"/>
                  </a:gdLst>
                  <a:ahLst/>
                  <a:cxnLst>
                    <a:cxn ang="0">
                      <a:pos x="T0" y="T1"/>
                    </a:cxn>
                    <a:cxn ang="0">
                      <a:pos x="T2" y="T3"/>
                    </a:cxn>
                    <a:cxn ang="0">
                      <a:pos x="T4" y="T5"/>
                    </a:cxn>
                  </a:cxnLst>
                  <a:rect l="0" t="0" r="r" b="b"/>
                  <a:pathLst>
                    <a:path w="53" h="84">
                      <a:moveTo>
                        <a:pt x="0" y="0"/>
                      </a:moveTo>
                      <a:lnTo>
                        <a:pt x="0" y="30"/>
                      </a:lnTo>
                      <a:lnTo>
                        <a:pt x="53" y="84"/>
                      </a:lnTo>
                    </a:path>
                  </a:pathLst>
                </a:custGeom>
                <a:noFill/>
                <a:ln w="19050"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63">
                <a:extLst>
                  <a:ext uri="{FF2B5EF4-FFF2-40B4-BE49-F238E27FC236}">
                    <a16:creationId xmlns:a16="http://schemas.microsoft.com/office/drawing/2014/main" id="{477FCC79-52E0-47B6-BC34-DADFC27F172D}"/>
                  </a:ext>
                </a:extLst>
              </p:cNvPr>
              <p:cNvGrpSpPr>
                <a:grpSpLocks noChangeAspect="1"/>
              </p:cNvGrpSpPr>
              <p:nvPr/>
            </p:nvGrpSpPr>
            <p:grpSpPr>
              <a:xfrm>
                <a:off x="2700575" y="1175084"/>
                <a:ext cx="457200" cy="393032"/>
                <a:chOff x="7962900" y="3702050"/>
                <a:chExt cx="633413" cy="544513"/>
              </a:xfrm>
            </p:grpSpPr>
            <p:sp>
              <p:nvSpPr>
                <p:cNvPr id="279" name="Freeform 555">
                  <a:extLst>
                    <a:ext uri="{FF2B5EF4-FFF2-40B4-BE49-F238E27FC236}">
                      <a16:creationId xmlns:a16="http://schemas.microsoft.com/office/drawing/2014/main" id="{44106562-27FB-43CB-BAD6-8595A063A915}"/>
                    </a:ext>
                  </a:extLst>
                </p:cNvPr>
                <p:cNvSpPr>
                  <a:spLocks/>
                </p:cNvSpPr>
                <p:nvPr/>
              </p:nvSpPr>
              <p:spPr bwMode="auto">
                <a:xfrm>
                  <a:off x="8202613" y="3952875"/>
                  <a:ext cx="153988" cy="152400"/>
                </a:xfrm>
                <a:custGeom>
                  <a:avLst/>
                  <a:gdLst>
                    <a:gd name="T0" fmla="*/ 55 w 56"/>
                    <a:gd name="T1" fmla="*/ 19 h 56"/>
                    <a:gd name="T2" fmla="*/ 38 w 56"/>
                    <a:gd name="T3" fmla="*/ 19 h 56"/>
                    <a:gd name="T4" fmla="*/ 37 w 56"/>
                    <a:gd name="T5" fmla="*/ 18 h 56"/>
                    <a:gd name="T6" fmla="*/ 37 w 56"/>
                    <a:gd name="T7" fmla="*/ 1 h 56"/>
                    <a:gd name="T8" fmla="*/ 37 w 56"/>
                    <a:gd name="T9" fmla="*/ 0 h 56"/>
                    <a:gd name="T10" fmla="*/ 19 w 56"/>
                    <a:gd name="T11" fmla="*/ 0 h 56"/>
                    <a:gd name="T12" fmla="*/ 19 w 56"/>
                    <a:gd name="T13" fmla="*/ 1 h 56"/>
                    <a:gd name="T14" fmla="*/ 19 w 56"/>
                    <a:gd name="T15" fmla="*/ 18 h 56"/>
                    <a:gd name="T16" fmla="*/ 18 w 56"/>
                    <a:gd name="T17" fmla="*/ 19 h 56"/>
                    <a:gd name="T18" fmla="*/ 1 w 56"/>
                    <a:gd name="T19" fmla="*/ 19 h 56"/>
                    <a:gd name="T20" fmla="*/ 0 w 56"/>
                    <a:gd name="T21" fmla="*/ 19 h 56"/>
                    <a:gd name="T22" fmla="*/ 0 w 56"/>
                    <a:gd name="T23" fmla="*/ 37 h 56"/>
                    <a:gd name="T24" fmla="*/ 1 w 56"/>
                    <a:gd name="T25" fmla="*/ 37 h 56"/>
                    <a:gd name="T26" fmla="*/ 18 w 56"/>
                    <a:gd name="T27" fmla="*/ 37 h 56"/>
                    <a:gd name="T28" fmla="*/ 19 w 56"/>
                    <a:gd name="T29" fmla="*/ 38 h 56"/>
                    <a:gd name="T30" fmla="*/ 19 w 56"/>
                    <a:gd name="T31" fmla="*/ 55 h 56"/>
                    <a:gd name="T32" fmla="*/ 19 w 56"/>
                    <a:gd name="T33" fmla="*/ 56 h 56"/>
                    <a:gd name="T34" fmla="*/ 37 w 56"/>
                    <a:gd name="T35" fmla="*/ 56 h 56"/>
                    <a:gd name="T36" fmla="*/ 37 w 56"/>
                    <a:gd name="T37" fmla="*/ 55 h 56"/>
                    <a:gd name="T38" fmla="*/ 37 w 56"/>
                    <a:gd name="T39" fmla="*/ 38 h 56"/>
                    <a:gd name="T40" fmla="*/ 38 w 56"/>
                    <a:gd name="T41" fmla="*/ 37 h 56"/>
                    <a:gd name="T42" fmla="*/ 55 w 56"/>
                    <a:gd name="T43" fmla="*/ 37 h 56"/>
                    <a:gd name="T44" fmla="*/ 56 w 56"/>
                    <a:gd name="T45" fmla="*/ 37 h 56"/>
                    <a:gd name="T46" fmla="*/ 56 w 56"/>
                    <a:gd name="T47" fmla="*/ 19 h 56"/>
                    <a:gd name="T48" fmla="*/ 55 w 56"/>
                    <a:gd name="T49"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56">
                      <a:moveTo>
                        <a:pt x="55" y="19"/>
                      </a:moveTo>
                      <a:cubicBezTo>
                        <a:pt x="38" y="19"/>
                        <a:pt x="38" y="19"/>
                        <a:pt x="38" y="19"/>
                      </a:cubicBezTo>
                      <a:cubicBezTo>
                        <a:pt x="37" y="19"/>
                        <a:pt x="37" y="19"/>
                        <a:pt x="37" y="18"/>
                      </a:cubicBezTo>
                      <a:cubicBezTo>
                        <a:pt x="37" y="1"/>
                        <a:pt x="37" y="1"/>
                        <a:pt x="37" y="1"/>
                      </a:cubicBezTo>
                      <a:cubicBezTo>
                        <a:pt x="37" y="0"/>
                        <a:pt x="37" y="0"/>
                        <a:pt x="37" y="0"/>
                      </a:cubicBezTo>
                      <a:cubicBezTo>
                        <a:pt x="19" y="0"/>
                        <a:pt x="19" y="0"/>
                        <a:pt x="19" y="0"/>
                      </a:cubicBezTo>
                      <a:cubicBezTo>
                        <a:pt x="19" y="0"/>
                        <a:pt x="19" y="0"/>
                        <a:pt x="19" y="1"/>
                      </a:cubicBezTo>
                      <a:cubicBezTo>
                        <a:pt x="19" y="18"/>
                        <a:pt x="19" y="18"/>
                        <a:pt x="19" y="18"/>
                      </a:cubicBezTo>
                      <a:cubicBezTo>
                        <a:pt x="19" y="19"/>
                        <a:pt x="19" y="19"/>
                        <a:pt x="18" y="19"/>
                      </a:cubicBezTo>
                      <a:cubicBezTo>
                        <a:pt x="1" y="19"/>
                        <a:pt x="1" y="19"/>
                        <a:pt x="1" y="19"/>
                      </a:cubicBezTo>
                      <a:cubicBezTo>
                        <a:pt x="0" y="19"/>
                        <a:pt x="0" y="19"/>
                        <a:pt x="0" y="19"/>
                      </a:cubicBezTo>
                      <a:cubicBezTo>
                        <a:pt x="0" y="37"/>
                        <a:pt x="0" y="37"/>
                        <a:pt x="0" y="37"/>
                      </a:cubicBezTo>
                      <a:cubicBezTo>
                        <a:pt x="0" y="37"/>
                        <a:pt x="0" y="37"/>
                        <a:pt x="1" y="37"/>
                      </a:cubicBezTo>
                      <a:cubicBezTo>
                        <a:pt x="18" y="37"/>
                        <a:pt x="18" y="37"/>
                        <a:pt x="18" y="37"/>
                      </a:cubicBezTo>
                      <a:cubicBezTo>
                        <a:pt x="19" y="37"/>
                        <a:pt x="19" y="37"/>
                        <a:pt x="19" y="38"/>
                      </a:cubicBezTo>
                      <a:cubicBezTo>
                        <a:pt x="19" y="55"/>
                        <a:pt x="19" y="55"/>
                        <a:pt x="19" y="55"/>
                      </a:cubicBezTo>
                      <a:cubicBezTo>
                        <a:pt x="19" y="56"/>
                        <a:pt x="19" y="56"/>
                        <a:pt x="19" y="56"/>
                      </a:cubicBezTo>
                      <a:cubicBezTo>
                        <a:pt x="37" y="56"/>
                        <a:pt x="37" y="56"/>
                        <a:pt x="37" y="56"/>
                      </a:cubicBezTo>
                      <a:cubicBezTo>
                        <a:pt x="37" y="56"/>
                        <a:pt x="37" y="56"/>
                        <a:pt x="37" y="55"/>
                      </a:cubicBezTo>
                      <a:cubicBezTo>
                        <a:pt x="37" y="38"/>
                        <a:pt x="37" y="38"/>
                        <a:pt x="37" y="38"/>
                      </a:cubicBezTo>
                      <a:cubicBezTo>
                        <a:pt x="37" y="37"/>
                        <a:pt x="37" y="37"/>
                        <a:pt x="38" y="37"/>
                      </a:cubicBezTo>
                      <a:cubicBezTo>
                        <a:pt x="55" y="37"/>
                        <a:pt x="55" y="37"/>
                        <a:pt x="55" y="37"/>
                      </a:cubicBezTo>
                      <a:cubicBezTo>
                        <a:pt x="56" y="37"/>
                        <a:pt x="56" y="37"/>
                        <a:pt x="56" y="37"/>
                      </a:cubicBezTo>
                      <a:cubicBezTo>
                        <a:pt x="56" y="19"/>
                        <a:pt x="56" y="19"/>
                        <a:pt x="56" y="19"/>
                      </a:cubicBezTo>
                      <a:cubicBezTo>
                        <a:pt x="56" y="19"/>
                        <a:pt x="56" y="19"/>
                        <a:pt x="55" y="19"/>
                      </a:cubicBezTo>
                      <a:close/>
                    </a:path>
                  </a:pathLst>
                </a:custGeom>
                <a:noFill/>
                <a:ln w="19050">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Oval 556">
                  <a:extLst>
                    <a:ext uri="{FF2B5EF4-FFF2-40B4-BE49-F238E27FC236}">
                      <a16:creationId xmlns:a16="http://schemas.microsoft.com/office/drawing/2014/main" id="{FAF68A06-6A17-4943-9925-1EB28B15B9BA}"/>
                    </a:ext>
                  </a:extLst>
                </p:cNvPr>
                <p:cNvSpPr>
                  <a:spLocks noChangeArrowheads="1"/>
                </p:cNvSpPr>
                <p:nvPr/>
              </p:nvSpPr>
              <p:spPr bwMode="auto">
                <a:xfrm>
                  <a:off x="8126413" y="3876675"/>
                  <a:ext cx="306388" cy="304800"/>
                </a:xfrm>
                <a:prstGeom prst="ellipse">
                  <a:avLst/>
                </a:pr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1" name="Freeform 557">
                  <a:extLst>
                    <a:ext uri="{FF2B5EF4-FFF2-40B4-BE49-F238E27FC236}">
                      <a16:creationId xmlns:a16="http://schemas.microsoft.com/office/drawing/2014/main" id="{51C6D1E1-E9B8-4418-91D3-CD1889F10E0C}"/>
                    </a:ext>
                  </a:extLst>
                </p:cNvPr>
                <p:cNvSpPr>
                  <a:spLocks/>
                </p:cNvSpPr>
                <p:nvPr/>
              </p:nvSpPr>
              <p:spPr bwMode="auto">
                <a:xfrm>
                  <a:off x="7962900" y="3810000"/>
                  <a:ext cx="633413" cy="436563"/>
                </a:xfrm>
                <a:custGeom>
                  <a:avLst/>
                  <a:gdLst>
                    <a:gd name="T0" fmla="*/ 216 w 232"/>
                    <a:gd name="T1" fmla="*/ 160 h 160"/>
                    <a:gd name="T2" fmla="*/ 16 w 232"/>
                    <a:gd name="T3" fmla="*/ 160 h 160"/>
                    <a:gd name="T4" fmla="*/ 0 w 232"/>
                    <a:gd name="T5" fmla="*/ 144 h 160"/>
                    <a:gd name="T6" fmla="*/ 0 w 232"/>
                    <a:gd name="T7" fmla="*/ 16 h 160"/>
                    <a:gd name="T8" fmla="*/ 16 w 232"/>
                    <a:gd name="T9" fmla="*/ 0 h 160"/>
                    <a:gd name="T10" fmla="*/ 216 w 232"/>
                    <a:gd name="T11" fmla="*/ 0 h 160"/>
                    <a:gd name="T12" fmla="*/ 232 w 232"/>
                    <a:gd name="T13" fmla="*/ 16 h 160"/>
                    <a:gd name="T14" fmla="*/ 232 w 232"/>
                    <a:gd name="T15" fmla="*/ 144 h 160"/>
                    <a:gd name="T16" fmla="*/ 216 w 232"/>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 h="160">
                      <a:moveTo>
                        <a:pt x="216" y="160"/>
                      </a:moveTo>
                      <a:cubicBezTo>
                        <a:pt x="16" y="160"/>
                        <a:pt x="16" y="160"/>
                        <a:pt x="16" y="160"/>
                      </a:cubicBezTo>
                      <a:cubicBezTo>
                        <a:pt x="7" y="160"/>
                        <a:pt x="0" y="153"/>
                        <a:pt x="0" y="144"/>
                      </a:cubicBezTo>
                      <a:cubicBezTo>
                        <a:pt x="0" y="16"/>
                        <a:pt x="0" y="16"/>
                        <a:pt x="0" y="16"/>
                      </a:cubicBezTo>
                      <a:cubicBezTo>
                        <a:pt x="0" y="7"/>
                        <a:pt x="7" y="0"/>
                        <a:pt x="16" y="0"/>
                      </a:cubicBezTo>
                      <a:cubicBezTo>
                        <a:pt x="216" y="0"/>
                        <a:pt x="216" y="0"/>
                        <a:pt x="216" y="0"/>
                      </a:cubicBezTo>
                      <a:cubicBezTo>
                        <a:pt x="225" y="0"/>
                        <a:pt x="232" y="7"/>
                        <a:pt x="232" y="16"/>
                      </a:cubicBezTo>
                      <a:cubicBezTo>
                        <a:pt x="232" y="144"/>
                        <a:pt x="232" y="144"/>
                        <a:pt x="232" y="144"/>
                      </a:cubicBezTo>
                      <a:cubicBezTo>
                        <a:pt x="232" y="153"/>
                        <a:pt x="225" y="160"/>
                        <a:pt x="216" y="160"/>
                      </a:cubicBezTo>
                      <a:close/>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2" name="Line 558">
                  <a:extLst>
                    <a:ext uri="{FF2B5EF4-FFF2-40B4-BE49-F238E27FC236}">
                      <a16:creationId xmlns:a16="http://schemas.microsoft.com/office/drawing/2014/main" id="{FCEAAD06-A603-4240-92DB-2ABF662C3901}"/>
                    </a:ext>
                  </a:extLst>
                </p:cNvPr>
                <p:cNvSpPr>
                  <a:spLocks noChangeShapeType="1"/>
                </p:cNvSpPr>
                <p:nvPr/>
              </p:nvSpPr>
              <p:spPr bwMode="auto">
                <a:xfrm>
                  <a:off x="8462963" y="3930650"/>
                  <a:ext cx="133350" cy="0"/>
                </a:xfrm>
                <a:prstGeom prst="line">
                  <a:avLst/>
                </a:prstGeom>
                <a:noFill/>
                <a:ln w="1905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3" name="Line 559">
                  <a:extLst>
                    <a:ext uri="{FF2B5EF4-FFF2-40B4-BE49-F238E27FC236}">
                      <a16:creationId xmlns:a16="http://schemas.microsoft.com/office/drawing/2014/main" id="{5E638D7A-6C2F-4437-AD28-1FA685851392}"/>
                    </a:ext>
                  </a:extLst>
                </p:cNvPr>
                <p:cNvSpPr>
                  <a:spLocks noChangeShapeType="1"/>
                </p:cNvSpPr>
                <p:nvPr/>
              </p:nvSpPr>
              <p:spPr bwMode="auto">
                <a:xfrm>
                  <a:off x="7962900" y="3930650"/>
                  <a:ext cx="133350" cy="0"/>
                </a:xfrm>
                <a:prstGeom prst="line">
                  <a:avLst/>
                </a:prstGeom>
                <a:noFill/>
                <a:ln w="19050" cap="rnd">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4" name="Freeform 560">
                  <a:extLst>
                    <a:ext uri="{FF2B5EF4-FFF2-40B4-BE49-F238E27FC236}">
                      <a16:creationId xmlns:a16="http://schemas.microsoft.com/office/drawing/2014/main" id="{3DC585E8-2BB4-410F-8F84-D0E962A1F83D}"/>
                    </a:ext>
                  </a:extLst>
                </p:cNvPr>
                <p:cNvSpPr>
                  <a:spLocks noEditPoints="1"/>
                </p:cNvSpPr>
                <p:nvPr/>
              </p:nvSpPr>
              <p:spPr bwMode="auto">
                <a:xfrm>
                  <a:off x="8121650" y="3702050"/>
                  <a:ext cx="315913" cy="107950"/>
                </a:xfrm>
                <a:custGeom>
                  <a:avLst/>
                  <a:gdLst>
                    <a:gd name="T0" fmla="*/ 0 w 116"/>
                    <a:gd name="T1" fmla="*/ 40 h 40"/>
                    <a:gd name="T2" fmla="*/ 0 w 116"/>
                    <a:gd name="T3" fmla="*/ 26 h 40"/>
                    <a:gd name="T4" fmla="*/ 26 w 116"/>
                    <a:gd name="T5" fmla="*/ 0 h 40"/>
                    <a:gd name="T6" fmla="*/ 90 w 116"/>
                    <a:gd name="T7" fmla="*/ 0 h 40"/>
                    <a:gd name="T8" fmla="*/ 116 w 116"/>
                    <a:gd name="T9" fmla="*/ 26 h 40"/>
                    <a:gd name="T10" fmla="*/ 116 w 116"/>
                    <a:gd name="T11" fmla="*/ 40 h 40"/>
                    <a:gd name="T12" fmla="*/ 96 w 116"/>
                    <a:gd name="T13" fmla="*/ 40 h 40"/>
                    <a:gd name="T14" fmla="*/ 96 w 116"/>
                    <a:gd name="T15" fmla="*/ 26 h 40"/>
                    <a:gd name="T16" fmla="*/ 90 w 116"/>
                    <a:gd name="T17" fmla="*/ 20 h 40"/>
                    <a:gd name="T18" fmla="*/ 26 w 116"/>
                    <a:gd name="T19" fmla="*/ 20 h 40"/>
                    <a:gd name="T20" fmla="*/ 20 w 116"/>
                    <a:gd name="T21" fmla="*/ 26 h 40"/>
                    <a:gd name="T22" fmla="*/ 20 w 116"/>
                    <a:gd name="T23"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6" h="40">
                      <a:moveTo>
                        <a:pt x="0" y="40"/>
                      </a:moveTo>
                      <a:cubicBezTo>
                        <a:pt x="0" y="26"/>
                        <a:pt x="0" y="26"/>
                        <a:pt x="0" y="26"/>
                      </a:cubicBezTo>
                      <a:cubicBezTo>
                        <a:pt x="0" y="12"/>
                        <a:pt x="12" y="0"/>
                        <a:pt x="26" y="0"/>
                      </a:cubicBezTo>
                      <a:cubicBezTo>
                        <a:pt x="90" y="0"/>
                        <a:pt x="90" y="0"/>
                        <a:pt x="90" y="0"/>
                      </a:cubicBezTo>
                      <a:cubicBezTo>
                        <a:pt x="104" y="0"/>
                        <a:pt x="116" y="12"/>
                        <a:pt x="116" y="26"/>
                      </a:cubicBezTo>
                      <a:cubicBezTo>
                        <a:pt x="116" y="40"/>
                        <a:pt x="116" y="40"/>
                        <a:pt x="116" y="40"/>
                      </a:cubicBezTo>
                      <a:moveTo>
                        <a:pt x="96" y="40"/>
                      </a:moveTo>
                      <a:cubicBezTo>
                        <a:pt x="96" y="26"/>
                        <a:pt x="96" y="26"/>
                        <a:pt x="96" y="26"/>
                      </a:cubicBezTo>
                      <a:cubicBezTo>
                        <a:pt x="96" y="23"/>
                        <a:pt x="93" y="20"/>
                        <a:pt x="90" y="20"/>
                      </a:cubicBezTo>
                      <a:cubicBezTo>
                        <a:pt x="26" y="20"/>
                        <a:pt x="26" y="20"/>
                        <a:pt x="26" y="20"/>
                      </a:cubicBezTo>
                      <a:cubicBezTo>
                        <a:pt x="23" y="20"/>
                        <a:pt x="20" y="23"/>
                        <a:pt x="20" y="26"/>
                      </a:cubicBezTo>
                      <a:cubicBezTo>
                        <a:pt x="20" y="40"/>
                        <a:pt x="20" y="40"/>
                        <a:pt x="20" y="4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5" name="Group 64">
                <a:extLst>
                  <a:ext uri="{FF2B5EF4-FFF2-40B4-BE49-F238E27FC236}">
                    <a16:creationId xmlns:a16="http://schemas.microsoft.com/office/drawing/2014/main" id="{3E68E7A6-9A07-4A50-B0C1-B2CD7A9C62A9}"/>
                  </a:ext>
                </a:extLst>
              </p:cNvPr>
              <p:cNvGrpSpPr>
                <a:grpSpLocks noChangeAspect="1"/>
              </p:cNvGrpSpPr>
              <p:nvPr/>
            </p:nvGrpSpPr>
            <p:grpSpPr>
              <a:xfrm>
                <a:off x="3012293" y="1853646"/>
                <a:ext cx="621721" cy="571313"/>
                <a:chOff x="6461125" y="3570288"/>
                <a:chExt cx="352425" cy="323850"/>
              </a:xfrm>
            </p:grpSpPr>
            <p:sp>
              <p:nvSpPr>
                <p:cNvPr id="266" name="Oval 392">
                  <a:extLst>
                    <a:ext uri="{FF2B5EF4-FFF2-40B4-BE49-F238E27FC236}">
                      <a16:creationId xmlns:a16="http://schemas.microsoft.com/office/drawing/2014/main" id="{A69E8CE6-B8FB-4DEB-82E8-36070A8D2DCE}"/>
                    </a:ext>
                  </a:extLst>
                </p:cNvPr>
                <p:cNvSpPr>
                  <a:spLocks noChangeArrowheads="1"/>
                </p:cNvSpPr>
                <p:nvPr/>
              </p:nvSpPr>
              <p:spPr bwMode="auto">
                <a:xfrm>
                  <a:off x="6605588" y="3822700"/>
                  <a:ext cx="46038" cy="47625"/>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7" name="Freeform 393">
                  <a:extLst>
                    <a:ext uri="{FF2B5EF4-FFF2-40B4-BE49-F238E27FC236}">
                      <a16:creationId xmlns:a16="http://schemas.microsoft.com/office/drawing/2014/main" id="{14B90614-08BD-462A-932D-D8827ECBD4B4}"/>
                    </a:ext>
                  </a:extLst>
                </p:cNvPr>
                <p:cNvSpPr>
                  <a:spLocks/>
                </p:cNvSpPr>
                <p:nvPr/>
              </p:nvSpPr>
              <p:spPr bwMode="auto">
                <a:xfrm>
                  <a:off x="6627813" y="3776663"/>
                  <a:ext cx="19050" cy="46038"/>
                </a:xfrm>
                <a:custGeom>
                  <a:avLst/>
                  <a:gdLst>
                    <a:gd name="T0" fmla="*/ 0 w 12"/>
                    <a:gd name="T1" fmla="*/ 29 h 29"/>
                    <a:gd name="T2" fmla="*/ 0 w 12"/>
                    <a:gd name="T3" fmla="*/ 12 h 29"/>
                    <a:gd name="T4" fmla="*/ 12 w 12"/>
                    <a:gd name="T5" fmla="*/ 0 h 29"/>
                  </a:gdLst>
                  <a:ahLst/>
                  <a:cxnLst>
                    <a:cxn ang="0">
                      <a:pos x="T0" y="T1"/>
                    </a:cxn>
                    <a:cxn ang="0">
                      <a:pos x="T2" y="T3"/>
                    </a:cxn>
                    <a:cxn ang="0">
                      <a:pos x="T4" y="T5"/>
                    </a:cxn>
                  </a:cxnLst>
                  <a:rect l="0" t="0" r="r" b="b"/>
                  <a:pathLst>
                    <a:path w="12" h="29">
                      <a:moveTo>
                        <a:pt x="0" y="29"/>
                      </a:moveTo>
                      <a:lnTo>
                        <a:pt x="0" y="12"/>
                      </a:lnTo>
                      <a:lnTo>
                        <a:pt x="12"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8" name="Oval 394">
                  <a:extLst>
                    <a:ext uri="{FF2B5EF4-FFF2-40B4-BE49-F238E27FC236}">
                      <a16:creationId xmlns:a16="http://schemas.microsoft.com/office/drawing/2014/main" id="{3AFF9FC0-19F8-4BC2-A4B6-F76731B31EFB}"/>
                    </a:ext>
                  </a:extLst>
                </p:cNvPr>
                <p:cNvSpPr>
                  <a:spLocks noChangeArrowheads="1"/>
                </p:cNvSpPr>
                <p:nvPr/>
              </p:nvSpPr>
              <p:spPr bwMode="auto">
                <a:xfrm>
                  <a:off x="6469063" y="3810000"/>
                  <a:ext cx="46038"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9" name="Oval 395">
                  <a:extLst>
                    <a:ext uri="{FF2B5EF4-FFF2-40B4-BE49-F238E27FC236}">
                      <a16:creationId xmlns:a16="http://schemas.microsoft.com/office/drawing/2014/main" id="{1A607F7F-54B2-4D8D-B975-91CFBAD1CFAD}"/>
                    </a:ext>
                  </a:extLst>
                </p:cNvPr>
                <p:cNvSpPr>
                  <a:spLocks noChangeArrowheads="1"/>
                </p:cNvSpPr>
                <p:nvPr/>
              </p:nvSpPr>
              <p:spPr bwMode="auto">
                <a:xfrm>
                  <a:off x="6686550" y="3848100"/>
                  <a:ext cx="47625"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0" name="Freeform 396">
                  <a:extLst>
                    <a:ext uri="{FF2B5EF4-FFF2-40B4-BE49-F238E27FC236}">
                      <a16:creationId xmlns:a16="http://schemas.microsoft.com/office/drawing/2014/main" id="{6FEAE9D9-784B-40B9-AEFE-D66DED2EA00A}"/>
                    </a:ext>
                  </a:extLst>
                </p:cNvPr>
                <p:cNvSpPr>
                  <a:spLocks/>
                </p:cNvSpPr>
                <p:nvPr/>
              </p:nvSpPr>
              <p:spPr bwMode="auto">
                <a:xfrm>
                  <a:off x="6684963" y="3776663"/>
                  <a:ext cx="23813" cy="71438"/>
                </a:xfrm>
                <a:custGeom>
                  <a:avLst/>
                  <a:gdLst>
                    <a:gd name="T0" fmla="*/ 0 w 15"/>
                    <a:gd name="T1" fmla="*/ 0 h 45"/>
                    <a:gd name="T2" fmla="*/ 0 w 15"/>
                    <a:gd name="T3" fmla="*/ 12 h 45"/>
                    <a:gd name="T4" fmla="*/ 15 w 15"/>
                    <a:gd name="T5" fmla="*/ 28 h 45"/>
                    <a:gd name="T6" fmla="*/ 15 w 15"/>
                    <a:gd name="T7" fmla="*/ 45 h 45"/>
                  </a:gdLst>
                  <a:ahLst/>
                  <a:cxnLst>
                    <a:cxn ang="0">
                      <a:pos x="T0" y="T1"/>
                    </a:cxn>
                    <a:cxn ang="0">
                      <a:pos x="T2" y="T3"/>
                    </a:cxn>
                    <a:cxn ang="0">
                      <a:pos x="T4" y="T5"/>
                    </a:cxn>
                    <a:cxn ang="0">
                      <a:pos x="T6" y="T7"/>
                    </a:cxn>
                  </a:cxnLst>
                  <a:rect l="0" t="0" r="r" b="b"/>
                  <a:pathLst>
                    <a:path w="15" h="45">
                      <a:moveTo>
                        <a:pt x="0" y="0"/>
                      </a:moveTo>
                      <a:lnTo>
                        <a:pt x="0" y="12"/>
                      </a:lnTo>
                      <a:lnTo>
                        <a:pt x="15" y="28"/>
                      </a:lnTo>
                      <a:lnTo>
                        <a:pt x="15" y="45"/>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1" name="Oval 397">
                  <a:extLst>
                    <a:ext uri="{FF2B5EF4-FFF2-40B4-BE49-F238E27FC236}">
                      <a16:creationId xmlns:a16="http://schemas.microsoft.com/office/drawing/2014/main" id="{D4BFDFBC-3BA0-487B-AE77-F9AF7AC06E6B}"/>
                    </a:ext>
                  </a:extLst>
                </p:cNvPr>
                <p:cNvSpPr>
                  <a:spLocks noChangeArrowheads="1"/>
                </p:cNvSpPr>
                <p:nvPr/>
              </p:nvSpPr>
              <p:spPr bwMode="auto">
                <a:xfrm>
                  <a:off x="6534150" y="3844925"/>
                  <a:ext cx="46038" cy="46038"/>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2" name="Freeform 398">
                  <a:extLst>
                    <a:ext uri="{FF2B5EF4-FFF2-40B4-BE49-F238E27FC236}">
                      <a16:creationId xmlns:a16="http://schemas.microsoft.com/office/drawing/2014/main" id="{04CE737A-E513-430A-BF2C-E068FF76CD20}"/>
                    </a:ext>
                  </a:extLst>
                </p:cNvPr>
                <p:cNvSpPr>
                  <a:spLocks/>
                </p:cNvSpPr>
                <p:nvPr/>
              </p:nvSpPr>
              <p:spPr bwMode="auto">
                <a:xfrm>
                  <a:off x="6559550" y="3776663"/>
                  <a:ext cx="20638" cy="68263"/>
                </a:xfrm>
                <a:custGeom>
                  <a:avLst/>
                  <a:gdLst>
                    <a:gd name="T0" fmla="*/ 13 w 13"/>
                    <a:gd name="T1" fmla="*/ 0 h 43"/>
                    <a:gd name="T2" fmla="*/ 13 w 13"/>
                    <a:gd name="T3" fmla="*/ 11 h 43"/>
                    <a:gd name="T4" fmla="*/ 0 w 13"/>
                    <a:gd name="T5" fmla="*/ 26 h 43"/>
                    <a:gd name="T6" fmla="*/ 0 w 13"/>
                    <a:gd name="T7" fmla="*/ 43 h 43"/>
                  </a:gdLst>
                  <a:ahLst/>
                  <a:cxnLst>
                    <a:cxn ang="0">
                      <a:pos x="T0" y="T1"/>
                    </a:cxn>
                    <a:cxn ang="0">
                      <a:pos x="T2" y="T3"/>
                    </a:cxn>
                    <a:cxn ang="0">
                      <a:pos x="T4" y="T5"/>
                    </a:cxn>
                    <a:cxn ang="0">
                      <a:pos x="T6" y="T7"/>
                    </a:cxn>
                  </a:cxnLst>
                  <a:rect l="0" t="0" r="r" b="b"/>
                  <a:pathLst>
                    <a:path w="13" h="43">
                      <a:moveTo>
                        <a:pt x="13" y="0"/>
                      </a:moveTo>
                      <a:lnTo>
                        <a:pt x="13" y="11"/>
                      </a:lnTo>
                      <a:lnTo>
                        <a:pt x="0" y="26"/>
                      </a:lnTo>
                      <a:lnTo>
                        <a:pt x="0" y="43"/>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3" name="Freeform 399">
                  <a:extLst>
                    <a:ext uri="{FF2B5EF4-FFF2-40B4-BE49-F238E27FC236}">
                      <a16:creationId xmlns:a16="http://schemas.microsoft.com/office/drawing/2014/main" id="{981BF145-4868-41C5-9634-E25E6C440C33}"/>
                    </a:ext>
                  </a:extLst>
                </p:cNvPr>
                <p:cNvSpPr>
                  <a:spLocks/>
                </p:cNvSpPr>
                <p:nvPr/>
              </p:nvSpPr>
              <p:spPr bwMode="auto">
                <a:xfrm>
                  <a:off x="6507163" y="3776663"/>
                  <a:ext cx="22225" cy="38100"/>
                </a:xfrm>
                <a:custGeom>
                  <a:avLst/>
                  <a:gdLst>
                    <a:gd name="T0" fmla="*/ 0 w 14"/>
                    <a:gd name="T1" fmla="*/ 24 h 24"/>
                    <a:gd name="T2" fmla="*/ 14 w 14"/>
                    <a:gd name="T3" fmla="*/ 11 h 24"/>
                    <a:gd name="T4" fmla="*/ 14 w 14"/>
                    <a:gd name="T5" fmla="*/ 0 h 24"/>
                  </a:gdLst>
                  <a:ahLst/>
                  <a:cxnLst>
                    <a:cxn ang="0">
                      <a:pos x="T0" y="T1"/>
                    </a:cxn>
                    <a:cxn ang="0">
                      <a:pos x="T2" y="T3"/>
                    </a:cxn>
                    <a:cxn ang="0">
                      <a:pos x="T4" y="T5"/>
                    </a:cxn>
                  </a:cxnLst>
                  <a:rect l="0" t="0" r="r" b="b"/>
                  <a:pathLst>
                    <a:path w="14" h="24">
                      <a:moveTo>
                        <a:pt x="0" y="24"/>
                      </a:moveTo>
                      <a:lnTo>
                        <a:pt x="14" y="11"/>
                      </a:lnTo>
                      <a:lnTo>
                        <a:pt x="14" y="0"/>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4" name="Oval 400">
                  <a:extLst>
                    <a:ext uri="{FF2B5EF4-FFF2-40B4-BE49-F238E27FC236}">
                      <a16:creationId xmlns:a16="http://schemas.microsoft.com/office/drawing/2014/main" id="{82BC305A-205B-4473-8A03-B99B95A20DA5}"/>
                    </a:ext>
                  </a:extLst>
                </p:cNvPr>
                <p:cNvSpPr>
                  <a:spLocks noChangeArrowheads="1"/>
                </p:cNvSpPr>
                <p:nvPr/>
              </p:nvSpPr>
              <p:spPr bwMode="auto">
                <a:xfrm>
                  <a:off x="6754813" y="3814763"/>
                  <a:ext cx="47625" cy="47625"/>
                </a:xfrm>
                <a:prstGeom prst="ellipse">
                  <a:avLst/>
                </a:prstGeom>
                <a:noFill/>
                <a:ln w="19050"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5" name="Freeform 401">
                  <a:extLst>
                    <a:ext uri="{FF2B5EF4-FFF2-40B4-BE49-F238E27FC236}">
                      <a16:creationId xmlns:a16="http://schemas.microsoft.com/office/drawing/2014/main" id="{F3B719B0-1522-424D-A24D-81ECA6E46EAA}"/>
                    </a:ext>
                  </a:extLst>
                </p:cNvPr>
                <p:cNvSpPr>
                  <a:spLocks/>
                </p:cNvSpPr>
                <p:nvPr/>
              </p:nvSpPr>
              <p:spPr bwMode="auto">
                <a:xfrm>
                  <a:off x="6735763" y="3776663"/>
                  <a:ext cx="25400" cy="44450"/>
                </a:xfrm>
                <a:custGeom>
                  <a:avLst/>
                  <a:gdLst>
                    <a:gd name="T0" fmla="*/ 0 w 16"/>
                    <a:gd name="T1" fmla="*/ 0 h 28"/>
                    <a:gd name="T2" fmla="*/ 0 w 16"/>
                    <a:gd name="T3" fmla="*/ 12 h 28"/>
                    <a:gd name="T4" fmla="*/ 16 w 16"/>
                    <a:gd name="T5" fmla="*/ 28 h 28"/>
                  </a:gdLst>
                  <a:ahLst/>
                  <a:cxnLst>
                    <a:cxn ang="0">
                      <a:pos x="T0" y="T1"/>
                    </a:cxn>
                    <a:cxn ang="0">
                      <a:pos x="T2" y="T3"/>
                    </a:cxn>
                    <a:cxn ang="0">
                      <a:pos x="T4" y="T5"/>
                    </a:cxn>
                  </a:cxnLst>
                  <a:rect l="0" t="0" r="r" b="b"/>
                  <a:pathLst>
                    <a:path w="16" h="28">
                      <a:moveTo>
                        <a:pt x="0" y="0"/>
                      </a:moveTo>
                      <a:lnTo>
                        <a:pt x="0" y="12"/>
                      </a:lnTo>
                      <a:lnTo>
                        <a:pt x="16" y="28"/>
                      </a:ln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6" name="Freeform 402">
                  <a:extLst>
                    <a:ext uri="{FF2B5EF4-FFF2-40B4-BE49-F238E27FC236}">
                      <a16:creationId xmlns:a16="http://schemas.microsoft.com/office/drawing/2014/main" id="{B7188BCB-216B-4E6E-8A81-290D52B93E72}"/>
                    </a:ext>
                  </a:extLst>
                </p:cNvPr>
                <p:cNvSpPr>
                  <a:spLocks/>
                </p:cNvSpPr>
                <p:nvPr/>
              </p:nvSpPr>
              <p:spPr bwMode="auto">
                <a:xfrm>
                  <a:off x="6461125" y="3570288"/>
                  <a:ext cx="352425" cy="206375"/>
                </a:xfrm>
                <a:custGeom>
                  <a:avLst/>
                  <a:gdLst>
                    <a:gd name="T0" fmla="*/ 110 w 129"/>
                    <a:gd name="T1" fmla="*/ 38 h 76"/>
                    <a:gd name="T2" fmla="*/ 108 w 129"/>
                    <a:gd name="T3" fmla="*/ 38 h 76"/>
                    <a:gd name="T4" fmla="*/ 109 w 129"/>
                    <a:gd name="T5" fmla="*/ 30 h 76"/>
                    <a:gd name="T6" fmla="*/ 78 w 129"/>
                    <a:gd name="T7" fmla="*/ 0 h 76"/>
                    <a:gd name="T8" fmla="*/ 57 w 129"/>
                    <a:gd name="T9" fmla="*/ 8 h 76"/>
                    <a:gd name="T10" fmla="*/ 47 w 129"/>
                    <a:gd name="T11" fmla="*/ 6 h 76"/>
                    <a:gd name="T12" fmla="*/ 21 w 129"/>
                    <a:gd name="T13" fmla="*/ 32 h 76"/>
                    <a:gd name="T14" fmla="*/ 21 w 129"/>
                    <a:gd name="T15" fmla="*/ 32 h 76"/>
                    <a:gd name="T16" fmla="*/ 0 w 129"/>
                    <a:gd name="T17" fmla="*/ 54 h 76"/>
                    <a:gd name="T18" fmla="*/ 23 w 129"/>
                    <a:gd name="T19" fmla="*/ 76 h 76"/>
                    <a:gd name="T20" fmla="*/ 110 w 129"/>
                    <a:gd name="T21" fmla="*/ 76 h 76"/>
                    <a:gd name="T22" fmla="*/ 129 w 129"/>
                    <a:gd name="T23" fmla="*/ 57 h 76"/>
                    <a:gd name="T24" fmla="*/ 110 w 129"/>
                    <a:gd name="T25"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76">
                      <a:moveTo>
                        <a:pt x="110" y="38"/>
                      </a:moveTo>
                      <a:cubicBezTo>
                        <a:pt x="109" y="38"/>
                        <a:pt x="109" y="38"/>
                        <a:pt x="108" y="38"/>
                      </a:cubicBezTo>
                      <a:cubicBezTo>
                        <a:pt x="109" y="36"/>
                        <a:pt x="109" y="33"/>
                        <a:pt x="109" y="30"/>
                      </a:cubicBezTo>
                      <a:cubicBezTo>
                        <a:pt x="109" y="13"/>
                        <a:pt x="95" y="0"/>
                        <a:pt x="78" y="0"/>
                      </a:cubicBezTo>
                      <a:cubicBezTo>
                        <a:pt x="70" y="0"/>
                        <a:pt x="62" y="3"/>
                        <a:pt x="57" y="8"/>
                      </a:cubicBezTo>
                      <a:cubicBezTo>
                        <a:pt x="54" y="7"/>
                        <a:pt x="50" y="6"/>
                        <a:pt x="47" y="6"/>
                      </a:cubicBezTo>
                      <a:cubicBezTo>
                        <a:pt x="32" y="6"/>
                        <a:pt x="21" y="18"/>
                        <a:pt x="21" y="32"/>
                      </a:cubicBezTo>
                      <a:cubicBezTo>
                        <a:pt x="21" y="32"/>
                        <a:pt x="21" y="32"/>
                        <a:pt x="21" y="32"/>
                      </a:cubicBezTo>
                      <a:cubicBezTo>
                        <a:pt x="9" y="33"/>
                        <a:pt x="0" y="43"/>
                        <a:pt x="0" y="54"/>
                      </a:cubicBezTo>
                      <a:cubicBezTo>
                        <a:pt x="0" y="66"/>
                        <a:pt x="10" y="76"/>
                        <a:pt x="23" y="76"/>
                      </a:cubicBezTo>
                      <a:cubicBezTo>
                        <a:pt x="110" y="76"/>
                        <a:pt x="110" y="76"/>
                        <a:pt x="110" y="76"/>
                      </a:cubicBezTo>
                      <a:cubicBezTo>
                        <a:pt x="120" y="76"/>
                        <a:pt x="129" y="68"/>
                        <a:pt x="129" y="57"/>
                      </a:cubicBezTo>
                      <a:cubicBezTo>
                        <a:pt x="129" y="46"/>
                        <a:pt x="120" y="38"/>
                        <a:pt x="110" y="38"/>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7" name="Freeform 403">
                  <a:extLst>
                    <a:ext uri="{FF2B5EF4-FFF2-40B4-BE49-F238E27FC236}">
                      <a16:creationId xmlns:a16="http://schemas.microsoft.com/office/drawing/2014/main" id="{0A56C8C0-5A61-4AE8-B08C-654F5E01FD72}"/>
                    </a:ext>
                  </a:extLst>
                </p:cNvPr>
                <p:cNvSpPr>
                  <a:spLocks/>
                </p:cNvSpPr>
                <p:nvPr/>
              </p:nvSpPr>
              <p:spPr bwMode="auto">
                <a:xfrm>
                  <a:off x="6510338" y="3651250"/>
                  <a:ext cx="68263" cy="36513"/>
                </a:xfrm>
                <a:custGeom>
                  <a:avLst/>
                  <a:gdLst>
                    <a:gd name="T0" fmla="*/ 25 w 25"/>
                    <a:gd name="T1" fmla="*/ 13 h 13"/>
                    <a:gd name="T2" fmla="*/ 0 w 25"/>
                    <a:gd name="T3" fmla="*/ 3 h 13"/>
                  </a:gdLst>
                  <a:ahLst/>
                  <a:cxnLst>
                    <a:cxn ang="0">
                      <a:pos x="T0" y="T1"/>
                    </a:cxn>
                    <a:cxn ang="0">
                      <a:pos x="T2" y="T3"/>
                    </a:cxn>
                  </a:cxnLst>
                  <a:rect l="0" t="0" r="r" b="b"/>
                  <a:pathLst>
                    <a:path w="25" h="13">
                      <a:moveTo>
                        <a:pt x="25" y="13"/>
                      </a:moveTo>
                      <a:cubicBezTo>
                        <a:pt x="20" y="5"/>
                        <a:pt x="10" y="0"/>
                        <a:pt x="0" y="3"/>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8" name="Freeform 404">
                  <a:extLst>
                    <a:ext uri="{FF2B5EF4-FFF2-40B4-BE49-F238E27FC236}">
                      <a16:creationId xmlns:a16="http://schemas.microsoft.com/office/drawing/2014/main" id="{5EA865DE-AD1B-435D-B5D2-390D9877B27F}"/>
                    </a:ext>
                  </a:extLst>
                </p:cNvPr>
                <p:cNvSpPr>
                  <a:spLocks/>
                </p:cNvSpPr>
                <p:nvPr/>
              </p:nvSpPr>
              <p:spPr bwMode="auto">
                <a:xfrm>
                  <a:off x="6734175" y="3638550"/>
                  <a:ext cx="26988" cy="61913"/>
                </a:xfrm>
                <a:custGeom>
                  <a:avLst/>
                  <a:gdLst>
                    <a:gd name="T0" fmla="*/ 9 w 10"/>
                    <a:gd name="T1" fmla="*/ 0 h 23"/>
                    <a:gd name="T2" fmla="*/ 0 w 10"/>
                    <a:gd name="T3" fmla="*/ 23 h 23"/>
                  </a:gdLst>
                  <a:ahLst/>
                  <a:cxnLst>
                    <a:cxn ang="0">
                      <a:pos x="T0" y="T1"/>
                    </a:cxn>
                    <a:cxn ang="0">
                      <a:pos x="T2" y="T3"/>
                    </a:cxn>
                  </a:cxnLst>
                  <a:rect l="0" t="0" r="r" b="b"/>
                  <a:pathLst>
                    <a:path w="10" h="23">
                      <a:moveTo>
                        <a:pt x="9" y="0"/>
                      </a:moveTo>
                      <a:cubicBezTo>
                        <a:pt x="10" y="9"/>
                        <a:pt x="7" y="18"/>
                        <a:pt x="0" y="23"/>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16A91466-5EBB-4374-945C-93C64B4233E0}"/>
                  </a:ext>
                </a:extLst>
              </p:cNvPr>
              <p:cNvGrpSpPr>
                <a:grpSpLocks noChangeAspect="1"/>
              </p:cNvGrpSpPr>
              <p:nvPr/>
            </p:nvGrpSpPr>
            <p:grpSpPr>
              <a:xfrm>
                <a:off x="4105198" y="4905828"/>
                <a:ext cx="375172" cy="598556"/>
                <a:chOff x="4892675" y="2374900"/>
                <a:chExt cx="207963" cy="331788"/>
              </a:xfrm>
            </p:grpSpPr>
            <p:sp>
              <p:nvSpPr>
                <p:cNvPr id="258" name="Freeform 421">
                  <a:extLst>
                    <a:ext uri="{FF2B5EF4-FFF2-40B4-BE49-F238E27FC236}">
                      <a16:creationId xmlns:a16="http://schemas.microsoft.com/office/drawing/2014/main" id="{B354A3A8-739B-4ED1-8326-ED3A7B9792D9}"/>
                    </a:ext>
                  </a:extLst>
                </p:cNvPr>
                <p:cNvSpPr>
                  <a:spLocks/>
                </p:cNvSpPr>
                <p:nvPr/>
              </p:nvSpPr>
              <p:spPr bwMode="auto">
                <a:xfrm>
                  <a:off x="4892675" y="2374900"/>
                  <a:ext cx="207963" cy="42863"/>
                </a:xfrm>
                <a:custGeom>
                  <a:avLst/>
                  <a:gdLst>
                    <a:gd name="T0" fmla="*/ 76 w 76"/>
                    <a:gd name="T1" fmla="*/ 11 h 16"/>
                    <a:gd name="T2" fmla="*/ 66 w 76"/>
                    <a:gd name="T3" fmla="*/ 0 h 16"/>
                    <a:gd name="T4" fmla="*/ 11 w 76"/>
                    <a:gd name="T5" fmla="*/ 0 h 16"/>
                    <a:gd name="T6" fmla="*/ 0 w 76"/>
                    <a:gd name="T7" fmla="*/ 11 h 16"/>
                    <a:gd name="T8" fmla="*/ 0 w 76"/>
                    <a:gd name="T9" fmla="*/ 16 h 16"/>
                    <a:gd name="T10" fmla="*/ 76 w 76"/>
                    <a:gd name="T11" fmla="*/ 16 h 16"/>
                    <a:gd name="T12" fmla="*/ 76 w 76"/>
                    <a:gd name="T13" fmla="*/ 11 h 16"/>
                  </a:gdLst>
                  <a:ahLst/>
                  <a:cxnLst>
                    <a:cxn ang="0">
                      <a:pos x="T0" y="T1"/>
                    </a:cxn>
                    <a:cxn ang="0">
                      <a:pos x="T2" y="T3"/>
                    </a:cxn>
                    <a:cxn ang="0">
                      <a:pos x="T4" y="T5"/>
                    </a:cxn>
                    <a:cxn ang="0">
                      <a:pos x="T6" y="T7"/>
                    </a:cxn>
                    <a:cxn ang="0">
                      <a:pos x="T8" y="T9"/>
                    </a:cxn>
                    <a:cxn ang="0">
                      <a:pos x="T10" y="T11"/>
                    </a:cxn>
                    <a:cxn ang="0">
                      <a:pos x="T12" y="T13"/>
                    </a:cxn>
                  </a:cxnLst>
                  <a:rect l="0" t="0" r="r" b="b"/>
                  <a:pathLst>
                    <a:path w="76" h="16">
                      <a:moveTo>
                        <a:pt x="76" y="11"/>
                      </a:moveTo>
                      <a:cubicBezTo>
                        <a:pt x="76" y="5"/>
                        <a:pt x="72" y="0"/>
                        <a:pt x="66" y="0"/>
                      </a:cubicBezTo>
                      <a:cubicBezTo>
                        <a:pt x="11" y="0"/>
                        <a:pt x="11" y="0"/>
                        <a:pt x="11" y="0"/>
                      </a:cubicBezTo>
                      <a:cubicBezTo>
                        <a:pt x="5" y="0"/>
                        <a:pt x="0" y="5"/>
                        <a:pt x="0" y="11"/>
                      </a:cubicBezTo>
                      <a:cubicBezTo>
                        <a:pt x="0" y="16"/>
                        <a:pt x="0" y="16"/>
                        <a:pt x="0" y="16"/>
                      </a:cubicBezTo>
                      <a:cubicBezTo>
                        <a:pt x="76" y="16"/>
                        <a:pt x="76" y="16"/>
                        <a:pt x="76" y="16"/>
                      </a:cubicBezTo>
                      <a:lnTo>
                        <a:pt x="76" y="11"/>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9" name="Freeform 422">
                  <a:extLst>
                    <a:ext uri="{FF2B5EF4-FFF2-40B4-BE49-F238E27FC236}">
                      <a16:creationId xmlns:a16="http://schemas.microsoft.com/office/drawing/2014/main" id="{43D6FEB3-0970-4644-858D-A056DE1BF21A}"/>
                    </a:ext>
                  </a:extLst>
                </p:cNvPr>
                <p:cNvSpPr>
                  <a:spLocks/>
                </p:cNvSpPr>
                <p:nvPr/>
              </p:nvSpPr>
              <p:spPr bwMode="auto">
                <a:xfrm>
                  <a:off x="4892675" y="2647950"/>
                  <a:ext cx="207963" cy="58738"/>
                </a:xfrm>
                <a:custGeom>
                  <a:avLst/>
                  <a:gdLst>
                    <a:gd name="T0" fmla="*/ 0 w 76"/>
                    <a:gd name="T1" fmla="*/ 11 h 22"/>
                    <a:gd name="T2" fmla="*/ 11 w 76"/>
                    <a:gd name="T3" fmla="*/ 22 h 22"/>
                    <a:gd name="T4" fmla="*/ 66 w 76"/>
                    <a:gd name="T5" fmla="*/ 22 h 22"/>
                    <a:gd name="T6" fmla="*/ 76 w 76"/>
                    <a:gd name="T7" fmla="*/ 11 h 22"/>
                    <a:gd name="T8" fmla="*/ 76 w 76"/>
                    <a:gd name="T9" fmla="*/ 0 h 22"/>
                    <a:gd name="T10" fmla="*/ 0 w 76"/>
                    <a:gd name="T11" fmla="*/ 0 h 22"/>
                    <a:gd name="T12" fmla="*/ 0 w 76"/>
                    <a:gd name="T13" fmla="*/ 11 h 22"/>
                  </a:gdLst>
                  <a:ahLst/>
                  <a:cxnLst>
                    <a:cxn ang="0">
                      <a:pos x="T0" y="T1"/>
                    </a:cxn>
                    <a:cxn ang="0">
                      <a:pos x="T2" y="T3"/>
                    </a:cxn>
                    <a:cxn ang="0">
                      <a:pos x="T4" y="T5"/>
                    </a:cxn>
                    <a:cxn ang="0">
                      <a:pos x="T6" y="T7"/>
                    </a:cxn>
                    <a:cxn ang="0">
                      <a:pos x="T8" y="T9"/>
                    </a:cxn>
                    <a:cxn ang="0">
                      <a:pos x="T10" y="T11"/>
                    </a:cxn>
                    <a:cxn ang="0">
                      <a:pos x="T12" y="T13"/>
                    </a:cxn>
                  </a:cxnLst>
                  <a:rect l="0" t="0" r="r" b="b"/>
                  <a:pathLst>
                    <a:path w="76" h="22">
                      <a:moveTo>
                        <a:pt x="0" y="11"/>
                      </a:moveTo>
                      <a:cubicBezTo>
                        <a:pt x="0" y="17"/>
                        <a:pt x="5" y="22"/>
                        <a:pt x="11" y="22"/>
                      </a:cubicBezTo>
                      <a:cubicBezTo>
                        <a:pt x="66" y="22"/>
                        <a:pt x="66" y="22"/>
                        <a:pt x="66" y="22"/>
                      </a:cubicBezTo>
                      <a:cubicBezTo>
                        <a:pt x="72" y="22"/>
                        <a:pt x="76" y="17"/>
                        <a:pt x="76" y="11"/>
                      </a:cubicBezTo>
                      <a:cubicBezTo>
                        <a:pt x="76" y="0"/>
                        <a:pt x="76" y="0"/>
                        <a:pt x="76" y="0"/>
                      </a:cubicBezTo>
                      <a:cubicBezTo>
                        <a:pt x="0" y="0"/>
                        <a:pt x="0" y="0"/>
                        <a:pt x="0" y="0"/>
                      </a:cubicBezTo>
                      <a:lnTo>
                        <a:pt x="0" y="11"/>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0" name="Line 423">
                  <a:extLst>
                    <a:ext uri="{FF2B5EF4-FFF2-40B4-BE49-F238E27FC236}">
                      <a16:creationId xmlns:a16="http://schemas.microsoft.com/office/drawing/2014/main" id="{33802BD8-5A32-4A8A-959D-A757D09677D7}"/>
                    </a:ext>
                  </a:extLst>
                </p:cNvPr>
                <p:cNvSpPr>
                  <a:spLocks noChangeShapeType="1"/>
                </p:cNvSpPr>
                <p:nvPr/>
              </p:nvSpPr>
              <p:spPr bwMode="auto">
                <a:xfrm>
                  <a:off x="4975225" y="2678113"/>
                  <a:ext cx="46038"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1" name="Freeform 424">
                  <a:extLst>
                    <a:ext uri="{FF2B5EF4-FFF2-40B4-BE49-F238E27FC236}">
                      <a16:creationId xmlns:a16="http://schemas.microsoft.com/office/drawing/2014/main" id="{C08BFD75-7F39-432F-90C3-9AF86C5ED99D}"/>
                    </a:ext>
                  </a:extLst>
                </p:cNvPr>
                <p:cNvSpPr>
                  <a:spLocks noEditPoints="1"/>
                </p:cNvSpPr>
                <p:nvPr/>
              </p:nvSpPr>
              <p:spPr bwMode="auto">
                <a:xfrm>
                  <a:off x="4892675" y="2417763"/>
                  <a:ext cx="207963" cy="230188"/>
                </a:xfrm>
                <a:custGeom>
                  <a:avLst/>
                  <a:gdLst>
                    <a:gd name="T0" fmla="*/ 0 w 76"/>
                    <a:gd name="T1" fmla="*/ 0 h 84"/>
                    <a:gd name="T2" fmla="*/ 0 w 76"/>
                    <a:gd name="T3" fmla="*/ 84 h 84"/>
                    <a:gd name="T4" fmla="*/ 76 w 76"/>
                    <a:gd name="T5" fmla="*/ 84 h 84"/>
                    <a:gd name="T6" fmla="*/ 76 w 76"/>
                    <a:gd name="T7" fmla="*/ 0 h 84"/>
                    <a:gd name="T8" fmla="*/ 0 w 76"/>
                    <a:gd name="T9" fmla="*/ 0 h 84"/>
                    <a:gd name="T10" fmla="*/ 59 w 76"/>
                    <a:gd name="T11" fmla="*/ 59 h 84"/>
                    <a:gd name="T12" fmla="*/ 20 w 76"/>
                    <a:gd name="T13" fmla="*/ 59 h 84"/>
                    <a:gd name="T14" fmla="*/ 10 w 76"/>
                    <a:gd name="T15" fmla="*/ 49 h 84"/>
                    <a:gd name="T16" fmla="*/ 19 w 76"/>
                    <a:gd name="T17" fmla="*/ 39 h 84"/>
                    <a:gd name="T18" fmla="*/ 19 w 76"/>
                    <a:gd name="T19" fmla="*/ 39 h 84"/>
                    <a:gd name="T20" fmla="*/ 31 w 76"/>
                    <a:gd name="T21" fmla="*/ 28 h 84"/>
                    <a:gd name="T22" fmla="*/ 35 w 76"/>
                    <a:gd name="T23" fmla="*/ 29 h 84"/>
                    <a:gd name="T24" fmla="*/ 45 w 76"/>
                    <a:gd name="T25" fmla="*/ 25 h 84"/>
                    <a:gd name="T26" fmla="*/ 59 w 76"/>
                    <a:gd name="T27" fmla="*/ 39 h 84"/>
                    <a:gd name="T28" fmla="*/ 58 w 76"/>
                    <a:gd name="T29" fmla="*/ 42 h 84"/>
                    <a:gd name="T30" fmla="*/ 59 w 76"/>
                    <a:gd name="T31" fmla="*/ 42 h 84"/>
                    <a:gd name="T32" fmla="*/ 68 w 76"/>
                    <a:gd name="T33" fmla="*/ 50 h 84"/>
                    <a:gd name="T34" fmla="*/ 59 w 76"/>
                    <a:gd name="T3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84">
                      <a:moveTo>
                        <a:pt x="0" y="0"/>
                      </a:moveTo>
                      <a:cubicBezTo>
                        <a:pt x="0" y="84"/>
                        <a:pt x="0" y="84"/>
                        <a:pt x="0" y="84"/>
                      </a:cubicBezTo>
                      <a:cubicBezTo>
                        <a:pt x="76" y="84"/>
                        <a:pt x="76" y="84"/>
                        <a:pt x="76" y="84"/>
                      </a:cubicBezTo>
                      <a:cubicBezTo>
                        <a:pt x="76" y="0"/>
                        <a:pt x="76" y="0"/>
                        <a:pt x="76" y="0"/>
                      </a:cubicBezTo>
                      <a:lnTo>
                        <a:pt x="0" y="0"/>
                      </a:lnTo>
                      <a:close/>
                      <a:moveTo>
                        <a:pt x="59" y="59"/>
                      </a:moveTo>
                      <a:cubicBezTo>
                        <a:pt x="20" y="59"/>
                        <a:pt x="20" y="59"/>
                        <a:pt x="20" y="59"/>
                      </a:cubicBezTo>
                      <a:cubicBezTo>
                        <a:pt x="15" y="59"/>
                        <a:pt x="10" y="55"/>
                        <a:pt x="10" y="49"/>
                      </a:cubicBezTo>
                      <a:cubicBezTo>
                        <a:pt x="10" y="44"/>
                        <a:pt x="14" y="40"/>
                        <a:pt x="19" y="39"/>
                      </a:cubicBezTo>
                      <a:cubicBezTo>
                        <a:pt x="19" y="39"/>
                        <a:pt x="19" y="39"/>
                        <a:pt x="19" y="39"/>
                      </a:cubicBezTo>
                      <a:cubicBezTo>
                        <a:pt x="19" y="33"/>
                        <a:pt x="24" y="28"/>
                        <a:pt x="31" y="28"/>
                      </a:cubicBezTo>
                      <a:cubicBezTo>
                        <a:pt x="32" y="28"/>
                        <a:pt x="34" y="28"/>
                        <a:pt x="35" y="29"/>
                      </a:cubicBezTo>
                      <a:cubicBezTo>
                        <a:pt x="38" y="26"/>
                        <a:pt x="41" y="25"/>
                        <a:pt x="45" y="25"/>
                      </a:cubicBezTo>
                      <a:cubicBezTo>
                        <a:pt x="52" y="25"/>
                        <a:pt x="59" y="31"/>
                        <a:pt x="59" y="39"/>
                      </a:cubicBezTo>
                      <a:cubicBezTo>
                        <a:pt x="59" y="40"/>
                        <a:pt x="58" y="41"/>
                        <a:pt x="58" y="42"/>
                      </a:cubicBezTo>
                      <a:cubicBezTo>
                        <a:pt x="58" y="42"/>
                        <a:pt x="59" y="42"/>
                        <a:pt x="59" y="42"/>
                      </a:cubicBezTo>
                      <a:cubicBezTo>
                        <a:pt x="64" y="42"/>
                        <a:pt x="68" y="46"/>
                        <a:pt x="68" y="50"/>
                      </a:cubicBezTo>
                      <a:cubicBezTo>
                        <a:pt x="68" y="55"/>
                        <a:pt x="64" y="59"/>
                        <a:pt x="59" y="59"/>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2" name="Freeform 425">
                  <a:extLst>
                    <a:ext uri="{FF2B5EF4-FFF2-40B4-BE49-F238E27FC236}">
                      <a16:creationId xmlns:a16="http://schemas.microsoft.com/office/drawing/2014/main" id="{3D0A0337-A7F1-40F8-86EF-4CDF3A5A7591}"/>
                    </a:ext>
                  </a:extLst>
                </p:cNvPr>
                <p:cNvSpPr>
                  <a:spLocks/>
                </p:cNvSpPr>
                <p:nvPr/>
              </p:nvSpPr>
              <p:spPr bwMode="auto">
                <a:xfrm>
                  <a:off x="4919663" y="2486025"/>
                  <a:ext cx="158750" cy="93663"/>
                </a:xfrm>
                <a:custGeom>
                  <a:avLst/>
                  <a:gdLst>
                    <a:gd name="T0" fmla="*/ 49 w 58"/>
                    <a:gd name="T1" fmla="*/ 17 h 34"/>
                    <a:gd name="T2" fmla="*/ 48 w 58"/>
                    <a:gd name="T3" fmla="*/ 17 h 34"/>
                    <a:gd name="T4" fmla="*/ 49 w 58"/>
                    <a:gd name="T5" fmla="*/ 14 h 34"/>
                    <a:gd name="T6" fmla="*/ 35 w 58"/>
                    <a:gd name="T7" fmla="*/ 0 h 34"/>
                    <a:gd name="T8" fmla="*/ 25 w 58"/>
                    <a:gd name="T9" fmla="*/ 4 h 34"/>
                    <a:gd name="T10" fmla="*/ 21 w 58"/>
                    <a:gd name="T11" fmla="*/ 3 h 34"/>
                    <a:gd name="T12" fmla="*/ 9 w 58"/>
                    <a:gd name="T13" fmla="*/ 14 h 34"/>
                    <a:gd name="T14" fmla="*/ 9 w 58"/>
                    <a:gd name="T15" fmla="*/ 14 h 34"/>
                    <a:gd name="T16" fmla="*/ 0 w 58"/>
                    <a:gd name="T17" fmla="*/ 24 h 34"/>
                    <a:gd name="T18" fmla="*/ 10 w 58"/>
                    <a:gd name="T19" fmla="*/ 34 h 34"/>
                    <a:gd name="T20" fmla="*/ 49 w 58"/>
                    <a:gd name="T21" fmla="*/ 34 h 34"/>
                    <a:gd name="T22" fmla="*/ 58 w 58"/>
                    <a:gd name="T23" fmla="*/ 25 h 34"/>
                    <a:gd name="T24" fmla="*/ 49 w 58"/>
                    <a:gd name="T25" fmla="*/ 1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34">
                      <a:moveTo>
                        <a:pt x="49" y="17"/>
                      </a:moveTo>
                      <a:cubicBezTo>
                        <a:pt x="49" y="17"/>
                        <a:pt x="48" y="17"/>
                        <a:pt x="48" y="17"/>
                      </a:cubicBezTo>
                      <a:cubicBezTo>
                        <a:pt x="48" y="16"/>
                        <a:pt x="49" y="15"/>
                        <a:pt x="49" y="14"/>
                      </a:cubicBezTo>
                      <a:cubicBezTo>
                        <a:pt x="49" y="6"/>
                        <a:pt x="42" y="0"/>
                        <a:pt x="35" y="0"/>
                      </a:cubicBezTo>
                      <a:cubicBezTo>
                        <a:pt x="31" y="0"/>
                        <a:pt x="28" y="1"/>
                        <a:pt x="25" y="4"/>
                      </a:cubicBezTo>
                      <a:cubicBezTo>
                        <a:pt x="24" y="3"/>
                        <a:pt x="22" y="3"/>
                        <a:pt x="21" y="3"/>
                      </a:cubicBezTo>
                      <a:cubicBezTo>
                        <a:pt x="14" y="3"/>
                        <a:pt x="9" y="8"/>
                        <a:pt x="9" y="14"/>
                      </a:cubicBezTo>
                      <a:cubicBezTo>
                        <a:pt x="9" y="14"/>
                        <a:pt x="9" y="14"/>
                        <a:pt x="9" y="14"/>
                      </a:cubicBezTo>
                      <a:cubicBezTo>
                        <a:pt x="4" y="15"/>
                        <a:pt x="0" y="19"/>
                        <a:pt x="0" y="24"/>
                      </a:cubicBezTo>
                      <a:cubicBezTo>
                        <a:pt x="0" y="30"/>
                        <a:pt x="5" y="34"/>
                        <a:pt x="10" y="34"/>
                      </a:cubicBezTo>
                      <a:cubicBezTo>
                        <a:pt x="49" y="34"/>
                        <a:pt x="49" y="34"/>
                        <a:pt x="49" y="34"/>
                      </a:cubicBezTo>
                      <a:cubicBezTo>
                        <a:pt x="54" y="34"/>
                        <a:pt x="58" y="30"/>
                        <a:pt x="58" y="25"/>
                      </a:cubicBezTo>
                      <a:cubicBezTo>
                        <a:pt x="58" y="21"/>
                        <a:pt x="54" y="17"/>
                        <a:pt x="49" y="17"/>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3" name="Line 426">
                  <a:extLst>
                    <a:ext uri="{FF2B5EF4-FFF2-40B4-BE49-F238E27FC236}">
                      <a16:creationId xmlns:a16="http://schemas.microsoft.com/office/drawing/2014/main" id="{8334196A-8345-49E8-B865-66C90F2F425D}"/>
                    </a:ext>
                  </a:extLst>
                </p:cNvPr>
                <p:cNvSpPr>
                  <a:spLocks noChangeShapeType="1"/>
                </p:cNvSpPr>
                <p:nvPr/>
              </p:nvSpPr>
              <p:spPr bwMode="auto">
                <a:xfrm flipH="1">
                  <a:off x="5040313" y="2417763"/>
                  <a:ext cx="38100" cy="3810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4" name="Line 427">
                  <a:extLst>
                    <a:ext uri="{FF2B5EF4-FFF2-40B4-BE49-F238E27FC236}">
                      <a16:creationId xmlns:a16="http://schemas.microsoft.com/office/drawing/2014/main" id="{198BFD80-9CE1-42E1-9981-CEF9E1571B2F}"/>
                    </a:ext>
                  </a:extLst>
                </p:cNvPr>
                <p:cNvSpPr>
                  <a:spLocks noChangeShapeType="1"/>
                </p:cNvSpPr>
                <p:nvPr/>
              </p:nvSpPr>
              <p:spPr bwMode="auto">
                <a:xfrm flipH="1">
                  <a:off x="5021263" y="2417763"/>
                  <a:ext cx="19050" cy="1905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5" name="Line 428">
                  <a:extLst>
                    <a:ext uri="{FF2B5EF4-FFF2-40B4-BE49-F238E27FC236}">
                      <a16:creationId xmlns:a16="http://schemas.microsoft.com/office/drawing/2014/main" id="{8077B5C7-E225-43B7-BBF8-2C4C02BD6267}"/>
                    </a:ext>
                  </a:extLst>
                </p:cNvPr>
                <p:cNvSpPr>
                  <a:spLocks noChangeShapeType="1"/>
                </p:cNvSpPr>
                <p:nvPr/>
              </p:nvSpPr>
              <p:spPr bwMode="auto">
                <a:xfrm flipV="1">
                  <a:off x="4918075" y="2609850"/>
                  <a:ext cx="38100" cy="3810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a:extLst>
                  <a:ext uri="{FF2B5EF4-FFF2-40B4-BE49-F238E27FC236}">
                    <a16:creationId xmlns:a16="http://schemas.microsoft.com/office/drawing/2014/main" id="{E7053FB7-4B67-4EFD-B951-E8D129698951}"/>
                  </a:ext>
                </a:extLst>
              </p:cNvPr>
              <p:cNvGrpSpPr>
                <a:grpSpLocks noChangeAspect="1"/>
              </p:cNvGrpSpPr>
              <p:nvPr/>
            </p:nvGrpSpPr>
            <p:grpSpPr>
              <a:xfrm>
                <a:off x="4871259" y="918028"/>
                <a:ext cx="457200" cy="460771"/>
                <a:chOff x="4575176" y="2063751"/>
                <a:chExt cx="1016000" cy="1023937"/>
              </a:xfrm>
            </p:grpSpPr>
            <p:sp>
              <p:nvSpPr>
                <p:cNvPr id="221" name="Line 714">
                  <a:extLst>
                    <a:ext uri="{FF2B5EF4-FFF2-40B4-BE49-F238E27FC236}">
                      <a16:creationId xmlns:a16="http://schemas.microsoft.com/office/drawing/2014/main" id="{0D207514-FC39-4F8B-B827-E1363B60B1A7}"/>
                    </a:ext>
                  </a:extLst>
                </p:cNvPr>
                <p:cNvSpPr>
                  <a:spLocks noChangeShapeType="1"/>
                </p:cNvSpPr>
                <p:nvPr/>
              </p:nvSpPr>
              <p:spPr bwMode="auto">
                <a:xfrm>
                  <a:off x="5006976" y="2614613"/>
                  <a:ext cx="87313"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715">
                  <a:extLst>
                    <a:ext uri="{FF2B5EF4-FFF2-40B4-BE49-F238E27FC236}">
                      <a16:creationId xmlns:a16="http://schemas.microsoft.com/office/drawing/2014/main" id="{398FFC96-D024-48F7-8D2A-1CD1EB7143CF}"/>
                    </a:ext>
                  </a:extLst>
                </p:cNvPr>
                <p:cNvSpPr>
                  <a:spLocks/>
                </p:cNvSpPr>
                <p:nvPr/>
              </p:nvSpPr>
              <p:spPr bwMode="auto">
                <a:xfrm>
                  <a:off x="4984751" y="2506663"/>
                  <a:ext cx="131763" cy="149225"/>
                </a:xfrm>
                <a:custGeom>
                  <a:avLst/>
                  <a:gdLst>
                    <a:gd name="T0" fmla="*/ 83 w 83"/>
                    <a:gd name="T1" fmla="*/ 94 h 94"/>
                    <a:gd name="T2" fmla="*/ 41 w 83"/>
                    <a:gd name="T3" fmla="*/ 0 h 94"/>
                    <a:gd name="T4" fmla="*/ 0 w 83"/>
                    <a:gd name="T5" fmla="*/ 94 h 94"/>
                  </a:gdLst>
                  <a:ahLst/>
                  <a:cxnLst>
                    <a:cxn ang="0">
                      <a:pos x="T0" y="T1"/>
                    </a:cxn>
                    <a:cxn ang="0">
                      <a:pos x="T2" y="T3"/>
                    </a:cxn>
                    <a:cxn ang="0">
                      <a:pos x="T4" y="T5"/>
                    </a:cxn>
                  </a:cxnLst>
                  <a:rect l="0" t="0" r="r" b="b"/>
                  <a:pathLst>
                    <a:path w="83" h="94">
                      <a:moveTo>
                        <a:pt x="83" y="94"/>
                      </a:moveTo>
                      <a:lnTo>
                        <a:pt x="41" y="0"/>
                      </a:lnTo>
                      <a:lnTo>
                        <a:pt x="0" y="94"/>
                      </a:ln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3" name="Line 716">
                  <a:extLst>
                    <a:ext uri="{FF2B5EF4-FFF2-40B4-BE49-F238E27FC236}">
                      <a16:creationId xmlns:a16="http://schemas.microsoft.com/office/drawing/2014/main" id="{CE670BF0-465F-48FA-8CB7-D2293EC438C1}"/>
                    </a:ext>
                  </a:extLst>
                </p:cNvPr>
                <p:cNvSpPr>
                  <a:spLocks noChangeShapeType="1"/>
                </p:cNvSpPr>
                <p:nvPr/>
              </p:nvSpPr>
              <p:spPr bwMode="auto">
                <a:xfrm>
                  <a:off x="5180013" y="2487613"/>
                  <a:ext cx="0" cy="1746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4" name="Freeform 717">
                  <a:extLst>
                    <a:ext uri="{FF2B5EF4-FFF2-40B4-BE49-F238E27FC236}">
                      <a16:creationId xmlns:a16="http://schemas.microsoft.com/office/drawing/2014/main" id="{D9F731C0-CA07-4CDF-ABF3-17FBD4999515}"/>
                    </a:ext>
                  </a:extLst>
                </p:cNvPr>
                <p:cNvSpPr>
                  <a:spLocks/>
                </p:cNvSpPr>
                <p:nvPr/>
              </p:nvSpPr>
              <p:spPr bwMode="auto">
                <a:xfrm>
                  <a:off x="4813301" y="2303463"/>
                  <a:ext cx="539750" cy="544513"/>
                </a:xfrm>
                <a:custGeom>
                  <a:avLst/>
                  <a:gdLst>
                    <a:gd name="T0" fmla="*/ 215 w 524"/>
                    <a:gd name="T1" fmla="*/ 69 h 529"/>
                    <a:gd name="T2" fmla="*/ 222 w 524"/>
                    <a:gd name="T3" fmla="*/ 0 h 529"/>
                    <a:gd name="T4" fmla="*/ 302 w 524"/>
                    <a:gd name="T5" fmla="*/ 0 h 529"/>
                    <a:gd name="T6" fmla="*/ 309 w 524"/>
                    <a:gd name="T7" fmla="*/ 69 h 529"/>
                    <a:gd name="T8" fmla="*/ 366 w 524"/>
                    <a:gd name="T9" fmla="*/ 92 h 529"/>
                    <a:gd name="T10" fmla="*/ 418 w 524"/>
                    <a:gd name="T11" fmla="*/ 49 h 529"/>
                    <a:gd name="T12" fmla="*/ 476 w 524"/>
                    <a:gd name="T13" fmla="*/ 106 h 529"/>
                    <a:gd name="T14" fmla="*/ 433 w 524"/>
                    <a:gd name="T15" fmla="*/ 160 h 529"/>
                    <a:gd name="T16" fmla="*/ 456 w 524"/>
                    <a:gd name="T17" fmla="*/ 217 h 529"/>
                    <a:gd name="T18" fmla="*/ 524 w 524"/>
                    <a:gd name="T19" fmla="*/ 224 h 529"/>
                    <a:gd name="T20" fmla="*/ 524 w 524"/>
                    <a:gd name="T21" fmla="*/ 305 h 529"/>
                    <a:gd name="T22" fmla="*/ 456 w 524"/>
                    <a:gd name="T23" fmla="*/ 312 h 529"/>
                    <a:gd name="T24" fmla="*/ 433 w 524"/>
                    <a:gd name="T25" fmla="*/ 369 h 529"/>
                    <a:gd name="T26" fmla="*/ 476 w 524"/>
                    <a:gd name="T27" fmla="*/ 422 h 529"/>
                    <a:gd name="T28" fmla="*/ 418 w 524"/>
                    <a:gd name="T29" fmla="*/ 480 h 529"/>
                    <a:gd name="T30" fmla="*/ 366 w 524"/>
                    <a:gd name="T31" fmla="*/ 437 h 529"/>
                    <a:gd name="T32" fmla="*/ 309 w 524"/>
                    <a:gd name="T33" fmla="*/ 460 h 529"/>
                    <a:gd name="T34" fmla="*/ 302 w 524"/>
                    <a:gd name="T35" fmla="*/ 529 h 529"/>
                    <a:gd name="T36" fmla="*/ 222 w 524"/>
                    <a:gd name="T37" fmla="*/ 529 h 529"/>
                    <a:gd name="T38" fmla="*/ 215 w 524"/>
                    <a:gd name="T39" fmla="*/ 460 h 529"/>
                    <a:gd name="T40" fmla="*/ 159 w 524"/>
                    <a:gd name="T41" fmla="*/ 437 h 529"/>
                    <a:gd name="T42" fmla="*/ 106 w 524"/>
                    <a:gd name="T43" fmla="*/ 480 h 529"/>
                    <a:gd name="T44" fmla="*/ 49 w 524"/>
                    <a:gd name="T45" fmla="*/ 422 h 529"/>
                    <a:gd name="T46" fmla="*/ 92 w 524"/>
                    <a:gd name="T47" fmla="*/ 369 h 529"/>
                    <a:gd name="T48" fmla="*/ 68 w 524"/>
                    <a:gd name="T49" fmla="*/ 312 h 529"/>
                    <a:gd name="T50" fmla="*/ 0 w 524"/>
                    <a:gd name="T51" fmla="*/ 305 h 529"/>
                    <a:gd name="T52" fmla="*/ 0 w 524"/>
                    <a:gd name="T53" fmla="*/ 224 h 529"/>
                    <a:gd name="T54" fmla="*/ 68 w 524"/>
                    <a:gd name="T55" fmla="*/ 217 h 529"/>
                    <a:gd name="T56" fmla="*/ 92 w 524"/>
                    <a:gd name="T57" fmla="*/ 160 h 529"/>
                    <a:gd name="T58" fmla="*/ 49 w 524"/>
                    <a:gd name="T59" fmla="*/ 106 h 529"/>
                    <a:gd name="T60" fmla="*/ 106 w 524"/>
                    <a:gd name="T61" fmla="*/ 49 h 529"/>
                    <a:gd name="T62" fmla="*/ 159 w 524"/>
                    <a:gd name="T63" fmla="*/ 92 h 529"/>
                    <a:gd name="T64" fmla="*/ 215 w 524"/>
                    <a:gd name="T65" fmla="*/ 6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24" h="529">
                      <a:moveTo>
                        <a:pt x="215" y="69"/>
                      </a:moveTo>
                      <a:cubicBezTo>
                        <a:pt x="211" y="52"/>
                        <a:pt x="217" y="18"/>
                        <a:pt x="222" y="0"/>
                      </a:cubicBezTo>
                      <a:cubicBezTo>
                        <a:pt x="302" y="0"/>
                        <a:pt x="302" y="0"/>
                        <a:pt x="302" y="0"/>
                      </a:cubicBezTo>
                      <a:cubicBezTo>
                        <a:pt x="307" y="18"/>
                        <a:pt x="313" y="52"/>
                        <a:pt x="309" y="69"/>
                      </a:cubicBezTo>
                      <a:cubicBezTo>
                        <a:pt x="366" y="92"/>
                        <a:pt x="366" y="92"/>
                        <a:pt x="366" y="92"/>
                      </a:cubicBezTo>
                      <a:cubicBezTo>
                        <a:pt x="375" y="77"/>
                        <a:pt x="403" y="58"/>
                        <a:pt x="418" y="49"/>
                      </a:cubicBezTo>
                      <a:cubicBezTo>
                        <a:pt x="476" y="106"/>
                        <a:pt x="476" y="106"/>
                        <a:pt x="476" y="106"/>
                      </a:cubicBezTo>
                      <a:cubicBezTo>
                        <a:pt x="467" y="122"/>
                        <a:pt x="447" y="151"/>
                        <a:pt x="433" y="160"/>
                      </a:cubicBezTo>
                      <a:cubicBezTo>
                        <a:pt x="456" y="217"/>
                        <a:pt x="456" y="217"/>
                        <a:pt x="456" y="217"/>
                      </a:cubicBezTo>
                      <a:cubicBezTo>
                        <a:pt x="472" y="213"/>
                        <a:pt x="506" y="219"/>
                        <a:pt x="524" y="224"/>
                      </a:cubicBezTo>
                      <a:cubicBezTo>
                        <a:pt x="524" y="305"/>
                        <a:pt x="524" y="305"/>
                        <a:pt x="524" y="305"/>
                      </a:cubicBezTo>
                      <a:cubicBezTo>
                        <a:pt x="506" y="310"/>
                        <a:pt x="472" y="316"/>
                        <a:pt x="456" y="312"/>
                      </a:cubicBezTo>
                      <a:cubicBezTo>
                        <a:pt x="433" y="369"/>
                        <a:pt x="433" y="369"/>
                        <a:pt x="433" y="369"/>
                      </a:cubicBezTo>
                      <a:cubicBezTo>
                        <a:pt x="447" y="378"/>
                        <a:pt x="467" y="407"/>
                        <a:pt x="476" y="422"/>
                      </a:cubicBezTo>
                      <a:cubicBezTo>
                        <a:pt x="418" y="480"/>
                        <a:pt x="418" y="480"/>
                        <a:pt x="418" y="480"/>
                      </a:cubicBezTo>
                      <a:cubicBezTo>
                        <a:pt x="403" y="471"/>
                        <a:pt x="375" y="451"/>
                        <a:pt x="366" y="437"/>
                      </a:cubicBezTo>
                      <a:cubicBezTo>
                        <a:pt x="309" y="460"/>
                        <a:pt x="309" y="460"/>
                        <a:pt x="309" y="460"/>
                      </a:cubicBezTo>
                      <a:cubicBezTo>
                        <a:pt x="313" y="477"/>
                        <a:pt x="307" y="511"/>
                        <a:pt x="302" y="529"/>
                      </a:cubicBezTo>
                      <a:cubicBezTo>
                        <a:pt x="222" y="529"/>
                        <a:pt x="222" y="529"/>
                        <a:pt x="222" y="529"/>
                      </a:cubicBezTo>
                      <a:cubicBezTo>
                        <a:pt x="217" y="511"/>
                        <a:pt x="211" y="477"/>
                        <a:pt x="215" y="460"/>
                      </a:cubicBezTo>
                      <a:cubicBezTo>
                        <a:pt x="159" y="437"/>
                        <a:pt x="159" y="437"/>
                        <a:pt x="159" y="437"/>
                      </a:cubicBezTo>
                      <a:cubicBezTo>
                        <a:pt x="149" y="451"/>
                        <a:pt x="121" y="471"/>
                        <a:pt x="106" y="480"/>
                      </a:cubicBezTo>
                      <a:cubicBezTo>
                        <a:pt x="49" y="422"/>
                        <a:pt x="49" y="422"/>
                        <a:pt x="49" y="422"/>
                      </a:cubicBezTo>
                      <a:cubicBezTo>
                        <a:pt x="57" y="407"/>
                        <a:pt x="77" y="378"/>
                        <a:pt x="92" y="369"/>
                      </a:cubicBezTo>
                      <a:cubicBezTo>
                        <a:pt x="68" y="312"/>
                        <a:pt x="68" y="312"/>
                        <a:pt x="68" y="312"/>
                      </a:cubicBezTo>
                      <a:cubicBezTo>
                        <a:pt x="52" y="316"/>
                        <a:pt x="18" y="310"/>
                        <a:pt x="0" y="305"/>
                      </a:cubicBezTo>
                      <a:cubicBezTo>
                        <a:pt x="0" y="224"/>
                        <a:pt x="0" y="224"/>
                        <a:pt x="0" y="224"/>
                      </a:cubicBezTo>
                      <a:cubicBezTo>
                        <a:pt x="18" y="219"/>
                        <a:pt x="52" y="213"/>
                        <a:pt x="68" y="217"/>
                      </a:cubicBezTo>
                      <a:cubicBezTo>
                        <a:pt x="92" y="160"/>
                        <a:pt x="92" y="160"/>
                        <a:pt x="92" y="160"/>
                      </a:cubicBezTo>
                      <a:cubicBezTo>
                        <a:pt x="77" y="151"/>
                        <a:pt x="57" y="122"/>
                        <a:pt x="49" y="106"/>
                      </a:cubicBezTo>
                      <a:cubicBezTo>
                        <a:pt x="106" y="49"/>
                        <a:pt x="106" y="49"/>
                        <a:pt x="106" y="49"/>
                      </a:cubicBezTo>
                      <a:cubicBezTo>
                        <a:pt x="121" y="58"/>
                        <a:pt x="149" y="77"/>
                        <a:pt x="159" y="92"/>
                      </a:cubicBezTo>
                      <a:lnTo>
                        <a:pt x="215" y="69"/>
                      </a:ln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5" name="Freeform 718">
                  <a:extLst>
                    <a:ext uri="{FF2B5EF4-FFF2-40B4-BE49-F238E27FC236}">
                      <a16:creationId xmlns:a16="http://schemas.microsoft.com/office/drawing/2014/main" id="{8FCBC4C1-E4A6-492A-9574-6A560351D930}"/>
                    </a:ext>
                  </a:extLst>
                </p:cNvPr>
                <p:cNvSpPr>
                  <a:spLocks/>
                </p:cNvSpPr>
                <p:nvPr/>
              </p:nvSpPr>
              <p:spPr bwMode="auto">
                <a:xfrm>
                  <a:off x="5356226" y="2274888"/>
                  <a:ext cx="25400" cy="23813"/>
                </a:xfrm>
                <a:custGeom>
                  <a:avLst/>
                  <a:gdLst>
                    <a:gd name="T0" fmla="*/ 20 w 24"/>
                    <a:gd name="T1" fmla="*/ 3 h 24"/>
                    <a:gd name="T2" fmla="*/ 12 w 24"/>
                    <a:gd name="T3" fmla="*/ 0 h 24"/>
                    <a:gd name="T4" fmla="*/ 0 w 24"/>
                    <a:gd name="T5" fmla="*/ 12 h 24"/>
                    <a:gd name="T6" fmla="*/ 12 w 24"/>
                    <a:gd name="T7" fmla="*/ 24 h 24"/>
                    <a:gd name="T8" fmla="*/ 24 w 24"/>
                    <a:gd name="T9" fmla="*/ 12 h 24"/>
                    <a:gd name="T10" fmla="*/ 20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20" y="3"/>
                      </a:moveTo>
                      <a:cubicBezTo>
                        <a:pt x="17" y="1"/>
                        <a:pt x="15" y="0"/>
                        <a:pt x="12" y="0"/>
                      </a:cubicBezTo>
                      <a:cubicBezTo>
                        <a:pt x="5" y="0"/>
                        <a:pt x="0" y="5"/>
                        <a:pt x="0" y="12"/>
                      </a:cubicBezTo>
                      <a:cubicBezTo>
                        <a:pt x="0" y="19"/>
                        <a:pt x="5" y="24"/>
                        <a:pt x="12" y="24"/>
                      </a:cubicBezTo>
                      <a:cubicBezTo>
                        <a:pt x="18" y="24"/>
                        <a:pt x="24" y="19"/>
                        <a:pt x="24" y="12"/>
                      </a:cubicBezTo>
                      <a:cubicBezTo>
                        <a:pt x="24" y="8"/>
                        <a:pt x="22" y="5"/>
                        <a:pt x="20" y="3"/>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6" name="Freeform 719">
                  <a:extLst>
                    <a:ext uri="{FF2B5EF4-FFF2-40B4-BE49-F238E27FC236}">
                      <a16:creationId xmlns:a16="http://schemas.microsoft.com/office/drawing/2014/main" id="{6912611A-11C8-4370-A853-0E0D88BEF9A1}"/>
                    </a:ext>
                  </a:extLst>
                </p:cNvPr>
                <p:cNvSpPr>
                  <a:spLocks/>
                </p:cNvSpPr>
                <p:nvPr/>
              </p:nvSpPr>
              <p:spPr bwMode="auto">
                <a:xfrm>
                  <a:off x="4784726" y="2274888"/>
                  <a:ext cx="23813" cy="23813"/>
                </a:xfrm>
                <a:custGeom>
                  <a:avLst/>
                  <a:gdLst>
                    <a:gd name="T0" fmla="*/ 5 w 24"/>
                    <a:gd name="T1" fmla="*/ 3 h 24"/>
                    <a:gd name="T2" fmla="*/ 0 w 24"/>
                    <a:gd name="T3" fmla="*/ 12 h 24"/>
                    <a:gd name="T4" fmla="*/ 12 w 24"/>
                    <a:gd name="T5" fmla="*/ 24 h 24"/>
                    <a:gd name="T6" fmla="*/ 24 w 24"/>
                    <a:gd name="T7" fmla="*/ 12 h 24"/>
                    <a:gd name="T8" fmla="*/ 12 w 24"/>
                    <a:gd name="T9" fmla="*/ 0 h 24"/>
                    <a:gd name="T10" fmla="*/ 5 w 24"/>
                    <a:gd name="T11" fmla="*/ 3 h 24"/>
                  </a:gdLst>
                  <a:ahLst/>
                  <a:cxnLst>
                    <a:cxn ang="0">
                      <a:pos x="T0" y="T1"/>
                    </a:cxn>
                    <a:cxn ang="0">
                      <a:pos x="T2" y="T3"/>
                    </a:cxn>
                    <a:cxn ang="0">
                      <a:pos x="T4" y="T5"/>
                    </a:cxn>
                    <a:cxn ang="0">
                      <a:pos x="T6" y="T7"/>
                    </a:cxn>
                    <a:cxn ang="0">
                      <a:pos x="T8" y="T9"/>
                    </a:cxn>
                    <a:cxn ang="0">
                      <a:pos x="T10" y="T11"/>
                    </a:cxn>
                  </a:cxnLst>
                  <a:rect l="0" t="0" r="r" b="b"/>
                  <a:pathLst>
                    <a:path w="24" h="24">
                      <a:moveTo>
                        <a:pt x="5" y="3"/>
                      </a:moveTo>
                      <a:cubicBezTo>
                        <a:pt x="2" y="5"/>
                        <a:pt x="0" y="8"/>
                        <a:pt x="0" y="12"/>
                      </a:cubicBezTo>
                      <a:cubicBezTo>
                        <a:pt x="0" y="19"/>
                        <a:pt x="6" y="24"/>
                        <a:pt x="12" y="24"/>
                      </a:cubicBezTo>
                      <a:cubicBezTo>
                        <a:pt x="19" y="24"/>
                        <a:pt x="24" y="19"/>
                        <a:pt x="24" y="12"/>
                      </a:cubicBezTo>
                      <a:cubicBezTo>
                        <a:pt x="24" y="5"/>
                        <a:pt x="19" y="0"/>
                        <a:pt x="12" y="0"/>
                      </a:cubicBezTo>
                      <a:cubicBezTo>
                        <a:pt x="9" y="0"/>
                        <a:pt x="7" y="1"/>
                        <a:pt x="5" y="3"/>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7" name="Freeform 720">
                  <a:extLst>
                    <a:ext uri="{FF2B5EF4-FFF2-40B4-BE49-F238E27FC236}">
                      <a16:creationId xmlns:a16="http://schemas.microsoft.com/office/drawing/2014/main" id="{0F09AECA-41E2-47CC-85B9-5AA7E019A16D}"/>
                    </a:ext>
                  </a:extLst>
                </p:cNvPr>
                <p:cNvSpPr>
                  <a:spLocks/>
                </p:cNvSpPr>
                <p:nvPr/>
              </p:nvSpPr>
              <p:spPr bwMode="auto">
                <a:xfrm>
                  <a:off x="5356226" y="2851151"/>
                  <a:ext cx="25400" cy="25400"/>
                </a:xfrm>
                <a:custGeom>
                  <a:avLst/>
                  <a:gdLst>
                    <a:gd name="T0" fmla="*/ 20 w 24"/>
                    <a:gd name="T1" fmla="*/ 21 h 24"/>
                    <a:gd name="T2" fmla="*/ 24 w 24"/>
                    <a:gd name="T3" fmla="*/ 12 h 24"/>
                    <a:gd name="T4" fmla="*/ 12 w 24"/>
                    <a:gd name="T5" fmla="*/ 0 h 24"/>
                    <a:gd name="T6" fmla="*/ 0 w 24"/>
                    <a:gd name="T7" fmla="*/ 12 h 24"/>
                    <a:gd name="T8" fmla="*/ 12 w 24"/>
                    <a:gd name="T9" fmla="*/ 24 h 24"/>
                    <a:gd name="T10" fmla="*/ 20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20" y="21"/>
                      </a:moveTo>
                      <a:cubicBezTo>
                        <a:pt x="22" y="18"/>
                        <a:pt x="24" y="15"/>
                        <a:pt x="24" y="12"/>
                      </a:cubicBezTo>
                      <a:cubicBezTo>
                        <a:pt x="24" y="5"/>
                        <a:pt x="18" y="0"/>
                        <a:pt x="12" y="0"/>
                      </a:cubicBezTo>
                      <a:cubicBezTo>
                        <a:pt x="5" y="0"/>
                        <a:pt x="0" y="5"/>
                        <a:pt x="0" y="12"/>
                      </a:cubicBezTo>
                      <a:cubicBezTo>
                        <a:pt x="0" y="18"/>
                        <a:pt x="5" y="24"/>
                        <a:pt x="12" y="24"/>
                      </a:cubicBezTo>
                      <a:cubicBezTo>
                        <a:pt x="15" y="24"/>
                        <a:pt x="17" y="23"/>
                        <a:pt x="20" y="21"/>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8" name="Freeform 721">
                  <a:extLst>
                    <a:ext uri="{FF2B5EF4-FFF2-40B4-BE49-F238E27FC236}">
                      <a16:creationId xmlns:a16="http://schemas.microsoft.com/office/drawing/2014/main" id="{E64DF09F-4EF8-4FEE-91EC-5741F67BE245}"/>
                    </a:ext>
                  </a:extLst>
                </p:cNvPr>
                <p:cNvSpPr>
                  <a:spLocks/>
                </p:cNvSpPr>
                <p:nvPr/>
              </p:nvSpPr>
              <p:spPr bwMode="auto">
                <a:xfrm>
                  <a:off x="4784726" y="2851151"/>
                  <a:ext cx="23813" cy="25400"/>
                </a:xfrm>
                <a:custGeom>
                  <a:avLst/>
                  <a:gdLst>
                    <a:gd name="T0" fmla="*/ 5 w 24"/>
                    <a:gd name="T1" fmla="*/ 21 h 24"/>
                    <a:gd name="T2" fmla="*/ 12 w 24"/>
                    <a:gd name="T3" fmla="*/ 24 h 24"/>
                    <a:gd name="T4" fmla="*/ 24 w 24"/>
                    <a:gd name="T5" fmla="*/ 12 h 24"/>
                    <a:gd name="T6" fmla="*/ 12 w 24"/>
                    <a:gd name="T7" fmla="*/ 0 h 24"/>
                    <a:gd name="T8" fmla="*/ 0 w 24"/>
                    <a:gd name="T9" fmla="*/ 12 h 24"/>
                    <a:gd name="T10" fmla="*/ 5 w 24"/>
                    <a:gd name="T11" fmla="*/ 21 h 24"/>
                  </a:gdLst>
                  <a:ahLst/>
                  <a:cxnLst>
                    <a:cxn ang="0">
                      <a:pos x="T0" y="T1"/>
                    </a:cxn>
                    <a:cxn ang="0">
                      <a:pos x="T2" y="T3"/>
                    </a:cxn>
                    <a:cxn ang="0">
                      <a:pos x="T4" y="T5"/>
                    </a:cxn>
                    <a:cxn ang="0">
                      <a:pos x="T6" y="T7"/>
                    </a:cxn>
                    <a:cxn ang="0">
                      <a:pos x="T8" y="T9"/>
                    </a:cxn>
                    <a:cxn ang="0">
                      <a:pos x="T10" y="T11"/>
                    </a:cxn>
                  </a:cxnLst>
                  <a:rect l="0" t="0" r="r" b="b"/>
                  <a:pathLst>
                    <a:path w="24" h="24">
                      <a:moveTo>
                        <a:pt x="5" y="21"/>
                      </a:moveTo>
                      <a:cubicBezTo>
                        <a:pt x="7" y="23"/>
                        <a:pt x="9" y="24"/>
                        <a:pt x="12" y="24"/>
                      </a:cubicBezTo>
                      <a:cubicBezTo>
                        <a:pt x="19" y="24"/>
                        <a:pt x="24" y="18"/>
                        <a:pt x="24" y="12"/>
                      </a:cubicBezTo>
                      <a:cubicBezTo>
                        <a:pt x="24" y="5"/>
                        <a:pt x="19" y="0"/>
                        <a:pt x="12" y="0"/>
                      </a:cubicBezTo>
                      <a:cubicBezTo>
                        <a:pt x="6" y="0"/>
                        <a:pt x="0" y="5"/>
                        <a:pt x="0" y="12"/>
                      </a:cubicBezTo>
                      <a:cubicBezTo>
                        <a:pt x="0" y="15"/>
                        <a:pt x="2" y="18"/>
                        <a:pt x="5" y="21"/>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9" name="Freeform 722">
                  <a:extLst>
                    <a:ext uri="{FF2B5EF4-FFF2-40B4-BE49-F238E27FC236}">
                      <a16:creationId xmlns:a16="http://schemas.microsoft.com/office/drawing/2014/main" id="{D175E5CC-60F6-40C6-B240-E0B1EF5B33FB}"/>
                    </a:ext>
                  </a:extLst>
                </p:cNvPr>
                <p:cNvSpPr>
                  <a:spLocks/>
                </p:cNvSpPr>
                <p:nvPr/>
              </p:nvSpPr>
              <p:spPr bwMode="auto">
                <a:xfrm>
                  <a:off x="4708526" y="2197101"/>
                  <a:ext cx="749300" cy="755650"/>
                </a:xfrm>
                <a:custGeom>
                  <a:avLst/>
                  <a:gdLst>
                    <a:gd name="T0" fmla="*/ 681 w 728"/>
                    <a:gd name="T1" fmla="*/ 735 h 735"/>
                    <a:gd name="T2" fmla="*/ 48 w 728"/>
                    <a:gd name="T3" fmla="*/ 735 h 735"/>
                    <a:gd name="T4" fmla="*/ 0 w 728"/>
                    <a:gd name="T5" fmla="*/ 688 h 735"/>
                    <a:gd name="T6" fmla="*/ 0 w 728"/>
                    <a:gd name="T7" fmla="*/ 47 h 735"/>
                    <a:gd name="T8" fmla="*/ 48 w 728"/>
                    <a:gd name="T9" fmla="*/ 0 h 735"/>
                    <a:gd name="T10" fmla="*/ 681 w 728"/>
                    <a:gd name="T11" fmla="*/ 0 h 735"/>
                    <a:gd name="T12" fmla="*/ 728 w 728"/>
                    <a:gd name="T13" fmla="*/ 47 h 735"/>
                    <a:gd name="T14" fmla="*/ 728 w 728"/>
                    <a:gd name="T15" fmla="*/ 688 h 735"/>
                    <a:gd name="T16" fmla="*/ 681 w 728"/>
                    <a:gd name="T17" fmla="*/ 735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8" h="735">
                      <a:moveTo>
                        <a:pt x="681" y="735"/>
                      </a:moveTo>
                      <a:cubicBezTo>
                        <a:pt x="48" y="735"/>
                        <a:pt x="48" y="735"/>
                        <a:pt x="48" y="735"/>
                      </a:cubicBezTo>
                      <a:cubicBezTo>
                        <a:pt x="29" y="717"/>
                        <a:pt x="19" y="706"/>
                        <a:pt x="0" y="688"/>
                      </a:cubicBezTo>
                      <a:cubicBezTo>
                        <a:pt x="0" y="47"/>
                        <a:pt x="0" y="47"/>
                        <a:pt x="0" y="47"/>
                      </a:cubicBezTo>
                      <a:cubicBezTo>
                        <a:pt x="19" y="29"/>
                        <a:pt x="29" y="18"/>
                        <a:pt x="48" y="0"/>
                      </a:cubicBezTo>
                      <a:cubicBezTo>
                        <a:pt x="681" y="0"/>
                        <a:pt x="681" y="0"/>
                        <a:pt x="681" y="0"/>
                      </a:cubicBezTo>
                      <a:cubicBezTo>
                        <a:pt x="699" y="18"/>
                        <a:pt x="710" y="29"/>
                        <a:pt x="728" y="47"/>
                      </a:cubicBezTo>
                      <a:cubicBezTo>
                        <a:pt x="728" y="688"/>
                        <a:pt x="728" y="688"/>
                        <a:pt x="728" y="688"/>
                      </a:cubicBezTo>
                      <a:cubicBezTo>
                        <a:pt x="710" y="706"/>
                        <a:pt x="699" y="717"/>
                        <a:pt x="681" y="735"/>
                      </a:cubicBezTo>
                      <a:close/>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0" name="Line 723">
                  <a:extLst>
                    <a:ext uri="{FF2B5EF4-FFF2-40B4-BE49-F238E27FC236}">
                      <a16:creationId xmlns:a16="http://schemas.microsoft.com/office/drawing/2014/main" id="{02F17C8E-156F-4C42-A462-A763788BD42B}"/>
                    </a:ext>
                  </a:extLst>
                </p:cNvPr>
                <p:cNvSpPr>
                  <a:spLocks noChangeShapeType="1"/>
                </p:cNvSpPr>
                <p:nvPr/>
              </p:nvSpPr>
              <p:spPr bwMode="auto">
                <a:xfrm>
                  <a:off x="50831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1" name="Line 724">
                  <a:extLst>
                    <a:ext uri="{FF2B5EF4-FFF2-40B4-BE49-F238E27FC236}">
                      <a16:creationId xmlns:a16="http://schemas.microsoft.com/office/drawing/2014/main" id="{500342FD-C345-49B1-853A-6B0053227972}"/>
                    </a:ext>
                  </a:extLst>
                </p:cNvPr>
                <p:cNvSpPr>
                  <a:spLocks noChangeShapeType="1"/>
                </p:cNvSpPr>
                <p:nvPr/>
              </p:nvSpPr>
              <p:spPr bwMode="auto">
                <a:xfrm>
                  <a:off x="5389563"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2" name="Line 725">
                  <a:extLst>
                    <a:ext uri="{FF2B5EF4-FFF2-40B4-BE49-F238E27FC236}">
                      <a16:creationId xmlns:a16="http://schemas.microsoft.com/office/drawing/2014/main" id="{81E96F56-40C8-43F8-BDB2-372BFA07F846}"/>
                    </a:ext>
                  </a:extLst>
                </p:cNvPr>
                <p:cNvSpPr>
                  <a:spLocks noChangeShapeType="1"/>
                </p:cNvSpPr>
                <p:nvPr/>
              </p:nvSpPr>
              <p:spPr bwMode="auto">
                <a:xfrm>
                  <a:off x="4775201"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3" name="Line 726">
                  <a:extLst>
                    <a:ext uri="{FF2B5EF4-FFF2-40B4-BE49-F238E27FC236}">
                      <a16:creationId xmlns:a16="http://schemas.microsoft.com/office/drawing/2014/main" id="{22C96752-7E68-43E7-B0B9-9F123F5795F1}"/>
                    </a:ext>
                  </a:extLst>
                </p:cNvPr>
                <p:cNvSpPr>
                  <a:spLocks noChangeShapeType="1"/>
                </p:cNvSpPr>
                <p:nvPr/>
              </p:nvSpPr>
              <p:spPr bwMode="auto">
                <a:xfrm>
                  <a:off x="4878388"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4" name="Line 727">
                  <a:extLst>
                    <a:ext uri="{FF2B5EF4-FFF2-40B4-BE49-F238E27FC236}">
                      <a16:creationId xmlns:a16="http://schemas.microsoft.com/office/drawing/2014/main" id="{FF3C2A51-ED3F-4BD5-9DE7-27E42C40B769}"/>
                    </a:ext>
                  </a:extLst>
                </p:cNvPr>
                <p:cNvSpPr>
                  <a:spLocks noChangeShapeType="1"/>
                </p:cNvSpPr>
                <p:nvPr/>
              </p:nvSpPr>
              <p:spPr bwMode="auto">
                <a:xfrm>
                  <a:off x="49815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5" name="Line 728">
                  <a:extLst>
                    <a:ext uri="{FF2B5EF4-FFF2-40B4-BE49-F238E27FC236}">
                      <a16:creationId xmlns:a16="http://schemas.microsoft.com/office/drawing/2014/main" id="{1E279C4E-597E-4B3E-B72E-14C29DC8E1E2}"/>
                    </a:ext>
                  </a:extLst>
                </p:cNvPr>
                <p:cNvSpPr>
                  <a:spLocks noChangeShapeType="1"/>
                </p:cNvSpPr>
                <p:nvPr/>
              </p:nvSpPr>
              <p:spPr bwMode="auto">
                <a:xfrm>
                  <a:off x="5184776"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6" name="Line 729">
                  <a:extLst>
                    <a:ext uri="{FF2B5EF4-FFF2-40B4-BE49-F238E27FC236}">
                      <a16:creationId xmlns:a16="http://schemas.microsoft.com/office/drawing/2014/main" id="{157689C3-FDDF-4A02-A53F-91BA682EBB20}"/>
                    </a:ext>
                  </a:extLst>
                </p:cNvPr>
                <p:cNvSpPr>
                  <a:spLocks noChangeShapeType="1"/>
                </p:cNvSpPr>
                <p:nvPr/>
              </p:nvSpPr>
              <p:spPr bwMode="auto">
                <a:xfrm>
                  <a:off x="5287963" y="2063751"/>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7" name="Line 730">
                  <a:extLst>
                    <a:ext uri="{FF2B5EF4-FFF2-40B4-BE49-F238E27FC236}">
                      <a16:creationId xmlns:a16="http://schemas.microsoft.com/office/drawing/2014/main" id="{9A5BC826-3FBD-460B-8E37-160978C5595A}"/>
                    </a:ext>
                  </a:extLst>
                </p:cNvPr>
                <p:cNvSpPr>
                  <a:spLocks noChangeShapeType="1"/>
                </p:cNvSpPr>
                <p:nvPr/>
              </p:nvSpPr>
              <p:spPr bwMode="auto">
                <a:xfrm>
                  <a:off x="4575176" y="2574926"/>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8" name="Line 731">
                  <a:extLst>
                    <a:ext uri="{FF2B5EF4-FFF2-40B4-BE49-F238E27FC236}">
                      <a16:creationId xmlns:a16="http://schemas.microsoft.com/office/drawing/2014/main" id="{9B68DD73-8719-4224-B20D-F7D8D99EA828}"/>
                    </a:ext>
                  </a:extLst>
                </p:cNvPr>
                <p:cNvSpPr>
                  <a:spLocks noChangeShapeType="1"/>
                </p:cNvSpPr>
                <p:nvPr/>
              </p:nvSpPr>
              <p:spPr bwMode="auto">
                <a:xfrm>
                  <a:off x="4575176" y="226536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9" name="Line 732">
                  <a:extLst>
                    <a:ext uri="{FF2B5EF4-FFF2-40B4-BE49-F238E27FC236}">
                      <a16:creationId xmlns:a16="http://schemas.microsoft.com/office/drawing/2014/main" id="{54FDD716-E7D9-4661-8C92-566FA798557B}"/>
                    </a:ext>
                  </a:extLst>
                </p:cNvPr>
                <p:cNvSpPr>
                  <a:spLocks noChangeShapeType="1"/>
                </p:cNvSpPr>
                <p:nvPr/>
              </p:nvSpPr>
              <p:spPr bwMode="auto">
                <a:xfrm>
                  <a:off x="4575176" y="288448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0" name="Line 733">
                  <a:extLst>
                    <a:ext uri="{FF2B5EF4-FFF2-40B4-BE49-F238E27FC236}">
                      <a16:creationId xmlns:a16="http://schemas.microsoft.com/office/drawing/2014/main" id="{B98A1A73-3A22-48D2-9651-25835C1B371A}"/>
                    </a:ext>
                  </a:extLst>
                </p:cNvPr>
                <p:cNvSpPr>
                  <a:spLocks noChangeShapeType="1"/>
                </p:cNvSpPr>
                <p:nvPr/>
              </p:nvSpPr>
              <p:spPr bwMode="auto">
                <a:xfrm>
                  <a:off x="4575176" y="278130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1" name="Line 734">
                  <a:extLst>
                    <a:ext uri="{FF2B5EF4-FFF2-40B4-BE49-F238E27FC236}">
                      <a16:creationId xmlns:a16="http://schemas.microsoft.com/office/drawing/2014/main" id="{7294D2BC-DB37-4339-8C10-5DC605C25FDD}"/>
                    </a:ext>
                  </a:extLst>
                </p:cNvPr>
                <p:cNvSpPr>
                  <a:spLocks noChangeShapeType="1"/>
                </p:cNvSpPr>
                <p:nvPr/>
              </p:nvSpPr>
              <p:spPr bwMode="auto">
                <a:xfrm>
                  <a:off x="4575176" y="267811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2" name="Line 735">
                  <a:extLst>
                    <a:ext uri="{FF2B5EF4-FFF2-40B4-BE49-F238E27FC236}">
                      <a16:creationId xmlns:a16="http://schemas.microsoft.com/office/drawing/2014/main" id="{AA7648F7-B860-4D7B-9238-A86134B7830A}"/>
                    </a:ext>
                  </a:extLst>
                </p:cNvPr>
                <p:cNvSpPr>
                  <a:spLocks noChangeShapeType="1"/>
                </p:cNvSpPr>
                <p:nvPr/>
              </p:nvSpPr>
              <p:spPr bwMode="auto">
                <a:xfrm>
                  <a:off x="4575176" y="247173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3" name="Line 736">
                  <a:extLst>
                    <a:ext uri="{FF2B5EF4-FFF2-40B4-BE49-F238E27FC236}">
                      <a16:creationId xmlns:a16="http://schemas.microsoft.com/office/drawing/2014/main" id="{8C2D51C5-4653-4FB9-88A5-73B44ADB65C6}"/>
                    </a:ext>
                  </a:extLst>
                </p:cNvPr>
                <p:cNvSpPr>
                  <a:spLocks noChangeShapeType="1"/>
                </p:cNvSpPr>
                <p:nvPr/>
              </p:nvSpPr>
              <p:spPr bwMode="auto">
                <a:xfrm>
                  <a:off x="4575176" y="236855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4" name="Line 737">
                  <a:extLst>
                    <a:ext uri="{FF2B5EF4-FFF2-40B4-BE49-F238E27FC236}">
                      <a16:creationId xmlns:a16="http://schemas.microsoft.com/office/drawing/2014/main" id="{89D8AA9F-A4C1-4995-8651-C953A93BAC6E}"/>
                    </a:ext>
                  </a:extLst>
                </p:cNvPr>
                <p:cNvSpPr>
                  <a:spLocks noChangeShapeType="1"/>
                </p:cNvSpPr>
                <p:nvPr/>
              </p:nvSpPr>
              <p:spPr bwMode="auto">
                <a:xfrm flipV="1">
                  <a:off x="50831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5" name="Line 738">
                  <a:extLst>
                    <a:ext uri="{FF2B5EF4-FFF2-40B4-BE49-F238E27FC236}">
                      <a16:creationId xmlns:a16="http://schemas.microsoft.com/office/drawing/2014/main" id="{4918AAD3-7E8D-4773-8C99-921C69FC9077}"/>
                    </a:ext>
                  </a:extLst>
                </p:cNvPr>
                <p:cNvSpPr>
                  <a:spLocks noChangeShapeType="1"/>
                </p:cNvSpPr>
                <p:nvPr/>
              </p:nvSpPr>
              <p:spPr bwMode="auto">
                <a:xfrm flipV="1">
                  <a:off x="4775201"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6" name="Line 739">
                  <a:extLst>
                    <a:ext uri="{FF2B5EF4-FFF2-40B4-BE49-F238E27FC236}">
                      <a16:creationId xmlns:a16="http://schemas.microsoft.com/office/drawing/2014/main" id="{68CC532E-DE96-4D64-951E-D49948761A9D}"/>
                    </a:ext>
                  </a:extLst>
                </p:cNvPr>
                <p:cNvSpPr>
                  <a:spLocks noChangeShapeType="1"/>
                </p:cNvSpPr>
                <p:nvPr/>
              </p:nvSpPr>
              <p:spPr bwMode="auto">
                <a:xfrm flipV="1">
                  <a:off x="5389563"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7" name="Line 740">
                  <a:extLst>
                    <a:ext uri="{FF2B5EF4-FFF2-40B4-BE49-F238E27FC236}">
                      <a16:creationId xmlns:a16="http://schemas.microsoft.com/office/drawing/2014/main" id="{F9A81B12-1CFC-4B30-AA9D-569D2D98A7EB}"/>
                    </a:ext>
                  </a:extLst>
                </p:cNvPr>
                <p:cNvSpPr>
                  <a:spLocks noChangeShapeType="1"/>
                </p:cNvSpPr>
                <p:nvPr/>
              </p:nvSpPr>
              <p:spPr bwMode="auto">
                <a:xfrm flipV="1">
                  <a:off x="5287963"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8" name="Line 741">
                  <a:extLst>
                    <a:ext uri="{FF2B5EF4-FFF2-40B4-BE49-F238E27FC236}">
                      <a16:creationId xmlns:a16="http://schemas.microsoft.com/office/drawing/2014/main" id="{2A3C18BE-0BDC-48FC-992C-631F3CF4E95F}"/>
                    </a:ext>
                  </a:extLst>
                </p:cNvPr>
                <p:cNvSpPr>
                  <a:spLocks noChangeShapeType="1"/>
                </p:cNvSpPr>
                <p:nvPr/>
              </p:nvSpPr>
              <p:spPr bwMode="auto">
                <a:xfrm flipV="1">
                  <a:off x="51847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9" name="Line 742">
                  <a:extLst>
                    <a:ext uri="{FF2B5EF4-FFF2-40B4-BE49-F238E27FC236}">
                      <a16:creationId xmlns:a16="http://schemas.microsoft.com/office/drawing/2014/main" id="{E9250DEA-EAE9-488E-8D98-3FEE69C44B1D}"/>
                    </a:ext>
                  </a:extLst>
                </p:cNvPr>
                <p:cNvSpPr>
                  <a:spLocks noChangeShapeType="1"/>
                </p:cNvSpPr>
                <p:nvPr/>
              </p:nvSpPr>
              <p:spPr bwMode="auto">
                <a:xfrm flipV="1">
                  <a:off x="4981576"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0" name="Line 743">
                  <a:extLst>
                    <a:ext uri="{FF2B5EF4-FFF2-40B4-BE49-F238E27FC236}">
                      <a16:creationId xmlns:a16="http://schemas.microsoft.com/office/drawing/2014/main" id="{973F8250-A6EC-404E-927A-FF943ED69DBB}"/>
                    </a:ext>
                  </a:extLst>
                </p:cNvPr>
                <p:cNvSpPr>
                  <a:spLocks noChangeShapeType="1"/>
                </p:cNvSpPr>
                <p:nvPr/>
              </p:nvSpPr>
              <p:spPr bwMode="auto">
                <a:xfrm flipV="1">
                  <a:off x="4878388" y="2989263"/>
                  <a:ext cx="0" cy="98425"/>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1" name="Line 744">
                  <a:extLst>
                    <a:ext uri="{FF2B5EF4-FFF2-40B4-BE49-F238E27FC236}">
                      <a16:creationId xmlns:a16="http://schemas.microsoft.com/office/drawing/2014/main" id="{9561F5E3-AE52-4CA3-B7BF-529D75FD74A1}"/>
                    </a:ext>
                  </a:extLst>
                </p:cNvPr>
                <p:cNvSpPr>
                  <a:spLocks noChangeShapeType="1"/>
                </p:cNvSpPr>
                <p:nvPr/>
              </p:nvSpPr>
              <p:spPr bwMode="auto">
                <a:xfrm flipH="1">
                  <a:off x="5494338" y="2574926"/>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2" name="Line 745">
                  <a:extLst>
                    <a:ext uri="{FF2B5EF4-FFF2-40B4-BE49-F238E27FC236}">
                      <a16:creationId xmlns:a16="http://schemas.microsoft.com/office/drawing/2014/main" id="{411C70E9-E9CD-49DE-A928-0AC7116013AE}"/>
                    </a:ext>
                  </a:extLst>
                </p:cNvPr>
                <p:cNvSpPr>
                  <a:spLocks noChangeShapeType="1"/>
                </p:cNvSpPr>
                <p:nvPr/>
              </p:nvSpPr>
              <p:spPr bwMode="auto">
                <a:xfrm flipH="1">
                  <a:off x="5494338" y="288448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3" name="Line 746">
                  <a:extLst>
                    <a:ext uri="{FF2B5EF4-FFF2-40B4-BE49-F238E27FC236}">
                      <a16:creationId xmlns:a16="http://schemas.microsoft.com/office/drawing/2014/main" id="{E874A412-6C79-4434-A747-E213D4126C61}"/>
                    </a:ext>
                  </a:extLst>
                </p:cNvPr>
                <p:cNvSpPr>
                  <a:spLocks noChangeShapeType="1"/>
                </p:cNvSpPr>
                <p:nvPr/>
              </p:nvSpPr>
              <p:spPr bwMode="auto">
                <a:xfrm flipH="1">
                  <a:off x="5494338" y="226536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4" name="Line 747">
                  <a:extLst>
                    <a:ext uri="{FF2B5EF4-FFF2-40B4-BE49-F238E27FC236}">
                      <a16:creationId xmlns:a16="http://schemas.microsoft.com/office/drawing/2014/main" id="{F6F5928D-E35D-420F-B471-122E783DD5ED}"/>
                    </a:ext>
                  </a:extLst>
                </p:cNvPr>
                <p:cNvSpPr>
                  <a:spLocks noChangeShapeType="1"/>
                </p:cNvSpPr>
                <p:nvPr/>
              </p:nvSpPr>
              <p:spPr bwMode="auto">
                <a:xfrm flipH="1">
                  <a:off x="5494338" y="236855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5" name="Line 748">
                  <a:extLst>
                    <a:ext uri="{FF2B5EF4-FFF2-40B4-BE49-F238E27FC236}">
                      <a16:creationId xmlns:a16="http://schemas.microsoft.com/office/drawing/2014/main" id="{A910FC09-E2E7-45A4-B124-3B2C9556AA90}"/>
                    </a:ext>
                  </a:extLst>
                </p:cNvPr>
                <p:cNvSpPr>
                  <a:spLocks noChangeShapeType="1"/>
                </p:cNvSpPr>
                <p:nvPr/>
              </p:nvSpPr>
              <p:spPr bwMode="auto">
                <a:xfrm flipH="1">
                  <a:off x="5494338" y="2471738"/>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6" name="Line 749">
                  <a:extLst>
                    <a:ext uri="{FF2B5EF4-FFF2-40B4-BE49-F238E27FC236}">
                      <a16:creationId xmlns:a16="http://schemas.microsoft.com/office/drawing/2014/main" id="{DD6094BB-EE3C-460F-8A7F-E1D9ED73E895}"/>
                    </a:ext>
                  </a:extLst>
                </p:cNvPr>
                <p:cNvSpPr>
                  <a:spLocks noChangeShapeType="1"/>
                </p:cNvSpPr>
                <p:nvPr/>
              </p:nvSpPr>
              <p:spPr bwMode="auto">
                <a:xfrm flipH="1">
                  <a:off x="5494338" y="2678113"/>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7" name="Line 750">
                  <a:extLst>
                    <a:ext uri="{FF2B5EF4-FFF2-40B4-BE49-F238E27FC236}">
                      <a16:creationId xmlns:a16="http://schemas.microsoft.com/office/drawing/2014/main" id="{41E5F083-EDF4-4B10-981F-34EBC243B39A}"/>
                    </a:ext>
                  </a:extLst>
                </p:cNvPr>
                <p:cNvSpPr>
                  <a:spLocks noChangeShapeType="1"/>
                </p:cNvSpPr>
                <p:nvPr/>
              </p:nvSpPr>
              <p:spPr bwMode="auto">
                <a:xfrm flipH="1">
                  <a:off x="5494338" y="2781301"/>
                  <a:ext cx="96838"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8" name="Group 67">
                <a:extLst>
                  <a:ext uri="{FF2B5EF4-FFF2-40B4-BE49-F238E27FC236}">
                    <a16:creationId xmlns:a16="http://schemas.microsoft.com/office/drawing/2014/main" id="{57E1AFF5-E1C8-412E-B1A3-B7D125A078F9}"/>
                  </a:ext>
                </a:extLst>
              </p:cNvPr>
              <p:cNvGrpSpPr>
                <a:grpSpLocks noChangeAspect="1"/>
              </p:cNvGrpSpPr>
              <p:nvPr/>
            </p:nvGrpSpPr>
            <p:grpSpPr>
              <a:xfrm>
                <a:off x="5090011" y="3890745"/>
                <a:ext cx="457200" cy="421589"/>
                <a:chOff x="5781675" y="4732338"/>
                <a:chExt cx="631825" cy="582613"/>
              </a:xfrm>
            </p:grpSpPr>
            <p:sp>
              <p:nvSpPr>
                <p:cNvPr id="218" name="Freeform 578">
                  <a:extLst>
                    <a:ext uri="{FF2B5EF4-FFF2-40B4-BE49-F238E27FC236}">
                      <a16:creationId xmlns:a16="http://schemas.microsoft.com/office/drawing/2014/main" id="{7F99765C-68FC-4732-82DF-362FE491EBDE}"/>
                    </a:ext>
                  </a:extLst>
                </p:cNvPr>
                <p:cNvSpPr>
                  <a:spLocks/>
                </p:cNvSpPr>
                <p:nvPr/>
              </p:nvSpPr>
              <p:spPr bwMode="auto">
                <a:xfrm>
                  <a:off x="5781675" y="4922838"/>
                  <a:ext cx="631825" cy="174625"/>
                </a:xfrm>
                <a:custGeom>
                  <a:avLst/>
                  <a:gdLst>
                    <a:gd name="T0" fmla="*/ 398 w 398"/>
                    <a:gd name="T1" fmla="*/ 63 h 110"/>
                    <a:gd name="T2" fmla="*/ 256 w 398"/>
                    <a:gd name="T3" fmla="*/ 63 h 110"/>
                    <a:gd name="T4" fmla="*/ 213 w 398"/>
                    <a:gd name="T5" fmla="*/ 110 h 110"/>
                    <a:gd name="T6" fmla="*/ 163 w 398"/>
                    <a:gd name="T7" fmla="*/ 0 h 110"/>
                    <a:gd name="T8" fmla="*/ 120 w 398"/>
                    <a:gd name="T9" fmla="*/ 63 h 110"/>
                    <a:gd name="T10" fmla="*/ 0 w 398"/>
                    <a:gd name="T11" fmla="*/ 63 h 110"/>
                  </a:gdLst>
                  <a:ahLst/>
                  <a:cxnLst>
                    <a:cxn ang="0">
                      <a:pos x="T0" y="T1"/>
                    </a:cxn>
                    <a:cxn ang="0">
                      <a:pos x="T2" y="T3"/>
                    </a:cxn>
                    <a:cxn ang="0">
                      <a:pos x="T4" y="T5"/>
                    </a:cxn>
                    <a:cxn ang="0">
                      <a:pos x="T6" y="T7"/>
                    </a:cxn>
                    <a:cxn ang="0">
                      <a:pos x="T8" y="T9"/>
                    </a:cxn>
                    <a:cxn ang="0">
                      <a:pos x="T10" y="T11"/>
                    </a:cxn>
                  </a:cxnLst>
                  <a:rect l="0" t="0" r="r" b="b"/>
                  <a:pathLst>
                    <a:path w="398" h="110">
                      <a:moveTo>
                        <a:pt x="398" y="63"/>
                      </a:moveTo>
                      <a:lnTo>
                        <a:pt x="256" y="63"/>
                      </a:lnTo>
                      <a:lnTo>
                        <a:pt x="213" y="110"/>
                      </a:lnTo>
                      <a:lnTo>
                        <a:pt x="163" y="0"/>
                      </a:lnTo>
                      <a:lnTo>
                        <a:pt x="120" y="63"/>
                      </a:lnTo>
                      <a:lnTo>
                        <a:pt x="0" y="63"/>
                      </a:ln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Freeform 579">
                  <a:extLst>
                    <a:ext uri="{FF2B5EF4-FFF2-40B4-BE49-F238E27FC236}">
                      <a16:creationId xmlns:a16="http://schemas.microsoft.com/office/drawing/2014/main" id="{6FED0C07-F022-4B18-9CA7-52BA03E53E23}"/>
                    </a:ext>
                  </a:extLst>
                </p:cNvPr>
                <p:cNvSpPr>
                  <a:spLocks/>
                </p:cNvSpPr>
                <p:nvPr/>
              </p:nvSpPr>
              <p:spPr bwMode="auto">
                <a:xfrm>
                  <a:off x="5878513" y="5094288"/>
                  <a:ext cx="439738" cy="220663"/>
                </a:xfrm>
                <a:custGeom>
                  <a:avLst/>
                  <a:gdLst>
                    <a:gd name="T0" fmla="*/ 0 w 277"/>
                    <a:gd name="T1" fmla="*/ 0 h 139"/>
                    <a:gd name="T2" fmla="*/ 138 w 277"/>
                    <a:gd name="T3" fmla="*/ 139 h 139"/>
                    <a:gd name="T4" fmla="*/ 138 w 277"/>
                    <a:gd name="T5" fmla="*/ 139 h 139"/>
                    <a:gd name="T6" fmla="*/ 138 w 277"/>
                    <a:gd name="T7" fmla="*/ 139 h 139"/>
                    <a:gd name="T8" fmla="*/ 138 w 277"/>
                    <a:gd name="T9" fmla="*/ 139 h 139"/>
                    <a:gd name="T10" fmla="*/ 138 w 277"/>
                    <a:gd name="T11" fmla="*/ 139 h 139"/>
                    <a:gd name="T12" fmla="*/ 277 w 277"/>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277" h="139">
                      <a:moveTo>
                        <a:pt x="0" y="0"/>
                      </a:moveTo>
                      <a:lnTo>
                        <a:pt x="138" y="139"/>
                      </a:lnTo>
                      <a:lnTo>
                        <a:pt x="138" y="139"/>
                      </a:lnTo>
                      <a:lnTo>
                        <a:pt x="138" y="139"/>
                      </a:lnTo>
                      <a:lnTo>
                        <a:pt x="138" y="139"/>
                      </a:lnTo>
                      <a:lnTo>
                        <a:pt x="138" y="139"/>
                      </a:lnTo>
                      <a:lnTo>
                        <a:pt x="277" y="0"/>
                      </a:ln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580">
                  <a:extLst>
                    <a:ext uri="{FF2B5EF4-FFF2-40B4-BE49-F238E27FC236}">
                      <a16:creationId xmlns:a16="http://schemas.microsoft.com/office/drawing/2014/main" id="{5CBBCD11-E3A0-4BA8-8CC5-44C46BCE2D9A}"/>
                    </a:ext>
                  </a:extLst>
                </p:cNvPr>
                <p:cNvSpPr>
                  <a:spLocks/>
                </p:cNvSpPr>
                <p:nvPr/>
              </p:nvSpPr>
              <p:spPr bwMode="auto">
                <a:xfrm>
                  <a:off x="5805488" y="4732338"/>
                  <a:ext cx="554038" cy="288925"/>
                </a:xfrm>
                <a:custGeom>
                  <a:avLst/>
                  <a:gdLst>
                    <a:gd name="T0" fmla="*/ 203 w 203"/>
                    <a:gd name="T1" fmla="*/ 82 h 106"/>
                    <a:gd name="T2" fmla="*/ 107 w 203"/>
                    <a:gd name="T3" fmla="*/ 50 h 106"/>
                    <a:gd name="T4" fmla="*/ 13 w 203"/>
                    <a:gd name="T5" fmla="*/ 106 h 106"/>
                  </a:gdLst>
                  <a:ahLst/>
                  <a:cxnLst>
                    <a:cxn ang="0">
                      <a:pos x="T0" y="T1"/>
                    </a:cxn>
                    <a:cxn ang="0">
                      <a:pos x="T2" y="T3"/>
                    </a:cxn>
                    <a:cxn ang="0">
                      <a:pos x="T4" y="T5"/>
                    </a:cxn>
                  </a:cxnLst>
                  <a:rect l="0" t="0" r="r" b="b"/>
                  <a:pathLst>
                    <a:path w="203" h="106">
                      <a:moveTo>
                        <a:pt x="203" y="82"/>
                      </a:moveTo>
                      <a:cubicBezTo>
                        <a:pt x="196" y="39"/>
                        <a:pt x="144" y="8"/>
                        <a:pt x="107" y="50"/>
                      </a:cubicBezTo>
                      <a:cubicBezTo>
                        <a:pt x="64" y="0"/>
                        <a:pt x="0" y="53"/>
                        <a:pt x="13" y="106"/>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9" name="Group 68">
                <a:extLst>
                  <a:ext uri="{FF2B5EF4-FFF2-40B4-BE49-F238E27FC236}">
                    <a16:creationId xmlns:a16="http://schemas.microsoft.com/office/drawing/2014/main" id="{2A3F8D2C-A2E2-41C4-863B-F8A8E9DE27E6}"/>
                  </a:ext>
                </a:extLst>
              </p:cNvPr>
              <p:cNvGrpSpPr>
                <a:grpSpLocks noChangeAspect="1"/>
              </p:cNvGrpSpPr>
              <p:nvPr/>
            </p:nvGrpSpPr>
            <p:grpSpPr>
              <a:xfrm>
                <a:off x="5715000" y="2070997"/>
                <a:ext cx="381000" cy="494543"/>
                <a:chOff x="7061200" y="3563938"/>
                <a:chExt cx="239713" cy="311150"/>
              </a:xfrm>
            </p:grpSpPr>
            <p:sp>
              <p:nvSpPr>
                <p:cNvPr id="204" name="Freeform 429">
                  <a:extLst>
                    <a:ext uri="{FF2B5EF4-FFF2-40B4-BE49-F238E27FC236}">
                      <a16:creationId xmlns:a16="http://schemas.microsoft.com/office/drawing/2014/main" id="{EFBD4DEA-A8AA-4B97-BCC8-A068A4FBC1B7}"/>
                    </a:ext>
                  </a:extLst>
                </p:cNvPr>
                <p:cNvSpPr>
                  <a:spLocks/>
                </p:cNvSpPr>
                <p:nvPr/>
              </p:nvSpPr>
              <p:spPr bwMode="auto">
                <a:xfrm>
                  <a:off x="7061200" y="3775075"/>
                  <a:ext cx="239713" cy="100013"/>
                </a:xfrm>
                <a:custGeom>
                  <a:avLst/>
                  <a:gdLst>
                    <a:gd name="T0" fmla="*/ 75 w 88"/>
                    <a:gd name="T1" fmla="*/ 11 h 37"/>
                    <a:gd name="T2" fmla="*/ 44 w 88"/>
                    <a:gd name="T3" fmla="*/ 15 h 37"/>
                    <a:gd name="T4" fmla="*/ 13 w 88"/>
                    <a:gd name="T5" fmla="*/ 11 h 37"/>
                    <a:gd name="T6" fmla="*/ 0 w 88"/>
                    <a:gd name="T7" fmla="*/ 0 h 37"/>
                    <a:gd name="T8" fmla="*/ 0 w 88"/>
                    <a:gd name="T9" fmla="*/ 21 h 37"/>
                    <a:gd name="T10" fmla="*/ 13 w 88"/>
                    <a:gd name="T11" fmla="*/ 33 h 37"/>
                    <a:gd name="T12" fmla="*/ 44 w 88"/>
                    <a:gd name="T13" fmla="*/ 37 h 37"/>
                    <a:gd name="T14" fmla="*/ 75 w 88"/>
                    <a:gd name="T15" fmla="*/ 33 h 37"/>
                    <a:gd name="T16" fmla="*/ 88 w 88"/>
                    <a:gd name="T17" fmla="*/ 21 h 37"/>
                    <a:gd name="T18" fmla="*/ 88 w 88"/>
                    <a:gd name="T19" fmla="*/ 0 h 37"/>
                    <a:gd name="T20" fmla="*/ 75 w 88"/>
                    <a:gd name="T21" fmla="*/ 1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8" h="37">
                      <a:moveTo>
                        <a:pt x="75" y="11"/>
                      </a:moveTo>
                      <a:cubicBezTo>
                        <a:pt x="67" y="14"/>
                        <a:pt x="56" y="15"/>
                        <a:pt x="44" y="15"/>
                      </a:cubicBezTo>
                      <a:cubicBezTo>
                        <a:pt x="32" y="15"/>
                        <a:pt x="21" y="14"/>
                        <a:pt x="13" y="11"/>
                      </a:cubicBezTo>
                      <a:cubicBezTo>
                        <a:pt x="5" y="8"/>
                        <a:pt x="0" y="5"/>
                        <a:pt x="0" y="0"/>
                      </a:cubicBezTo>
                      <a:cubicBezTo>
                        <a:pt x="0" y="21"/>
                        <a:pt x="0" y="21"/>
                        <a:pt x="0" y="21"/>
                      </a:cubicBezTo>
                      <a:cubicBezTo>
                        <a:pt x="0" y="26"/>
                        <a:pt x="5" y="30"/>
                        <a:pt x="13" y="33"/>
                      </a:cubicBezTo>
                      <a:cubicBezTo>
                        <a:pt x="21" y="36"/>
                        <a:pt x="32" y="37"/>
                        <a:pt x="44" y="37"/>
                      </a:cubicBezTo>
                      <a:cubicBezTo>
                        <a:pt x="56" y="37"/>
                        <a:pt x="67" y="36"/>
                        <a:pt x="75" y="33"/>
                      </a:cubicBezTo>
                      <a:cubicBezTo>
                        <a:pt x="83" y="30"/>
                        <a:pt x="88" y="26"/>
                        <a:pt x="88" y="21"/>
                      </a:cubicBezTo>
                      <a:cubicBezTo>
                        <a:pt x="88" y="0"/>
                        <a:pt x="88" y="0"/>
                        <a:pt x="88" y="0"/>
                      </a:cubicBezTo>
                      <a:cubicBezTo>
                        <a:pt x="88" y="5"/>
                        <a:pt x="83" y="8"/>
                        <a:pt x="75" y="11"/>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Freeform 430">
                  <a:extLst>
                    <a:ext uri="{FF2B5EF4-FFF2-40B4-BE49-F238E27FC236}">
                      <a16:creationId xmlns:a16="http://schemas.microsoft.com/office/drawing/2014/main" id="{70BFDA47-3239-4651-AEB3-5C0C5859F441}"/>
                    </a:ext>
                  </a:extLst>
                </p:cNvPr>
                <p:cNvSpPr>
                  <a:spLocks/>
                </p:cNvSpPr>
                <p:nvPr/>
              </p:nvSpPr>
              <p:spPr bwMode="auto">
                <a:xfrm>
                  <a:off x="7061200" y="3697288"/>
                  <a:ext cx="239713" cy="96838"/>
                </a:xfrm>
                <a:custGeom>
                  <a:avLst/>
                  <a:gdLst>
                    <a:gd name="T0" fmla="*/ 75 w 88"/>
                    <a:gd name="T1" fmla="*/ 11 h 35"/>
                    <a:gd name="T2" fmla="*/ 44 w 88"/>
                    <a:gd name="T3" fmla="*/ 15 h 35"/>
                    <a:gd name="T4" fmla="*/ 13 w 88"/>
                    <a:gd name="T5" fmla="*/ 11 h 35"/>
                    <a:gd name="T6" fmla="*/ 0 w 88"/>
                    <a:gd name="T7" fmla="*/ 0 h 35"/>
                    <a:gd name="T8" fmla="*/ 0 w 88"/>
                    <a:gd name="T9" fmla="*/ 17 h 35"/>
                    <a:gd name="T10" fmla="*/ 0 w 88"/>
                    <a:gd name="T11" fmla="*/ 18 h 35"/>
                    <a:gd name="T12" fmla="*/ 13 w 88"/>
                    <a:gd name="T13" fmla="*/ 30 h 35"/>
                    <a:gd name="T14" fmla="*/ 44 w 88"/>
                    <a:gd name="T15" fmla="*/ 35 h 35"/>
                    <a:gd name="T16" fmla="*/ 75 w 88"/>
                    <a:gd name="T17" fmla="*/ 30 h 35"/>
                    <a:gd name="T18" fmla="*/ 88 w 88"/>
                    <a:gd name="T19" fmla="*/ 18 h 35"/>
                    <a:gd name="T20" fmla="*/ 88 w 88"/>
                    <a:gd name="T21" fmla="*/ 17 h 35"/>
                    <a:gd name="T22" fmla="*/ 88 w 88"/>
                    <a:gd name="T23" fmla="*/ 0 h 35"/>
                    <a:gd name="T24" fmla="*/ 75 w 88"/>
                    <a:gd name="T2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35">
                      <a:moveTo>
                        <a:pt x="75" y="11"/>
                      </a:moveTo>
                      <a:cubicBezTo>
                        <a:pt x="67" y="13"/>
                        <a:pt x="56" y="15"/>
                        <a:pt x="44" y="15"/>
                      </a:cubicBezTo>
                      <a:cubicBezTo>
                        <a:pt x="32" y="15"/>
                        <a:pt x="21" y="13"/>
                        <a:pt x="13" y="11"/>
                      </a:cubicBezTo>
                      <a:cubicBezTo>
                        <a:pt x="5" y="8"/>
                        <a:pt x="0" y="5"/>
                        <a:pt x="0" y="0"/>
                      </a:cubicBezTo>
                      <a:cubicBezTo>
                        <a:pt x="0" y="17"/>
                        <a:pt x="0" y="17"/>
                        <a:pt x="0" y="17"/>
                      </a:cubicBezTo>
                      <a:cubicBezTo>
                        <a:pt x="0" y="18"/>
                        <a:pt x="0" y="18"/>
                        <a:pt x="0" y="18"/>
                      </a:cubicBezTo>
                      <a:cubicBezTo>
                        <a:pt x="0" y="23"/>
                        <a:pt x="5" y="27"/>
                        <a:pt x="13" y="30"/>
                      </a:cubicBezTo>
                      <a:cubicBezTo>
                        <a:pt x="21" y="33"/>
                        <a:pt x="32" y="35"/>
                        <a:pt x="44" y="35"/>
                      </a:cubicBezTo>
                      <a:cubicBezTo>
                        <a:pt x="56" y="35"/>
                        <a:pt x="67" y="33"/>
                        <a:pt x="75" y="30"/>
                      </a:cubicBezTo>
                      <a:cubicBezTo>
                        <a:pt x="83" y="27"/>
                        <a:pt x="88" y="23"/>
                        <a:pt x="88" y="18"/>
                      </a:cubicBezTo>
                      <a:cubicBezTo>
                        <a:pt x="88" y="17"/>
                        <a:pt x="88" y="17"/>
                        <a:pt x="88" y="17"/>
                      </a:cubicBezTo>
                      <a:cubicBezTo>
                        <a:pt x="88" y="0"/>
                        <a:pt x="88" y="0"/>
                        <a:pt x="88" y="0"/>
                      </a:cubicBezTo>
                      <a:cubicBezTo>
                        <a:pt x="88" y="5"/>
                        <a:pt x="83" y="8"/>
                        <a:pt x="75" y="11"/>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Freeform 431">
                  <a:extLst>
                    <a:ext uri="{FF2B5EF4-FFF2-40B4-BE49-F238E27FC236}">
                      <a16:creationId xmlns:a16="http://schemas.microsoft.com/office/drawing/2014/main" id="{6C166D08-8296-443B-9DDD-C345F5160EDE}"/>
                    </a:ext>
                  </a:extLst>
                </p:cNvPr>
                <p:cNvSpPr>
                  <a:spLocks/>
                </p:cNvSpPr>
                <p:nvPr/>
              </p:nvSpPr>
              <p:spPr bwMode="auto">
                <a:xfrm>
                  <a:off x="7061200" y="3608388"/>
                  <a:ext cx="239713" cy="107950"/>
                </a:xfrm>
                <a:custGeom>
                  <a:avLst/>
                  <a:gdLst>
                    <a:gd name="T0" fmla="*/ 75 w 88"/>
                    <a:gd name="T1" fmla="*/ 12 h 40"/>
                    <a:gd name="T2" fmla="*/ 44 w 88"/>
                    <a:gd name="T3" fmla="*/ 17 h 40"/>
                    <a:gd name="T4" fmla="*/ 13 w 88"/>
                    <a:gd name="T5" fmla="*/ 12 h 40"/>
                    <a:gd name="T6" fmla="*/ 0 w 88"/>
                    <a:gd name="T7" fmla="*/ 0 h 40"/>
                    <a:gd name="T8" fmla="*/ 0 w 88"/>
                    <a:gd name="T9" fmla="*/ 0 h 40"/>
                    <a:gd name="T10" fmla="*/ 0 w 88"/>
                    <a:gd name="T11" fmla="*/ 20 h 40"/>
                    <a:gd name="T12" fmla="*/ 0 w 88"/>
                    <a:gd name="T13" fmla="*/ 23 h 40"/>
                    <a:gd name="T14" fmla="*/ 13 w 88"/>
                    <a:gd name="T15" fmla="*/ 35 h 40"/>
                    <a:gd name="T16" fmla="*/ 44 w 88"/>
                    <a:gd name="T17" fmla="*/ 40 h 40"/>
                    <a:gd name="T18" fmla="*/ 75 w 88"/>
                    <a:gd name="T19" fmla="*/ 35 h 40"/>
                    <a:gd name="T20" fmla="*/ 88 w 88"/>
                    <a:gd name="T21" fmla="*/ 23 h 40"/>
                    <a:gd name="T22" fmla="*/ 88 w 88"/>
                    <a:gd name="T23" fmla="*/ 20 h 40"/>
                    <a:gd name="T24" fmla="*/ 88 w 88"/>
                    <a:gd name="T25" fmla="*/ 0 h 40"/>
                    <a:gd name="T26" fmla="*/ 88 w 88"/>
                    <a:gd name="T27" fmla="*/ 0 h 40"/>
                    <a:gd name="T28" fmla="*/ 75 w 88"/>
                    <a:gd name="T29"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 h="40">
                      <a:moveTo>
                        <a:pt x="75" y="12"/>
                      </a:moveTo>
                      <a:cubicBezTo>
                        <a:pt x="67" y="15"/>
                        <a:pt x="56" y="17"/>
                        <a:pt x="44" y="17"/>
                      </a:cubicBezTo>
                      <a:cubicBezTo>
                        <a:pt x="32" y="17"/>
                        <a:pt x="21" y="15"/>
                        <a:pt x="13" y="12"/>
                      </a:cubicBezTo>
                      <a:cubicBezTo>
                        <a:pt x="5" y="9"/>
                        <a:pt x="0" y="5"/>
                        <a:pt x="0" y="0"/>
                      </a:cubicBezTo>
                      <a:cubicBezTo>
                        <a:pt x="0" y="0"/>
                        <a:pt x="0" y="0"/>
                        <a:pt x="0" y="0"/>
                      </a:cubicBezTo>
                      <a:cubicBezTo>
                        <a:pt x="0" y="20"/>
                        <a:pt x="0" y="20"/>
                        <a:pt x="0" y="20"/>
                      </a:cubicBezTo>
                      <a:cubicBezTo>
                        <a:pt x="0" y="23"/>
                        <a:pt x="0" y="23"/>
                        <a:pt x="0" y="23"/>
                      </a:cubicBezTo>
                      <a:cubicBezTo>
                        <a:pt x="0" y="28"/>
                        <a:pt x="5" y="32"/>
                        <a:pt x="13" y="35"/>
                      </a:cubicBezTo>
                      <a:cubicBezTo>
                        <a:pt x="21" y="38"/>
                        <a:pt x="32" y="40"/>
                        <a:pt x="44" y="40"/>
                      </a:cubicBezTo>
                      <a:cubicBezTo>
                        <a:pt x="56" y="40"/>
                        <a:pt x="67" y="38"/>
                        <a:pt x="75" y="35"/>
                      </a:cubicBezTo>
                      <a:cubicBezTo>
                        <a:pt x="83" y="32"/>
                        <a:pt x="88" y="28"/>
                        <a:pt x="88" y="23"/>
                      </a:cubicBezTo>
                      <a:cubicBezTo>
                        <a:pt x="88" y="20"/>
                        <a:pt x="88" y="20"/>
                        <a:pt x="88" y="20"/>
                      </a:cubicBezTo>
                      <a:cubicBezTo>
                        <a:pt x="88" y="0"/>
                        <a:pt x="88" y="0"/>
                        <a:pt x="88" y="0"/>
                      </a:cubicBezTo>
                      <a:cubicBezTo>
                        <a:pt x="88" y="0"/>
                        <a:pt x="88" y="0"/>
                        <a:pt x="88" y="0"/>
                      </a:cubicBezTo>
                      <a:cubicBezTo>
                        <a:pt x="88" y="5"/>
                        <a:pt x="83" y="9"/>
                        <a:pt x="75" y="12"/>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Freeform 432">
                  <a:extLst>
                    <a:ext uri="{FF2B5EF4-FFF2-40B4-BE49-F238E27FC236}">
                      <a16:creationId xmlns:a16="http://schemas.microsoft.com/office/drawing/2014/main" id="{D4AFC48C-B87B-474A-96DF-36910E88B46B}"/>
                    </a:ext>
                  </a:extLst>
                </p:cNvPr>
                <p:cNvSpPr>
                  <a:spLocks/>
                </p:cNvSpPr>
                <p:nvPr/>
              </p:nvSpPr>
              <p:spPr bwMode="auto">
                <a:xfrm>
                  <a:off x="7061200" y="3563938"/>
                  <a:ext cx="239713" cy="90488"/>
                </a:xfrm>
                <a:custGeom>
                  <a:avLst/>
                  <a:gdLst>
                    <a:gd name="T0" fmla="*/ 13 w 88"/>
                    <a:gd name="T1" fmla="*/ 28 h 33"/>
                    <a:gd name="T2" fmla="*/ 44 w 88"/>
                    <a:gd name="T3" fmla="*/ 33 h 33"/>
                    <a:gd name="T4" fmla="*/ 75 w 88"/>
                    <a:gd name="T5" fmla="*/ 28 h 33"/>
                    <a:gd name="T6" fmla="*/ 88 w 88"/>
                    <a:gd name="T7" fmla="*/ 16 h 33"/>
                    <a:gd name="T8" fmla="*/ 88 w 88"/>
                    <a:gd name="T9" fmla="*/ 16 h 33"/>
                    <a:gd name="T10" fmla="*/ 44 w 88"/>
                    <a:gd name="T11" fmla="*/ 0 h 33"/>
                    <a:gd name="T12" fmla="*/ 0 w 88"/>
                    <a:gd name="T13" fmla="*/ 16 h 33"/>
                    <a:gd name="T14" fmla="*/ 0 w 88"/>
                    <a:gd name="T15" fmla="*/ 16 h 33"/>
                    <a:gd name="T16" fmla="*/ 13 w 88"/>
                    <a:gd name="T1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3">
                      <a:moveTo>
                        <a:pt x="13" y="28"/>
                      </a:moveTo>
                      <a:cubicBezTo>
                        <a:pt x="21" y="31"/>
                        <a:pt x="32" y="33"/>
                        <a:pt x="44" y="33"/>
                      </a:cubicBezTo>
                      <a:cubicBezTo>
                        <a:pt x="56" y="33"/>
                        <a:pt x="67" y="31"/>
                        <a:pt x="75" y="28"/>
                      </a:cubicBezTo>
                      <a:cubicBezTo>
                        <a:pt x="83" y="25"/>
                        <a:pt x="88" y="21"/>
                        <a:pt x="88" y="16"/>
                      </a:cubicBezTo>
                      <a:cubicBezTo>
                        <a:pt x="88" y="16"/>
                        <a:pt x="88" y="16"/>
                        <a:pt x="88" y="16"/>
                      </a:cubicBezTo>
                      <a:cubicBezTo>
                        <a:pt x="88" y="7"/>
                        <a:pt x="69" y="0"/>
                        <a:pt x="44" y="0"/>
                      </a:cubicBezTo>
                      <a:cubicBezTo>
                        <a:pt x="20" y="0"/>
                        <a:pt x="0" y="7"/>
                        <a:pt x="0" y="16"/>
                      </a:cubicBezTo>
                      <a:cubicBezTo>
                        <a:pt x="0" y="16"/>
                        <a:pt x="0" y="16"/>
                        <a:pt x="0" y="16"/>
                      </a:cubicBezTo>
                      <a:cubicBezTo>
                        <a:pt x="0" y="21"/>
                        <a:pt x="5" y="25"/>
                        <a:pt x="13" y="28"/>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Freeform 433">
                  <a:extLst>
                    <a:ext uri="{FF2B5EF4-FFF2-40B4-BE49-F238E27FC236}">
                      <a16:creationId xmlns:a16="http://schemas.microsoft.com/office/drawing/2014/main" id="{1D1F1B40-DD7D-4B4D-B64B-50F28F809EE0}"/>
                    </a:ext>
                  </a:extLst>
                </p:cNvPr>
                <p:cNvSpPr>
                  <a:spLocks/>
                </p:cNvSpPr>
                <p:nvPr/>
              </p:nvSpPr>
              <p:spPr bwMode="auto">
                <a:xfrm>
                  <a:off x="7061200"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905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Line 434">
                  <a:extLst>
                    <a:ext uri="{FF2B5EF4-FFF2-40B4-BE49-F238E27FC236}">
                      <a16:creationId xmlns:a16="http://schemas.microsoft.com/office/drawing/2014/main" id="{477B5579-3D0F-4892-BF21-EAD09C21231C}"/>
                    </a:ext>
                  </a:extLst>
                </p:cNvPr>
                <p:cNvSpPr>
                  <a:spLocks noChangeShapeType="1"/>
                </p:cNvSpPr>
                <p:nvPr/>
              </p:nvSpPr>
              <p:spPr bwMode="auto">
                <a:xfrm flipV="1">
                  <a:off x="7061200" y="3608388"/>
                  <a:ext cx="0" cy="176213"/>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Freeform 435">
                  <a:extLst>
                    <a:ext uri="{FF2B5EF4-FFF2-40B4-BE49-F238E27FC236}">
                      <a16:creationId xmlns:a16="http://schemas.microsoft.com/office/drawing/2014/main" id="{499A73B8-CD0E-459C-B5D6-81260A71B3D5}"/>
                    </a:ext>
                  </a:extLst>
                </p:cNvPr>
                <p:cNvSpPr>
                  <a:spLocks/>
                </p:cNvSpPr>
                <p:nvPr/>
              </p:nvSpPr>
              <p:spPr bwMode="auto">
                <a:xfrm>
                  <a:off x="7300913" y="3608388"/>
                  <a:ext cx="0" cy="176213"/>
                </a:xfrm>
                <a:custGeom>
                  <a:avLst/>
                  <a:gdLst>
                    <a:gd name="T0" fmla="*/ 111 h 111"/>
                    <a:gd name="T1" fmla="*/ 0 h 111"/>
                    <a:gd name="T2" fmla="*/ 111 h 111"/>
                  </a:gdLst>
                  <a:ahLst/>
                  <a:cxnLst>
                    <a:cxn ang="0">
                      <a:pos x="0" y="T0"/>
                    </a:cxn>
                    <a:cxn ang="0">
                      <a:pos x="0" y="T1"/>
                    </a:cxn>
                    <a:cxn ang="0">
                      <a:pos x="0" y="T2"/>
                    </a:cxn>
                  </a:cxnLst>
                  <a:rect l="0" t="0" r="r" b="b"/>
                  <a:pathLst>
                    <a:path h="111">
                      <a:moveTo>
                        <a:pt x="0" y="111"/>
                      </a:moveTo>
                      <a:lnTo>
                        <a:pt x="0" y="0"/>
                      </a:lnTo>
                      <a:lnTo>
                        <a:pt x="0" y="111"/>
                      </a:lnTo>
                      <a:close/>
                    </a:path>
                  </a:pathLst>
                </a:custGeom>
                <a:solidFill>
                  <a:srgbClr val="A5D2FA"/>
                </a:solidFill>
                <a:ln w="19050">
                  <a:solidFill>
                    <a:schemeClr val="accent6"/>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Line 436">
                  <a:extLst>
                    <a:ext uri="{FF2B5EF4-FFF2-40B4-BE49-F238E27FC236}">
                      <a16:creationId xmlns:a16="http://schemas.microsoft.com/office/drawing/2014/main" id="{80BC8BFF-F858-44C5-89B4-103A7BEA9E33}"/>
                    </a:ext>
                  </a:extLst>
                </p:cNvPr>
                <p:cNvSpPr>
                  <a:spLocks noChangeShapeType="1"/>
                </p:cNvSpPr>
                <p:nvPr/>
              </p:nvSpPr>
              <p:spPr bwMode="auto">
                <a:xfrm flipV="1">
                  <a:off x="7300913" y="3608388"/>
                  <a:ext cx="0" cy="176213"/>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Rectangle 437">
                  <a:extLst>
                    <a:ext uri="{FF2B5EF4-FFF2-40B4-BE49-F238E27FC236}">
                      <a16:creationId xmlns:a16="http://schemas.microsoft.com/office/drawing/2014/main" id="{B9098C92-4543-4A7A-8D5D-102B50DB12DB}"/>
                    </a:ext>
                  </a:extLst>
                </p:cNvPr>
                <p:cNvSpPr>
                  <a:spLocks noChangeArrowheads="1"/>
                </p:cNvSpPr>
                <p:nvPr/>
              </p:nvSpPr>
              <p:spPr bwMode="auto">
                <a:xfrm>
                  <a:off x="7272338" y="3673475"/>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Rectangle 438">
                  <a:extLst>
                    <a:ext uri="{FF2B5EF4-FFF2-40B4-BE49-F238E27FC236}">
                      <a16:creationId xmlns:a16="http://schemas.microsoft.com/office/drawing/2014/main" id="{1FE9E642-71E6-4ABF-8E90-84A4ED77B41C}"/>
                    </a:ext>
                  </a:extLst>
                </p:cNvPr>
                <p:cNvSpPr>
                  <a:spLocks noChangeArrowheads="1"/>
                </p:cNvSpPr>
                <p:nvPr/>
              </p:nvSpPr>
              <p:spPr bwMode="auto">
                <a:xfrm>
                  <a:off x="7272338" y="3752850"/>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Rectangle 439">
                  <a:extLst>
                    <a:ext uri="{FF2B5EF4-FFF2-40B4-BE49-F238E27FC236}">
                      <a16:creationId xmlns:a16="http://schemas.microsoft.com/office/drawing/2014/main" id="{87CD2DD0-AB47-4813-A923-C8378A64A24B}"/>
                    </a:ext>
                  </a:extLst>
                </p:cNvPr>
                <p:cNvSpPr>
                  <a:spLocks noChangeArrowheads="1"/>
                </p:cNvSpPr>
                <p:nvPr/>
              </p:nvSpPr>
              <p:spPr bwMode="auto">
                <a:xfrm>
                  <a:off x="7272338" y="3833813"/>
                  <a:ext cx="1588" cy="3175"/>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Freeform 440">
                  <a:extLst>
                    <a:ext uri="{FF2B5EF4-FFF2-40B4-BE49-F238E27FC236}">
                      <a16:creationId xmlns:a16="http://schemas.microsoft.com/office/drawing/2014/main" id="{313AE00B-81BC-40FE-BE51-E3080A1B8BD8}"/>
                    </a:ext>
                  </a:extLst>
                </p:cNvPr>
                <p:cNvSpPr>
                  <a:spLocks/>
                </p:cNvSpPr>
                <p:nvPr/>
              </p:nvSpPr>
              <p:spPr bwMode="auto">
                <a:xfrm>
                  <a:off x="7061200" y="3640138"/>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Freeform 441">
                  <a:extLst>
                    <a:ext uri="{FF2B5EF4-FFF2-40B4-BE49-F238E27FC236}">
                      <a16:creationId xmlns:a16="http://schemas.microsoft.com/office/drawing/2014/main" id="{F37578FD-4714-46AB-A30C-C7FB1707342B}"/>
                    </a:ext>
                  </a:extLst>
                </p:cNvPr>
                <p:cNvSpPr>
                  <a:spLocks/>
                </p:cNvSpPr>
                <p:nvPr/>
              </p:nvSpPr>
              <p:spPr bwMode="auto">
                <a:xfrm>
                  <a:off x="7061200" y="3725863"/>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Freeform 442">
                  <a:extLst>
                    <a:ext uri="{FF2B5EF4-FFF2-40B4-BE49-F238E27FC236}">
                      <a16:creationId xmlns:a16="http://schemas.microsoft.com/office/drawing/2014/main" id="{DAAF5089-3A57-49B6-8F74-40A25FB11C28}"/>
                    </a:ext>
                  </a:extLst>
                </p:cNvPr>
                <p:cNvSpPr>
                  <a:spLocks/>
                </p:cNvSpPr>
                <p:nvPr/>
              </p:nvSpPr>
              <p:spPr bwMode="auto">
                <a:xfrm>
                  <a:off x="7061200" y="3803650"/>
                  <a:ext cx="79375" cy="30163"/>
                </a:xfrm>
                <a:custGeom>
                  <a:avLst/>
                  <a:gdLst>
                    <a:gd name="T0" fmla="*/ 0 w 29"/>
                    <a:gd name="T1" fmla="*/ 0 h 11"/>
                    <a:gd name="T2" fmla="*/ 11 w 29"/>
                    <a:gd name="T3" fmla="*/ 7 h 11"/>
                    <a:gd name="T4" fmla="*/ 29 w 29"/>
                    <a:gd name="T5" fmla="*/ 11 h 11"/>
                  </a:gdLst>
                  <a:ahLst/>
                  <a:cxnLst>
                    <a:cxn ang="0">
                      <a:pos x="T0" y="T1"/>
                    </a:cxn>
                    <a:cxn ang="0">
                      <a:pos x="T2" y="T3"/>
                    </a:cxn>
                    <a:cxn ang="0">
                      <a:pos x="T4" y="T5"/>
                    </a:cxn>
                  </a:cxnLst>
                  <a:rect l="0" t="0" r="r" b="b"/>
                  <a:pathLst>
                    <a:path w="29" h="11">
                      <a:moveTo>
                        <a:pt x="0" y="0"/>
                      </a:moveTo>
                      <a:cubicBezTo>
                        <a:pt x="2" y="3"/>
                        <a:pt x="6" y="5"/>
                        <a:pt x="11" y="7"/>
                      </a:cubicBezTo>
                      <a:cubicBezTo>
                        <a:pt x="16" y="9"/>
                        <a:pt x="22" y="10"/>
                        <a:pt x="29" y="11"/>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4">
                <a:extLst>
                  <a:ext uri="{FF2B5EF4-FFF2-40B4-BE49-F238E27FC236}">
                    <a16:creationId xmlns:a16="http://schemas.microsoft.com/office/drawing/2014/main" id="{21A0FCB6-0E88-4D5D-BC99-CD37864E16D9}"/>
                  </a:ext>
                </a:extLst>
              </p:cNvPr>
              <p:cNvGrpSpPr>
                <a:grpSpLocks noChangeAspect="1"/>
              </p:cNvGrpSpPr>
              <p:nvPr/>
            </p:nvGrpSpPr>
            <p:grpSpPr bwMode="auto">
              <a:xfrm>
                <a:off x="1207731" y="5421411"/>
                <a:ext cx="457200" cy="384973"/>
                <a:chOff x="7695" y="2700"/>
                <a:chExt cx="652" cy="549"/>
              </a:xfrm>
            </p:grpSpPr>
            <p:sp>
              <p:nvSpPr>
                <p:cNvPr id="197" name="Freeform 5">
                  <a:extLst>
                    <a:ext uri="{FF2B5EF4-FFF2-40B4-BE49-F238E27FC236}">
                      <a16:creationId xmlns:a16="http://schemas.microsoft.com/office/drawing/2014/main" id="{E48FEEEE-38FF-4693-AE86-999300D4942C}"/>
                    </a:ext>
                  </a:extLst>
                </p:cNvPr>
                <p:cNvSpPr>
                  <a:spLocks/>
                </p:cNvSpPr>
                <p:nvPr/>
              </p:nvSpPr>
              <p:spPr bwMode="auto">
                <a:xfrm>
                  <a:off x="7695" y="3071"/>
                  <a:ext cx="652" cy="94"/>
                </a:xfrm>
                <a:custGeom>
                  <a:avLst/>
                  <a:gdLst>
                    <a:gd name="T0" fmla="*/ 0 w 132"/>
                    <a:gd name="T1" fmla="*/ 10 h 19"/>
                    <a:gd name="T2" fmla="*/ 9 w 132"/>
                    <a:gd name="T3" fmla="*/ 19 h 19"/>
                    <a:gd name="T4" fmla="*/ 124 w 132"/>
                    <a:gd name="T5" fmla="*/ 19 h 19"/>
                    <a:gd name="T6" fmla="*/ 132 w 132"/>
                    <a:gd name="T7" fmla="*/ 10 h 19"/>
                    <a:gd name="T8" fmla="*/ 132 w 132"/>
                    <a:gd name="T9" fmla="*/ 0 h 19"/>
                    <a:gd name="T10" fmla="*/ 0 w 132"/>
                    <a:gd name="T11" fmla="*/ 0 h 19"/>
                    <a:gd name="T12" fmla="*/ 0 w 132"/>
                    <a:gd name="T13" fmla="*/ 10 h 19"/>
                  </a:gdLst>
                  <a:ahLst/>
                  <a:cxnLst>
                    <a:cxn ang="0">
                      <a:pos x="T0" y="T1"/>
                    </a:cxn>
                    <a:cxn ang="0">
                      <a:pos x="T2" y="T3"/>
                    </a:cxn>
                    <a:cxn ang="0">
                      <a:pos x="T4" y="T5"/>
                    </a:cxn>
                    <a:cxn ang="0">
                      <a:pos x="T6" y="T7"/>
                    </a:cxn>
                    <a:cxn ang="0">
                      <a:pos x="T8" y="T9"/>
                    </a:cxn>
                    <a:cxn ang="0">
                      <a:pos x="T10" y="T11"/>
                    </a:cxn>
                    <a:cxn ang="0">
                      <a:pos x="T12" y="T13"/>
                    </a:cxn>
                  </a:cxnLst>
                  <a:rect l="0" t="0" r="r" b="b"/>
                  <a:pathLst>
                    <a:path w="132" h="19">
                      <a:moveTo>
                        <a:pt x="0" y="10"/>
                      </a:moveTo>
                      <a:cubicBezTo>
                        <a:pt x="0" y="15"/>
                        <a:pt x="4" y="19"/>
                        <a:pt x="9" y="19"/>
                      </a:cubicBezTo>
                      <a:cubicBezTo>
                        <a:pt x="124" y="19"/>
                        <a:pt x="124" y="19"/>
                        <a:pt x="124" y="19"/>
                      </a:cubicBezTo>
                      <a:cubicBezTo>
                        <a:pt x="128" y="19"/>
                        <a:pt x="132" y="15"/>
                        <a:pt x="132" y="10"/>
                      </a:cubicBezTo>
                      <a:cubicBezTo>
                        <a:pt x="132" y="0"/>
                        <a:pt x="132" y="0"/>
                        <a:pt x="132" y="0"/>
                      </a:cubicBezTo>
                      <a:cubicBezTo>
                        <a:pt x="0" y="0"/>
                        <a:pt x="0" y="0"/>
                        <a:pt x="0" y="0"/>
                      </a:cubicBezTo>
                      <a:lnTo>
                        <a:pt x="0" y="10"/>
                      </a:ln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6">
                  <a:extLst>
                    <a:ext uri="{FF2B5EF4-FFF2-40B4-BE49-F238E27FC236}">
                      <a16:creationId xmlns:a16="http://schemas.microsoft.com/office/drawing/2014/main" id="{AA67A17C-C2DD-4886-B39F-90858CA400DB}"/>
                    </a:ext>
                  </a:extLst>
                </p:cNvPr>
                <p:cNvSpPr>
                  <a:spLocks noEditPoints="1"/>
                </p:cNvSpPr>
                <p:nvPr/>
              </p:nvSpPr>
              <p:spPr bwMode="auto">
                <a:xfrm>
                  <a:off x="7695" y="2700"/>
                  <a:ext cx="652" cy="371"/>
                </a:xfrm>
                <a:custGeom>
                  <a:avLst/>
                  <a:gdLst>
                    <a:gd name="T0" fmla="*/ 124 w 132"/>
                    <a:gd name="T1" fmla="*/ 0 h 75"/>
                    <a:gd name="T2" fmla="*/ 9 w 132"/>
                    <a:gd name="T3" fmla="*/ 0 h 75"/>
                    <a:gd name="T4" fmla="*/ 0 w 132"/>
                    <a:gd name="T5" fmla="*/ 9 h 75"/>
                    <a:gd name="T6" fmla="*/ 0 w 132"/>
                    <a:gd name="T7" fmla="*/ 72 h 75"/>
                    <a:gd name="T8" fmla="*/ 0 w 132"/>
                    <a:gd name="T9" fmla="*/ 75 h 75"/>
                    <a:gd name="T10" fmla="*/ 132 w 132"/>
                    <a:gd name="T11" fmla="*/ 75 h 75"/>
                    <a:gd name="T12" fmla="*/ 132 w 132"/>
                    <a:gd name="T13" fmla="*/ 9 h 75"/>
                    <a:gd name="T14" fmla="*/ 124 w 132"/>
                    <a:gd name="T15" fmla="*/ 0 h 75"/>
                    <a:gd name="T16" fmla="*/ 88 w 132"/>
                    <a:gd name="T17" fmla="*/ 60 h 75"/>
                    <a:gd name="T18" fmla="*/ 42 w 132"/>
                    <a:gd name="T19" fmla="*/ 60 h 75"/>
                    <a:gd name="T20" fmla="*/ 31 w 132"/>
                    <a:gd name="T21" fmla="*/ 49 h 75"/>
                    <a:gd name="T22" fmla="*/ 42 w 132"/>
                    <a:gd name="T23" fmla="*/ 38 h 75"/>
                    <a:gd name="T24" fmla="*/ 43 w 132"/>
                    <a:gd name="T25" fmla="*/ 38 h 75"/>
                    <a:gd name="T26" fmla="*/ 42 w 132"/>
                    <a:gd name="T27" fmla="*/ 34 h 75"/>
                    <a:gd name="T28" fmla="*/ 59 w 132"/>
                    <a:gd name="T29" fmla="*/ 17 h 75"/>
                    <a:gd name="T30" fmla="*/ 70 w 132"/>
                    <a:gd name="T31" fmla="*/ 21 h 75"/>
                    <a:gd name="T32" fmla="*/ 76 w 132"/>
                    <a:gd name="T33" fmla="*/ 20 h 75"/>
                    <a:gd name="T34" fmla="*/ 89 w 132"/>
                    <a:gd name="T35" fmla="*/ 35 h 75"/>
                    <a:gd name="T36" fmla="*/ 89 w 132"/>
                    <a:gd name="T37" fmla="*/ 35 h 75"/>
                    <a:gd name="T38" fmla="*/ 100 w 132"/>
                    <a:gd name="T39" fmla="*/ 47 h 75"/>
                    <a:gd name="T40" fmla="*/ 88 w 132"/>
                    <a:gd name="T41" fmla="*/ 6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75">
                      <a:moveTo>
                        <a:pt x="124" y="0"/>
                      </a:moveTo>
                      <a:cubicBezTo>
                        <a:pt x="9" y="0"/>
                        <a:pt x="9" y="0"/>
                        <a:pt x="9" y="0"/>
                      </a:cubicBezTo>
                      <a:cubicBezTo>
                        <a:pt x="4" y="0"/>
                        <a:pt x="0" y="4"/>
                        <a:pt x="0" y="9"/>
                      </a:cubicBezTo>
                      <a:cubicBezTo>
                        <a:pt x="0" y="72"/>
                        <a:pt x="0" y="72"/>
                        <a:pt x="0" y="72"/>
                      </a:cubicBezTo>
                      <a:cubicBezTo>
                        <a:pt x="0" y="75"/>
                        <a:pt x="0" y="75"/>
                        <a:pt x="0" y="75"/>
                      </a:cubicBezTo>
                      <a:cubicBezTo>
                        <a:pt x="132" y="75"/>
                        <a:pt x="132" y="75"/>
                        <a:pt x="132" y="75"/>
                      </a:cubicBezTo>
                      <a:cubicBezTo>
                        <a:pt x="132" y="9"/>
                        <a:pt x="132" y="9"/>
                        <a:pt x="132" y="9"/>
                      </a:cubicBezTo>
                      <a:cubicBezTo>
                        <a:pt x="132" y="4"/>
                        <a:pt x="128" y="0"/>
                        <a:pt x="124" y="0"/>
                      </a:cubicBezTo>
                      <a:close/>
                      <a:moveTo>
                        <a:pt x="88" y="60"/>
                      </a:moveTo>
                      <a:cubicBezTo>
                        <a:pt x="42" y="60"/>
                        <a:pt x="42" y="60"/>
                        <a:pt x="42" y="60"/>
                      </a:cubicBezTo>
                      <a:cubicBezTo>
                        <a:pt x="36" y="60"/>
                        <a:pt x="31" y="55"/>
                        <a:pt x="31" y="49"/>
                      </a:cubicBezTo>
                      <a:cubicBezTo>
                        <a:pt x="31" y="43"/>
                        <a:pt x="36" y="38"/>
                        <a:pt x="42" y="38"/>
                      </a:cubicBezTo>
                      <a:cubicBezTo>
                        <a:pt x="42" y="38"/>
                        <a:pt x="42" y="38"/>
                        <a:pt x="43" y="38"/>
                      </a:cubicBezTo>
                      <a:cubicBezTo>
                        <a:pt x="42" y="37"/>
                        <a:pt x="42" y="36"/>
                        <a:pt x="42" y="34"/>
                      </a:cubicBezTo>
                      <a:cubicBezTo>
                        <a:pt x="42" y="24"/>
                        <a:pt x="50" y="17"/>
                        <a:pt x="59" y="17"/>
                      </a:cubicBezTo>
                      <a:cubicBezTo>
                        <a:pt x="63" y="17"/>
                        <a:pt x="67" y="19"/>
                        <a:pt x="70" y="21"/>
                      </a:cubicBezTo>
                      <a:cubicBezTo>
                        <a:pt x="72" y="21"/>
                        <a:pt x="74" y="20"/>
                        <a:pt x="76" y="20"/>
                      </a:cubicBezTo>
                      <a:cubicBezTo>
                        <a:pt x="83" y="20"/>
                        <a:pt x="89" y="27"/>
                        <a:pt x="89" y="35"/>
                      </a:cubicBezTo>
                      <a:cubicBezTo>
                        <a:pt x="89" y="35"/>
                        <a:pt x="89" y="35"/>
                        <a:pt x="89" y="35"/>
                      </a:cubicBezTo>
                      <a:cubicBezTo>
                        <a:pt x="96" y="36"/>
                        <a:pt x="100" y="41"/>
                        <a:pt x="100" y="47"/>
                      </a:cubicBezTo>
                      <a:cubicBezTo>
                        <a:pt x="100" y="54"/>
                        <a:pt x="95" y="60"/>
                        <a:pt x="88" y="60"/>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9" name="Freeform 7">
                  <a:extLst>
                    <a:ext uri="{FF2B5EF4-FFF2-40B4-BE49-F238E27FC236}">
                      <a16:creationId xmlns:a16="http://schemas.microsoft.com/office/drawing/2014/main" id="{82383E80-A09E-40CD-9E0A-DCCADBE860E4}"/>
                    </a:ext>
                  </a:extLst>
                </p:cNvPr>
                <p:cNvSpPr>
                  <a:spLocks/>
                </p:cNvSpPr>
                <p:nvPr/>
              </p:nvSpPr>
              <p:spPr bwMode="auto">
                <a:xfrm>
                  <a:off x="7848" y="2784"/>
                  <a:ext cx="341" cy="213"/>
                </a:xfrm>
                <a:custGeom>
                  <a:avLst/>
                  <a:gdLst>
                    <a:gd name="T0" fmla="*/ 58 w 69"/>
                    <a:gd name="T1" fmla="*/ 18 h 43"/>
                    <a:gd name="T2" fmla="*/ 58 w 69"/>
                    <a:gd name="T3" fmla="*/ 18 h 43"/>
                    <a:gd name="T4" fmla="*/ 45 w 69"/>
                    <a:gd name="T5" fmla="*/ 3 h 43"/>
                    <a:gd name="T6" fmla="*/ 39 w 69"/>
                    <a:gd name="T7" fmla="*/ 4 h 43"/>
                    <a:gd name="T8" fmla="*/ 28 w 69"/>
                    <a:gd name="T9" fmla="*/ 0 h 43"/>
                    <a:gd name="T10" fmla="*/ 11 w 69"/>
                    <a:gd name="T11" fmla="*/ 17 h 43"/>
                    <a:gd name="T12" fmla="*/ 12 w 69"/>
                    <a:gd name="T13" fmla="*/ 21 h 43"/>
                    <a:gd name="T14" fmla="*/ 11 w 69"/>
                    <a:gd name="T15" fmla="*/ 21 h 43"/>
                    <a:gd name="T16" fmla="*/ 0 w 69"/>
                    <a:gd name="T17" fmla="*/ 32 h 43"/>
                    <a:gd name="T18" fmla="*/ 11 w 69"/>
                    <a:gd name="T19" fmla="*/ 43 h 43"/>
                    <a:gd name="T20" fmla="*/ 57 w 69"/>
                    <a:gd name="T21" fmla="*/ 43 h 43"/>
                    <a:gd name="T22" fmla="*/ 69 w 69"/>
                    <a:gd name="T23" fmla="*/ 30 h 43"/>
                    <a:gd name="T24" fmla="*/ 58 w 69"/>
                    <a:gd name="T25" fmla="*/ 1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 h="43">
                      <a:moveTo>
                        <a:pt x="58" y="18"/>
                      </a:moveTo>
                      <a:cubicBezTo>
                        <a:pt x="58" y="18"/>
                        <a:pt x="58" y="18"/>
                        <a:pt x="58" y="18"/>
                      </a:cubicBezTo>
                      <a:cubicBezTo>
                        <a:pt x="58" y="10"/>
                        <a:pt x="52" y="3"/>
                        <a:pt x="45" y="3"/>
                      </a:cubicBezTo>
                      <a:cubicBezTo>
                        <a:pt x="43" y="3"/>
                        <a:pt x="41" y="4"/>
                        <a:pt x="39" y="4"/>
                      </a:cubicBezTo>
                      <a:cubicBezTo>
                        <a:pt x="36" y="2"/>
                        <a:pt x="32" y="0"/>
                        <a:pt x="28" y="0"/>
                      </a:cubicBezTo>
                      <a:cubicBezTo>
                        <a:pt x="19" y="0"/>
                        <a:pt x="11" y="7"/>
                        <a:pt x="11" y="17"/>
                      </a:cubicBezTo>
                      <a:cubicBezTo>
                        <a:pt x="11" y="19"/>
                        <a:pt x="11" y="20"/>
                        <a:pt x="12" y="21"/>
                      </a:cubicBezTo>
                      <a:cubicBezTo>
                        <a:pt x="11" y="21"/>
                        <a:pt x="11" y="21"/>
                        <a:pt x="11" y="21"/>
                      </a:cubicBezTo>
                      <a:cubicBezTo>
                        <a:pt x="5" y="21"/>
                        <a:pt x="0" y="26"/>
                        <a:pt x="0" y="32"/>
                      </a:cubicBezTo>
                      <a:cubicBezTo>
                        <a:pt x="0" y="38"/>
                        <a:pt x="5" y="43"/>
                        <a:pt x="11" y="43"/>
                      </a:cubicBezTo>
                      <a:cubicBezTo>
                        <a:pt x="57" y="43"/>
                        <a:pt x="57" y="43"/>
                        <a:pt x="57" y="43"/>
                      </a:cubicBezTo>
                      <a:cubicBezTo>
                        <a:pt x="64" y="43"/>
                        <a:pt x="69" y="37"/>
                        <a:pt x="69" y="30"/>
                      </a:cubicBezTo>
                      <a:cubicBezTo>
                        <a:pt x="69" y="24"/>
                        <a:pt x="65" y="19"/>
                        <a:pt x="58" y="1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0" name="Line 8">
                  <a:extLst>
                    <a:ext uri="{FF2B5EF4-FFF2-40B4-BE49-F238E27FC236}">
                      <a16:creationId xmlns:a16="http://schemas.microsoft.com/office/drawing/2014/main" id="{FEF3B97C-57AA-4949-84AC-21D60E3D9688}"/>
                    </a:ext>
                  </a:extLst>
                </p:cNvPr>
                <p:cNvSpPr>
                  <a:spLocks noChangeShapeType="1"/>
                </p:cNvSpPr>
                <p:nvPr/>
              </p:nvSpPr>
              <p:spPr bwMode="auto">
                <a:xfrm flipH="1">
                  <a:off x="7798" y="2700"/>
                  <a:ext cx="40" cy="39"/>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1" name="Line 9">
                  <a:extLst>
                    <a:ext uri="{FF2B5EF4-FFF2-40B4-BE49-F238E27FC236}">
                      <a16:creationId xmlns:a16="http://schemas.microsoft.com/office/drawing/2014/main" id="{9551FCA4-BE96-49B5-AE24-66F7C3EC6E8C}"/>
                    </a:ext>
                  </a:extLst>
                </p:cNvPr>
                <p:cNvSpPr>
                  <a:spLocks noChangeShapeType="1"/>
                </p:cNvSpPr>
                <p:nvPr/>
              </p:nvSpPr>
              <p:spPr bwMode="auto">
                <a:xfrm flipH="1">
                  <a:off x="7813" y="2700"/>
                  <a:ext cx="99" cy="104"/>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10">
                  <a:extLst>
                    <a:ext uri="{FF2B5EF4-FFF2-40B4-BE49-F238E27FC236}">
                      <a16:creationId xmlns:a16="http://schemas.microsoft.com/office/drawing/2014/main" id="{BA2FCDBF-7334-4F49-AB01-E4CDE9D6AA1B}"/>
                    </a:ext>
                  </a:extLst>
                </p:cNvPr>
                <p:cNvSpPr>
                  <a:spLocks noChangeShapeType="1"/>
                </p:cNvSpPr>
                <p:nvPr/>
              </p:nvSpPr>
              <p:spPr bwMode="auto">
                <a:xfrm flipH="1">
                  <a:off x="8219" y="3007"/>
                  <a:ext cx="64" cy="64"/>
                </a:xfrm>
                <a:prstGeom prst="lin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Freeform 11">
                  <a:extLst>
                    <a:ext uri="{FF2B5EF4-FFF2-40B4-BE49-F238E27FC236}">
                      <a16:creationId xmlns:a16="http://schemas.microsoft.com/office/drawing/2014/main" id="{CCFC69C8-A445-4C96-A06F-B1044E93DE78}"/>
                    </a:ext>
                  </a:extLst>
                </p:cNvPr>
                <p:cNvSpPr>
                  <a:spLocks/>
                </p:cNvSpPr>
                <p:nvPr/>
              </p:nvSpPr>
              <p:spPr bwMode="auto">
                <a:xfrm>
                  <a:off x="7912" y="3165"/>
                  <a:ext cx="218" cy="84"/>
                </a:xfrm>
                <a:custGeom>
                  <a:avLst/>
                  <a:gdLst>
                    <a:gd name="T0" fmla="*/ 38 w 44"/>
                    <a:gd name="T1" fmla="*/ 11 h 17"/>
                    <a:gd name="T2" fmla="*/ 38 w 44"/>
                    <a:gd name="T3" fmla="*/ 0 h 17"/>
                    <a:gd name="T4" fmla="*/ 6 w 44"/>
                    <a:gd name="T5" fmla="*/ 0 h 17"/>
                    <a:gd name="T6" fmla="*/ 6 w 44"/>
                    <a:gd name="T7" fmla="*/ 11 h 17"/>
                    <a:gd name="T8" fmla="*/ 0 w 44"/>
                    <a:gd name="T9" fmla="*/ 17 h 17"/>
                    <a:gd name="T10" fmla="*/ 8 w 44"/>
                    <a:gd name="T11" fmla="*/ 17 h 17"/>
                    <a:gd name="T12" fmla="*/ 36 w 44"/>
                    <a:gd name="T13" fmla="*/ 17 h 17"/>
                    <a:gd name="T14" fmla="*/ 44 w 44"/>
                    <a:gd name="T15" fmla="*/ 17 h 17"/>
                    <a:gd name="T16" fmla="*/ 38 w 44"/>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7">
                      <a:moveTo>
                        <a:pt x="38" y="11"/>
                      </a:moveTo>
                      <a:cubicBezTo>
                        <a:pt x="38" y="0"/>
                        <a:pt x="38" y="0"/>
                        <a:pt x="38" y="0"/>
                      </a:cubicBezTo>
                      <a:cubicBezTo>
                        <a:pt x="6" y="0"/>
                        <a:pt x="6" y="0"/>
                        <a:pt x="6" y="0"/>
                      </a:cubicBezTo>
                      <a:cubicBezTo>
                        <a:pt x="6" y="11"/>
                        <a:pt x="6" y="11"/>
                        <a:pt x="6" y="11"/>
                      </a:cubicBezTo>
                      <a:cubicBezTo>
                        <a:pt x="6" y="14"/>
                        <a:pt x="4" y="17"/>
                        <a:pt x="0" y="17"/>
                      </a:cubicBezTo>
                      <a:cubicBezTo>
                        <a:pt x="8" y="17"/>
                        <a:pt x="8" y="17"/>
                        <a:pt x="8" y="17"/>
                      </a:cubicBezTo>
                      <a:cubicBezTo>
                        <a:pt x="36" y="17"/>
                        <a:pt x="36" y="17"/>
                        <a:pt x="36" y="17"/>
                      </a:cubicBezTo>
                      <a:cubicBezTo>
                        <a:pt x="44" y="17"/>
                        <a:pt x="44" y="17"/>
                        <a:pt x="44" y="17"/>
                      </a:cubicBezTo>
                      <a:cubicBezTo>
                        <a:pt x="41" y="17"/>
                        <a:pt x="38" y="14"/>
                        <a:pt x="38" y="11"/>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1" name="Group 14">
                <a:extLst>
                  <a:ext uri="{FF2B5EF4-FFF2-40B4-BE49-F238E27FC236}">
                    <a16:creationId xmlns:a16="http://schemas.microsoft.com/office/drawing/2014/main" id="{416B3DA0-7D46-4792-B3C0-24350EFF94FE}"/>
                  </a:ext>
                </a:extLst>
              </p:cNvPr>
              <p:cNvGrpSpPr>
                <a:grpSpLocks noChangeAspect="1"/>
              </p:cNvGrpSpPr>
              <p:nvPr/>
            </p:nvGrpSpPr>
            <p:grpSpPr bwMode="auto">
              <a:xfrm>
                <a:off x="227841" y="2940148"/>
                <a:ext cx="457200" cy="457200"/>
                <a:chOff x="-682" y="1536"/>
                <a:chExt cx="430" cy="430"/>
              </a:xfrm>
            </p:grpSpPr>
            <p:sp>
              <p:nvSpPr>
                <p:cNvPr id="186" name="Freeform 15">
                  <a:extLst>
                    <a:ext uri="{FF2B5EF4-FFF2-40B4-BE49-F238E27FC236}">
                      <a16:creationId xmlns:a16="http://schemas.microsoft.com/office/drawing/2014/main" id="{1ADE2BF3-9A01-4D69-BD27-56208F455F2B}"/>
                    </a:ext>
                  </a:extLst>
                </p:cNvPr>
                <p:cNvSpPr>
                  <a:spLocks/>
                </p:cNvSpPr>
                <p:nvPr/>
              </p:nvSpPr>
              <p:spPr bwMode="auto">
                <a:xfrm>
                  <a:off x="-668" y="1647"/>
                  <a:ext cx="97" cy="243"/>
                </a:xfrm>
                <a:custGeom>
                  <a:avLst/>
                  <a:gdLst>
                    <a:gd name="T0" fmla="*/ 0 w 56"/>
                    <a:gd name="T1" fmla="*/ 140 h 140"/>
                    <a:gd name="T2" fmla="*/ 0 w 56"/>
                    <a:gd name="T3" fmla="*/ 24 h 140"/>
                    <a:gd name="T4" fmla="*/ 24 w 56"/>
                    <a:gd name="T5" fmla="*/ 0 h 140"/>
                    <a:gd name="T6" fmla="*/ 56 w 56"/>
                    <a:gd name="T7" fmla="*/ 0 h 140"/>
                  </a:gdLst>
                  <a:ahLst/>
                  <a:cxnLst>
                    <a:cxn ang="0">
                      <a:pos x="T0" y="T1"/>
                    </a:cxn>
                    <a:cxn ang="0">
                      <a:pos x="T2" y="T3"/>
                    </a:cxn>
                    <a:cxn ang="0">
                      <a:pos x="T4" y="T5"/>
                    </a:cxn>
                    <a:cxn ang="0">
                      <a:pos x="T6" y="T7"/>
                    </a:cxn>
                  </a:cxnLst>
                  <a:rect l="0" t="0" r="r" b="b"/>
                  <a:pathLst>
                    <a:path w="56" h="140">
                      <a:moveTo>
                        <a:pt x="0" y="140"/>
                      </a:moveTo>
                      <a:cubicBezTo>
                        <a:pt x="0" y="24"/>
                        <a:pt x="0" y="24"/>
                        <a:pt x="0" y="24"/>
                      </a:cubicBezTo>
                      <a:cubicBezTo>
                        <a:pt x="0" y="11"/>
                        <a:pt x="11" y="0"/>
                        <a:pt x="24" y="0"/>
                      </a:cubicBezTo>
                      <a:cubicBezTo>
                        <a:pt x="56" y="0"/>
                        <a:pt x="56" y="0"/>
                        <a:pt x="56"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16">
                  <a:extLst>
                    <a:ext uri="{FF2B5EF4-FFF2-40B4-BE49-F238E27FC236}">
                      <a16:creationId xmlns:a16="http://schemas.microsoft.com/office/drawing/2014/main" id="{B730718B-4250-42CD-B893-FD7F68B29F10}"/>
                    </a:ext>
                  </a:extLst>
                </p:cNvPr>
                <p:cNvSpPr>
                  <a:spLocks/>
                </p:cNvSpPr>
                <p:nvPr/>
              </p:nvSpPr>
              <p:spPr bwMode="auto">
                <a:xfrm>
                  <a:off x="-363" y="1647"/>
                  <a:ext cx="97" cy="243"/>
                </a:xfrm>
                <a:custGeom>
                  <a:avLst/>
                  <a:gdLst>
                    <a:gd name="T0" fmla="*/ 56 w 56"/>
                    <a:gd name="T1" fmla="*/ 140 h 140"/>
                    <a:gd name="T2" fmla="*/ 56 w 56"/>
                    <a:gd name="T3" fmla="*/ 24 h 140"/>
                    <a:gd name="T4" fmla="*/ 32 w 56"/>
                    <a:gd name="T5" fmla="*/ 0 h 140"/>
                    <a:gd name="T6" fmla="*/ 0 w 56"/>
                    <a:gd name="T7" fmla="*/ 0 h 140"/>
                  </a:gdLst>
                  <a:ahLst/>
                  <a:cxnLst>
                    <a:cxn ang="0">
                      <a:pos x="T0" y="T1"/>
                    </a:cxn>
                    <a:cxn ang="0">
                      <a:pos x="T2" y="T3"/>
                    </a:cxn>
                    <a:cxn ang="0">
                      <a:pos x="T4" y="T5"/>
                    </a:cxn>
                    <a:cxn ang="0">
                      <a:pos x="T6" y="T7"/>
                    </a:cxn>
                  </a:cxnLst>
                  <a:rect l="0" t="0" r="r" b="b"/>
                  <a:pathLst>
                    <a:path w="56" h="140">
                      <a:moveTo>
                        <a:pt x="56" y="140"/>
                      </a:moveTo>
                      <a:cubicBezTo>
                        <a:pt x="56" y="24"/>
                        <a:pt x="56" y="24"/>
                        <a:pt x="56" y="24"/>
                      </a:cubicBezTo>
                      <a:cubicBezTo>
                        <a:pt x="56" y="11"/>
                        <a:pt x="45" y="0"/>
                        <a:pt x="32" y="0"/>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17">
                  <a:extLst>
                    <a:ext uri="{FF2B5EF4-FFF2-40B4-BE49-F238E27FC236}">
                      <a16:creationId xmlns:a16="http://schemas.microsoft.com/office/drawing/2014/main" id="{579547D6-F483-42EB-9763-CF6EC7672F66}"/>
                    </a:ext>
                  </a:extLst>
                </p:cNvPr>
                <p:cNvSpPr>
                  <a:spLocks/>
                </p:cNvSpPr>
                <p:nvPr/>
              </p:nvSpPr>
              <p:spPr bwMode="auto">
                <a:xfrm>
                  <a:off x="-682" y="1918"/>
                  <a:ext cx="430" cy="48"/>
                </a:xfrm>
                <a:custGeom>
                  <a:avLst/>
                  <a:gdLst>
                    <a:gd name="T0" fmla="*/ 220 w 248"/>
                    <a:gd name="T1" fmla="*/ 28 h 28"/>
                    <a:gd name="T2" fmla="*/ 28 w 248"/>
                    <a:gd name="T3" fmla="*/ 28 h 28"/>
                    <a:gd name="T4" fmla="*/ 0 w 248"/>
                    <a:gd name="T5" fmla="*/ 0 h 28"/>
                    <a:gd name="T6" fmla="*/ 0 w 248"/>
                    <a:gd name="T7" fmla="*/ 0 h 28"/>
                    <a:gd name="T8" fmla="*/ 100 w 248"/>
                    <a:gd name="T9" fmla="*/ 0 h 28"/>
                    <a:gd name="T10" fmla="*/ 100 w 248"/>
                    <a:gd name="T11" fmla="*/ 8 h 28"/>
                    <a:gd name="T12" fmla="*/ 148 w 248"/>
                    <a:gd name="T13" fmla="*/ 8 h 28"/>
                    <a:gd name="T14" fmla="*/ 148 w 248"/>
                    <a:gd name="T15" fmla="*/ 0 h 28"/>
                    <a:gd name="T16" fmla="*/ 248 w 248"/>
                    <a:gd name="T17" fmla="*/ 0 h 28"/>
                    <a:gd name="T18" fmla="*/ 248 w 248"/>
                    <a:gd name="T19" fmla="*/ 0 h 28"/>
                    <a:gd name="T20" fmla="*/ 220 w 248"/>
                    <a:gd name="T2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28">
                      <a:moveTo>
                        <a:pt x="220" y="28"/>
                      </a:moveTo>
                      <a:cubicBezTo>
                        <a:pt x="28" y="28"/>
                        <a:pt x="28" y="28"/>
                        <a:pt x="28" y="28"/>
                      </a:cubicBezTo>
                      <a:cubicBezTo>
                        <a:pt x="13" y="28"/>
                        <a:pt x="0" y="15"/>
                        <a:pt x="0" y="0"/>
                      </a:cubicBezTo>
                      <a:cubicBezTo>
                        <a:pt x="0" y="0"/>
                        <a:pt x="0" y="0"/>
                        <a:pt x="0" y="0"/>
                      </a:cubicBezTo>
                      <a:cubicBezTo>
                        <a:pt x="100" y="0"/>
                        <a:pt x="100" y="0"/>
                        <a:pt x="100" y="0"/>
                      </a:cubicBezTo>
                      <a:cubicBezTo>
                        <a:pt x="100" y="8"/>
                        <a:pt x="100" y="8"/>
                        <a:pt x="100" y="8"/>
                      </a:cubicBezTo>
                      <a:cubicBezTo>
                        <a:pt x="148" y="8"/>
                        <a:pt x="148" y="8"/>
                        <a:pt x="148" y="8"/>
                      </a:cubicBezTo>
                      <a:cubicBezTo>
                        <a:pt x="148" y="0"/>
                        <a:pt x="148" y="0"/>
                        <a:pt x="148" y="0"/>
                      </a:cubicBezTo>
                      <a:cubicBezTo>
                        <a:pt x="248" y="0"/>
                        <a:pt x="248" y="0"/>
                        <a:pt x="248" y="0"/>
                      </a:cubicBezTo>
                      <a:cubicBezTo>
                        <a:pt x="248" y="0"/>
                        <a:pt x="248" y="0"/>
                        <a:pt x="248" y="0"/>
                      </a:cubicBezTo>
                      <a:cubicBezTo>
                        <a:pt x="248" y="15"/>
                        <a:pt x="235" y="28"/>
                        <a:pt x="220" y="28"/>
                      </a:cubicBezTo>
                      <a:close/>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
                  <a:extLst>
                    <a:ext uri="{FF2B5EF4-FFF2-40B4-BE49-F238E27FC236}">
                      <a16:creationId xmlns:a16="http://schemas.microsoft.com/office/drawing/2014/main" id="{1F5223BB-D078-4BD5-85AA-5C90D5B4D8BC}"/>
                    </a:ext>
                  </a:extLst>
                </p:cNvPr>
                <p:cNvSpPr>
                  <a:spLocks/>
                </p:cNvSpPr>
                <p:nvPr/>
              </p:nvSpPr>
              <p:spPr bwMode="auto">
                <a:xfrm>
                  <a:off x="-634" y="1703"/>
                  <a:ext cx="125" cy="180"/>
                </a:xfrm>
                <a:custGeom>
                  <a:avLst/>
                  <a:gdLst>
                    <a:gd name="T0" fmla="*/ 0 w 72"/>
                    <a:gd name="T1" fmla="*/ 104 h 104"/>
                    <a:gd name="T2" fmla="*/ 0 w 72"/>
                    <a:gd name="T3" fmla="*/ 73 h 104"/>
                    <a:gd name="T4" fmla="*/ 23 w 72"/>
                    <a:gd name="T5" fmla="*/ 37 h 104"/>
                    <a:gd name="T6" fmla="*/ 68 w 72"/>
                    <a:gd name="T7" fmla="*/ 16 h 104"/>
                    <a:gd name="T8" fmla="*/ 72 w 72"/>
                    <a:gd name="T9" fmla="*/ 0 h 104"/>
                  </a:gdLst>
                  <a:ahLst/>
                  <a:cxnLst>
                    <a:cxn ang="0">
                      <a:pos x="T0" y="T1"/>
                    </a:cxn>
                    <a:cxn ang="0">
                      <a:pos x="T2" y="T3"/>
                    </a:cxn>
                    <a:cxn ang="0">
                      <a:pos x="T4" y="T5"/>
                    </a:cxn>
                    <a:cxn ang="0">
                      <a:pos x="T6" y="T7"/>
                    </a:cxn>
                    <a:cxn ang="0">
                      <a:pos x="T8" y="T9"/>
                    </a:cxn>
                  </a:cxnLst>
                  <a:rect l="0" t="0" r="r" b="b"/>
                  <a:pathLst>
                    <a:path w="72" h="104">
                      <a:moveTo>
                        <a:pt x="0" y="104"/>
                      </a:moveTo>
                      <a:cubicBezTo>
                        <a:pt x="0" y="73"/>
                        <a:pt x="0" y="73"/>
                        <a:pt x="0" y="73"/>
                      </a:cubicBezTo>
                      <a:cubicBezTo>
                        <a:pt x="0" y="58"/>
                        <a:pt x="9" y="44"/>
                        <a:pt x="23" y="37"/>
                      </a:cubicBezTo>
                      <a:cubicBezTo>
                        <a:pt x="68" y="16"/>
                        <a:pt x="68" y="16"/>
                        <a:pt x="68" y="16"/>
                      </a:cubicBezTo>
                      <a:cubicBezTo>
                        <a:pt x="72" y="0"/>
                        <a:pt x="72" y="0"/>
                        <a:pt x="72"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Freeform 19">
                  <a:extLst>
                    <a:ext uri="{FF2B5EF4-FFF2-40B4-BE49-F238E27FC236}">
                      <a16:creationId xmlns:a16="http://schemas.microsoft.com/office/drawing/2014/main" id="{71B5606D-73E1-4435-9F16-4F199D59147E}"/>
                    </a:ext>
                  </a:extLst>
                </p:cNvPr>
                <p:cNvSpPr>
                  <a:spLocks/>
                </p:cNvSpPr>
                <p:nvPr/>
              </p:nvSpPr>
              <p:spPr bwMode="auto">
                <a:xfrm>
                  <a:off x="-425" y="1703"/>
                  <a:ext cx="125" cy="180"/>
                </a:xfrm>
                <a:custGeom>
                  <a:avLst/>
                  <a:gdLst>
                    <a:gd name="T0" fmla="*/ 72 w 72"/>
                    <a:gd name="T1" fmla="*/ 104 h 104"/>
                    <a:gd name="T2" fmla="*/ 72 w 72"/>
                    <a:gd name="T3" fmla="*/ 73 h 104"/>
                    <a:gd name="T4" fmla="*/ 49 w 72"/>
                    <a:gd name="T5" fmla="*/ 37 h 104"/>
                    <a:gd name="T6" fmla="*/ 4 w 72"/>
                    <a:gd name="T7" fmla="*/ 16 h 104"/>
                    <a:gd name="T8" fmla="*/ 0 w 72"/>
                    <a:gd name="T9" fmla="*/ 0 h 104"/>
                  </a:gdLst>
                  <a:ahLst/>
                  <a:cxnLst>
                    <a:cxn ang="0">
                      <a:pos x="T0" y="T1"/>
                    </a:cxn>
                    <a:cxn ang="0">
                      <a:pos x="T2" y="T3"/>
                    </a:cxn>
                    <a:cxn ang="0">
                      <a:pos x="T4" y="T5"/>
                    </a:cxn>
                    <a:cxn ang="0">
                      <a:pos x="T6" y="T7"/>
                    </a:cxn>
                    <a:cxn ang="0">
                      <a:pos x="T8" y="T9"/>
                    </a:cxn>
                  </a:cxnLst>
                  <a:rect l="0" t="0" r="r" b="b"/>
                  <a:pathLst>
                    <a:path w="72" h="104">
                      <a:moveTo>
                        <a:pt x="72" y="104"/>
                      </a:moveTo>
                      <a:cubicBezTo>
                        <a:pt x="72" y="73"/>
                        <a:pt x="72" y="73"/>
                        <a:pt x="72" y="73"/>
                      </a:cubicBezTo>
                      <a:cubicBezTo>
                        <a:pt x="72" y="58"/>
                        <a:pt x="63" y="44"/>
                        <a:pt x="49" y="37"/>
                      </a:cubicBezTo>
                      <a:cubicBezTo>
                        <a:pt x="4" y="16"/>
                        <a:pt x="4" y="16"/>
                        <a:pt x="4" y="16"/>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Freeform 20">
                  <a:extLst>
                    <a:ext uri="{FF2B5EF4-FFF2-40B4-BE49-F238E27FC236}">
                      <a16:creationId xmlns:a16="http://schemas.microsoft.com/office/drawing/2014/main" id="{71BDBC08-22A2-4CCF-AF0C-87E1F7FA9661}"/>
                    </a:ext>
                  </a:extLst>
                </p:cNvPr>
                <p:cNvSpPr>
                  <a:spLocks/>
                </p:cNvSpPr>
                <p:nvPr/>
              </p:nvSpPr>
              <p:spPr bwMode="auto">
                <a:xfrm>
                  <a:off x="-542" y="1536"/>
                  <a:ext cx="150" cy="174"/>
                </a:xfrm>
                <a:custGeom>
                  <a:avLst/>
                  <a:gdLst>
                    <a:gd name="T0" fmla="*/ 58 w 86"/>
                    <a:gd name="T1" fmla="*/ 100 h 100"/>
                    <a:gd name="T2" fmla="*/ 85 w 86"/>
                    <a:gd name="T3" fmla="*/ 52 h 100"/>
                    <a:gd name="T4" fmla="*/ 81 w 86"/>
                    <a:gd name="T5" fmla="*/ 21 h 100"/>
                    <a:gd name="T6" fmla="*/ 59 w 86"/>
                    <a:gd name="T7" fmla="*/ 3 h 100"/>
                    <a:gd name="T8" fmla="*/ 43 w 86"/>
                    <a:gd name="T9" fmla="*/ 0 h 100"/>
                    <a:gd name="T10" fmla="*/ 27 w 86"/>
                    <a:gd name="T11" fmla="*/ 3 h 100"/>
                    <a:gd name="T12" fmla="*/ 5 w 86"/>
                    <a:gd name="T13" fmla="*/ 21 h 100"/>
                    <a:gd name="T14" fmla="*/ 1 w 86"/>
                    <a:gd name="T15" fmla="*/ 52 h 100"/>
                    <a:gd name="T16" fmla="*/ 28 w 86"/>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0">
                      <a:moveTo>
                        <a:pt x="58" y="100"/>
                      </a:moveTo>
                      <a:cubicBezTo>
                        <a:pt x="80" y="91"/>
                        <a:pt x="82" y="71"/>
                        <a:pt x="85" y="52"/>
                      </a:cubicBezTo>
                      <a:cubicBezTo>
                        <a:pt x="86" y="41"/>
                        <a:pt x="86" y="30"/>
                        <a:pt x="81" y="21"/>
                      </a:cubicBezTo>
                      <a:cubicBezTo>
                        <a:pt x="77" y="12"/>
                        <a:pt x="68" y="6"/>
                        <a:pt x="59" y="3"/>
                      </a:cubicBezTo>
                      <a:cubicBezTo>
                        <a:pt x="54" y="1"/>
                        <a:pt x="49" y="0"/>
                        <a:pt x="43" y="0"/>
                      </a:cubicBezTo>
                      <a:cubicBezTo>
                        <a:pt x="37" y="0"/>
                        <a:pt x="32" y="1"/>
                        <a:pt x="27" y="3"/>
                      </a:cubicBezTo>
                      <a:cubicBezTo>
                        <a:pt x="18" y="6"/>
                        <a:pt x="9" y="12"/>
                        <a:pt x="5" y="21"/>
                      </a:cubicBezTo>
                      <a:cubicBezTo>
                        <a:pt x="0" y="30"/>
                        <a:pt x="0" y="41"/>
                        <a:pt x="1" y="52"/>
                      </a:cubicBezTo>
                      <a:cubicBezTo>
                        <a:pt x="4" y="71"/>
                        <a:pt x="6" y="91"/>
                        <a:pt x="28" y="10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Freeform 21">
                  <a:extLst>
                    <a:ext uri="{FF2B5EF4-FFF2-40B4-BE49-F238E27FC236}">
                      <a16:creationId xmlns:a16="http://schemas.microsoft.com/office/drawing/2014/main" id="{A0C1DB9C-74FE-4808-9A89-3EDA8D5C8DD8}"/>
                    </a:ext>
                  </a:extLst>
                </p:cNvPr>
                <p:cNvSpPr>
                  <a:spLocks/>
                </p:cNvSpPr>
                <p:nvPr/>
              </p:nvSpPr>
              <p:spPr bwMode="auto">
                <a:xfrm>
                  <a:off x="-516" y="1730"/>
                  <a:ext cx="98" cy="70"/>
                </a:xfrm>
                <a:custGeom>
                  <a:avLst/>
                  <a:gdLst>
                    <a:gd name="T0" fmla="*/ 0 w 56"/>
                    <a:gd name="T1" fmla="*/ 0 h 40"/>
                    <a:gd name="T2" fmla="*/ 28 w 56"/>
                    <a:gd name="T3" fmla="*/ 40 h 40"/>
                    <a:gd name="T4" fmla="*/ 56 w 56"/>
                    <a:gd name="T5" fmla="*/ 0 h 40"/>
                  </a:gdLst>
                  <a:ahLst/>
                  <a:cxnLst>
                    <a:cxn ang="0">
                      <a:pos x="T0" y="T1"/>
                    </a:cxn>
                    <a:cxn ang="0">
                      <a:pos x="T2" y="T3"/>
                    </a:cxn>
                    <a:cxn ang="0">
                      <a:pos x="T4" y="T5"/>
                    </a:cxn>
                  </a:cxnLst>
                  <a:rect l="0" t="0" r="r" b="b"/>
                  <a:pathLst>
                    <a:path w="56" h="40">
                      <a:moveTo>
                        <a:pt x="0" y="0"/>
                      </a:moveTo>
                      <a:cubicBezTo>
                        <a:pt x="0" y="20"/>
                        <a:pt x="28" y="40"/>
                        <a:pt x="28" y="40"/>
                      </a:cubicBezTo>
                      <a:cubicBezTo>
                        <a:pt x="28" y="40"/>
                        <a:pt x="56" y="20"/>
                        <a:pt x="56"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Freeform 22">
                  <a:extLst>
                    <a:ext uri="{FF2B5EF4-FFF2-40B4-BE49-F238E27FC236}">
                      <a16:creationId xmlns:a16="http://schemas.microsoft.com/office/drawing/2014/main" id="{9F661FAF-8CF2-4D46-A414-CBF63225A36E}"/>
                    </a:ext>
                  </a:extLst>
                </p:cNvPr>
                <p:cNvSpPr>
                  <a:spLocks/>
                </p:cNvSpPr>
                <p:nvPr/>
              </p:nvSpPr>
              <p:spPr bwMode="auto">
                <a:xfrm>
                  <a:off x="-557" y="1730"/>
                  <a:ext cx="41" cy="70"/>
                </a:xfrm>
                <a:custGeom>
                  <a:avLst/>
                  <a:gdLst>
                    <a:gd name="T0" fmla="*/ 24 w 24"/>
                    <a:gd name="T1" fmla="*/ 0 h 40"/>
                    <a:gd name="T2" fmla="*/ 4 w 24"/>
                    <a:gd name="T3" fmla="*/ 40 h 40"/>
                  </a:gdLst>
                  <a:ahLst/>
                  <a:cxnLst>
                    <a:cxn ang="0">
                      <a:pos x="T0" y="T1"/>
                    </a:cxn>
                    <a:cxn ang="0">
                      <a:pos x="T2" y="T3"/>
                    </a:cxn>
                  </a:cxnLst>
                  <a:rect l="0" t="0" r="r" b="b"/>
                  <a:pathLst>
                    <a:path w="24" h="40">
                      <a:moveTo>
                        <a:pt x="24" y="0"/>
                      </a:moveTo>
                      <a:cubicBezTo>
                        <a:pt x="0" y="12"/>
                        <a:pt x="4" y="40"/>
                        <a:pt x="4" y="4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Freeform 23">
                  <a:extLst>
                    <a:ext uri="{FF2B5EF4-FFF2-40B4-BE49-F238E27FC236}">
                      <a16:creationId xmlns:a16="http://schemas.microsoft.com/office/drawing/2014/main" id="{3B92D519-A592-4808-869D-536D7BDCA9C7}"/>
                    </a:ext>
                  </a:extLst>
                </p:cNvPr>
                <p:cNvSpPr>
                  <a:spLocks/>
                </p:cNvSpPr>
                <p:nvPr/>
              </p:nvSpPr>
              <p:spPr bwMode="auto">
                <a:xfrm>
                  <a:off x="-418" y="1730"/>
                  <a:ext cx="34" cy="97"/>
                </a:xfrm>
                <a:custGeom>
                  <a:avLst/>
                  <a:gdLst>
                    <a:gd name="T0" fmla="*/ 0 w 20"/>
                    <a:gd name="T1" fmla="*/ 0 h 56"/>
                    <a:gd name="T2" fmla="*/ 20 w 20"/>
                    <a:gd name="T3" fmla="*/ 40 h 56"/>
                    <a:gd name="T4" fmla="*/ 20 w 20"/>
                    <a:gd name="T5" fmla="*/ 56 h 56"/>
                  </a:gdLst>
                  <a:ahLst/>
                  <a:cxnLst>
                    <a:cxn ang="0">
                      <a:pos x="T0" y="T1"/>
                    </a:cxn>
                    <a:cxn ang="0">
                      <a:pos x="T2" y="T3"/>
                    </a:cxn>
                    <a:cxn ang="0">
                      <a:pos x="T4" y="T5"/>
                    </a:cxn>
                  </a:cxnLst>
                  <a:rect l="0" t="0" r="r" b="b"/>
                  <a:pathLst>
                    <a:path w="20" h="56">
                      <a:moveTo>
                        <a:pt x="0" y="0"/>
                      </a:moveTo>
                      <a:cubicBezTo>
                        <a:pt x="20" y="4"/>
                        <a:pt x="20" y="40"/>
                        <a:pt x="20" y="40"/>
                      </a:cubicBezTo>
                      <a:cubicBezTo>
                        <a:pt x="20" y="56"/>
                        <a:pt x="20" y="56"/>
                        <a:pt x="20" y="56"/>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4">
                  <a:extLst>
                    <a:ext uri="{FF2B5EF4-FFF2-40B4-BE49-F238E27FC236}">
                      <a16:creationId xmlns:a16="http://schemas.microsoft.com/office/drawing/2014/main" id="{6253A9B4-CBE2-4002-ADD5-21EB98BC8212}"/>
                    </a:ext>
                  </a:extLst>
                </p:cNvPr>
                <p:cNvSpPr>
                  <a:spLocks/>
                </p:cNvSpPr>
                <p:nvPr/>
              </p:nvSpPr>
              <p:spPr bwMode="auto">
                <a:xfrm>
                  <a:off x="-592" y="1800"/>
                  <a:ext cx="83" cy="83"/>
                </a:xfrm>
                <a:custGeom>
                  <a:avLst/>
                  <a:gdLst>
                    <a:gd name="T0" fmla="*/ 12 w 48"/>
                    <a:gd name="T1" fmla="*/ 48 h 48"/>
                    <a:gd name="T2" fmla="*/ 0 w 48"/>
                    <a:gd name="T3" fmla="*/ 48 h 48"/>
                    <a:gd name="T4" fmla="*/ 0 w 48"/>
                    <a:gd name="T5" fmla="*/ 32 h 48"/>
                    <a:gd name="T6" fmla="*/ 24 w 48"/>
                    <a:gd name="T7" fmla="*/ 0 h 48"/>
                    <a:gd name="T8" fmla="*/ 24 w 48"/>
                    <a:gd name="T9" fmla="*/ 0 h 48"/>
                    <a:gd name="T10" fmla="*/ 48 w 48"/>
                    <a:gd name="T11" fmla="*/ 32 h 48"/>
                    <a:gd name="T12" fmla="*/ 48 w 48"/>
                    <a:gd name="T13" fmla="*/ 48 h 48"/>
                    <a:gd name="T14" fmla="*/ 36 w 48"/>
                    <a:gd name="T15" fmla="*/ 48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8">
                      <a:moveTo>
                        <a:pt x="12" y="48"/>
                      </a:moveTo>
                      <a:cubicBezTo>
                        <a:pt x="0" y="48"/>
                        <a:pt x="0" y="48"/>
                        <a:pt x="0" y="48"/>
                      </a:cubicBezTo>
                      <a:cubicBezTo>
                        <a:pt x="0" y="32"/>
                        <a:pt x="0" y="32"/>
                        <a:pt x="0" y="32"/>
                      </a:cubicBezTo>
                      <a:cubicBezTo>
                        <a:pt x="0" y="14"/>
                        <a:pt x="11" y="0"/>
                        <a:pt x="24" y="0"/>
                      </a:cubicBezTo>
                      <a:cubicBezTo>
                        <a:pt x="24" y="0"/>
                        <a:pt x="24" y="0"/>
                        <a:pt x="24" y="0"/>
                      </a:cubicBezTo>
                      <a:cubicBezTo>
                        <a:pt x="37" y="0"/>
                        <a:pt x="48" y="14"/>
                        <a:pt x="48" y="32"/>
                      </a:cubicBezTo>
                      <a:cubicBezTo>
                        <a:pt x="48" y="48"/>
                        <a:pt x="48" y="48"/>
                        <a:pt x="48" y="48"/>
                      </a:cubicBezTo>
                      <a:cubicBezTo>
                        <a:pt x="36" y="48"/>
                        <a:pt x="36" y="48"/>
                        <a:pt x="36" y="4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6" name="Oval 25">
                  <a:extLst>
                    <a:ext uri="{FF2B5EF4-FFF2-40B4-BE49-F238E27FC236}">
                      <a16:creationId xmlns:a16="http://schemas.microsoft.com/office/drawing/2014/main" id="{003A8410-1087-4628-8255-134FED8D84A1}"/>
                    </a:ext>
                  </a:extLst>
                </p:cNvPr>
                <p:cNvSpPr>
                  <a:spLocks noChangeArrowheads="1"/>
                </p:cNvSpPr>
                <p:nvPr/>
              </p:nvSpPr>
              <p:spPr bwMode="auto">
                <a:xfrm>
                  <a:off x="-404" y="1827"/>
                  <a:ext cx="41" cy="42"/>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2" name="Group 28">
                <a:extLst>
                  <a:ext uri="{FF2B5EF4-FFF2-40B4-BE49-F238E27FC236}">
                    <a16:creationId xmlns:a16="http://schemas.microsoft.com/office/drawing/2014/main" id="{A8CDF2E1-98A8-4D33-8755-281383B19681}"/>
                  </a:ext>
                </a:extLst>
              </p:cNvPr>
              <p:cNvGrpSpPr>
                <a:grpSpLocks noChangeAspect="1"/>
              </p:cNvGrpSpPr>
              <p:nvPr/>
            </p:nvGrpSpPr>
            <p:grpSpPr bwMode="auto">
              <a:xfrm>
                <a:off x="5638800" y="4080970"/>
                <a:ext cx="457200" cy="441754"/>
                <a:chOff x="-1061" y="2504"/>
                <a:chExt cx="444" cy="429"/>
              </a:xfrm>
            </p:grpSpPr>
            <p:sp>
              <p:nvSpPr>
                <p:cNvPr id="177" name="Freeform 29">
                  <a:extLst>
                    <a:ext uri="{FF2B5EF4-FFF2-40B4-BE49-F238E27FC236}">
                      <a16:creationId xmlns:a16="http://schemas.microsoft.com/office/drawing/2014/main" id="{C911795F-D459-45F2-8A42-171B2FF3EF53}"/>
                    </a:ext>
                  </a:extLst>
                </p:cNvPr>
                <p:cNvSpPr>
                  <a:spLocks/>
                </p:cNvSpPr>
                <p:nvPr/>
              </p:nvSpPr>
              <p:spPr bwMode="auto">
                <a:xfrm>
                  <a:off x="-1061" y="2732"/>
                  <a:ext cx="166" cy="201"/>
                </a:xfrm>
                <a:custGeom>
                  <a:avLst/>
                  <a:gdLst>
                    <a:gd name="T0" fmla="*/ 4 w 96"/>
                    <a:gd name="T1" fmla="*/ 116 h 116"/>
                    <a:gd name="T2" fmla="*/ 36 w 96"/>
                    <a:gd name="T3" fmla="*/ 44 h 116"/>
                    <a:gd name="T4" fmla="*/ 96 w 96"/>
                    <a:gd name="T5" fmla="*/ 24 h 116"/>
                    <a:gd name="T6" fmla="*/ 96 w 96"/>
                    <a:gd name="T7" fmla="*/ 0 h 116"/>
                  </a:gdLst>
                  <a:ahLst/>
                  <a:cxnLst>
                    <a:cxn ang="0">
                      <a:pos x="T0" y="T1"/>
                    </a:cxn>
                    <a:cxn ang="0">
                      <a:pos x="T2" y="T3"/>
                    </a:cxn>
                    <a:cxn ang="0">
                      <a:pos x="T4" y="T5"/>
                    </a:cxn>
                    <a:cxn ang="0">
                      <a:pos x="T6" y="T7"/>
                    </a:cxn>
                  </a:cxnLst>
                  <a:rect l="0" t="0" r="r" b="b"/>
                  <a:pathLst>
                    <a:path w="96" h="116">
                      <a:moveTo>
                        <a:pt x="4" y="116"/>
                      </a:moveTo>
                      <a:cubicBezTo>
                        <a:pt x="4" y="116"/>
                        <a:pt x="0" y="56"/>
                        <a:pt x="36" y="44"/>
                      </a:cubicBezTo>
                      <a:cubicBezTo>
                        <a:pt x="96" y="24"/>
                        <a:pt x="96" y="24"/>
                        <a:pt x="96" y="24"/>
                      </a:cubicBezTo>
                      <a:cubicBezTo>
                        <a:pt x="96" y="0"/>
                        <a:pt x="96" y="0"/>
                        <a:pt x="96" y="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Freeform 30">
                  <a:extLst>
                    <a:ext uri="{FF2B5EF4-FFF2-40B4-BE49-F238E27FC236}">
                      <a16:creationId xmlns:a16="http://schemas.microsoft.com/office/drawing/2014/main" id="{BA734030-9CEB-4063-A364-A1F275021D2A}"/>
                    </a:ext>
                  </a:extLst>
                </p:cNvPr>
                <p:cNvSpPr>
                  <a:spLocks/>
                </p:cNvSpPr>
                <p:nvPr/>
              </p:nvSpPr>
              <p:spPr bwMode="auto">
                <a:xfrm>
                  <a:off x="-783" y="2732"/>
                  <a:ext cx="166" cy="201"/>
                </a:xfrm>
                <a:custGeom>
                  <a:avLst/>
                  <a:gdLst>
                    <a:gd name="T0" fmla="*/ 0 w 96"/>
                    <a:gd name="T1" fmla="*/ 0 h 116"/>
                    <a:gd name="T2" fmla="*/ 0 w 96"/>
                    <a:gd name="T3" fmla="*/ 24 h 116"/>
                    <a:gd name="T4" fmla="*/ 60 w 96"/>
                    <a:gd name="T5" fmla="*/ 44 h 116"/>
                    <a:gd name="T6" fmla="*/ 92 w 96"/>
                    <a:gd name="T7" fmla="*/ 116 h 116"/>
                  </a:gdLst>
                  <a:ahLst/>
                  <a:cxnLst>
                    <a:cxn ang="0">
                      <a:pos x="T0" y="T1"/>
                    </a:cxn>
                    <a:cxn ang="0">
                      <a:pos x="T2" y="T3"/>
                    </a:cxn>
                    <a:cxn ang="0">
                      <a:pos x="T4" y="T5"/>
                    </a:cxn>
                    <a:cxn ang="0">
                      <a:pos x="T6" y="T7"/>
                    </a:cxn>
                  </a:cxnLst>
                  <a:rect l="0" t="0" r="r" b="b"/>
                  <a:pathLst>
                    <a:path w="96" h="116">
                      <a:moveTo>
                        <a:pt x="0" y="0"/>
                      </a:moveTo>
                      <a:cubicBezTo>
                        <a:pt x="0" y="24"/>
                        <a:pt x="0" y="24"/>
                        <a:pt x="0" y="24"/>
                      </a:cubicBezTo>
                      <a:cubicBezTo>
                        <a:pt x="60" y="44"/>
                        <a:pt x="60" y="44"/>
                        <a:pt x="60" y="44"/>
                      </a:cubicBezTo>
                      <a:cubicBezTo>
                        <a:pt x="96" y="56"/>
                        <a:pt x="92" y="116"/>
                        <a:pt x="92" y="11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Freeform 31">
                  <a:extLst>
                    <a:ext uri="{FF2B5EF4-FFF2-40B4-BE49-F238E27FC236}">
                      <a16:creationId xmlns:a16="http://schemas.microsoft.com/office/drawing/2014/main" id="{AC37C30B-1F51-4C38-A398-0A2E60368839}"/>
                    </a:ext>
                  </a:extLst>
                </p:cNvPr>
                <p:cNvSpPr>
                  <a:spLocks/>
                </p:cNvSpPr>
                <p:nvPr/>
              </p:nvSpPr>
              <p:spPr bwMode="auto">
                <a:xfrm>
                  <a:off x="-936" y="2504"/>
                  <a:ext cx="194" cy="235"/>
                </a:xfrm>
                <a:custGeom>
                  <a:avLst/>
                  <a:gdLst>
                    <a:gd name="T0" fmla="*/ 76 w 112"/>
                    <a:gd name="T1" fmla="*/ 136 h 136"/>
                    <a:gd name="T2" fmla="*/ 110 w 112"/>
                    <a:gd name="T3" fmla="*/ 67 h 136"/>
                    <a:gd name="T4" fmla="*/ 106 w 112"/>
                    <a:gd name="T5" fmla="*/ 27 h 136"/>
                    <a:gd name="T6" fmla="*/ 77 w 112"/>
                    <a:gd name="T7" fmla="*/ 3 h 136"/>
                    <a:gd name="T8" fmla="*/ 56 w 112"/>
                    <a:gd name="T9" fmla="*/ 0 h 136"/>
                    <a:gd name="T10" fmla="*/ 35 w 112"/>
                    <a:gd name="T11" fmla="*/ 3 h 136"/>
                    <a:gd name="T12" fmla="*/ 6 w 112"/>
                    <a:gd name="T13" fmla="*/ 27 h 136"/>
                    <a:gd name="T14" fmla="*/ 2 w 112"/>
                    <a:gd name="T15" fmla="*/ 67 h 136"/>
                    <a:gd name="T16" fmla="*/ 36 w 112"/>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 h="136">
                      <a:moveTo>
                        <a:pt x="76" y="136"/>
                      </a:moveTo>
                      <a:cubicBezTo>
                        <a:pt x="104" y="124"/>
                        <a:pt x="107" y="92"/>
                        <a:pt x="110" y="67"/>
                      </a:cubicBezTo>
                      <a:cubicBezTo>
                        <a:pt x="112" y="53"/>
                        <a:pt x="112" y="39"/>
                        <a:pt x="106" y="27"/>
                      </a:cubicBezTo>
                      <a:cubicBezTo>
                        <a:pt x="100" y="15"/>
                        <a:pt x="89" y="7"/>
                        <a:pt x="77" y="3"/>
                      </a:cubicBezTo>
                      <a:cubicBezTo>
                        <a:pt x="70" y="1"/>
                        <a:pt x="63" y="0"/>
                        <a:pt x="56" y="0"/>
                      </a:cubicBezTo>
                      <a:cubicBezTo>
                        <a:pt x="49" y="0"/>
                        <a:pt x="42" y="1"/>
                        <a:pt x="35" y="3"/>
                      </a:cubicBezTo>
                      <a:cubicBezTo>
                        <a:pt x="23" y="7"/>
                        <a:pt x="12" y="15"/>
                        <a:pt x="6" y="27"/>
                      </a:cubicBezTo>
                      <a:cubicBezTo>
                        <a:pt x="0" y="39"/>
                        <a:pt x="0" y="53"/>
                        <a:pt x="2" y="67"/>
                      </a:cubicBezTo>
                      <a:cubicBezTo>
                        <a:pt x="5" y="92"/>
                        <a:pt x="8" y="124"/>
                        <a:pt x="36" y="13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Freeform 32">
                  <a:extLst>
                    <a:ext uri="{FF2B5EF4-FFF2-40B4-BE49-F238E27FC236}">
                      <a16:creationId xmlns:a16="http://schemas.microsoft.com/office/drawing/2014/main" id="{BD12210B-A087-4252-803D-34A5F2ECF1D2}"/>
                    </a:ext>
                  </a:extLst>
                </p:cNvPr>
                <p:cNvSpPr>
                  <a:spLocks/>
                </p:cNvSpPr>
                <p:nvPr/>
              </p:nvSpPr>
              <p:spPr bwMode="auto">
                <a:xfrm>
                  <a:off x="-901" y="2566"/>
                  <a:ext cx="125" cy="35"/>
                </a:xfrm>
                <a:custGeom>
                  <a:avLst/>
                  <a:gdLst>
                    <a:gd name="T0" fmla="*/ 0 w 72"/>
                    <a:gd name="T1" fmla="*/ 20 h 20"/>
                    <a:gd name="T2" fmla="*/ 52 w 72"/>
                    <a:gd name="T3" fmla="*/ 0 h 20"/>
                    <a:gd name="T4" fmla="*/ 72 w 72"/>
                    <a:gd name="T5" fmla="*/ 20 h 20"/>
                  </a:gdLst>
                  <a:ahLst/>
                  <a:cxnLst>
                    <a:cxn ang="0">
                      <a:pos x="T0" y="T1"/>
                    </a:cxn>
                    <a:cxn ang="0">
                      <a:pos x="T2" y="T3"/>
                    </a:cxn>
                    <a:cxn ang="0">
                      <a:pos x="T4" y="T5"/>
                    </a:cxn>
                  </a:cxnLst>
                  <a:rect l="0" t="0" r="r" b="b"/>
                  <a:pathLst>
                    <a:path w="72" h="20">
                      <a:moveTo>
                        <a:pt x="0" y="20"/>
                      </a:moveTo>
                      <a:cubicBezTo>
                        <a:pt x="40" y="20"/>
                        <a:pt x="48" y="12"/>
                        <a:pt x="52" y="0"/>
                      </a:cubicBezTo>
                      <a:cubicBezTo>
                        <a:pt x="52" y="0"/>
                        <a:pt x="52" y="20"/>
                        <a:pt x="72" y="2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Freeform 33">
                  <a:extLst>
                    <a:ext uri="{FF2B5EF4-FFF2-40B4-BE49-F238E27FC236}">
                      <a16:creationId xmlns:a16="http://schemas.microsoft.com/office/drawing/2014/main" id="{90EDD757-9E8A-474F-AE2F-23DCC67CBD79}"/>
                    </a:ext>
                  </a:extLst>
                </p:cNvPr>
                <p:cNvSpPr>
                  <a:spLocks/>
                </p:cNvSpPr>
                <p:nvPr/>
              </p:nvSpPr>
              <p:spPr bwMode="auto">
                <a:xfrm>
                  <a:off x="-895" y="2774"/>
                  <a:ext cx="112" cy="76"/>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Freeform 34">
                  <a:extLst>
                    <a:ext uri="{FF2B5EF4-FFF2-40B4-BE49-F238E27FC236}">
                      <a16:creationId xmlns:a16="http://schemas.microsoft.com/office/drawing/2014/main" id="{9E48CA72-B365-4C62-BA8B-5156D6F19997}"/>
                    </a:ext>
                  </a:extLst>
                </p:cNvPr>
                <p:cNvSpPr>
                  <a:spLocks/>
                </p:cNvSpPr>
                <p:nvPr/>
              </p:nvSpPr>
              <p:spPr bwMode="auto">
                <a:xfrm>
                  <a:off x="-943" y="2781"/>
                  <a:ext cx="28" cy="55"/>
                </a:xfrm>
                <a:custGeom>
                  <a:avLst/>
                  <a:gdLst>
                    <a:gd name="T0" fmla="*/ 16 w 16"/>
                    <a:gd name="T1" fmla="*/ 0 h 32"/>
                    <a:gd name="T2" fmla="*/ 4 w 16"/>
                    <a:gd name="T3" fmla="*/ 32 h 32"/>
                  </a:gdLst>
                  <a:ahLst/>
                  <a:cxnLst>
                    <a:cxn ang="0">
                      <a:pos x="T0" y="T1"/>
                    </a:cxn>
                    <a:cxn ang="0">
                      <a:pos x="T2" y="T3"/>
                    </a:cxn>
                  </a:cxnLst>
                  <a:rect l="0" t="0" r="r" b="b"/>
                  <a:pathLst>
                    <a:path w="16" h="32">
                      <a:moveTo>
                        <a:pt x="16" y="0"/>
                      </a:moveTo>
                      <a:cubicBezTo>
                        <a:pt x="0" y="12"/>
                        <a:pt x="4" y="32"/>
                        <a:pt x="4" y="32"/>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Freeform 35">
                  <a:extLst>
                    <a:ext uri="{FF2B5EF4-FFF2-40B4-BE49-F238E27FC236}">
                      <a16:creationId xmlns:a16="http://schemas.microsoft.com/office/drawing/2014/main" id="{2772ACEC-AB4F-4994-A52C-74E541CBDB3C}"/>
                    </a:ext>
                  </a:extLst>
                </p:cNvPr>
                <p:cNvSpPr>
                  <a:spLocks/>
                </p:cNvSpPr>
                <p:nvPr/>
              </p:nvSpPr>
              <p:spPr bwMode="auto">
                <a:xfrm>
                  <a:off x="-985" y="2836"/>
                  <a:ext cx="97" cy="97"/>
                </a:xfrm>
                <a:custGeom>
                  <a:avLst/>
                  <a:gdLst>
                    <a:gd name="T0" fmla="*/ 44 w 56"/>
                    <a:gd name="T1" fmla="*/ 56 h 56"/>
                    <a:gd name="T2" fmla="*/ 56 w 56"/>
                    <a:gd name="T3" fmla="*/ 56 h 56"/>
                    <a:gd name="T4" fmla="*/ 56 w 56"/>
                    <a:gd name="T5" fmla="*/ 40 h 56"/>
                    <a:gd name="T6" fmla="*/ 28 w 56"/>
                    <a:gd name="T7" fmla="*/ 0 h 56"/>
                    <a:gd name="T8" fmla="*/ 28 w 56"/>
                    <a:gd name="T9" fmla="*/ 0 h 56"/>
                    <a:gd name="T10" fmla="*/ 28 w 56"/>
                    <a:gd name="T11" fmla="*/ 0 h 56"/>
                    <a:gd name="T12" fmla="*/ 0 w 56"/>
                    <a:gd name="T13" fmla="*/ 40 h 56"/>
                    <a:gd name="T14" fmla="*/ 0 w 56"/>
                    <a:gd name="T15" fmla="*/ 56 h 56"/>
                    <a:gd name="T16" fmla="*/ 12 w 56"/>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56">
                      <a:moveTo>
                        <a:pt x="44" y="56"/>
                      </a:moveTo>
                      <a:cubicBezTo>
                        <a:pt x="56" y="56"/>
                        <a:pt x="56" y="56"/>
                        <a:pt x="56" y="56"/>
                      </a:cubicBezTo>
                      <a:cubicBezTo>
                        <a:pt x="56" y="40"/>
                        <a:pt x="56" y="40"/>
                        <a:pt x="56" y="40"/>
                      </a:cubicBezTo>
                      <a:cubicBezTo>
                        <a:pt x="56" y="22"/>
                        <a:pt x="44" y="0"/>
                        <a:pt x="28" y="0"/>
                      </a:cubicBezTo>
                      <a:cubicBezTo>
                        <a:pt x="28" y="0"/>
                        <a:pt x="28" y="0"/>
                        <a:pt x="28" y="0"/>
                      </a:cubicBezTo>
                      <a:cubicBezTo>
                        <a:pt x="28" y="0"/>
                        <a:pt x="28" y="0"/>
                        <a:pt x="28" y="0"/>
                      </a:cubicBezTo>
                      <a:cubicBezTo>
                        <a:pt x="12" y="0"/>
                        <a:pt x="0" y="22"/>
                        <a:pt x="0" y="40"/>
                      </a:cubicBezTo>
                      <a:cubicBezTo>
                        <a:pt x="0" y="56"/>
                        <a:pt x="0" y="56"/>
                        <a:pt x="0" y="56"/>
                      </a:cubicBezTo>
                      <a:cubicBezTo>
                        <a:pt x="12" y="56"/>
                        <a:pt x="12" y="56"/>
                        <a:pt x="12" y="5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Freeform 36">
                  <a:extLst>
                    <a:ext uri="{FF2B5EF4-FFF2-40B4-BE49-F238E27FC236}">
                      <a16:creationId xmlns:a16="http://schemas.microsoft.com/office/drawing/2014/main" id="{ABA1A0A7-0BD5-458C-AEF5-A3A7C1574FDA}"/>
                    </a:ext>
                  </a:extLst>
                </p:cNvPr>
                <p:cNvSpPr>
                  <a:spLocks/>
                </p:cNvSpPr>
                <p:nvPr/>
              </p:nvSpPr>
              <p:spPr bwMode="auto">
                <a:xfrm>
                  <a:off x="-763" y="2781"/>
                  <a:ext cx="21" cy="83"/>
                </a:xfrm>
                <a:custGeom>
                  <a:avLst/>
                  <a:gdLst>
                    <a:gd name="T0" fmla="*/ 0 w 12"/>
                    <a:gd name="T1" fmla="*/ 0 h 48"/>
                    <a:gd name="T2" fmla="*/ 12 w 12"/>
                    <a:gd name="T3" fmla="*/ 40 h 48"/>
                    <a:gd name="T4" fmla="*/ 12 w 12"/>
                    <a:gd name="T5" fmla="*/ 48 h 48"/>
                  </a:gdLst>
                  <a:ahLst/>
                  <a:cxnLst>
                    <a:cxn ang="0">
                      <a:pos x="T0" y="T1"/>
                    </a:cxn>
                    <a:cxn ang="0">
                      <a:pos x="T2" y="T3"/>
                    </a:cxn>
                    <a:cxn ang="0">
                      <a:pos x="T4" y="T5"/>
                    </a:cxn>
                  </a:cxnLst>
                  <a:rect l="0" t="0" r="r" b="b"/>
                  <a:pathLst>
                    <a:path w="12" h="48">
                      <a:moveTo>
                        <a:pt x="0" y="0"/>
                      </a:moveTo>
                      <a:cubicBezTo>
                        <a:pt x="12" y="4"/>
                        <a:pt x="12" y="40"/>
                        <a:pt x="12" y="40"/>
                      </a:cubicBezTo>
                      <a:cubicBezTo>
                        <a:pt x="12" y="48"/>
                        <a:pt x="12" y="48"/>
                        <a:pt x="12" y="48"/>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Oval 37">
                  <a:extLst>
                    <a:ext uri="{FF2B5EF4-FFF2-40B4-BE49-F238E27FC236}">
                      <a16:creationId xmlns:a16="http://schemas.microsoft.com/office/drawing/2014/main" id="{F1FC673E-8EEF-4219-A0A3-25C57A869E7C}"/>
                    </a:ext>
                  </a:extLst>
                </p:cNvPr>
                <p:cNvSpPr>
                  <a:spLocks noChangeArrowheads="1"/>
                </p:cNvSpPr>
                <p:nvPr/>
              </p:nvSpPr>
              <p:spPr bwMode="auto">
                <a:xfrm>
                  <a:off x="-776" y="2864"/>
                  <a:ext cx="69" cy="69"/>
                </a:xfrm>
                <a:prstGeom prst="ellips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40">
                <a:extLst>
                  <a:ext uri="{FF2B5EF4-FFF2-40B4-BE49-F238E27FC236}">
                    <a16:creationId xmlns:a16="http://schemas.microsoft.com/office/drawing/2014/main" id="{3355D5F1-070A-481E-8131-5AE3DF4D6AE5}"/>
                  </a:ext>
                </a:extLst>
              </p:cNvPr>
              <p:cNvGrpSpPr>
                <a:grpSpLocks noChangeAspect="1"/>
              </p:cNvGrpSpPr>
              <p:nvPr/>
            </p:nvGrpSpPr>
            <p:grpSpPr bwMode="auto">
              <a:xfrm>
                <a:off x="2578390" y="5383865"/>
                <a:ext cx="457200" cy="456136"/>
                <a:chOff x="-1363" y="2796"/>
                <a:chExt cx="430" cy="429"/>
              </a:xfrm>
            </p:grpSpPr>
            <p:sp>
              <p:nvSpPr>
                <p:cNvPr id="166" name="Freeform 41">
                  <a:extLst>
                    <a:ext uri="{FF2B5EF4-FFF2-40B4-BE49-F238E27FC236}">
                      <a16:creationId xmlns:a16="http://schemas.microsoft.com/office/drawing/2014/main" id="{A6A193D2-80C7-49CC-981B-DFBDA7F2D1E1}"/>
                    </a:ext>
                  </a:extLst>
                </p:cNvPr>
                <p:cNvSpPr>
                  <a:spLocks/>
                </p:cNvSpPr>
                <p:nvPr/>
              </p:nvSpPr>
              <p:spPr bwMode="auto">
                <a:xfrm>
                  <a:off x="-1231" y="2983"/>
                  <a:ext cx="48" cy="104"/>
                </a:xfrm>
                <a:custGeom>
                  <a:avLst/>
                  <a:gdLst>
                    <a:gd name="T0" fmla="*/ 28 w 28"/>
                    <a:gd name="T1" fmla="*/ 60 h 60"/>
                    <a:gd name="T2" fmla="*/ 0 w 28"/>
                    <a:gd name="T3" fmla="*/ 16 h 60"/>
                    <a:gd name="T4" fmla="*/ 0 w 28"/>
                    <a:gd name="T5" fmla="*/ 0 h 60"/>
                  </a:gdLst>
                  <a:ahLst/>
                  <a:cxnLst>
                    <a:cxn ang="0">
                      <a:pos x="T0" y="T1"/>
                    </a:cxn>
                    <a:cxn ang="0">
                      <a:pos x="T2" y="T3"/>
                    </a:cxn>
                    <a:cxn ang="0">
                      <a:pos x="T4" y="T5"/>
                    </a:cxn>
                  </a:cxnLst>
                  <a:rect l="0" t="0" r="r" b="b"/>
                  <a:pathLst>
                    <a:path w="28" h="60">
                      <a:moveTo>
                        <a:pt x="28" y="60"/>
                      </a:moveTo>
                      <a:cubicBezTo>
                        <a:pt x="15" y="51"/>
                        <a:pt x="0" y="34"/>
                        <a:pt x="0" y="16"/>
                      </a:cubicBezTo>
                      <a:cubicBezTo>
                        <a:pt x="0" y="0"/>
                        <a:pt x="0" y="0"/>
                        <a:pt x="0"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42">
                  <a:extLst>
                    <a:ext uri="{FF2B5EF4-FFF2-40B4-BE49-F238E27FC236}">
                      <a16:creationId xmlns:a16="http://schemas.microsoft.com/office/drawing/2014/main" id="{6DFE86CC-0A99-4F6B-AC94-34AF37B0E025}"/>
                    </a:ext>
                  </a:extLst>
                </p:cNvPr>
                <p:cNvSpPr>
                  <a:spLocks/>
                </p:cNvSpPr>
                <p:nvPr/>
              </p:nvSpPr>
              <p:spPr bwMode="auto">
                <a:xfrm>
                  <a:off x="-1113" y="2983"/>
                  <a:ext cx="48" cy="104"/>
                </a:xfrm>
                <a:custGeom>
                  <a:avLst/>
                  <a:gdLst>
                    <a:gd name="T0" fmla="*/ 28 w 28"/>
                    <a:gd name="T1" fmla="*/ 0 h 60"/>
                    <a:gd name="T2" fmla="*/ 28 w 28"/>
                    <a:gd name="T3" fmla="*/ 16 h 60"/>
                    <a:gd name="T4" fmla="*/ 0 w 28"/>
                    <a:gd name="T5" fmla="*/ 60 h 60"/>
                  </a:gdLst>
                  <a:ahLst/>
                  <a:cxnLst>
                    <a:cxn ang="0">
                      <a:pos x="T0" y="T1"/>
                    </a:cxn>
                    <a:cxn ang="0">
                      <a:pos x="T2" y="T3"/>
                    </a:cxn>
                    <a:cxn ang="0">
                      <a:pos x="T4" y="T5"/>
                    </a:cxn>
                  </a:cxnLst>
                  <a:rect l="0" t="0" r="r" b="b"/>
                  <a:pathLst>
                    <a:path w="28" h="60">
                      <a:moveTo>
                        <a:pt x="28" y="0"/>
                      </a:moveTo>
                      <a:cubicBezTo>
                        <a:pt x="28" y="16"/>
                        <a:pt x="28" y="16"/>
                        <a:pt x="28" y="16"/>
                      </a:cubicBezTo>
                      <a:cubicBezTo>
                        <a:pt x="28" y="34"/>
                        <a:pt x="14" y="51"/>
                        <a:pt x="0" y="6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Freeform 43">
                  <a:extLst>
                    <a:ext uri="{FF2B5EF4-FFF2-40B4-BE49-F238E27FC236}">
                      <a16:creationId xmlns:a16="http://schemas.microsoft.com/office/drawing/2014/main" id="{A492B5F0-6AED-4C9F-AB51-5D7F98F15A65}"/>
                    </a:ext>
                  </a:extLst>
                </p:cNvPr>
                <p:cNvSpPr>
                  <a:spLocks/>
                </p:cNvSpPr>
                <p:nvPr/>
              </p:nvSpPr>
              <p:spPr bwMode="auto">
                <a:xfrm>
                  <a:off x="-1231" y="2920"/>
                  <a:ext cx="166" cy="28"/>
                </a:xfrm>
                <a:custGeom>
                  <a:avLst/>
                  <a:gdLst>
                    <a:gd name="T0" fmla="*/ 96 w 96"/>
                    <a:gd name="T1" fmla="*/ 16 h 16"/>
                    <a:gd name="T2" fmla="*/ 48 w 96"/>
                    <a:gd name="T3" fmla="*/ 0 h 16"/>
                    <a:gd name="T4" fmla="*/ 0 w 96"/>
                    <a:gd name="T5" fmla="*/ 16 h 16"/>
                  </a:gdLst>
                  <a:ahLst/>
                  <a:cxnLst>
                    <a:cxn ang="0">
                      <a:pos x="T0" y="T1"/>
                    </a:cxn>
                    <a:cxn ang="0">
                      <a:pos x="T2" y="T3"/>
                    </a:cxn>
                    <a:cxn ang="0">
                      <a:pos x="T4" y="T5"/>
                    </a:cxn>
                  </a:cxnLst>
                  <a:rect l="0" t="0" r="r" b="b"/>
                  <a:pathLst>
                    <a:path w="96" h="16">
                      <a:moveTo>
                        <a:pt x="96" y="16"/>
                      </a:moveTo>
                      <a:cubicBezTo>
                        <a:pt x="56" y="16"/>
                        <a:pt x="48" y="0"/>
                        <a:pt x="48" y="0"/>
                      </a:cubicBezTo>
                      <a:cubicBezTo>
                        <a:pt x="48" y="0"/>
                        <a:pt x="40" y="16"/>
                        <a:pt x="0" y="16"/>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Freeform 44">
                  <a:extLst>
                    <a:ext uri="{FF2B5EF4-FFF2-40B4-BE49-F238E27FC236}">
                      <a16:creationId xmlns:a16="http://schemas.microsoft.com/office/drawing/2014/main" id="{5F929DE4-4462-4BC6-90EA-99EBB05F4554}"/>
                    </a:ext>
                  </a:extLst>
                </p:cNvPr>
                <p:cNvSpPr>
                  <a:spLocks/>
                </p:cNvSpPr>
                <p:nvPr/>
              </p:nvSpPr>
              <p:spPr bwMode="auto">
                <a:xfrm>
                  <a:off x="-1266" y="2886"/>
                  <a:ext cx="17" cy="208"/>
                </a:xfrm>
                <a:custGeom>
                  <a:avLst/>
                  <a:gdLst>
                    <a:gd name="T0" fmla="*/ 0 w 10"/>
                    <a:gd name="T1" fmla="*/ 120 h 120"/>
                    <a:gd name="T2" fmla="*/ 0 w 10"/>
                    <a:gd name="T3" fmla="*/ 36 h 120"/>
                    <a:gd name="T4" fmla="*/ 10 w 10"/>
                    <a:gd name="T5" fmla="*/ 0 h 120"/>
                  </a:gdLst>
                  <a:ahLst/>
                  <a:cxnLst>
                    <a:cxn ang="0">
                      <a:pos x="T0" y="T1"/>
                    </a:cxn>
                    <a:cxn ang="0">
                      <a:pos x="T2" y="T3"/>
                    </a:cxn>
                    <a:cxn ang="0">
                      <a:pos x="T4" y="T5"/>
                    </a:cxn>
                  </a:cxnLst>
                  <a:rect l="0" t="0" r="r" b="b"/>
                  <a:pathLst>
                    <a:path w="10" h="120">
                      <a:moveTo>
                        <a:pt x="0" y="120"/>
                      </a:moveTo>
                      <a:cubicBezTo>
                        <a:pt x="0" y="36"/>
                        <a:pt x="0" y="36"/>
                        <a:pt x="0" y="36"/>
                      </a:cubicBezTo>
                      <a:cubicBezTo>
                        <a:pt x="0" y="23"/>
                        <a:pt x="4" y="11"/>
                        <a:pt x="10"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45">
                  <a:extLst>
                    <a:ext uri="{FF2B5EF4-FFF2-40B4-BE49-F238E27FC236}">
                      <a16:creationId xmlns:a16="http://schemas.microsoft.com/office/drawing/2014/main" id="{BFC3D8AF-B767-4F0E-BEC0-2053DF1321A1}"/>
                    </a:ext>
                  </a:extLst>
                </p:cNvPr>
                <p:cNvSpPr>
                  <a:spLocks/>
                </p:cNvSpPr>
                <p:nvPr/>
              </p:nvSpPr>
              <p:spPr bwMode="auto">
                <a:xfrm>
                  <a:off x="-1048" y="2886"/>
                  <a:ext cx="18" cy="208"/>
                </a:xfrm>
                <a:custGeom>
                  <a:avLst/>
                  <a:gdLst>
                    <a:gd name="T0" fmla="*/ 0 w 10"/>
                    <a:gd name="T1" fmla="*/ 0 h 120"/>
                    <a:gd name="T2" fmla="*/ 10 w 10"/>
                    <a:gd name="T3" fmla="*/ 36 h 120"/>
                    <a:gd name="T4" fmla="*/ 10 w 10"/>
                    <a:gd name="T5" fmla="*/ 120 h 120"/>
                  </a:gdLst>
                  <a:ahLst/>
                  <a:cxnLst>
                    <a:cxn ang="0">
                      <a:pos x="T0" y="T1"/>
                    </a:cxn>
                    <a:cxn ang="0">
                      <a:pos x="T2" y="T3"/>
                    </a:cxn>
                    <a:cxn ang="0">
                      <a:pos x="T4" y="T5"/>
                    </a:cxn>
                  </a:cxnLst>
                  <a:rect l="0" t="0" r="r" b="b"/>
                  <a:pathLst>
                    <a:path w="10" h="120">
                      <a:moveTo>
                        <a:pt x="0" y="0"/>
                      </a:moveTo>
                      <a:cubicBezTo>
                        <a:pt x="6" y="11"/>
                        <a:pt x="10" y="23"/>
                        <a:pt x="10" y="36"/>
                      </a:cubicBezTo>
                      <a:cubicBezTo>
                        <a:pt x="10" y="120"/>
                        <a:pt x="10" y="120"/>
                        <a:pt x="10" y="12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Freeform 46">
                  <a:extLst>
                    <a:ext uri="{FF2B5EF4-FFF2-40B4-BE49-F238E27FC236}">
                      <a16:creationId xmlns:a16="http://schemas.microsoft.com/office/drawing/2014/main" id="{FD0DBC96-513A-424C-8F16-2F1DBB0FDA8D}"/>
                    </a:ext>
                  </a:extLst>
                </p:cNvPr>
                <p:cNvSpPr>
                  <a:spLocks/>
                </p:cNvSpPr>
                <p:nvPr/>
              </p:nvSpPr>
              <p:spPr bwMode="auto">
                <a:xfrm>
                  <a:off x="-1093" y="3073"/>
                  <a:ext cx="160" cy="152"/>
                </a:xfrm>
                <a:custGeom>
                  <a:avLst/>
                  <a:gdLst>
                    <a:gd name="T0" fmla="*/ 0 w 92"/>
                    <a:gd name="T1" fmla="*/ 0 h 88"/>
                    <a:gd name="T2" fmla="*/ 0 w 92"/>
                    <a:gd name="T3" fmla="*/ 20 h 88"/>
                    <a:gd name="T4" fmla="*/ 45 w 92"/>
                    <a:gd name="T5" fmla="*/ 36 h 88"/>
                    <a:gd name="T6" fmla="*/ 91 w 92"/>
                    <a:gd name="T7" fmla="*/ 83 h 88"/>
                    <a:gd name="T8" fmla="*/ 92 w 92"/>
                    <a:gd name="T9" fmla="*/ 88 h 88"/>
                  </a:gdLst>
                  <a:ahLst/>
                  <a:cxnLst>
                    <a:cxn ang="0">
                      <a:pos x="T0" y="T1"/>
                    </a:cxn>
                    <a:cxn ang="0">
                      <a:pos x="T2" y="T3"/>
                    </a:cxn>
                    <a:cxn ang="0">
                      <a:pos x="T4" y="T5"/>
                    </a:cxn>
                    <a:cxn ang="0">
                      <a:pos x="T6" y="T7"/>
                    </a:cxn>
                    <a:cxn ang="0">
                      <a:pos x="T8" y="T9"/>
                    </a:cxn>
                  </a:cxnLst>
                  <a:rect l="0" t="0" r="r" b="b"/>
                  <a:pathLst>
                    <a:path w="92" h="88">
                      <a:moveTo>
                        <a:pt x="0" y="0"/>
                      </a:moveTo>
                      <a:cubicBezTo>
                        <a:pt x="0" y="20"/>
                        <a:pt x="0" y="20"/>
                        <a:pt x="0" y="20"/>
                      </a:cubicBezTo>
                      <a:cubicBezTo>
                        <a:pt x="45" y="36"/>
                        <a:pt x="45" y="36"/>
                        <a:pt x="45" y="36"/>
                      </a:cubicBezTo>
                      <a:cubicBezTo>
                        <a:pt x="67" y="43"/>
                        <a:pt x="84" y="61"/>
                        <a:pt x="91" y="83"/>
                      </a:cubicBezTo>
                      <a:cubicBezTo>
                        <a:pt x="92" y="88"/>
                        <a:pt x="92" y="88"/>
                        <a:pt x="92" y="88"/>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Freeform 47">
                  <a:extLst>
                    <a:ext uri="{FF2B5EF4-FFF2-40B4-BE49-F238E27FC236}">
                      <a16:creationId xmlns:a16="http://schemas.microsoft.com/office/drawing/2014/main" id="{58A5B1BB-C76A-44B5-A6BC-D1D5B168894B}"/>
                    </a:ext>
                  </a:extLst>
                </p:cNvPr>
                <p:cNvSpPr>
                  <a:spLocks/>
                </p:cNvSpPr>
                <p:nvPr/>
              </p:nvSpPr>
              <p:spPr bwMode="auto">
                <a:xfrm>
                  <a:off x="-1363" y="3073"/>
                  <a:ext cx="159" cy="152"/>
                </a:xfrm>
                <a:custGeom>
                  <a:avLst/>
                  <a:gdLst>
                    <a:gd name="T0" fmla="*/ 0 w 92"/>
                    <a:gd name="T1" fmla="*/ 88 h 88"/>
                    <a:gd name="T2" fmla="*/ 1 w 92"/>
                    <a:gd name="T3" fmla="*/ 83 h 88"/>
                    <a:gd name="T4" fmla="*/ 47 w 92"/>
                    <a:gd name="T5" fmla="*/ 36 h 88"/>
                    <a:gd name="T6" fmla="*/ 92 w 92"/>
                    <a:gd name="T7" fmla="*/ 20 h 88"/>
                    <a:gd name="T8" fmla="*/ 92 w 92"/>
                    <a:gd name="T9" fmla="*/ 0 h 88"/>
                  </a:gdLst>
                  <a:ahLst/>
                  <a:cxnLst>
                    <a:cxn ang="0">
                      <a:pos x="T0" y="T1"/>
                    </a:cxn>
                    <a:cxn ang="0">
                      <a:pos x="T2" y="T3"/>
                    </a:cxn>
                    <a:cxn ang="0">
                      <a:pos x="T4" y="T5"/>
                    </a:cxn>
                    <a:cxn ang="0">
                      <a:pos x="T6" y="T7"/>
                    </a:cxn>
                    <a:cxn ang="0">
                      <a:pos x="T8" y="T9"/>
                    </a:cxn>
                  </a:cxnLst>
                  <a:rect l="0" t="0" r="r" b="b"/>
                  <a:pathLst>
                    <a:path w="92" h="88">
                      <a:moveTo>
                        <a:pt x="0" y="88"/>
                      </a:moveTo>
                      <a:cubicBezTo>
                        <a:pt x="1" y="83"/>
                        <a:pt x="1" y="83"/>
                        <a:pt x="1" y="83"/>
                      </a:cubicBezTo>
                      <a:cubicBezTo>
                        <a:pt x="8" y="61"/>
                        <a:pt x="25" y="43"/>
                        <a:pt x="47" y="36"/>
                      </a:cubicBezTo>
                      <a:cubicBezTo>
                        <a:pt x="92" y="20"/>
                        <a:pt x="92" y="20"/>
                        <a:pt x="92" y="20"/>
                      </a:cubicBezTo>
                      <a:cubicBezTo>
                        <a:pt x="92" y="0"/>
                        <a:pt x="92" y="0"/>
                        <a:pt x="92"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48">
                  <a:extLst>
                    <a:ext uri="{FF2B5EF4-FFF2-40B4-BE49-F238E27FC236}">
                      <a16:creationId xmlns:a16="http://schemas.microsoft.com/office/drawing/2014/main" id="{8F81DE40-7B2E-4B56-A7A7-6E749BF18443}"/>
                    </a:ext>
                  </a:extLst>
                </p:cNvPr>
                <p:cNvSpPr>
                  <a:spLocks/>
                </p:cNvSpPr>
                <p:nvPr/>
              </p:nvSpPr>
              <p:spPr bwMode="auto">
                <a:xfrm>
                  <a:off x="-1204" y="3107"/>
                  <a:ext cx="111" cy="77"/>
                </a:xfrm>
                <a:custGeom>
                  <a:avLst/>
                  <a:gdLst>
                    <a:gd name="T0" fmla="*/ 0 w 64"/>
                    <a:gd name="T1" fmla="*/ 0 h 44"/>
                    <a:gd name="T2" fmla="*/ 32 w 64"/>
                    <a:gd name="T3" fmla="*/ 44 h 44"/>
                    <a:gd name="T4" fmla="*/ 64 w 64"/>
                    <a:gd name="T5" fmla="*/ 0 h 44"/>
                  </a:gdLst>
                  <a:ahLst/>
                  <a:cxnLst>
                    <a:cxn ang="0">
                      <a:pos x="T0" y="T1"/>
                    </a:cxn>
                    <a:cxn ang="0">
                      <a:pos x="T2" y="T3"/>
                    </a:cxn>
                    <a:cxn ang="0">
                      <a:pos x="T4" y="T5"/>
                    </a:cxn>
                  </a:cxnLst>
                  <a:rect l="0" t="0" r="r" b="b"/>
                  <a:pathLst>
                    <a:path w="64" h="44">
                      <a:moveTo>
                        <a:pt x="0" y="0"/>
                      </a:moveTo>
                      <a:cubicBezTo>
                        <a:pt x="0" y="24"/>
                        <a:pt x="32" y="44"/>
                        <a:pt x="32" y="44"/>
                      </a:cubicBezTo>
                      <a:cubicBezTo>
                        <a:pt x="32" y="44"/>
                        <a:pt x="64" y="24"/>
                        <a:pt x="64" y="0"/>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 name="Freeform 49">
                  <a:extLst>
                    <a:ext uri="{FF2B5EF4-FFF2-40B4-BE49-F238E27FC236}">
                      <a16:creationId xmlns:a16="http://schemas.microsoft.com/office/drawing/2014/main" id="{AEF65401-8DE4-48CF-B7A7-DCF4D24C9189}"/>
                    </a:ext>
                  </a:extLst>
                </p:cNvPr>
                <p:cNvSpPr>
                  <a:spLocks/>
                </p:cNvSpPr>
                <p:nvPr/>
              </p:nvSpPr>
              <p:spPr bwMode="auto">
                <a:xfrm>
                  <a:off x="-1259" y="2796"/>
                  <a:ext cx="222" cy="111"/>
                </a:xfrm>
                <a:custGeom>
                  <a:avLst/>
                  <a:gdLst>
                    <a:gd name="T0" fmla="*/ 112 w 128"/>
                    <a:gd name="T1" fmla="*/ 64 h 64"/>
                    <a:gd name="T2" fmla="*/ 128 w 128"/>
                    <a:gd name="T3" fmla="*/ 28 h 64"/>
                    <a:gd name="T4" fmla="*/ 64 w 128"/>
                    <a:gd name="T5" fmla="*/ 0 h 64"/>
                    <a:gd name="T6" fmla="*/ 0 w 128"/>
                    <a:gd name="T7" fmla="*/ 28 h 64"/>
                    <a:gd name="T8" fmla="*/ 16 w 128"/>
                    <a:gd name="T9" fmla="*/ 64 h 64"/>
                  </a:gdLst>
                  <a:ahLst/>
                  <a:cxnLst>
                    <a:cxn ang="0">
                      <a:pos x="T0" y="T1"/>
                    </a:cxn>
                    <a:cxn ang="0">
                      <a:pos x="T2" y="T3"/>
                    </a:cxn>
                    <a:cxn ang="0">
                      <a:pos x="T4" y="T5"/>
                    </a:cxn>
                    <a:cxn ang="0">
                      <a:pos x="T6" y="T7"/>
                    </a:cxn>
                    <a:cxn ang="0">
                      <a:pos x="T8" y="T9"/>
                    </a:cxn>
                  </a:cxnLst>
                  <a:rect l="0" t="0" r="r" b="b"/>
                  <a:pathLst>
                    <a:path w="128" h="64">
                      <a:moveTo>
                        <a:pt x="112" y="64"/>
                      </a:moveTo>
                      <a:cubicBezTo>
                        <a:pt x="128" y="28"/>
                        <a:pt x="128" y="28"/>
                        <a:pt x="128" y="28"/>
                      </a:cubicBezTo>
                      <a:cubicBezTo>
                        <a:pt x="128" y="28"/>
                        <a:pt x="112" y="0"/>
                        <a:pt x="64" y="0"/>
                      </a:cubicBezTo>
                      <a:cubicBezTo>
                        <a:pt x="16" y="0"/>
                        <a:pt x="0" y="28"/>
                        <a:pt x="0" y="28"/>
                      </a:cubicBezTo>
                      <a:cubicBezTo>
                        <a:pt x="16" y="64"/>
                        <a:pt x="16" y="64"/>
                        <a:pt x="16" y="64"/>
                      </a:cubicBezTo>
                    </a:path>
                  </a:pathLst>
                </a:cu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50">
                  <a:extLst>
                    <a:ext uri="{FF2B5EF4-FFF2-40B4-BE49-F238E27FC236}">
                      <a16:creationId xmlns:a16="http://schemas.microsoft.com/office/drawing/2014/main" id="{AC0E4A64-6D3B-4E8F-8947-93A6BFC5D1D3}"/>
                    </a:ext>
                  </a:extLst>
                </p:cNvPr>
                <p:cNvSpPr>
                  <a:spLocks noChangeShapeType="1"/>
                </p:cNvSpPr>
                <p:nvPr/>
              </p:nvSpPr>
              <p:spPr bwMode="auto">
                <a:xfrm>
                  <a:off x="-1148" y="2830"/>
                  <a:ext cx="0" cy="56"/>
                </a:xfrm>
                <a:prstGeom prst="lin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51">
                  <a:extLst>
                    <a:ext uri="{FF2B5EF4-FFF2-40B4-BE49-F238E27FC236}">
                      <a16:creationId xmlns:a16="http://schemas.microsoft.com/office/drawing/2014/main" id="{E6D9C3B9-D88D-4A86-9FE5-8242F2985B1E}"/>
                    </a:ext>
                  </a:extLst>
                </p:cNvPr>
                <p:cNvSpPr>
                  <a:spLocks noChangeShapeType="1"/>
                </p:cNvSpPr>
                <p:nvPr/>
              </p:nvSpPr>
              <p:spPr bwMode="auto">
                <a:xfrm>
                  <a:off x="-1176" y="2858"/>
                  <a:ext cx="56" cy="0"/>
                </a:xfrm>
                <a:prstGeom prst="line">
                  <a:avLst/>
                </a:prstGeom>
                <a:noFill/>
                <a:ln w="19050" cap="flat">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54">
                <a:extLst>
                  <a:ext uri="{FF2B5EF4-FFF2-40B4-BE49-F238E27FC236}">
                    <a16:creationId xmlns:a16="http://schemas.microsoft.com/office/drawing/2014/main" id="{47173A41-9D8D-46E1-B76B-77D935ED70BD}"/>
                  </a:ext>
                </a:extLst>
              </p:cNvPr>
              <p:cNvGrpSpPr>
                <a:grpSpLocks noChangeAspect="1"/>
              </p:cNvGrpSpPr>
              <p:nvPr/>
            </p:nvGrpSpPr>
            <p:grpSpPr bwMode="auto">
              <a:xfrm>
                <a:off x="5195994" y="2942925"/>
                <a:ext cx="545758" cy="543225"/>
                <a:chOff x="-1472" y="2814"/>
                <a:chExt cx="431" cy="429"/>
              </a:xfrm>
            </p:grpSpPr>
            <p:sp>
              <p:nvSpPr>
                <p:cNvPr id="158" name="Freeform 55">
                  <a:extLst>
                    <a:ext uri="{FF2B5EF4-FFF2-40B4-BE49-F238E27FC236}">
                      <a16:creationId xmlns:a16="http://schemas.microsoft.com/office/drawing/2014/main" id="{F6D68708-8A85-415A-867E-CAB023C8F27B}"/>
                    </a:ext>
                  </a:extLst>
                </p:cNvPr>
                <p:cNvSpPr>
                  <a:spLocks/>
                </p:cNvSpPr>
                <p:nvPr/>
              </p:nvSpPr>
              <p:spPr bwMode="auto">
                <a:xfrm>
                  <a:off x="-1416" y="2828"/>
                  <a:ext cx="250" cy="265"/>
                </a:xfrm>
                <a:custGeom>
                  <a:avLst/>
                  <a:gdLst>
                    <a:gd name="T0" fmla="*/ 0 w 144"/>
                    <a:gd name="T1" fmla="*/ 112 h 153"/>
                    <a:gd name="T2" fmla="*/ 56 w 144"/>
                    <a:gd name="T3" fmla="*/ 153 h 153"/>
                    <a:gd name="T4" fmla="*/ 144 w 144"/>
                    <a:gd name="T5" fmla="*/ 50 h 153"/>
                    <a:gd name="T6" fmla="*/ 97 w 144"/>
                    <a:gd name="T7" fmla="*/ 0 h 153"/>
                  </a:gdLst>
                  <a:ahLst/>
                  <a:cxnLst>
                    <a:cxn ang="0">
                      <a:pos x="T0" y="T1"/>
                    </a:cxn>
                    <a:cxn ang="0">
                      <a:pos x="T2" y="T3"/>
                    </a:cxn>
                    <a:cxn ang="0">
                      <a:pos x="T4" y="T5"/>
                    </a:cxn>
                    <a:cxn ang="0">
                      <a:pos x="T6" y="T7"/>
                    </a:cxn>
                  </a:cxnLst>
                  <a:rect l="0" t="0" r="r" b="b"/>
                  <a:pathLst>
                    <a:path w="144" h="153">
                      <a:moveTo>
                        <a:pt x="0" y="112"/>
                      </a:moveTo>
                      <a:cubicBezTo>
                        <a:pt x="25" y="137"/>
                        <a:pt x="56" y="153"/>
                        <a:pt x="56" y="153"/>
                      </a:cubicBezTo>
                      <a:cubicBezTo>
                        <a:pt x="56" y="153"/>
                        <a:pt x="144" y="108"/>
                        <a:pt x="144" y="50"/>
                      </a:cubicBezTo>
                      <a:cubicBezTo>
                        <a:pt x="144" y="23"/>
                        <a:pt x="123" y="0"/>
                        <a:pt x="97"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Freeform 56">
                  <a:extLst>
                    <a:ext uri="{FF2B5EF4-FFF2-40B4-BE49-F238E27FC236}">
                      <a16:creationId xmlns:a16="http://schemas.microsoft.com/office/drawing/2014/main" id="{3AE89984-A9B1-4B1E-982A-69C37D4E4AE4}"/>
                    </a:ext>
                  </a:extLst>
                </p:cNvPr>
                <p:cNvSpPr>
                  <a:spLocks/>
                </p:cNvSpPr>
                <p:nvPr/>
              </p:nvSpPr>
              <p:spPr bwMode="auto">
                <a:xfrm>
                  <a:off x="-1472" y="2828"/>
                  <a:ext cx="82" cy="159"/>
                </a:xfrm>
                <a:custGeom>
                  <a:avLst/>
                  <a:gdLst>
                    <a:gd name="T0" fmla="*/ 47 w 47"/>
                    <a:gd name="T1" fmla="*/ 0 h 92"/>
                    <a:gd name="T2" fmla="*/ 0 w 47"/>
                    <a:gd name="T3" fmla="*/ 50 h 92"/>
                    <a:gd name="T4" fmla="*/ 15 w 47"/>
                    <a:gd name="T5" fmla="*/ 92 h 92"/>
                  </a:gdLst>
                  <a:ahLst/>
                  <a:cxnLst>
                    <a:cxn ang="0">
                      <a:pos x="T0" y="T1"/>
                    </a:cxn>
                    <a:cxn ang="0">
                      <a:pos x="T2" y="T3"/>
                    </a:cxn>
                    <a:cxn ang="0">
                      <a:pos x="T4" y="T5"/>
                    </a:cxn>
                  </a:cxnLst>
                  <a:rect l="0" t="0" r="r" b="b"/>
                  <a:pathLst>
                    <a:path w="47" h="92">
                      <a:moveTo>
                        <a:pt x="47" y="0"/>
                      </a:moveTo>
                      <a:cubicBezTo>
                        <a:pt x="21" y="0"/>
                        <a:pt x="0" y="23"/>
                        <a:pt x="0" y="50"/>
                      </a:cubicBezTo>
                      <a:cubicBezTo>
                        <a:pt x="0" y="65"/>
                        <a:pt x="6" y="79"/>
                        <a:pt x="15" y="92"/>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Oval 57">
                  <a:extLst>
                    <a:ext uri="{FF2B5EF4-FFF2-40B4-BE49-F238E27FC236}">
                      <a16:creationId xmlns:a16="http://schemas.microsoft.com/office/drawing/2014/main" id="{CAE86E60-D46F-4B83-A2C6-C721CBC0B287}"/>
                    </a:ext>
                  </a:extLst>
                </p:cNvPr>
                <p:cNvSpPr>
                  <a:spLocks noChangeArrowheads="1"/>
                </p:cNvSpPr>
                <p:nvPr/>
              </p:nvSpPr>
              <p:spPr bwMode="auto">
                <a:xfrm>
                  <a:off x="-1388" y="2814"/>
                  <a:ext cx="41" cy="41"/>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Oval 58">
                  <a:extLst>
                    <a:ext uri="{FF2B5EF4-FFF2-40B4-BE49-F238E27FC236}">
                      <a16:creationId xmlns:a16="http://schemas.microsoft.com/office/drawing/2014/main" id="{97CE2DA8-D9C1-4DBA-A6BE-D298C8E474A6}"/>
                    </a:ext>
                  </a:extLst>
                </p:cNvPr>
                <p:cNvSpPr>
                  <a:spLocks noChangeArrowheads="1"/>
                </p:cNvSpPr>
                <p:nvPr/>
              </p:nvSpPr>
              <p:spPr bwMode="auto">
                <a:xfrm>
                  <a:off x="-1291" y="2814"/>
                  <a:ext cx="42" cy="41"/>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Freeform 59">
                  <a:extLst>
                    <a:ext uri="{FF2B5EF4-FFF2-40B4-BE49-F238E27FC236}">
                      <a16:creationId xmlns:a16="http://schemas.microsoft.com/office/drawing/2014/main" id="{E793B38A-D8FA-493C-A1BE-F8EE5D1D2C82}"/>
                    </a:ext>
                  </a:extLst>
                </p:cNvPr>
                <p:cNvSpPr>
                  <a:spLocks/>
                </p:cNvSpPr>
                <p:nvPr/>
              </p:nvSpPr>
              <p:spPr bwMode="auto">
                <a:xfrm>
                  <a:off x="-1319" y="3098"/>
                  <a:ext cx="215" cy="145"/>
                </a:xfrm>
                <a:custGeom>
                  <a:avLst/>
                  <a:gdLst>
                    <a:gd name="T0" fmla="*/ 124 w 124"/>
                    <a:gd name="T1" fmla="*/ 16 h 84"/>
                    <a:gd name="T2" fmla="*/ 124 w 124"/>
                    <a:gd name="T3" fmla="*/ 22 h 84"/>
                    <a:gd name="T4" fmla="*/ 62 w 124"/>
                    <a:gd name="T5" fmla="*/ 84 h 84"/>
                    <a:gd name="T6" fmla="*/ 62 w 124"/>
                    <a:gd name="T7" fmla="*/ 84 h 84"/>
                    <a:gd name="T8" fmla="*/ 0 w 124"/>
                    <a:gd name="T9" fmla="*/ 22 h 84"/>
                    <a:gd name="T10" fmla="*/ 0 w 124"/>
                    <a:gd name="T11" fmla="*/ 0 h 84"/>
                  </a:gdLst>
                  <a:ahLst/>
                  <a:cxnLst>
                    <a:cxn ang="0">
                      <a:pos x="T0" y="T1"/>
                    </a:cxn>
                    <a:cxn ang="0">
                      <a:pos x="T2" y="T3"/>
                    </a:cxn>
                    <a:cxn ang="0">
                      <a:pos x="T4" y="T5"/>
                    </a:cxn>
                    <a:cxn ang="0">
                      <a:pos x="T6" y="T7"/>
                    </a:cxn>
                    <a:cxn ang="0">
                      <a:pos x="T8" y="T9"/>
                    </a:cxn>
                    <a:cxn ang="0">
                      <a:pos x="T10" y="T11"/>
                    </a:cxn>
                  </a:cxnLst>
                  <a:rect l="0" t="0" r="r" b="b"/>
                  <a:pathLst>
                    <a:path w="124" h="84">
                      <a:moveTo>
                        <a:pt x="124" y="16"/>
                      </a:moveTo>
                      <a:cubicBezTo>
                        <a:pt x="124" y="22"/>
                        <a:pt x="124" y="22"/>
                        <a:pt x="124" y="22"/>
                      </a:cubicBezTo>
                      <a:cubicBezTo>
                        <a:pt x="124" y="56"/>
                        <a:pt x="96" y="84"/>
                        <a:pt x="62" y="84"/>
                      </a:cubicBezTo>
                      <a:cubicBezTo>
                        <a:pt x="62" y="84"/>
                        <a:pt x="62" y="84"/>
                        <a:pt x="62" y="84"/>
                      </a:cubicBezTo>
                      <a:cubicBezTo>
                        <a:pt x="28" y="84"/>
                        <a:pt x="0" y="56"/>
                        <a:pt x="0" y="22"/>
                      </a:cubicBezTo>
                      <a:cubicBezTo>
                        <a:pt x="0" y="0"/>
                        <a:pt x="0" y="0"/>
                        <a:pt x="0" y="0"/>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Freeform 60">
                  <a:extLst>
                    <a:ext uri="{FF2B5EF4-FFF2-40B4-BE49-F238E27FC236}">
                      <a16:creationId xmlns:a16="http://schemas.microsoft.com/office/drawing/2014/main" id="{A76AEFBD-E978-4DE9-85B6-B358BF48845B}"/>
                    </a:ext>
                  </a:extLst>
                </p:cNvPr>
                <p:cNvSpPr>
                  <a:spLocks/>
                </p:cNvSpPr>
                <p:nvPr/>
              </p:nvSpPr>
              <p:spPr bwMode="auto">
                <a:xfrm>
                  <a:off x="-1166" y="3028"/>
                  <a:ext cx="125" cy="118"/>
                </a:xfrm>
                <a:custGeom>
                  <a:avLst/>
                  <a:gdLst>
                    <a:gd name="T0" fmla="*/ 20 w 72"/>
                    <a:gd name="T1" fmla="*/ 68 h 68"/>
                    <a:gd name="T2" fmla="*/ 0 w 72"/>
                    <a:gd name="T3" fmla="*/ 36 h 68"/>
                    <a:gd name="T4" fmla="*/ 36 w 72"/>
                    <a:gd name="T5" fmla="*/ 0 h 68"/>
                    <a:gd name="T6" fmla="*/ 72 w 72"/>
                    <a:gd name="T7" fmla="*/ 36 h 68"/>
                    <a:gd name="T8" fmla="*/ 52 w 72"/>
                    <a:gd name="T9" fmla="*/ 68 h 68"/>
                  </a:gdLst>
                  <a:ahLst/>
                  <a:cxnLst>
                    <a:cxn ang="0">
                      <a:pos x="T0" y="T1"/>
                    </a:cxn>
                    <a:cxn ang="0">
                      <a:pos x="T2" y="T3"/>
                    </a:cxn>
                    <a:cxn ang="0">
                      <a:pos x="T4" y="T5"/>
                    </a:cxn>
                    <a:cxn ang="0">
                      <a:pos x="T6" y="T7"/>
                    </a:cxn>
                    <a:cxn ang="0">
                      <a:pos x="T8" y="T9"/>
                    </a:cxn>
                  </a:cxnLst>
                  <a:rect l="0" t="0" r="r" b="b"/>
                  <a:pathLst>
                    <a:path w="72" h="68">
                      <a:moveTo>
                        <a:pt x="20" y="68"/>
                      </a:moveTo>
                      <a:cubicBezTo>
                        <a:pt x="8" y="62"/>
                        <a:pt x="0" y="50"/>
                        <a:pt x="0" y="36"/>
                      </a:cubicBezTo>
                      <a:cubicBezTo>
                        <a:pt x="0" y="16"/>
                        <a:pt x="16" y="0"/>
                        <a:pt x="36" y="0"/>
                      </a:cubicBezTo>
                      <a:cubicBezTo>
                        <a:pt x="56" y="0"/>
                        <a:pt x="72" y="16"/>
                        <a:pt x="72" y="36"/>
                      </a:cubicBezTo>
                      <a:cubicBezTo>
                        <a:pt x="72" y="50"/>
                        <a:pt x="64" y="62"/>
                        <a:pt x="52" y="68"/>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Oval 61">
                  <a:extLst>
                    <a:ext uri="{FF2B5EF4-FFF2-40B4-BE49-F238E27FC236}">
                      <a16:creationId xmlns:a16="http://schemas.microsoft.com/office/drawing/2014/main" id="{DD5D712A-0C44-4E95-9349-9957EA6E1D7D}"/>
                    </a:ext>
                  </a:extLst>
                </p:cNvPr>
                <p:cNvSpPr>
                  <a:spLocks noChangeArrowheads="1"/>
                </p:cNvSpPr>
                <p:nvPr/>
              </p:nvSpPr>
              <p:spPr bwMode="auto">
                <a:xfrm>
                  <a:off x="-1131" y="3063"/>
                  <a:ext cx="55" cy="56"/>
                </a:xfrm>
                <a:prstGeom prst="ellipse">
                  <a:avLst/>
                </a:pr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Freeform 62">
                  <a:extLst>
                    <a:ext uri="{FF2B5EF4-FFF2-40B4-BE49-F238E27FC236}">
                      <a16:creationId xmlns:a16="http://schemas.microsoft.com/office/drawing/2014/main" id="{76225BDF-8875-4871-9454-7891FBC78167}"/>
                    </a:ext>
                  </a:extLst>
                </p:cNvPr>
                <p:cNvSpPr>
                  <a:spLocks/>
                </p:cNvSpPr>
                <p:nvPr/>
              </p:nvSpPr>
              <p:spPr bwMode="auto">
                <a:xfrm>
                  <a:off x="-1472" y="2904"/>
                  <a:ext cx="230" cy="118"/>
                </a:xfrm>
                <a:custGeom>
                  <a:avLst/>
                  <a:gdLst>
                    <a:gd name="T0" fmla="*/ 0 w 230"/>
                    <a:gd name="T1" fmla="*/ 83 h 118"/>
                    <a:gd name="T2" fmla="*/ 63 w 230"/>
                    <a:gd name="T3" fmla="*/ 83 h 118"/>
                    <a:gd name="T4" fmla="*/ 84 w 230"/>
                    <a:gd name="T5" fmla="*/ 48 h 118"/>
                    <a:gd name="T6" fmla="*/ 118 w 230"/>
                    <a:gd name="T7" fmla="*/ 118 h 118"/>
                    <a:gd name="T8" fmla="*/ 160 w 230"/>
                    <a:gd name="T9" fmla="*/ 0 h 118"/>
                    <a:gd name="T10" fmla="*/ 195 w 230"/>
                    <a:gd name="T11" fmla="*/ 83 h 118"/>
                    <a:gd name="T12" fmla="*/ 230 w 230"/>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30" h="118">
                      <a:moveTo>
                        <a:pt x="0" y="83"/>
                      </a:moveTo>
                      <a:lnTo>
                        <a:pt x="63" y="83"/>
                      </a:lnTo>
                      <a:lnTo>
                        <a:pt x="84" y="48"/>
                      </a:lnTo>
                      <a:lnTo>
                        <a:pt x="118" y="118"/>
                      </a:lnTo>
                      <a:lnTo>
                        <a:pt x="160" y="0"/>
                      </a:lnTo>
                      <a:lnTo>
                        <a:pt x="195" y="83"/>
                      </a:lnTo>
                      <a:lnTo>
                        <a:pt x="230" y="83"/>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5" name="Group 65">
                <a:extLst>
                  <a:ext uri="{FF2B5EF4-FFF2-40B4-BE49-F238E27FC236}">
                    <a16:creationId xmlns:a16="http://schemas.microsoft.com/office/drawing/2014/main" id="{82A0B439-3680-4D15-A098-8A22D203075E}"/>
                  </a:ext>
                </a:extLst>
              </p:cNvPr>
              <p:cNvGrpSpPr>
                <a:grpSpLocks noChangeAspect="1"/>
              </p:cNvGrpSpPr>
              <p:nvPr/>
            </p:nvGrpSpPr>
            <p:grpSpPr bwMode="auto">
              <a:xfrm>
                <a:off x="3644938" y="1136421"/>
                <a:ext cx="457200" cy="470357"/>
                <a:chOff x="-1259" y="2778"/>
                <a:chExt cx="417" cy="429"/>
              </a:xfrm>
            </p:grpSpPr>
            <p:sp>
              <p:nvSpPr>
                <p:cNvPr id="148" name="Freeform 66">
                  <a:extLst>
                    <a:ext uri="{FF2B5EF4-FFF2-40B4-BE49-F238E27FC236}">
                      <a16:creationId xmlns:a16="http://schemas.microsoft.com/office/drawing/2014/main" id="{4C62CE3C-6C05-44D4-B20B-35F735707459}"/>
                    </a:ext>
                  </a:extLst>
                </p:cNvPr>
                <p:cNvSpPr>
                  <a:spLocks/>
                </p:cNvSpPr>
                <p:nvPr/>
              </p:nvSpPr>
              <p:spPr bwMode="auto">
                <a:xfrm>
                  <a:off x="-1204" y="3034"/>
                  <a:ext cx="279" cy="173"/>
                </a:xfrm>
                <a:custGeom>
                  <a:avLst/>
                  <a:gdLst>
                    <a:gd name="T0" fmla="*/ 160 w 160"/>
                    <a:gd name="T1" fmla="*/ 48 h 100"/>
                    <a:gd name="T2" fmla="*/ 160 w 160"/>
                    <a:gd name="T3" fmla="*/ 84 h 100"/>
                    <a:gd name="T4" fmla="*/ 144 w 160"/>
                    <a:gd name="T5" fmla="*/ 100 h 100"/>
                    <a:gd name="T6" fmla="*/ 16 w 160"/>
                    <a:gd name="T7" fmla="*/ 100 h 100"/>
                    <a:gd name="T8" fmla="*/ 0 w 160"/>
                    <a:gd name="T9" fmla="*/ 84 h 100"/>
                    <a:gd name="T10" fmla="*/ 0 w 160"/>
                    <a:gd name="T11" fmla="*/ 0 h 100"/>
                  </a:gdLst>
                  <a:ahLst/>
                  <a:cxnLst>
                    <a:cxn ang="0">
                      <a:pos x="T0" y="T1"/>
                    </a:cxn>
                    <a:cxn ang="0">
                      <a:pos x="T2" y="T3"/>
                    </a:cxn>
                    <a:cxn ang="0">
                      <a:pos x="T4" y="T5"/>
                    </a:cxn>
                    <a:cxn ang="0">
                      <a:pos x="T6" y="T7"/>
                    </a:cxn>
                    <a:cxn ang="0">
                      <a:pos x="T8" y="T9"/>
                    </a:cxn>
                    <a:cxn ang="0">
                      <a:pos x="T10" y="T11"/>
                    </a:cxn>
                  </a:cxnLst>
                  <a:rect l="0" t="0" r="r" b="b"/>
                  <a:pathLst>
                    <a:path w="160" h="100">
                      <a:moveTo>
                        <a:pt x="160" y="48"/>
                      </a:moveTo>
                      <a:cubicBezTo>
                        <a:pt x="160" y="84"/>
                        <a:pt x="160" y="84"/>
                        <a:pt x="160" y="84"/>
                      </a:cubicBezTo>
                      <a:cubicBezTo>
                        <a:pt x="160" y="93"/>
                        <a:pt x="153" y="100"/>
                        <a:pt x="144" y="100"/>
                      </a:cubicBezTo>
                      <a:cubicBezTo>
                        <a:pt x="16" y="100"/>
                        <a:pt x="16" y="100"/>
                        <a:pt x="16" y="100"/>
                      </a:cubicBezTo>
                      <a:cubicBezTo>
                        <a:pt x="7" y="100"/>
                        <a:pt x="0" y="93"/>
                        <a:pt x="0" y="84"/>
                      </a:cubicBezTo>
                      <a:cubicBezTo>
                        <a:pt x="0" y="0"/>
                        <a:pt x="0" y="0"/>
                        <a:pt x="0" y="0"/>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67">
                  <a:extLst>
                    <a:ext uri="{FF2B5EF4-FFF2-40B4-BE49-F238E27FC236}">
                      <a16:creationId xmlns:a16="http://schemas.microsoft.com/office/drawing/2014/main" id="{D58B360E-F85E-40B1-BC09-33C366A4BAEC}"/>
                    </a:ext>
                  </a:extLst>
                </p:cNvPr>
                <p:cNvSpPr>
                  <a:spLocks/>
                </p:cNvSpPr>
                <p:nvPr/>
              </p:nvSpPr>
              <p:spPr bwMode="auto">
                <a:xfrm>
                  <a:off x="-1204" y="2778"/>
                  <a:ext cx="279" cy="131"/>
                </a:xfrm>
                <a:custGeom>
                  <a:avLst/>
                  <a:gdLst>
                    <a:gd name="T0" fmla="*/ 0 w 160"/>
                    <a:gd name="T1" fmla="*/ 76 h 76"/>
                    <a:gd name="T2" fmla="*/ 0 w 160"/>
                    <a:gd name="T3" fmla="*/ 16 h 76"/>
                    <a:gd name="T4" fmla="*/ 16 w 160"/>
                    <a:gd name="T5" fmla="*/ 0 h 76"/>
                    <a:gd name="T6" fmla="*/ 144 w 160"/>
                    <a:gd name="T7" fmla="*/ 0 h 76"/>
                    <a:gd name="T8" fmla="*/ 160 w 160"/>
                    <a:gd name="T9" fmla="*/ 16 h 76"/>
                    <a:gd name="T10" fmla="*/ 160 w 160"/>
                    <a:gd name="T11" fmla="*/ 28 h 76"/>
                  </a:gdLst>
                  <a:ahLst/>
                  <a:cxnLst>
                    <a:cxn ang="0">
                      <a:pos x="T0" y="T1"/>
                    </a:cxn>
                    <a:cxn ang="0">
                      <a:pos x="T2" y="T3"/>
                    </a:cxn>
                    <a:cxn ang="0">
                      <a:pos x="T4" y="T5"/>
                    </a:cxn>
                    <a:cxn ang="0">
                      <a:pos x="T6" y="T7"/>
                    </a:cxn>
                    <a:cxn ang="0">
                      <a:pos x="T8" y="T9"/>
                    </a:cxn>
                    <a:cxn ang="0">
                      <a:pos x="T10" y="T11"/>
                    </a:cxn>
                  </a:cxnLst>
                  <a:rect l="0" t="0" r="r" b="b"/>
                  <a:pathLst>
                    <a:path w="160" h="76">
                      <a:moveTo>
                        <a:pt x="0" y="76"/>
                      </a:moveTo>
                      <a:cubicBezTo>
                        <a:pt x="0" y="16"/>
                        <a:pt x="0" y="16"/>
                        <a:pt x="0" y="16"/>
                      </a:cubicBezTo>
                      <a:cubicBezTo>
                        <a:pt x="0" y="7"/>
                        <a:pt x="7" y="0"/>
                        <a:pt x="16" y="0"/>
                      </a:cubicBezTo>
                      <a:cubicBezTo>
                        <a:pt x="144" y="0"/>
                        <a:pt x="144" y="0"/>
                        <a:pt x="144" y="0"/>
                      </a:cubicBezTo>
                      <a:cubicBezTo>
                        <a:pt x="153" y="0"/>
                        <a:pt x="160" y="7"/>
                        <a:pt x="160" y="16"/>
                      </a:cubicBezTo>
                      <a:cubicBezTo>
                        <a:pt x="160" y="28"/>
                        <a:pt x="160" y="28"/>
                        <a:pt x="160" y="2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0" name="Freeform 68">
                  <a:extLst>
                    <a:ext uri="{FF2B5EF4-FFF2-40B4-BE49-F238E27FC236}">
                      <a16:creationId xmlns:a16="http://schemas.microsoft.com/office/drawing/2014/main" id="{E6999C7F-C133-463D-A8CC-0F7C897BB709}"/>
                    </a:ext>
                  </a:extLst>
                </p:cNvPr>
                <p:cNvSpPr>
                  <a:spLocks/>
                </p:cNvSpPr>
                <p:nvPr/>
              </p:nvSpPr>
              <p:spPr bwMode="auto">
                <a:xfrm>
                  <a:off x="-1162" y="2819"/>
                  <a:ext cx="195" cy="76"/>
                </a:xfrm>
                <a:custGeom>
                  <a:avLst/>
                  <a:gdLst>
                    <a:gd name="T0" fmla="*/ 195 w 195"/>
                    <a:gd name="T1" fmla="*/ 7 h 76"/>
                    <a:gd name="T2" fmla="*/ 195 w 195"/>
                    <a:gd name="T3" fmla="*/ 0 h 76"/>
                    <a:gd name="T4" fmla="*/ 0 w 195"/>
                    <a:gd name="T5" fmla="*/ 0 h 76"/>
                    <a:gd name="T6" fmla="*/ 0 w 195"/>
                    <a:gd name="T7" fmla="*/ 76 h 76"/>
                  </a:gdLst>
                  <a:ahLst/>
                  <a:cxnLst>
                    <a:cxn ang="0">
                      <a:pos x="T0" y="T1"/>
                    </a:cxn>
                    <a:cxn ang="0">
                      <a:pos x="T2" y="T3"/>
                    </a:cxn>
                    <a:cxn ang="0">
                      <a:pos x="T4" y="T5"/>
                    </a:cxn>
                    <a:cxn ang="0">
                      <a:pos x="T6" y="T7"/>
                    </a:cxn>
                  </a:cxnLst>
                  <a:rect l="0" t="0" r="r" b="b"/>
                  <a:pathLst>
                    <a:path w="195" h="76">
                      <a:moveTo>
                        <a:pt x="195" y="7"/>
                      </a:moveTo>
                      <a:lnTo>
                        <a:pt x="195" y="0"/>
                      </a:lnTo>
                      <a:lnTo>
                        <a:pt x="0" y="0"/>
                      </a:lnTo>
                      <a:lnTo>
                        <a:pt x="0" y="76"/>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1" name="Freeform 69">
                  <a:extLst>
                    <a:ext uri="{FF2B5EF4-FFF2-40B4-BE49-F238E27FC236}">
                      <a16:creationId xmlns:a16="http://schemas.microsoft.com/office/drawing/2014/main" id="{AE6CB07B-B134-4BEE-B2AF-FAFBB168D1F2}"/>
                    </a:ext>
                  </a:extLst>
                </p:cNvPr>
                <p:cNvSpPr>
                  <a:spLocks/>
                </p:cNvSpPr>
                <p:nvPr/>
              </p:nvSpPr>
              <p:spPr bwMode="auto">
                <a:xfrm>
                  <a:off x="-1162" y="3048"/>
                  <a:ext cx="195" cy="76"/>
                </a:xfrm>
                <a:custGeom>
                  <a:avLst/>
                  <a:gdLst>
                    <a:gd name="T0" fmla="*/ 0 w 195"/>
                    <a:gd name="T1" fmla="*/ 0 h 76"/>
                    <a:gd name="T2" fmla="*/ 0 w 195"/>
                    <a:gd name="T3" fmla="*/ 76 h 76"/>
                    <a:gd name="T4" fmla="*/ 195 w 195"/>
                    <a:gd name="T5" fmla="*/ 76 h 76"/>
                    <a:gd name="T6" fmla="*/ 195 w 195"/>
                    <a:gd name="T7" fmla="*/ 69 h 76"/>
                  </a:gdLst>
                  <a:ahLst/>
                  <a:cxnLst>
                    <a:cxn ang="0">
                      <a:pos x="T0" y="T1"/>
                    </a:cxn>
                    <a:cxn ang="0">
                      <a:pos x="T2" y="T3"/>
                    </a:cxn>
                    <a:cxn ang="0">
                      <a:pos x="T4" y="T5"/>
                    </a:cxn>
                    <a:cxn ang="0">
                      <a:pos x="T6" y="T7"/>
                    </a:cxn>
                  </a:cxnLst>
                  <a:rect l="0" t="0" r="r" b="b"/>
                  <a:pathLst>
                    <a:path w="195" h="76">
                      <a:moveTo>
                        <a:pt x="0" y="0"/>
                      </a:moveTo>
                      <a:lnTo>
                        <a:pt x="0" y="76"/>
                      </a:lnTo>
                      <a:lnTo>
                        <a:pt x="195" y="76"/>
                      </a:lnTo>
                      <a:lnTo>
                        <a:pt x="195" y="69"/>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Line 70">
                  <a:extLst>
                    <a:ext uri="{FF2B5EF4-FFF2-40B4-BE49-F238E27FC236}">
                      <a16:creationId xmlns:a16="http://schemas.microsoft.com/office/drawing/2014/main" id="{68414936-0E5D-4465-882A-C5A8019DD52B}"/>
                    </a:ext>
                  </a:extLst>
                </p:cNvPr>
                <p:cNvSpPr>
                  <a:spLocks noChangeShapeType="1"/>
                </p:cNvSpPr>
                <p:nvPr/>
              </p:nvSpPr>
              <p:spPr bwMode="auto">
                <a:xfrm>
                  <a:off x="-1092" y="3166"/>
                  <a:ext cx="55"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71">
                  <a:extLst>
                    <a:ext uri="{FF2B5EF4-FFF2-40B4-BE49-F238E27FC236}">
                      <a16:creationId xmlns:a16="http://schemas.microsoft.com/office/drawing/2014/main" id="{DB7E116D-25B6-4404-8950-3BF9631BED4B}"/>
                    </a:ext>
                  </a:extLst>
                </p:cNvPr>
                <p:cNvSpPr>
                  <a:spLocks noChangeShapeType="1"/>
                </p:cNvSpPr>
                <p:nvPr/>
              </p:nvSpPr>
              <p:spPr bwMode="auto">
                <a:xfrm>
                  <a:off x="-1259" y="2951"/>
                  <a:ext cx="21"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72">
                  <a:extLst>
                    <a:ext uri="{FF2B5EF4-FFF2-40B4-BE49-F238E27FC236}">
                      <a16:creationId xmlns:a16="http://schemas.microsoft.com/office/drawing/2014/main" id="{A8408B2C-FEE1-4FD5-AF7C-0FDB775E4AFD}"/>
                    </a:ext>
                  </a:extLst>
                </p:cNvPr>
                <p:cNvSpPr>
                  <a:spLocks noChangeShapeType="1"/>
                </p:cNvSpPr>
                <p:nvPr/>
              </p:nvSpPr>
              <p:spPr bwMode="auto">
                <a:xfrm>
                  <a:off x="-1197" y="2951"/>
                  <a:ext cx="77"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73">
                  <a:extLst>
                    <a:ext uri="{FF2B5EF4-FFF2-40B4-BE49-F238E27FC236}">
                      <a16:creationId xmlns:a16="http://schemas.microsoft.com/office/drawing/2014/main" id="{B4A03A00-F0AB-47E2-B9C6-A48946D845D0}"/>
                    </a:ext>
                  </a:extLst>
                </p:cNvPr>
                <p:cNvSpPr>
                  <a:spLocks noChangeShapeType="1"/>
                </p:cNvSpPr>
                <p:nvPr/>
              </p:nvSpPr>
              <p:spPr bwMode="auto">
                <a:xfrm>
                  <a:off x="-1238" y="2992"/>
                  <a:ext cx="20"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74">
                  <a:extLst>
                    <a:ext uri="{FF2B5EF4-FFF2-40B4-BE49-F238E27FC236}">
                      <a16:creationId xmlns:a16="http://schemas.microsoft.com/office/drawing/2014/main" id="{22D6B5F3-45AD-4C0A-A558-A7855EE686FD}"/>
                    </a:ext>
                  </a:extLst>
                </p:cNvPr>
                <p:cNvSpPr>
                  <a:spLocks noChangeShapeType="1"/>
                </p:cNvSpPr>
                <p:nvPr/>
              </p:nvSpPr>
              <p:spPr bwMode="auto">
                <a:xfrm>
                  <a:off x="-1176" y="2992"/>
                  <a:ext cx="77" cy="0"/>
                </a:xfrm>
                <a:prstGeom prst="line">
                  <a:avLst/>
                </a:pr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Freeform 75">
                  <a:extLst>
                    <a:ext uri="{FF2B5EF4-FFF2-40B4-BE49-F238E27FC236}">
                      <a16:creationId xmlns:a16="http://schemas.microsoft.com/office/drawing/2014/main" id="{9B2291F4-1A9D-4F05-9A1F-C5942E2C0D36}"/>
                    </a:ext>
                  </a:extLst>
                </p:cNvPr>
                <p:cNvSpPr>
                  <a:spLocks/>
                </p:cNvSpPr>
                <p:nvPr/>
              </p:nvSpPr>
              <p:spPr bwMode="auto">
                <a:xfrm>
                  <a:off x="-1051" y="2868"/>
                  <a:ext cx="209" cy="208"/>
                </a:xfrm>
                <a:custGeom>
                  <a:avLst/>
                  <a:gdLst>
                    <a:gd name="T0" fmla="*/ 70 w 209"/>
                    <a:gd name="T1" fmla="*/ 0 h 208"/>
                    <a:gd name="T2" fmla="*/ 140 w 209"/>
                    <a:gd name="T3" fmla="*/ 0 h 208"/>
                    <a:gd name="T4" fmla="*/ 140 w 209"/>
                    <a:gd name="T5" fmla="*/ 69 h 208"/>
                    <a:gd name="T6" fmla="*/ 209 w 209"/>
                    <a:gd name="T7" fmla="*/ 69 h 208"/>
                    <a:gd name="T8" fmla="*/ 209 w 209"/>
                    <a:gd name="T9" fmla="*/ 138 h 208"/>
                    <a:gd name="T10" fmla="*/ 140 w 209"/>
                    <a:gd name="T11" fmla="*/ 138 h 208"/>
                    <a:gd name="T12" fmla="*/ 140 w 209"/>
                    <a:gd name="T13" fmla="*/ 208 h 208"/>
                    <a:gd name="T14" fmla="*/ 70 w 209"/>
                    <a:gd name="T15" fmla="*/ 208 h 208"/>
                    <a:gd name="T16" fmla="*/ 70 w 209"/>
                    <a:gd name="T17" fmla="*/ 138 h 208"/>
                    <a:gd name="T18" fmla="*/ 0 w 209"/>
                    <a:gd name="T19" fmla="*/ 138 h 208"/>
                    <a:gd name="T20" fmla="*/ 0 w 209"/>
                    <a:gd name="T21" fmla="*/ 69 h 208"/>
                    <a:gd name="T22" fmla="*/ 70 w 209"/>
                    <a:gd name="T23" fmla="*/ 69 h 208"/>
                    <a:gd name="T24" fmla="*/ 70 w 209"/>
                    <a:gd name="T25"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208">
                      <a:moveTo>
                        <a:pt x="70" y="0"/>
                      </a:moveTo>
                      <a:lnTo>
                        <a:pt x="140" y="0"/>
                      </a:lnTo>
                      <a:lnTo>
                        <a:pt x="140" y="69"/>
                      </a:lnTo>
                      <a:lnTo>
                        <a:pt x="209" y="69"/>
                      </a:lnTo>
                      <a:lnTo>
                        <a:pt x="209" y="138"/>
                      </a:lnTo>
                      <a:lnTo>
                        <a:pt x="140" y="138"/>
                      </a:lnTo>
                      <a:lnTo>
                        <a:pt x="140" y="208"/>
                      </a:lnTo>
                      <a:lnTo>
                        <a:pt x="70" y="208"/>
                      </a:lnTo>
                      <a:lnTo>
                        <a:pt x="70" y="138"/>
                      </a:lnTo>
                      <a:lnTo>
                        <a:pt x="0" y="138"/>
                      </a:lnTo>
                      <a:lnTo>
                        <a:pt x="0" y="69"/>
                      </a:lnTo>
                      <a:lnTo>
                        <a:pt x="70" y="69"/>
                      </a:lnTo>
                      <a:lnTo>
                        <a:pt x="70" y="0"/>
                      </a:lnTo>
                      <a:close/>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6" name="Group 78">
                <a:extLst>
                  <a:ext uri="{FF2B5EF4-FFF2-40B4-BE49-F238E27FC236}">
                    <a16:creationId xmlns:a16="http://schemas.microsoft.com/office/drawing/2014/main" id="{E81D9476-22CA-419D-AFF7-09A05EB27AA5}"/>
                  </a:ext>
                </a:extLst>
              </p:cNvPr>
              <p:cNvGrpSpPr>
                <a:grpSpLocks noChangeAspect="1"/>
              </p:cNvGrpSpPr>
              <p:nvPr/>
            </p:nvGrpSpPr>
            <p:grpSpPr bwMode="auto">
              <a:xfrm>
                <a:off x="1140850" y="1030287"/>
                <a:ext cx="457200" cy="452986"/>
                <a:chOff x="-1160" y="1723"/>
                <a:chExt cx="434" cy="430"/>
              </a:xfrm>
            </p:grpSpPr>
            <p:sp>
              <p:nvSpPr>
                <p:cNvPr id="143" name="Freeform 79">
                  <a:extLst>
                    <a:ext uri="{FF2B5EF4-FFF2-40B4-BE49-F238E27FC236}">
                      <a16:creationId xmlns:a16="http://schemas.microsoft.com/office/drawing/2014/main" id="{1ADEE25C-CD78-40D9-9A2D-DF7060A66336}"/>
                    </a:ext>
                  </a:extLst>
                </p:cNvPr>
                <p:cNvSpPr>
                  <a:spLocks/>
                </p:cNvSpPr>
                <p:nvPr/>
              </p:nvSpPr>
              <p:spPr bwMode="auto">
                <a:xfrm>
                  <a:off x="-1160" y="2021"/>
                  <a:ext cx="111" cy="132"/>
                </a:xfrm>
                <a:custGeom>
                  <a:avLst/>
                  <a:gdLst>
                    <a:gd name="T0" fmla="*/ 0 w 111"/>
                    <a:gd name="T1" fmla="*/ 21 h 132"/>
                    <a:gd name="T2" fmla="*/ 41 w 111"/>
                    <a:gd name="T3" fmla="*/ 0 h 132"/>
                    <a:gd name="T4" fmla="*/ 111 w 111"/>
                    <a:gd name="T5" fmla="*/ 111 h 132"/>
                    <a:gd name="T6" fmla="*/ 76 w 111"/>
                    <a:gd name="T7" fmla="*/ 132 h 132"/>
                  </a:gdLst>
                  <a:ahLst/>
                  <a:cxnLst>
                    <a:cxn ang="0">
                      <a:pos x="T0" y="T1"/>
                    </a:cxn>
                    <a:cxn ang="0">
                      <a:pos x="T2" y="T3"/>
                    </a:cxn>
                    <a:cxn ang="0">
                      <a:pos x="T4" y="T5"/>
                    </a:cxn>
                    <a:cxn ang="0">
                      <a:pos x="T6" y="T7"/>
                    </a:cxn>
                  </a:cxnLst>
                  <a:rect l="0" t="0" r="r" b="b"/>
                  <a:pathLst>
                    <a:path w="111" h="132">
                      <a:moveTo>
                        <a:pt x="0" y="21"/>
                      </a:moveTo>
                      <a:lnTo>
                        <a:pt x="41" y="0"/>
                      </a:lnTo>
                      <a:lnTo>
                        <a:pt x="111" y="111"/>
                      </a:lnTo>
                      <a:lnTo>
                        <a:pt x="76" y="132"/>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Freeform 80">
                  <a:extLst>
                    <a:ext uri="{FF2B5EF4-FFF2-40B4-BE49-F238E27FC236}">
                      <a16:creationId xmlns:a16="http://schemas.microsoft.com/office/drawing/2014/main" id="{72CA32F9-522C-40C3-A050-AE08ED953E65}"/>
                    </a:ext>
                  </a:extLst>
                </p:cNvPr>
                <p:cNvSpPr>
                  <a:spLocks/>
                </p:cNvSpPr>
                <p:nvPr/>
              </p:nvSpPr>
              <p:spPr bwMode="auto">
                <a:xfrm>
                  <a:off x="-1105" y="1980"/>
                  <a:ext cx="236" cy="55"/>
                </a:xfrm>
                <a:custGeom>
                  <a:avLst/>
                  <a:gdLst>
                    <a:gd name="T0" fmla="*/ 72 w 136"/>
                    <a:gd name="T1" fmla="*/ 32 h 32"/>
                    <a:gd name="T2" fmla="*/ 120 w 136"/>
                    <a:gd name="T3" fmla="*/ 32 h 32"/>
                    <a:gd name="T4" fmla="*/ 136 w 136"/>
                    <a:gd name="T5" fmla="*/ 16 h 32"/>
                    <a:gd name="T6" fmla="*/ 136 w 136"/>
                    <a:gd name="T7" fmla="*/ 16 h 32"/>
                    <a:gd name="T8" fmla="*/ 120 w 136"/>
                    <a:gd name="T9" fmla="*/ 0 h 32"/>
                    <a:gd name="T10" fmla="*/ 59 w 136"/>
                    <a:gd name="T11" fmla="*/ 0 h 32"/>
                    <a:gd name="T12" fmla="*/ 39 w 136"/>
                    <a:gd name="T13" fmla="*/ 5 h 32"/>
                    <a:gd name="T14" fmla="*/ 0 w 136"/>
                    <a:gd name="T15" fmla="*/ 28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6" h="32">
                      <a:moveTo>
                        <a:pt x="72" y="32"/>
                      </a:moveTo>
                      <a:cubicBezTo>
                        <a:pt x="120" y="32"/>
                        <a:pt x="120" y="32"/>
                        <a:pt x="120" y="32"/>
                      </a:cubicBezTo>
                      <a:cubicBezTo>
                        <a:pt x="129" y="32"/>
                        <a:pt x="136" y="25"/>
                        <a:pt x="136" y="16"/>
                      </a:cubicBezTo>
                      <a:cubicBezTo>
                        <a:pt x="136" y="16"/>
                        <a:pt x="136" y="16"/>
                        <a:pt x="136" y="16"/>
                      </a:cubicBezTo>
                      <a:cubicBezTo>
                        <a:pt x="136" y="7"/>
                        <a:pt x="129" y="0"/>
                        <a:pt x="120" y="0"/>
                      </a:cubicBezTo>
                      <a:cubicBezTo>
                        <a:pt x="59" y="0"/>
                        <a:pt x="59" y="0"/>
                        <a:pt x="59" y="0"/>
                      </a:cubicBezTo>
                      <a:cubicBezTo>
                        <a:pt x="52" y="0"/>
                        <a:pt x="45" y="2"/>
                        <a:pt x="39" y="5"/>
                      </a:cubicBezTo>
                      <a:cubicBezTo>
                        <a:pt x="0" y="28"/>
                        <a:pt x="0" y="28"/>
                        <a:pt x="0" y="2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Freeform 81">
                  <a:extLst>
                    <a:ext uri="{FF2B5EF4-FFF2-40B4-BE49-F238E27FC236}">
                      <a16:creationId xmlns:a16="http://schemas.microsoft.com/office/drawing/2014/main" id="{A741D12C-E8DD-4299-AEFD-A2D9252ACDFE}"/>
                    </a:ext>
                  </a:extLst>
                </p:cNvPr>
                <p:cNvSpPr>
                  <a:spLocks/>
                </p:cNvSpPr>
                <p:nvPr/>
              </p:nvSpPr>
              <p:spPr bwMode="auto">
                <a:xfrm>
                  <a:off x="-1053" y="1976"/>
                  <a:ext cx="327" cy="142"/>
                </a:xfrm>
                <a:custGeom>
                  <a:avLst/>
                  <a:gdLst>
                    <a:gd name="T0" fmla="*/ 94 w 188"/>
                    <a:gd name="T1" fmla="*/ 34 h 82"/>
                    <a:gd name="T2" fmla="*/ 164 w 188"/>
                    <a:gd name="T3" fmla="*/ 3 h 82"/>
                    <a:gd name="T4" fmla="*/ 185 w 188"/>
                    <a:gd name="T5" fmla="*/ 12 h 82"/>
                    <a:gd name="T6" fmla="*/ 185 w 188"/>
                    <a:gd name="T7" fmla="*/ 12 h 82"/>
                    <a:gd name="T8" fmla="*/ 176 w 188"/>
                    <a:gd name="T9" fmla="*/ 33 h 82"/>
                    <a:gd name="T10" fmla="*/ 105 w 188"/>
                    <a:gd name="T11" fmla="*/ 67 h 82"/>
                    <a:gd name="T12" fmla="*/ 90 w 188"/>
                    <a:gd name="T13" fmla="*/ 70 h 82"/>
                    <a:gd name="T14" fmla="*/ 27 w 188"/>
                    <a:gd name="T15" fmla="*/ 70 h 82"/>
                    <a:gd name="T16" fmla="*/ 15 w 188"/>
                    <a:gd name="T17" fmla="*/ 73 h 82"/>
                    <a:gd name="T18" fmla="*/ 0 w 188"/>
                    <a:gd name="T19"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82">
                      <a:moveTo>
                        <a:pt x="94" y="34"/>
                      </a:moveTo>
                      <a:cubicBezTo>
                        <a:pt x="164" y="3"/>
                        <a:pt x="164" y="3"/>
                        <a:pt x="164" y="3"/>
                      </a:cubicBezTo>
                      <a:cubicBezTo>
                        <a:pt x="172" y="0"/>
                        <a:pt x="181" y="4"/>
                        <a:pt x="185" y="12"/>
                      </a:cubicBezTo>
                      <a:cubicBezTo>
                        <a:pt x="185" y="12"/>
                        <a:pt x="185" y="12"/>
                        <a:pt x="185" y="12"/>
                      </a:cubicBezTo>
                      <a:cubicBezTo>
                        <a:pt x="188" y="20"/>
                        <a:pt x="184" y="30"/>
                        <a:pt x="176" y="33"/>
                      </a:cubicBezTo>
                      <a:cubicBezTo>
                        <a:pt x="105" y="67"/>
                        <a:pt x="105" y="67"/>
                        <a:pt x="105" y="67"/>
                      </a:cubicBezTo>
                      <a:cubicBezTo>
                        <a:pt x="101" y="69"/>
                        <a:pt x="95" y="70"/>
                        <a:pt x="90" y="70"/>
                      </a:cubicBezTo>
                      <a:cubicBezTo>
                        <a:pt x="27" y="70"/>
                        <a:pt x="27" y="70"/>
                        <a:pt x="27" y="70"/>
                      </a:cubicBezTo>
                      <a:cubicBezTo>
                        <a:pt x="23" y="70"/>
                        <a:pt x="18" y="71"/>
                        <a:pt x="15" y="73"/>
                      </a:cubicBezTo>
                      <a:cubicBezTo>
                        <a:pt x="0" y="82"/>
                        <a:pt x="0" y="82"/>
                        <a:pt x="0" y="82"/>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82">
                  <a:extLst>
                    <a:ext uri="{FF2B5EF4-FFF2-40B4-BE49-F238E27FC236}">
                      <a16:creationId xmlns:a16="http://schemas.microsoft.com/office/drawing/2014/main" id="{3B7796BB-3E2C-4A0A-9EF2-4B6B664FF5DB}"/>
                    </a:ext>
                  </a:extLst>
                </p:cNvPr>
                <p:cNvSpPr>
                  <a:spLocks/>
                </p:cNvSpPr>
                <p:nvPr/>
              </p:nvSpPr>
              <p:spPr bwMode="auto">
                <a:xfrm>
                  <a:off x="-1119" y="1723"/>
                  <a:ext cx="389" cy="298"/>
                </a:xfrm>
                <a:custGeom>
                  <a:avLst/>
                  <a:gdLst>
                    <a:gd name="T0" fmla="*/ 149 w 224"/>
                    <a:gd name="T1" fmla="*/ 172 h 172"/>
                    <a:gd name="T2" fmla="*/ 224 w 224"/>
                    <a:gd name="T3" fmla="*/ 60 h 172"/>
                    <a:gd name="T4" fmla="*/ 164 w 224"/>
                    <a:gd name="T5" fmla="*/ 0 h 172"/>
                    <a:gd name="T6" fmla="*/ 112 w 224"/>
                    <a:gd name="T7" fmla="*/ 30 h 172"/>
                    <a:gd name="T8" fmla="*/ 60 w 224"/>
                    <a:gd name="T9" fmla="*/ 0 h 172"/>
                    <a:gd name="T10" fmla="*/ 0 w 224"/>
                    <a:gd name="T11" fmla="*/ 60 h 172"/>
                    <a:gd name="T12" fmla="*/ 49 w 224"/>
                    <a:gd name="T13" fmla="*/ 148 h 172"/>
                  </a:gdLst>
                  <a:ahLst/>
                  <a:cxnLst>
                    <a:cxn ang="0">
                      <a:pos x="T0" y="T1"/>
                    </a:cxn>
                    <a:cxn ang="0">
                      <a:pos x="T2" y="T3"/>
                    </a:cxn>
                    <a:cxn ang="0">
                      <a:pos x="T4" y="T5"/>
                    </a:cxn>
                    <a:cxn ang="0">
                      <a:pos x="T6" y="T7"/>
                    </a:cxn>
                    <a:cxn ang="0">
                      <a:pos x="T8" y="T9"/>
                    </a:cxn>
                    <a:cxn ang="0">
                      <a:pos x="T10" y="T11"/>
                    </a:cxn>
                    <a:cxn ang="0">
                      <a:pos x="T12" y="T13"/>
                    </a:cxn>
                  </a:cxnLst>
                  <a:rect l="0" t="0" r="r" b="b"/>
                  <a:pathLst>
                    <a:path w="224" h="172">
                      <a:moveTo>
                        <a:pt x="149" y="172"/>
                      </a:moveTo>
                      <a:cubicBezTo>
                        <a:pt x="176" y="152"/>
                        <a:pt x="224" y="97"/>
                        <a:pt x="224" y="60"/>
                      </a:cubicBezTo>
                      <a:cubicBezTo>
                        <a:pt x="224" y="27"/>
                        <a:pt x="197" y="0"/>
                        <a:pt x="164" y="0"/>
                      </a:cubicBezTo>
                      <a:cubicBezTo>
                        <a:pt x="142" y="0"/>
                        <a:pt x="122" y="12"/>
                        <a:pt x="112" y="30"/>
                      </a:cubicBezTo>
                      <a:cubicBezTo>
                        <a:pt x="102" y="12"/>
                        <a:pt x="82" y="0"/>
                        <a:pt x="60" y="0"/>
                      </a:cubicBezTo>
                      <a:cubicBezTo>
                        <a:pt x="27" y="0"/>
                        <a:pt x="0" y="27"/>
                        <a:pt x="0" y="60"/>
                      </a:cubicBezTo>
                      <a:cubicBezTo>
                        <a:pt x="0" y="87"/>
                        <a:pt x="25" y="123"/>
                        <a:pt x="49" y="148"/>
                      </a:cubicBez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Freeform 83">
                  <a:extLst>
                    <a:ext uri="{FF2B5EF4-FFF2-40B4-BE49-F238E27FC236}">
                      <a16:creationId xmlns:a16="http://schemas.microsoft.com/office/drawing/2014/main" id="{3ED9D31A-1A6A-4E7C-98E7-28BE411C2D16}"/>
                    </a:ext>
                  </a:extLst>
                </p:cNvPr>
                <p:cNvSpPr>
                  <a:spLocks/>
                </p:cNvSpPr>
                <p:nvPr/>
              </p:nvSpPr>
              <p:spPr bwMode="auto">
                <a:xfrm>
                  <a:off x="-1035" y="1820"/>
                  <a:ext cx="222" cy="118"/>
                </a:xfrm>
                <a:custGeom>
                  <a:avLst/>
                  <a:gdLst>
                    <a:gd name="T0" fmla="*/ 0 w 222"/>
                    <a:gd name="T1" fmla="*/ 83 h 118"/>
                    <a:gd name="T2" fmla="*/ 48 w 222"/>
                    <a:gd name="T3" fmla="*/ 83 h 118"/>
                    <a:gd name="T4" fmla="*/ 69 w 222"/>
                    <a:gd name="T5" fmla="*/ 49 h 118"/>
                    <a:gd name="T6" fmla="*/ 104 w 222"/>
                    <a:gd name="T7" fmla="*/ 118 h 118"/>
                    <a:gd name="T8" fmla="*/ 146 w 222"/>
                    <a:gd name="T9" fmla="*/ 0 h 118"/>
                    <a:gd name="T10" fmla="*/ 180 w 222"/>
                    <a:gd name="T11" fmla="*/ 83 h 118"/>
                    <a:gd name="T12" fmla="*/ 222 w 222"/>
                    <a:gd name="T13" fmla="*/ 83 h 118"/>
                  </a:gdLst>
                  <a:ahLst/>
                  <a:cxnLst>
                    <a:cxn ang="0">
                      <a:pos x="T0" y="T1"/>
                    </a:cxn>
                    <a:cxn ang="0">
                      <a:pos x="T2" y="T3"/>
                    </a:cxn>
                    <a:cxn ang="0">
                      <a:pos x="T4" y="T5"/>
                    </a:cxn>
                    <a:cxn ang="0">
                      <a:pos x="T6" y="T7"/>
                    </a:cxn>
                    <a:cxn ang="0">
                      <a:pos x="T8" y="T9"/>
                    </a:cxn>
                    <a:cxn ang="0">
                      <a:pos x="T10" y="T11"/>
                    </a:cxn>
                    <a:cxn ang="0">
                      <a:pos x="T12" y="T13"/>
                    </a:cxn>
                  </a:cxnLst>
                  <a:rect l="0" t="0" r="r" b="b"/>
                  <a:pathLst>
                    <a:path w="222" h="118">
                      <a:moveTo>
                        <a:pt x="0" y="83"/>
                      </a:moveTo>
                      <a:lnTo>
                        <a:pt x="48" y="83"/>
                      </a:lnTo>
                      <a:lnTo>
                        <a:pt x="69" y="49"/>
                      </a:lnTo>
                      <a:lnTo>
                        <a:pt x="104" y="118"/>
                      </a:lnTo>
                      <a:lnTo>
                        <a:pt x="146" y="0"/>
                      </a:lnTo>
                      <a:lnTo>
                        <a:pt x="180" y="83"/>
                      </a:lnTo>
                      <a:lnTo>
                        <a:pt x="222" y="83"/>
                      </a:lnTo>
                    </a:path>
                  </a:pathLst>
                </a:custGeom>
                <a:noFill/>
                <a:ln w="19050"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7" name="Group 86">
                <a:extLst>
                  <a:ext uri="{FF2B5EF4-FFF2-40B4-BE49-F238E27FC236}">
                    <a16:creationId xmlns:a16="http://schemas.microsoft.com/office/drawing/2014/main" id="{AE2A5B5A-DB67-4983-99BE-61A82AAD416C}"/>
                  </a:ext>
                </a:extLst>
              </p:cNvPr>
              <p:cNvGrpSpPr>
                <a:grpSpLocks noChangeAspect="1"/>
              </p:cNvGrpSpPr>
              <p:nvPr/>
            </p:nvGrpSpPr>
            <p:grpSpPr bwMode="auto">
              <a:xfrm>
                <a:off x="1180803" y="3926580"/>
                <a:ext cx="457200" cy="457200"/>
                <a:chOff x="-859" y="2611"/>
                <a:chExt cx="430" cy="430"/>
              </a:xfrm>
            </p:grpSpPr>
            <p:sp>
              <p:nvSpPr>
                <p:cNvPr id="140" name="Freeform 87">
                  <a:extLst>
                    <a:ext uri="{FF2B5EF4-FFF2-40B4-BE49-F238E27FC236}">
                      <a16:creationId xmlns:a16="http://schemas.microsoft.com/office/drawing/2014/main" id="{016E5E35-1A32-497F-B9F7-B4B74A733FB1}"/>
                    </a:ext>
                  </a:extLst>
                </p:cNvPr>
                <p:cNvSpPr>
                  <a:spLocks/>
                </p:cNvSpPr>
                <p:nvPr/>
              </p:nvSpPr>
              <p:spPr bwMode="auto">
                <a:xfrm>
                  <a:off x="-859" y="2611"/>
                  <a:ext cx="267" cy="430"/>
                </a:xfrm>
                <a:custGeom>
                  <a:avLst/>
                  <a:gdLst>
                    <a:gd name="T0" fmla="*/ 136 w 154"/>
                    <a:gd name="T1" fmla="*/ 234 h 248"/>
                    <a:gd name="T2" fmla="*/ 88 w 154"/>
                    <a:gd name="T3" fmla="*/ 248 h 248"/>
                    <a:gd name="T4" fmla="*/ 0 w 154"/>
                    <a:gd name="T5" fmla="*/ 160 h 248"/>
                    <a:gd name="T6" fmla="*/ 88 w 154"/>
                    <a:gd name="T7" fmla="*/ 0 h 248"/>
                    <a:gd name="T8" fmla="*/ 154 w 154"/>
                    <a:gd name="T9" fmla="*/ 92 h 248"/>
                  </a:gdLst>
                  <a:ahLst/>
                  <a:cxnLst>
                    <a:cxn ang="0">
                      <a:pos x="T0" y="T1"/>
                    </a:cxn>
                    <a:cxn ang="0">
                      <a:pos x="T2" y="T3"/>
                    </a:cxn>
                    <a:cxn ang="0">
                      <a:pos x="T4" y="T5"/>
                    </a:cxn>
                    <a:cxn ang="0">
                      <a:pos x="T6" y="T7"/>
                    </a:cxn>
                    <a:cxn ang="0">
                      <a:pos x="T8" y="T9"/>
                    </a:cxn>
                  </a:cxnLst>
                  <a:rect l="0" t="0" r="r" b="b"/>
                  <a:pathLst>
                    <a:path w="154" h="248">
                      <a:moveTo>
                        <a:pt x="136" y="234"/>
                      </a:moveTo>
                      <a:cubicBezTo>
                        <a:pt x="122" y="243"/>
                        <a:pt x="106" y="248"/>
                        <a:pt x="88" y="248"/>
                      </a:cubicBezTo>
                      <a:cubicBezTo>
                        <a:pt x="39" y="248"/>
                        <a:pt x="0" y="209"/>
                        <a:pt x="0" y="160"/>
                      </a:cubicBezTo>
                      <a:cubicBezTo>
                        <a:pt x="0" y="96"/>
                        <a:pt x="88" y="0"/>
                        <a:pt x="88" y="0"/>
                      </a:cubicBezTo>
                      <a:cubicBezTo>
                        <a:pt x="88" y="0"/>
                        <a:pt x="128" y="44"/>
                        <a:pt x="154" y="92"/>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88">
                  <a:extLst>
                    <a:ext uri="{FF2B5EF4-FFF2-40B4-BE49-F238E27FC236}">
                      <a16:creationId xmlns:a16="http://schemas.microsoft.com/office/drawing/2014/main" id="{2C705849-9820-4075-8ACC-94083B646A26}"/>
                    </a:ext>
                  </a:extLst>
                </p:cNvPr>
                <p:cNvSpPr>
                  <a:spLocks/>
                </p:cNvSpPr>
                <p:nvPr/>
              </p:nvSpPr>
              <p:spPr bwMode="auto">
                <a:xfrm>
                  <a:off x="-658" y="2812"/>
                  <a:ext cx="229" cy="111"/>
                </a:xfrm>
                <a:custGeom>
                  <a:avLst/>
                  <a:gdLst>
                    <a:gd name="T0" fmla="*/ 229 w 229"/>
                    <a:gd name="T1" fmla="*/ 76 h 111"/>
                    <a:gd name="T2" fmla="*/ 153 w 229"/>
                    <a:gd name="T3" fmla="*/ 76 h 111"/>
                    <a:gd name="T4" fmla="*/ 153 w 229"/>
                    <a:gd name="T5" fmla="*/ 0 h 111"/>
                    <a:gd name="T6" fmla="*/ 76 w 229"/>
                    <a:gd name="T7" fmla="*/ 0 h 111"/>
                    <a:gd name="T8" fmla="*/ 76 w 229"/>
                    <a:gd name="T9" fmla="*/ 76 h 111"/>
                    <a:gd name="T10" fmla="*/ 0 w 229"/>
                    <a:gd name="T11" fmla="*/ 76 h 111"/>
                    <a:gd name="T12" fmla="*/ 0 w 229"/>
                    <a:gd name="T13" fmla="*/ 111 h 111"/>
                  </a:gdLst>
                  <a:ahLst/>
                  <a:cxnLst>
                    <a:cxn ang="0">
                      <a:pos x="T0" y="T1"/>
                    </a:cxn>
                    <a:cxn ang="0">
                      <a:pos x="T2" y="T3"/>
                    </a:cxn>
                    <a:cxn ang="0">
                      <a:pos x="T4" y="T5"/>
                    </a:cxn>
                    <a:cxn ang="0">
                      <a:pos x="T6" y="T7"/>
                    </a:cxn>
                    <a:cxn ang="0">
                      <a:pos x="T8" y="T9"/>
                    </a:cxn>
                    <a:cxn ang="0">
                      <a:pos x="T10" y="T11"/>
                    </a:cxn>
                    <a:cxn ang="0">
                      <a:pos x="T12" y="T13"/>
                    </a:cxn>
                  </a:cxnLst>
                  <a:rect l="0" t="0" r="r" b="b"/>
                  <a:pathLst>
                    <a:path w="229" h="111">
                      <a:moveTo>
                        <a:pt x="229" y="76"/>
                      </a:moveTo>
                      <a:lnTo>
                        <a:pt x="153" y="76"/>
                      </a:lnTo>
                      <a:lnTo>
                        <a:pt x="153" y="0"/>
                      </a:lnTo>
                      <a:lnTo>
                        <a:pt x="76" y="0"/>
                      </a:lnTo>
                      <a:lnTo>
                        <a:pt x="76" y="76"/>
                      </a:lnTo>
                      <a:lnTo>
                        <a:pt x="0" y="76"/>
                      </a:lnTo>
                      <a:lnTo>
                        <a:pt x="0" y="111"/>
                      </a:ln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Freeform 89">
                  <a:extLst>
                    <a:ext uri="{FF2B5EF4-FFF2-40B4-BE49-F238E27FC236}">
                      <a16:creationId xmlns:a16="http://schemas.microsoft.com/office/drawing/2014/main" id="{110CAE2E-09F3-4F8E-AD6C-B291B6F811AC}"/>
                    </a:ext>
                  </a:extLst>
                </p:cNvPr>
                <p:cNvSpPr>
                  <a:spLocks/>
                </p:cNvSpPr>
                <p:nvPr/>
              </p:nvSpPr>
              <p:spPr bwMode="auto">
                <a:xfrm>
                  <a:off x="-769" y="2888"/>
                  <a:ext cx="340" cy="153"/>
                </a:xfrm>
                <a:custGeom>
                  <a:avLst/>
                  <a:gdLst>
                    <a:gd name="T0" fmla="*/ 0 w 196"/>
                    <a:gd name="T1" fmla="*/ 0 h 88"/>
                    <a:gd name="T2" fmla="*/ 40 w 196"/>
                    <a:gd name="T3" fmla="*/ 44 h 88"/>
                    <a:gd name="T4" fmla="*/ 108 w 196"/>
                    <a:gd name="T5" fmla="*/ 44 h 88"/>
                    <a:gd name="T6" fmla="*/ 108 w 196"/>
                    <a:gd name="T7" fmla="*/ 88 h 88"/>
                    <a:gd name="T8" fmla="*/ 152 w 196"/>
                    <a:gd name="T9" fmla="*/ 88 h 88"/>
                    <a:gd name="T10" fmla="*/ 152 w 196"/>
                    <a:gd name="T11" fmla="*/ 44 h 88"/>
                    <a:gd name="T12" fmla="*/ 196 w 196"/>
                    <a:gd name="T13" fmla="*/ 44 h 88"/>
                    <a:gd name="T14" fmla="*/ 196 w 196"/>
                    <a:gd name="T15" fmla="*/ 24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6" h="88">
                      <a:moveTo>
                        <a:pt x="0" y="0"/>
                      </a:moveTo>
                      <a:cubicBezTo>
                        <a:pt x="0" y="24"/>
                        <a:pt x="16" y="44"/>
                        <a:pt x="40" y="44"/>
                      </a:cubicBezTo>
                      <a:cubicBezTo>
                        <a:pt x="108" y="44"/>
                        <a:pt x="108" y="44"/>
                        <a:pt x="108" y="44"/>
                      </a:cubicBezTo>
                      <a:cubicBezTo>
                        <a:pt x="108" y="88"/>
                        <a:pt x="108" y="88"/>
                        <a:pt x="108" y="88"/>
                      </a:cubicBezTo>
                      <a:cubicBezTo>
                        <a:pt x="152" y="88"/>
                        <a:pt x="152" y="88"/>
                        <a:pt x="152" y="88"/>
                      </a:cubicBezTo>
                      <a:cubicBezTo>
                        <a:pt x="152" y="44"/>
                        <a:pt x="152" y="44"/>
                        <a:pt x="152" y="44"/>
                      </a:cubicBezTo>
                      <a:cubicBezTo>
                        <a:pt x="196" y="44"/>
                        <a:pt x="196" y="44"/>
                        <a:pt x="196" y="44"/>
                      </a:cubicBezTo>
                      <a:cubicBezTo>
                        <a:pt x="196" y="24"/>
                        <a:pt x="196" y="24"/>
                        <a:pt x="196" y="24"/>
                      </a:cubicBezTo>
                    </a:path>
                  </a:pathLst>
                </a:custGeom>
                <a:noFill/>
                <a:ln w="19050"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8" name="Group 92">
                <a:extLst>
                  <a:ext uri="{FF2B5EF4-FFF2-40B4-BE49-F238E27FC236}">
                    <a16:creationId xmlns:a16="http://schemas.microsoft.com/office/drawing/2014/main" id="{44E8740F-9C79-4030-8560-0E691EB8A5D2}"/>
                  </a:ext>
                </a:extLst>
              </p:cNvPr>
              <p:cNvGrpSpPr>
                <a:grpSpLocks noChangeAspect="1"/>
              </p:cNvGrpSpPr>
              <p:nvPr/>
            </p:nvGrpSpPr>
            <p:grpSpPr bwMode="auto">
              <a:xfrm>
                <a:off x="1838765" y="1371600"/>
                <a:ext cx="457200" cy="448573"/>
                <a:chOff x="-1370" y="2669"/>
                <a:chExt cx="424" cy="416"/>
              </a:xfrm>
            </p:grpSpPr>
            <p:sp>
              <p:nvSpPr>
                <p:cNvPr id="134" name="Oval 93">
                  <a:extLst>
                    <a:ext uri="{FF2B5EF4-FFF2-40B4-BE49-F238E27FC236}">
                      <a16:creationId xmlns:a16="http://schemas.microsoft.com/office/drawing/2014/main" id="{F1C94080-044C-4163-BADF-D180C0108932}"/>
                    </a:ext>
                  </a:extLst>
                </p:cNvPr>
                <p:cNvSpPr>
                  <a:spLocks noChangeArrowheads="1"/>
                </p:cNvSpPr>
                <p:nvPr/>
              </p:nvSpPr>
              <p:spPr bwMode="auto">
                <a:xfrm>
                  <a:off x="-1172" y="2745"/>
                  <a:ext cx="28" cy="28"/>
                </a:xfrm>
                <a:prstGeom prst="ellips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94">
                  <a:extLst>
                    <a:ext uri="{FF2B5EF4-FFF2-40B4-BE49-F238E27FC236}">
                      <a16:creationId xmlns:a16="http://schemas.microsoft.com/office/drawing/2014/main" id="{12BCECA1-531C-4FAC-B1BC-1D330C71360E}"/>
                    </a:ext>
                  </a:extLst>
                </p:cNvPr>
                <p:cNvSpPr>
                  <a:spLocks noChangeShapeType="1"/>
                </p:cNvSpPr>
                <p:nvPr/>
              </p:nvSpPr>
              <p:spPr bwMode="auto">
                <a:xfrm>
                  <a:off x="-1158" y="2967"/>
                  <a:ext cx="0" cy="42"/>
                </a:xfrm>
                <a:prstGeom prst="lin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95">
                  <a:extLst>
                    <a:ext uri="{FF2B5EF4-FFF2-40B4-BE49-F238E27FC236}">
                      <a16:creationId xmlns:a16="http://schemas.microsoft.com/office/drawing/2014/main" id="{5B5C033C-3079-4FF2-BE1C-6A0CCC208CF5}"/>
                    </a:ext>
                  </a:extLst>
                </p:cNvPr>
                <p:cNvSpPr>
                  <a:spLocks/>
                </p:cNvSpPr>
                <p:nvPr/>
              </p:nvSpPr>
              <p:spPr bwMode="auto">
                <a:xfrm>
                  <a:off x="-1186" y="2884"/>
                  <a:ext cx="63" cy="111"/>
                </a:xfrm>
                <a:custGeom>
                  <a:avLst/>
                  <a:gdLst>
                    <a:gd name="T0" fmla="*/ 33 w 36"/>
                    <a:gd name="T1" fmla="*/ 0 h 64"/>
                    <a:gd name="T2" fmla="*/ 36 w 36"/>
                    <a:gd name="T3" fmla="*/ 10 h 64"/>
                    <a:gd name="T4" fmla="*/ 36 w 36"/>
                    <a:gd name="T5" fmla="*/ 10 h 64"/>
                    <a:gd name="T6" fmla="*/ 23 w 36"/>
                    <a:gd name="T7" fmla="*/ 28 h 64"/>
                    <a:gd name="T8" fmla="*/ 10 w 36"/>
                    <a:gd name="T9" fmla="*/ 33 h 64"/>
                    <a:gd name="T10" fmla="*/ 0 w 36"/>
                    <a:gd name="T11" fmla="*/ 47 h 64"/>
                    <a:gd name="T12" fmla="*/ 0 w 36"/>
                    <a:gd name="T13" fmla="*/ 47 h 64"/>
                    <a:gd name="T14" fmla="*/ 8 w 36"/>
                    <a:gd name="T15" fmla="*/ 60 h 64"/>
                    <a:gd name="T16" fmla="*/ 16 w 36"/>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64">
                      <a:moveTo>
                        <a:pt x="33" y="0"/>
                      </a:moveTo>
                      <a:cubicBezTo>
                        <a:pt x="35" y="3"/>
                        <a:pt x="36" y="7"/>
                        <a:pt x="36" y="10"/>
                      </a:cubicBezTo>
                      <a:cubicBezTo>
                        <a:pt x="36" y="10"/>
                        <a:pt x="36" y="10"/>
                        <a:pt x="36" y="10"/>
                      </a:cubicBezTo>
                      <a:cubicBezTo>
                        <a:pt x="36" y="19"/>
                        <a:pt x="31" y="26"/>
                        <a:pt x="23" y="28"/>
                      </a:cubicBezTo>
                      <a:cubicBezTo>
                        <a:pt x="10" y="33"/>
                        <a:pt x="10" y="33"/>
                        <a:pt x="10" y="33"/>
                      </a:cubicBezTo>
                      <a:cubicBezTo>
                        <a:pt x="4" y="35"/>
                        <a:pt x="0" y="40"/>
                        <a:pt x="0" y="47"/>
                      </a:cubicBezTo>
                      <a:cubicBezTo>
                        <a:pt x="0" y="47"/>
                        <a:pt x="0" y="47"/>
                        <a:pt x="0" y="47"/>
                      </a:cubicBezTo>
                      <a:cubicBezTo>
                        <a:pt x="0" y="52"/>
                        <a:pt x="3" y="58"/>
                        <a:pt x="8" y="60"/>
                      </a:cubicBezTo>
                      <a:cubicBezTo>
                        <a:pt x="16" y="64"/>
                        <a:pt x="16" y="64"/>
                        <a:pt x="16" y="64"/>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96">
                  <a:extLst>
                    <a:ext uri="{FF2B5EF4-FFF2-40B4-BE49-F238E27FC236}">
                      <a16:creationId xmlns:a16="http://schemas.microsoft.com/office/drawing/2014/main" id="{9FC48CEB-A3A9-484F-8038-1886F80C4BE0}"/>
                    </a:ext>
                  </a:extLst>
                </p:cNvPr>
                <p:cNvSpPr>
                  <a:spLocks noChangeShapeType="1"/>
                </p:cNvSpPr>
                <p:nvPr/>
              </p:nvSpPr>
              <p:spPr bwMode="auto">
                <a:xfrm>
                  <a:off x="-1158" y="2822"/>
                  <a:ext cx="0" cy="111"/>
                </a:xfrm>
                <a:prstGeom prst="line">
                  <a:avLst/>
                </a:pr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97">
                  <a:extLst>
                    <a:ext uri="{FF2B5EF4-FFF2-40B4-BE49-F238E27FC236}">
                      <a16:creationId xmlns:a16="http://schemas.microsoft.com/office/drawing/2014/main" id="{41A7D0D3-AC9F-4395-B96E-83B87DD7F26A}"/>
                    </a:ext>
                  </a:extLst>
                </p:cNvPr>
                <p:cNvSpPr>
                  <a:spLocks/>
                </p:cNvSpPr>
                <p:nvPr/>
              </p:nvSpPr>
              <p:spPr bwMode="auto">
                <a:xfrm>
                  <a:off x="-1200" y="2794"/>
                  <a:ext cx="63" cy="62"/>
                </a:xfrm>
                <a:custGeom>
                  <a:avLst/>
                  <a:gdLst>
                    <a:gd name="T0" fmla="*/ 36 w 36"/>
                    <a:gd name="T1" fmla="*/ 0 h 36"/>
                    <a:gd name="T2" fmla="*/ 20 w 36"/>
                    <a:gd name="T3" fmla="*/ 0 h 36"/>
                    <a:gd name="T4" fmla="*/ 0 w 36"/>
                    <a:gd name="T5" fmla="*/ 20 h 36"/>
                    <a:gd name="T6" fmla="*/ 0 w 36"/>
                    <a:gd name="T7" fmla="*/ 20 h 36"/>
                    <a:gd name="T8" fmla="*/ 7 w 36"/>
                    <a:gd name="T9" fmla="*/ 36 h 36"/>
                  </a:gdLst>
                  <a:ahLst/>
                  <a:cxnLst>
                    <a:cxn ang="0">
                      <a:pos x="T0" y="T1"/>
                    </a:cxn>
                    <a:cxn ang="0">
                      <a:pos x="T2" y="T3"/>
                    </a:cxn>
                    <a:cxn ang="0">
                      <a:pos x="T4" y="T5"/>
                    </a:cxn>
                    <a:cxn ang="0">
                      <a:pos x="T6" y="T7"/>
                    </a:cxn>
                    <a:cxn ang="0">
                      <a:pos x="T8" y="T9"/>
                    </a:cxn>
                  </a:cxnLst>
                  <a:rect l="0" t="0" r="r" b="b"/>
                  <a:pathLst>
                    <a:path w="36" h="36">
                      <a:moveTo>
                        <a:pt x="36" y="0"/>
                      </a:moveTo>
                      <a:cubicBezTo>
                        <a:pt x="20" y="0"/>
                        <a:pt x="20" y="0"/>
                        <a:pt x="20" y="0"/>
                      </a:cubicBezTo>
                      <a:cubicBezTo>
                        <a:pt x="9" y="0"/>
                        <a:pt x="0" y="9"/>
                        <a:pt x="0" y="20"/>
                      </a:cubicBezTo>
                      <a:cubicBezTo>
                        <a:pt x="0" y="20"/>
                        <a:pt x="0" y="20"/>
                        <a:pt x="0" y="20"/>
                      </a:cubicBezTo>
                      <a:cubicBezTo>
                        <a:pt x="0" y="27"/>
                        <a:pt x="3" y="32"/>
                        <a:pt x="7" y="36"/>
                      </a:cubicBezTo>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98">
                  <a:extLst>
                    <a:ext uri="{FF2B5EF4-FFF2-40B4-BE49-F238E27FC236}">
                      <a16:creationId xmlns:a16="http://schemas.microsoft.com/office/drawing/2014/main" id="{5D36EE05-8E8F-434F-9C2D-728FD90A0698}"/>
                    </a:ext>
                  </a:extLst>
                </p:cNvPr>
                <p:cNvSpPr>
                  <a:spLocks/>
                </p:cNvSpPr>
                <p:nvPr/>
              </p:nvSpPr>
              <p:spPr bwMode="auto">
                <a:xfrm>
                  <a:off x="-1370" y="2669"/>
                  <a:ext cx="424" cy="416"/>
                </a:xfrm>
                <a:custGeom>
                  <a:avLst/>
                  <a:gdLst>
                    <a:gd name="T0" fmla="*/ 424 w 424"/>
                    <a:gd name="T1" fmla="*/ 158 h 416"/>
                    <a:gd name="T2" fmla="*/ 361 w 424"/>
                    <a:gd name="T3" fmla="*/ 50 h 416"/>
                    <a:gd name="T4" fmla="*/ 275 w 424"/>
                    <a:gd name="T5" fmla="*/ 101 h 416"/>
                    <a:gd name="T6" fmla="*/ 275 w 424"/>
                    <a:gd name="T7" fmla="*/ 0 h 416"/>
                    <a:gd name="T8" fmla="*/ 149 w 424"/>
                    <a:gd name="T9" fmla="*/ 0 h 416"/>
                    <a:gd name="T10" fmla="*/ 149 w 424"/>
                    <a:gd name="T11" fmla="*/ 101 h 416"/>
                    <a:gd name="T12" fmla="*/ 63 w 424"/>
                    <a:gd name="T13" fmla="*/ 50 h 416"/>
                    <a:gd name="T14" fmla="*/ 0 w 424"/>
                    <a:gd name="T15" fmla="*/ 158 h 416"/>
                    <a:gd name="T16" fmla="*/ 87 w 424"/>
                    <a:gd name="T17" fmla="*/ 208 h 416"/>
                    <a:gd name="T18" fmla="*/ 0 w 424"/>
                    <a:gd name="T19" fmla="*/ 258 h 416"/>
                    <a:gd name="T20" fmla="*/ 63 w 424"/>
                    <a:gd name="T21" fmla="*/ 366 h 416"/>
                    <a:gd name="T22" fmla="*/ 149 w 424"/>
                    <a:gd name="T23" fmla="*/ 316 h 416"/>
                    <a:gd name="T24" fmla="*/ 149 w 424"/>
                    <a:gd name="T25" fmla="*/ 416 h 416"/>
                    <a:gd name="T26" fmla="*/ 275 w 424"/>
                    <a:gd name="T27" fmla="*/ 416 h 416"/>
                    <a:gd name="T28" fmla="*/ 275 w 424"/>
                    <a:gd name="T29" fmla="*/ 316 h 416"/>
                    <a:gd name="T30" fmla="*/ 361 w 424"/>
                    <a:gd name="T31" fmla="*/ 366 h 416"/>
                    <a:gd name="T32" fmla="*/ 424 w 424"/>
                    <a:gd name="T33" fmla="*/ 258 h 416"/>
                    <a:gd name="T34" fmla="*/ 337 w 424"/>
                    <a:gd name="T35" fmla="*/ 208 h 416"/>
                    <a:gd name="T36" fmla="*/ 424 w 424"/>
                    <a:gd name="T37" fmla="*/ 158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4" h="416">
                      <a:moveTo>
                        <a:pt x="424" y="158"/>
                      </a:moveTo>
                      <a:lnTo>
                        <a:pt x="361" y="50"/>
                      </a:lnTo>
                      <a:lnTo>
                        <a:pt x="275" y="101"/>
                      </a:lnTo>
                      <a:lnTo>
                        <a:pt x="275" y="0"/>
                      </a:lnTo>
                      <a:lnTo>
                        <a:pt x="149" y="0"/>
                      </a:lnTo>
                      <a:lnTo>
                        <a:pt x="149" y="101"/>
                      </a:lnTo>
                      <a:lnTo>
                        <a:pt x="63" y="50"/>
                      </a:lnTo>
                      <a:lnTo>
                        <a:pt x="0" y="158"/>
                      </a:lnTo>
                      <a:lnTo>
                        <a:pt x="87" y="208"/>
                      </a:lnTo>
                      <a:lnTo>
                        <a:pt x="0" y="258"/>
                      </a:lnTo>
                      <a:lnTo>
                        <a:pt x="63" y="366"/>
                      </a:lnTo>
                      <a:lnTo>
                        <a:pt x="149" y="316"/>
                      </a:lnTo>
                      <a:lnTo>
                        <a:pt x="149" y="416"/>
                      </a:lnTo>
                      <a:lnTo>
                        <a:pt x="275" y="416"/>
                      </a:lnTo>
                      <a:lnTo>
                        <a:pt x="275" y="316"/>
                      </a:lnTo>
                      <a:lnTo>
                        <a:pt x="361" y="366"/>
                      </a:lnTo>
                      <a:lnTo>
                        <a:pt x="424" y="258"/>
                      </a:lnTo>
                      <a:lnTo>
                        <a:pt x="337" y="208"/>
                      </a:lnTo>
                      <a:lnTo>
                        <a:pt x="424" y="158"/>
                      </a:lnTo>
                      <a:close/>
                    </a:path>
                  </a:pathLst>
                </a:custGeom>
                <a:noFill/>
                <a:ln w="19050"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9" name="Group 78">
                <a:extLst>
                  <a:ext uri="{FF2B5EF4-FFF2-40B4-BE49-F238E27FC236}">
                    <a16:creationId xmlns:a16="http://schemas.microsoft.com/office/drawing/2014/main" id="{7B2318A7-BB76-4672-9FC1-B2758C3D2999}"/>
                  </a:ext>
                </a:extLst>
              </p:cNvPr>
              <p:cNvGrpSpPr>
                <a:grpSpLocks noChangeAspect="1"/>
              </p:cNvGrpSpPr>
              <p:nvPr/>
            </p:nvGrpSpPr>
            <p:grpSpPr>
              <a:xfrm>
                <a:off x="3268990" y="5297382"/>
                <a:ext cx="457200" cy="493818"/>
                <a:chOff x="5357813" y="2989263"/>
                <a:chExt cx="354013" cy="361950"/>
              </a:xfrm>
            </p:grpSpPr>
            <p:sp>
              <p:nvSpPr>
                <p:cNvPr id="128" name="Freeform 405">
                  <a:extLst>
                    <a:ext uri="{FF2B5EF4-FFF2-40B4-BE49-F238E27FC236}">
                      <a16:creationId xmlns:a16="http://schemas.microsoft.com/office/drawing/2014/main" id="{C505F516-2F3A-470D-8035-88D12710633D}"/>
                    </a:ext>
                  </a:extLst>
                </p:cNvPr>
                <p:cNvSpPr>
                  <a:spLocks/>
                </p:cNvSpPr>
                <p:nvPr/>
              </p:nvSpPr>
              <p:spPr bwMode="auto">
                <a:xfrm>
                  <a:off x="5357813" y="2989263"/>
                  <a:ext cx="354013" cy="209550"/>
                </a:xfrm>
                <a:custGeom>
                  <a:avLst/>
                  <a:gdLst>
                    <a:gd name="T0" fmla="*/ 110 w 130"/>
                    <a:gd name="T1" fmla="*/ 32 h 77"/>
                    <a:gd name="T2" fmla="*/ 110 w 130"/>
                    <a:gd name="T3" fmla="*/ 32 h 77"/>
                    <a:gd name="T4" fmla="*/ 84 w 130"/>
                    <a:gd name="T5" fmla="*/ 6 h 77"/>
                    <a:gd name="T6" fmla="*/ 73 w 130"/>
                    <a:gd name="T7" fmla="*/ 8 h 77"/>
                    <a:gd name="T8" fmla="*/ 52 w 130"/>
                    <a:gd name="T9" fmla="*/ 0 h 77"/>
                    <a:gd name="T10" fmla="*/ 21 w 130"/>
                    <a:gd name="T11" fmla="*/ 31 h 77"/>
                    <a:gd name="T12" fmla="*/ 22 w 130"/>
                    <a:gd name="T13" fmla="*/ 38 h 77"/>
                    <a:gd name="T14" fmla="*/ 20 w 130"/>
                    <a:gd name="T15" fmla="*/ 38 h 77"/>
                    <a:gd name="T16" fmla="*/ 0 w 130"/>
                    <a:gd name="T17" fmla="*/ 58 h 77"/>
                    <a:gd name="T18" fmla="*/ 20 w 130"/>
                    <a:gd name="T19" fmla="*/ 77 h 77"/>
                    <a:gd name="T20" fmla="*/ 52 w 130"/>
                    <a:gd name="T21" fmla="*/ 77 h 77"/>
                    <a:gd name="T22" fmla="*/ 38 w 130"/>
                    <a:gd name="T23" fmla="*/ 53 h 77"/>
                    <a:gd name="T24" fmla="*/ 66 w 130"/>
                    <a:gd name="T25" fmla="*/ 26 h 77"/>
                    <a:gd name="T26" fmla="*/ 93 w 130"/>
                    <a:gd name="T27" fmla="*/ 53 h 77"/>
                    <a:gd name="T28" fmla="*/ 80 w 130"/>
                    <a:gd name="T29" fmla="*/ 77 h 77"/>
                    <a:gd name="T30" fmla="*/ 89 w 130"/>
                    <a:gd name="T31" fmla="*/ 77 h 77"/>
                    <a:gd name="T32" fmla="*/ 108 w 130"/>
                    <a:gd name="T33" fmla="*/ 77 h 77"/>
                    <a:gd name="T34" fmla="*/ 130 w 130"/>
                    <a:gd name="T35" fmla="*/ 55 h 77"/>
                    <a:gd name="T36" fmla="*/ 110 w 130"/>
                    <a:gd name="T37" fmla="*/ 32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0" h="77">
                      <a:moveTo>
                        <a:pt x="110" y="32"/>
                      </a:moveTo>
                      <a:cubicBezTo>
                        <a:pt x="110" y="32"/>
                        <a:pt x="110" y="32"/>
                        <a:pt x="110" y="32"/>
                      </a:cubicBezTo>
                      <a:cubicBezTo>
                        <a:pt x="110" y="18"/>
                        <a:pt x="98" y="6"/>
                        <a:pt x="84" y="6"/>
                      </a:cubicBezTo>
                      <a:cubicBezTo>
                        <a:pt x="80" y="6"/>
                        <a:pt x="77" y="7"/>
                        <a:pt x="73" y="8"/>
                      </a:cubicBezTo>
                      <a:cubicBezTo>
                        <a:pt x="68" y="3"/>
                        <a:pt x="60" y="0"/>
                        <a:pt x="52" y="0"/>
                      </a:cubicBezTo>
                      <a:cubicBezTo>
                        <a:pt x="35" y="0"/>
                        <a:pt x="21" y="13"/>
                        <a:pt x="21" y="31"/>
                      </a:cubicBezTo>
                      <a:cubicBezTo>
                        <a:pt x="21" y="33"/>
                        <a:pt x="21" y="36"/>
                        <a:pt x="22" y="38"/>
                      </a:cubicBezTo>
                      <a:cubicBezTo>
                        <a:pt x="21" y="38"/>
                        <a:pt x="20" y="38"/>
                        <a:pt x="20" y="38"/>
                      </a:cubicBezTo>
                      <a:cubicBezTo>
                        <a:pt x="9" y="38"/>
                        <a:pt x="0" y="47"/>
                        <a:pt x="0" y="58"/>
                      </a:cubicBezTo>
                      <a:cubicBezTo>
                        <a:pt x="0" y="68"/>
                        <a:pt x="9" y="77"/>
                        <a:pt x="20" y="77"/>
                      </a:cubicBezTo>
                      <a:cubicBezTo>
                        <a:pt x="52" y="77"/>
                        <a:pt x="52" y="77"/>
                        <a:pt x="52" y="77"/>
                      </a:cubicBezTo>
                      <a:cubicBezTo>
                        <a:pt x="44" y="72"/>
                        <a:pt x="38" y="63"/>
                        <a:pt x="38" y="53"/>
                      </a:cubicBezTo>
                      <a:cubicBezTo>
                        <a:pt x="38" y="38"/>
                        <a:pt x="50" y="26"/>
                        <a:pt x="66" y="26"/>
                      </a:cubicBezTo>
                      <a:cubicBezTo>
                        <a:pt x="81" y="26"/>
                        <a:pt x="93" y="38"/>
                        <a:pt x="93" y="53"/>
                      </a:cubicBezTo>
                      <a:cubicBezTo>
                        <a:pt x="93" y="63"/>
                        <a:pt x="88" y="72"/>
                        <a:pt x="80" y="77"/>
                      </a:cubicBezTo>
                      <a:cubicBezTo>
                        <a:pt x="89" y="77"/>
                        <a:pt x="89" y="77"/>
                        <a:pt x="89" y="77"/>
                      </a:cubicBezTo>
                      <a:cubicBezTo>
                        <a:pt x="108" y="77"/>
                        <a:pt x="108" y="77"/>
                        <a:pt x="108" y="77"/>
                      </a:cubicBezTo>
                      <a:cubicBezTo>
                        <a:pt x="120" y="77"/>
                        <a:pt x="130" y="67"/>
                        <a:pt x="130" y="55"/>
                      </a:cubicBezTo>
                      <a:cubicBezTo>
                        <a:pt x="130" y="43"/>
                        <a:pt x="121" y="33"/>
                        <a:pt x="110" y="32"/>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406">
                  <a:extLst>
                    <a:ext uri="{FF2B5EF4-FFF2-40B4-BE49-F238E27FC236}">
                      <a16:creationId xmlns:a16="http://schemas.microsoft.com/office/drawing/2014/main" id="{9C95C787-BE1D-47C3-96B6-2479C7BF4FD7}"/>
                    </a:ext>
                  </a:extLst>
                </p:cNvPr>
                <p:cNvSpPr>
                  <a:spLocks/>
                </p:cNvSpPr>
                <p:nvPr/>
              </p:nvSpPr>
              <p:spPr bwMode="auto">
                <a:xfrm>
                  <a:off x="5461000" y="3059113"/>
                  <a:ext cx="150813" cy="150813"/>
                </a:xfrm>
                <a:custGeom>
                  <a:avLst/>
                  <a:gdLst>
                    <a:gd name="T0" fmla="*/ 55 w 55"/>
                    <a:gd name="T1" fmla="*/ 27 h 55"/>
                    <a:gd name="T2" fmla="*/ 28 w 55"/>
                    <a:gd name="T3" fmla="*/ 0 h 55"/>
                    <a:gd name="T4" fmla="*/ 0 w 55"/>
                    <a:gd name="T5" fmla="*/ 27 h 55"/>
                    <a:gd name="T6" fmla="*/ 14 w 55"/>
                    <a:gd name="T7" fmla="*/ 51 h 55"/>
                    <a:gd name="T8" fmla="*/ 28 w 55"/>
                    <a:gd name="T9" fmla="*/ 55 h 55"/>
                    <a:gd name="T10" fmla="*/ 42 w 55"/>
                    <a:gd name="T11" fmla="*/ 51 h 55"/>
                    <a:gd name="T12" fmla="*/ 55 w 55"/>
                    <a:gd name="T13" fmla="*/ 27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27"/>
                      </a:moveTo>
                      <a:cubicBezTo>
                        <a:pt x="55" y="12"/>
                        <a:pt x="43" y="0"/>
                        <a:pt x="28" y="0"/>
                      </a:cubicBezTo>
                      <a:cubicBezTo>
                        <a:pt x="12" y="0"/>
                        <a:pt x="0" y="12"/>
                        <a:pt x="0" y="27"/>
                      </a:cubicBezTo>
                      <a:cubicBezTo>
                        <a:pt x="0" y="37"/>
                        <a:pt x="6" y="46"/>
                        <a:pt x="14" y="51"/>
                      </a:cubicBezTo>
                      <a:cubicBezTo>
                        <a:pt x="18" y="54"/>
                        <a:pt x="23" y="55"/>
                        <a:pt x="28" y="55"/>
                      </a:cubicBezTo>
                      <a:cubicBezTo>
                        <a:pt x="33" y="55"/>
                        <a:pt x="38" y="54"/>
                        <a:pt x="42" y="51"/>
                      </a:cubicBezTo>
                      <a:cubicBezTo>
                        <a:pt x="50" y="46"/>
                        <a:pt x="55" y="37"/>
                        <a:pt x="55" y="27"/>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407">
                  <a:extLst>
                    <a:ext uri="{FF2B5EF4-FFF2-40B4-BE49-F238E27FC236}">
                      <a16:creationId xmlns:a16="http://schemas.microsoft.com/office/drawing/2014/main" id="{8934E5C1-02F3-431B-8F6B-82E749459DB5}"/>
                    </a:ext>
                  </a:extLst>
                </p:cNvPr>
                <p:cNvSpPr>
                  <a:spLocks/>
                </p:cNvSpPr>
                <p:nvPr/>
              </p:nvSpPr>
              <p:spPr bwMode="auto">
                <a:xfrm>
                  <a:off x="5545138" y="3084513"/>
                  <a:ext cx="41275" cy="61913"/>
                </a:xfrm>
                <a:custGeom>
                  <a:avLst/>
                  <a:gdLst>
                    <a:gd name="T0" fmla="*/ 15 w 15"/>
                    <a:gd name="T1" fmla="*/ 23 h 23"/>
                    <a:gd name="T2" fmla="*/ 15 w 15"/>
                    <a:gd name="T3" fmla="*/ 16 h 23"/>
                    <a:gd name="T4" fmla="*/ 0 w 15"/>
                    <a:gd name="T5" fmla="*/ 0 h 23"/>
                  </a:gdLst>
                  <a:ahLst/>
                  <a:cxnLst>
                    <a:cxn ang="0">
                      <a:pos x="T0" y="T1"/>
                    </a:cxn>
                    <a:cxn ang="0">
                      <a:pos x="T2" y="T3"/>
                    </a:cxn>
                    <a:cxn ang="0">
                      <a:pos x="T4" y="T5"/>
                    </a:cxn>
                  </a:cxnLst>
                  <a:rect l="0" t="0" r="r" b="b"/>
                  <a:pathLst>
                    <a:path w="15" h="23">
                      <a:moveTo>
                        <a:pt x="15" y="23"/>
                      </a:moveTo>
                      <a:cubicBezTo>
                        <a:pt x="15" y="21"/>
                        <a:pt x="15" y="18"/>
                        <a:pt x="15" y="16"/>
                      </a:cubicBezTo>
                      <a:cubicBezTo>
                        <a:pt x="14" y="8"/>
                        <a:pt x="8" y="1"/>
                        <a:pt x="0" y="0"/>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Rectangle 408">
                  <a:extLst>
                    <a:ext uri="{FF2B5EF4-FFF2-40B4-BE49-F238E27FC236}">
                      <a16:creationId xmlns:a16="http://schemas.microsoft.com/office/drawing/2014/main" id="{15937EA6-119B-4518-A8B6-5A35273358C3}"/>
                    </a:ext>
                  </a:extLst>
                </p:cNvPr>
                <p:cNvSpPr>
                  <a:spLocks noChangeArrowheads="1"/>
                </p:cNvSpPr>
                <p:nvPr/>
              </p:nvSpPr>
              <p:spPr bwMode="auto">
                <a:xfrm>
                  <a:off x="5532438" y="3209925"/>
                  <a:ext cx="11113" cy="23813"/>
                </a:xfrm>
                <a:prstGeom prst="rect">
                  <a:avLst/>
                </a:pr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Freeform 409">
                  <a:extLst>
                    <a:ext uri="{FF2B5EF4-FFF2-40B4-BE49-F238E27FC236}">
                      <a16:creationId xmlns:a16="http://schemas.microsoft.com/office/drawing/2014/main" id="{13E212D0-93F3-45E9-9834-825287ACBFA9}"/>
                    </a:ext>
                  </a:extLst>
                </p:cNvPr>
                <p:cNvSpPr>
                  <a:spLocks/>
                </p:cNvSpPr>
                <p:nvPr/>
              </p:nvSpPr>
              <p:spPr bwMode="auto">
                <a:xfrm>
                  <a:off x="5524500" y="3233738"/>
                  <a:ext cx="23813" cy="117475"/>
                </a:xfrm>
                <a:custGeom>
                  <a:avLst/>
                  <a:gdLst>
                    <a:gd name="T0" fmla="*/ 5 w 9"/>
                    <a:gd name="T1" fmla="*/ 43 h 43"/>
                    <a:gd name="T2" fmla="*/ 9 w 9"/>
                    <a:gd name="T3" fmla="*/ 39 h 43"/>
                    <a:gd name="T4" fmla="*/ 9 w 9"/>
                    <a:gd name="T5" fmla="*/ 15 h 43"/>
                    <a:gd name="T6" fmla="*/ 9 w 9"/>
                    <a:gd name="T7" fmla="*/ 0 h 43"/>
                    <a:gd name="T8" fmla="*/ 0 w 9"/>
                    <a:gd name="T9" fmla="*/ 0 h 43"/>
                    <a:gd name="T10" fmla="*/ 0 w 9"/>
                    <a:gd name="T11" fmla="*/ 17 h 43"/>
                    <a:gd name="T12" fmla="*/ 0 w 9"/>
                    <a:gd name="T13" fmla="*/ 39 h 43"/>
                    <a:gd name="T14" fmla="*/ 5 w 9"/>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43">
                      <a:moveTo>
                        <a:pt x="5" y="43"/>
                      </a:moveTo>
                      <a:cubicBezTo>
                        <a:pt x="7" y="43"/>
                        <a:pt x="9" y="41"/>
                        <a:pt x="9" y="39"/>
                      </a:cubicBezTo>
                      <a:cubicBezTo>
                        <a:pt x="9" y="15"/>
                        <a:pt x="9" y="15"/>
                        <a:pt x="9" y="15"/>
                      </a:cubicBezTo>
                      <a:cubicBezTo>
                        <a:pt x="9" y="0"/>
                        <a:pt x="9" y="0"/>
                        <a:pt x="9" y="0"/>
                      </a:cubicBezTo>
                      <a:cubicBezTo>
                        <a:pt x="0" y="0"/>
                        <a:pt x="0" y="0"/>
                        <a:pt x="0" y="0"/>
                      </a:cubicBezTo>
                      <a:cubicBezTo>
                        <a:pt x="0" y="17"/>
                        <a:pt x="0" y="17"/>
                        <a:pt x="0" y="17"/>
                      </a:cubicBezTo>
                      <a:cubicBezTo>
                        <a:pt x="0" y="39"/>
                        <a:pt x="0" y="39"/>
                        <a:pt x="0" y="39"/>
                      </a:cubicBezTo>
                      <a:cubicBezTo>
                        <a:pt x="0" y="41"/>
                        <a:pt x="2" y="43"/>
                        <a:pt x="5" y="43"/>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Freeform 410">
                  <a:extLst>
                    <a:ext uri="{FF2B5EF4-FFF2-40B4-BE49-F238E27FC236}">
                      <a16:creationId xmlns:a16="http://schemas.microsoft.com/office/drawing/2014/main" id="{62BF8D8F-EC7E-44DA-AF8C-C2EF03AC8C72}"/>
                    </a:ext>
                  </a:extLst>
                </p:cNvPr>
                <p:cNvSpPr>
                  <a:spLocks/>
                </p:cNvSpPr>
                <p:nvPr/>
              </p:nvSpPr>
              <p:spPr bwMode="auto">
                <a:xfrm>
                  <a:off x="5484813" y="3149600"/>
                  <a:ext cx="30163" cy="33338"/>
                </a:xfrm>
                <a:custGeom>
                  <a:avLst/>
                  <a:gdLst>
                    <a:gd name="T0" fmla="*/ 0 w 11"/>
                    <a:gd name="T1" fmla="*/ 0 h 12"/>
                    <a:gd name="T2" fmla="*/ 3 w 11"/>
                    <a:gd name="T3" fmla="*/ 5 h 12"/>
                    <a:gd name="T4" fmla="*/ 11 w 11"/>
                    <a:gd name="T5" fmla="*/ 12 h 12"/>
                  </a:gdLst>
                  <a:ahLst/>
                  <a:cxnLst>
                    <a:cxn ang="0">
                      <a:pos x="T0" y="T1"/>
                    </a:cxn>
                    <a:cxn ang="0">
                      <a:pos x="T2" y="T3"/>
                    </a:cxn>
                    <a:cxn ang="0">
                      <a:pos x="T4" y="T5"/>
                    </a:cxn>
                  </a:cxnLst>
                  <a:rect l="0" t="0" r="r" b="b"/>
                  <a:pathLst>
                    <a:path w="11" h="12">
                      <a:moveTo>
                        <a:pt x="0" y="0"/>
                      </a:moveTo>
                      <a:cubicBezTo>
                        <a:pt x="1" y="2"/>
                        <a:pt x="2" y="4"/>
                        <a:pt x="3" y="5"/>
                      </a:cubicBezTo>
                      <a:cubicBezTo>
                        <a:pt x="5" y="8"/>
                        <a:pt x="8" y="10"/>
                        <a:pt x="11" y="12"/>
                      </a:cubicBezTo>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79">
                <a:extLst>
                  <a:ext uri="{FF2B5EF4-FFF2-40B4-BE49-F238E27FC236}">
                    <a16:creationId xmlns:a16="http://schemas.microsoft.com/office/drawing/2014/main" id="{E7526337-43E1-40BE-926D-1206B18A0563}"/>
                  </a:ext>
                </a:extLst>
              </p:cNvPr>
              <p:cNvGrpSpPr>
                <a:grpSpLocks noChangeAspect="1"/>
              </p:cNvGrpSpPr>
              <p:nvPr/>
            </p:nvGrpSpPr>
            <p:grpSpPr>
              <a:xfrm>
                <a:off x="603249" y="4524377"/>
                <a:ext cx="457200" cy="457201"/>
                <a:chOff x="-968376" y="5086351"/>
                <a:chExt cx="682625" cy="682626"/>
              </a:xfrm>
            </p:grpSpPr>
            <p:sp>
              <p:nvSpPr>
                <p:cNvPr id="113" name="Freeform 102">
                  <a:extLst>
                    <a:ext uri="{FF2B5EF4-FFF2-40B4-BE49-F238E27FC236}">
                      <a16:creationId xmlns:a16="http://schemas.microsoft.com/office/drawing/2014/main" id="{D6CC5076-A8D0-4A36-B952-EF4E342AF581}"/>
                    </a:ext>
                  </a:extLst>
                </p:cNvPr>
                <p:cNvSpPr>
                  <a:spLocks/>
                </p:cNvSpPr>
                <p:nvPr/>
              </p:nvSpPr>
              <p:spPr bwMode="auto">
                <a:xfrm>
                  <a:off x="-935039" y="5307014"/>
                  <a:ext cx="131763" cy="131763"/>
                </a:xfrm>
                <a:custGeom>
                  <a:avLst/>
                  <a:gdLst>
                    <a:gd name="T0" fmla="*/ 48 w 48"/>
                    <a:gd name="T1" fmla="*/ 48 h 48"/>
                    <a:gd name="T2" fmla="*/ 42 w 48"/>
                    <a:gd name="T3" fmla="*/ 42 h 48"/>
                    <a:gd name="T4" fmla="*/ 37 w 48"/>
                    <a:gd name="T5" fmla="*/ 40 h 48"/>
                    <a:gd name="T6" fmla="*/ 24 w 48"/>
                    <a:gd name="T7" fmla="*/ 40 h 48"/>
                    <a:gd name="T8" fmla="*/ 9 w 48"/>
                    <a:gd name="T9" fmla="*/ 32 h 48"/>
                    <a:gd name="T10" fmla="*/ 0 w 48"/>
                    <a:gd name="T11" fmla="*/ 18 h 48"/>
                    <a:gd name="T12" fmla="*/ 0 w 48"/>
                    <a:gd name="T13" fmla="*/ 16 h 48"/>
                    <a:gd name="T14" fmla="*/ 16 w 48"/>
                    <a:gd name="T15" fmla="*/ 0 h 48"/>
                    <a:gd name="T16" fmla="*/ 16 w 48"/>
                    <a:gd name="T17" fmla="*/ 0 h 48"/>
                    <a:gd name="T18" fmla="*/ 23 w 48"/>
                    <a:gd name="T19" fmla="*/ 2 h 48"/>
                    <a:gd name="T20" fmla="*/ 36 w 48"/>
                    <a:gd name="T21" fmla="*/ 8 h 48"/>
                    <a:gd name="T22" fmla="*/ 44 w 48"/>
                    <a:gd name="T23" fmla="*/ 20 h 48"/>
                    <a:gd name="T24" fmla="*/ 48 w 4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48">
                      <a:moveTo>
                        <a:pt x="48" y="48"/>
                      </a:moveTo>
                      <a:cubicBezTo>
                        <a:pt x="42" y="42"/>
                        <a:pt x="42" y="42"/>
                        <a:pt x="42" y="42"/>
                      </a:cubicBezTo>
                      <a:cubicBezTo>
                        <a:pt x="41" y="41"/>
                        <a:pt x="39" y="40"/>
                        <a:pt x="37" y="40"/>
                      </a:cubicBezTo>
                      <a:cubicBezTo>
                        <a:pt x="24" y="40"/>
                        <a:pt x="24" y="40"/>
                        <a:pt x="24" y="40"/>
                      </a:cubicBezTo>
                      <a:cubicBezTo>
                        <a:pt x="9" y="32"/>
                        <a:pt x="9" y="32"/>
                        <a:pt x="9" y="32"/>
                      </a:cubicBezTo>
                      <a:cubicBezTo>
                        <a:pt x="3" y="30"/>
                        <a:pt x="0" y="24"/>
                        <a:pt x="0" y="18"/>
                      </a:cubicBezTo>
                      <a:cubicBezTo>
                        <a:pt x="0" y="16"/>
                        <a:pt x="0" y="16"/>
                        <a:pt x="0" y="16"/>
                      </a:cubicBezTo>
                      <a:cubicBezTo>
                        <a:pt x="0" y="7"/>
                        <a:pt x="7" y="0"/>
                        <a:pt x="16" y="0"/>
                      </a:cubicBezTo>
                      <a:cubicBezTo>
                        <a:pt x="16" y="0"/>
                        <a:pt x="16" y="0"/>
                        <a:pt x="16" y="0"/>
                      </a:cubicBezTo>
                      <a:cubicBezTo>
                        <a:pt x="19" y="0"/>
                        <a:pt x="21" y="1"/>
                        <a:pt x="23" y="2"/>
                      </a:cubicBezTo>
                      <a:cubicBezTo>
                        <a:pt x="36" y="8"/>
                        <a:pt x="36" y="8"/>
                        <a:pt x="36" y="8"/>
                      </a:cubicBezTo>
                      <a:cubicBezTo>
                        <a:pt x="44" y="20"/>
                        <a:pt x="44" y="20"/>
                        <a:pt x="44" y="20"/>
                      </a:cubicBezTo>
                      <a:cubicBezTo>
                        <a:pt x="48" y="20"/>
                        <a:pt x="48" y="20"/>
                        <a:pt x="48" y="20"/>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3">
                  <a:extLst>
                    <a:ext uri="{FF2B5EF4-FFF2-40B4-BE49-F238E27FC236}">
                      <a16:creationId xmlns:a16="http://schemas.microsoft.com/office/drawing/2014/main" id="{BCB69609-2F32-4754-BA9D-1A1FFD811F49}"/>
                    </a:ext>
                  </a:extLst>
                </p:cNvPr>
                <p:cNvSpPr>
                  <a:spLocks/>
                </p:cNvSpPr>
                <p:nvPr/>
              </p:nvSpPr>
              <p:spPr bwMode="auto">
                <a:xfrm>
                  <a:off x="-747714" y="5353051"/>
                  <a:ext cx="450850" cy="74613"/>
                </a:xfrm>
                <a:custGeom>
                  <a:avLst/>
                  <a:gdLst>
                    <a:gd name="T0" fmla="*/ 164 w 164"/>
                    <a:gd name="T1" fmla="*/ 27 h 27"/>
                    <a:gd name="T2" fmla="*/ 159 w 164"/>
                    <a:gd name="T3" fmla="*/ 10 h 27"/>
                    <a:gd name="T4" fmla="*/ 145 w 164"/>
                    <a:gd name="T5" fmla="*/ 2 h 27"/>
                    <a:gd name="T6" fmla="*/ 112 w 164"/>
                    <a:gd name="T7" fmla="*/ 11 h 27"/>
                    <a:gd name="T8" fmla="*/ 0 w 164"/>
                    <a:gd name="T9" fmla="*/ 3 h 27"/>
                    <a:gd name="T10" fmla="*/ 0 w 164"/>
                    <a:gd name="T11" fmla="*/ 23 h 27"/>
                  </a:gdLst>
                  <a:ahLst/>
                  <a:cxnLst>
                    <a:cxn ang="0">
                      <a:pos x="T0" y="T1"/>
                    </a:cxn>
                    <a:cxn ang="0">
                      <a:pos x="T2" y="T3"/>
                    </a:cxn>
                    <a:cxn ang="0">
                      <a:pos x="T4" y="T5"/>
                    </a:cxn>
                    <a:cxn ang="0">
                      <a:pos x="T6" y="T7"/>
                    </a:cxn>
                    <a:cxn ang="0">
                      <a:pos x="T8" y="T9"/>
                    </a:cxn>
                    <a:cxn ang="0">
                      <a:pos x="T10" y="T11"/>
                    </a:cxn>
                  </a:cxnLst>
                  <a:rect l="0" t="0" r="r" b="b"/>
                  <a:pathLst>
                    <a:path w="164" h="27">
                      <a:moveTo>
                        <a:pt x="164" y="27"/>
                      </a:moveTo>
                      <a:cubicBezTo>
                        <a:pt x="159" y="10"/>
                        <a:pt x="159" y="10"/>
                        <a:pt x="159" y="10"/>
                      </a:cubicBezTo>
                      <a:cubicBezTo>
                        <a:pt x="157" y="4"/>
                        <a:pt x="151" y="0"/>
                        <a:pt x="145" y="2"/>
                      </a:cubicBezTo>
                      <a:cubicBezTo>
                        <a:pt x="112" y="11"/>
                        <a:pt x="112" y="11"/>
                        <a:pt x="112" y="11"/>
                      </a:cubicBezTo>
                      <a:cubicBezTo>
                        <a:pt x="0" y="3"/>
                        <a:pt x="0" y="3"/>
                        <a:pt x="0" y="3"/>
                      </a:cubicBezTo>
                      <a:cubicBezTo>
                        <a:pt x="0" y="23"/>
                        <a:pt x="0" y="23"/>
                        <a:pt x="0" y="23"/>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4">
                  <a:extLst>
                    <a:ext uri="{FF2B5EF4-FFF2-40B4-BE49-F238E27FC236}">
                      <a16:creationId xmlns:a16="http://schemas.microsoft.com/office/drawing/2014/main" id="{8A72D015-27B2-4140-A32F-4BDC3D2EF211}"/>
                    </a:ext>
                  </a:extLst>
                </p:cNvPr>
                <p:cNvSpPr>
                  <a:spLocks/>
                </p:cNvSpPr>
                <p:nvPr/>
              </p:nvSpPr>
              <p:spPr bwMode="auto">
                <a:xfrm>
                  <a:off x="-968376" y="5380039"/>
                  <a:ext cx="682625" cy="190500"/>
                </a:xfrm>
                <a:custGeom>
                  <a:avLst/>
                  <a:gdLst>
                    <a:gd name="T0" fmla="*/ 0 w 248"/>
                    <a:gd name="T1" fmla="*/ 69 h 69"/>
                    <a:gd name="T2" fmla="*/ 248 w 248"/>
                    <a:gd name="T3" fmla="*/ 69 h 69"/>
                    <a:gd name="T4" fmla="*/ 248 w 248"/>
                    <a:gd name="T5" fmla="*/ 45 h 69"/>
                    <a:gd name="T6" fmla="*/ 240 w 248"/>
                    <a:gd name="T7" fmla="*/ 37 h 69"/>
                    <a:gd name="T8" fmla="*/ 95 w 248"/>
                    <a:gd name="T9" fmla="*/ 37 h 69"/>
                    <a:gd name="T10" fmla="*/ 74 w 248"/>
                    <a:gd name="T11" fmla="*/ 32 h 69"/>
                    <a:gd name="T12" fmla="*/ 11 w 248"/>
                    <a:gd name="T13" fmla="*/ 2 h 69"/>
                    <a:gd name="T14" fmla="*/ 0 w 248"/>
                    <a:gd name="T15" fmla="*/ 10 h 69"/>
                    <a:gd name="T16" fmla="*/ 0 w 248"/>
                    <a:gd name="T17" fmla="*/ 20 h 69"/>
                    <a:gd name="T18" fmla="*/ 5 w 248"/>
                    <a:gd name="T19" fmla="*/ 27 h 69"/>
                    <a:gd name="T20" fmla="*/ 36 w 248"/>
                    <a:gd name="T21" fmla="*/ 41 h 69"/>
                    <a:gd name="T22" fmla="*/ 8 w 248"/>
                    <a:gd name="T23" fmla="*/ 41 h 69"/>
                    <a:gd name="T24" fmla="*/ 0 w 248"/>
                    <a:gd name="T25" fmla="*/ 49 h 69"/>
                    <a:gd name="T26" fmla="*/ 0 w 248"/>
                    <a:gd name="T2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69">
                      <a:moveTo>
                        <a:pt x="0" y="69"/>
                      </a:moveTo>
                      <a:cubicBezTo>
                        <a:pt x="248" y="69"/>
                        <a:pt x="248" y="69"/>
                        <a:pt x="248" y="69"/>
                      </a:cubicBezTo>
                      <a:cubicBezTo>
                        <a:pt x="248" y="45"/>
                        <a:pt x="248" y="45"/>
                        <a:pt x="248" y="45"/>
                      </a:cubicBezTo>
                      <a:cubicBezTo>
                        <a:pt x="248" y="41"/>
                        <a:pt x="244" y="37"/>
                        <a:pt x="240" y="37"/>
                      </a:cubicBezTo>
                      <a:cubicBezTo>
                        <a:pt x="95" y="37"/>
                        <a:pt x="95" y="37"/>
                        <a:pt x="95" y="37"/>
                      </a:cubicBezTo>
                      <a:cubicBezTo>
                        <a:pt x="88" y="37"/>
                        <a:pt x="81" y="35"/>
                        <a:pt x="74" y="32"/>
                      </a:cubicBezTo>
                      <a:cubicBezTo>
                        <a:pt x="11" y="2"/>
                        <a:pt x="11" y="2"/>
                        <a:pt x="11" y="2"/>
                      </a:cubicBezTo>
                      <a:cubicBezTo>
                        <a:pt x="6" y="0"/>
                        <a:pt x="0" y="4"/>
                        <a:pt x="0" y="10"/>
                      </a:cubicBezTo>
                      <a:cubicBezTo>
                        <a:pt x="0" y="20"/>
                        <a:pt x="0" y="20"/>
                        <a:pt x="0" y="20"/>
                      </a:cubicBezTo>
                      <a:cubicBezTo>
                        <a:pt x="0" y="23"/>
                        <a:pt x="2" y="26"/>
                        <a:pt x="5" y="27"/>
                      </a:cubicBezTo>
                      <a:cubicBezTo>
                        <a:pt x="36" y="41"/>
                        <a:pt x="36" y="41"/>
                        <a:pt x="36" y="41"/>
                      </a:cubicBezTo>
                      <a:cubicBezTo>
                        <a:pt x="8" y="41"/>
                        <a:pt x="8" y="41"/>
                        <a:pt x="8" y="41"/>
                      </a:cubicBezTo>
                      <a:cubicBezTo>
                        <a:pt x="4" y="41"/>
                        <a:pt x="0" y="45"/>
                        <a:pt x="0" y="49"/>
                      </a:cubicBezTo>
                      <a:lnTo>
                        <a:pt x="0" y="69"/>
                      </a:ln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Oval 105">
                  <a:extLst>
                    <a:ext uri="{FF2B5EF4-FFF2-40B4-BE49-F238E27FC236}">
                      <a16:creationId xmlns:a16="http://schemas.microsoft.com/office/drawing/2014/main" id="{200102B7-97AB-46E2-AB4C-9988116C91C9}"/>
                    </a:ext>
                  </a:extLst>
                </p:cNvPr>
                <p:cNvSpPr>
                  <a:spLocks noChangeArrowheads="1"/>
                </p:cNvSpPr>
                <p:nvPr/>
              </p:nvSpPr>
              <p:spPr bwMode="auto">
                <a:xfrm>
                  <a:off x="-450851" y="5659439"/>
                  <a:ext cx="109538" cy="109538"/>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Oval 106">
                  <a:extLst>
                    <a:ext uri="{FF2B5EF4-FFF2-40B4-BE49-F238E27FC236}">
                      <a16:creationId xmlns:a16="http://schemas.microsoft.com/office/drawing/2014/main" id="{AA693683-A28C-4675-AE2D-EFB3DDB484B0}"/>
                    </a:ext>
                  </a:extLst>
                </p:cNvPr>
                <p:cNvSpPr>
                  <a:spLocks noChangeArrowheads="1"/>
                </p:cNvSpPr>
                <p:nvPr/>
              </p:nvSpPr>
              <p:spPr bwMode="auto">
                <a:xfrm>
                  <a:off x="-912814" y="5659439"/>
                  <a:ext cx="109538" cy="109538"/>
                </a:xfrm>
                <a:prstGeom prst="ellipse">
                  <a:avLst/>
                </a:pr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7">
                  <a:extLst>
                    <a:ext uri="{FF2B5EF4-FFF2-40B4-BE49-F238E27FC236}">
                      <a16:creationId xmlns:a16="http://schemas.microsoft.com/office/drawing/2014/main" id="{D8F12ECC-DC35-4AB3-8460-071B86C28541}"/>
                    </a:ext>
                  </a:extLst>
                </p:cNvPr>
                <p:cNvSpPr>
                  <a:spLocks/>
                </p:cNvSpPr>
                <p:nvPr/>
              </p:nvSpPr>
              <p:spPr bwMode="auto">
                <a:xfrm>
                  <a:off x="-660401" y="5614989"/>
                  <a:ext cx="66675" cy="11113"/>
                </a:xfrm>
                <a:custGeom>
                  <a:avLst/>
                  <a:gdLst>
                    <a:gd name="T0" fmla="*/ 0 w 42"/>
                    <a:gd name="T1" fmla="*/ 0 h 7"/>
                    <a:gd name="T2" fmla="*/ 21 w 42"/>
                    <a:gd name="T3" fmla="*/ 7 h 7"/>
                    <a:gd name="T4" fmla="*/ 42 w 42"/>
                    <a:gd name="T5" fmla="*/ 0 h 7"/>
                  </a:gdLst>
                  <a:ahLst/>
                  <a:cxnLst>
                    <a:cxn ang="0">
                      <a:pos x="T0" y="T1"/>
                    </a:cxn>
                    <a:cxn ang="0">
                      <a:pos x="T2" y="T3"/>
                    </a:cxn>
                    <a:cxn ang="0">
                      <a:pos x="T4" y="T5"/>
                    </a:cxn>
                  </a:cxnLst>
                  <a:rect l="0" t="0" r="r" b="b"/>
                  <a:pathLst>
                    <a:path w="42" h="7">
                      <a:moveTo>
                        <a:pt x="0" y="0"/>
                      </a:moveTo>
                      <a:lnTo>
                        <a:pt x="21" y="7"/>
                      </a:lnTo>
                      <a:lnTo>
                        <a:pt x="42" y="0"/>
                      </a:ln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8">
                  <a:extLst>
                    <a:ext uri="{FF2B5EF4-FFF2-40B4-BE49-F238E27FC236}">
                      <a16:creationId xmlns:a16="http://schemas.microsoft.com/office/drawing/2014/main" id="{EBF4B00A-3A7E-4815-94E4-0DC8BDE618E2}"/>
                    </a:ext>
                  </a:extLst>
                </p:cNvPr>
                <p:cNvSpPr>
                  <a:spLocks/>
                </p:cNvSpPr>
                <p:nvPr/>
              </p:nvSpPr>
              <p:spPr bwMode="auto">
                <a:xfrm>
                  <a:off x="-736601" y="5702301"/>
                  <a:ext cx="219075" cy="44450"/>
                </a:xfrm>
                <a:custGeom>
                  <a:avLst/>
                  <a:gdLst>
                    <a:gd name="T0" fmla="*/ 138 w 138"/>
                    <a:gd name="T1" fmla="*/ 28 h 28"/>
                    <a:gd name="T2" fmla="*/ 69 w 138"/>
                    <a:gd name="T3" fmla="*/ 0 h 28"/>
                    <a:gd name="T4" fmla="*/ 0 w 138"/>
                    <a:gd name="T5" fmla="*/ 28 h 28"/>
                  </a:gdLst>
                  <a:ahLst/>
                  <a:cxnLst>
                    <a:cxn ang="0">
                      <a:pos x="T0" y="T1"/>
                    </a:cxn>
                    <a:cxn ang="0">
                      <a:pos x="T2" y="T3"/>
                    </a:cxn>
                    <a:cxn ang="0">
                      <a:pos x="T4" y="T5"/>
                    </a:cxn>
                  </a:cxnLst>
                  <a:rect l="0" t="0" r="r" b="b"/>
                  <a:pathLst>
                    <a:path w="138" h="28">
                      <a:moveTo>
                        <a:pt x="138" y="28"/>
                      </a:moveTo>
                      <a:lnTo>
                        <a:pt x="69" y="0"/>
                      </a:lnTo>
                      <a:lnTo>
                        <a:pt x="0" y="28"/>
                      </a:ln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09">
                  <a:extLst>
                    <a:ext uri="{FF2B5EF4-FFF2-40B4-BE49-F238E27FC236}">
                      <a16:creationId xmlns:a16="http://schemas.microsoft.com/office/drawing/2014/main" id="{7112FC12-1362-4E9D-8942-C93742E1A9DD}"/>
                    </a:ext>
                  </a:extLst>
                </p:cNvPr>
                <p:cNvSpPr>
                  <a:spLocks noChangeShapeType="1"/>
                </p:cNvSpPr>
                <p:nvPr/>
              </p:nvSpPr>
              <p:spPr bwMode="auto">
                <a:xfrm flipH="1">
                  <a:off x="-803276" y="5659439"/>
                  <a:ext cx="87313" cy="317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Line 110">
                  <a:extLst>
                    <a:ext uri="{FF2B5EF4-FFF2-40B4-BE49-F238E27FC236}">
                      <a16:creationId xmlns:a16="http://schemas.microsoft.com/office/drawing/2014/main" id="{98E274B7-04A4-47B6-A069-409CE353C821}"/>
                    </a:ext>
                  </a:extLst>
                </p:cNvPr>
                <p:cNvSpPr>
                  <a:spLocks noChangeShapeType="1"/>
                </p:cNvSpPr>
                <p:nvPr/>
              </p:nvSpPr>
              <p:spPr bwMode="auto">
                <a:xfrm>
                  <a:off x="-539751" y="5659439"/>
                  <a:ext cx="88900" cy="317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Line 111">
                  <a:extLst>
                    <a:ext uri="{FF2B5EF4-FFF2-40B4-BE49-F238E27FC236}">
                      <a16:creationId xmlns:a16="http://schemas.microsoft.com/office/drawing/2014/main" id="{4765979B-860F-4269-A09B-070E13914ADB}"/>
                    </a:ext>
                  </a:extLst>
                </p:cNvPr>
                <p:cNvSpPr>
                  <a:spLocks noChangeShapeType="1"/>
                </p:cNvSpPr>
                <p:nvPr/>
              </p:nvSpPr>
              <p:spPr bwMode="auto">
                <a:xfrm>
                  <a:off x="-814389" y="5614989"/>
                  <a:ext cx="131763" cy="53975"/>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Line 112">
                  <a:extLst>
                    <a:ext uri="{FF2B5EF4-FFF2-40B4-BE49-F238E27FC236}">
                      <a16:creationId xmlns:a16="http://schemas.microsoft.com/office/drawing/2014/main" id="{C2AF81B2-FF68-464D-B228-CF2AC6ADE04B}"/>
                    </a:ext>
                  </a:extLst>
                </p:cNvPr>
                <p:cNvSpPr>
                  <a:spLocks noChangeShapeType="1"/>
                </p:cNvSpPr>
                <p:nvPr/>
              </p:nvSpPr>
              <p:spPr bwMode="auto">
                <a:xfrm flipV="1">
                  <a:off x="-571501" y="5614989"/>
                  <a:ext cx="131763" cy="53975"/>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3">
                  <a:extLst>
                    <a:ext uri="{FF2B5EF4-FFF2-40B4-BE49-F238E27FC236}">
                      <a16:creationId xmlns:a16="http://schemas.microsoft.com/office/drawing/2014/main" id="{3393AF76-8F9E-4099-8928-4BE9C7216F59}"/>
                    </a:ext>
                  </a:extLst>
                </p:cNvPr>
                <p:cNvSpPr>
                  <a:spLocks/>
                </p:cNvSpPr>
                <p:nvPr/>
              </p:nvSpPr>
              <p:spPr bwMode="auto">
                <a:xfrm>
                  <a:off x="-869951" y="5086351"/>
                  <a:ext cx="142875" cy="176213"/>
                </a:xfrm>
                <a:custGeom>
                  <a:avLst/>
                  <a:gdLst>
                    <a:gd name="T0" fmla="*/ 52 w 52"/>
                    <a:gd name="T1" fmla="*/ 0 h 64"/>
                    <a:gd name="T2" fmla="*/ 52 w 52"/>
                    <a:gd name="T3" fmla="*/ 4 h 64"/>
                    <a:gd name="T4" fmla="*/ 44 w 52"/>
                    <a:gd name="T5" fmla="*/ 12 h 64"/>
                    <a:gd name="T6" fmla="*/ 44 w 52"/>
                    <a:gd name="T7" fmla="*/ 12 h 64"/>
                    <a:gd name="T8" fmla="*/ 36 w 52"/>
                    <a:gd name="T9" fmla="*/ 4 h 64"/>
                    <a:gd name="T10" fmla="*/ 36 w 52"/>
                    <a:gd name="T11" fmla="*/ 0 h 64"/>
                    <a:gd name="T12" fmla="*/ 12 w 52"/>
                    <a:gd name="T13" fmla="*/ 0 h 64"/>
                    <a:gd name="T14" fmla="*/ 0 w 52"/>
                    <a:gd name="T15" fmla="*/ 12 h 64"/>
                    <a:gd name="T16" fmla="*/ 0 w 52"/>
                    <a:gd name="T17"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4">
                      <a:moveTo>
                        <a:pt x="52" y="0"/>
                      </a:moveTo>
                      <a:cubicBezTo>
                        <a:pt x="52" y="4"/>
                        <a:pt x="52" y="4"/>
                        <a:pt x="52" y="4"/>
                      </a:cubicBezTo>
                      <a:cubicBezTo>
                        <a:pt x="52" y="8"/>
                        <a:pt x="48" y="12"/>
                        <a:pt x="44" y="12"/>
                      </a:cubicBezTo>
                      <a:cubicBezTo>
                        <a:pt x="44" y="12"/>
                        <a:pt x="44" y="12"/>
                        <a:pt x="44" y="12"/>
                      </a:cubicBezTo>
                      <a:cubicBezTo>
                        <a:pt x="40" y="12"/>
                        <a:pt x="36" y="8"/>
                        <a:pt x="36" y="4"/>
                      </a:cubicBezTo>
                      <a:cubicBezTo>
                        <a:pt x="36" y="0"/>
                        <a:pt x="36" y="0"/>
                        <a:pt x="36" y="0"/>
                      </a:cubicBezTo>
                      <a:cubicBezTo>
                        <a:pt x="12" y="0"/>
                        <a:pt x="12" y="0"/>
                        <a:pt x="12" y="0"/>
                      </a:cubicBezTo>
                      <a:cubicBezTo>
                        <a:pt x="5" y="0"/>
                        <a:pt x="0" y="5"/>
                        <a:pt x="0" y="12"/>
                      </a:cubicBezTo>
                      <a:cubicBezTo>
                        <a:pt x="0" y="64"/>
                        <a:pt x="0" y="64"/>
                        <a:pt x="0" y="64"/>
                      </a:cubicBezTo>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 name="Line 114">
                  <a:extLst>
                    <a:ext uri="{FF2B5EF4-FFF2-40B4-BE49-F238E27FC236}">
                      <a16:creationId xmlns:a16="http://schemas.microsoft.com/office/drawing/2014/main" id="{A09BCECF-1EEC-4871-A874-1F5410860C41}"/>
                    </a:ext>
                  </a:extLst>
                </p:cNvPr>
                <p:cNvSpPr>
                  <a:spLocks noChangeShapeType="1"/>
                </p:cNvSpPr>
                <p:nvPr/>
              </p:nvSpPr>
              <p:spPr bwMode="auto">
                <a:xfrm flipV="1">
                  <a:off x="-747714" y="5119689"/>
                  <a:ext cx="0" cy="42863"/>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115">
                  <a:extLst>
                    <a:ext uri="{FF2B5EF4-FFF2-40B4-BE49-F238E27FC236}">
                      <a16:creationId xmlns:a16="http://schemas.microsoft.com/office/drawing/2014/main" id="{016FF97D-7C03-4DB7-85BD-A10EAEE1251B}"/>
                    </a:ext>
                  </a:extLst>
                </p:cNvPr>
                <p:cNvSpPr>
                  <a:spLocks noChangeShapeType="1"/>
                </p:cNvSpPr>
                <p:nvPr/>
              </p:nvSpPr>
              <p:spPr bwMode="auto">
                <a:xfrm>
                  <a:off x="-747714" y="5273676"/>
                  <a:ext cx="0" cy="44450"/>
                </a:xfrm>
                <a:prstGeom prst="line">
                  <a:avLst/>
                </a:prstGeom>
                <a:noFill/>
                <a:ln w="19050" cap="rnd">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6">
                  <a:extLst>
                    <a:ext uri="{FF2B5EF4-FFF2-40B4-BE49-F238E27FC236}">
                      <a16:creationId xmlns:a16="http://schemas.microsoft.com/office/drawing/2014/main" id="{29C02FC7-B73B-43C0-A06E-B5472730970D}"/>
                    </a:ext>
                  </a:extLst>
                </p:cNvPr>
                <p:cNvSpPr>
                  <a:spLocks/>
                </p:cNvSpPr>
                <p:nvPr/>
              </p:nvSpPr>
              <p:spPr bwMode="auto">
                <a:xfrm>
                  <a:off x="-792164" y="5162551"/>
                  <a:ext cx="87313" cy="111125"/>
                </a:xfrm>
                <a:custGeom>
                  <a:avLst/>
                  <a:gdLst>
                    <a:gd name="T0" fmla="*/ 20 w 32"/>
                    <a:gd name="T1" fmla="*/ 40 h 40"/>
                    <a:gd name="T2" fmla="*/ 12 w 32"/>
                    <a:gd name="T3" fmla="*/ 40 h 40"/>
                    <a:gd name="T4" fmla="*/ 0 w 32"/>
                    <a:gd name="T5" fmla="*/ 28 h 40"/>
                    <a:gd name="T6" fmla="*/ 0 w 32"/>
                    <a:gd name="T7" fmla="*/ 4 h 40"/>
                    <a:gd name="T8" fmla="*/ 4 w 32"/>
                    <a:gd name="T9" fmla="*/ 0 h 40"/>
                    <a:gd name="T10" fmla="*/ 28 w 32"/>
                    <a:gd name="T11" fmla="*/ 0 h 40"/>
                    <a:gd name="T12" fmla="*/ 32 w 32"/>
                    <a:gd name="T13" fmla="*/ 4 h 40"/>
                    <a:gd name="T14" fmla="*/ 32 w 32"/>
                    <a:gd name="T15" fmla="*/ 28 h 40"/>
                    <a:gd name="T16" fmla="*/ 20 w 32"/>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0">
                      <a:moveTo>
                        <a:pt x="20" y="40"/>
                      </a:moveTo>
                      <a:cubicBezTo>
                        <a:pt x="12" y="40"/>
                        <a:pt x="12" y="40"/>
                        <a:pt x="12" y="40"/>
                      </a:cubicBezTo>
                      <a:cubicBezTo>
                        <a:pt x="5" y="40"/>
                        <a:pt x="0" y="35"/>
                        <a:pt x="0" y="28"/>
                      </a:cubicBezTo>
                      <a:cubicBezTo>
                        <a:pt x="0" y="4"/>
                        <a:pt x="0" y="4"/>
                        <a:pt x="0" y="4"/>
                      </a:cubicBezTo>
                      <a:cubicBezTo>
                        <a:pt x="0" y="2"/>
                        <a:pt x="2" y="0"/>
                        <a:pt x="4" y="0"/>
                      </a:cubicBezTo>
                      <a:cubicBezTo>
                        <a:pt x="28" y="0"/>
                        <a:pt x="28" y="0"/>
                        <a:pt x="28" y="0"/>
                      </a:cubicBezTo>
                      <a:cubicBezTo>
                        <a:pt x="30" y="0"/>
                        <a:pt x="32" y="2"/>
                        <a:pt x="32" y="4"/>
                      </a:cubicBezTo>
                      <a:cubicBezTo>
                        <a:pt x="32" y="28"/>
                        <a:pt x="32" y="28"/>
                        <a:pt x="32" y="28"/>
                      </a:cubicBezTo>
                      <a:cubicBezTo>
                        <a:pt x="32" y="35"/>
                        <a:pt x="27" y="40"/>
                        <a:pt x="20" y="40"/>
                      </a:cubicBezTo>
                      <a:close/>
                    </a:path>
                  </a:pathLst>
                </a:custGeom>
                <a:noFill/>
                <a:ln w="1905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1" name="Group 119">
                <a:extLst>
                  <a:ext uri="{FF2B5EF4-FFF2-40B4-BE49-F238E27FC236}">
                    <a16:creationId xmlns:a16="http://schemas.microsoft.com/office/drawing/2014/main" id="{C9EF6DBA-6B76-485F-93C9-7C5CD0C8D5E7}"/>
                  </a:ext>
                </a:extLst>
              </p:cNvPr>
              <p:cNvGrpSpPr>
                <a:grpSpLocks noChangeAspect="1"/>
              </p:cNvGrpSpPr>
              <p:nvPr/>
            </p:nvGrpSpPr>
            <p:grpSpPr bwMode="auto">
              <a:xfrm>
                <a:off x="419100" y="3726574"/>
                <a:ext cx="457200" cy="472587"/>
                <a:chOff x="-207" y="3672"/>
                <a:chExt cx="416" cy="430"/>
              </a:xfrm>
            </p:grpSpPr>
            <p:sp>
              <p:nvSpPr>
                <p:cNvPr id="101" name="Freeform 120">
                  <a:extLst>
                    <a:ext uri="{FF2B5EF4-FFF2-40B4-BE49-F238E27FC236}">
                      <a16:creationId xmlns:a16="http://schemas.microsoft.com/office/drawing/2014/main" id="{F98F272C-098F-48D9-A6DA-2CA7CC667BFA}"/>
                    </a:ext>
                  </a:extLst>
                </p:cNvPr>
                <p:cNvSpPr>
                  <a:spLocks/>
                </p:cNvSpPr>
                <p:nvPr/>
              </p:nvSpPr>
              <p:spPr bwMode="auto">
                <a:xfrm>
                  <a:off x="-27" y="3804"/>
                  <a:ext cx="236" cy="298"/>
                </a:xfrm>
                <a:custGeom>
                  <a:avLst/>
                  <a:gdLst>
                    <a:gd name="T0" fmla="*/ 68 w 136"/>
                    <a:gd name="T1" fmla="*/ 0 h 172"/>
                    <a:gd name="T2" fmla="*/ 0 w 136"/>
                    <a:gd name="T3" fmla="*/ 20 h 172"/>
                    <a:gd name="T4" fmla="*/ 0 w 136"/>
                    <a:gd name="T5" fmla="*/ 82 h 172"/>
                    <a:gd name="T6" fmla="*/ 27 w 136"/>
                    <a:gd name="T7" fmla="*/ 139 h 172"/>
                    <a:gd name="T8" fmla="*/ 68 w 136"/>
                    <a:gd name="T9" fmla="*/ 172 h 172"/>
                    <a:gd name="T10" fmla="*/ 109 w 136"/>
                    <a:gd name="T11" fmla="*/ 139 h 172"/>
                    <a:gd name="T12" fmla="*/ 136 w 136"/>
                    <a:gd name="T13" fmla="*/ 82 h 172"/>
                    <a:gd name="T14" fmla="*/ 136 w 136"/>
                    <a:gd name="T15" fmla="*/ 20 h 172"/>
                    <a:gd name="T16" fmla="*/ 68 w 136"/>
                    <a:gd name="T1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72">
                      <a:moveTo>
                        <a:pt x="68" y="0"/>
                      </a:moveTo>
                      <a:cubicBezTo>
                        <a:pt x="68" y="0"/>
                        <a:pt x="40" y="19"/>
                        <a:pt x="0" y="20"/>
                      </a:cubicBezTo>
                      <a:cubicBezTo>
                        <a:pt x="0" y="82"/>
                        <a:pt x="0" y="82"/>
                        <a:pt x="0" y="82"/>
                      </a:cubicBezTo>
                      <a:cubicBezTo>
                        <a:pt x="0" y="104"/>
                        <a:pt x="10" y="125"/>
                        <a:pt x="27" y="139"/>
                      </a:cubicBezTo>
                      <a:cubicBezTo>
                        <a:pt x="68" y="172"/>
                        <a:pt x="68" y="172"/>
                        <a:pt x="68" y="172"/>
                      </a:cubicBezTo>
                      <a:cubicBezTo>
                        <a:pt x="109" y="139"/>
                        <a:pt x="109" y="139"/>
                        <a:pt x="109" y="139"/>
                      </a:cubicBezTo>
                      <a:cubicBezTo>
                        <a:pt x="126" y="125"/>
                        <a:pt x="136" y="104"/>
                        <a:pt x="136" y="82"/>
                      </a:cubicBezTo>
                      <a:cubicBezTo>
                        <a:pt x="136" y="20"/>
                        <a:pt x="136" y="20"/>
                        <a:pt x="136" y="20"/>
                      </a:cubicBezTo>
                      <a:cubicBezTo>
                        <a:pt x="96" y="19"/>
                        <a:pt x="68" y="0"/>
                        <a:pt x="68" y="0"/>
                      </a:cubicBez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1">
                  <a:extLst>
                    <a:ext uri="{FF2B5EF4-FFF2-40B4-BE49-F238E27FC236}">
                      <a16:creationId xmlns:a16="http://schemas.microsoft.com/office/drawing/2014/main" id="{7C35C8D6-ED65-4B45-A428-6AC3D87F0DD7}"/>
                    </a:ext>
                  </a:extLst>
                </p:cNvPr>
                <p:cNvSpPr>
                  <a:spLocks/>
                </p:cNvSpPr>
                <p:nvPr/>
              </p:nvSpPr>
              <p:spPr bwMode="auto">
                <a:xfrm>
                  <a:off x="29" y="3873"/>
                  <a:ext cx="125" cy="125"/>
                </a:xfrm>
                <a:custGeom>
                  <a:avLst/>
                  <a:gdLst>
                    <a:gd name="T0" fmla="*/ 83 w 125"/>
                    <a:gd name="T1" fmla="*/ 42 h 125"/>
                    <a:gd name="T2" fmla="*/ 83 w 125"/>
                    <a:gd name="T3" fmla="*/ 0 h 125"/>
                    <a:gd name="T4" fmla="*/ 41 w 125"/>
                    <a:gd name="T5" fmla="*/ 0 h 125"/>
                    <a:gd name="T6" fmla="*/ 41 w 125"/>
                    <a:gd name="T7" fmla="*/ 42 h 125"/>
                    <a:gd name="T8" fmla="*/ 0 w 125"/>
                    <a:gd name="T9" fmla="*/ 42 h 125"/>
                    <a:gd name="T10" fmla="*/ 0 w 125"/>
                    <a:gd name="T11" fmla="*/ 83 h 125"/>
                    <a:gd name="T12" fmla="*/ 41 w 125"/>
                    <a:gd name="T13" fmla="*/ 83 h 125"/>
                    <a:gd name="T14" fmla="*/ 41 w 125"/>
                    <a:gd name="T15" fmla="*/ 125 h 125"/>
                    <a:gd name="T16" fmla="*/ 83 w 125"/>
                    <a:gd name="T17" fmla="*/ 125 h 125"/>
                    <a:gd name="T18" fmla="*/ 83 w 125"/>
                    <a:gd name="T19" fmla="*/ 83 h 125"/>
                    <a:gd name="T20" fmla="*/ 125 w 125"/>
                    <a:gd name="T21" fmla="*/ 83 h 125"/>
                    <a:gd name="T22" fmla="*/ 125 w 125"/>
                    <a:gd name="T23" fmla="*/ 42 h 125"/>
                    <a:gd name="T24" fmla="*/ 83 w 125"/>
                    <a:gd name="T25" fmla="*/ 4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125">
                      <a:moveTo>
                        <a:pt x="83" y="42"/>
                      </a:moveTo>
                      <a:lnTo>
                        <a:pt x="83" y="0"/>
                      </a:lnTo>
                      <a:lnTo>
                        <a:pt x="41" y="0"/>
                      </a:lnTo>
                      <a:lnTo>
                        <a:pt x="41" y="42"/>
                      </a:lnTo>
                      <a:lnTo>
                        <a:pt x="0" y="42"/>
                      </a:lnTo>
                      <a:lnTo>
                        <a:pt x="0" y="83"/>
                      </a:lnTo>
                      <a:lnTo>
                        <a:pt x="41" y="83"/>
                      </a:lnTo>
                      <a:lnTo>
                        <a:pt x="41" y="125"/>
                      </a:lnTo>
                      <a:lnTo>
                        <a:pt x="83" y="125"/>
                      </a:lnTo>
                      <a:lnTo>
                        <a:pt x="83" y="83"/>
                      </a:lnTo>
                      <a:lnTo>
                        <a:pt x="125" y="83"/>
                      </a:lnTo>
                      <a:lnTo>
                        <a:pt x="125" y="42"/>
                      </a:lnTo>
                      <a:lnTo>
                        <a:pt x="83" y="42"/>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122">
                  <a:extLst>
                    <a:ext uri="{FF2B5EF4-FFF2-40B4-BE49-F238E27FC236}">
                      <a16:creationId xmlns:a16="http://schemas.microsoft.com/office/drawing/2014/main" id="{81E07DB7-ACFC-44A3-AE2F-B1096188CC3D}"/>
                    </a:ext>
                  </a:extLst>
                </p:cNvPr>
                <p:cNvSpPr>
                  <a:spLocks/>
                </p:cNvSpPr>
                <p:nvPr/>
              </p:nvSpPr>
              <p:spPr bwMode="auto">
                <a:xfrm>
                  <a:off x="-145" y="3672"/>
                  <a:ext cx="181" cy="83"/>
                </a:xfrm>
                <a:custGeom>
                  <a:avLst/>
                  <a:gdLst>
                    <a:gd name="T0" fmla="*/ 104 w 104"/>
                    <a:gd name="T1" fmla="*/ 48 h 48"/>
                    <a:gd name="T2" fmla="*/ 104 w 104"/>
                    <a:gd name="T3" fmla="*/ 32 h 48"/>
                    <a:gd name="T4" fmla="*/ 92 w 104"/>
                    <a:gd name="T5" fmla="*/ 20 h 48"/>
                    <a:gd name="T6" fmla="*/ 84 w 104"/>
                    <a:gd name="T7" fmla="*/ 20 h 48"/>
                    <a:gd name="T8" fmla="*/ 84 w 104"/>
                    <a:gd name="T9" fmla="*/ 0 h 48"/>
                    <a:gd name="T10" fmla="*/ 20 w 104"/>
                    <a:gd name="T11" fmla="*/ 0 h 48"/>
                    <a:gd name="T12" fmla="*/ 20 w 104"/>
                    <a:gd name="T13" fmla="*/ 20 h 48"/>
                    <a:gd name="T14" fmla="*/ 12 w 104"/>
                    <a:gd name="T15" fmla="*/ 20 h 48"/>
                    <a:gd name="T16" fmla="*/ 0 w 104"/>
                    <a:gd name="T17" fmla="*/ 32 h 48"/>
                    <a:gd name="T18" fmla="*/ 0 w 104"/>
                    <a:gd name="T19" fmla="*/ 48 h 48"/>
                    <a:gd name="T20" fmla="*/ 104 w 104"/>
                    <a:gd name="T2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48">
                      <a:moveTo>
                        <a:pt x="104" y="48"/>
                      </a:moveTo>
                      <a:cubicBezTo>
                        <a:pt x="104" y="32"/>
                        <a:pt x="104" y="32"/>
                        <a:pt x="104" y="32"/>
                      </a:cubicBezTo>
                      <a:cubicBezTo>
                        <a:pt x="104" y="25"/>
                        <a:pt x="99" y="20"/>
                        <a:pt x="92" y="20"/>
                      </a:cubicBezTo>
                      <a:cubicBezTo>
                        <a:pt x="84" y="20"/>
                        <a:pt x="84" y="20"/>
                        <a:pt x="84" y="20"/>
                      </a:cubicBezTo>
                      <a:cubicBezTo>
                        <a:pt x="84" y="0"/>
                        <a:pt x="84" y="0"/>
                        <a:pt x="84" y="0"/>
                      </a:cubicBezTo>
                      <a:cubicBezTo>
                        <a:pt x="20" y="0"/>
                        <a:pt x="20" y="0"/>
                        <a:pt x="20" y="0"/>
                      </a:cubicBezTo>
                      <a:cubicBezTo>
                        <a:pt x="20" y="20"/>
                        <a:pt x="20" y="20"/>
                        <a:pt x="20" y="20"/>
                      </a:cubicBezTo>
                      <a:cubicBezTo>
                        <a:pt x="12" y="20"/>
                        <a:pt x="12" y="20"/>
                        <a:pt x="12" y="20"/>
                      </a:cubicBezTo>
                      <a:cubicBezTo>
                        <a:pt x="5" y="20"/>
                        <a:pt x="0" y="25"/>
                        <a:pt x="0" y="32"/>
                      </a:cubicBezTo>
                      <a:cubicBezTo>
                        <a:pt x="0" y="48"/>
                        <a:pt x="0" y="48"/>
                        <a:pt x="0" y="48"/>
                      </a:cubicBezTo>
                      <a:lnTo>
                        <a:pt x="104" y="48"/>
                      </a:lnTo>
                      <a:close/>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23">
                  <a:extLst>
                    <a:ext uri="{FF2B5EF4-FFF2-40B4-BE49-F238E27FC236}">
                      <a16:creationId xmlns:a16="http://schemas.microsoft.com/office/drawing/2014/main" id="{C51759A0-B8C6-4610-8A3B-F80F0707F21A}"/>
                    </a:ext>
                  </a:extLst>
                </p:cNvPr>
                <p:cNvSpPr>
                  <a:spLocks/>
                </p:cNvSpPr>
                <p:nvPr/>
              </p:nvSpPr>
              <p:spPr bwMode="auto">
                <a:xfrm>
                  <a:off x="-75" y="3707"/>
                  <a:ext cx="41" cy="14"/>
                </a:xfrm>
                <a:custGeom>
                  <a:avLst/>
                  <a:gdLst>
                    <a:gd name="T0" fmla="*/ 0 w 41"/>
                    <a:gd name="T1" fmla="*/ 0 h 14"/>
                    <a:gd name="T2" fmla="*/ 0 w 41"/>
                    <a:gd name="T3" fmla="*/ 14 h 14"/>
                    <a:gd name="T4" fmla="*/ 41 w 41"/>
                    <a:gd name="T5" fmla="*/ 14 h 14"/>
                    <a:gd name="T6" fmla="*/ 41 w 41"/>
                    <a:gd name="T7" fmla="*/ 0 h 14"/>
                  </a:gdLst>
                  <a:ahLst/>
                  <a:cxnLst>
                    <a:cxn ang="0">
                      <a:pos x="T0" y="T1"/>
                    </a:cxn>
                    <a:cxn ang="0">
                      <a:pos x="T2" y="T3"/>
                    </a:cxn>
                    <a:cxn ang="0">
                      <a:pos x="T4" y="T5"/>
                    </a:cxn>
                    <a:cxn ang="0">
                      <a:pos x="T6" y="T7"/>
                    </a:cxn>
                  </a:cxnLst>
                  <a:rect l="0" t="0" r="r" b="b"/>
                  <a:pathLst>
                    <a:path w="41" h="14">
                      <a:moveTo>
                        <a:pt x="0" y="0"/>
                      </a:moveTo>
                      <a:lnTo>
                        <a:pt x="0" y="14"/>
                      </a:lnTo>
                      <a:lnTo>
                        <a:pt x="41" y="14"/>
                      </a:lnTo>
                      <a:lnTo>
                        <a:pt x="41" y="0"/>
                      </a:lnTo>
                    </a:path>
                  </a:pathLst>
                </a:custGeom>
                <a:noFill/>
                <a:ln w="19050" cap="sq">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24">
                  <a:extLst>
                    <a:ext uri="{FF2B5EF4-FFF2-40B4-BE49-F238E27FC236}">
                      <a16:creationId xmlns:a16="http://schemas.microsoft.com/office/drawing/2014/main" id="{0094867B-99A8-4308-B42B-D9B2A43A4210}"/>
                    </a:ext>
                  </a:extLst>
                </p:cNvPr>
                <p:cNvSpPr>
                  <a:spLocks/>
                </p:cNvSpPr>
                <p:nvPr/>
              </p:nvSpPr>
              <p:spPr bwMode="auto">
                <a:xfrm>
                  <a:off x="-207" y="3728"/>
                  <a:ext cx="243" cy="374"/>
                </a:xfrm>
                <a:custGeom>
                  <a:avLst/>
                  <a:gdLst>
                    <a:gd name="T0" fmla="*/ 140 w 140"/>
                    <a:gd name="T1" fmla="*/ 216 h 216"/>
                    <a:gd name="T2" fmla="*/ 8 w 140"/>
                    <a:gd name="T3" fmla="*/ 216 h 216"/>
                    <a:gd name="T4" fmla="*/ 0 w 140"/>
                    <a:gd name="T5" fmla="*/ 208 h 216"/>
                    <a:gd name="T6" fmla="*/ 0 w 140"/>
                    <a:gd name="T7" fmla="*/ 8 h 216"/>
                    <a:gd name="T8" fmla="*/ 8 w 140"/>
                    <a:gd name="T9" fmla="*/ 0 h 216"/>
                    <a:gd name="T10" fmla="*/ 20 w 140"/>
                    <a:gd name="T11" fmla="*/ 0 h 216"/>
                  </a:gdLst>
                  <a:ahLst/>
                  <a:cxnLst>
                    <a:cxn ang="0">
                      <a:pos x="T0" y="T1"/>
                    </a:cxn>
                    <a:cxn ang="0">
                      <a:pos x="T2" y="T3"/>
                    </a:cxn>
                    <a:cxn ang="0">
                      <a:pos x="T4" y="T5"/>
                    </a:cxn>
                    <a:cxn ang="0">
                      <a:pos x="T6" y="T7"/>
                    </a:cxn>
                    <a:cxn ang="0">
                      <a:pos x="T8" y="T9"/>
                    </a:cxn>
                    <a:cxn ang="0">
                      <a:pos x="T10" y="T11"/>
                    </a:cxn>
                  </a:cxnLst>
                  <a:rect l="0" t="0" r="r" b="b"/>
                  <a:pathLst>
                    <a:path w="140" h="216">
                      <a:moveTo>
                        <a:pt x="140" y="216"/>
                      </a:moveTo>
                      <a:cubicBezTo>
                        <a:pt x="8" y="216"/>
                        <a:pt x="8" y="216"/>
                        <a:pt x="8" y="216"/>
                      </a:cubicBezTo>
                      <a:cubicBezTo>
                        <a:pt x="4" y="216"/>
                        <a:pt x="0" y="212"/>
                        <a:pt x="0" y="208"/>
                      </a:cubicBezTo>
                      <a:cubicBezTo>
                        <a:pt x="0" y="8"/>
                        <a:pt x="0" y="8"/>
                        <a:pt x="0" y="8"/>
                      </a:cubicBezTo>
                      <a:cubicBezTo>
                        <a:pt x="0" y="4"/>
                        <a:pt x="4" y="0"/>
                        <a:pt x="8" y="0"/>
                      </a:cubicBezTo>
                      <a:cubicBezTo>
                        <a:pt x="20" y="0"/>
                        <a:pt x="20" y="0"/>
                        <a:pt x="20" y="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25">
                  <a:extLst>
                    <a:ext uri="{FF2B5EF4-FFF2-40B4-BE49-F238E27FC236}">
                      <a16:creationId xmlns:a16="http://schemas.microsoft.com/office/drawing/2014/main" id="{60E2ABE4-E024-43F9-836F-0D8AE3B93B46}"/>
                    </a:ext>
                  </a:extLst>
                </p:cNvPr>
                <p:cNvSpPr>
                  <a:spLocks/>
                </p:cNvSpPr>
                <p:nvPr/>
              </p:nvSpPr>
              <p:spPr bwMode="auto">
                <a:xfrm>
                  <a:off x="43" y="3728"/>
                  <a:ext cx="48" cy="34"/>
                </a:xfrm>
                <a:custGeom>
                  <a:avLst/>
                  <a:gdLst>
                    <a:gd name="T0" fmla="*/ 0 w 28"/>
                    <a:gd name="T1" fmla="*/ 0 h 20"/>
                    <a:gd name="T2" fmla="*/ 20 w 28"/>
                    <a:gd name="T3" fmla="*/ 0 h 20"/>
                    <a:gd name="T4" fmla="*/ 28 w 28"/>
                    <a:gd name="T5" fmla="*/ 8 h 20"/>
                    <a:gd name="T6" fmla="*/ 28 w 28"/>
                    <a:gd name="T7" fmla="*/ 20 h 20"/>
                  </a:gdLst>
                  <a:ahLst/>
                  <a:cxnLst>
                    <a:cxn ang="0">
                      <a:pos x="T0" y="T1"/>
                    </a:cxn>
                    <a:cxn ang="0">
                      <a:pos x="T2" y="T3"/>
                    </a:cxn>
                    <a:cxn ang="0">
                      <a:pos x="T4" y="T5"/>
                    </a:cxn>
                    <a:cxn ang="0">
                      <a:pos x="T6" y="T7"/>
                    </a:cxn>
                  </a:cxnLst>
                  <a:rect l="0" t="0" r="r" b="b"/>
                  <a:pathLst>
                    <a:path w="28" h="20">
                      <a:moveTo>
                        <a:pt x="0" y="0"/>
                      </a:moveTo>
                      <a:cubicBezTo>
                        <a:pt x="20" y="0"/>
                        <a:pt x="20" y="0"/>
                        <a:pt x="20" y="0"/>
                      </a:cubicBezTo>
                      <a:cubicBezTo>
                        <a:pt x="24" y="0"/>
                        <a:pt x="28" y="4"/>
                        <a:pt x="28" y="8"/>
                      </a:cubicBezTo>
                      <a:cubicBezTo>
                        <a:pt x="28" y="20"/>
                        <a:pt x="28" y="20"/>
                        <a:pt x="28" y="20"/>
                      </a:cubicBezTo>
                    </a:path>
                  </a:pathLst>
                </a:custGeom>
                <a:noFill/>
                <a:ln w="1905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Line 126">
                  <a:extLst>
                    <a:ext uri="{FF2B5EF4-FFF2-40B4-BE49-F238E27FC236}">
                      <a16:creationId xmlns:a16="http://schemas.microsoft.com/office/drawing/2014/main" id="{9BEF0FBE-9A79-4D63-9D7D-BA45DA0FA3F5}"/>
                    </a:ext>
                  </a:extLst>
                </p:cNvPr>
                <p:cNvSpPr>
                  <a:spLocks noChangeShapeType="1"/>
                </p:cNvSpPr>
                <p:nvPr/>
              </p:nvSpPr>
              <p:spPr bwMode="auto">
                <a:xfrm>
                  <a:off x="-89" y="3873"/>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Line 127">
                  <a:extLst>
                    <a:ext uri="{FF2B5EF4-FFF2-40B4-BE49-F238E27FC236}">
                      <a16:creationId xmlns:a16="http://schemas.microsoft.com/office/drawing/2014/main" id="{41C235A1-D1E6-4ED7-8669-977727FFD02C}"/>
                    </a:ext>
                  </a:extLst>
                </p:cNvPr>
                <p:cNvSpPr>
                  <a:spLocks noChangeShapeType="1"/>
                </p:cNvSpPr>
                <p:nvPr/>
              </p:nvSpPr>
              <p:spPr bwMode="auto">
                <a:xfrm>
                  <a:off x="-89" y="3922"/>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Line 128">
                  <a:extLst>
                    <a:ext uri="{FF2B5EF4-FFF2-40B4-BE49-F238E27FC236}">
                      <a16:creationId xmlns:a16="http://schemas.microsoft.com/office/drawing/2014/main" id="{B678C499-2125-4CAF-9DB4-06B0FDF0BA07}"/>
                    </a:ext>
                  </a:extLst>
                </p:cNvPr>
                <p:cNvSpPr>
                  <a:spLocks noChangeShapeType="1"/>
                </p:cNvSpPr>
                <p:nvPr/>
              </p:nvSpPr>
              <p:spPr bwMode="auto">
                <a:xfrm>
                  <a:off x="-89" y="3970"/>
                  <a:ext cx="62" cy="0"/>
                </a:xfrm>
                <a:prstGeom prst="line">
                  <a:avLst/>
                </a:prstGeom>
                <a:noFill/>
                <a:ln w="19050"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Oval 129">
                  <a:extLst>
                    <a:ext uri="{FF2B5EF4-FFF2-40B4-BE49-F238E27FC236}">
                      <a16:creationId xmlns:a16="http://schemas.microsoft.com/office/drawing/2014/main" id="{96AE56E2-9E3C-47CD-8DC1-01222FD7AD72}"/>
                    </a:ext>
                  </a:extLst>
                </p:cNvPr>
                <p:cNvSpPr>
                  <a:spLocks noChangeArrowheads="1"/>
                </p:cNvSpPr>
                <p:nvPr/>
              </p:nvSpPr>
              <p:spPr bwMode="auto">
                <a:xfrm>
                  <a:off x="-152" y="3859"/>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Oval 130">
                  <a:extLst>
                    <a:ext uri="{FF2B5EF4-FFF2-40B4-BE49-F238E27FC236}">
                      <a16:creationId xmlns:a16="http://schemas.microsoft.com/office/drawing/2014/main" id="{8E317BCF-2C8C-469A-B97E-80EDD540AD39}"/>
                    </a:ext>
                  </a:extLst>
                </p:cNvPr>
                <p:cNvSpPr>
                  <a:spLocks noChangeArrowheads="1"/>
                </p:cNvSpPr>
                <p:nvPr/>
              </p:nvSpPr>
              <p:spPr bwMode="auto">
                <a:xfrm>
                  <a:off x="-152" y="3908"/>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Oval 131">
                  <a:extLst>
                    <a:ext uri="{FF2B5EF4-FFF2-40B4-BE49-F238E27FC236}">
                      <a16:creationId xmlns:a16="http://schemas.microsoft.com/office/drawing/2014/main" id="{02CBEDCB-A43B-497A-8CE5-AB63FC7E918C}"/>
                    </a:ext>
                  </a:extLst>
                </p:cNvPr>
                <p:cNvSpPr>
                  <a:spLocks noChangeArrowheads="1"/>
                </p:cNvSpPr>
                <p:nvPr/>
              </p:nvSpPr>
              <p:spPr bwMode="auto">
                <a:xfrm>
                  <a:off x="-152" y="3956"/>
                  <a:ext cx="28" cy="28"/>
                </a:xfrm>
                <a:prstGeom prst="ellipse">
                  <a:avLst/>
                </a:prstGeom>
                <a:noFill/>
                <a:ln w="19050">
                  <a:solidFill>
                    <a:schemeClr val="accent1"/>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82" name="Group 81">
                <a:extLst>
                  <a:ext uri="{FF2B5EF4-FFF2-40B4-BE49-F238E27FC236}">
                    <a16:creationId xmlns:a16="http://schemas.microsoft.com/office/drawing/2014/main" id="{50525E04-E3F0-4CCE-9D3B-4DFCE5648B1A}"/>
                  </a:ext>
                </a:extLst>
              </p:cNvPr>
              <p:cNvGrpSpPr>
                <a:grpSpLocks noChangeAspect="1"/>
              </p:cNvGrpSpPr>
              <p:nvPr/>
            </p:nvGrpSpPr>
            <p:grpSpPr>
              <a:xfrm>
                <a:off x="4898572" y="2278547"/>
                <a:ext cx="457200" cy="442487"/>
                <a:chOff x="6864350" y="2576513"/>
                <a:chExt cx="641351" cy="620713"/>
              </a:xfrm>
            </p:grpSpPr>
            <p:sp>
              <p:nvSpPr>
                <p:cNvPr id="97" name="Freeform 506">
                  <a:extLst>
                    <a:ext uri="{FF2B5EF4-FFF2-40B4-BE49-F238E27FC236}">
                      <a16:creationId xmlns:a16="http://schemas.microsoft.com/office/drawing/2014/main" id="{49C621FB-025D-488A-87AE-7A0C29A01BBC}"/>
                    </a:ext>
                  </a:extLst>
                </p:cNvPr>
                <p:cNvSpPr>
                  <a:spLocks/>
                </p:cNvSpPr>
                <p:nvPr/>
              </p:nvSpPr>
              <p:spPr bwMode="auto">
                <a:xfrm>
                  <a:off x="7396163" y="2862263"/>
                  <a:ext cx="109538" cy="130175"/>
                </a:xfrm>
                <a:custGeom>
                  <a:avLst/>
                  <a:gdLst>
                    <a:gd name="T0" fmla="*/ 40 w 40"/>
                    <a:gd name="T1" fmla="*/ 29 h 48"/>
                    <a:gd name="T2" fmla="*/ 20 w 40"/>
                    <a:gd name="T3" fmla="*/ 0 h 48"/>
                    <a:gd name="T4" fmla="*/ 0 w 40"/>
                    <a:gd name="T5" fmla="*/ 29 h 48"/>
                    <a:gd name="T6" fmla="*/ 20 w 40"/>
                    <a:gd name="T7" fmla="*/ 48 h 48"/>
                    <a:gd name="T8" fmla="*/ 40 w 40"/>
                    <a:gd name="T9" fmla="*/ 29 h 48"/>
                  </a:gdLst>
                  <a:ahLst/>
                  <a:cxnLst>
                    <a:cxn ang="0">
                      <a:pos x="T0" y="T1"/>
                    </a:cxn>
                    <a:cxn ang="0">
                      <a:pos x="T2" y="T3"/>
                    </a:cxn>
                    <a:cxn ang="0">
                      <a:pos x="T4" y="T5"/>
                    </a:cxn>
                    <a:cxn ang="0">
                      <a:pos x="T6" y="T7"/>
                    </a:cxn>
                    <a:cxn ang="0">
                      <a:pos x="T8" y="T9"/>
                    </a:cxn>
                  </a:cxnLst>
                  <a:rect l="0" t="0" r="r" b="b"/>
                  <a:pathLst>
                    <a:path w="40" h="48">
                      <a:moveTo>
                        <a:pt x="40" y="29"/>
                      </a:moveTo>
                      <a:cubicBezTo>
                        <a:pt x="40" y="14"/>
                        <a:pt x="20" y="0"/>
                        <a:pt x="20" y="0"/>
                      </a:cubicBezTo>
                      <a:cubicBezTo>
                        <a:pt x="20" y="0"/>
                        <a:pt x="0" y="14"/>
                        <a:pt x="0" y="29"/>
                      </a:cubicBezTo>
                      <a:cubicBezTo>
                        <a:pt x="0" y="39"/>
                        <a:pt x="9" y="48"/>
                        <a:pt x="20" y="48"/>
                      </a:cubicBezTo>
                      <a:cubicBezTo>
                        <a:pt x="31" y="48"/>
                        <a:pt x="40" y="39"/>
                        <a:pt x="40" y="29"/>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507">
                  <a:extLst>
                    <a:ext uri="{FF2B5EF4-FFF2-40B4-BE49-F238E27FC236}">
                      <a16:creationId xmlns:a16="http://schemas.microsoft.com/office/drawing/2014/main" id="{4DF9A3A5-F0EB-4476-AE86-E7B2055CB9A9}"/>
                    </a:ext>
                  </a:extLst>
                </p:cNvPr>
                <p:cNvSpPr>
                  <a:spLocks/>
                </p:cNvSpPr>
                <p:nvPr/>
              </p:nvSpPr>
              <p:spPr bwMode="auto">
                <a:xfrm>
                  <a:off x="6864350" y="2646363"/>
                  <a:ext cx="550863" cy="550863"/>
                </a:xfrm>
                <a:custGeom>
                  <a:avLst/>
                  <a:gdLst>
                    <a:gd name="T0" fmla="*/ 12 w 202"/>
                    <a:gd name="T1" fmla="*/ 190 h 202"/>
                    <a:gd name="T2" fmla="*/ 12 w 202"/>
                    <a:gd name="T3" fmla="*/ 190 h 202"/>
                    <a:gd name="T4" fmla="*/ 12 w 202"/>
                    <a:gd name="T5" fmla="*/ 144 h 202"/>
                    <a:gd name="T6" fmla="*/ 156 w 202"/>
                    <a:gd name="T7" fmla="*/ 0 h 202"/>
                    <a:gd name="T8" fmla="*/ 202 w 202"/>
                    <a:gd name="T9" fmla="*/ 46 h 202"/>
                    <a:gd name="T10" fmla="*/ 58 w 202"/>
                    <a:gd name="T11" fmla="*/ 190 h 202"/>
                    <a:gd name="T12" fmla="*/ 12 w 202"/>
                    <a:gd name="T13" fmla="*/ 190 h 202"/>
                  </a:gdLst>
                  <a:ahLst/>
                  <a:cxnLst>
                    <a:cxn ang="0">
                      <a:pos x="T0" y="T1"/>
                    </a:cxn>
                    <a:cxn ang="0">
                      <a:pos x="T2" y="T3"/>
                    </a:cxn>
                    <a:cxn ang="0">
                      <a:pos x="T4" y="T5"/>
                    </a:cxn>
                    <a:cxn ang="0">
                      <a:pos x="T6" y="T7"/>
                    </a:cxn>
                    <a:cxn ang="0">
                      <a:pos x="T8" y="T9"/>
                    </a:cxn>
                    <a:cxn ang="0">
                      <a:pos x="T10" y="T11"/>
                    </a:cxn>
                    <a:cxn ang="0">
                      <a:pos x="T12" y="T13"/>
                    </a:cxn>
                  </a:cxnLst>
                  <a:rect l="0" t="0" r="r" b="b"/>
                  <a:pathLst>
                    <a:path w="202" h="202">
                      <a:moveTo>
                        <a:pt x="12" y="190"/>
                      </a:moveTo>
                      <a:cubicBezTo>
                        <a:pt x="12" y="190"/>
                        <a:pt x="12" y="190"/>
                        <a:pt x="12" y="190"/>
                      </a:cubicBezTo>
                      <a:cubicBezTo>
                        <a:pt x="0" y="177"/>
                        <a:pt x="0" y="156"/>
                        <a:pt x="12" y="144"/>
                      </a:cubicBezTo>
                      <a:cubicBezTo>
                        <a:pt x="156" y="0"/>
                        <a:pt x="156" y="0"/>
                        <a:pt x="156" y="0"/>
                      </a:cubicBezTo>
                      <a:cubicBezTo>
                        <a:pt x="202" y="46"/>
                        <a:pt x="202" y="46"/>
                        <a:pt x="202" y="46"/>
                      </a:cubicBezTo>
                      <a:cubicBezTo>
                        <a:pt x="58" y="190"/>
                        <a:pt x="58" y="190"/>
                        <a:pt x="58" y="190"/>
                      </a:cubicBezTo>
                      <a:cubicBezTo>
                        <a:pt x="46" y="202"/>
                        <a:pt x="25" y="202"/>
                        <a:pt x="12" y="190"/>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508">
                  <a:extLst>
                    <a:ext uri="{FF2B5EF4-FFF2-40B4-BE49-F238E27FC236}">
                      <a16:creationId xmlns:a16="http://schemas.microsoft.com/office/drawing/2014/main" id="{ED643067-EF70-4536-9AC9-61E4909497C0}"/>
                    </a:ext>
                  </a:extLst>
                </p:cNvPr>
                <p:cNvSpPr>
                  <a:spLocks/>
                </p:cNvSpPr>
                <p:nvPr/>
              </p:nvSpPr>
              <p:spPr bwMode="auto">
                <a:xfrm>
                  <a:off x="7264400" y="2576513"/>
                  <a:ext cx="222250" cy="220663"/>
                </a:xfrm>
                <a:custGeom>
                  <a:avLst/>
                  <a:gdLst>
                    <a:gd name="T0" fmla="*/ 60 w 81"/>
                    <a:gd name="T1" fmla="*/ 78 h 81"/>
                    <a:gd name="T2" fmla="*/ 3 w 81"/>
                    <a:gd name="T3" fmla="*/ 21 h 81"/>
                    <a:gd name="T4" fmla="*/ 3 w 81"/>
                    <a:gd name="T5" fmla="*/ 9 h 81"/>
                    <a:gd name="T6" fmla="*/ 9 w 81"/>
                    <a:gd name="T7" fmla="*/ 3 h 81"/>
                    <a:gd name="T8" fmla="*/ 20 w 81"/>
                    <a:gd name="T9" fmla="*/ 3 h 81"/>
                    <a:gd name="T10" fmla="*/ 78 w 81"/>
                    <a:gd name="T11" fmla="*/ 61 h 81"/>
                    <a:gd name="T12" fmla="*/ 78 w 81"/>
                    <a:gd name="T13" fmla="*/ 72 h 81"/>
                    <a:gd name="T14" fmla="*/ 72 w 81"/>
                    <a:gd name="T15" fmla="*/ 78 h 81"/>
                    <a:gd name="T16" fmla="*/ 60 w 81"/>
                    <a:gd name="T17" fmla="*/ 78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81">
                      <a:moveTo>
                        <a:pt x="60" y="78"/>
                      </a:moveTo>
                      <a:cubicBezTo>
                        <a:pt x="3" y="21"/>
                        <a:pt x="3" y="21"/>
                        <a:pt x="3" y="21"/>
                      </a:cubicBezTo>
                      <a:cubicBezTo>
                        <a:pt x="0" y="17"/>
                        <a:pt x="0" y="12"/>
                        <a:pt x="3" y="9"/>
                      </a:cubicBezTo>
                      <a:cubicBezTo>
                        <a:pt x="9" y="3"/>
                        <a:pt x="9" y="3"/>
                        <a:pt x="9" y="3"/>
                      </a:cubicBezTo>
                      <a:cubicBezTo>
                        <a:pt x="12" y="0"/>
                        <a:pt x="17" y="0"/>
                        <a:pt x="20" y="3"/>
                      </a:cubicBezTo>
                      <a:cubicBezTo>
                        <a:pt x="78" y="61"/>
                        <a:pt x="78" y="61"/>
                        <a:pt x="78" y="61"/>
                      </a:cubicBezTo>
                      <a:cubicBezTo>
                        <a:pt x="81" y="64"/>
                        <a:pt x="81" y="69"/>
                        <a:pt x="78" y="72"/>
                      </a:cubicBezTo>
                      <a:cubicBezTo>
                        <a:pt x="72" y="78"/>
                        <a:pt x="72" y="78"/>
                        <a:pt x="72" y="78"/>
                      </a:cubicBezTo>
                      <a:cubicBezTo>
                        <a:pt x="69" y="81"/>
                        <a:pt x="64" y="81"/>
                        <a:pt x="60" y="78"/>
                      </a:cubicBez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509">
                  <a:extLst>
                    <a:ext uri="{FF2B5EF4-FFF2-40B4-BE49-F238E27FC236}">
                      <a16:creationId xmlns:a16="http://schemas.microsoft.com/office/drawing/2014/main" id="{5039DE70-3ED9-4E45-BAE0-A1B7DEE7E479}"/>
                    </a:ext>
                  </a:extLst>
                </p:cNvPr>
                <p:cNvSpPr>
                  <a:spLocks/>
                </p:cNvSpPr>
                <p:nvPr/>
              </p:nvSpPr>
              <p:spPr bwMode="auto">
                <a:xfrm>
                  <a:off x="7008813" y="2805113"/>
                  <a:ext cx="247650" cy="247650"/>
                </a:xfrm>
                <a:custGeom>
                  <a:avLst/>
                  <a:gdLst>
                    <a:gd name="T0" fmla="*/ 77 w 156"/>
                    <a:gd name="T1" fmla="*/ 156 h 156"/>
                    <a:gd name="T2" fmla="*/ 0 w 156"/>
                    <a:gd name="T3" fmla="*/ 79 h 156"/>
                    <a:gd name="T4" fmla="*/ 77 w 156"/>
                    <a:gd name="T5" fmla="*/ 0 h 156"/>
                    <a:gd name="T6" fmla="*/ 156 w 156"/>
                    <a:gd name="T7" fmla="*/ 79 h 156"/>
                    <a:gd name="T8" fmla="*/ 77 w 156"/>
                    <a:gd name="T9" fmla="*/ 156 h 156"/>
                  </a:gdLst>
                  <a:ahLst/>
                  <a:cxnLst>
                    <a:cxn ang="0">
                      <a:pos x="T0" y="T1"/>
                    </a:cxn>
                    <a:cxn ang="0">
                      <a:pos x="T2" y="T3"/>
                    </a:cxn>
                    <a:cxn ang="0">
                      <a:pos x="T4" y="T5"/>
                    </a:cxn>
                    <a:cxn ang="0">
                      <a:pos x="T6" y="T7"/>
                    </a:cxn>
                    <a:cxn ang="0">
                      <a:pos x="T8" y="T9"/>
                    </a:cxn>
                  </a:cxnLst>
                  <a:rect l="0" t="0" r="r" b="b"/>
                  <a:pathLst>
                    <a:path w="156" h="156">
                      <a:moveTo>
                        <a:pt x="77" y="156"/>
                      </a:moveTo>
                      <a:lnTo>
                        <a:pt x="0" y="79"/>
                      </a:lnTo>
                      <a:lnTo>
                        <a:pt x="77" y="0"/>
                      </a:lnTo>
                      <a:lnTo>
                        <a:pt x="156" y="79"/>
                      </a:lnTo>
                      <a:lnTo>
                        <a:pt x="77" y="156"/>
                      </a:lnTo>
                      <a:close/>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3" name="Group 82">
                <a:extLst>
                  <a:ext uri="{FF2B5EF4-FFF2-40B4-BE49-F238E27FC236}">
                    <a16:creationId xmlns:a16="http://schemas.microsoft.com/office/drawing/2014/main" id="{6EBA23AE-A6FC-44CF-B588-6809E86E3FA1}"/>
                  </a:ext>
                </a:extLst>
              </p:cNvPr>
              <p:cNvGrpSpPr>
                <a:grpSpLocks noChangeAspect="1"/>
              </p:cNvGrpSpPr>
              <p:nvPr/>
            </p:nvGrpSpPr>
            <p:grpSpPr>
              <a:xfrm>
                <a:off x="4046734" y="1992704"/>
                <a:ext cx="457200" cy="421382"/>
                <a:chOff x="4827588" y="4175125"/>
                <a:chExt cx="344488" cy="317500"/>
              </a:xfrm>
            </p:grpSpPr>
            <p:sp>
              <p:nvSpPr>
                <p:cNvPr id="84" name="Line 340">
                  <a:extLst>
                    <a:ext uri="{FF2B5EF4-FFF2-40B4-BE49-F238E27FC236}">
                      <a16:creationId xmlns:a16="http://schemas.microsoft.com/office/drawing/2014/main" id="{B3BD0B18-5AF5-4004-911B-0970F52550D4}"/>
                    </a:ext>
                  </a:extLst>
                </p:cNvPr>
                <p:cNvSpPr>
                  <a:spLocks noChangeShapeType="1"/>
                </p:cNvSpPr>
                <p:nvPr/>
              </p:nvSpPr>
              <p:spPr bwMode="auto">
                <a:xfrm>
                  <a:off x="4968875" y="4224338"/>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341">
                  <a:extLst>
                    <a:ext uri="{FF2B5EF4-FFF2-40B4-BE49-F238E27FC236}">
                      <a16:creationId xmlns:a16="http://schemas.microsoft.com/office/drawing/2014/main" id="{08A8432B-FA83-4ECF-9F06-F33DDAD0FA71}"/>
                    </a:ext>
                  </a:extLst>
                </p:cNvPr>
                <p:cNvSpPr>
                  <a:spLocks noChangeShapeType="1"/>
                </p:cNvSpPr>
                <p:nvPr/>
              </p:nvSpPr>
              <p:spPr bwMode="auto">
                <a:xfrm>
                  <a:off x="4968875" y="4443413"/>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342">
                  <a:extLst>
                    <a:ext uri="{FF2B5EF4-FFF2-40B4-BE49-F238E27FC236}">
                      <a16:creationId xmlns:a16="http://schemas.microsoft.com/office/drawing/2014/main" id="{31C9F690-3A7E-40BA-A791-6E917F2293E2}"/>
                    </a:ext>
                  </a:extLst>
                </p:cNvPr>
                <p:cNvSpPr>
                  <a:spLocks noChangeShapeType="1"/>
                </p:cNvSpPr>
                <p:nvPr/>
              </p:nvSpPr>
              <p:spPr bwMode="auto">
                <a:xfrm>
                  <a:off x="4881563" y="4303713"/>
                  <a:ext cx="0" cy="6350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343">
                  <a:extLst>
                    <a:ext uri="{FF2B5EF4-FFF2-40B4-BE49-F238E27FC236}">
                      <a16:creationId xmlns:a16="http://schemas.microsoft.com/office/drawing/2014/main" id="{8C1735C1-B1DD-4CF6-8C5A-15CBBA1EFEAA}"/>
                    </a:ext>
                  </a:extLst>
                </p:cNvPr>
                <p:cNvSpPr>
                  <a:spLocks noChangeShapeType="1"/>
                </p:cNvSpPr>
                <p:nvPr/>
              </p:nvSpPr>
              <p:spPr bwMode="auto">
                <a:xfrm>
                  <a:off x="5116513" y="4303713"/>
                  <a:ext cx="0" cy="6350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Freeform 344">
                  <a:extLst>
                    <a:ext uri="{FF2B5EF4-FFF2-40B4-BE49-F238E27FC236}">
                      <a16:creationId xmlns:a16="http://schemas.microsoft.com/office/drawing/2014/main" id="{2A3892E1-A7E6-4721-B4F0-CD80D82C0FF1}"/>
                    </a:ext>
                  </a:extLst>
                </p:cNvPr>
                <p:cNvSpPr>
                  <a:spLocks/>
                </p:cNvSpPr>
                <p:nvPr/>
              </p:nvSpPr>
              <p:spPr bwMode="auto">
                <a:xfrm>
                  <a:off x="4827588" y="4395788"/>
                  <a:ext cx="111125" cy="82550"/>
                </a:xfrm>
                <a:custGeom>
                  <a:avLst/>
                  <a:gdLst>
                    <a:gd name="T0" fmla="*/ 39 w 41"/>
                    <a:gd name="T1" fmla="*/ 30 h 30"/>
                    <a:gd name="T2" fmla="*/ 2 w 41"/>
                    <a:gd name="T3" fmla="*/ 30 h 30"/>
                    <a:gd name="T4" fmla="*/ 0 w 41"/>
                    <a:gd name="T5" fmla="*/ 28 h 30"/>
                    <a:gd name="T6" fmla="*/ 0 w 41"/>
                    <a:gd name="T7" fmla="*/ 1 h 30"/>
                    <a:gd name="T8" fmla="*/ 2 w 41"/>
                    <a:gd name="T9" fmla="*/ 0 h 30"/>
                    <a:gd name="T10" fmla="*/ 39 w 41"/>
                    <a:gd name="T11" fmla="*/ 0 h 30"/>
                    <a:gd name="T12" fmla="*/ 41 w 41"/>
                    <a:gd name="T13" fmla="*/ 1 h 30"/>
                    <a:gd name="T14" fmla="*/ 41 w 41"/>
                    <a:gd name="T15" fmla="*/ 28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29"/>
                        <a:pt x="0" y="28"/>
                      </a:cubicBezTo>
                      <a:cubicBezTo>
                        <a:pt x="0" y="1"/>
                        <a:pt x="0" y="1"/>
                        <a:pt x="0" y="1"/>
                      </a:cubicBezTo>
                      <a:cubicBezTo>
                        <a:pt x="0" y="0"/>
                        <a:pt x="1" y="0"/>
                        <a:pt x="2" y="0"/>
                      </a:cubicBezTo>
                      <a:cubicBezTo>
                        <a:pt x="39" y="0"/>
                        <a:pt x="39" y="0"/>
                        <a:pt x="39" y="0"/>
                      </a:cubicBezTo>
                      <a:cubicBezTo>
                        <a:pt x="40" y="0"/>
                        <a:pt x="41" y="0"/>
                        <a:pt x="41" y="1"/>
                      </a:cubicBezTo>
                      <a:cubicBezTo>
                        <a:pt x="41" y="28"/>
                        <a:pt x="41" y="28"/>
                        <a:pt x="41" y="28"/>
                      </a:cubicBezTo>
                      <a:cubicBezTo>
                        <a:pt x="41" y="29"/>
                        <a:pt x="40"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345">
                  <a:extLst>
                    <a:ext uri="{FF2B5EF4-FFF2-40B4-BE49-F238E27FC236}">
                      <a16:creationId xmlns:a16="http://schemas.microsoft.com/office/drawing/2014/main" id="{67B8D629-EFD9-4BB1-9F08-AC6472C05639}"/>
                    </a:ext>
                  </a:extLst>
                </p:cNvPr>
                <p:cNvSpPr>
                  <a:spLocks noChangeShapeType="1"/>
                </p:cNvSpPr>
                <p:nvPr/>
              </p:nvSpPr>
              <p:spPr bwMode="auto">
                <a:xfrm>
                  <a:off x="4851400" y="4492625"/>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346">
                  <a:extLst>
                    <a:ext uri="{FF2B5EF4-FFF2-40B4-BE49-F238E27FC236}">
                      <a16:creationId xmlns:a16="http://schemas.microsoft.com/office/drawing/2014/main" id="{C8313CB8-AAF4-4271-8F83-8587F0D44FC8}"/>
                    </a:ext>
                  </a:extLst>
                </p:cNvPr>
                <p:cNvSpPr>
                  <a:spLocks/>
                </p:cNvSpPr>
                <p:nvPr/>
              </p:nvSpPr>
              <p:spPr bwMode="auto">
                <a:xfrm>
                  <a:off x="5062538" y="4395788"/>
                  <a:ext cx="109538" cy="82550"/>
                </a:xfrm>
                <a:custGeom>
                  <a:avLst/>
                  <a:gdLst>
                    <a:gd name="T0" fmla="*/ 39 w 40"/>
                    <a:gd name="T1" fmla="*/ 30 h 30"/>
                    <a:gd name="T2" fmla="*/ 1 w 40"/>
                    <a:gd name="T3" fmla="*/ 30 h 30"/>
                    <a:gd name="T4" fmla="*/ 0 w 40"/>
                    <a:gd name="T5" fmla="*/ 28 h 30"/>
                    <a:gd name="T6" fmla="*/ 0 w 40"/>
                    <a:gd name="T7" fmla="*/ 1 h 30"/>
                    <a:gd name="T8" fmla="*/ 1 w 40"/>
                    <a:gd name="T9" fmla="*/ 0 h 30"/>
                    <a:gd name="T10" fmla="*/ 39 w 40"/>
                    <a:gd name="T11" fmla="*/ 0 h 30"/>
                    <a:gd name="T12" fmla="*/ 40 w 40"/>
                    <a:gd name="T13" fmla="*/ 1 h 30"/>
                    <a:gd name="T14" fmla="*/ 40 w 40"/>
                    <a:gd name="T15" fmla="*/ 28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29"/>
                        <a:pt x="0" y="28"/>
                      </a:cubicBezTo>
                      <a:cubicBezTo>
                        <a:pt x="0" y="1"/>
                        <a:pt x="0" y="1"/>
                        <a:pt x="0" y="1"/>
                      </a:cubicBezTo>
                      <a:cubicBezTo>
                        <a:pt x="0" y="0"/>
                        <a:pt x="0" y="0"/>
                        <a:pt x="1" y="0"/>
                      </a:cubicBezTo>
                      <a:cubicBezTo>
                        <a:pt x="39" y="0"/>
                        <a:pt x="39" y="0"/>
                        <a:pt x="39" y="0"/>
                      </a:cubicBezTo>
                      <a:cubicBezTo>
                        <a:pt x="39" y="0"/>
                        <a:pt x="40" y="0"/>
                        <a:pt x="40" y="1"/>
                      </a:cubicBezTo>
                      <a:cubicBezTo>
                        <a:pt x="40" y="28"/>
                        <a:pt x="40" y="28"/>
                        <a:pt x="40" y="28"/>
                      </a:cubicBezTo>
                      <a:cubicBezTo>
                        <a:pt x="40" y="29"/>
                        <a:pt x="39"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 name="Line 347">
                  <a:extLst>
                    <a:ext uri="{FF2B5EF4-FFF2-40B4-BE49-F238E27FC236}">
                      <a16:creationId xmlns:a16="http://schemas.microsoft.com/office/drawing/2014/main" id="{9CA03513-1D09-43B5-AE16-BE77F894993E}"/>
                    </a:ext>
                  </a:extLst>
                </p:cNvPr>
                <p:cNvSpPr>
                  <a:spLocks noChangeShapeType="1"/>
                </p:cNvSpPr>
                <p:nvPr/>
              </p:nvSpPr>
              <p:spPr bwMode="auto">
                <a:xfrm>
                  <a:off x="5084763" y="4492625"/>
                  <a:ext cx="61913"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348">
                  <a:extLst>
                    <a:ext uri="{FF2B5EF4-FFF2-40B4-BE49-F238E27FC236}">
                      <a16:creationId xmlns:a16="http://schemas.microsoft.com/office/drawing/2014/main" id="{903DF674-C2A6-4199-A426-8292B420A9C2}"/>
                    </a:ext>
                  </a:extLst>
                </p:cNvPr>
                <p:cNvSpPr>
                  <a:spLocks/>
                </p:cNvSpPr>
                <p:nvPr/>
              </p:nvSpPr>
              <p:spPr bwMode="auto">
                <a:xfrm>
                  <a:off x="5062538" y="4175125"/>
                  <a:ext cx="109538" cy="82550"/>
                </a:xfrm>
                <a:custGeom>
                  <a:avLst/>
                  <a:gdLst>
                    <a:gd name="T0" fmla="*/ 39 w 40"/>
                    <a:gd name="T1" fmla="*/ 30 h 30"/>
                    <a:gd name="T2" fmla="*/ 1 w 40"/>
                    <a:gd name="T3" fmla="*/ 30 h 30"/>
                    <a:gd name="T4" fmla="*/ 0 w 40"/>
                    <a:gd name="T5" fmla="*/ 29 h 30"/>
                    <a:gd name="T6" fmla="*/ 0 w 40"/>
                    <a:gd name="T7" fmla="*/ 2 h 30"/>
                    <a:gd name="T8" fmla="*/ 1 w 40"/>
                    <a:gd name="T9" fmla="*/ 0 h 30"/>
                    <a:gd name="T10" fmla="*/ 39 w 40"/>
                    <a:gd name="T11" fmla="*/ 0 h 30"/>
                    <a:gd name="T12" fmla="*/ 40 w 40"/>
                    <a:gd name="T13" fmla="*/ 2 h 30"/>
                    <a:gd name="T14" fmla="*/ 40 w 40"/>
                    <a:gd name="T15" fmla="*/ 29 h 30"/>
                    <a:gd name="T16" fmla="*/ 39 w 40"/>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0">
                      <a:moveTo>
                        <a:pt x="39" y="30"/>
                      </a:moveTo>
                      <a:cubicBezTo>
                        <a:pt x="1" y="30"/>
                        <a:pt x="1" y="30"/>
                        <a:pt x="1" y="30"/>
                      </a:cubicBezTo>
                      <a:cubicBezTo>
                        <a:pt x="0" y="30"/>
                        <a:pt x="0" y="30"/>
                        <a:pt x="0" y="29"/>
                      </a:cubicBezTo>
                      <a:cubicBezTo>
                        <a:pt x="0" y="2"/>
                        <a:pt x="0" y="2"/>
                        <a:pt x="0" y="2"/>
                      </a:cubicBezTo>
                      <a:cubicBezTo>
                        <a:pt x="0" y="1"/>
                        <a:pt x="0" y="0"/>
                        <a:pt x="1" y="0"/>
                      </a:cubicBezTo>
                      <a:cubicBezTo>
                        <a:pt x="39" y="0"/>
                        <a:pt x="39" y="0"/>
                        <a:pt x="39" y="0"/>
                      </a:cubicBezTo>
                      <a:cubicBezTo>
                        <a:pt x="39" y="0"/>
                        <a:pt x="40" y="1"/>
                        <a:pt x="40" y="2"/>
                      </a:cubicBezTo>
                      <a:cubicBezTo>
                        <a:pt x="40" y="29"/>
                        <a:pt x="40" y="29"/>
                        <a:pt x="40" y="29"/>
                      </a:cubicBezTo>
                      <a:cubicBezTo>
                        <a:pt x="40" y="30"/>
                        <a:pt x="39"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Line 349">
                  <a:extLst>
                    <a:ext uri="{FF2B5EF4-FFF2-40B4-BE49-F238E27FC236}">
                      <a16:creationId xmlns:a16="http://schemas.microsoft.com/office/drawing/2014/main" id="{00CF24C5-5CEA-4AD3-ACE6-E52DC207368F}"/>
                    </a:ext>
                  </a:extLst>
                </p:cNvPr>
                <p:cNvSpPr>
                  <a:spLocks noChangeShapeType="1"/>
                </p:cNvSpPr>
                <p:nvPr/>
              </p:nvSpPr>
              <p:spPr bwMode="auto">
                <a:xfrm>
                  <a:off x="5084763" y="4273550"/>
                  <a:ext cx="61913"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Freeform 350">
                  <a:extLst>
                    <a:ext uri="{FF2B5EF4-FFF2-40B4-BE49-F238E27FC236}">
                      <a16:creationId xmlns:a16="http://schemas.microsoft.com/office/drawing/2014/main" id="{75FBDD7C-08F5-4F35-AF83-089E774DC951}"/>
                    </a:ext>
                  </a:extLst>
                </p:cNvPr>
                <p:cNvSpPr>
                  <a:spLocks/>
                </p:cNvSpPr>
                <p:nvPr/>
              </p:nvSpPr>
              <p:spPr bwMode="auto">
                <a:xfrm>
                  <a:off x="4827588" y="4175125"/>
                  <a:ext cx="111125" cy="82550"/>
                </a:xfrm>
                <a:custGeom>
                  <a:avLst/>
                  <a:gdLst>
                    <a:gd name="T0" fmla="*/ 39 w 41"/>
                    <a:gd name="T1" fmla="*/ 30 h 30"/>
                    <a:gd name="T2" fmla="*/ 2 w 41"/>
                    <a:gd name="T3" fmla="*/ 30 h 30"/>
                    <a:gd name="T4" fmla="*/ 0 w 41"/>
                    <a:gd name="T5" fmla="*/ 29 h 30"/>
                    <a:gd name="T6" fmla="*/ 0 w 41"/>
                    <a:gd name="T7" fmla="*/ 2 h 30"/>
                    <a:gd name="T8" fmla="*/ 2 w 41"/>
                    <a:gd name="T9" fmla="*/ 0 h 30"/>
                    <a:gd name="T10" fmla="*/ 39 w 41"/>
                    <a:gd name="T11" fmla="*/ 0 h 30"/>
                    <a:gd name="T12" fmla="*/ 41 w 41"/>
                    <a:gd name="T13" fmla="*/ 2 h 30"/>
                    <a:gd name="T14" fmla="*/ 41 w 41"/>
                    <a:gd name="T15" fmla="*/ 29 h 30"/>
                    <a:gd name="T16" fmla="*/ 39 w 4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30">
                      <a:moveTo>
                        <a:pt x="39" y="30"/>
                      </a:moveTo>
                      <a:cubicBezTo>
                        <a:pt x="2" y="30"/>
                        <a:pt x="2" y="30"/>
                        <a:pt x="2" y="30"/>
                      </a:cubicBezTo>
                      <a:cubicBezTo>
                        <a:pt x="1" y="30"/>
                        <a:pt x="0" y="30"/>
                        <a:pt x="0" y="29"/>
                      </a:cubicBezTo>
                      <a:cubicBezTo>
                        <a:pt x="0" y="2"/>
                        <a:pt x="0" y="2"/>
                        <a:pt x="0" y="2"/>
                      </a:cubicBezTo>
                      <a:cubicBezTo>
                        <a:pt x="0" y="1"/>
                        <a:pt x="1" y="0"/>
                        <a:pt x="2" y="0"/>
                      </a:cubicBezTo>
                      <a:cubicBezTo>
                        <a:pt x="39" y="0"/>
                        <a:pt x="39" y="0"/>
                        <a:pt x="39" y="0"/>
                      </a:cubicBezTo>
                      <a:cubicBezTo>
                        <a:pt x="40" y="0"/>
                        <a:pt x="41" y="1"/>
                        <a:pt x="41" y="2"/>
                      </a:cubicBezTo>
                      <a:cubicBezTo>
                        <a:pt x="41" y="29"/>
                        <a:pt x="41" y="29"/>
                        <a:pt x="41" y="29"/>
                      </a:cubicBezTo>
                      <a:cubicBezTo>
                        <a:pt x="41" y="30"/>
                        <a:pt x="40" y="30"/>
                        <a:pt x="39" y="30"/>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351">
                  <a:extLst>
                    <a:ext uri="{FF2B5EF4-FFF2-40B4-BE49-F238E27FC236}">
                      <a16:creationId xmlns:a16="http://schemas.microsoft.com/office/drawing/2014/main" id="{5BFE01B1-9E9D-458F-8CCD-3EF47C227FF0}"/>
                    </a:ext>
                  </a:extLst>
                </p:cNvPr>
                <p:cNvSpPr>
                  <a:spLocks noChangeShapeType="1"/>
                </p:cNvSpPr>
                <p:nvPr/>
              </p:nvSpPr>
              <p:spPr bwMode="auto">
                <a:xfrm>
                  <a:off x="4851400" y="4273550"/>
                  <a:ext cx="63500" cy="0"/>
                </a:xfrm>
                <a:prstGeom prst="line">
                  <a:avLst/>
                </a:prstGeom>
                <a:noFill/>
                <a:ln w="19050"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352">
                  <a:extLst>
                    <a:ext uri="{FF2B5EF4-FFF2-40B4-BE49-F238E27FC236}">
                      <a16:creationId xmlns:a16="http://schemas.microsoft.com/office/drawing/2014/main" id="{F993B991-6C24-414A-841C-59C3E0EB0629}"/>
                    </a:ext>
                  </a:extLst>
                </p:cNvPr>
                <p:cNvSpPr>
                  <a:spLocks/>
                </p:cNvSpPr>
                <p:nvPr/>
              </p:nvSpPr>
              <p:spPr bwMode="auto">
                <a:xfrm>
                  <a:off x="4926013" y="4279900"/>
                  <a:ext cx="149225" cy="88900"/>
                </a:xfrm>
                <a:custGeom>
                  <a:avLst/>
                  <a:gdLst>
                    <a:gd name="T0" fmla="*/ 46 w 55"/>
                    <a:gd name="T1" fmla="*/ 16 h 33"/>
                    <a:gd name="T2" fmla="*/ 46 w 55"/>
                    <a:gd name="T3" fmla="*/ 16 h 33"/>
                    <a:gd name="T4" fmla="*/ 46 w 55"/>
                    <a:gd name="T5" fmla="*/ 13 h 33"/>
                    <a:gd name="T6" fmla="*/ 33 w 55"/>
                    <a:gd name="T7" fmla="*/ 0 h 33"/>
                    <a:gd name="T8" fmla="*/ 24 w 55"/>
                    <a:gd name="T9" fmla="*/ 3 h 33"/>
                    <a:gd name="T10" fmla="*/ 19 w 55"/>
                    <a:gd name="T11" fmla="*/ 2 h 33"/>
                    <a:gd name="T12" fmla="*/ 8 w 55"/>
                    <a:gd name="T13" fmla="*/ 14 h 33"/>
                    <a:gd name="T14" fmla="*/ 8 w 55"/>
                    <a:gd name="T15" fmla="*/ 14 h 33"/>
                    <a:gd name="T16" fmla="*/ 0 w 55"/>
                    <a:gd name="T17" fmla="*/ 23 h 33"/>
                    <a:gd name="T18" fmla="*/ 9 w 55"/>
                    <a:gd name="T19" fmla="*/ 33 h 33"/>
                    <a:gd name="T20" fmla="*/ 46 w 55"/>
                    <a:gd name="T21" fmla="*/ 33 h 33"/>
                    <a:gd name="T22" fmla="*/ 55 w 55"/>
                    <a:gd name="T23" fmla="*/ 24 h 33"/>
                    <a:gd name="T24" fmla="*/ 46 w 55"/>
                    <a:gd name="T25" fmla="*/ 1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33">
                      <a:moveTo>
                        <a:pt x="46" y="16"/>
                      </a:moveTo>
                      <a:cubicBezTo>
                        <a:pt x="46" y="16"/>
                        <a:pt x="46" y="16"/>
                        <a:pt x="46" y="16"/>
                      </a:cubicBezTo>
                      <a:cubicBezTo>
                        <a:pt x="46" y="15"/>
                        <a:pt x="46" y="14"/>
                        <a:pt x="46" y="13"/>
                      </a:cubicBezTo>
                      <a:cubicBezTo>
                        <a:pt x="46" y="6"/>
                        <a:pt x="40" y="0"/>
                        <a:pt x="33" y="0"/>
                      </a:cubicBezTo>
                      <a:cubicBezTo>
                        <a:pt x="29" y="0"/>
                        <a:pt x="26" y="1"/>
                        <a:pt x="24" y="3"/>
                      </a:cubicBezTo>
                      <a:cubicBezTo>
                        <a:pt x="22" y="3"/>
                        <a:pt x="21" y="2"/>
                        <a:pt x="19" y="2"/>
                      </a:cubicBezTo>
                      <a:cubicBezTo>
                        <a:pt x="13" y="2"/>
                        <a:pt x="8" y="7"/>
                        <a:pt x="8" y="14"/>
                      </a:cubicBezTo>
                      <a:cubicBezTo>
                        <a:pt x="8" y="14"/>
                        <a:pt x="8" y="14"/>
                        <a:pt x="8" y="14"/>
                      </a:cubicBezTo>
                      <a:cubicBezTo>
                        <a:pt x="3" y="14"/>
                        <a:pt x="0" y="18"/>
                        <a:pt x="0" y="23"/>
                      </a:cubicBezTo>
                      <a:cubicBezTo>
                        <a:pt x="0" y="28"/>
                        <a:pt x="4" y="33"/>
                        <a:pt x="9" y="33"/>
                      </a:cubicBezTo>
                      <a:cubicBezTo>
                        <a:pt x="46" y="33"/>
                        <a:pt x="46" y="33"/>
                        <a:pt x="46" y="33"/>
                      </a:cubicBezTo>
                      <a:cubicBezTo>
                        <a:pt x="51" y="33"/>
                        <a:pt x="55" y="29"/>
                        <a:pt x="55" y="24"/>
                      </a:cubicBezTo>
                      <a:cubicBezTo>
                        <a:pt x="55" y="20"/>
                        <a:pt x="51" y="16"/>
                        <a:pt x="46" y="16"/>
                      </a:cubicBezTo>
                      <a:close/>
                    </a:path>
                  </a:pathLst>
                </a:custGeom>
                <a:noFill/>
                <a:ln w="1905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4">
              <a:extLst>
                <a:ext uri="{FF2B5EF4-FFF2-40B4-BE49-F238E27FC236}">
                  <a16:creationId xmlns:a16="http://schemas.microsoft.com/office/drawing/2014/main" id="{A5E6CA69-96C8-45C1-9DF5-5ECE33FBC162}"/>
                </a:ext>
              </a:extLst>
            </p:cNvPr>
            <p:cNvGrpSpPr>
              <a:grpSpLocks noChangeAspect="1"/>
            </p:cNvGrpSpPr>
            <p:nvPr/>
          </p:nvGrpSpPr>
          <p:grpSpPr bwMode="auto">
            <a:xfrm>
              <a:off x="1630364" y="2667000"/>
              <a:ext cx="3301130" cy="1581150"/>
              <a:chOff x="5557" y="2809"/>
              <a:chExt cx="1712" cy="820"/>
            </a:xfrm>
          </p:grpSpPr>
          <p:sp>
            <p:nvSpPr>
              <p:cNvPr id="17" name="Freeform 5">
                <a:extLst>
                  <a:ext uri="{FF2B5EF4-FFF2-40B4-BE49-F238E27FC236}">
                    <a16:creationId xmlns:a16="http://schemas.microsoft.com/office/drawing/2014/main" id="{4BE54F79-4C80-4BA7-8DDB-52C2C914913B}"/>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9E089F8-A7EF-4BF5-995C-7B4408EC5A70}"/>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84054BB3-144E-4A4D-928D-5CBB5214FF2A}"/>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FAF8EED1-A811-4F18-8D56-C308456BAC91}"/>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E7E33F55-B4BA-4FC0-8FBD-A3ED87E7185E}"/>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5DFF883-53CD-46EF-99CB-5FA8E6751705}"/>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E10AFF4E-D046-41E9-B4BF-C61982D9AFF0}"/>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9B1C853E-697E-4A1F-8F3B-0B1A63046F0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01AFD4F8-8EC4-457B-A8D6-BCBA883E9D15}"/>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B9557874-6AA5-4E1E-8427-5716055B63D3}"/>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5EF9AE8A-FC98-4E55-A00D-3FAB10AA2C33}"/>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E7ABD2E4-A61C-4E2C-8DA7-573BBC3214E3}"/>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877A6B05-7289-46A1-9F22-F6B50508996D}"/>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1200EF22-C652-4920-A05F-B7BC9D653A69}"/>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83908C49-D2F4-43BA-BCBF-D92DB881561E}"/>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C3F631BA-F3E5-4324-90AF-A66E93BE7987}"/>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6ACC5C89-CAAC-4052-B715-F0DE4B09AD7D}"/>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2">
                <a:extLst>
                  <a:ext uri="{FF2B5EF4-FFF2-40B4-BE49-F238E27FC236}">
                    <a16:creationId xmlns:a16="http://schemas.microsoft.com/office/drawing/2014/main" id="{EEBDA243-BC50-4D45-BAD5-986BD0074098}"/>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3">
                <a:extLst>
                  <a:ext uri="{FF2B5EF4-FFF2-40B4-BE49-F238E27FC236}">
                    <a16:creationId xmlns:a16="http://schemas.microsoft.com/office/drawing/2014/main" id="{500B5F84-F49D-4147-81DC-760CF4CA36CB}"/>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4">
                <a:extLst>
                  <a:ext uri="{FF2B5EF4-FFF2-40B4-BE49-F238E27FC236}">
                    <a16:creationId xmlns:a16="http://schemas.microsoft.com/office/drawing/2014/main" id="{6E8AE930-EE4B-4D1B-8160-C7ED0138B78A}"/>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5">
                <a:extLst>
                  <a:ext uri="{FF2B5EF4-FFF2-40B4-BE49-F238E27FC236}">
                    <a16:creationId xmlns:a16="http://schemas.microsoft.com/office/drawing/2014/main" id="{142F7823-FCE3-4C84-801B-3E455E8C80F9}"/>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6">
                <a:extLst>
                  <a:ext uri="{FF2B5EF4-FFF2-40B4-BE49-F238E27FC236}">
                    <a16:creationId xmlns:a16="http://schemas.microsoft.com/office/drawing/2014/main" id="{7FBFCA04-824D-4975-99FD-9668945F6FAE}"/>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7">
                <a:extLst>
                  <a:ext uri="{FF2B5EF4-FFF2-40B4-BE49-F238E27FC236}">
                    <a16:creationId xmlns:a16="http://schemas.microsoft.com/office/drawing/2014/main" id="{C941576A-2D53-420A-A946-C103AFEF74F8}"/>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8">
                <a:extLst>
                  <a:ext uri="{FF2B5EF4-FFF2-40B4-BE49-F238E27FC236}">
                    <a16:creationId xmlns:a16="http://schemas.microsoft.com/office/drawing/2014/main" id="{A2A95EA9-B1A0-4021-972B-62F9618B5D89}"/>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9">
                <a:extLst>
                  <a:ext uri="{FF2B5EF4-FFF2-40B4-BE49-F238E27FC236}">
                    <a16:creationId xmlns:a16="http://schemas.microsoft.com/office/drawing/2014/main" id="{466AF13A-EC8E-4EF4-AE3E-4179B6F42233}"/>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549" name="Picture Placeholder 7">
            <a:extLst>
              <a:ext uri="{FF2B5EF4-FFF2-40B4-BE49-F238E27FC236}">
                <a16:creationId xmlns:a16="http://schemas.microsoft.com/office/drawing/2014/main" id="{64ADAA0D-CF8C-451B-846F-076FC79D4EA2}"/>
              </a:ext>
            </a:extLst>
          </p:cNvPr>
          <p:cNvSpPr>
            <a:spLocks noGrp="1"/>
          </p:cNvSpPr>
          <p:nvPr>
            <p:ph type="pic" sz="quarter" idx="10" hasCustomPrompt="1"/>
          </p:nvPr>
        </p:nvSpPr>
        <p:spPr>
          <a:xfrm>
            <a:off x="6944427" y="4323196"/>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cxnSp>
        <p:nvCxnSpPr>
          <p:cNvPr id="550" name="Straight Connector 549">
            <a:extLst>
              <a:ext uri="{FF2B5EF4-FFF2-40B4-BE49-F238E27FC236}">
                <a16:creationId xmlns:a16="http://schemas.microsoft.com/office/drawing/2014/main" id="{DD8FE2E2-706E-4FFA-9E1D-911D166A53C4}"/>
              </a:ext>
            </a:extLst>
          </p:cNvPr>
          <p:cNvCxnSpPr/>
          <p:nvPr userDrawn="1"/>
        </p:nvCxnSpPr>
        <p:spPr>
          <a:xfrm>
            <a:off x="6927269" y="1039091"/>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13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ile, Subtitle &amp; Content (White)">
    <p:spTree>
      <p:nvGrpSpPr>
        <p:cNvPr id="1" name=""/>
        <p:cNvGrpSpPr/>
        <p:nvPr/>
      </p:nvGrpSpPr>
      <p:grpSpPr>
        <a:xfrm>
          <a:off x="0" y="0"/>
          <a:ext cx="0" cy="0"/>
          <a:chOff x="0" y="0"/>
          <a:chExt cx="0" cy="0"/>
        </a:xfrm>
      </p:grpSpPr>
      <p:sp>
        <p:nvSpPr>
          <p:cNvPr id="22" name="Rectangle 14">
            <a:extLst>
              <a:ext uri="{FF2B5EF4-FFF2-40B4-BE49-F238E27FC236}">
                <a16:creationId xmlns:a16="http://schemas.microsoft.com/office/drawing/2014/main" id="{8CF82284-FB91-734C-A8FA-687D11FE6C10}"/>
              </a:ext>
            </a:extLst>
          </p:cNvPr>
          <p:cNvSpPr/>
          <p:nvPr userDrawn="1"/>
        </p:nvSpPr>
        <p:spPr>
          <a:xfrm>
            <a:off x="0" y="1"/>
            <a:ext cx="8652933"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8654964" y="6766560"/>
            <a:ext cx="3537035"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userDrawn="1">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2" name="Title 1">
            <a:extLst>
              <a:ext uri="{FF2B5EF4-FFF2-40B4-BE49-F238E27FC236}">
                <a16:creationId xmlns:a16="http://schemas.microsoft.com/office/drawing/2014/main" id="{3E0D77BE-280E-49A4-8BB4-2F1E92D8CE63}"/>
              </a:ext>
            </a:extLst>
          </p:cNvPr>
          <p:cNvSpPr>
            <a:spLocks noGrp="1"/>
          </p:cNvSpPr>
          <p:nvPr>
            <p:ph type="title"/>
          </p:nvPr>
        </p:nvSpPr>
        <p:spPr/>
        <p:txBody>
          <a:bodyPr/>
          <a:lstStyle/>
          <a:p>
            <a:r>
              <a:rPr lang="en-US"/>
              <a:t>Click to edit Master title style</a:t>
            </a:r>
            <a:endParaRPr lang="de-CH"/>
          </a:p>
        </p:txBody>
      </p:sp>
      <p:sp>
        <p:nvSpPr>
          <p:cNvPr id="14" name="Text Placeholder 9">
            <a:extLst>
              <a:ext uri="{FF2B5EF4-FFF2-40B4-BE49-F238E27FC236}">
                <a16:creationId xmlns:a16="http://schemas.microsoft.com/office/drawing/2014/main" id="{38523029-BC28-4A04-91F5-192B491BA56B}"/>
              </a:ext>
            </a:extLst>
          </p:cNvPr>
          <p:cNvSpPr>
            <a:spLocks noGrp="1"/>
          </p:cNvSpPr>
          <p:nvPr>
            <p:ph type="body" sz="quarter" idx="13" hasCustomPrompt="1"/>
          </p:nvPr>
        </p:nvSpPr>
        <p:spPr>
          <a:xfrm>
            <a:off x="609603" y="561536"/>
            <a:ext cx="10465093" cy="276664"/>
          </a:xfrm>
        </p:spPr>
        <p:txBody>
          <a:bodyPr>
            <a:noAutofit/>
          </a:bodyPr>
          <a:lstStyle>
            <a:lvl1pPr marL="0" indent="0">
              <a:buFontTx/>
              <a:buNone/>
              <a:defRPr sz="2000" baseline="0">
                <a:latin typeface="Arial" pitchFamily="34" charset="0"/>
                <a:cs typeface="Arial" pitchFamily="34" charset="0"/>
              </a:defRPr>
            </a:lvl1pPr>
          </a:lstStyle>
          <a:p>
            <a:pPr lvl="0"/>
            <a:r>
              <a:rPr lang="en-US" altLang="ja-JP"/>
              <a:t>Click to edit text</a:t>
            </a:r>
            <a:endParaRPr lang="en-US"/>
          </a:p>
        </p:txBody>
      </p:sp>
    </p:spTree>
    <p:extLst>
      <p:ext uri="{BB962C8B-B14F-4D97-AF65-F5344CB8AC3E}">
        <p14:creationId xmlns:p14="http://schemas.microsoft.com/office/powerpoint/2010/main" val="294904440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grpSp>
        <p:nvGrpSpPr>
          <p:cNvPr id="20" name="Group 12">
            <a:extLst>
              <a:ext uri="{FF2B5EF4-FFF2-40B4-BE49-F238E27FC236}">
                <a16:creationId xmlns:a16="http://schemas.microsoft.com/office/drawing/2014/main" id="{AA2575E4-D8E9-B548-8D76-9C54610E5C50}"/>
              </a:ext>
            </a:extLst>
          </p:cNvPr>
          <p:cNvGrpSpPr/>
          <p:nvPr userDrawn="1"/>
        </p:nvGrpSpPr>
        <p:grpSpPr>
          <a:xfrm>
            <a:off x="0" y="1"/>
            <a:ext cx="11142133" cy="968722"/>
            <a:chOff x="0" y="-1"/>
            <a:chExt cx="8356600" cy="968722"/>
          </a:xfrm>
        </p:grpSpPr>
        <p:sp>
          <p:nvSpPr>
            <p:cNvPr id="21" name="Rectangle 13">
              <a:extLst>
                <a:ext uri="{FF2B5EF4-FFF2-40B4-BE49-F238E27FC236}">
                  <a16:creationId xmlns:a16="http://schemas.microsoft.com/office/drawing/2014/main" id="{38F9AC49-6313-014E-816A-AF15AAF0B999}"/>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8CF82284-FB91-734C-A8FA-687D11FE6C10}"/>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80B8E351-59C4-E940-AC2F-1522EC038ECC}"/>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userDrawn="1">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9" name="Text Placeholder 7">
            <a:extLst>
              <a:ext uri="{FF2B5EF4-FFF2-40B4-BE49-F238E27FC236}">
                <a16:creationId xmlns:a16="http://schemas.microsoft.com/office/drawing/2014/main" id="{1598AEF1-4CF9-644E-BB56-BEAF61B645C6}"/>
              </a:ext>
            </a:extLst>
          </p:cNvPr>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27120316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grpSp>
        <p:nvGrpSpPr>
          <p:cNvPr id="2" name="Group 12"/>
          <p:cNvGrpSpPr/>
          <p:nvPr userDrawn="1"/>
        </p:nvGrpSpPr>
        <p:grpSpPr>
          <a:xfrm>
            <a:off x="0" y="1"/>
            <a:ext cx="11142133" cy="968722"/>
            <a:chOff x="0" y="-1"/>
            <a:chExt cx="8356600" cy="968722"/>
          </a:xfrm>
        </p:grpSpPr>
        <p:sp>
          <p:nvSpPr>
            <p:cNvPr id="14" name="Rectangle 13"/>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7" name="Text Placeholder 7"/>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chemeClr val="accent2"/>
              </a:buClr>
              <a:buFont typeface="Arial" pitchFamily="34" charset="0"/>
              <a:buChar char="•"/>
              <a:defRPr sz="2400">
                <a:latin typeface="Arial" pitchFamily="34" charset="0"/>
                <a:cs typeface="Arial" pitchFamily="34" charset="0"/>
              </a:defRPr>
            </a:lvl2pPr>
            <a:lvl3pPr marL="1027113" indent="-225425">
              <a:buClr>
                <a:schemeClr val="accent2"/>
              </a:buClr>
              <a:buFont typeface="Arial" pitchFamily="34" charset="0"/>
              <a:buChar char="•"/>
              <a:defRPr sz="2200">
                <a:latin typeface="Arial" pitchFamily="34" charset="0"/>
                <a:cs typeface="Arial" pitchFamily="34" charset="0"/>
              </a:defRPr>
            </a:lvl3pPr>
            <a:lvl4pPr marL="1377950" indent="-238125">
              <a:buClr>
                <a:schemeClr val="accent2"/>
              </a:buClr>
              <a:buFont typeface="Arial" pitchFamily="34" charset="0"/>
              <a:buChar char="•"/>
              <a:defRPr>
                <a:latin typeface="Arial" pitchFamily="34" charset="0"/>
                <a:cs typeface="Arial" pitchFamily="34" charset="0"/>
              </a:defRPr>
            </a:lvl4pPr>
            <a:lvl5pPr marL="2057400" indent="-228600">
              <a:buClr>
                <a:schemeClr val="accent2"/>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 name="Text Placeholder 9"/>
          <p:cNvSpPr>
            <a:spLocks noGrp="1"/>
          </p:cNvSpPr>
          <p:nvPr>
            <p:ph type="body" sz="quarter" idx="13" hasCustomPrompt="1"/>
          </p:nvPr>
        </p:nvSpPr>
        <p:spPr>
          <a:xfrm>
            <a:off x="608534" y="561536"/>
            <a:ext cx="10465093" cy="276664"/>
          </a:xfrm>
        </p:spPr>
        <p:txBody>
          <a:bodyPr>
            <a:noAutofit/>
          </a:bodyPr>
          <a:lstStyle>
            <a:lvl1pPr marL="0" indent="0">
              <a:buFontTx/>
              <a:buNone/>
              <a:defRPr sz="2000" baseline="0">
                <a:latin typeface="Arial" pitchFamily="34" charset="0"/>
                <a:cs typeface="Arial" pitchFamily="34" charset="0"/>
              </a:defRPr>
            </a:lvl1pPr>
          </a:lstStyle>
          <a:p>
            <a:pPr lvl="0"/>
            <a:r>
              <a:rPr lang="en-US" altLang="ja-JP"/>
              <a:t>Click to edit text</a:t>
            </a:r>
            <a:endParaRPr lang="en-US"/>
          </a:p>
        </p:txBody>
      </p:sp>
      <p:sp>
        <p:nvSpPr>
          <p:cNvPr id="11" name="Slide Number Placeholder 10"/>
          <p:cNvSpPr>
            <a:spLocks noGrp="1"/>
          </p:cNvSpPr>
          <p:nvPr>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269512431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Content (Blue Text)">
    <p:spTree>
      <p:nvGrpSpPr>
        <p:cNvPr id="1" name=""/>
        <p:cNvGrpSpPr/>
        <p:nvPr/>
      </p:nvGrpSpPr>
      <p:grpSpPr>
        <a:xfrm>
          <a:off x="0" y="0"/>
          <a:ext cx="0" cy="0"/>
          <a:chOff x="0" y="0"/>
          <a:chExt cx="0" cy="0"/>
        </a:xfrm>
      </p:grpSpPr>
      <p:grpSp>
        <p:nvGrpSpPr>
          <p:cNvPr id="17" name="Group 12">
            <a:extLst>
              <a:ext uri="{FF2B5EF4-FFF2-40B4-BE49-F238E27FC236}">
                <a16:creationId xmlns:a16="http://schemas.microsoft.com/office/drawing/2014/main" id="{8E29490F-794E-824A-AF57-F727EAFD2DE8}"/>
              </a:ext>
            </a:extLst>
          </p:cNvPr>
          <p:cNvGrpSpPr/>
          <p:nvPr userDrawn="1"/>
        </p:nvGrpSpPr>
        <p:grpSpPr>
          <a:xfrm>
            <a:off x="0" y="1"/>
            <a:ext cx="11142133" cy="968722"/>
            <a:chOff x="0" y="-1"/>
            <a:chExt cx="8356600" cy="968722"/>
          </a:xfrm>
        </p:grpSpPr>
        <p:sp>
          <p:nvSpPr>
            <p:cNvPr id="18" name="Rectangle 13">
              <a:extLst>
                <a:ext uri="{FF2B5EF4-FFF2-40B4-BE49-F238E27FC236}">
                  <a16:creationId xmlns:a16="http://schemas.microsoft.com/office/drawing/2014/main" id="{4C7481CD-4A24-7344-9203-E38C978C434A}"/>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4">
              <a:extLst>
                <a:ext uri="{FF2B5EF4-FFF2-40B4-BE49-F238E27FC236}">
                  <a16:creationId xmlns:a16="http://schemas.microsoft.com/office/drawing/2014/main" id="{D63DF94D-28DA-7848-91BA-09CC99D6AA63}"/>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5">
              <a:extLst>
                <a:ext uri="{FF2B5EF4-FFF2-40B4-BE49-F238E27FC236}">
                  <a16:creationId xmlns:a16="http://schemas.microsoft.com/office/drawing/2014/main" id="{0E76C893-4BA7-F54E-93EA-45D711B95868}"/>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0" name="Slide Number Placeholder 9"/>
          <p:cNvSpPr>
            <a:spLocks noGrp="1"/>
          </p:cNvSpPr>
          <p:nvPr>
            <p:ph type="sldNum" sz="quarter" idx="14"/>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5"/>
          </p:nvPr>
        </p:nvSpPr>
        <p:spPr/>
        <p:txBody>
          <a:bodyPr/>
          <a:lstStyle/>
          <a:p>
            <a:pPr>
              <a:defRPr/>
            </a:pPr>
            <a:r>
              <a:rPr lang="en-US"/>
              <a:t>Weekly Status Report | AXTRIA CONFIDENTIAL</a:t>
            </a:r>
          </a:p>
        </p:txBody>
      </p:sp>
      <p:pic>
        <p:nvPicPr>
          <p:cNvPr id="16"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1" name="Text Placeholder 7">
            <a:extLst>
              <a:ext uri="{FF2B5EF4-FFF2-40B4-BE49-F238E27FC236}">
                <a16:creationId xmlns:a16="http://schemas.microsoft.com/office/drawing/2014/main" id="{7FCB2598-2AC8-B145-9F66-93587631403C}"/>
              </a:ext>
            </a:extLst>
          </p:cNvPr>
          <p:cNvSpPr>
            <a:spLocks noGrp="1"/>
          </p:cNvSpPr>
          <p:nvPr>
            <p:ph type="body" sz="quarter" idx="12" hasCustomPrompt="1"/>
          </p:nvPr>
        </p:nvSpPr>
        <p:spPr>
          <a:xfrm>
            <a:off x="609600" y="1524000"/>
            <a:ext cx="10871200" cy="4724400"/>
          </a:xfrm>
        </p:spPr>
        <p:txBody>
          <a:bodyPr/>
          <a:lstStyle>
            <a:lvl1pPr marL="0" indent="0">
              <a:buFontTx/>
              <a:buNone/>
              <a:defRPr sz="2800">
                <a:solidFill>
                  <a:schemeClr val="accent2"/>
                </a:solidFill>
                <a:latin typeface="Arial" pitchFamily="34" charset="0"/>
                <a:cs typeface="Arial" pitchFamily="34" charset="0"/>
              </a:defRPr>
            </a:lvl1pPr>
            <a:lvl2pPr marL="688975" indent="-231775">
              <a:buClr>
                <a:schemeClr val="accent2"/>
              </a:buClr>
              <a:buFont typeface="Arial" pitchFamily="34" charset="0"/>
              <a:buChar char="•"/>
              <a:defRPr sz="2400">
                <a:solidFill>
                  <a:schemeClr val="accent2"/>
                </a:solidFill>
                <a:latin typeface="Arial" pitchFamily="34" charset="0"/>
                <a:cs typeface="Arial" pitchFamily="34" charset="0"/>
              </a:defRPr>
            </a:lvl2pPr>
            <a:lvl3pPr marL="1027113" indent="-225425">
              <a:buClr>
                <a:schemeClr val="accent2"/>
              </a:buClr>
              <a:buFont typeface="Arial" pitchFamily="34" charset="0"/>
              <a:buChar char="•"/>
              <a:defRPr sz="2200">
                <a:solidFill>
                  <a:schemeClr val="accent2"/>
                </a:solidFill>
                <a:latin typeface="Arial" pitchFamily="34" charset="0"/>
                <a:cs typeface="Arial" pitchFamily="34" charset="0"/>
              </a:defRPr>
            </a:lvl3pPr>
            <a:lvl4pPr marL="1377950" indent="-238125">
              <a:buClr>
                <a:schemeClr val="accent2"/>
              </a:buClr>
              <a:buFont typeface="Arial" pitchFamily="34" charset="0"/>
              <a:buChar char="•"/>
              <a:defRPr>
                <a:solidFill>
                  <a:schemeClr val="accent2"/>
                </a:solidFill>
                <a:latin typeface="Arial" pitchFamily="34" charset="0"/>
                <a:cs typeface="Arial" pitchFamily="34" charset="0"/>
              </a:defRPr>
            </a:lvl4pPr>
            <a:lvl5pPr marL="2057400" indent="-228600">
              <a:buClr>
                <a:schemeClr val="accent2"/>
              </a:buClr>
              <a:buFont typeface="Arial" pitchFamily="34" charset="0"/>
              <a:buChar char="•"/>
              <a:defRPr>
                <a:solidFill>
                  <a:schemeClr val="accent2"/>
                </a:solidFill>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37667097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mp; Content (Blue Text)">
    <p:spTree>
      <p:nvGrpSpPr>
        <p:cNvPr id="1" name=""/>
        <p:cNvGrpSpPr/>
        <p:nvPr/>
      </p:nvGrpSpPr>
      <p:grpSpPr>
        <a:xfrm>
          <a:off x="0" y="0"/>
          <a:ext cx="0" cy="0"/>
          <a:chOff x="0" y="0"/>
          <a:chExt cx="0" cy="0"/>
        </a:xfrm>
      </p:grpSpPr>
      <p:grpSp>
        <p:nvGrpSpPr>
          <p:cNvPr id="16" name="Group 12"/>
          <p:cNvGrpSpPr/>
          <p:nvPr userDrawn="1"/>
        </p:nvGrpSpPr>
        <p:grpSpPr>
          <a:xfrm>
            <a:off x="0" y="-1"/>
            <a:ext cx="11142133" cy="968722"/>
            <a:chOff x="0" y="-1"/>
            <a:chExt cx="8356600" cy="968722"/>
          </a:xfrm>
        </p:grpSpPr>
        <p:sp>
          <p:nvSpPr>
            <p:cNvPr id="17" name="Rectangle 16"/>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8" name="Text Placeholder 9"/>
          <p:cNvSpPr>
            <a:spLocks noGrp="1"/>
          </p:cNvSpPr>
          <p:nvPr>
            <p:ph type="body" sz="quarter" idx="13" hasCustomPrompt="1"/>
          </p:nvPr>
        </p:nvSpPr>
        <p:spPr>
          <a:xfrm>
            <a:off x="608533" y="561536"/>
            <a:ext cx="10465240"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4"/>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5"/>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2" name="Text Placeholder 7">
            <a:extLst>
              <a:ext uri="{FF2B5EF4-FFF2-40B4-BE49-F238E27FC236}">
                <a16:creationId xmlns:a16="http://schemas.microsoft.com/office/drawing/2014/main" id="{FEACAF92-B9E3-7745-A793-01931CF82FEB}"/>
              </a:ext>
            </a:extLst>
          </p:cNvPr>
          <p:cNvSpPr>
            <a:spLocks noGrp="1"/>
          </p:cNvSpPr>
          <p:nvPr>
            <p:ph type="body" sz="quarter" idx="12" hasCustomPrompt="1"/>
          </p:nvPr>
        </p:nvSpPr>
        <p:spPr>
          <a:xfrm>
            <a:off x="609600" y="1524000"/>
            <a:ext cx="10871200" cy="4724400"/>
          </a:xfrm>
        </p:spPr>
        <p:txBody>
          <a:bodyPr/>
          <a:lstStyle>
            <a:lvl1pPr marL="0" indent="0">
              <a:buFontTx/>
              <a:buNone/>
              <a:defRPr sz="2800">
                <a:solidFill>
                  <a:schemeClr val="accent2"/>
                </a:solidFill>
                <a:latin typeface="Arial" pitchFamily="34" charset="0"/>
                <a:cs typeface="Arial" pitchFamily="34" charset="0"/>
              </a:defRPr>
            </a:lvl1pPr>
            <a:lvl2pPr marL="688975" indent="-231775">
              <a:buClr>
                <a:schemeClr val="accent2"/>
              </a:buClr>
              <a:buFont typeface="Arial" pitchFamily="34" charset="0"/>
              <a:buChar char="•"/>
              <a:defRPr sz="2400">
                <a:solidFill>
                  <a:schemeClr val="accent2"/>
                </a:solidFill>
                <a:latin typeface="Arial" pitchFamily="34" charset="0"/>
                <a:cs typeface="Arial" pitchFamily="34" charset="0"/>
              </a:defRPr>
            </a:lvl2pPr>
            <a:lvl3pPr marL="1027113" indent="-225425">
              <a:buClr>
                <a:schemeClr val="accent2"/>
              </a:buClr>
              <a:buFont typeface="Arial" pitchFamily="34" charset="0"/>
              <a:buChar char="•"/>
              <a:defRPr sz="2200">
                <a:solidFill>
                  <a:schemeClr val="accent2"/>
                </a:solidFill>
                <a:latin typeface="Arial" pitchFamily="34" charset="0"/>
                <a:cs typeface="Arial" pitchFamily="34" charset="0"/>
              </a:defRPr>
            </a:lvl3pPr>
            <a:lvl4pPr marL="1377950" indent="-238125">
              <a:buClr>
                <a:schemeClr val="accent2"/>
              </a:buClr>
              <a:buFont typeface="Arial" pitchFamily="34" charset="0"/>
              <a:buChar char="•"/>
              <a:defRPr>
                <a:solidFill>
                  <a:schemeClr val="accent2"/>
                </a:solidFill>
                <a:latin typeface="Arial" pitchFamily="34" charset="0"/>
                <a:cs typeface="Arial" pitchFamily="34" charset="0"/>
              </a:defRPr>
            </a:lvl4pPr>
            <a:lvl5pPr marL="2057400" indent="-228600">
              <a:buClr>
                <a:schemeClr val="accent2"/>
              </a:buClr>
              <a:buFont typeface="Arial" pitchFamily="34" charset="0"/>
              <a:buChar char="•"/>
              <a:defRPr>
                <a:solidFill>
                  <a:schemeClr val="accent2"/>
                </a:solidFill>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42570879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1">
    <p:spTree>
      <p:nvGrpSpPr>
        <p:cNvPr id="1" name=""/>
        <p:cNvGrpSpPr/>
        <p:nvPr/>
      </p:nvGrpSpPr>
      <p:grpSpPr>
        <a:xfrm>
          <a:off x="0" y="0"/>
          <a:ext cx="0" cy="0"/>
          <a:chOff x="0" y="0"/>
          <a:chExt cx="0" cy="0"/>
        </a:xfrm>
      </p:grpSpPr>
      <p:grpSp>
        <p:nvGrpSpPr>
          <p:cNvPr id="19" name="Group 12">
            <a:extLst>
              <a:ext uri="{FF2B5EF4-FFF2-40B4-BE49-F238E27FC236}">
                <a16:creationId xmlns:a16="http://schemas.microsoft.com/office/drawing/2014/main" id="{2750AD89-307D-D744-A26D-9C6B6BF613AF}"/>
              </a:ext>
            </a:extLst>
          </p:cNvPr>
          <p:cNvGrpSpPr/>
          <p:nvPr userDrawn="1"/>
        </p:nvGrpSpPr>
        <p:grpSpPr>
          <a:xfrm>
            <a:off x="0" y="1"/>
            <a:ext cx="11142133" cy="968722"/>
            <a:chOff x="0" y="-1"/>
            <a:chExt cx="8356600" cy="968722"/>
          </a:xfrm>
        </p:grpSpPr>
        <p:sp>
          <p:nvSpPr>
            <p:cNvPr id="20" name="Rectangle 13">
              <a:extLst>
                <a:ext uri="{FF2B5EF4-FFF2-40B4-BE49-F238E27FC236}">
                  <a16:creationId xmlns:a16="http://schemas.microsoft.com/office/drawing/2014/main" id="{6F2AF321-8CED-154F-BB50-AE76FA3D8C76}"/>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4">
              <a:extLst>
                <a:ext uri="{FF2B5EF4-FFF2-40B4-BE49-F238E27FC236}">
                  <a16:creationId xmlns:a16="http://schemas.microsoft.com/office/drawing/2014/main" id="{A67DF930-25C0-D349-B174-D20F1CEAFF4D}"/>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5">
              <a:extLst>
                <a:ext uri="{FF2B5EF4-FFF2-40B4-BE49-F238E27FC236}">
                  <a16:creationId xmlns:a16="http://schemas.microsoft.com/office/drawing/2014/main" id="{4E61D940-8F31-6B45-85B9-EF02C4F6BFBA}"/>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Chart Placeholder 10"/>
          <p:cNvSpPr>
            <a:spLocks noGrp="1"/>
          </p:cNvSpPr>
          <p:nvPr>
            <p:ph type="chart" sz="quarter" idx="12" hasCustomPrompt="1"/>
          </p:nvPr>
        </p:nvSpPr>
        <p:spPr>
          <a:xfrm>
            <a:off x="609600" y="2133600"/>
            <a:ext cx="10972800" cy="4114800"/>
          </a:xfrm>
        </p:spPr>
        <p:txBody>
          <a:bodyPr rtlCol="0">
            <a:normAutofit/>
          </a:bodyPr>
          <a:lstStyle>
            <a:lvl1pPr>
              <a:defRPr/>
            </a:lvl1pPr>
          </a:lstStyle>
          <a:p>
            <a:pPr lvl="0"/>
            <a:r>
              <a:rPr lang="en-US" altLang="ja-JP" noProof="0"/>
              <a:t>Click to edit a Chart</a:t>
            </a:r>
            <a:endParaRPr lang="en-US" noProof="0"/>
          </a:p>
        </p:txBody>
      </p:sp>
      <p:sp>
        <p:nvSpPr>
          <p:cNvPr id="16"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9" name="Slide Number Placeholder 8"/>
          <p:cNvSpPr>
            <a:spLocks noGrp="1"/>
          </p:cNvSpPr>
          <p:nvPr>
            <p:ph type="sldNum" sz="quarter" idx="15"/>
          </p:nvPr>
        </p:nvSpPr>
        <p:spPr/>
        <p:txBody>
          <a:bodyPr/>
          <a:lstStyle/>
          <a:p>
            <a:fld id="{CFA9C6AD-F5D9-4909-94C3-E6A9EFC35C84}" type="slidenum">
              <a:rPr lang="en-US" smtClean="0"/>
              <a:pPr/>
              <a:t>‹#›</a:t>
            </a:fld>
            <a:endParaRPr lang="en-US"/>
          </a:p>
        </p:txBody>
      </p:sp>
      <p:sp>
        <p:nvSpPr>
          <p:cNvPr id="10" name="Footer Placeholder 9"/>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234602747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grpSp>
        <p:nvGrpSpPr>
          <p:cNvPr id="18" name="Group 12"/>
          <p:cNvGrpSpPr/>
          <p:nvPr userDrawn="1"/>
        </p:nvGrpSpPr>
        <p:grpSpPr>
          <a:xfrm>
            <a:off x="0" y="-1"/>
            <a:ext cx="11142133" cy="968722"/>
            <a:chOff x="0" y="-1"/>
            <a:chExt cx="8356600" cy="968722"/>
          </a:xfrm>
        </p:grpSpPr>
        <p:sp>
          <p:nvSpPr>
            <p:cNvPr id="19" name="Rectangle 18"/>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Chart Placeholder 10"/>
          <p:cNvSpPr>
            <a:spLocks noGrp="1"/>
          </p:cNvSpPr>
          <p:nvPr>
            <p:ph type="chart" sz="quarter" idx="12" hasCustomPrompt="1"/>
          </p:nvPr>
        </p:nvSpPr>
        <p:spPr>
          <a:xfrm>
            <a:off x="608534" y="2133600"/>
            <a:ext cx="10973866" cy="4114800"/>
          </a:xfrm>
        </p:spPr>
        <p:txBody>
          <a:bodyPr rtlCol="0">
            <a:normAutofit/>
          </a:bodyPr>
          <a:lstStyle>
            <a:lvl1pPr>
              <a:defRPr/>
            </a:lvl1pPr>
          </a:lstStyle>
          <a:p>
            <a:pPr lvl="0"/>
            <a:r>
              <a:rPr lang="en-US" altLang="ja-JP" noProof="0"/>
              <a:t>Click to edit a Chart</a:t>
            </a:r>
          </a:p>
        </p:txBody>
      </p:sp>
      <p:sp>
        <p:nvSpPr>
          <p:cNvPr id="16"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7" name="Text Placeholder 9"/>
          <p:cNvSpPr>
            <a:spLocks noGrp="1"/>
          </p:cNvSpPr>
          <p:nvPr>
            <p:ph type="body" sz="quarter" idx="14" hasCustomPrompt="1"/>
          </p:nvPr>
        </p:nvSpPr>
        <p:spPr>
          <a:xfrm>
            <a:off x="608534" y="561536"/>
            <a:ext cx="10465093"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9" name="Slide Number Placeholder 8"/>
          <p:cNvSpPr>
            <a:spLocks noGrp="1"/>
          </p:cNvSpPr>
          <p:nvPr>
            <p:ph type="sldNum" sz="quarter" idx="15"/>
          </p:nvPr>
        </p:nvSpPr>
        <p:spPr/>
        <p:txBody>
          <a:bodyPr/>
          <a:lstStyle/>
          <a:p>
            <a:fld id="{CFA9C6AD-F5D9-4909-94C3-E6A9EFC35C84}" type="slidenum">
              <a:rPr lang="en-US" smtClean="0"/>
              <a:pPr/>
              <a:t>‹#›</a:t>
            </a:fld>
            <a:endParaRPr lang="en-US"/>
          </a:p>
        </p:txBody>
      </p:sp>
      <p:sp>
        <p:nvSpPr>
          <p:cNvPr id="10" name="Footer Placeholder 9"/>
          <p:cNvSpPr>
            <a:spLocks noGrp="1"/>
          </p:cNvSpPr>
          <p:nvPr>
            <p:ph type="ftr" sz="quarter" idx="16"/>
          </p:nvPr>
        </p:nvSpPr>
        <p:spPr/>
        <p:txBody>
          <a:bodyPr/>
          <a:lstStyle/>
          <a:p>
            <a:pPr>
              <a:defRPr/>
            </a:pPr>
            <a:r>
              <a:rPr lang="en-US"/>
              <a:t>Weekly Status Report | AXTRIA CONFIDENTIAL</a:t>
            </a:r>
          </a:p>
        </p:txBody>
      </p:sp>
      <p:pic>
        <p:nvPicPr>
          <p:cNvPr id="13"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303131416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grpSp>
        <p:nvGrpSpPr>
          <p:cNvPr id="18" name="Group 12">
            <a:extLst>
              <a:ext uri="{FF2B5EF4-FFF2-40B4-BE49-F238E27FC236}">
                <a16:creationId xmlns:a16="http://schemas.microsoft.com/office/drawing/2014/main" id="{89F6F422-C74C-474F-BF2B-38CA45DC5DD6}"/>
              </a:ext>
            </a:extLst>
          </p:cNvPr>
          <p:cNvGrpSpPr/>
          <p:nvPr userDrawn="1"/>
        </p:nvGrpSpPr>
        <p:grpSpPr>
          <a:xfrm>
            <a:off x="0" y="1"/>
            <a:ext cx="11142133" cy="968722"/>
            <a:chOff x="0" y="-1"/>
            <a:chExt cx="8356600" cy="968722"/>
          </a:xfrm>
        </p:grpSpPr>
        <p:sp>
          <p:nvSpPr>
            <p:cNvPr id="19" name="Rectangle 13">
              <a:extLst>
                <a:ext uri="{FF2B5EF4-FFF2-40B4-BE49-F238E27FC236}">
                  <a16:creationId xmlns:a16="http://schemas.microsoft.com/office/drawing/2014/main" id="{1A93A29D-44F2-594B-B9B3-744A13ABFC23}"/>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4">
              <a:extLst>
                <a:ext uri="{FF2B5EF4-FFF2-40B4-BE49-F238E27FC236}">
                  <a16:creationId xmlns:a16="http://schemas.microsoft.com/office/drawing/2014/main" id="{BFDE4023-7741-E041-AC26-B789525EF7DB}"/>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5">
              <a:extLst>
                <a:ext uri="{FF2B5EF4-FFF2-40B4-BE49-F238E27FC236}">
                  <a16:creationId xmlns:a16="http://schemas.microsoft.com/office/drawing/2014/main" id="{0CEFC152-7BE1-1442-9DB1-A4837E331957}"/>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able Placeholder 5"/>
          <p:cNvSpPr>
            <a:spLocks noGrp="1"/>
          </p:cNvSpPr>
          <p:nvPr>
            <p:ph type="tbl" sz="quarter" idx="12" hasCustomPrompt="1"/>
          </p:nvPr>
        </p:nvSpPr>
        <p:spPr>
          <a:xfrm>
            <a:off x="609600" y="2133600"/>
            <a:ext cx="10972800" cy="4114800"/>
          </a:xfrm>
        </p:spPr>
        <p:txBody>
          <a:bodyPr rtlCol="0">
            <a:normAutofit/>
          </a:bodyPr>
          <a:lstStyle>
            <a:lvl1pPr>
              <a:defRPr/>
            </a:lvl1pPr>
          </a:lstStyle>
          <a:p>
            <a:pPr lvl="0"/>
            <a:r>
              <a:rPr lang="en-US" altLang="ja-JP" noProof="0"/>
              <a:t>Click to edit Table</a:t>
            </a:r>
          </a:p>
        </p:txBody>
      </p:sp>
      <p:sp>
        <p:nvSpPr>
          <p:cNvPr id="8"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7" name="Slide Number Placeholder 6"/>
          <p:cNvSpPr>
            <a:spLocks noGrp="1"/>
          </p:cNvSpPr>
          <p:nvPr>
            <p:ph type="sldNum" sz="quarter" idx="15"/>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165348857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grpSp>
        <p:nvGrpSpPr>
          <p:cNvPr id="17" name="Group 12"/>
          <p:cNvGrpSpPr/>
          <p:nvPr userDrawn="1"/>
        </p:nvGrpSpPr>
        <p:grpSpPr>
          <a:xfrm>
            <a:off x="0" y="-1"/>
            <a:ext cx="11142133" cy="968722"/>
            <a:chOff x="0" y="-1"/>
            <a:chExt cx="8356600" cy="968722"/>
          </a:xfrm>
        </p:grpSpPr>
        <p:sp>
          <p:nvSpPr>
            <p:cNvPr id="18" name="Rectangle 17"/>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able Placeholder 5"/>
          <p:cNvSpPr>
            <a:spLocks noGrp="1"/>
          </p:cNvSpPr>
          <p:nvPr>
            <p:ph type="tbl" sz="quarter" idx="12" hasCustomPrompt="1"/>
          </p:nvPr>
        </p:nvSpPr>
        <p:spPr>
          <a:xfrm>
            <a:off x="608533" y="2133600"/>
            <a:ext cx="10973867" cy="4114800"/>
          </a:xfrm>
        </p:spPr>
        <p:txBody>
          <a:bodyPr rtlCol="0">
            <a:normAutofit/>
          </a:bodyPr>
          <a:lstStyle>
            <a:lvl1pPr>
              <a:defRPr/>
            </a:lvl1pPr>
          </a:lstStyle>
          <a:p>
            <a:pPr lvl="0"/>
            <a:r>
              <a:rPr lang="en-US" altLang="ja-JP" noProof="0"/>
              <a:t>Click to edit Table</a:t>
            </a:r>
          </a:p>
        </p:txBody>
      </p:sp>
      <p:sp>
        <p:nvSpPr>
          <p:cNvPr id="8"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Text Placeholder 9"/>
          <p:cNvSpPr>
            <a:spLocks noGrp="1"/>
          </p:cNvSpPr>
          <p:nvPr>
            <p:ph type="body" sz="quarter" idx="14" hasCustomPrompt="1"/>
          </p:nvPr>
        </p:nvSpPr>
        <p:spPr>
          <a:xfrm>
            <a:off x="608533" y="561536"/>
            <a:ext cx="10465240"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7" name="Slide Number Placeholder 6"/>
          <p:cNvSpPr>
            <a:spLocks noGrp="1"/>
          </p:cNvSpPr>
          <p:nvPr>
            <p:ph type="sldNum" sz="quarter" idx="15"/>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6"/>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254071470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rtArt 1">
    <p:spTree>
      <p:nvGrpSpPr>
        <p:cNvPr id="1" name=""/>
        <p:cNvGrpSpPr/>
        <p:nvPr/>
      </p:nvGrpSpPr>
      <p:grpSpPr>
        <a:xfrm>
          <a:off x="0" y="0"/>
          <a:ext cx="0" cy="0"/>
          <a:chOff x="0" y="0"/>
          <a:chExt cx="0" cy="0"/>
        </a:xfrm>
      </p:grpSpPr>
      <p:grpSp>
        <p:nvGrpSpPr>
          <p:cNvPr id="18" name="Group 12">
            <a:extLst>
              <a:ext uri="{FF2B5EF4-FFF2-40B4-BE49-F238E27FC236}">
                <a16:creationId xmlns:a16="http://schemas.microsoft.com/office/drawing/2014/main" id="{DFE88E42-6698-0D4F-A124-C2ACAB9EE08A}"/>
              </a:ext>
            </a:extLst>
          </p:cNvPr>
          <p:cNvGrpSpPr/>
          <p:nvPr userDrawn="1"/>
        </p:nvGrpSpPr>
        <p:grpSpPr>
          <a:xfrm>
            <a:off x="0" y="-1"/>
            <a:ext cx="11142133" cy="968722"/>
            <a:chOff x="0" y="-1"/>
            <a:chExt cx="8356600" cy="968722"/>
          </a:xfrm>
        </p:grpSpPr>
        <p:sp>
          <p:nvSpPr>
            <p:cNvPr id="19" name="Rectangle 17">
              <a:extLst>
                <a:ext uri="{FF2B5EF4-FFF2-40B4-BE49-F238E27FC236}">
                  <a16:creationId xmlns:a16="http://schemas.microsoft.com/office/drawing/2014/main" id="{71807C41-A8D7-B249-BCF4-83A568F77AEE}"/>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8">
              <a:extLst>
                <a:ext uri="{FF2B5EF4-FFF2-40B4-BE49-F238E27FC236}">
                  <a16:creationId xmlns:a16="http://schemas.microsoft.com/office/drawing/2014/main" id="{7B8F17F4-7E30-2941-869C-8B2C008D0826}"/>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D5E2553C-C174-5A4E-A9EB-698D6E9FC844}"/>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SmartArt Placeholder 8"/>
          <p:cNvSpPr>
            <a:spLocks noGrp="1"/>
          </p:cNvSpPr>
          <p:nvPr>
            <p:ph type="dgm" sz="quarter" idx="12" hasCustomPrompt="1"/>
          </p:nvPr>
        </p:nvSpPr>
        <p:spPr>
          <a:xfrm>
            <a:off x="609600" y="2133600"/>
            <a:ext cx="10972800" cy="4114800"/>
          </a:xfrm>
        </p:spPr>
        <p:txBody>
          <a:bodyPr rtlCol="0">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noProof="0"/>
              <a:t>Click to edit SmartArt Graphic</a:t>
            </a:r>
            <a:endParaRPr lang="en-US" noProof="0"/>
          </a:p>
        </p:txBody>
      </p:sp>
      <p:sp>
        <p:nvSpPr>
          <p:cNvPr id="13"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5"/>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6"/>
          </p:nvPr>
        </p:nvSpPr>
        <p:spPr/>
        <p:txBody>
          <a:bodyPr/>
          <a:lstStyle/>
          <a:p>
            <a:pPr>
              <a:defRPr/>
            </a:pPr>
            <a:r>
              <a:rPr lang="en-US"/>
              <a:t>Weekly Status Report | AXTRIA CONFIDENTIAL</a:t>
            </a:r>
          </a:p>
        </p:txBody>
      </p:sp>
      <p:pic>
        <p:nvPicPr>
          <p:cNvPr id="17"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24149202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9065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martArt 2">
    <p:spTree>
      <p:nvGrpSpPr>
        <p:cNvPr id="1" name=""/>
        <p:cNvGrpSpPr/>
        <p:nvPr/>
      </p:nvGrpSpPr>
      <p:grpSpPr>
        <a:xfrm>
          <a:off x="0" y="0"/>
          <a:ext cx="0" cy="0"/>
          <a:chOff x="0" y="0"/>
          <a:chExt cx="0" cy="0"/>
        </a:xfrm>
      </p:grpSpPr>
      <p:grpSp>
        <p:nvGrpSpPr>
          <p:cNvPr id="18" name="Group 12"/>
          <p:cNvGrpSpPr/>
          <p:nvPr userDrawn="1"/>
        </p:nvGrpSpPr>
        <p:grpSpPr>
          <a:xfrm>
            <a:off x="0" y="-1"/>
            <a:ext cx="11142133" cy="968722"/>
            <a:chOff x="0" y="-1"/>
            <a:chExt cx="8356600" cy="968722"/>
          </a:xfrm>
        </p:grpSpPr>
        <p:sp>
          <p:nvSpPr>
            <p:cNvPr id="19" name="Rectangle 18"/>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p:ph type="title" hasCustomPrompt="1"/>
          </p:nvPr>
        </p:nvSpPr>
        <p:spPr>
          <a:xfrm>
            <a:off x="609600" y="152400"/>
            <a:ext cx="10464800"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9" name="SmartArt Placeholder 8"/>
          <p:cNvSpPr>
            <a:spLocks noGrp="1"/>
          </p:cNvSpPr>
          <p:nvPr>
            <p:ph type="dgm" sz="quarter" idx="12" hasCustomPrompt="1"/>
          </p:nvPr>
        </p:nvSpPr>
        <p:spPr>
          <a:xfrm>
            <a:off x="608533" y="2133600"/>
            <a:ext cx="10973867" cy="4114800"/>
          </a:xfrm>
        </p:spPr>
        <p:txBody>
          <a:bodyPr rtlCol="0">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noProof="0"/>
              <a:t>Click to edit SmartArt Graphic</a:t>
            </a:r>
          </a:p>
        </p:txBody>
      </p:sp>
      <p:sp>
        <p:nvSpPr>
          <p:cNvPr id="13" name="Text Placeholder 15"/>
          <p:cNvSpPr>
            <a:spLocks noGrp="1"/>
          </p:cNvSpPr>
          <p:nvPr>
            <p:ph type="body" sz="quarter" idx="13" hasCustomPrompt="1"/>
          </p:nvPr>
        </p:nvSpPr>
        <p:spPr>
          <a:xfrm>
            <a:off x="609600" y="1219200"/>
            <a:ext cx="10972800" cy="914400"/>
          </a:xfrm>
        </p:spPr>
        <p:txBody>
          <a:bodyPr>
            <a:norm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4" name="Text Placeholder 9"/>
          <p:cNvSpPr>
            <a:spLocks noGrp="1"/>
          </p:cNvSpPr>
          <p:nvPr>
            <p:ph type="body" sz="quarter" idx="14" hasCustomPrompt="1"/>
          </p:nvPr>
        </p:nvSpPr>
        <p:spPr>
          <a:xfrm>
            <a:off x="608533" y="561536"/>
            <a:ext cx="10446043"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0" name="Slide Number Placeholder 9"/>
          <p:cNvSpPr>
            <a:spLocks noGrp="1"/>
          </p:cNvSpPr>
          <p:nvPr>
            <p:ph type="sldNum" sz="quarter" idx="15"/>
          </p:nvPr>
        </p:nvSpPr>
        <p:spPr/>
        <p:txBody>
          <a:bodyPr/>
          <a:lstStyle/>
          <a:p>
            <a:fld id="{CFA9C6AD-F5D9-4909-94C3-E6A9EFC35C84}" type="slidenum">
              <a:rPr lang="en-US" smtClean="0"/>
              <a:pPr/>
              <a:t>‹#›</a:t>
            </a:fld>
            <a:endParaRPr lang="en-US"/>
          </a:p>
        </p:txBody>
      </p:sp>
      <p:sp>
        <p:nvSpPr>
          <p:cNvPr id="11" name="Footer Placeholder 10"/>
          <p:cNvSpPr>
            <a:spLocks noGrp="1"/>
          </p:cNvSpPr>
          <p:nvPr>
            <p:ph type="ftr" sz="quarter" idx="16"/>
          </p:nvPr>
        </p:nvSpPr>
        <p:spPr/>
        <p:txBody>
          <a:bodyPr/>
          <a:lstStyle/>
          <a:p>
            <a:pPr>
              <a:defRPr/>
            </a:pPr>
            <a:r>
              <a:rPr lang="en-US"/>
              <a:t>Weekly Status Report | AXTRIA CONFIDENTIAL</a:t>
            </a:r>
          </a:p>
        </p:txBody>
      </p:sp>
      <p:pic>
        <p:nvPicPr>
          <p:cNvPr id="15"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Tree>
    <p:extLst>
      <p:ext uri="{BB962C8B-B14F-4D97-AF65-F5344CB8AC3E}">
        <p14:creationId xmlns:p14="http://schemas.microsoft.com/office/powerpoint/2010/main" val="136517637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mp; Content with Image">
    <p:spTree>
      <p:nvGrpSpPr>
        <p:cNvPr id="1" name=""/>
        <p:cNvGrpSpPr/>
        <p:nvPr/>
      </p:nvGrpSpPr>
      <p:grpSpPr>
        <a:xfrm>
          <a:off x="0" y="0"/>
          <a:ext cx="0" cy="0"/>
          <a:chOff x="0" y="0"/>
          <a:chExt cx="0" cy="0"/>
        </a:xfrm>
      </p:grpSpPr>
      <p:grpSp>
        <p:nvGrpSpPr>
          <p:cNvPr id="15" name="Group 12">
            <a:extLst>
              <a:ext uri="{FF2B5EF4-FFF2-40B4-BE49-F238E27FC236}">
                <a16:creationId xmlns:a16="http://schemas.microsoft.com/office/drawing/2014/main" id="{3984EEA2-E8B4-0E47-BF9B-8D49ECC3DB1C}"/>
              </a:ext>
            </a:extLst>
          </p:cNvPr>
          <p:cNvGrpSpPr/>
          <p:nvPr userDrawn="1"/>
        </p:nvGrpSpPr>
        <p:grpSpPr>
          <a:xfrm>
            <a:off x="0" y="-1"/>
            <a:ext cx="11142133" cy="968722"/>
            <a:chOff x="0" y="-1"/>
            <a:chExt cx="8356600" cy="968722"/>
          </a:xfrm>
        </p:grpSpPr>
        <p:sp>
          <p:nvSpPr>
            <p:cNvPr id="16" name="Rectangle 18">
              <a:extLst>
                <a:ext uri="{FF2B5EF4-FFF2-40B4-BE49-F238E27FC236}">
                  <a16:creationId xmlns:a16="http://schemas.microsoft.com/office/drawing/2014/main" id="{B6C64C32-A109-D949-B4FE-51243D9E8275}"/>
                </a:ext>
              </a:extLst>
            </p:cNvPr>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9">
              <a:extLst>
                <a:ext uri="{FF2B5EF4-FFF2-40B4-BE49-F238E27FC236}">
                  <a16:creationId xmlns:a16="http://schemas.microsoft.com/office/drawing/2014/main" id="{72A048D5-A01B-154D-AEA3-F8CBE1968B06}"/>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B4CCF489-3D63-344B-9304-5945DFD52E94}"/>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a:t>
            </a:r>
            <a:r>
              <a:rPr lang="en-US"/>
              <a:t>Object</a:t>
            </a:r>
          </a:p>
        </p:txBody>
      </p:sp>
      <p:sp>
        <p:nvSpPr>
          <p:cNvPr id="6" name="Title 1"/>
          <p:cNvSpPr>
            <a:spLocks noGrp="1"/>
          </p:cNvSpPr>
          <p:nvPr userDrawn="1">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1" name="Slide Number Placeholder 10"/>
          <p:cNvSpPr>
            <a:spLocks noGrp="1"/>
          </p:cNvSpPr>
          <p:nvPr userDrawn="1">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userDrawn="1">
            <p:ph type="ftr" sz="quarter" idx="15"/>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7" name="Content Placeholder 19">
            <a:extLst>
              <a:ext uri="{FF2B5EF4-FFF2-40B4-BE49-F238E27FC236}">
                <a16:creationId xmlns:a16="http://schemas.microsoft.com/office/drawing/2014/main" id="{EF1C834B-0B82-4E4D-9D79-1AF46A320927}"/>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186672087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mp; Content with Image">
    <p:spTree>
      <p:nvGrpSpPr>
        <p:cNvPr id="1" name=""/>
        <p:cNvGrpSpPr/>
        <p:nvPr/>
      </p:nvGrpSpPr>
      <p:grpSpPr>
        <a:xfrm>
          <a:off x="0" y="0"/>
          <a:ext cx="0" cy="0"/>
          <a:chOff x="0" y="0"/>
          <a:chExt cx="0" cy="0"/>
        </a:xfrm>
      </p:grpSpPr>
      <p:grpSp>
        <p:nvGrpSpPr>
          <p:cNvPr id="19" name="Group 12"/>
          <p:cNvGrpSpPr/>
          <p:nvPr userDrawn="1"/>
        </p:nvGrpSpPr>
        <p:grpSpPr>
          <a:xfrm>
            <a:off x="0" y="-1"/>
            <a:ext cx="11142133" cy="968722"/>
            <a:chOff x="0" y="-1"/>
            <a:chExt cx="8356600" cy="968722"/>
          </a:xfrm>
        </p:grpSpPr>
        <p:sp>
          <p:nvSpPr>
            <p:cNvPr id="20" name="Rectangle 19"/>
            <p:cNvSpPr/>
            <p:nvPr userDrawn="1"/>
          </p:nvSpPr>
          <p:spPr>
            <a:xfrm>
              <a:off x="0" y="0"/>
              <a:ext cx="835660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p:cNvSpPr>
            <a:spLocks noGrp="1"/>
          </p:cNvSpPr>
          <p:nvPr>
            <p:ph type="title" hasCustomPrompt="1"/>
          </p:nvPr>
        </p:nvSpPr>
        <p:spPr>
          <a:xfrm>
            <a:off x="609603" y="152400"/>
            <a:ext cx="10483851"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8" name="Text Placeholder 9"/>
          <p:cNvSpPr>
            <a:spLocks noGrp="1"/>
          </p:cNvSpPr>
          <p:nvPr>
            <p:ph type="body" sz="quarter" idx="13" hasCustomPrompt="1"/>
          </p:nvPr>
        </p:nvSpPr>
        <p:spPr>
          <a:xfrm>
            <a:off x="608534" y="561536"/>
            <a:ext cx="10465093" cy="2766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endParaRPr lang="en-US"/>
          </a:p>
        </p:txBody>
      </p:sp>
      <p:sp>
        <p:nvSpPr>
          <p:cNvPr id="11" name="Slide Number Placeholder 10"/>
          <p:cNvSpPr>
            <a:spLocks noGrp="1"/>
          </p:cNvSpPr>
          <p:nvPr>
            <p:ph type="sldNum" sz="quarter" idx="14"/>
          </p:nvPr>
        </p:nvSpPr>
        <p:spPr/>
        <p:txBody>
          <a:bodyPr/>
          <a:lstStyle/>
          <a:p>
            <a:fld id="{CFA9C6AD-F5D9-4909-94C3-E6A9EFC35C84}" type="slidenum">
              <a:rPr lang="en-US" smtClean="0"/>
              <a:pPr/>
              <a:t>‹#›</a:t>
            </a:fld>
            <a:endParaRPr lang="en-US"/>
          </a:p>
        </p:txBody>
      </p:sp>
      <p:sp>
        <p:nvSpPr>
          <p:cNvPr id="12" name="Footer Placeholder 11"/>
          <p:cNvSpPr>
            <a:spLocks noGrp="1"/>
          </p:cNvSpPr>
          <p:nvPr>
            <p:ph type="ftr" sz="quarter" idx="15"/>
          </p:nvPr>
        </p:nvSpPr>
        <p:spPr/>
        <p:txBody>
          <a:bodyPr/>
          <a:lstStyle/>
          <a:p>
            <a:pPr>
              <a:defRPr/>
            </a:pPr>
            <a:r>
              <a:rPr lang="en-US"/>
              <a:t>Weekly Status Report | AXTRIA CONFIDENTIAL</a:t>
            </a:r>
          </a:p>
        </p:txBody>
      </p:sp>
      <p:sp>
        <p:nvSpPr>
          <p:cNvPr id="13"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Object</a:t>
            </a:r>
          </a:p>
        </p:txBody>
      </p:sp>
      <p:pic>
        <p:nvPicPr>
          <p:cNvPr id="14" name="Picture 2" descr="C:\Users\jallison\AppData\Local\Temp\VMwareDnD\a0679ae3\DS_logo_portrait_format_4color_rgb_120206.png"/>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17" name="Content Placeholder 19">
            <a:extLst>
              <a:ext uri="{FF2B5EF4-FFF2-40B4-BE49-F238E27FC236}">
                <a16:creationId xmlns:a16="http://schemas.microsoft.com/office/drawing/2014/main" id="{5FCD8A9A-8364-6340-9EC1-4D9B352DEA52}"/>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210640678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Full Bleed 1 - Customiz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1" name="Group 31">
            <a:extLst>
              <a:ext uri="{FF2B5EF4-FFF2-40B4-BE49-F238E27FC236}">
                <a16:creationId xmlns:a16="http://schemas.microsoft.com/office/drawing/2014/main" id="{882325CB-CE64-B548-A4A8-4361E0502E7F}"/>
              </a:ext>
            </a:extLst>
          </p:cNvPr>
          <p:cNvGrpSpPr/>
          <p:nvPr userDrawn="1"/>
        </p:nvGrpSpPr>
        <p:grpSpPr>
          <a:xfrm>
            <a:off x="1" y="-1"/>
            <a:ext cx="11745576" cy="968722"/>
            <a:chOff x="321892" y="1163780"/>
            <a:chExt cx="8487290" cy="968722"/>
          </a:xfrm>
        </p:grpSpPr>
        <p:sp>
          <p:nvSpPr>
            <p:cNvPr id="13" name="Rectangle 26">
              <a:extLst>
                <a:ext uri="{FF2B5EF4-FFF2-40B4-BE49-F238E27FC236}">
                  <a16:creationId xmlns:a16="http://schemas.microsoft.com/office/drawing/2014/main" id="{FFEEACF6-1389-704A-9352-E4DBB9FA2AAF}"/>
                </a:ext>
              </a:extLst>
            </p:cNvPr>
            <p:cNvSpPr/>
            <p:nvPr userDrawn="1"/>
          </p:nvSpPr>
          <p:spPr>
            <a:xfrm>
              <a:off x="321892" y="1163781"/>
              <a:ext cx="848729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7">
              <a:extLst>
                <a:ext uri="{FF2B5EF4-FFF2-40B4-BE49-F238E27FC236}">
                  <a16:creationId xmlns:a16="http://schemas.microsoft.com/office/drawing/2014/main" id="{9BB0F622-DBB9-1F45-B8F9-18A0BADA6E3A}"/>
                </a:ext>
              </a:extLst>
            </p:cNvPr>
            <p:cNvSpPr/>
            <p:nvPr userDrawn="1"/>
          </p:nvSpPr>
          <p:spPr>
            <a:xfrm>
              <a:off x="321892" y="1163780"/>
              <a:ext cx="662039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8">
              <a:extLst>
                <a:ext uri="{FF2B5EF4-FFF2-40B4-BE49-F238E27FC236}">
                  <a16:creationId xmlns:a16="http://schemas.microsoft.com/office/drawing/2014/main" id="{9F546596-855B-FF45-8CBE-B434BB420E22}"/>
                </a:ext>
              </a:extLst>
            </p:cNvPr>
            <p:cNvSpPr/>
            <p:nvPr userDrawn="1"/>
          </p:nvSpPr>
          <p:spPr>
            <a:xfrm>
              <a:off x="6942282" y="2041062"/>
              <a:ext cx="18669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Freeform 20"/>
          <p:cNvSpPr/>
          <p:nvPr userDrawn="1"/>
        </p:nvSpPr>
        <p:spPr>
          <a:xfrm>
            <a:off x="0" y="5647145"/>
            <a:ext cx="12198283" cy="1340228"/>
          </a:xfrm>
          <a:custGeom>
            <a:avLst/>
            <a:gdLst>
              <a:gd name="connsiteX0" fmla="*/ 0 w 9189267"/>
              <a:gd name="connsiteY0" fmla="*/ 244443 h 543208"/>
              <a:gd name="connsiteX1" fmla="*/ 9054 w 9189267"/>
              <a:gd name="connsiteY1" fmla="*/ 543208 h 543208"/>
              <a:gd name="connsiteX2" fmla="*/ 9189267 w 9189267"/>
              <a:gd name="connsiteY2" fmla="*/ 543208 h 543208"/>
              <a:gd name="connsiteX3" fmla="*/ 9171160 w 9189267"/>
              <a:gd name="connsiteY3" fmla="*/ 0 h 543208"/>
              <a:gd name="connsiteX4" fmla="*/ 0 w 9189267"/>
              <a:gd name="connsiteY4" fmla="*/ 244443 h 543208"/>
              <a:gd name="connsiteX0" fmla="*/ 0 w 9189267"/>
              <a:gd name="connsiteY0" fmla="*/ 679010 h 977775"/>
              <a:gd name="connsiteX1" fmla="*/ 9054 w 9189267"/>
              <a:gd name="connsiteY1" fmla="*/ 977775 h 977775"/>
              <a:gd name="connsiteX2" fmla="*/ 9189267 w 9189267"/>
              <a:gd name="connsiteY2" fmla="*/ 977775 h 977775"/>
              <a:gd name="connsiteX3" fmla="*/ 9171160 w 9189267"/>
              <a:gd name="connsiteY3" fmla="*/ 434567 h 977775"/>
              <a:gd name="connsiteX4" fmla="*/ 0 w 9189267"/>
              <a:gd name="connsiteY4" fmla="*/ 679010 h 977775"/>
              <a:gd name="connsiteX0" fmla="*/ 0 w 9189267"/>
              <a:gd name="connsiteY0" fmla="*/ 715223 h 1013988"/>
              <a:gd name="connsiteX1" fmla="*/ 9054 w 9189267"/>
              <a:gd name="connsiteY1" fmla="*/ 1013988 h 1013988"/>
              <a:gd name="connsiteX2" fmla="*/ 9189267 w 9189267"/>
              <a:gd name="connsiteY2" fmla="*/ 1013988 h 1013988"/>
              <a:gd name="connsiteX3" fmla="*/ 9171160 w 9189267"/>
              <a:gd name="connsiteY3" fmla="*/ 470780 h 1013988"/>
              <a:gd name="connsiteX4" fmla="*/ 0 w 9189267"/>
              <a:gd name="connsiteY4" fmla="*/ 715223 h 1013988"/>
              <a:gd name="connsiteX0" fmla="*/ 0 w 9189267"/>
              <a:gd name="connsiteY0" fmla="*/ 715223 h 1729211"/>
              <a:gd name="connsiteX1" fmla="*/ 9054 w 9189267"/>
              <a:gd name="connsiteY1" fmla="*/ 1013988 h 1729211"/>
              <a:gd name="connsiteX2" fmla="*/ 9189267 w 9189267"/>
              <a:gd name="connsiteY2" fmla="*/ 1013988 h 1729211"/>
              <a:gd name="connsiteX3" fmla="*/ 9171160 w 9189267"/>
              <a:gd name="connsiteY3" fmla="*/ 470780 h 1729211"/>
              <a:gd name="connsiteX4" fmla="*/ 0 w 9189267"/>
              <a:gd name="connsiteY4" fmla="*/ 715223 h 1729211"/>
              <a:gd name="connsiteX0" fmla="*/ 0 w 9189267"/>
              <a:gd name="connsiteY0" fmla="*/ 715223 h 1141383"/>
              <a:gd name="connsiteX1" fmla="*/ 9054 w 9189267"/>
              <a:gd name="connsiteY1" fmla="*/ 1013988 h 1141383"/>
              <a:gd name="connsiteX2" fmla="*/ 9189267 w 9189267"/>
              <a:gd name="connsiteY2" fmla="*/ 1013988 h 1141383"/>
              <a:gd name="connsiteX3" fmla="*/ 9171160 w 9189267"/>
              <a:gd name="connsiteY3" fmla="*/ 470780 h 1141383"/>
              <a:gd name="connsiteX4" fmla="*/ 0 w 9189267"/>
              <a:gd name="connsiteY4" fmla="*/ 715223 h 1141383"/>
              <a:gd name="connsiteX0" fmla="*/ 0 w 9189267"/>
              <a:gd name="connsiteY0" fmla="*/ 911165 h 1337325"/>
              <a:gd name="connsiteX1" fmla="*/ 9054 w 9189267"/>
              <a:gd name="connsiteY1" fmla="*/ 1209930 h 1337325"/>
              <a:gd name="connsiteX2" fmla="*/ 9189267 w 9189267"/>
              <a:gd name="connsiteY2" fmla="*/ 1209930 h 1337325"/>
              <a:gd name="connsiteX3" fmla="*/ 9171160 w 9189267"/>
              <a:gd name="connsiteY3" fmla="*/ 666722 h 1337325"/>
              <a:gd name="connsiteX4" fmla="*/ 0 w 9189267"/>
              <a:gd name="connsiteY4" fmla="*/ 911165 h 1337325"/>
              <a:gd name="connsiteX0" fmla="*/ 13394 w 9180213"/>
              <a:gd name="connsiteY0" fmla="*/ 911165 h 1340228"/>
              <a:gd name="connsiteX1" fmla="*/ 0 w 9180213"/>
              <a:gd name="connsiteY1" fmla="*/ 1212833 h 1340228"/>
              <a:gd name="connsiteX2" fmla="*/ 9180213 w 9180213"/>
              <a:gd name="connsiteY2" fmla="*/ 1212833 h 1340228"/>
              <a:gd name="connsiteX3" fmla="*/ 9162106 w 9180213"/>
              <a:gd name="connsiteY3" fmla="*/ 669625 h 1340228"/>
              <a:gd name="connsiteX4" fmla="*/ 13394 w 9180213"/>
              <a:gd name="connsiteY4" fmla="*/ 911165 h 1340228"/>
              <a:gd name="connsiteX0" fmla="*/ 0 w 9166819"/>
              <a:gd name="connsiteY0" fmla="*/ 911165 h 1340228"/>
              <a:gd name="connsiteX1" fmla="*/ 0 w 9166819"/>
              <a:gd name="connsiteY1" fmla="*/ 1210855 h 1340228"/>
              <a:gd name="connsiteX2" fmla="*/ 9166819 w 9166819"/>
              <a:gd name="connsiteY2" fmla="*/ 1212833 h 1340228"/>
              <a:gd name="connsiteX3" fmla="*/ 9148712 w 9166819"/>
              <a:gd name="connsiteY3" fmla="*/ 669625 h 1340228"/>
              <a:gd name="connsiteX4" fmla="*/ 0 w 9166819"/>
              <a:gd name="connsiteY4" fmla="*/ 911165 h 1340228"/>
              <a:gd name="connsiteX0" fmla="*/ 0 w 9148712"/>
              <a:gd name="connsiteY0" fmla="*/ 911165 h 1340228"/>
              <a:gd name="connsiteX1" fmla="*/ 0 w 9148712"/>
              <a:gd name="connsiteY1" fmla="*/ 1210855 h 1340228"/>
              <a:gd name="connsiteX2" fmla="*/ 9144000 w 9148712"/>
              <a:gd name="connsiteY2" fmla="*/ 1210855 h 1340228"/>
              <a:gd name="connsiteX3" fmla="*/ 9148712 w 9148712"/>
              <a:gd name="connsiteY3" fmla="*/ 669625 h 1340228"/>
              <a:gd name="connsiteX4" fmla="*/ 0 w 9148712"/>
              <a:gd name="connsiteY4" fmla="*/ 911165 h 13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8712" h="1340228">
                <a:moveTo>
                  <a:pt x="0" y="911165"/>
                </a:moveTo>
                <a:lnTo>
                  <a:pt x="0" y="1210855"/>
                </a:lnTo>
                <a:lnTo>
                  <a:pt x="9144000" y="1210855"/>
                </a:lnTo>
                <a:cubicBezTo>
                  <a:pt x="9145571" y="1030445"/>
                  <a:pt x="9147141" y="850035"/>
                  <a:pt x="9148712" y="669625"/>
                </a:cubicBezTo>
                <a:cubicBezTo>
                  <a:pt x="5533577" y="1340228"/>
                  <a:pt x="2190291" y="0"/>
                  <a:pt x="0" y="91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userDrawn="1">
            <p:ph type="title" hasCustomPrompt="1"/>
          </p:nvPr>
        </p:nvSpPr>
        <p:spPr>
          <a:xfrm>
            <a:off x="609603" y="152400"/>
            <a:ext cx="9988059"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5" name="Slide Number Placeholder 14"/>
          <p:cNvSpPr>
            <a:spLocks noGrp="1"/>
          </p:cNvSpPr>
          <p:nvPr userDrawn="1">
            <p:ph type="sldNum" sz="quarter" idx="13"/>
          </p:nvPr>
        </p:nvSpPr>
        <p:spPr/>
        <p:txBody>
          <a:bodyPr/>
          <a:lstStyle/>
          <a:p>
            <a:fld id="{CFA9C6AD-F5D9-4909-94C3-E6A9EFC35C84}" type="slidenum">
              <a:rPr lang="en-US" smtClean="0"/>
              <a:pPr/>
              <a:t>‹#›</a:t>
            </a:fld>
            <a:endParaRPr lang="en-US"/>
          </a:p>
        </p:txBody>
      </p:sp>
      <p:sp>
        <p:nvSpPr>
          <p:cNvPr id="17" name="Footer Placeholder 16"/>
          <p:cNvSpPr>
            <a:spLocks noGrp="1"/>
          </p:cNvSpPr>
          <p:nvPr userDrawn="1">
            <p:ph type="ftr" sz="quarter" idx="14"/>
          </p:nvPr>
        </p:nvSpPr>
        <p:spPr/>
        <p:txBody>
          <a:bodyPr/>
          <a:lstStyle/>
          <a:p>
            <a:pPr>
              <a:defRPr/>
            </a:pPr>
            <a:r>
              <a:rPr lang="en-US"/>
              <a:t>Weekly Status Report | AXTRIA CONFIDENTIAL</a:t>
            </a:r>
          </a:p>
        </p:txBody>
      </p:sp>
      <p:pic>
        <p:nvPicPr>
          <p:cNvPr id="12" name="Picture 2" descr="C:\Users\jallison\AppData\Local\Temp\VMwareDnD\a0679ae3\DS_logo_portrait_format_4color_rgb_120206.png"/>
          <p:cNvPicPr>
            <a:picLocks noChangeAspect="1" noChangeArrowheads="1"/>
          </p:cNvPicPr>
          <p:nvPr userDrawn="1"/>
        </p:nvPicPr>
        <p:blipFill>
          <a:blip r:embed="rId3" cstate="print"/>
          <a:srcRect/>
          <a:stretch>
            <a:fillRect/>
          </a:stretch>
        </p:blipFill>
        <p:spPr bwMode="auto">
          <a:xfrm>
            <a:off x="10859074" y="2"/>
            <a:ext cx="686008" cy="675176"/>
          </a:xfrm>
          <a:prstGeom prst="rect">
            <a:avLst/>
          </a:prstGeom>
          <a:noFill/>
        </p:spPr>
      </p:pic>
    </p:spTree>
    <p:extLst>
      <p:ext uri="{BB962C8B-B14F-4D97-AF65-F5344CB8AC3E}">
        <p14:creationId xmlns:p14="http://schemas.microsoft.com/office/powerpoint/2010/main" val="2191425823"/>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ull Bleed 2 - Customizab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p:cNvSpPr/>
          <p:nvPr userDrawn="1"/>
        </p:nvSpPr>
        <p:spPr>
          <a:xfrm>
            <a:off x="0" y="5647145"/>
            <a:ext cx="12198283" cy="1340228"/>
          </a:xfrm>
          <a:custGeom>
            <a:avLst/>
            <a:gdLst>
              <a:gd name="connsiteX0" fmla="*/ 0 w 9189267"/>
              <a:gd name="connsiteY0" fmla="*/ 244443 h 543208"/>
              <a:gd name="connsiteX1" fmla="*/ 9054 w 9189267"/>
              <a:gd name="connsiteY1" fmla="*/ 543208 h 543208"/>
              <a:gd name="connsiteX2" fmla="*/ 9189267 w 9189267"/>
              <a:gd name="connsiteY2" fmla="*/ 543208 h 543208"/>
              <a:gd name="connsiteX3" fmla="*/ 9171160 w 9189267"/>
              <a:gd name="connsiteY3" fmla="*/ 0 h 543208"/>
              <a:gd name="connsiteX4" fmla="*/ 0 w 9189267"/>
              <a:gd name="connsiteY4" fmla="*/ 244443 h 543208"/>
              <a:gd name="connsiteX0" fmla="*/ 0 w 9189267"/>
              <a:gd name="connsiteY0" fmla="*/ 679010 h 977775"/>
              <a:gd name="connsiteX1" fmla="*/ 9054 w 9189267"/>
              <a:gd name="connsiteY1" fmla="*/ 977775 h 977775"/>
              <a:gd name="connsiteX2" fmla="*/ 9189267 w 9189267"/>
              <a:gd name="connsiteY2" fmla="*/ 977775 h 977775"/>
              <a:gd name="connsiteX3" fmla="*/ 9171160 w 9189267"/>
              <a:gd name="connsiteY3" fmla="*/ 434567 h 977775"/>
              <a:gd name="connsiteX4" fmla="*/ 0 w 9189267"/>
              <a:gd name="connsiteY4" fmla="*/ 679010 h 977775"/>
              <a:gd name="connsiteX0" fmla="*/ 0 w 9189267"/>
              <a:gd name="connsiteY0" fmla="*/ 715223 h 1013988"/>
              <a:gd name="connsiteX1" fmla="*/ 9054 w 9189267"/>
              <a:gd name="connsiteY1" fmla="*/ 1013988 h 1013988"/>
              <a:gd name="connsiteX2" fmla="*/ 9189267 w 9189267"/>
              <a:gd name="connsiteY2" fmla="*/ 1013988 h 1013988"/>
              <a:gd name="connsiteX3" fmla="*/ 9171160 w 9189267"/>
              <a:gd name="connsiteY3" fmla="*/ 470780 h 1013988"/>
              <a:gd name="connsiteX4" fmla="*/ 0 w 9189267"/>
              <a:gd name="connsiteY4" fmla="*/ 715223 h 1013988"/>
              <a:gd name="connsiteX0" fmla="*/ 0 w 9189267"/>
              <a:gd name="connsiteY0" fmla="*/ 715223 h 1729211"/>
              <a:gd name="connsiteX1" fmla="*/ 9054 w 9189267"/>
              <a:gd name="connsiteY1" fmla="*/ 1013988 h 1729211"/>
              <a:gd name="connsiteX2" fmla="*/ 9189267 w 9189267"/>
              <a:gd name="connsiteY2" fmla="*/ 1013988 h 1729211"/>
              <a:gd name="connsiteX3" fmla="*/ 9171160 w 9189267"/>
              <a:gd name="connsiteY3" fmla="*/ 470780 h 1729211"/>
              <a:gd name="connsiteX4" fmla="*/ 0 w 9189267"/>
              <a:gd name="connsiteY4" fmla="*/ 715223 h 1729211"/>
              <a:gd name="connsiteX0" fmla="*/ 0 w 9189267"/>
              <a:gd name="connsiteY0" fmla="*/ 715223 h 1141383"/>
              <a:gd name="connsiteX1" fmla="*/ 9054 w 9189267"/>
              <a:gd name="connsiteY1" fmla="*/ 1013988 h 1141383"/>
              <a:gd name="connsiteX2" fmla="*/ 9189267 w 9189267"/>
              <a:gd name="connsiteY2" fmla="*/ 1013988 h 1141383"/>
              <a:gd name="connsiteX3" fmla="*/ 9171160 w 9189267"/>
              <a:gd name="connsiteY3" fmla="*/ 470780 h 1141383"/>
              <a:gd name="connsiteX4" fmla="*/ 0 w 9189267"/>
              <a:gd name="connsiteY4" fmla="*/ 715223 h 1141383"/>
              <a:gd name="connsiteX0" fmla="*/ 0 w 9189267"/>
              <a:gd name="connsiteY0" fmla="*/ 911165 h 1337325"/>
              <a:gd name="connsiteX1" fmla="*/ 9054 w 9189267"/>
              <a:gd name="connsiteY1" fmla="*/ 1209930 h 1337325"/>
              <a:gd name="connsiteX2" fmla="*/ 9189267 w 9189267"/>
              <a:gd name="connsiteY2" fmla="*/ 1209930 h 1337325"/>
              <a:gd name="connsiteX3" fmla="*/ 9171160 w 9189267"/>
              <a:gd name="connsiteY3" fmla="*/ 666722 h 1337325"/>
              <a:gd name="connsiteX4" fmla="*/ 0 w 9189267"/>
              <a:gd name="connsiteY4" fmla="*/ 911165 h 1337325"/>
              <a:gd name="connsiteX0" fmla="*/ 13394 w 9180213"/>
              <a:gd name="connsiteY0" fmla="*/ 911165 h 1340228"/>
              <a:gd name="connsiteX1" fmla="*/ 0 w 9180213"/>
              <a:gd name="connsiteY1" fmla="*/ 1212833 h 1340228"/>
              <a:gd name="connsiteX2" fmla="*/ 9180213 w 9180213"/>
              <a:gd name="connsiteY2" fmla="*/ 1212833 h 1340228"/>
              <a:gd name="connsiteX3" fmla="*/ 9162106 w 9180213"/>
              <a:gd name="connsiteY3" fmla="*/ 669625 h 1340228"/>
              <a:gd name="connsiteX4" fmla="*/ 13394 w 9180213"/>
              <a:gd name="connsiteY4" fmla="*/ 911165 h 1340228"/>
              <a:gd name="connsiteX0" fmla="*/ 0 w 9166819"/>
              <a:gd name="connsiteY0" fmla="*/ 911165 h 1340228"/>
              <a:gd name="connsiteX1" fmla="*/ 0 w 9166819"/>
              <a:gd name="connsiteY1" fmla="*/ 1210855 h 1340228"/>
              <a:gd name="connsiteX2" fmla="*/ 9166819 w 9166819"/>
              <a:gd name="connsiteY2" fmla="*/ 1212833 h 1340228"/>
              <a:gd name="connsiteX3" fmla="*/ 9148712 w 9166819"/>
              <a:gd name="connsiteY3" fmla="*/ 669625 h 1340228"/>
              <a:gd name="connsiteX4" fmla="*/ 0 w 9166819"/>
              <a:gd name="connsiteY4" fmla="*/ 911165 h 1340228"/>
              <a:gd name="connsiteX0" fmla="*/ 0 w 9148712"/>
              <a:gd name="connsiteY0" fmla="*/ 911165 h 1340228"/>
              <a:gd name="connsiteX1" fmla="*/ 0 w 9148712"/>
              <a:gd name="connsiteY1" fmla="*/ 1210855 h 1340228"/>
              <a:gd name="connsiteX2" fmla="*/ 9144000 w 9148712"/>
              <a:gd name="connsiteY2" fmla="*/ 1210855 h 1340228"/>
              <a:gd name="connsiteX3" fmla="*/ 9148712 w 9148712"/>
              <a:gd name="connsiteY3" fmla="*/ 669625 h 1340228"/>
              <a:gd name="connsiteX4" fmla="*/ 0 w 9148712"/>
              <a:gd name="connsiteY4" fmla="*/ 911165 h 1340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8712" h="1340228">
                <a:moveTo>
                  <a:pt x="0" y="911165"/>
                </a:moveTo>
                <a:lnTo>
                  <a:pt x="0" y="1210855"/>
                </a:lnTo>
                <a:lnTo>
                  <a:pt x="9144000" y="1210855"/>
                </a:lnTo>
                <a:cubicBezTo>
                  <a:pt x="9145571" y="1030445"/>
                  <a:pt x="9147141" y="850035"/>
                  <a:pt x="9148712" y="669625"/>
                </a:cubicBezTo>
                <a:cubicBezTo>
                  <a:pt x="5533577" y="1340228"/>
                  <a:pt x="2190291" y="0"/>
                  <a:pt x="0" y="91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31"/>
          <p:cNvGrpSpPr/>
          <p:nvPr userDrawn="1"/>
        </p:nvGrpSpPr>
        <p:grpSpPr>
          <a:xfrm>
            <a:off x="1" y="-1"/>
            <a:ext cx="11745576" cy="968722"/>
            <a:chOff x="321892" y="1163780"/>
            <a:chExt cx="8487290" cy="968722"/>
          </a:xfrm>
        </p:grpSpPr>
        <p:sp>
          <p:nvSpPr>
            <p:cNvPr id="27" name="Rectangle 26"/>
            <p:cNvSpPr/>
            <p:nvPr userDrawn="1"/>
          </p:nvSpPr>
          <p:spPr>
            <a:xfrm>
              <a:off x="321892" y="1163781"/>
              <a:ext cx="8487290" cy="968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321892" y="1163780"/>
              <a:ext cx="662039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userDrawn="1"/>
          </p:nvSpPr>
          <p:spPr>
            <a:xfrm>
              <a:off x="6942282" y="2041062"/>
              <a:ext cx="1866900"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itle 1"/>
          <p:cNvSpPr>
            <a:spLocks noGrp="1"/>
          </p:cNvSpPr>
          <p:nvPr userDrawn="1">
            <p:ph type="title" hasCustomPrompt="1"/>
          </p:nvPr>
        </p:nvSpPr>
        <p:spPr>
          <a:xfrm>
            <a:off x="609603" y="152400"/>
            <a:ext cx="9985248" cy="457200"/>
          </a:xfrm>
          <a:prstGeom prst="rect">
            <a:avLst/>
          </a:prstGeom>
        </p:spPr>
        <p:txBody>
          <a:bodyPr anchor="t">
            <a:noAutofit/>
          </a:bodyPr>
          <a:lstStyle>
            <a:lvl1pPr algn="l">
              <a:defRPr sz="2800">
                <a:latin typeface="Arial" pitchFamily="34" charset="0"/>
                <a:cs typeface="Arial" pitchFamily="34" charset="0"/>
              </a:defRPr>
            </a:lvl1pPr>
          </a:lstStyle>
          <a:p>
            <a:r>
              <a:rPr lang="en-US" altLang="ja-JP"/>
              <a:t>Click to edit title</a:t>
            </a:r>
            <a:endParaRPr lang="en-US"/>
          </a:p>
        </p:txBody>
      </p:sp>
      <p:sp>
        <p:nvSpPr>
          <p:cNvPr id="10" name="Text Placeholder 9"/>
          <p:cNvSpPr>
            <a:spLocks noGrp="1"/>
          </p:cNvSpPr>
          <p:nvPr userDrawn="1">
            <p:ph type="body" sz="quarter" idx="12" hasCustomPrompt="1"/>
          </p:nvPr>
        </p:nvSpPr>
        <p:spPr>
          <a:xfrm>
            <a:off x="608536" y="561536"/>
            <a:ext cx="9985248" cy="352864"/>
          </a:xfrm>
        </p:spPr>
        <p:txBody>
          <a:bodyPr>
            <a:noAutofit/>
          </a:bodyPr>
          <a:lstStyle>
            <a:lvl1pPr marL="0" marR="0" indent="0" algn="l" defTabSz="914400" rtl="0" eaLnBrk="1" fontAlgn="base" latinLnBrk="0" hangingPunct="1">
              <a:lnSpc>
                <a:spcPct val="100000"/>
              </a:lnSpc>
              <a:spcBef>
                <a:spcPct val="20000"/>
              </a:spcBef>
              <a:spcAft>
                <a:spcPct val="0"/>
              </a:spcAft>
              <a:buClr>
                <a:srgbClr val="00B0F0"/>
              </a:buClr>
              <a:buSzTx/>
              <a:buFontTx/>
              <a:buNone/>
              <a:tabLst/>
              <a:defRPr sz="2000" baseline="0">
                <a:latin typeface="Arial" pitchFamily="34" charset="0"/>
                <a:cs typeface="Arial" pitchFamily="34" charset="0"/>
              </a:defRPr>
            </a:lvl1pPr>
          </a:lstStyle>
          <a:p>
            <a:pPr marL="0" marR="0" lvl="0" indent="0" algn="l" defTabSz="914400" rtl="0" eaLnBrk="1" fontAlgn="base" latinLnBrk="0" hangingPunct="1">
              <a:lnSpc>
                <a:spcPct val="100000"/>
              </a:lnSpc>
              <a:spcBef>
                <a:spcPct val="20000"/>
              </a:spcBef>
              <a:spcAft>
                <a:spcPct val="0"/>
              </a:spcAft>
              <a:buClr>
                <a:srgbClr val="00B0F0"/>
              </a:buClr>
              <a:buSzTx/>
              <a:buFontTx/>
              <a:buNone/>
              <a:tabLst/>
              <a:defRPr/>
            </a:pPr>
            <a:r>
              <a:rPr lang="en-US" altLang="ja-JP"/>
              <a:t>Click to edit text</a:t>
            </a:r>
          </a:p>
        </p:txBody>
      </p:sp>
      <p:sp>
        <p:nvSpPr>
          <p:cNvPr id="15" name="Slide Number Placeholder 14"/>
          <p:cNvSpPr>
            <a:spLocks noGrp="1"/>
          </p:cNvSpPr>
          <p:nvPr userDrawn="1">
            <p:ph type="sldNum" sz="quarter" idx="13"/>
          </p:nvPr>
        </p:nvSpPr>
        <p:spPr/>
        <p:txBody>
          <a:bodyPr/>
          <a:lstStyle/>
          <a:p>
            <a:fld id="{CFA9C6AD-F5D9-4909-94C3-E6A9EFC35C84}" type="slidenum">
              <a:rPr lang="en-US" smtClean="0"/>
              <a:pPr/>
              <a:t>‹#›</a:t>
            </a:fld>
            <a:endParaRPr lang="en-US"/>
          </a:p>
        </p:txBody>
      </p:sp>
      <p:sp>
        <p:nvSpPr>
          <p:cNvPr id="17" name="Footer Placeholder 16"/>
          <p:cNvSpPr>
            <a:spLocks noGrp="1"/>
          </p:cNvSpPr>
          <p:nvPr userDrawn="1">
            <p:ph type="ftr" sz="quarter" idx="14"/>
          </p:nvPr>
        </p:nvSpPr>
        <p:spPr/>
        <p:txBody>
          <a:bodyPr/>
          <a:lstStyle/>
          <a:p>
            <a:pPr>
              <a:defRPr/>
            </a:pPr>
            <a:r>
              <a:rPr lang="en-US"/>
              <a:t>Weekly Status Report | AXTRIA CONFIDENTIAL</a:t>
            </a:r>
          </a:p>
        </p:txBody>
      </p:sp>
      <p:pic>
        <p:nvPicPr>
          <p:cNvPr id="14" name="Picture 2" descr="C:\Users\jallison\AppData\Local\Temp\VMwareDnD\a0679ae3\DS_logo_portrait_format_4color_rgb_120206.png"/>
          <p:cNvPicPr>
            <a:picLocks noChangeAspect="1" noChangeArrowheads="1"/>
          </p:cNvPicPr>
          <p:nvPr userDrawn="1"/>
        </p:nvPicPr>
        <p:blipFill>
          <a:blip r:embed="rId3" cstate="print"/>
          <a:srcRect/>
          <a:stretch>
            <a:fillRect/>
          </a:stretch>
        </p:blipFill>
        <p:spPr bwMode="auto">
          <a:xfrm>
            <a:off x="10859074" y="2"/>
            <a:ext cx="686008" cy="675176"/>
          </a:xfrm>
          <a:prstGeom prst="rect">
            <a:avLst/>
          </a:prstGeom>
          <a:noFill/>
        </p:spPr>
      </p:pic>
    </p:spTree>
    <p:extLst>
      <p:ext uri="{BB962C8B-B14F-4D97-AF65-F5344CB8AC3E}">
        <p14:creationId xmlns:p14="http://schemas.microsoft.com/office/powerpoint/2010/main" val="11886443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ull Bleed - No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Slide Number Placeholder 14"/>
          <p:cNvSpPr>
            <a:spLocks noGrp="1"/>
          </p:cNvSpPr>
          <p:nvPr>
            <p:ph type="sldNum" sz="quarter" idx="13"/>
          </p:nvPr>
        </p:nvSpPr>
        <p:spPr/>
        <p:txBody>
          <a:bodyPr/>
          <a:lstStyle>
            <a:lvl1pPr>
              <a:defRPr>
                <a:solidFill>
                  <a:schemeClr val="bg1"/>
                </a:solidFill>
              </a:defRPr>
            </a:lvl1pPr>
          </a:lstStyle>
          <a:p>
            <a:fld id="{CFA9C6AD-F5D9-4909-94C3-E6A9EFC35C84}" type="slidenum">
              <a:rPr lang="en-US" smtClean="0"/>
              <a:pPr/>
              <a:t>‹#›</a:t>
            </a:fld>
            <a:endParaRPr lang="en-US"/>
          </a:p>
        </p:txBody>
      </p:sp>
      <p:sp>
        <p:nvSpPr>
          <p:cNvPr id="17" name="Footer Placeholder 16"/>
          <p:cNvSpPr>
            <a:spLocks noGrp="1"/>
          </p:cNvSpPr>
          <p:nvPr>
            <p:ph type="ftr" sz="quarter" idx="14"/>
          </p:nvPr>
        </p:nvSpPr>
        <p:spPr/>
        <p:txBody>
          <a:bodyPr/>
          <a:lstStyle/>
          <a:p>
            <a:pPr>
              <a:defRPr/>
            </a:pPr>
            <a:r>
              <a:rPr lang="en-US"/>
              <a:t>Weekly Status Report | AXTRIA CONFIDENTIAL</a:t>
            </a:r>
          </a:p>
        </p:txBody>
      </p:sp>
    </p:spTree>
    <p:extLst>
      <p:ext uri="{BB962C8B-B14F-4D97-AF65-F5344CB8AC3E}">
        <p14:creationId xmlns:p14="http://schemas.microsoft.com/office/powerpoint/2010/main" val="32781367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Slide - Text in Middle, Gray">
    <p:bg>
      <p:bgPr>
        <a:solidFill>
          <a:srgbClr val="D9D9D6"/>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929384"/>
            <a:ext cx="9601200" cy="3705569"/>
          </a:xfrm>
          <a:prstGeom prst="rect">
            <a:avLst/>
          </a:prstGeom>
        </p:spPr>
      </p:pic>
      <p:sp>
        <p:nvSpPr>
          <p:cNvPr id="8" name="Title 1"/>
          <p:cNvSpPr>
            <a:spLocks noGrp="1"/>
          </p:cNvSpPr>
          <p:nvPr>
            <p:ph type="ctrTitle" hasCustomPrompt="1"/>
          </p:nvPr>
        </p:nvSpPr>
        <p:spPr>
          <a:xfrm>
            <a:off x="743712" y="2212848"/>
            <a:ext cx="7729728" cy="810760"/>
          </a:xfrm>
          <a:prstGeom prst="rect">
            <a:avLst/>
          </a:prstGeom>
          <a:noFill/>
          <a:ln>
            <a:noFill/>
          </a:ln>
        </p:spPr>
        <p:txBody>
          <a:bodyPr vert="horz" wrap="square" lIns="0" tIns="0" rIns="0" bIns="0" numCol="1" anchor="t" anchorCtr="0" compatLnSpc="1">
            <a:prstTxWarp prst="textNoShape">
              <a:avLst/>
            </a:prstTxWarp>
            <a:noAutofit/>
          </a:bodyPr>
          <a:lstStyle>
            <a:lvl1pPr marL="0" marR="0" indent="0" algn="l" defTabSz="914400" rtl="0" eaLnBrk="1" fontAlgn="base" latinLnBrk="0" hangingPunct="1">
              <a:lnSpc>
                <a:spcPct val="90000"/>
              </a:lnSpc>
              <a:spcBef>
                <a:spcPct val="0"/>
              </a:spcBef>
              <a:spcAft>
                <a:spcPct val="0"/>
              </a:spcAft>
              <a:buClrTx/>
              <a:buSzTx/>
              <a:buFontTx/>
              <a:buNone/>
              <a:tabLst/>
              <a:defRPr lang="en-US" sz="2800" kern="1200" baseline="0" dirty="0">
                <a:solidFill>
                  <a:schemeClr val="tx1"/>
                </a:solidFill>
                <a:latin typeface="Arial" pitchFamily="34" charset="0"/>
                <a:ea typeface="+mj-ea"/>
                <a:cs typeface="Arial" pitchFamily="34" charset="0"/>
              </a:defRPr>
            </a:lvl1pPr>
          </a:lstStyle>
          <a:p>
            <a:r>
              <a:rPr lang="en-US"/>
              <a:t>Click to edit title</a:t>
            </a:r>
          </a:p>
        </p:txBody>
      </p:sp>
      <p:sp>
        <p:nvSpPr>
          <p:cNvPr id="22" name="Rectangle 21"/>
          <p:cNvSpPr/>
          <p:nvPr userDrawn="1"/>
        </p:nvSpPr>
        <p:spPr>
          <a:xfrm>
            <a:off x="428680" y="0"/>
            <a:ext cx="9159889" cy="91440"/>
          </a:xfrm>
          <a:prstGeom prst="rect">
            <a:avLst/>
          </a:prstGeom>
          <a:solidFill>
            <a:srgbClr val="89BA17"/>
          </a:solidFill>
          <a:ln>
            <a:noFill/>
          </a:ln>
          <a:effectLst/>
        </p:spPr>
        <p:style>
          <a:lnRef idx="1">
            <a:schemeClr val="accent1"/>
          </a:lnRef>
          <a:fillRef idx="3">
            <a:schemeClr val="accent1"/>
          </a:fillRef>
          <a:effectRef idx="2">
            <a:schemeClr val="accent1"/>
          </a:effectRef>
          <a:fontRef idx="minor">
            <a:schemeClr val="lt1"/>
          </a:fontRef>
        </p:style>
        <p:txBody>
          <a:bodyPr lIns="64419" tIns="32210" rIns="64419" bIns="32210" rtlCol="0" anchor="ctr"/>
          <a:lstStyle/>
          <a:p>
            <a:pPr algn="ctr"/>
            <a:endParaRPr lang="en-US"/>
          </a:p>
        </p:txBody>
      </p:sp>
      <p:sp>
        <p:nvSpPr>
          <p:cNvPr id="25" name="Slide Number Placeholder 24"/>
          <p:cNvSpPr>
            <a:spLocks noGrp="1"/>
          </p:cNvSpPr>
          <p:nvPr>
            <p:ph type="sldNum" sz="quarter" idx="10"/>
          </p:nvPr>
        </p:nvSpPr>
        <p:spPr/>
        <p:txBody>
          <a:bodyPr/>
          <a:lstStyle/>
          <a:p>
            <a:fld id="{CFA9C6AD-F5D9-4909-94C3-E6A9EFC35C84}" type="slidenum">
              <a:rPr lang="en-US" smtClean="0"/>
              <a:pPr/>
              <a:t>‹#›</a:t>
            </a:fld>
            <a:endParaRPr lang="en-US"/>
          </a:p>
        </p:txBody>
      </p:sp>
      <p:sp>
        <p:nvSpPr>
          <p:cNvPr id="26" name="Footer Placeholder 25"/>
          <p:cNvSpPr>
            <a:spLocks noGrp="1"/>
          </p:cNvSpPr>
          <p:nvPr>
            <p:ph type="ftr" sz="quarter" idx="11"/>
          </p:nvPr>
        </p:nvSpPr>
        <p:spPr/>
        <p:txBody>
          <a:bodyPr/>
          <a:lstStyle/>
          <a:p>
            <a:pPr>
              <a:defRPr/>
            </a:pPr>
            <a:r>
              <a:rPr lang="en-US"/>
              <a:t>Weekly Status Report | AXTRIA CONFIDENTIAL</a:t>
            </a:r>
          </a:p>
        </p:txBody>
      </p:sp>
      <p:pic>
        <p:nvPicPr>
          <p:cNvPr id="12" name="Picture 2" descr="\\ATEM_SFO\Clients\DSK_Daiichi_Sankyo\DSK_80_12142_PPT_Redesign\DSK_Design\Final_Artwork\Images\DS_logo_portrait_format_4color_rgb_120206.png"/>
          <p:cNvPicPr>
            <a:picLocks noChangeAspect="1" noChangeArrowheads="1"/>
          </p:cNvPicPr>
          <p:nvPr userDrawn="1"/>
        </p:nvPicPr>
        <p:blipFill>
          <a:blip r:embed="rId3" cstate="print"/>
          <a:srcRect/>
          <a:stretch>
            <a:fillRect/>
          </a:stretch>
        </p:blipFill>
        <p:spPr bwMode="auto">
          <a:xfrm>
            <a:off x="10851905" y="0"/>
            <a:ext cx="1330036" cy="1312834"/>
          </a:xfrm>
          <a:prstGeom prst="rect">
            <a:avLst/>
          </a:prstGeom>
          <a:noFill/>
        </p:spPr>
      </p:pic>
    </p:spTree>
    <p:extLst>
      <p:ext uri="{BB962C8B-B14F-4D97-AF65-F5344CB8AC3E}">
        <p14:creationId xmlns:p14="http://schemas.microsoft.com/office/powerpoint/2010/main" val="337174369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mmary Gray Background">
    <p:bg>
      <p:bgPr>
        <a:solidFill>
          <a:srgbClr val="D9D9D6"/>
        </a:solidFill>
        <a:effectLst/>
      </p:bgPr>
    </p:bg>
    <p:spTree>
      <p:nvGrpSpPr>
        <p:cNvPr id="1" name=""/>
        <p:cNvGrpSpPr/>
        <p:nvPr/>
      </p:nvGrpSpPr>
      <p:grpSpPr>
        <a:xfrm>
          <a:off x="0" y="0"/>
          <a:ext cx="0" cy="0"/>
          <a:chOff x="0" y="0"/>
          <a:chExt cx="0" cy="0"/>
        </a:xfrm>
      </p:grpSpPr>
      <p:grpSp>
        <p:nvGrpSpPr>
          <p:cNvPr id="9" name="Group 12">
            <a:extLst>
              <a:ext uri="{FF2B5EF4-FFF2-40B4-BE49-F238E27FC236}">
                <a16:creationId xmlns:a16="http://schemas.microsoft.com/office/drawing/2014/main" id="{646EEB8A-3776-9E4F-A866-45AEF3B4C9DE}"/>
              </a:ext>
            </a:extLst>
          </p:cNvPr>
          <p:cNvGrpSpPr/>
          <p:nvPr userDrawn="1"/>
        </p:nvGrpSpPr>
        <p:grpSpPr>
          <a:xfrm>
            <a:off x="0" y="-1"/>
            <a:ext cx="11142133" cy="968722"/>
            <a:chOff x="0" y="-1"/>
            <a:chExt cx="8356600" cy="968722"/>
          </a:xfrm>
        </p:grpSpPr>
        <p:sp>
          <p:nvSpPr>
            <p:cNvPr id="10" name="Rectangle 18">
              <a:extLst>
                <a:ext uri="{FF2B5EF4-FFF2-40B4-BE49-F238E27FC236}">
                  <a16:creationId xmlns:a16="http://schemas.microsoft.com/office/drawing/2014/main" id="{564C5A05-954A-6C4D-BD49-A8B62E32CB21}"/>
                </a:ext>
              </a:extLst>
            </p:cNvPr>
            <p:cNvSpPr/>
            <p:nvPr userDrawn="1"/>
          </p:nvSpPr>
          <p:spPr>
            <a:xfrm>
              <a:off x="0" y="0"/>
              <a:ext cx="8356600" cy="968721"/>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9">
              <a:extLst>
                <a:ext uri="{FF2B5EF4-FFF2-40B4-BE49-F238E27FC236}">
                  <a16:creationId xmlns:a16="http://schemas.microsoft.com/office/drawing/2014/main" id="{F8C5C2CC-630E-4645-848D-C1A1C350B149}"/>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0">
              <a:extLst>
                <a:ext uri="{FF2B5EF4-FFF2-40B4-BE49-F238E27FC236}">
                  <a16:creationId xmlns:a16="http://schemas.microsoft.com/office/drawing/2014/main" id="{113B6940-C950-6344-8AFE-FE9968F51AF8}"/>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2" descr="C:\Users\jallison\AppData\Local\Temp\VMwareDnD\a0679ae3\DS_logo_portrait_format_4color_rgb_120206.png">
            <a:extLst>
              <a:ext uri="{FF2B5EF4-FFF2-40B4-BE49-F238E27FC236}">
                <a16:creationId xmlns:a16="http://schemas.microsoft.com/office/drawing/2014/main" id="{C5C03910-9211-EA43-AC0E-F8B963CFC85A}"/>
              </a:ext>
            </a:extLst>
          </p:cNvPr>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 name="Title 1"/>
          <p:cNvSpPr>
            <a:spLocks noGrp="1"/>
          </p:cNvSpPr>
          <p:nvPr>
            <p:ph type="title" hasCustomPrompt="1"/>
          </p:nvPr>
        </p:nvSpPr>
        <p:spPr>
          <a:xfrm>
            <a:off x="608400" y="151200"/>
            <a:ext cx="10465200" cy="457200"/>
          </a:xfrm>
          <a:prstGeom prst="rect">
            <a:avLst/>
          </a:prstGeom>
        </p:spPr>
        <p:txBody>
          <a:bodyPr anchor="t" anchorCtr="0"/>
          <a:lstStyle>
            <a:lvl1pPr>
              <a:defRPr baseline="0">
                <a:latin typeface="Arial" panose="020B0604020202020204" pitchFamily="34" charset="0"/>
              </a:defRPr>
            </a:lvl1pPr>
          </a:lstStyle>
          <a:p>
            <a:r>
              <a:rPr lang="en-US" altLang="ja-JP"/>
              <a:t>Click to edit title</a:t>
            </a:r>
            <a:endParaRPr lang="en-US"/>
          </a:p>
        </p:txBody>
      </p:sp>
      <p:sp>
        <p:nvSpPr>
          <p:cNvPr id="3" name="Slide Number Placeholder 2"/>
          <p:cNvSpPr>
            <a:spLocks noGrp="1"/>
          </p:cNvSpPr>
          <p:nvPr>
            <p:ph type="sldNum" sz="quarter" idx="10"/>
          </p:nvPr>
        </p:nvSpPr>
        <p:spPr/>
        <p:txBody>
          <a:bodyPr/>
          <a:lstStyle/>
          <a:p>
            <a:fld id="{CFA9C6AD-F5D9-4909-94C3-E6A9EFC35C84}" type="slidenum">
              <a:rPr lang="en-US" smtClean="0"/>
              <a:pPr/>
              <a:t>‹#›</a:t>
            </a:fld>
            <a:endParaRPr lang="en-US"/>
          </a:p>
        </p:txBody>
      </p:sp>
      <p:sp>
        <p:nvSpPr>
          <p:cNvPr id="4" name="Footer Placeholder 3"/>
          <p:cNvSpPr>
            <a:spLocks noGrp="1"/>
          </p:cNvSpPr>
          <p:nvPr>
            <p:ph type="ftr" sz="quarter" idx="11"/>
          </p:nvPr>
        </p:nvSpPr>
        <p:spPr/>
        <p:txBody>
          <a:bodyPr/>
          <a:lstStyle/>
          <a:p>
            <a:pPr>
              <a:defRPr/>
            </a:pPr>
            <a:r>
              <a:rPr lang="en-US"/>
              <a:t>Weekly Status Report | AXTRIA CONFIDENTIAL</a:t>
            </a:r>
          </a:p>
        </p:txBody>
      </p:sp>
      <p:sp>
        <p:nvSpPr>
          <p:cNvPr id="7" name="Text Placeholder 7"/>
          <p:cNvSpPr>
            <a:spLocks noGrp="1"/>
          </p:cNvSpPr>
          <p:nvPr>
            <p:ph type="body" sz="quarter" idx="12" hasCustomPrompt="1"/>
          </p:nvPr>
        </p:nvSpPr>
        <p:spPr>
          <a:xfrm>
            <a:off x="609600" y="1524000"/>
            <a:ext cx="10871200" cy="4724400"/>
          </a:xfrm>
        </p:spPr>
        <p:txBody>
          <a:bodyPr/>
          <a:lstStyle>
            <a:lvl1pPr marL="0" indent="0">
              <a:buFontTx/>
              <a:buNone/>
              <a:defRPr sz="2800">
                <a:latin typeface="Arial" pitchFamily="34" charset="0"/>
                <a:cs typeface="Arial" pitchFamily="34" charset="0"/>
              </a:defRPr>
            </a:lvl1pPr>
            <a:lvl2pPr marL="688975" indent="-231775">
              <a:buClr>
                <a:srgbClr val="00B0F0"/>
              </a:buClr>
              <a:buFont typeface="Arial" pitchFamily="34" charset="0"/>
              <a:buChar char="•"/>
              <a:defRPr sz="2400">
                <a:latin typeface="Arial" pitchFamily="34" charset="0"/>
                <a:cs typeface="Arial" pitchFamily="34" charset="0"/>
              </a:defRPr>
            </a:lvl2pPr>
            <a:lvl3pPr marL="1027113" indent="-225425">
              <a:buClr>
                <a:srgbClr val="00B0F0"/>
              </a:buClr>
              <a:buFont typeface="Arial" pitchFamily="34" charset="0"/>
              <a:buChar char="•"/>
              <a:defRPr sz="2200">
                <a:latin typeface="Arial" pitchFamily="34" charset="0"/>
                <a:cs typeface="Arial" pitchFamily="34" charset="0"/>
              </a:defRPr>
            </a:lvl3pPr>
            <a:lvl4pPr marL="1377950" indent="-238125">
              <a:buClr>
                <a:srgbClr val="00B0F0"/>
              </a:buClr>
              <a:buFont typeface="Arial" pitchFamily="34" charset="0"/>
              <a:buChar char="•"/>
              <a:defRPr>
                <a:latin typeface="Arial" pitchFamily="34" charset="0"/>
                <a:cs typeface="Arial" pitchFamily="34" charset="0"/>
              </a:defRPr>
            </a:lvl4pPr>
            <a:lvl5pPr marL="2057400" indent="-228600">
              <a:buClr>
                <a:srgbClr val="00B0F0"/>
              </a:buClr>
              <a:buFont typeface="Arial" pitchFamily="34" charset="0"/>
              <a:buChar cha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a:p>
        </p:txBody>
      </p:sp>
    </p:spTree>
    <p:extLst>
      <p:ext uri="{BB962C8B-B14F-4D97-AF65-F5344CB8AC3E}">
        <p14:creationId xmlns:p14="http://schemas.microsoft.com/office/powerpoint/2010/main" val="315316032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mmary with Image, Gray Background">
    <p:bg>
      <p:bgPr>
        <a:solidFill>
          <a:srgbClr val="D9D9D6"/>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5B054AAC-21FA-264D-842D-E1B21F4743DD}"/>
              </a:ext>
            </a:extLst>
          </p:cNvPr>
          <p:cNvGrpSpPr/>
          <p:nvPr userDrawn="1"/>
        </p:nvGrpSpPr>
        <p:grpSpPr>
          <a:xfrm>
            <a:off x="0" y="-1"/>
            <a:ext cx="11142133" cy="968722"/>
            <a:chOff x="0" y="-1"/>
            <a:chExt cx="8356600" cy="968722"/>
          </a:xfrm>
        </p:grpSpPr>
        <p:sp>
          <p:nvSpPr>
            <p:cNvPr id="15" name="Rectangle 18">
              <a:extLst>
                <a:ext uri="{FF2B5EF4-FFF2-40B4-BE49-F238E27FC236}">
                  <a16:creationId xmlns:a16="http://schemas.microsoft.com/office/drawing/2014/main" id="{154D0D0F-2306-C640-ABE4-185D2330E651}"/>
                </a:ext>
              </a:extLst>
            </p:cNvPr>
            <p:cNvSpPr/>
            <p:nvPr userDrawn="1"/>
          </p:nvSpPr>
          <p:spPr>
            <a:xfrm>
              <a:off x="0" y="0"/>
              <a:ext cx="8356600" cy="968721"/>
            </a:xfrm>
            <a:prstGeom prst="rect">
              <a:avLst/>
            </a:prstGeom>
            <a:solidFill>
              <a:srgbClr val="D9D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9">
              <a:extLst>
                <a:ext uri="{FF2B5EF4-FFF2-40B4-BE49-F238E27FC236}">
                  <a16:creationId xmlns:a16="http://schemas.microsoft.com/office/drawing/2014/main" id="{0989802D-7236-6E4E-A70F-E344F91F0132}"/>
                </a:ext>
              </a:extLst>
            </p:cNvPr>
            <p:cNvSpPr/>
            <p:nvPr userDrawn="1"/>
          </p:nvSpPr>
          <p:spPr>
            <a:xfrm>
              <a:off x="0" y="-1"/>
              <a:ext cx="6489700" cy="914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0">
              <a:extLst>
                <a:ext uri="{FF2B5EF4-FFF2-40B4-BE49-F238E27FC236}">
                  <a16:creationId xmlns:a16="http://schemas.microsoft.com/office/drawing/2014/main" id="{6A677C37-A1D5-BA4C-B536-B63972FCAC11}"/>
                </a:ext>
              </a:extLst>
            </p:cNvPr>
            <p:cNvSpPr/>
            <p:nvPr userDrawn="1"/>
          </p:nvSpPr>
          <p:spPr>
            <a:xfrm>
              <a:off x="6491224" y="877281"/>
              <a:ext cx="1865376" cy="91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jallison\AppData\Local\Temp\VMwareDnD\a0679ae3\DS_logo_portrait_format_4color_rgb_120206.png">
            <a:extLst>
              <a:ext uri="{FF2B5EF4-FFF2-40B4-BE49-F238E27FC236}">
                <a16:creationId xmlns:a16="http://schemas.microsoft.com/office/drawing/2014/main" id="{D9628B93-6419-274B-8979-63E2E4D35234}"/>
              </a:ext>
            </a:extLst>
          </p:cNvPr>
          <p:cNvPicPr>
            <a:picLocks noChangeAspect="1" noChangeArrowheads="1"/>
          </p:cNvPicPr>
          <p:nvPr userDrawn="1"/>
        </p:nvPicPr>
        <p:blipFill>
          <a:blip r:embed="rId2" cstate="print"/>
          <a:srcRect/>
          <a:stretch>
            <a:fillRect/>
          </a:stretch>
        </p:blipFill>
        <p:spPr bwMode="auto">
          <a:xfrm>
            <a:off x="11261115" y="1"/>
            <a:ext cx="789747" cy="777277"/>
          </a:xfrm>
          <a:prstGeom prst="rect">
            <a:avLst/>
          </a:prstGeom>
          <a:noFill/>
        </p:spPr>
      </p:pic>
      <p:sp>
        <p:nvSpPr>
          <p:cNvPr id="2" name="Title 1"/>
          <p:cNvSpPr>
            <a:spLocks noGrp="1"/>
          </p:cNvSpPr>
          <p:nvPr>
            <p:ph type="title" hasCustomPrompt="1"/>
          </p:nvPr>
        </p:nvSpPr>
        <p:spPr>
          <a:xfrm>
            <a:off x="609603" y="151200"/>
            <a:ext cx="10465200" cy="457200"/>
          </a:xfrm>
          <a:prstGeom prst="rect">
            <a:avLst/>
          </a:prstGeom>
        </p:spPr>
        <p:txBody>
          <a:bodyPr anchor="t" anchorCtr="0"/>
          <a:lstStyle>
            <a:lvl1pPr>
              <a:defRPr baseline="0">
                <a:latin typeface="Arial" panose="020B0604020202020204" pitchFamily="34" charset="0"/>
              </a:defRPr>
            </a:lvl1pPr>
          </a:lstStyle>
          <a:p>
            <a:r>
              <a:rPr lang="en-US" altLang="ja-JP"/>
              <a:t>Click to edit title</a:t>
            </a:r>
            <a:endParaRPr lang="en-US"/>
          </a:p>
        </p:txBody>
      </p:sp>
      <p:sp>
        <p:nvSpPr>
          <p:cNvPr id="3" name="Slide Number Placeholder 2"/>
          <p:cNvSpPr>
            <a:spLocks noGrp="1"/>
          </p:cNvSpPr>
          <p:nvPr>
            <p:ph type="sldNum" sz="quarter" idx="10"/>
          </p:nvPr>
        </p:nvSpPr>
        <p:spPr/>
        <p:txBody>
          <a:bodyPr/>
          <a:lstStyle/>
          <a:p>
            <a:fld id="{CFA9C6AD-F5D9-4909-94C3-E6A9EFC35C84}" type="slidenum">
              <a:rPr lang="en-US" smtClean="0"/>
              <a:pPr/>
              <a:t>‹#›</a:t>
            </a:fld>
            <a:endParaRPr lang="en-US"/>
          </a:p>
        </p:txBody>
      </p:sp>
      <p:sp>
        <p:nvSpPr>
          <p:cNvPr id="4" name="Footer Placeholder 3"/>
          <p:cNvSpPr>
            <a:spLocks noGrp="1"/>
          </p:cNvSpPr>
          <p:nvPr>
            <p:ph type="ftr" sz="quarter" idx="11"/>
          </p:nvPr>
        </p:nvSpPr>
        <p:spPr/>
        <p:txBody>
          <a:bodyPr/>
          <a:lstStyle/>
          <a:p>
            <a:pPr>
              <a:defRPr/>
            </a:pPr>
            <a:r>
              <a:rPr lang="en-US"/>
              <a:t>Weekly Status Report | AXTRIA CONFIDENTIAL</a:t>
            </a:r>
          </a:p>
        </p:txBody>
      </p:sp>
      <p:sp>
        <p:nvSpPr>
          <p:cNvPr id="9" name="Content Placeholder 17"/>
          <p:cNvSpPr>
            <a:spLocks noGrp="1"/>
          </p:cNvSpPr>
          <p:nvPr>
            <p:ph sz="quarter" idx="16" hasCustomPrompt="1"/>
          </p:nvPr>
        </p:nvSpPr>
        <p:spPr>
          <a:xfrm>
            <a:off x="603444" y="1527049"/>
            <a:ext cx="5307829" cy="4756727"/>
          </a:xfrm>
        </p:spPr>
        <p:txBody>
          <a:bodyPr/>
          <a:lstStyle>
            <a:lvl1pPr>
              <a:defRPr/>
            </a:lvl1pPr>
          </a:lstStyle>
          <a:p>
            <a:pPr lvl="0"/>
            <a:r>
              <a:rPr lang="en-US" altLang="ja-JP"/>
              <a:t>Click to edit an Object</a:t>
            </a:r>
          </a:p>
        </p:txBody>
      </p:sp>
      <p:sp>
        <p:nvSpPr>
          <p:cNvPr id="14" name="Content Placeholder 19">
            <a:extLst>
              <a:ext uri="{FF2B5EF4-FFF2-40B4-BE49-F238E27FC236}">
                <a16:creationId xmlns:a16="http://schemas.microsoft.com/office/drawing/2014/main" id="{1B22C871-65DF-484B-8084-A66DE301B453}"/>
              </a:ext>
            </a:extLst>
          </p:cNvPr>
          <p:cNvSpPr>
            <a:spLocks noGrp="1"/>
          </p:cNvSpPr>
          <p:nvPr>
            <p:ph sz="quarter" idx="17" hasCustomPrompt="1"/>
          </p:nvPr>
        </p:nvSpPr>
        <p:spPr>
          <a:xfrm>
            <a:off x="6181438" y="1527048"/>
            <a:ext cx="5308599" cy="4747491"/>
          </a:xfrm>
        </p:spPr>
        <p:txBody>
          <a:bodyPr/>
          <a:lstStyle>
            <a:lvl1pPr>
              <a:defRPr/>
            </a:lvl1pPr>
            <a:lvl2pPr>
              <a:defRPr/>
            </a:lvl2pPr>
            <a:lvl3pPr>
              <a:defRPr/>
            </a:lvl3pPr>
            <a:lvl4pPr>
              <a:defRPr/>
            </a:lvl4pPr>
            <a:lvl5pPr>
              <a:defRPr/>
            </a:lvl5pPr>
          </a:lstStyle>
          <a:p>
            <a:pPr lvl="0"/>
            <a:r>
              <a:rPr lang="en-US" altLang="ja-JP"/>
              <a:t>Click to edit text</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Tree>
    <p:extLst>
      <p:ext uri="{BB962C8B-B14F-4D97-AF65-F5344CB8AC3E}">
        <p14:creationId xmlns:p14="http://schemas.microsoft.com/office/powerpoint/2010/main" val="41788906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034" y="1600200"/>
            <a:ext cx="1135756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Oval 8">
            <a:extLst>
              <a:ext uri="{FF2B5EF4-FFF2-40B4-BE49-F238E27FC236}">
                <a16:creationId xmlns:a16="http://schemas.microsoft.com/office/drawing/2014/main" id="{0623DF71-177A-4030-8840-ECCDE7ADFAA4}"/>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4">
            <a:extLst>
              <a:ext uri="{FF2B5EF4-FFF2-40B4-BE49-F238E27FC236}">
                <a16:creationId xmlns:a16="http://schemas.microsoft.com/office/drawing/2014/main" id="{7A8F558E-5EF9-4F20-A3A9-09854AA173E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1" name="TextBox 10">
            <a:extLst>
              <a:ext uri="{FF2B5EF4-FFF2-40B4-BE49-F238E27FC236}">
                <a16:creationId xmlns:a16="http://schemas.microsoft.com/office/drawing/2014/main" id="{BA9D1A30-1A46-46EC-BD30-91E3562A817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2021 Axtria and/or its affiliates. All rights reserved.  |  Axtria Confidential – Internal/Restricted/Highly Restricted</a:t>
            </a:r>
          </a:p>
        </p:txBody>
      </p:sp>
      <p:grpSp>
        <p:nvGrpSpPr>
          <p:cNvPr id="12" name="Group 4">
            <a:extLst>
              <a:ext uri="{FF2B5EF4-FFF2-40B4-BE49-F238E27FC236}">
                <a16:creationId xmlns:a16="http://schemas.microsoft.com/office/drawing/2014/main" id="{EE6EADA9-63AC-4647-A3E6-902D1DED2888}"/>
              </a:ext>
            </a:extLst>
          </p:cNvPr>
          <p:cNvGrpSpPr>
            <a:grpSpLocks noChangeAspect="1"/>
          </p:cNvGrpSpPr>
          <p:nvPr userDrawn="1"/>
        </p:nvGrpSpPr>
        <p:grpSpPr bwMode="auto">
          <a:xfrm>
            <a:off x="417382" y="6219825"/>
            <a:ext cx="1173293" cy="561975"/>
            <a:chOff x="5557" y="2809"/>
            <a:chExt cx="1712" cy="820"/>
          </a:xfrm>
        </p:grpSpPr>
        <p:sp>
          <p:nvSpPr>
            <p:cNvPr id="13" name="Freeform 5">
              <a:extLst>
                <a:ext uri="{FF2B5EF4-FFF2-40B4-BE49-F238E27FC236}">
                  <a16:creationId xmlns:a16="http://schemas.microsoft.com/office/drawing/2014/main" id="{1C37E59E-5C02-4C44-A72E-08719062246C}"/>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9751CA9-FDEA-4DB3-B6A9-499014C7FD8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66024FA-1444-49BD-BCDB-0A0D45F59E3E}"/>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D80C4F3A-7FC8-4189-8534-478A0C27DA3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F42C19F-4F31-47F3-B474-966DF6E46034}"/>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2E2DB398-A2DD-4286-84FB-D11DAE77A4C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4022BE4-C5C1-4F01-926F-5DE74F3C13C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4807EBC2-B435-467C-987F-858494A70800}"/>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25E0A32-F723-43BC-ADDC-A46E2DCEF961}"/>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F0A6E0F5-18EF-4153-8900-7947BBF2AA36}"/>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1F3D00D-1A1F-4158-988A-482D00AF55AC}"/>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C22570DF-6300-4260-AB7F-382FBAE3AE65}"/>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16C80A7-914F-4352-9EFA-2978D1949B73}"/>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EC1454C3-6516-4D2B-8E88-22B7037DE471}"/>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0B685EA6-5D33-4C0B-A0B4-3DF3B6B3082E}"/>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8BFCD39E-FC36-4C83-98FD-D1B03AB1DD3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C4CC79F-3C3D-49FE-AAA6-122864B2B71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4EA5CAC5-90B7-47B5-B593-B88A0E5A9B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880904F3-EF17-4F5A-81AB-D27605A9B8D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D39609D3-B774-41E8-8BCF-14E1C790665F}"/>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ED7D37F-4CA5-4EC8-8275-62038AAEE53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F5605DEF-1C7B-48EC-8A95-E379E875C76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97B40B57-57DC-4585-9248-68B5E43A4730}"/>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8E5B4B19-0A90-4FBA-ADEA-4130619EF67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159C5DA4-7A8A-4F37-9456-06BB4E82F86E}"/>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5">
            <a:extLst>
              <a:ext uri="{FF2B5EF4-FFF2-40B4-BE49-F238E27FC236}">
                <a16:creationId xmlns:a16="http://schemas.microsoft.com/office/drawing/2014/main" id="{482412A0-1259-4472-8023-D7F610247356}"/>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grpSp>
        <p:nvGrpSpPr>
          <p:cNvPr id="47" name="Group 4">
            <a:extLst>
              <a:ext uri="{FF2B5EF4-FFF2-40B4-BE49-F238E27FC236}">
                <a16:creationId xmlns:a16="http://schemas.microsoft.com/office/drawing/2014/main" id="{E040B7AB-D31D-49BD-90FC-4A3EF3DA9826}"/>
              </a:ext>
            </a:extLst>
          </p:cNvPr>
          <p:cNvGrpSpPr>
            <a:grpSpLocks/>
          </p:cNvGrpSpPr>
          <p:nvPr userDrawn="1"/>
        </p:nvGrpSpPr>
        <p:grpSpPr bwMode="auto">
          <a:xfrm>
            <a:off x="442615" y="1199910"/>
            <a:ext cx="2194560" cy="54864"/>
            <a:chOff x="4427" y="3199"/>
            <a:chExt cx="1196" cy="66"/>
          </a:xfrm>
        </p:grpSpPr>
        <p:sp>
          <p:nvSpPr>
            <p:cNvPr id="48" name="AutoShape 3">
              <a:extLst>
                <a:ext uri="{FF2B5EF4-FFF2-40B4-BE49-F238E27FC236}">
                  <a16:creationId xmlns:a16="http://schemas.microsoft.com/office/drawing/2014/main" id="{FB226E3A-12A5-4F06-AA80-4F1F37763BAD}"/>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a:extLst>
                <a:ext uri="{FF2B5EF4-FFF2-40B4-BE49-F238E27FC236}">
                  <a16:creationId xmlns:a16="http://schemas.microsoft.com/office/drawing/2014/main" id="{E6A4A5B0-B744-4671-9E50-FDA496A2B1F5}"/>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B1CB9D23-C86D-4995-8C56-44777645918F}"/>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12918C52-548D-467B-9B92-035F445764C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BB87039A-9B1C-4EB6-9270-29D26BE5D2C8}"/>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7BC6400A-B014-407E-89AB-9509C50AE593}"/>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94D5B242-9803-41ED-92B9-67AEA17760BC}"/>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5" name="Title 1">
            <a:extLst>
              <a:ext uri="{FF2B5EF4-FFF2-40B4-BE49-F238E27FC236}">
                <a16:creationId xmlns:a16="http://schemas.microsoft.com/office/drawing/2014/main" id="{41662133-531D-4CEB-9AB2-C4AAC94DA137}"/>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56" name="Subtitle 2">
            <a:extLst>
              <a:ext uri="{FF2B5EF4-FFF2-40B4-BE49-F238E27FC236}">
                <a16:creationId xmlns:a16="http://schemas.microsoft.com/office/drawing/2014/main" id="{BD9C3533-B026-4B66-8E8E-38E9E6919EC2}"/>
              </a:ext>
            </a:extLst>
          </p:cNvPr>
          <p:cNvSpPr>
            <a:spLocks noGrp="1"/>
          </p:cNvSpPr>
          <p:nvPr>
            <p:ph type="subTitle" idx="13" hasCustomPrompt="1"/>
          </p:nvPr>
        </p:nvSpPr>
        <p:spPr>
          <a:xfrm>
            <a:off x="428035" y="925173"/>
            <a:ext cx="11168220" cy="287729"/>
          </a:xfrm>
        </p:spPr>
        <p:txBody>
          <a:bodyPr lIns="0" tIns="45720" rIns="0" bIns="45720" anchor="ctr">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8415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 Main Cover">
    <p:spTree>
      <p:nvGrpSpPr>
        <p:cNvPr id="1" name=""/>
        <p:cNvGrpSpPr/>
        <p:nvPr/>
      </p:nvGrpSpPr>
      <p:grpSpPr>
        <a:xfrm>
          <a:off x="0" y="0"/>
          <a:ext cx="0" cy="0"/>
          <a:chOff x="0" y="0"/>
          <a:chExt cx="0" cy="0"/>
        </a:xfrm>
      </p:grpSpPr>
      <p:grpSp>
        <p:nvGrpSpPr>
          <p:cNvPr id="7" name="Group 4">
            <a:extLst>
              <a:ext uri="{FF2B5EF4-FFF2-40B4-BE49-F238E27FC236}">
                <a16:creationId xmlns:a16="http://schemas.microsoft.com/office/drawing/2014/main" id="{9E3E04CA-BFC0-4916-9573-B282F0C07B6C}"/>
              </a:ext>
            </a:extLst>
          </p:cNvPr>
          <p:cNvGrpSpPr>
            <a:grpSpLocks/>
          </p:cNvGrpSpPr>
          <p:nvPr userDrawn="1"/>
        </p:nvGrpSpPr>
        <p:grpSpPr bwMode="auto">
          <a:xfrm>
            <a:off x="939306" y="2772861"/>
            <a:ext cx="4480560" cy="54864"/>
            <a:chOff x="4427" y="3199"/>
            <a:chExt cx="1196" cy="66"/>
          </a:xfrm>
        </p:grpSpPr>
        <p:sp>
          <p:nvSpPr>
            <p:cNvPr id="8" name="AutoShape 3">
              <a:extLst>
                <a:ext uri="{FF2B5EF4-FFF2-40B4-BE49-F238E27FC236}">
                  <a16:creationId xmlns:a16="http://schemas.microsoft.com/office/drawing/2014/main" id="{BB937BC5-3BC0-4126-95FF-10C27538623A}"/>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
              <a:extLst>
                <a:ext uri="{FF2B5EF4-FFF2-40B4-BE49-F238E27FC236}">
                  <a16:creationId xmlns:a16="http://schemas.microsoft.com/office/drawing/2014/main" id="{C6E8602A-FDB5-46F0-9D3D-DB980779B63E}"/>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F33B8951-8B9D-4BE0-942B-F7D461180317}"/>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C175F94E-6281-4904-BEBB-D70D76244CC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8">
              <a:extLst>
                <a:ext uri="{FF2B5EF4-FFF2-40B4-BE49-F238E27FC236}">
                  <a16:creationId xmlns:a16="http://schemas.microsoft.com/office/drawing/2014/main" id="{B8ECE3DD-1845-4A9D-9DEC-D54C5A2EB794}"/>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9">
              <a:extLst>
                <a:ext uri="{FF2B5EF4-FFF2-40B4-BE49-F238E27FC236}">
                  <a16:creationId xmlns:a16="http://schemas.microsoft.com/office/drawing/2014/main" id="{981111BF-594C-483A-BFD9-87EFA84467DB}"/>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0">
              <a:extLst>
                <a:ext uri="{FF2B5EF4-FFF2-40B4-BE49-F238E27FC236}">
                  <a16:creationId xmlns:a16="http://schemas.microsoft.com/office/drawing/2014/main" id="{4B67D84E-97DE-4959-84D5-2C750B70052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4">
            <a:extLst>
              <a:ext uri="{FF2B5EF4-FFF2-40B4-BE49-F238E27FC236}">
                <a16:creationId xmlns:a16="http://schemas.microsoft.com/office/drawing/2014/main" id="{64D3B448-5F63-4459-B2BF-934FCD5AB8C8}"/>
              </a:ext>
            </a:extLst>
          </p:cNvPr>
          <p:cNvGrpSpPr>
            <a:grpSpLocks noChangeAspect="1"/>
          </p:cNvGrpSpPr>
          <p:nvPr userDrawn="1"/>
        </p:nvGrpSpPr>
        <p:grpSpPr bwMode="auto">
          <a:xfrm>
            <a:off x="847772" y="631825"/>
            <a:ext cx="1809656" cy="866775"/>
            <a:chOff x="5557" y="2809"/>
            <a:chExt cx="1712" cy="820"/>
          </a:xfrm>
        </p:grpSpPr>
        <p:sp>
          <p:nvSpPr>
            <p:cNvPr id="21" name="Freeform 5">
              <a:extLst>
                <a:ext uri="{FF2B5EF4-FFF2-40B4-BE49-F238E27FC236}">
                  <a16:creationId xmlns:a16="http://schemas.microsoft.com/office/drawing/2014/main" id="{495B06FB-B3C7-41E6-A02B-B19DD4D4A037}"/>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a:extLst>
                <a:ext uri="{FF2B5EF4-FFF2-40B4-BE49-F238E27FC236}">
                  <a16:creationId xmlns:a16="http://schemas.microsoft.com/office/drawing/2014/main" id="{F36C5FF0-9522-41A3-A733-7B2B874633C4}"/>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BF482B7A-E105-445D-A493-ED1584C876E2}"/>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C1CAD9F9-D04F-4A6B-9E0C-0E74C16BDB14}"/>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708FE198-DFE4-4ED3-8ADB-9F36266A98DC}"/>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0A362435-6BB4-4D44-852B-E0B056ABBDE8}"/>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a:extLst>
                <a:ext uri="{FF2B5EF4-FFF2-40B4-BE49-F238E27FC236}">
                  <a16:creationId xmlns:a16="http://schemas.microsoft.com/office/drawing/2014/main" id="{7DE1DCC5-C99D-4138-A2C3-B9F6EAA05D5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a:extLst>
                <a:ext uri="{FF2B5EF4-FFF2-40B4-BE49-F238E27FC236}">
                  <a16:creationId xmlns:a16="http://schemas.microsoft.com/office/drawing/2014/main" id="{CDCB694E-779B-4ACA-AA7D-8599DB499EC3}"/>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a:extLst>
                <a:ext uri="{FF2B5EF4-FFF2-40B4-BE49-F238E27FC236}">
                  <a16:creationId xmlns:a16="http://schemas.microsoft.com/office/drawing/2014/main" id="{A9362835-F9A6-49F8-A0B8-4F05CE1A0D6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a:extLst>
                <a:ext uri="{FF2B5EF4-FFF2-40B4-BE49-F238E27FC236}">
                  <a16:creationId xmlns:a16="http://schemas.microsoft.com/office/drawing/2014/main" id="{FB76F9B8-DF78-4B1D-B26E-14A368219B3B}"/>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a:extLst>
                <a:ext uri="{FF2B5EF4-FFF2-40B4-BE49-F238E27FC236}">
                  <a16:creationId xmlns:a16="http://schemas.microsoft.com/office/drawing/2014/main" id="{1EC756B9-2BB5-4054-A04B-130E90680E9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a:extLst>
                <a:ext uri="{FF2B5EF4-FFF2-40B4-BE49-F238E27FC236}">
                  <a16:creationId xmlns:a16="http://schemas.microsoft.com/office/drawing/2014/main" id="{1F2D8FDD-587E-4337-A28F-AC8BC17DC3D2}"/>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a:extLst>
                <a:ext uri="{FF2B5EF4-FFF2-40B4-BE49-F238E27FC236}">
                  <a16:creationId xmlns:a16="http://schemas.microsoft.com/office/drawing/2014/main" id="{650F7F78-7B83-4878-9E96-B4FB4FC03AC8}"/>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8">
              <a:extLst>
                <a:ext uri="{FF2B5EF4-FFF2-40B4-BE49-F238E27FC236}">
                  <a16:creationId xmlns:a16="http://schemas.microsoft.com/office/drawing/2014/main" id="{F0969A77-BB27-4C92-8055-B9C899C8B7FC}"/>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
              <a:extLst>
                <a:ext uri="{FF2B5EF4-FFF2-40B4-BE49-F238E27FC236}">
                  <a16:creationId xmlns:a16="http://schemas.microsoft.com/office/drawing/2014/main" id="{453C136C-CD41-49A0-8679-D62B90666C83}"/>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0">
              <a:extLst>
                <a:ext uri="{FF2B5EF4-FFF2-40B4-BE49-F238E27FC236}">
                  <a16:creationId xmlns:a16="http://schemas.microsoft.com/office/drawing/2014/main" id="{0D651A20-2DBC-4469-97F4-E661ED212C8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1">
              <a:extLst>
                <a:ext uri="{FF2B5EF4-FFF2-40B4-BE49-F238E27FC236}">
                  <a16:creationId xmlns:a16="http://schemas.microsoft.com/office/drawing/2014/main" id="{EFF59A6F-88EC-453E-994F-D169B85815E5}"/>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2">
              <a:extLst>
                <a:ext uri="{FF2B5EF4-FFF2-40B4-BE49-F238E27FC236}">
                  <a16:creationId xmlns:a16="http://schemas.microsoft.com/office/drawing/2014/main" id="{8819D743-2EEA-40D8-9AA6-D97B81382F8E}"/>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
              <a:extLst>
                <a:ext uri="{FF2B5EF4-FFF2-40B4-BE49-F238E27FC236}">
                  <a16:creationId xmlns:a16="http://schemas.microsoft.com/office/drawing/2014/main" id="{EBAAA470-1436-4C69-A647-D529C837AAC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4">
              <a:extLst>
                <a:ext uri="{FF2B5EF4-FFF2-40B4-BE49-F238E27FC236}">
                  <a16:creationId xmlns:a16="http://schemas.microsoft.com/office/drawing/2014/main" id="{4F2E7461-7DD4-45D5-9451-79FBC05D882C}"/>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5">
              <a:extLst>
                <a:ext uri="{FF2B5EF4-FFF2-40B4-BE49-F238E27FC236}">
                  <a16:creationId xmlns:a16="http://schemas.microsoft.com/office/drawing/2014/main" id="{A1109594-2B16-4571-80D8-86A74B1D6E5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6">
              <a:extLst>
                <a:ext uri="{FF2B5EF4-FFF2-40B4-BE49-F238E27FC236}">
                  <a16:creationId xmlns:a16="http://schemas.microsoft.com/office/drawing/2014/main" id="{E4378C8E-9B82-439B-9AAB-CC0BFBFADE3E}"/>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7">
              <a:extLst>
                <a:ext uri="{FF2B5EF4-FFF2-40B4-BE49-F238E27FC236}">
                  <a16:creationId xmlns:a16="http://schemas.microsoft.com/office/drawing/2014/main" id="{C2C7FA52-C010-4A8C-B7C3-B885C9D0D3D7}"/>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8">
              <a:extLst>
                <a:ext uri="{FF2B5EF4-FFF2-40B4-BE49-F238E27FC236}">
                  <a16:creationId xmlns:a16="http://schemas.microsoft.com/office/drawing/2014/main" id="{2F6310F6-B9EC-41DE-943D-B93AC9F9954B}"/>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
              <a:extLst>
                <a:ext uri="{FF2B5EF4-FFF2-40B4-BE49-F238E27FC236}">
                  <a16:creationId xmlns:a16="http://schemas.microsoft.com/office/drawing/2014/main" id="{CA1CE62A-3026-40C1-AF07-D743B5682717}"/>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6" name="Picture Placeholder 7">
            <a:extLst>
              <a:ext uri="{FF2B5EF4-FFF2-40B4-BE49-F238E27FC236}">
                <a16:creationId xmlns:a16="http://schemas.microsoft.com/office/drawing/2014/main" id="{4D8A649D-2D1A-4B5E-BE22-14CFD9EA0EEB}"/>
              </a:ext>
            </a:extLst>
          </p:cNvPr>
          <p:cNvSpPr>
            <a:spLocks noGrp="1"/>
          </p:cNvSpPr>
          <p:nvPr>
            <p:ph type="pic" sz="quarter" idx="10" hasCustomPrompt="1"/>
          </p:nvPr>
        </p:nvSpPr>
        <p:spPr>
          <a:xfrm>
            <a:off x="945408" y="3935268"/>
            <a:ext cx="1700810" cy="733713"/>
          </a:xfrm>
        </p:spPr>
        <p:txBody>
          <a:bodyPr>
            <a:normAutofit/>
          </a:bodyPr>
          <a:lstStyle>
            <a:lvl1pPr marL="0" indent="0" algn="ctr" defTabSz="914400" rtl="0" eaLnBrk="1" latinLnBrk="0" hangingPunct="1">
              <a:buNone/>
              <a:defRPr lang="en-US" sz="1800" kern="1200" dirty="0">
                <a:solidFill>
                  <a:schemeClr val="bg1">
                    <a:lumMod val="75000"/>
                  </a:schemeClr>
                </a:solidFill>
                <a:latin typeface="+mn-lt"/>
                <a:ea typeface="+mn-ea"/>
                <a:cs typeface="+mn-cs"/>
              </a:defRPr>
            </a:lvl1pPr>
          </a:lstStyle>
          <a:p>
            <a:pPr algn="ctr"/>
            <a:r>
              <a:rPr lang="en-US">
                <a:solidFill>
                  <a:schemeClr val="bg1">
                    <a:lumMod val="75000"/>
                  </a:schemeClr>
                </a:solidFill>
              </a:rPr>
              <a:t>Client Logo Placeholder</a:t>
            </a:r>
          </a:p>
        </p:txBody>
      </p:sp>
      <p:sp>
        <p:nvSpPr>
          <p:cNvPr id="47" name="Title 1">
            <a:extLst>
              <a:ext uri="{FF2B5EF4-FFF2-40B4-BE49-F238E27FC236}">
                <a16:creationId xmlns:a16="http://schemas.microsoft.com/office/drawing/2014/main" id="{9AAB86EC-D172-4E21-8004-EC122206F049}"/>
              </a:ext>
            </a:extLst>
          </p:cNvPr>
          <p:cNvSpPr>
            <a:spLocks noGrp="1"/>
          </p:cNvSpPr>
          <p:nvPr>
            <p:ph type="title" hasCustomPrompt="1"/>
          </p:nvPr>
        </p:nvSpPr>
        <p:spPr>
          <a:xfrm>
            <a:off x="856386" y="1468582"/>
            <a:ext cx="7276232" cy="1268989"/>
          </a:xfrm>
        </p:spPr>
        <p:txBody>
          <a:bodyPr anchor="b">
            <a:normAutofit/>
          </a:bodyPr>
          <a:lstStyle>
            <a:lvl1pPr marL="0" algn="l" defTabSz="914400" rtl="0" eaLnBrk="1" latinLnBrk="0" hangingPunct="1">
              <a:lnSpc>
                <a:spcPct val="100000"/>
              </a:lnSpc>
              <a:defRPr lang="en-US" sz="4400" kern="1200" cap="all" dirty="0">
                <a:solidFill>
                  <a:schemeClr val="tx1"/>
                </a:solidFill>
                <a:latin typeface="Franklin Gothic Book" panose="020B0503020102020204" pitchFamily="34" charset="0"/>
                <a:ea typeface="+mn-ea"/>
                <a:cs typeface="+mn-cs"/>
              </a:defRPr>
            </a:lvl1pPr>
          </a:lstStyle>
          <a:p>
            <a:pPr>
              <a:lnSpc>
                <a:spcPts val="5000"/>
              </a:lnSpc>
            </a:pPr>
            <a:r>
              <a:rPr lang="en-US" sz="4400" cap="all">
                <a:latin typeface="Franklin Gothic Book" panose="020B0503020102020204" pitchFamily="34" charset="0"/>
              </a:rPr>
              <a:t>Title goes here</a:t>
            </a:r>
          </a:p>
        </p:txBody>
      </p:sp>
      <p:grpSp>
        <p:nvGrpSpPr>
          <p:cNvPr id="48" name="Graphic 553">
            <a:extLst>
              <a:ext uri="{FF2B5EF4-FFF2-40B4-BE49-F238E27FC236}">
                <a16:creationId xmlns:a16="http://schemas.microsoft.com/office/drawing/2014/main" id="{D073A7FA-0863-409F-BC39-432E55CF48D6}"/>
              </a:ext>
            </a:extLst>
          </p:cNvPr>
          <p:cNvGrpSpPr/>
          <p:nvPr userDrawn="1"/>
        </p:nvGrpSpPr>
        <p:grpSpPr>
          <a:xfrm>
            <a:off x="5059001" y="94491"/>
            <a:ext cx="7155112" cy="6820799"/>
            <a:chOff x="5000945" y="36435"/>
            <a:chExt cx="7155112" cy="6820799"/>
          </a:xfrm>
        </p:grpSpPr>
        <p:sp>
          <p:nvSpPr>
            <p:cNvPr id="49" name="Freeform: Shape 48">
              <a:extLst>
                <a:ext uri="{FF2B5EF4-FFF2-40B4-BE49-F238E27FC236}">
                  <a16:creationId xmlns:a16="http://schemas.microsoft.com/office/drawing/2014/main" id="{BD733F6E-734A-488A-A8BB-A6D3CA76A172}"/>
                </a:ext>
              </a:extLst>
            </p:cNvPr>
            <p:cNvSpPr/>
            <p:nvPr/>
          </p:nvSpPr>
          <p:spPr>
            <a:xfrm>
              <a:off x="11318513" y="5808205"/>
              <a:ext cx="832319" cy="770950"/>
            </a:xfrm>
            <a:custGeom>
              <a:avLst/>
              <a:gdLst>
                <a:gd name="connsiteX0" fmla="*/ 0 w 832318"/>
                <a:gd name="connsiteY0" fmla="*/ 571116 h 770949"/>
                <a:gd name="connsiteX1" fmla="*/ 806620 w 832318"/>
                <a:gd name="connsiteY1" fmla="*/ 771333 h 770949"/>
                <a:gd name="connsiteX2" fmla="*/ 835770 w 832318"/>
                <a:gd name="connsiteY2" fmla="*/ 0 h 770949"/>
              </a:gdLst>
              <a:ahLst/>
              <a:cxnLst>
                <a:cxn ang="0">
                  <a:pos x="connsiteX0" y="connsiteY0"/>
                </a:cxn>
                <a:cxn ang="0">
                  <a:pos x="connsiteX1" y="connsiteY1"/>
                </a:cxn>
                <a:cxn ang="0">
                  <a:pos x="connsiteX2" y="connsiteY2"/>
                </a:cxn>
              </a:cxnLst>
              <a:rect l="l" t="t" r="r" b="b"/>
              <a:pathLst>
                <a:path w="832318" h="770949">
                  <a:moveTo>
                    <a:pt x="0" y="571116"/>
                  </a:moveTo>
                  <a:lnTo>
                    <a:pt x="806620" y="771333"/>
                  </a:lnTo>
                  <a:lnTo>
                    <a:pt x="835770" y="0"/>
                  </a:lnTo>
                  <a:close/>
                </a:path>
              </a:pathLst>
            </a:custGeom>
            <a:solidFill>
              <a:srgbClr val="F1F2F2"/>
            </a:solidFill>
            <a:ln w="383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8D1BF0F-37F2-4176-8739-976317EBCDB6}"/>
                </a:ext>
              </a:extLst>
            </p:cNvPr>
            <p:cNvSpPr/>
            <p:nvPr/>
          </p:nvSpPr>
          <p:spPr>
            <a:xfrm>
              <a:off x="7565790" y="4883065"/>
              <a:ext cx="1238889" cy="951221"/>
            </a:xfrm>
            <a:custGeom>
              <a:avLst/>
              <a:gdLst>
                <a:gd name="connsiteX0" fmla="*/ 0 w 1238889"/>
                <a:gd name="connsiteY0" fmla="*/ 380872 h 951221"/>
                <a:gd name="connsiteX1" fmla="*/ 207505 w 1238889"/>
                <a:gd name="connsiteY1" fmla="*/ 0 h 951221"/>
                <a:gd name="connsiteX2" fmla="*/ 1239656 w 1238889"/>
                <a:gd name="connsiteY2" fmla="*/ 953139 h 951221"/>
              </a:gdLst>
              <a:ahLst/>
              <a:cxnLst>
                <a:cxn ang="0">
                  <a:pos x="connsiteX0" y="connsiteY0"/>
                </a:cxn>
                <a:cxn ang="0">
                  <a:pos x="connsiteX1" y="connsiteY1"/>
                </a:cxn>
                <a:cxn ang="0">
                  <a:pos x="connsiteX2" y="connsiteY2"/>
                </a:cxn>
              </a:cxnLst>
              <a:rect l="l" t="t" r="r" b="b"/>
              <a:pathLst>
                <a:path w="1238889" h="951221">
                  <a:moveTo>
                    <a:pt x="0" y="380872"/>
                  </a:moveTo>
                  <a:lnTo>
                    <a:pt x="207505" y="0"/>
                  </a:lnTo>
                  <a:lnTo>
                    <a:pt x="1239656" y="953139"/>
                  </a:lnTo>
                  <a:close/>
                </a:path>
              </a:pathLst>
            </a:custGeom>
            <a:solidFill>
              <a:srgbClr val="F1F2F2"/>
            </a:solidFill>
            <a:ln w="383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A59B621-C835-4283-82DC-7FF39C126FD4}"/>
                </a:ext>
              </a:extLst>
            </p:cNvPr>
            <p:cNvSpPr/>
            <p:nvPr/>
          </p:nvSpPr>
          <p:spPr>
            <a:xfrm>
              <a:off x="9151416" y="1874827"/>
              <a:ext cx="839990" cy="820812"/>
            </a:xfrm>
            <a:custGeom>
              <a:avLst/>
              <a:gdLst>
                <a:gd name="connsiteX0" fmla="*/ 0 w 839989"/>
                <a:gd name="connsiteY0" fmla="*/ 820812 h 820812"/>
                <a:gd name="connsiteX1" fmla="*/ 6136 w 839989"/>
                <a:gd name="connsiteY1" fmla="*/ 0 h 820812"/>
                <a:gd name="connsiteX2" fmla="*/ 841140 w 839989"/>
                <a:gd name="connsiteY2" fmla="*/ 442625 h 820812"/>
              </a:gdLst>
              <a:ahLst/>
              <a:cxnLst>
                <a:cxn ang="0">
                  <a:pos x="connsiteX0" y="connsiteY0"/>
                </a:cxn>
                <a:cxn ang="0">
                  <a:pos x="connsiteX1" y="connsiteY1"/>
                </a:cxn>
                <a:cxn ang="0">
                  <a:pos x="connsiteX2" y="connsiteY2"/>
                </a:cxn>
              </a:cxnLst>
              <a:rect l="l" t="t" r="r" b="b"/>
              <a:pathLst>
                <a:path w="839989" h="820812">
                  <a:moveTo>
                    <a:pt x="0" y="820812"/>
                  </a:moveTo>
                  <a:lnTo>
                    <a:pt x="6136" y="0"/>
                  </a:lnTo>
                  <a:lnTo>
                    <a:pt x="841140" y="442625"/>
                  </a:lnTo>
                  <a:close/>
                </a:path>
              </a:pathLst>
            </a:custGeom>
            <a:solidFill>
              <a:srgbClr val="F1F2F2"/>
            </a:solidFill>
            <a:ln w="383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AF2AE6B-B421-499F-A5D7-88914E48FE34}"/>
                </a:ext>
              </a:extLst>
            </p:cNvPr>
            <p:cNvSpPr/>
            <p:nvPr/>
          </p:nvSpPr>
          <p:spPr>
            <a:xfrm>
              <a:off x="9116512" y="4081047"/>
              <a:ext cx="1733678" cy="613691"/>
            </a:xfrm>
            <a:custGeom>
              <a:avLst/>
              <a:gdLst>
                <a:gd name="connsiteX0" fmla="*/ 0 w 1733677"/>
                <a:gd name="connsiteY0" fmla="*/ 534679 h 613691"/>
                <a:gd name="connsiteX1" fmla="*/ 1734829 w 1733677"/>
                <a:gd name="connsiteY1" fmla="*/ 615993 h 613691"/>
                <a:gd name="connsiteX2" fmla="*/ 214408 w 1733677"/>
                <a:gd name="connsiteY2" fmla="*/ 0 h 613691"/>
              </a:gdLst>
              <a:ahLst/>
              <a:cxnLst>
                <a:cxn ang="0">
                  <a:pos x="connsiteX0" y="connsiteY0"/>
                </a:cxn>
                <a:cxn ang="0">
                  <a:pos x="connsiteX1" y="connsiteY1"/>
                </a:cxn>
                <a:cxn ang="0">
                  <a:pos x="connsiteX2" y="connsiteY2"/>
                </a:cxn>
              </a:cxnLst>
              <a:rect l="l" t="t" r="r" b="b"/>
              <a:pathLst>
                <a:path w="1733677" h="613691">
                  <a:moveTo>
                    <a:pt x="0" y="534679"/>
                  </a:moveTo>
                  <a:lnTo>
                    <a:pt x="1734829" y="615993"/>
                  </a:lnTo>
                  <a:lnTo>
                    <a:pt x="214408" y="0"/>
                  </a:lnTo>
                  <a:close/>
                </a:path>
              </a:pathLst>
            </a:custGeom>
            <a:solidFill>
              <a:srgbClr val="F1F2F2"/>
            </a:solidFill>
            <a:ln w="383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A00A3910-C408-412F-8275-34C6792C3E18}"/>
                </a:ext>
              </a:extLst>
            </p:cNvPr>
            <p:cNvSpPr/>
            <p:nvPr/>
          </p:nvSpPr>
          <p:spPr>
            <a:xfrm>
              <a:off x="11274787" y="108619"/>
              <a:ext cx="878346" cy="705745"/>
            </a:xfrm>
            <a:custGeom>
              <a:avLst/>
              <a:gdLst>
                <a:gd name="connsiteX0" fmla="*/ 879880 w 878345"/>
                <a:gd name="connsiteY0" fmla="*/ 699152 h 705744"/>
                <a:gd name="connsiteX1" fmla="*/ 9589 w 878345"/>
                <a:gd name="connsiteY1" fmla="*/ 218172 h 705744"/>
                <a:gd name="connsiteX2" fmla="*/ 244326 w 878345"/>
                <a:gd name="connsiteY2" fmla="*/ 7982 h 705744"/>
                <a:gd name="connsiteX3" fmla="*/ 880647 w 878345"/>
                <a:gd name="connsiteY3" fmla="*/ 475922 h 705744"/>
                <a:gd name="connsiteX4" fmla="*/ 880647 w 878345"/>
                <a:gd name="connsiteY4" fmla="*/ 467100 h 705744"/>
                <a:gd name="connsiteX5" fmla="*/ 246243 w 878345"/>
                <a:gd name="connsiteY5" fmla="*/ 695 h 705744"/>
                <a:gd name="connsiteX6" fmla="*/ 241641 w 878345"/>
                <a:gd name="connsiteY6" fmla="*/ 1078 h 705744"/>
                <a:gd name="connsiteX7" fmla="*/ 1151 w 878345"/>
                <a:gd name="connsiteY7" fmla="*/ 216637 h 705744"/>
                <a:gd name="connsiteX8" fmla="*/ 0 w 878345"/>
                <a:gd name="connsiteY8" fmla="*/ 219706 h 705744"/>
                <a:gd name="connsiteX9" fmla="*/ 1918 w 878345"/>
                <a:gd name="connsiteY9" fmla="*/ 222391 h 705744"/>
                <a:gd name="connsiteX10" fmla="*/ 879880 w 878345"/>
                <a:gd name="connsiteY10" fmla="*/ 707590 h 705744"/>
                <a:gd name="connsiteX11" fmla="*/ 879880 w 878345"/>
                <a:gd name="connsiteY11" fmla="*/ 699152 h 705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345" h="705744">
                  <a:moveTo>
                    <a:pt x="879880" y="699152"/>
                  </a:moveTo>
                  <a:lnTo>
                    <a:pt x="9589" y="218172"/>
                  </a:lnTo>
                  <a:lnTo>
                    <a:pt x="244326" y="7982"/>
                  </a:lnTo>
                  <a:lnTo>
                    <a:pt x="880647" y="475922"/>
                  </a:lnTo>
                  <a:lnTo>
                    <a:pt x="880647" y="467100"/>
                  </a:lnTo>
                  <a:lnTo>
                    <a:pt x="246243" y="695"/>
                  </a:lnTo>
                  <a:cubicBezTo>
                    <a:pt x="244710" y="-456"/>
                    <a:pt x="242792" y="-72"/>
                    <a:pt x="241641" y="1078"/>
                  </a:cubicBezTo>
                  <a:lnTo>
                    <a:pt x="1151" y="216637"/>
                  </a:lnTo>
                  <a:cubicBezTo>
                    <a:pt x="384" y="217405"/>
                    <a:pt x="0" y="218555"/>
                    <a:pt x="0" y="219706"/>
                  </a:cubicBezTo>
                  <a:cubicBezTo>
                    <a:pt x="0" y="220857"/>
                    <a:pt x="767" y="222007"/>
                    <a:pt x="1918" y="222391"/>
                  </a:cubicBezTo>
                  <a:lnTo>
                    <a:pt x="879880" y="707590"/>
                  </a:lnTo>
                  <a:lnTo>
                    <a:pt x="879880" y="699152"/>
                  </a:lnTo>
                  <a:close/>
                </a:path>
              </a:pathLst>
            </a:custGeom>
            <a:solidFill>
              <a:srgbClr val="C4C4C4"/>
            </a:solidFill>
            <a:ln w="383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E8C22E2B-CFFB-4BB1-BA70-DE18B45E00C4}"/>
                </a:ext>
              </a:extLst>
            </p:cNvPr>
            <p:cNvSpPr/>
            <p:nvPr/>
          </p:nvSpPr>
          <p:spPr>
            <a:xfrm>
              <a:off x="11274308" y="323707"/>
              <a:ext cx="878346" cy="1150671"/>
            </a:xfrm>
            <a:custGeom>
              <a:avLst/>
              <a:gdLst>
                <a:gd name="connsiteX0" fmla="*/ 876907 w 878345"/>
                <a:gd name="connsiteY0" fmla="*/ 1141865 h 1150671"/>
                <a:gd name="connsiteX1" fmla="*/ 17356 w 878345"/>
                <a:gd name="connsiteY1" fmla="*/ 15358 h 1150671"/>
                <a:gd name="connsiteX2" fmla="*/ 879976 w 878345"/>
                <a:gd name="connsiteY2" fmla="*/ 492119 h 1150671"/>
                <a:gd name="connsiteX3" fmla="*/ 879976 w 878345"/>
                <a:gd name="connsiteY3" fmla="*/ 483681 h 1150671"/>
                <a:gd name="connsiteX4" fmla="*/ 5466 w 878345"/>
                <a:gd name="connsiteY4" fmla="*/ 399 h 1150671"/>
                <a:gd name="connsiteX5" fmla="*/ 863 w 878345"/>
                <a:gd name="connsiteY5" fmla="*/ 1166 h 1150671"/>
                <a:gd name="connsiteX6" fmla="*/ 863 w 878345"/>
                <a:gd name="connsiteY6" fmla="*/ 5769 h 1150671"/>
                <a:gd name="connsiteX7" fmla="*/ 876524 w 878345"/>
                <a:gd name="connsiteY7" fmla="*/ 1153372 h 1150671"/>
                <a:gd name="connsiteX8" fmla="*/ 876907 w 878345"/>
                <a:gd name="connsiteY8" fmla="*/ 1141865 h 11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345" h="1150671">
                  <a:moveTo>
                    <a:pt x="876907" y="1141865"/>
                  </a:moveTo>
                  <a:lnTo>
                    <a:pt x="17356" y="15358"/>
                  </a:lnTo>
                  <a:lnTo>
                    <a:pt x="879976" y="492119"/>
                  </a:lnTo>
                  <a:lnTo>
                    <a:pt x="879976" y="483681"/>
                  </a:lnTo>
                  <a:lnTo>
                    <a:pt x="5466" y="399"/>
                  </a:lnTo>
                  <a:cubicBezTo>
                    <a:pt x="3932" y="-368"/>
                    <a:pt x="2014" y="16"/>
                    <a:pt x="863" y="1166"/>
                  </a:cubicBezTo>
                  <a:cubicBezTo>
                    <a:pt x="-288" y="2317"/>
                    <a:pt x="-288" y="4235"/>
                    <a:pt x="863" y="5769"/>
                  </a:cubicBezTo>
                  <a:lnTo>
                    <a:pt x="876524" y="1153372"/>
                  </a:lnTo>
                  <a:lnTo>
                    <a:pt x="876907" y="1141865"/>
                  </a:lnTo>
                  <a:close/>
                </a:path>
              </a:pathLst>
            </a:custGeom>
            <a:solidFill>
              <a:srgbClr val="C4C4C4"/>
            </a:solidFill>
            <a:ln w="383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7346FB5-AFB7-42FF-8EBB-9E0C6BB346E9}"/>
                </a:ext>
              </a:extLst>
            </p:cNvPr>
            <p:cNvSpPr/>
            <p:nvPr/>
          </p:nvSpPr>
          <p:spPr>
            <a:xfrm>
              <a:off x="8586436" y="6306925"/>
              <a:ext cx="1307930" cy="540815"/>
            </a:xfrm>
            <a:custGeom>
              <a:avLst/>
              <a:gdLst>
                <a:gd name="connsiteX0" fmla="*/ 17643 w 1307929"/>
                <a:gd name="connsiteY0" fmla="*/ 536117 h 540815"/>
                <a:gd name="connsiteX1" fmla="*/ 1187876 w 1307929"/>
                <a:gd name="connsiteY1" fmla="*/ 8342 h 540815"/>
                <a:gd name="connsiteX2" fmla="*/ 1302559 w 1307929"/>
                <a:gd name="connsiteY2" fmla="*/ 542637 h 540815"/>
                <a:gd name="connsiteX3" fmla="*/ 1309847 w 1307929"/>
                <a:gd name="connsiteY3" fmla="*/ 542637 h 540815"/>
                <a:gd name="connsiteX4" fmla="*/ 1194013 w 1307929"/>
                <a:gd name="connsiteY4" fmla="*/ 2589 h 540815"/>
                <a:gd name="connsiteX5" fmla="*/ 1192096 w 1307929"/>
                <a:gd name="connsiteY5" fmla="*/ 288 h 540815"/>
                <a:gd name="connsiteX6" fmla="*/ 1189027 w 1307929"/>
                <a:gd name="connsiteY6" fmla="*/ 288 h 540815"/>
                <a:gd name="connsiteX7" fmla="*/ 0 w 1307929"/>
                <a:gd name="connsiteY7" fmla="*/ 536500 h 540815"/>
                <a:gd name="connsiteX8" fmla="*/ 17643 w 1307929"/>
                <a:gd name="connsiteY8" fmla="*/ 536117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7929" h="540815">
                  <a:moveTo>
                    <a:pt x="17643" y="536117"/>
                  </a:moveTo>
                  <a:lnTo>
                    <a:pt x="1187876" y="8342"/>
                  </a:lnTo>
                  <a:lnTo>
                    <a:pt x="1302559" y="542637"/>
                  </a:lnTo>
                  <a:lnTo>
                    <a:pt x="1309847" y="542637"/>
                  </a:lnTo>
                  <a:lnTo>
                    <a:pt x="1194013" y="2589"/>
                  </a:lnTo>
                  <a:cubicBezTo>
                    <a:pt x="1193629" y="1438"/>
                    <a:pt x="1193245" y="671"/>
                    <a:pt x="1192096" y="288"/>
                  </a:cubicBezTo>
                  <a:cubicBezTo>
                    <a:pt x="1190945" y="-96"/>
                    <a:pt x="1189794" y="-96"/>
                    <a:pt x="1189027" y="288"/>
                  </a:cubicBezTo>
                  <a:lnTo>
                    <a:pt x="0" y="536500"/>
                  </a:lnTo>
                  <a:lnTo>
                    <a:pt x="17643" y="536117"/>
                  </a:lnTo>
                  <a:close/>
                </a:path>
              </a:pathLst>
            </a:custGeom>
            <a:solidFill>
              <a:srgbClr val="C4C4C4"/>
            </a:solidFill>
            <a:ln w="383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F667A59-4B60-426C-B2D2-D4DBD13E57A2}"/>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550EB95A-3233-4F72-9724-3B493228CDC0}"/>
                </a:ext>
              </a:extLst>
            </p:cNvPr>
            <p:cNvSpPr/>
            <p:nvPr/>
          </p:nvSpPr>
          <p:spPr>
            <a:xfrm>
              <a:off x="11515517" y="87451"/>
              <a:ext cx="640540" cy="494789"/>
            </a:xfrm>
            <a:custGeom>
              <a:avLst/>
              <a:gdLst>
                <a:gd name="connsiteX0" fmla="*/ 640300 w 640540"/>
                <a:gd name="connsiteY0" fmla="*/ 488268 h 494788"/>
                <a:gd name="connsiteX1" fmla="*/ 14335 w 640540"/>
                <a:gd name="connsiteY1" fmla="*/ 28000 h 494788"/>
                <a:gd name="connsiteX2" fmla="*/ 642986 w 640540"/>
                <a:gd name="connsiteY2" fmla="*/ 7288 h 494788"/>
                <a:gd name="connsiteX3" fmla="*/ 642986 w 640540"/>
                <a:gd name="connsiteY3" fmla="*/ 0 h 494788"/>
                <a:gd name="connsiteX4" fmla="*/ 3596 w 640540"/>
                <a:gd name="connsiteY4" fmla="*/ 21096 h 494788"/>
                <a:gd name="connsiteX5" fmla="*/ 144 w 640540"/>
                <a:gd name="connsiteY5" fmla="*/ 23781 h 494788"/>
                <a:gd name="connsiteX6" fmla="*/ 1295 w 640540"/>
                <a:gd name="connsiteY6" fmla="*/ 27616 h 494788"/>
                <a:gd name="connsiteX7" fmla="*/ 640300 w 640540"/>
                <a:gd name="connsiteY7" fmla="*/ 497474 h 494788"/>
                <a:gd name="connsiteX8" fmla="*/ 640300 w 640540"/>
                <a:gd name="connsiteY8" fmla="*/ 488268 h 494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0540" h="494788">
                  <a:moveTo>
                    <a:pt x="640300" y="488268"/>
                  </a:moveTo>
                  <a:lnTo>
                    <a:pt x="14335" y="28000"/>
                  </a:lnTo>
                  <a:lnTo>
                    <a:pt x="642986" y="7288"/>
                  </a:lnTo>
                  <a:lnTo>
                    <a:pt x="642986" y="0"/>
                  </a:lnTo>
                  <a:lnTo>
                    <a:pt x="3596" y="21096"/>
                  </a:lnTo>
                  <a:cubicBezTo>
                    <a:pt x="2062" y="21096"/>
                    <a:pt x="528" y="22246"/>
                    <a:pt x="144" y="23781"/>
                  </a:cubicBezTo>
                  <a:cubicBezTo>
                    <a:pt x="-240" y="25315"/>
                    <a:pt x="144" y="26849"/>
                    <a:pt x="1295" y="27616"/>
                  </a:cubicBezTo>
                  <a:lnTo>
                    <a:pt x="640300" y="497474"/>
                  </a:lnTo>
                  <a:lnTo>
                    <a:pt x="640300" y="488268"/>
                  </a:lnTo>
                  <a:close/>
                </a:path>
              </a:pathLst>
            </a:custGeom>
            <a:solidFill>
              <a:srgbClr val="C4C4C4"/>
            </a:solidFill>
            <a:ln w="383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373FC72-0E92-409C-BA8C-B076F4D1DE43}"/>
                </a:ext>
              </a:extLst>
            </p:cNvPr>
            <p:cNvSpPr/>
            <p:nvPr/>
          </p:nvSpPr>
          <p:spPr>
            <a:xfrm>
              <a:off x="11279635" y="2725138"/>
              <a:ext cx="863003" cy="479446"/>
            </a:xfrm>
            <a:custGeom>
              <a:avLst/>
              <a:gdLst>
                <a:gd name="connsiteX0" fmla="*/ 862758 w 863003"/>
                <a:gd name="connsiteY0" fmla="*/ 472960 h 479446"/>
                <a:gd name="connsiteX1" fmla="*/ 15481 w 863003"/>
                <a:gd name="connsiteY1" fmla="*/ 423098 h 479446"/>
                <a:gd name="connsiteX2" fmla="*/ 700130 w 863003"/>
                <a:gd name="connsiteY2" fmla="*/ 8089 h 479446"/>
                <a:gd name="connsiteX3" fmla="*/ 864676 w 863003"/>
                <a:gd name="connsiteY3" fmla="*/ 136197 h 479446"/>
                <a:gd name="connsiteX4" fmla="*/ 864676 w 863003"/>
                <a:gd name="connsiteY4" fmla="*/ 126992 h 479446"/>
                <a:gd name="connsiteX5" fmla="*/ 702815 w 863003"/>
                <a:gd name="connsiteY5" fmla="*/ 802 h 479446"/>
                <a:gd name="connsiteX6" fmla="*/ 698596 w 863003"/>
                <a:gd name="connsiteY6" fmla="*/ 418 h 479446"/>
                <a:gd name="connsiteX7" fmla="*/ 1672 w 863003"/>
                <a:gd name="connsiteY7" fmla="*/ 423098 h 479446"/>
                <a:gd name="connsiteX8" fmla="*/ 139 w 863003"/>
                <a:gd name="connsiteY8" fmla="*/ 426934 h 479446"/>
                <a:gd name="connsiteX9" fmla="*/ 3590 w 863003"/>
                <a:gd name="connsiteY9" fmla="*/ 429618 h 479446"/>
                <a:gd name="connsiteX10" fmla="*/ 863142 w 863003"/>
                <a:gd name="connsiteY10" fmla="*/ 480248 h 479446"/>
                <a:gd name="connsiteX11" fmla="*/ 862758 w 863003"/>
                <a:gd name="connsiteY11" fmla="*/ 472960 h 47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63003" h="479446">
                  <a:moveTo>
                    <a:pt x="862758" y="472960"/>
                  </a:moveTo>
                  <a:lnTo>
                    <a:pt x="15481" y="423098"/>
                  </a:lnTo>
                  <a:lnTo>
                    <a:pt x="700130" y="8089"/>
                  </a:lnTo>
                  <a:lnTo>
                    <a:pt x="864676" y="136197"/>
                  </a:lnTo>
                  <a:lnTo>
                    <a:pt x="864676" y="126992"/>
                  </a:lnTo>
                  <a:lnTo>
                    <a:pt x="702815" y="802"/>
                  </a:lnTo>
                  <a:cubicBezTo>
                    <a:pt x="701664" y="35"/>
                    <a:pt x="700130" y="-349"/>
                    <a:pt x="698596" y="418"/>
                  </a:cubicBezTo>
                  <a:lnTo>
                    <a:pt x="1672" y="423098"/>
                  </a:lnTo>
                  <a:cubicBezTo>
                    <a:pt x="139" y="423865"/>
                    <a:pt x="-245" y="425399"/>
                    <a:pt x="139" y="426934"/>
                  </a:cubicBezTo>
                  <a:cubicBezTo>
                    <a:pt x="522" y="428468"/>
                    <a:pt x="2056" y="429618"/>
                    <a:pt x="3590" y="429618"/>
                  </a:cubicBezTo>
                  <a:lnTo>
                    <a:pt x="863142" y="480248"/>
                  </a:lnTo>
                  <a:lnTo>
                    <a:pt x="862758" y="472960"/>
                  </a:lnTo>
                  <a:close/>
                </a:path>
              </a:pathLst>
            </a:custGeom>
            <a:solidFill>
              <a:srgbClr val="C4C4C4"/>
            </a:solidFill>
            <a:ln w="383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B4C121F-10A2-4646-826A-065682A4092C}"/>
                </a:ext>
              </a:extLst>
            </p:cNvPr>
            <p:cNvSpPr/>
            <p:nvPr/>
          </p:nvSpPr>
          <p:spPr>
            <a:xfrm>
              <a:off x="5845537" y="6575986"/>
              <a:ext cx="180272" cy="253148"/>
            </a:xfrm>
            <a:custGeom>
              <a:avLst/>
              <a:gdLst>
                <a:gd name="connsiteX0" fmla="*/ 8439 w 180271"/>
                <a:gd name="connsiteY0" fmla="*/ 252864 h 253147"/>
                <a:gd name="connsiteX1" fmla="*/ 148053 w 180271"/>
                <a:gd name="connsiteY1" fmla="*/ 14675 h 253147"/>
                <a:gd name="connsiteX2" fmla="*/ 176053 w 180271"/>
                <a:gd name="connsiteY2" fmla="*/ 253631 h 253147"/>
                <a:gd name="connsiteX3" fmla="*/ 183340 w 180271"/>
                <a:gd name="connsiteY3" fmla="*/ 253631 h 253147"/>
                <a:gd name="connsiteX4" fmla="*/ 153807 w 180271"/>
                <a:gd name="connsiteY4" fmla="*/ 3168 h 253147"/>
                <a:gd name="connsiteX5" fmla="*/ 151122 w 180271"/>
                <a:gd name="connsiteY5" fmla="*/ 100 h 253147"/>
                <a:gd name="connsiteX6" fmla="*/ 147286 w 180271"/>
                <a:gd name="connsiteY6" fmla="*/ 1634 h 253147"/>
                <a:gd name="connsiteX7" fmla="*/ 0 w 180271"/>
                <a:gd name="connsiteY7" fmla="*/ 252864 h 253147"/>
                <a:gd name="connsiteX8" fmla="*/ 8439 w 180271"/>
                <a:gd name="connsiteY8" fmla="*/ 252864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0271" h="253147">
                  <a:moveTo>
                    <a:pt x="8439" y="252864"/>
                  </a:moveTo>
                  <a:lnTo>
                    <a:pt x="148053" y="14675"/>
                  </a:lnTo>
                  <a:lnTo>
                    <a:pt x="176053" y="253631"/>
                  </a:lnTo>
                  <a:lnTo>
                    <a:pt x="183340" y="253631"/>
                  </a:lnTo>
                  <a:lnTo>
                    <a:pt x="153807" y="3168"/>
                  </a:lnTo>
                  <a:cubicBezTo>
                    <a:pt x="153807" y="1634"/>
                    <a:pt x="152656" y="483"/>
                    <a:pt x="151122" y="100"/>
                  </a:cubicBezTo>
                  <a:cubicBezTo>
                    <a:pt x="149587" y="-284"/>
                    <a:pt x="148053" y="483"/>
                    <a:pt x="147286" y="1634"/>
                  </a:cubicBezTo>
                  <a:lnTo>
                    <a:pt x="0" y="252864"/>
                  </a:lnTo>
                  <a:lnTo>
                    <a:pt x="8439" y="252864"/>
                  </a:lnTo>
                  <a:close/>
                </a:path>
              </a:pathLst>
            </a:custGeom>
            <a:solidFill>
              <a:srgbClr val="C4C4C4"/>
            </a:solidFill>
            <a:ln w="383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93EAFB4F-995D-4083-A7AB-6C5FC23BA8BD}"/>
                </a:ext>
              </a:extLst>
            </p:cNvPr>
            <p:cNvSpPr/>
            <p:nvPr/>
          </p:nvSpPr>
          <p:spPr>
            <a:xfrm>
              <a:off x="11357252" y="6611757"/>
              <a:ext cx="767114" cy="245477"/>
            </a:xfrm>
            <a:custGeom>
              <a:avLst/>
              <a:gdLst>
                <a:gd name="connsiteX0" fmla="*/ 767498 w 767114"/>
                <a:gd name="connsiteY0" fmla="*/ 0 h 245476"/>
                <a:gd name="connsiteX1" fmla="*/ 0 w 767114"/>
                <a:gd name="connsiteY1" fmla="*/ 245093 h 245476"/>
                <a:gd name="connsiteX2" fmla="*/ 23397 w 767114"/>
                <a:gd name="connsiteY2" fmla="*/ 245477 h 245476"/>
                <a:gd name="connsiteX3" fmla="*/ 767498 w 767114"/>
                <a:gd name="connsiteY3" fmla="*/ 7671 h 245476"/>
              </a:gdLst>
              <a:ahLst/>
              <a:cxnLst>
                <a:cxn ang="0">
                  <a:pos x="connsiteX0" y="connsiteY0"/>
                </a:cxn>
                <a:cxn ang="0">
                  <a:pos x="connsiteX1" y="connsiteY1"/>
                </a:cxn>
                <a:cxn ang="0">
                  <a:pos x="connsiteX2" y="connsiteY2"/>
                </a:cxn>
                <a:cxn ang="0">
                  <a:pos x="connsiteX3" y="connsiteY3"/>
                </a:cxn>
              </a:cxnLst>
              <a:rect l="l" t="t" r="r" b="b"/>
              <a:pathLst>
                <a:path w="767114" h="245476">
                  <a:moveTo>
                    <a:pt x="767498" y="0"/>
                  </a:moveTo>
                  <a:lnTo>
                    <a:pt x="0" y="245093"/>
                  </a:lnTo>
                  <a:lnTo>
                    <a:pt x="23397" y="245477"/>
                  </a:lnTo>
                  <a:lnTo>
                    <a:pt x="767498" y="7671"/>
                  </a:lnTo>
                  <a:close/>
                </a:path>
              </a:pathLst>
            </a:custGeom>
            <a:solidFill>
              <a:srgbClr val="C4C4C4"/>
            </a:solidFill>
            <a:ln w="383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696AE34D-C3B8-4677-9132-AA85925F3B8E}"/>
                </a:ext>
              </a:extLst>
            </p:cNvPr>
            <p:cNvSpPr/>
            <p:nvPr/>
          </p:nvSpPr>
          <p:spPr>
            <a:xfrm>
              <a:off x="11193857" y="6372343"/>
              <a:ext cx="928208" cy="483282"/>
            </a:xfrm>
            <a:custGeom>
              <a:avLst/>
              <a:gdLst>
                <a:gd name="connsiteX0" fmla="*/ 931276 w 928208"/>
                <a:gd name="connsiteY0" fmla="*/ 199907 h 483281"/>
                <a:gd name="connsiteX1" fmla="*/ 126190 w 928208"/>
                <a:gd name="connsiteY1" fmla="*/ 73 h 483281"/>
                <a:gd name="connsiteX2" fmla="*/ 121970 w 928208"/>
                <a:gd name="connsiteY2" fmla="*/ 2758 h 483281"/>
                <a:gd name="connsiteX3" fmla="*/ 0 w 928208"/>
                <a:gd name="connsiteY3" fmla="*/ 484122 h 483281"/>
                <a:gd name="connsiteX4" fmla="*/ 7671 w 928208"/>
                <a:gd name="connsiteY4" fmla="*/ 484122 h 483281"/>
                <a:gd name="connsiteX5" fmla="*/ 128108 w 928208"/>
                <a:gd name="connsiteY5" fmla="*/ 8128 h 483281"/>
                <a:gd name="connsiteX6" fmla="*/ 931276 w 928208"/>
                <a:gd name="connsiteY6" fmla="*/ 207578 h 483281"/>
                <a:gd name="connsiteX7" fmla="*/ 931276 w 928208"/>
                <a:gd name="connsiteY7" fmla="*/ 199907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8208" h="483281">
                  <a:moveTo>
                    <a:pt x="931276" y="199907"/>
                  </a:moveTo>
                  <a:lnTo>
                    <a:pt x="126190" y="73"/>
                  </a:lnTo>
                  <a:cubicBezTo>
                    <a:pt x="124272" y="-310"/>
                    <a:pt x="122354" y="840"/>
                    <a:pt x="121970" y="2758"/>
                  </a:cubicBezTo>
                  <a:lnTo>
                    <a:pt x="0" y="484122"/>
                  </a:lnTo>
                  <a:lnTo>
                    <a:pt x="7671" y="484122"/>
                  </a:lnTo>
                  <a:lnTo>
                    <a:pt x="128108" y="8128"/>
                  </a:lnTo>
                  <a:lnTo>
                    <a:pt x="931276" y="207578"/>
                  </a:lnTo>
                  <a:lnTo>
                    <a:pt x="931276" y="199907"/>
                  </a:lnTo>
                  <a:close/>
                </a:path>
              </a:pathLst>
            </a:custGeom>
            <a:solidFill>
              <a:srgbClr val="C4C4C4"/>
            </a:solidFill>
            <a:ln w="383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7B7B785A-EDEF-410E-BFA4-280CB0F33A74}"/>
                </a:ext>
              </a:extLst>
            </p:cNvPr>
            <p:cNvSpPr/>
            <p:nvPr/>
          </p:nvSpPr>
          <p:spPr>
            <a:xfrm>
              <a:off x="11346129" y="4764929"/>
              <a:ext cx="786292" cy="398899"/>
            </a:xfrm>
            <a:custGeom>
              <a:avLst/>
              <a:gdLst>
                <a:gd name="connsiteX0" fmla="*/ 787443 w 786291"/>
                <a:gd name="connsiteY0" fmla="*/ 139614 h 398899"/>
                <a:gd name="connsiteX1" fmla="*/ 347502 w 786291"/>
                <a:gd name="connsiteY1" fmla="*/ 391995 h 398899"/>
                <a:gd name="connsiteX2" fmla="*/ 15342 w 786291"/>
                <a:gd name="connsiteY2" fmla="*/ 303394 h 398899"/>
                <a:gd name="connsiteX3" fmla="*/ 787826 w 786291"/>
                <a:gd name="connsiteY3" fmla="*/ 7671 h 398899"/>
                <a:gd name="connsiteX4" fmla="*/ 787826 w 786291"/>
                <a:gd name="connsiteY4" fmla="*/ 0 h 398899"/>
                <a:gd name="connsiteX5" fmla="*/ 2301 w 786291"/>
                <a:gd name="connsiteY5" fmla="*/ 300708 h 398899"/>
                <a:gd name="connsiteX6" fmla="*/ 0 w 786291"/>
                <a:gd name="connsiteY6" fmla="*/ 304160 h 398899"/>
                <a:gd name="connsiteX7" fmla="*/ 2685 w 786291"/>
                <a:gd name="connsiteY7" fmla="*/ 307613 h 398899"/>
                <a:gd name="connsiteX8" fmla="*/ 347119 w 786291"/>
                <a:gd name="connsiteY8" fmla="*/ 399666 h 398899"/>
                <a:gd name="connsiteX9" fmla="*/ 347886 w 786291"/>
                <a:gd name="connsiteY9" fmla="*/ 399666 h 398899"/>
                <a:gd name="connsiteX10" fmla="*/ 349804 w 786291"/>
                <a:gd name="connsiteY10" fmla="*/ 399283 h 398899"/>
                <a:gd name="connsiteX11" fmla="*/ 787059 w 786291"/>
                <a:gd name="connsiteY11" fmla="*/ 148436 h 398899"/>
                <a:gd name="connsiteX12" fmla="*/ 787443 w 786291"/>
                <a:gd name="connsiteY12" fmla="*/ 139614 h 39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6291" h="398899">
                  <a:moveTo>
                    <a:pt x="787443" y="139614"/>
                  </a:moveTo>
                  <a:lnTo>
                    <a:pt x="347502" y="391995"/>
                  </a:lnTo>
                  <a:lnTo>
                    <a:pt x="15342" y="303394"/>
                  </a:lnTo>
                  <a:lnTo>
                    <a:pt x="787826" y="7671"/>
                  </a:lnTo>
                  <a:lnTo>
                    <a:pt x="787826" y="0"/>
                  </a:lnTo>
                  <a:lnTo>
                    <a:pt x="2301" y="300708"/>
                  </a:lnTo>
                  <a:cubicBezTo>
                    <a:pt x="767" y="301092"/>
                    <a:pt x="0" y="302626"/>
                    <a:pt x="0" y="304160"/>
                  </a:cubicBezTo>
                  <a:cubicBezTo>
                    <a:pt x="0" y="305695"/>
                    <a:pt x="1151" y="307229"/>
                    <a:pt x="2685" y="307613"/>
                  </a:cubicBezTo>
                  <a:lnTo>
                    <a:pt x="347119" y="399666"/>
                  </a:lnTo>
                  <a:cubicBezTo>
                    <a:pt x="347502" y="399666"/>
                    <a:pt x="347886" y="399666"/>
                    <a:pt x="347886" y="399666"/>
                  </a:cubicBezTo>
                  <a:cubicBezTo>
                    <a:pt x="348653" y="399666"/>
                    <a:pt x="349037" y="399666"/>
                    <a:pt x="349804" y="399283"/>
                  </a:cubicBezTo>
                  <a:lnTo>
                    <a:pt x="787059" y="148436"/>
                  </a:lnTo>
                  <a:lnTo>
                    <a:pt x="787443" y="139614"/>
                  </a:lnTo>
                  <a:close/>
                </a:path>
              </a:pathLst>
            </a:custGeom>
            <a:solidFill>
              <a:srgbClr val="C4C4C4"/>
            </a:solidFill>
            <a:ln w="383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CB4C153-F1A4-46EA-AA06-E1C88F7E2C46}"/>
                </a:ext>
              </a:extLst>
            </p:cNvPr>
            <p:cNvSpPr/>
            <p:nvPr/>
          </p:nvSpPr>
          <p:spPr>
            <a:xfrm>
              <a:off x="9773401" y="6306678"/>
              <a:ext cx="460268" cy="540815"/>
            </a:xfrm>
            <a:custGeom>
              <a:avLst/>
              <a:gdLst>
                <a:gd name="connsiteX0" fmla="*/ 123265 w 460268"/>
                <a:gd name="connsiteY0" fmla="*/ 542884 h 540815"/>
                <a:gd name="connsiteX1" fmla="*/ 8582 w 460268"/>
                <a:gd name="connsiteY1" fmla="*/ 8972 h 540815"/>
                <a:gd name="connsiteX2" fmla="*/ 452741 w 460268"/>
                <a:gd name="connsiteY2" fmla="*/ 166614 h 540815"/>
                <a:gd name="connsiteX3" fmla="*/ 260963 w 460268"/>
                <a:gd name="connsiteY3" fmla="*/ 543651 h 540815"/>
                <a:gd name="connsiteX4" fmla="*/ 269017 w 460268"/>
                <a:gd name="connsiteY4" fmla="*/ 543651 h 540815"/>
                <a:gd name="connsiteX5" fmla="*/ 461179 w 460268"/>
                <a:gd name="connsiteY5" fmla="*/ 166231 h 540815"/>
                <a:gd name="connsiteX6" fmla="*/ 461179 w 460268"/>
                <a:gd name="connsiteY6" fmla="*/ 163162 h 540815"/>
                <a:gd name="connsiteX7" fmla="*/ 458878 w 460268"/>
                <a:gd name="connsiteY7" fmla="*/ 161245 h 540815"/>
                <a:gd name="connsiteX8" fmla="*/ 4746 w 460268"/>
                <a:gd name="connsiteY8" fmla="*/ 151 h 540815"/>
                <a:gd name="connsiteX9" fmla="*/ 1295 w 460268"/>
                <a:gd name="connsiteY9" fmla="*/ 918 h 540815"/>
                <a:gd name="connsiteX10" fmla="*/ 144 w 460268"/>
                <a:gd name="connsiteY10" fmla="*/ 4370 h 540815"/>
                <a:gd name="connsiteX11" fmla="*/ 115978 w 460268"/>
                <a:gd name="connsiteY11" fmla="*/ 542884 h 540815"/>
                <a:gd name="connsiteX12" fmla="*/ 123265 w 460268"/>
                <a:gd name="connsiteY12" fmla="*/ 542884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268" h="540815">
                  <a:moveTo>
                    <a:pt x="123265" y="542884"/>
                  </a:moveTo>
                  <a:lnTo>
                    <a:pt x="8582" y="8972"/>
                  </a:lnTo>
                  <a:lnTo>
                    <a:pt x="452741" y="166614"/>
                  </a:lnTo>
                  <a:lnTo>
                    <a:pt x="260963" y="543651"/>
                  </a:lnTo>
                  <a:lnTo>
                    <a:pt x="269017" y="543651"/>
                  </a:lnTo>
                  <a:lnTo>
                    <a:pt x="461179" y="166231"/>
                  </a:lnTo>
                  <a:cubicBezTo>
                    <a:pt x="461563" y="165464"/>
                    <a:pt x="461563" y="164313"/>
                    <a:pt x="461179" y="163162"/>
                  </a:cubicBezTo>
                  <a:cubicBezTo>
                    <a:pt x="460795" y="162012"/>
                    <a:pt x="460029" y="161245"/>
                    <a:pt x="458878" y="161245"/>
                  </a:cubicBezTo>
                  <a:lnTo>
                    <a:pt x="4746" y="151"/>
                  </a:lnTo>
                  <a:cubicBezTo>
                    <a:pt x="3596" y="-233"/>
                    <a:pt x="2062" y="151"/>
                    <a:pt x="1295" y="918"/>
                  </a:cubicBezTo>
                  <a:cubicBezTo>
                    <a:pt x="144" y="1684"/>
                    <a:pt x="-240" y="3219"/>
                    <a:pt x="144" y="4370"/>
                  </a:cubicBezTo>
                  <a:lnTo>
                    <a:pt x="115978" y="542884"/>
                  </a:lnTo>
                  <a:lnTo>
                    <a:pt x="123265" y="542884"/>
                  </a:lnTo>
                  <a:close/>
                </a:path>
              </a:pathLst>
            </a:custGeom>
            <a:solidFill>
              <a:srgbClr val="C4C4C4"/>
            </a:solidFill>
            <a:ln w="383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E880AC6A-3FA7-4D8B-85E4-E7A610B10F75}"/>
                </a:ext>
              </a:extLst>
            </p:cNvPr>
            <p:cNvSpPr/>
            <p:nvPr/>
          </p:nvSpPr>
          <p:spPr>
            <a:xfrm>
              <a:off x="10034747" y="6467823"/>
              <a:ext cx="441091" cy="383557"/>
            </a:xfrm>
            <a:custGeom>
              <a:avLst/>
              <a:gdLst>
                <a:gd name="connsiteX0" fmla="*/ 7671 w 441090"/>
                <a:gd name="connsiteY0" fmla="*/ 382506 h 383557"/>
                <a:gd name="connsiteX1" fmla="*/ 196765 w 441090"/>
                <a:gd name="connsiteY1" fmla="*/ 10839 h 383557"/>
                <a:gd name="connsiteX2" fmla="*/ 432270 w 441090"/>
                <a:gd name="connsiteY2" fmla="*/ 384807 h 383557"/>
                <a:gd name="connsiteX3" fmla="*/ 441091 w 441090"/>
                <a:gd name="connsiteY3" fmla="*/ 384807 h 383557"/>
                <a:gd name="connsiteX4" fmla="*/ 199834 w 441090"/>
                <a:gd name="connsiteY4" fmla="*/ 1634 h 383557"/>
                <a:gd name="connsiteX5" fmla="*/ 196765 w 441090"/>
                <a:gd name="connsiteY5" fmla="*/ 100 h 383557"/>
                <a:gd name="connsiteX6" fmla="*/ 193696 w 441090"/>
                <a:gd name="connsiteY6" fmla="*/ 2018 h 383557"/>
                <a:gd name="connsiteX7" fmla="*/ 0 w 441090"/>
                <a:gd name="connsiteY7" fmla="*/ 382506 h 383557"/>
                <a:gd name="connsiteX8" fmla="*/ 7671 w 441090"/>
                <a:gd name="connsiteY8" fmla="*/ 382506 h 383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383557">
                  <a:moveTo>
                    <a:pt x="7671" y="382506"/>
                  </a:moveTo>
                  <a:lnTo>
                    <a:pt x="196765" y="10839"/>
                  </a:lnTo>
                  <a:lnTo>
                    <a:pt x="432270" y="384807"/>
                  </a:lnTo>
                  <a:lnTo>
                    <a:pt x="441091" y="384807"/>
                  </a:lnTo>
                  <a:lnTo>
                    <a:pt x="199834" y="1634"/>
                  </a:lnTo>
                  <a:cubicBezTo>
                    <a:pt x="199067" y="483"/>
                    <a:pt x="197916" y="-284"/>
                    <a:pt x="196765" y="100"/>
                  </a:cubicBezTo>
                  <a:cubicBezTo>
                    <a:pt x="195614" y="100"/>
                    <a:pt x="194464" y="867"/>
                    <a:pt x="193696" y="2018"/>
                  </a:cubicBezTo>
                  <a:lnTo>
                    <a:pt x="0" y="382506"/>
                  </a:lnTo>
                  <a:lnTo>
                    <a:pt x="7671" y="382506"/>
                  </a:lnTo>
                  <a:close/>
                </a:path>
              </a:pathLst>
            </a:custGeom>
            <a:solidFill>
              <a:srgbClr val="C4C4C4"/>
            </a:solidFill>
            <a:ln w="383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EEBA8A29-60EE-4F7D-9374-449C105E13D6}"/>
                </a:ext>
              </a:extLst>
            </p:cNvPr>
            <p:cNvSpPr/>
            <p:nvPr/>
          </p:nvSpPr>
          <p:spPr>
            <a:xfrm>
              <a:off x="10227909" y="6467523"/>
              <a:ext cx="832319" cy="387393"/>
            </a:xfrm>
            <a:custGeom>
              <a:avLst/>
              <a:gdLst>
                <a:gd name="connsiteX0" fmla="*/ 239108 w 832318"/>
                <a:gd name="connsiteY0" fmla="*/ 385107 h 387392"/>
                <a:gd name="connsiteX1" fmla="*/ 247929 w 832318"/>
                <a:gd name="connsiteY1" fmla="*/ 385107 h 387392"/>
                <a:gd name="connsiteX2" fmla="*/ 13192 w 832318"/>
                <a:gd name="connsiteY2" fmla="*/ 12289 h 387392"/>
                <a:gd name="connsiteX3" fmla="*/ 815210 w 832318"/>
                <a:gd name="connsiteY3" fmla="*/ 387792 h 387392"/>
                <a:gd name="connsiteX4" fmla="*/ 832470 w 832318"/>
                <a:gd name="connsiteY4" fmla="*/ 387792 h 387392"/>
                <a:gd name="connsiteX5" fmla="*/ 5138 w 832318"/>
                <a:gd name="connsiteY5" fmla="*/ 399 h 387392"/>
                <a:gd name="connsiteX6" fmla="*/ 918 w 832318"/>
                <a:gd name="connsiteY6" fmla="*/ 1166 h 387392"/>
                <a:gd name="connsiteX7" fmla="*/ 534 w 832318"/>
                <a:gd name="connsiteY7" fmla="*/ 5385 h 387392"/>
                <a:gd name="connsiteX8" fmla="*/ 239108 w 832318"/>
                <a:gd name="connsiteY8" fmla="*/ 385107 h 38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318" h="387392">
                  <a:moveTo>
                    <a:pt x="239108" y="385107"/>
                  </a:moveTo>
                  <a:lnTo>
                    <a:pt x="247929" y="385107"/>
                  </a:lnTo>
                  <a:lnTo>
                    <a:pt x="13192" y="12289"/>
                  </a:lnTo>
                  <a:lnTo>
                    <a:pt x="815210" y="387792"/>
                  </a:lnTo>
                  <a:lnTo>
                    <a:pt x="832470" y="387792"/>
                  </a:lnTo>
                  <a:lnTo>
                    <a:pt x="5138" y="399"/>
                  </a:lnTo>
                  <a:cubicBezTo>
                    <a:pt x="3603" y="-368"/>
                    <a:pt x="2069" y="15"/>
                    <a:pt x="918" y="1166"/>
                  </a:cubicBezTo>
                  <a:cubicBezTo>
                    <a:pt x="-232" y="2317"/>
                    <a:pt x="-232" y="4235"/>
                    <a:pt x="534" y="5385"/>
                  </a:cubicBezTo>
                  <a:lnTo>
                    <a:pt x="239108" y="385107"/>
                  </a:lnTo>
                  <a:close/>
                </a:path>
              </a:pathLst>
            </a:custGeom>
            <a:solidFill>
              <a:srgbClr val="C4C4C4"/>
            </a:solidFill>
            <a:ln w="383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7FEBD096-27BF-4A97-93A6-B8ADE6678BF3}"/>
                </a:ext>
              </a:extLst>
            </p:cNvPr>
            <p:cNvSpPr/>
            <p:nvPr/>
          </p:nvSpPr>
          <p:spPr>
            <a:xfrm>
              <a:off x="10227816" y="6372417"/>
              <a:ext cx="1093138" cy="483282"/>
            </a:xfrm>
            <a:custGeom>
              <a:avLst/>
              <a:gdLst>
                <a:gd name="connsiteX0" fmla="*/ 2162 w 1093137"/>
                <a:gd name="connsiteY0" fmla="*/ 102026 h 483281"/>
                <a:gd name="connsiteX1" fmla="*/ 815303 w 1093137"/>
                <a:gd name="connsiteY1" fmla="*/ 482898 h 483281"/>
                <a:gd name="connsiteX2" fmla="*/ 832563 w 1093137"/>
                <a:gd name="connsiteY2" fmla="*/ 482898 h 483281"/>
                <a:gd name="connsiteX3" fmla="*/ 17504 w 1093137"/>
                <a:gd name="connsiteY3" fmla="*/ 101259 h 483281"/>
                <a:gd name="connsiteX4" fmla="*/ 1086862 w 1093137"/>
                <a:gd name="connsiteY4" fmla="*/ 7288 h 483281"/>
                <a:gd name="connsiteX5" fmla="*/ 966424 w 1093137"/>
                <a:gd name="connsiteY5" fmla="*/ 483665 h 483281"/>
                <a:gd name="connsiteX6" fmla="*/ 974095 w 1093137"/>
                <a:gd name="connsiteY6" fmla="*/ 483665 h 483281"/>
                <a:gd name="connsiteX7" fmla="*/ 1095300 w 1093137"/>
                <a:gd name="connsiteY7" fmla="*/ 4219 h 483281"/>
                <a:gd name="connsiteX8" fmla="*/ 1094533 w 1093137"/>
                <a:gd name="connsiteY8" fmla="*/ 1150 h 483281"/>
                <a:gd name="connsiteX9" fmla="*/ 1091464 w 1093137"/>
                <a:gd name="connsiteY9" fmla="*/ 0 h 483281"/>
                <a:gd name="connsiteX10" fmla="*/ 3696 w 1093137"/>
                <a:gd name="connsiteY10" fmla="*/ 95506 h 483281"/>
                <a:gd name="connsiteX11" fmla="*/ 244 w 1093137"/>
                <a:gd name="connsiteY11" fmla="*/ 98574 h 483281"/>
                <a:gd name="connsiteX12" fmla="*/ 2162 w 1093137"/>
                <a:gd name="connsiteY12" fmla="*/ 102026 h 48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3137" h="483281">
                  <a:moveTo>
                    <a:pt x="2162" y="102026"/>
                  </a:moveTo>
                  <a:lnTo>
                    <a:pt x="815303" y="482898"/>
                  </a:lnTo>
                  <a:lnTo>
                    <a:pt x="832563" y="482898"/>
                  </a:lnTo>
                  <a:lnTo>
                    <a:pt x="17504" y="101259"/>
                  </a:lnTo>
                  <a:lnTo>
                    <a:pt x="1086862" y="7288"/>
                  </a:lnTo>
                  <a:lnTo>
                    <a:pt x="966424" y="483665"/>
                  </a:lnTo>
                  <a:lnTo>
                    <a:pt x="974095" y="483665"/>
                  </a:lnTo>
                  <a:lnTo>
                    <a:pt x="1095300" y="4219"/>
                  </a:lnTo>
                  <a:cubicBezTo>
                    <a:pt x="1095683" y="3068"/>
                    <a:pt x="1095300" y="1918"/>
                    <a:pt x="1094533" y="1150"/>
                  </a:cubicBezTo>
                  <a:cubicBezTo>
                    <a:pt x="1093765" y="383"/>
                    <a:pt x="1092615" y="0"/>
                    <a:pt x="1091464" y="0"/>
                  </a:cubicBezTo>
                  <a:lnTo>
                    <a:pt x="3696" y="95506"/>
                  </a:lnTo>
                  <a:cubicBezTo>
                    <a:pt x="2162" y="95506"/>
                    <a:pt x="627" y="97040"/>
                    <a:pt x="244" y="98574"/>
                  </a:cubicBezTo>
                  <a:cubicBezTo>
                    <a:pt x="-523" y="99725"/>
                    <a:pt x="627" y="101643"/>
                    <a:pt x="2162" y="102026"/>
                  </a:cubicBezTo>
                  <a:close/>
                </a:path>
              </a:pathLst>
            </a:custGeom>
            <a:solidFill>
              <a:srgbClr val="C4C4C4"/>
            </a:solidFill>
            <a:ln w="383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BA00AC36-A117-4ABB-AF97-D8D82F2A0AFF}"/>
                </a:ext>
              </a:extLst>
            </p:cNvPr>
            <p:cNvSpPr/>
            <p:nvPr/>
          </p:nvSpPr>
          <p:spPr>
            <a:xfrm>
              <a:off x="5992340" y="6576277"/>
              <a:ext cx="398899" cy="253148"/>
            </a:xfrm>
            <a:custGeom>
              <a:avLst/>
              <a:gdLst>
                <a:gd name="connsiteX0" fmla="*/ 36921 w 398899"/>
                <a:gd name="connsiteY0" fmla="*/ 253723 h 253147"/>
                <a:gd name="connsiteX1" fmla="*/ 8154 w 398899"/>
                <a:gd name="connsiteY1" fmla="*/ 10932 h 253147"/>
                <a:gd name="connsiteX2" fmla="*/ 386342 w 398899"/>
                <a:gd name="connsiteY2" fmla="*/ 255641 h 253147"/>
                <a:gd name="connsiteX3" fmla="*/ 399766 w 398899"/>
                <a:gd name="connsiteY3" fmla="*/ 255641 h 253147"/>
                <a:gd name="connsiteX4" fmla="*/ 5470 w 398899"/>
                <a:gd name="connsiteY4" fmla="*/ 575 h 253147"/>
                <a:gd name="connsiteX5" fmla="*/ 1634 w 398899"/>
                <a:gd name="connsiteY5" fmla="*/ 575 h 253147"/>
                <a:gd name="connsiteX6" fmla="*/ 100 w 398899"/>
                <a:gd name="connsiteY6" fmla="*/ 4027 h 253147"/>
                <a:gd name="connsiteX7" fmla="*/ 29633 w 398899"/>
                <a:gd name="connsiteY7" fmla="*/ 253723 h 253147"/>
                <a:gd name="connsiteX8" fmla="*/ 36921 w 398899"/>
                <a:gd name="connsiteY8" fmla="*/ 253723 h 253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899" h="253147">
                  <a:moveTo>
                    <a:pt x="36921" y="253723"/>
                  </a:moveTo>
                  <a:lnTo>
                    <a:pt x="8154" y="10932"/>
                  </a:lnTo>
                  <a:lnTo>
                    <a:pt x="386342" y="255641"/>
                  </a:lnTo>
                  <a:lnTo>
                    <a:pt x="399766" y="255641"/>
                  </a:lnTo>
                  <a:lnTo>
                    <a:pt x="5470" y="575"/>
                  </a:lnTo>
                  <a:cubicBezTo>
                    <a:pt x="4319" y="-192"/>
                    <a:pt x="2784" y="-192"/>
                    <a:pt x="1634" y="575"/>
                  </a:cubicBezTo>
                  <a:cubicBezTo>
                    <a:pt x="483" y="1343"/>
                    <a:pt x="-284" y="2877"/>
                    <a:pt x="100" y="4027"/>
                  </a:cubicBezTo>
                  <a:lnTo>
                    <a:pt x="29633" y="253723"/>
                  </a:lnTo>
                  <a:lnTo>
                    <a:pt x="36921" y="253723"/>
                  </a:lnTo>
                  <a:close/>
                </a:path>
              </a:pathLst>
            </a:custGeom>
            <a:solidFill>
              <a:srgbClr val="C4C4C4"/>
            </a:solidFill>
            <a:ln w="383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7D22303-F9BC-49BB-A375-E5D25FDABCD8}"/>
                </a:ext>
              </a:extLst>
            </p:cNvPr>
            <p:cNvSpPr/>
            <p:nvPr/>
          </p:nvSpPr>
          <p:spPr>
            <a:xfrm>
              <a:off x="8404479" y="4080220"/>
              <a:ext cx="932044" cy="291503"/>
            </a:xfrm>
            <a:custGeom>
              <a:avLst/>
              <a:gdLst>
                <a:gd name="connsiteX0" fmla="*/ 41192 w 932043"/>
                <a:gd name="connsiteY0" fmla="*/ 295015 h 291503"/>
                <a:gd name="connsiteX1" fmla="*/ 39274 w 932043"/>
                <a:gd name="connsiteY1" fmla="*/ 294631 h 291503"/>
                <a:gd name="connsiteX2" fmla="*/ 37356 w 932043"/>
                <a:gd name="connsiteY2" fmla="*/ 292330 h 291503"/>
                <a:gd name="connsiteX3" fmla="*/ 150 w 932043"/>
                <a:gd name="connsiteY3" fmla="*/ 111675 h 291503"/>
                <a:gd name="connsiteX4" fmla="*/ 918 w 932043"/>
                <a:gd name="connsiteY4" fmla="*/ 108990 h 291503"/>
                <a:gd name="connsiteX5" fmla="*/ 3603 w 932043"/>
                <a:gd name="connsiteY5" fmla="*/ 107456 h 291503"/>
                <a:gd name="connsiteX6" fmla="*/ 928742 w 932043"/>
                <a:gd name="connsiteY6" fmla="*/ 60 h 291503"/>
                <a:gd name="connsiteX7" fmla="*/ 932578 w 932043"/>
                <a:gd name="connsiteY7" fmla="*/ 2744 h 291503"/>
                <a:gd name="connsiteX8" fmla="*/ 930276 w 932043"/>
                <a:gd name="connsiteY8" fmla="*/ 6963 h 291503"/>
                <a:gd name="connsiteX9" fmla="*/ 42725 w 932043"/>
                <a:gd name="connsiteY9" fmla="*/ 295015 h 291503"/>
                <a:gd name="connsiteX10" fmla="*/ 41192 w 932043"/>
                <a:gd name="connsiteY10" fmla="*/ 295015 h 291503"/>
                <a:gd name="connsiteX11" fmla="*/ 8205 w 932043"/>
                <a:gd name="connsiteY11" fmla="*/ 113976 h 291503"/>
                <a:gd name="connsiteX12" fmla="*/ 43876 w 932043"/>
                <a:gd name="connsiteY12" fmla="*/ 286960 h 291503"/>
                <a:gd name="connsiteX13" fmla="*/ 893071 w 932043"/>
                <a:gd name="connsiteY13" fmla="*/ 11566 h 291503"/>
                <a:gd name="connsiteX14" fmla="*/ 8205 w 932043"/>
                <a:gd name="connsiteY14" fmla="*/ 113976 h 29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32043" h="291503">
                  <a:moveTo>
                    <a:pt x="41192" y="295015"/>
                  </a:moveTo>
                  <a:cubicBezTo>
                    <a:pt x="40424" y="295015"/>
                    <a:pt x="40041" y="295015"/>
                    <a:pt x="39274" y="294631"/>
                  </a:cubicBezTo>
                  <a:cubicBezTo>
                    <a:pt x="38506" y="294248"/>
                    <a:pt x="37739" y="293097"/>
                    <a:pt x="37356" y="292330"/>
                  </a:cubicBezTo>
                  <a:lnTo>
                    <a:pt x="150" y="111675"/>
                  </a:lnTo>
                  <a:cubicBezTo>
                    <a:pt x="-233" y="110524"/>
                    <a:pt x="150" y="109757"/>
                    <a:pt x="918" y="108990"/>
                  </a:cubicBezTo>
                  <a:cubicBezTo>
                    <a:pt x="1685" y="108223"/>
                    <a:pt x="2452" y="107456"/>
                    <a:pt x="3603" y="107456"/>
                  </a:cubicBezTo>
                  <a:lnTo>
                    <a:pt x="928742" y="60"/>
                  </a:lnTo>
                  <a:cubicBezTo>
                    <a:pt x="930660" y="-324"/>
                    <a:pt x="932194" y="1210"/>
                    <a:pt x="932578" y="2744"/>
                  </a:cubicBezTo>
                  <a:cubicBezTo>
                    <a:pt x="932962" y="4662"/>
                    <a:pt x="931811" y="6580"/>
                    <a:pt x="930276" y="6963"/>
                  </a:cubicBezTo>
                  <a:lnTo>
                    <a:pt x="42725" y="295015"/>
                  </a:lnTo>
                  <a:cubicBezTo>
                    <a:pt x="41958" y="295015"/>
                    <a:pt x="41575" y="295015"/>
                    <a:pt x="41192" y="295015"/>
                  </a:cubicBezTo>
                  <a:close/>
                  <a:moveTo>
                    <a:pt x="8205" y="113976"/>
                  </a:moveTo>
                  <a:lnTo>
                    <a:pt x="43876" y="286960"/>
                  </a:lnTo>
                  <a:lnTo>
                    <a:pt x="893071" y="11566"/>
                  </a:lnTo>
                  <a:lnTo>
                    <a:pt x="8205" y="113976"/>
                  </a:lnTo>
                  <a:close/>
                </a:path>
              </a:pathLst>
            </a:custGeom>
            <a:solidFill>
              <a:srgbClr val="C4C4C4"/>
            </a:solidFill>
            <a:ln w="383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DE2F0962-F12A-4C32-A4AE-BC4D02AE0DD6}"/>
                </a:ext>
              </a:extLst>
            </p:cNvPr>
            <p:cNvSpPr/>
            <p:nvPr/>
          </p:nvSpPr>
          <p:spPr>
            <a:xfrm>
              <a:off x="5504555" y="6295454"/>
              <a:ext cx="490953" cy="533144"/>
            </a:xfrm>
            <a:custGeom>
              <a:avLst/>
              <a:gdLst>
                <a:gd name="connsiteX0" fmla="*/ 7287 w 490953"/>
                <a:gd name="connsiteY0" fmla="*/ 531862 h 533144"/>
                <a:gd name="connsiteX1" fmla="*/ 54848 w 490953"/>
                <a:gd name="connsiteY1" fmla="*/ 10224 h 533144"/>
                <a:gd name="connsiteX2" fmla="*/ 485967 w 490953"/>
                <a:gd name="connsiteY2" fmla="*/ 285235 h 533144"/>
                <a:gd name="connsiteX3" fmla="*/ 340598 w 490953"/>
                <a:gd name="connsiteY3" fmla="*/ 533396 h 533144"/>
                <a:gd name="connsiteX4" fmla="*/ 349037 w 490953"/>
                <a:gd name="connsiteY4" fmla="*/ 533396 h 533144"/>
                <a:gd name="connsiteX5" fmla="*/ 494021 w 490953"/>
                <a:gd name="connsiteY5" fmla="*/ 286002 h 533144"/>
                <a:gd name="connsiteX6" fmla="*/ 492871 w 490953"/>
                <a:gd name="connsiteY6" fmla="*/ 281015 h 533144"/>
                <a:gd name="connsiteX7" fmla="*/ 53698 w 490953"/>
                <a:gd name="connsiteY7" fmla="*/ 635 h 533144"/>
                <a:gd name="connsiteX8" fmla="*/ 50246 w 490953"/>
                <a:gd name="connsiteY8" fmla="*/ 252 h 533144"/>
                <a:gd name="connsiteX9" fmla="*/ 48328 w 490953"/>
                <a:gd name="connsiteY9" fmla="*/ 3320 h 533144"/>
                <a:gd name="connsiteX10" fmla="*/ 0 w 490953"/>
                <a:gd name="connsiteY10" fmla="*/ 531478 h 533144"/>
                <a:gd name="connsiteX11" fmla="*/ 7287 w 490953"/>
                <a:gd name="connsiteY11" fmla="*/ 531862 h 53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0953" h="533144">
                  <a:moveTo>
                    <a:pt x="7287" y="531862"/>
                  </a:moveTo>
                  <a:lnTo>
                    <a:pt x="54848" y="10224"/>
                  </a:lnTo>
                  <a:lnTo>
                    <a:pt x="485967" y="285235"/>
                  </a:lnTo>
                  <a:lnTo>
                    <a:pt x="340598" y="533396"/>
                  </a:lnTo>
                  <a:lnTo>
                    <a:pt x="349037" y="533396"/>
                  </a:lnTo>
                  <a:lnTo>
                    <a:pt x="494021" y="286002"/>
                  </a:lnTo>
                  <a:cubicBezTo>
                    <a:pt x="495172" y="284468"/>
                    <a:pt x="494405" y="282166"/>
                    <a:pt x="492871" y="281015"/>
                  </a:cubicBezTo>
                  <a:lnTo>
                    <a:pt x="53698" y="635"/>
                  </a:lnTo>
                  <a:cubicBezTo>
                    <a:pt x="52547" y="-132"/>
                    <a:pt x="51396" y="-132"/>
                    <a:pt x="50246" y="252"/>
                  </a:cubicBezTo>
                  <a:cubicBezTo>
                    <a:pt x="49095" y="635"/>
                    <a:pt x="48328" y="1786"/>
                    <a:pt x="48328" y="3320"/>
                  </a:cubicBezTo>
                  <a:lnTo>
                    <a:pt x="0" y="531478"/>
                  </a:lnTo>
                  <a:lnTo>
                    <a:pt x="7287" y="531862"/>
                  </a:lnTo>
                  <a:close/>
                </a:path>
              </a:pathLst>
            </a:custGeom>
            <a:solidFill>
              <a:srgbClr val="C4C4C4"/>
            </a:solidFill>
            <a:ln w="383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EF8C1F88-BA4A-47B3-988E-EFF9FFC9C9E2}"/>
                </a:ext>
              </a:extLst>
            </p:cNvPr>
            <p:cNvSpPr/>
            <p:nvPr/>
          </p:nvSpPr>
          <p:spPr>
            <a:xfrm>
              <a:off x="5553267" y="5768890"/>
              <a:ext cx="755607" cy="813141"/>
            </a:xfrm>
            <a:custGeom>
              <a:avLst/>
              <a:gdLst>
                <a:gd name="connsiteX0" fmla="*/ 442625 w 755607"/>
                <a:gd name="connsiteY0" fmla="*/ 814484 h 813140"/>
                <a:gd name="connsiteX1" fmla="*/ 440707 w 755607"/>
                <a:gd name="connsiteY1" fmla="*/ 814100 h 813140"/>
                <a:gd name="connsiteX2" fmla="*/ 1534 w 755607"/>
                <a:gd name="connsiteY2" fmla="*/ 533720 h 813140"/>
                <a:gd name="connsiteX3" fmla="*/ 0 w 755607"/>
                <a:gd name="connsiteY3" fmla="*/ 530651 h 813140"/>
                <a:gd name="connsiteX4" fmla="*/ 1534 w 755607"/>
                <a:gd name="connsiteY4" fmla="*/ 527583 h 813140"/>
                <a:gd name="connsiteX5" fmla="*/ 751388 w 755607"/>
                <a:gd name="connsiteY5" fmla="*/ 575 h 813140"/>
                <a:gd name="connsiteX6" fmla="*/ 755607 w 755607"/>
                <a:gd name="connsiteY6" fmla="*/ 575 h 813140"/>
                <a:gd name="connsiteX7" fmla="*/ 756758 w 755607"/>
                <a:gd name="connsiteY7" fmla="*/ 4795 h 813140"/>
                <a:gd name="connsiteX8" fmla="*/ 446077 w 755607"/>
                <a:gd name="connsiteY8" fmla="*/ 812182 h 813140"/>
                <a:gd name="connsiteX9" fmla="*/ 443775 w 755607"/>
                <a:gd name="connsiteY9" fmla="*/ 814484 h 813140"/>
                <a:gd name="connsiteX10" fmla="*/ 442625 w 755607"/>
                <a:gd name="connsiteY10" fmla="*/ 814484 h 813140"/>
                <a:gd name="connsiteX11" fmla="*/ 9972 w 755607"/>
                <a:gd name="connsiteY11" fmla="*/ 530268 h 813140"/>
                <a:gd name="connsiteX12" fmla="*/ 441091 w 755607"/>
                <a:gd name="connsiteY12" fmla="*/ 805278 h 813140"/>
                <a:gd name="connsiteX13" fmla="*/ 746018 w 755607"/>
                <a:gd name="connsiteY13" fmla="*/ 13233 h 813140"/>
                <a:gd name="connsiteX14" fmla="*/ 9972 w 755607"/>
                <a:gd name="connsiteY14" fmla="*/ 530268 h 813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5607" h="813140">
                  <a:moveTo>
                    <a:pt x="442625" y="814484"/>
                  </a:moveTo>
                  <a:cubicBezTo>
                    <a:pt x="441858" y="814484"/>
                    <a:pt x="441091" y="814100"/>
                    <a:pt x="440707" y="814100"/>
                  </a:cubicBezTo>
                  <a:lnTo>
                    <a:pt x="1534" y="533720"/>
                  </a:lnTo>
                  <a:cubicBezTo>
                    <a:pt x="383" y="532953"/>
                    <a:pt x="0" y="531802"/>
                    <a:pt x="0" y="530651"/>
                  </a:cubicBezTo>
                  <a:cubicBezTo>
                    <a:pt x="0" y="529500"/>
                    <a:pt x="383" y="528350"/>
                    <a:pt x="1534" y="527583"/>
                  </a:cubicBezTo>
                  <a:lnTo>
                    <a:pt x="751388" y="575"/>
                  </a:lnTo>
                  <a:cubicBezTo>
                    <a:pt x="752539" y="-192"/>
                    <a:pt x="754457" y="-192"/>
                    <a:pt x="755607" y="575"/>
                  </a:cubicBezTo>
                  <a:cubicBezTo>
                    <a:pt x="756758" y="1726"/>
                    <a:pt x="757525" y="3260"/>
                    <a:pt x="756758" y="4795"/>
                  </a:cubicBezTo>
                  <a:lnTo>
                    <a:pt x="446077" y="812182"/>
                  </a:lnTo>
                  <a:cubicBezTo>
                    <a:pt x="445693" y="813333"/>
                    <a:pt x="444926" y="814100"/>
                    <a:pt x="443775" y="814484"/>
                  </a:cubicBezTo>
                  <a:cubicBezTo>
                    <a:pt x="443392" y="814484"/>
                    <a:pt x="443008" y="814484"/>
                    <a:pt x="442625" y="814484"/>
                  </a:cubicBezTo>
                  <a:close/>
                  <a:moveTo>
                    <a:pt x="9972" y="530268"/>
                  </a:moveTo>
                  <a:lnTo>
                    <a:pt x="441091" y="805278"/>
                  </a:lnTo>
                  <a:lnTo>
                    <a:pt x="746018" y="13233"/>
                  </a:lnTo>
                  <a:lnTo>
                    <a:pt x="9972" y="530268"/>
                  </a:lnTo>
                  <a:close/>
                </a:path>
              </a:pathLst>
            </a:custGeom>
            <a:solidFill>
              <a:srgbClr val="C4C4C4"/>
            </a:solidFill>
            <a:ln w="383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4E48309-AD37-4C6C-B882-31ED3B5BBF4B}"/>
                </a:ext>
              </a:extLst>
            </p:cNvPr>
            <p:cNvSpPr/>
            <p:nvPr/>
          </p:nvSpPr>
          <p:spPr>
            <a:xfrm>
              <a:off x="5992188" y="5768548"/>
              <a:ext cx="1338614" cy="832319"/>
            </a:xfrm>
            <a:custGeom>
              <a:avLst/>
              <a:gdLst>
                <a:gd name="connsiteX0" fmla="*/ 1335414 w 1338614"/>
                <a:gd name="connsiteY0" fmla="*/ 835921 h 832318"/>
                <a:gd name="connsiteX1" fmla="*/ 1335414 w 1338614"/>
                <a:gd name="connsiteY1" fmla="*/ 835921 h 832318"/>
                <a:gd name="connsiteX2" fmla="*/ 3704 w 1338614"/>
                <a:gd name="connsiteY2" fmla="*/ 814826 h 832318"/>
                <a:gd name="connsiteX3" fmla="*/ 635 w 1338614"/>
                <a:gd name="connsiteY3" fmla="*/ 813291 h 832318"/>
                <a:gd name="connsiteX4" fmla="*/ 252 w 1338614"/>
                <a:gd name="connsiteY4" fmla="*/ 809839 h 832318"/>
                <a:gd name="connsiteX5" fmla="*/ 310933 w 1338614"/>
                <a:gd name="connsiteY5" fmla="*/ 2452 h 832318"/>
                <a:gd name="connsiteX6" fmla="*/ 313234 w 1338614"/>
                <a:gd name="connsiteY6" fmla="*/ 150 h 832318"/>
                <a:gd name="connsiteX7" fmla="*/ 316303 w 1338614"/>
                <a:gd name="connsiteY7" fmla="*/ 917 h 832318"/>
                <a:gd name="connsiteX8" fmla="*/ 1337332 w 1338614"/>
                <a:gd name="connsiteY8" fmla="*/ 829401 h 832318"/>
                <a:gd name="connsiteX9" fmla="*/ 1338483 w 1338614"/>
                <a:gd name="connsiteY9" fmla="*/ 833620 h 832318"/>
                <a:gd name="connsiteX10" fmla="*/ 1335414 w 1338614"/>
                <a:gd name="connsiteY10" fmla="*/ 835921 h 832318"/>
                <a:gd name="connsiteX11" fmla="*/ 9074 w 1338614"/>
                <a:gd name="connsiteY11" fmla="*/ 807538 h 832318"/>
                <a:gd name="connsiteX12" fmla="*/ 1325058 w 1338614"/>
                <a:gd name="connsiteY12" fmla="*/ 828634 h 832318"/>
                <a:gd name="connsiteX13" fmla="*/ 316303 w 1338614"/>
                <a:gd name="connsiteY13" fmla="*/ 10123 h 832318"/>
                <a:gd name="connsiteX14" fmla="*/ 9074 w 1338614"/>
                <a:gd name="connsiteY14" fmla="*/ 807538 h 83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38614" h="832318">
                  <a:moveTo>
                    <a:pt x="1335414" y="835921"/>
                  </a:moveTo>
                  <a:cubicBezTo>
                    <a:pt x="1335414" y="835921"/>
                    <a:pt x="1335414" y="835921"/>
                    <a:pt x="1335414" y="835921"/>
                  </a:cubicBezTo>
                  <a:lnTo>
                    <a:pt x="3704" y="814826"/>
                  </a:lnTo>
                  <a:cubicBezTo>
                    <a:pt x="2553" y="814826"/>
                    <a:pt x="1403" y="814058"/>
                    <a:pt x="635" y="813291"/>
                  </a:cubicBezTo>
                  <a:cubicBezTo>
                    <a:pt x="-132" y="812141"/>
                    <a:pt x="-132" y="810990"/>
                    <a:pt x="252" y="809839"/>
                  </a:cubicBezTo>
                  <a:lnTo>
                    <a:pt x="310933" y="2452"/>
                  </a:lnTo>
                  <a:cubicBezTo>
                    <a:pt x="311317" y="1301"/>
                    <a:pt x="312084" y="534"/>
                    <a:pt x="313234" y="150"/>
                  </a:cubicBezTo>
                  <a:cubicBezTo>
                    <a:pt x="314385" y="-233"/>
                    <a:pt x="315536" y="150"/>
                    <a:pt x="316303" y="917"/>
                  </a:cubicBezTo>
                  <a:lnTo>
                    <a:pt x="1337332" y="829401"/>
                  </a:lnTo>
                  <a:cubicBezTo>
                    <a:pt x="1338483" y="830551"/>
                    <a:pt x="1338866" y="832086"/>
                    <a:pt x="1338483" y="833620"/>
                  </a:cubicBezTo>
                  <a:cubicBezTo>
                    <a:pt x="1338483" y="835154"/>
                    <a:pt x="1336948" y="835921"/>
                    <a:pt x="1335414" y="835921"/>
                  </a:cubicBezTo>
                  <a:close/>
                  <a:moveTo>
                    <a:pt x="9074" y="807538"/>
                  </a:moveTo>
                  <a:lnTo>
                    <a:pt x="1325058" y="828634"/>
                  </a:lnTo>
                  <a:lnTo>
                    <a:pt x="316303" y="10123"/>
                  </a:lnTo>
                  <a:lnTo>
                    <a:pt x="9074" y="807538"/>
                  </a:lnTo>
                  <a:close/>
                </a:path>
              </a:pathLst>
            </a:custGeom>
            <a:solidFill>
              <a:srgbClr val="C4C4C4"/>
            </a:solidFill>
            <a:ln w="383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3C96220-1BF3-4A48-AB22-501AB19EECD2}"/>
                </a:ext>
              </a:extLst>
            </p:cNvPr>
            <p:cNvSpPr/>
            <p:nvPr/>
          </p:nvSpPr>
          <p:spPr>
            <a:xfrm>
              <a:off x="5992685" y="6575702"/>
              <a:ext cx="1338614" cy="256983"/>
            </a:xfrm>
            <a:custGeom>
              <a:avLst/>
              <a:gdLst>
                <a:gd name="connsiteX0" fmla="*/ 385997 w 1338614"/>
                <a:gd name="connsiteY0" fmla="*/ 255832 h 256983"/>
                <a:gd name="connsiteX1" fmla="*/ 399421 w 1338614"/>
                <a:gd name="connsiteY1" fmla="*/ 255832 h 256983"/>
                <a:gd name="connsiteX2" fmla="*/ 15864 w 1338614"/>
                <a:gd name="connsiteY2" fmla="*/ 7671 h 256983"/>
                <a:gd name="connsiteX3" fmla="*/ 1321109 w 1338614"/>
                <a:gd name="connsiteY3" fmla="*/ 28383 h 256983"/>
                <a:gd name="connsiteX4" fmla="*/ 903799 w 1338614"/>
                <a:gd name="connsiteY4" fmla="*/ 258134 h 256983"/>
                <a:gd name="connsiteX5" fmla="*/ 918757 w 1338614"/>
                <a:gd name="connsiteY5" fmla="*/ 258134 h 256983"/>
                <a:gd name="connsiteX6" fmla="*/ 1336835 w 1338614"/>
                <a:gd name="connsiteY6" fmla="*/ 27999 h 256983"/>
                <a:gd name="connsiteX7" fmla="*/ 1338752 w 1338614"/>
                <a:gd name="connsiteY7" fmla="*/ 23780 h 256983"/>
                <a:gd name="connsiteX8" fmla="*/ 1335300 w 1338614"/>
                <a:gd name="connsiteY8" fmla="*/ 21096 h 256983"/>
                <a:gd name="connsiteX9" fmla="*/ 3590 w 1338614"/>
                <a:gd name="connsiteY9" fmla="*/ 0 h 256983"/>
                <a:gd name="connsiteX10" fmla="*/ 3590 w 1338614"/>
                <a:gd name="connsiteY10" fmla="*/ 0 h 256983"/>
                <a:gd name="connsiteX11" fmla="*/ 138 w 1338614"/>
                <a:gd name="connsiteY11" fmla="*/ 2685 h 256983"/>
                <a:gd name="connsiteX12" fmla="*/ 1673 w 1338614"/>
                <a:gd name="connsiteY12" fmla="*/ 6904 h 256983"/>
                <a:gd name="connsiteX13" fmla="*/ 385997 w 1338614"/>
                <a:gd name="connsiteY13" fmla="*/ 255832 h 256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38614" h="256983">
                  <a:moveTo>
                    <a:pt x="385997" y="255832"/>
                  </a:moveTo>
                  <a:lnTo>
                    <a:pt x="399421" y="255832"/>
                  </a:lnTo>
                  <a:lnTo>
                    <a:pt x="15864" y="7671"/>
                  </a:lnTo>
                  <a:lnTo>
                    <a:pt x="1321109" y="28383"/>
                  </a:lnTo>
                  <a:lnTo>
                    <a:pt x="903799" y="258134"/>
                  </a:lnTo>
                  <a:lnTo>
                    <a:pt x="918757" y="258134"/>
                  </a:lnTo>
                  <a:lnTo>
                    <a:pt x="1336835" y="27999"/>
                  </a:lnTo>
                  <a:cubicBezTo>
                    <a:pt x="1338369" y="27232"/>
                    <a:pt x="1339136" y="25698"/>
                    <a:pt x="1338752" y="23780"/>
                  </a:cubicBezTo>
                  <a:cubicBezTo>
                    <a:pt x="1338369" y="22246"/>
                    <a:pt x="1336835" y="21096"/>
                    <a:pt x="1335300" y="21096"/>
                  </a:cubicBezTo>
                  <a:lnTo>
                    <a:pt x="3590" y="0"/>
                  </a:lnTo>
                  <a:lnTo>
                    <a:pt x="3590" y="0"/>
                  </a:lnTo>
                  <a:cubicBezTo>
                    <a:pt x="2056" y="0"/>
                    <a:pt x="522" y="1150"/>
                    <a:pt x="138" y="2685"/>
                  </a:cubicBezTo>
                  <a:cubicBezTo>
                    <a:pt x="-245" y="4219"/>
                    <a:pt x="138" y="5753"/>
                    <a:pt x="1673" y="6904"/>
                  </a:cubicBezTo>
                  <a:lnTo>
                    <a:pt x="385997" y="255832"/>
                  </a:lnTo>
                  <a:close/>
                </a:path>
              </a:pathLst>
            </a:custGeom>
            <a:solidFill>
              <a:srgbClr val="C4C4C4"/>
            </a:solidFill>
            <a:ln w="383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CCB1070-0F47-48AA-8CF5-88038B1C0EE1}"/>
                </a:ext>
              </a:extLst>
            </p:cNvPr>
            <p:cNvSpPr/>
            <p:nvPr/>
          </p:nvSpPr>
          <p:spPr>
            <a:xfrm>
              <a:off x="6896867" y="6596782"/>
              <a:ext cx="433419" cy="237805"/>
            </a:xfrm>
            <a:custGeom>
              <a:avLst/>
              <a:gdLst>
                <a:gd name="connsiteX0" fmla="*/ 14575 w 433419"/>
                <a:gd name="connsiteY0" fmla="*/ 237437 h 237805"/>
                <a:gd name="connsiteX1" fmla="*/ 420378 w 433419"/>
                <a:gd name="connsiteY1" fmla="*/ 13823 h 237805"/>
                <a:gd name="connsiteX2" fmla="*/ 282298 w 433419"/>
                <a:gd name="connsiteY2" fmla="*/ 238588 h 237805"/>
                <a:gd name="connsiteX3" fmla="*/ 290736 w 433419"/>
                <a:gd name="connsiteY3" fmla="*/ 238588 h 237805"/>
                <a:gd name="connsiteX4" fmla="*/ 433803 w 433419"/>
                <a:gd name="connsiteY4" fmla="*/ 5769 h 237805"/>
                <a:gd name="connsiteX5" fmla="*/ 433419 w 433419"/>
                <a:gd name="connsiteY5" fmla="*/ 1166 h 237805"/>
                <a:gd name="connsiteX6" fmla="*/ 429200 w 433419"/>
                <a:gd name="connsiteY6" fmla="*/ 399 h 237805"/>
                <a:gd name="connsiteX7" fmla="*/ 0 w 433419"/>
                <a:gd name="connsiteY7" fmla="*/ 237054 h 237805"/>
                <a:gd name="connsiteX8" fmla="*/ 14575 w 433419"/>
                <a:gd name="connsiteY8" fmla="*/ 237437 h 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419" h="237805">
                  <a:moveTo>
                    <a:pt x="14575" y="237437"/>
                  </a:moveTo>
                  <a:lnTo>
                    <a:pt x="420378" y="13823"/>
                  </a:lnTo>
                  <a:lnTo>
                    <a:pt x="282298" y="238588"/>
                  </a:lnTo>
                  <a:lnTo>
                    <a:pt x="290736" y="238588"/>
                  </a:lnTo>
                  <a:lnTo>
                    <a:pt x="433803" y="5769"/>
                  </a:lnTo>
                  <a:cubicBezTo>
                    <a:pt x="434570" y="4235"/>
                    <a:pt x="434570" y="2700"/>
                    <a:pt x="433419" y="1166"/>
                  </a:cubicBezTo>
                  <a:cubicBezTo>
                    <a:pt x="432269" y="16"/>
                    <a:pt x="430351" y="-368"/>
                    <a:pt x="429200" y="399"/>
                  </a:cubicBezTo>
                  <a:lnTo>
                    <a:pt x="0" y="237054"/>
                  </a:lnTo>
                  <a:lnTo>
                    <a:pt x="14575" y="237437"/>
                  </a:lnTo>
                  <a:close/>
                </a:path>
              </a:pathLst>
            </a:custGeom>
            <a:solidFill>
              <a:srgbClr val="C4C4C4"/>
            </a:solidFill>
            <a:ln w="383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93938C9B-FA88-4A4D-A940-581C8F2490FD}"/>
                </a:ext>
              </a:extLst>
            </p:cNvPr>
            <p:cNvSpPr/>
            <p:nvPr/>
          </p:nvSpPr>
          <p:spPr>
            <a:xfrm>
              <a:off x="7179165" y="6597465"/>
              <a:ext cx="981906" cy="241641"/>
            </a:xfrm>
            <a:custGeom>
              <a:avLst/>
              <a:gdLst>
                <a:gd name="connsiteX0" fmla="*/ 8438 w 981906"/>
                <a:gd name="connsiteY0" fmla="*/ 238289 h 241640"/>
                <a:gd name="connsiteX1" fmla="*/ 149971 w 981906"/>
                <a:gd name="connsiteY1" fmla="*/ 7771 h 241640"/>
                <a:gd name="connsiteX2" fmla="*/ 956591 w 981906"/>
                <a:gd name="connsiteY2" fmla="*/ 243275 h 241640"/>
                <a:gd name="connsiteX3" fmla="*/ 983056 w 981906"/>
                <a:gd name="connsiteY3" fmla="*/ 243275 h 241640"/>
                <a:gd name="connsiteX4" fmla="*/ 149587 w 981906"/>
                <a:gd name="connsiteY4" fmla="*/ 100 h 241640"/>
                <a:gd name="connsiteX5" fmla="*/ 145368 w 981906"/>
                <a:gd name="connsiteY5" fmla="*/ 1634 h 241640"/>
                <a:gd name="connsiteX6" fmla="*/ 0 w 981906"/>
                <a:gd name="connsiteY6" fmla="*/ 238289 h 241640"/>
                <a:gd name="connsiteX7" fmla="*/ 8438 w 981906"/>
                <a:gd name="connsiteY7" fmla="*/ 238289 h 24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906" h="241640">
                  <a:moveTo>
                    <a:pt x="8438" y="238289"/>
                  </a:moveTo>
                  <a:lnTo>
                    <a:pt x="149971" y="7771"/>
                  </a:lnTo>
                  <a:lnTo>
                    <a:pt x="956591" y="243275"/>
                  </a:lnTo>
                  <a:lnTo>
                    <a:pt x="983056" y="243275"/>
                  </a:lnTo>
                  <a:lnTo>
                    <a:pt x="149587" y="100"/>
                  </a:lnTo>
                  <a:cubicBezTo>
                    <a:pt x="148053" y="-284"/>
                    <a:pt x="146135" y="483"/>
                    <a:pt x="145368" y="1634"/>
                  </a:cubicBezTo>
                  <a:lnTo>
                    <a:pt x="0" y="238289"/>
                  </a:lnTo>
                  <a:lnTo>
                    <a:pt x="8438" y="238289"/>
                  </a:lnTo>
                  <a:close/>
                </a:path>
              </a:pathLst>
            </a:custGeom>
            <a:solidFill>
              <a:srgbClr val="C4C4C4"/>
            </a:solidFill>
            <a:ln w="383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10AA56E0-9B5C-4B18-A262-2196651BE93F}"/>
                </a:ext>
              </a:extLst>
            </p:cNvPr>
            <p:cNvSpPr/>
            <p:nvPr/>
          </p:nvSpPr>
          <p:spPr>
            <a:xfrm>
              <a:off x="9330051" y="3437671"/>
              <a:ext cx="1545735" cy="1265738"/>
            </a:xfrm>
            <a:custGeom>
              <a:avLst/>
              <a:gdLst>
                <a:gd name="connsiteX0" fmla="*/ 1542768 w 1545734"/>
                <a:gd name="connsiteY0" fmla="*/ 1267807 h 1265738"/>
                <a:gd name="connsiteX1" fmla="*/ 1541618 w 1545734"/>
                <a:gd name="connsiteY1" fmla="*/ 1267423 h 1265738"/>
                <a:gd name="connsiteX2" fmla="*/ 2403 w 1545734"/>
                <a:gd name="connsiteY2" fmla="*/ 649512 h 1265738"/>
                <a:gd name="connsiteX3" fmla="*/ 102 w 1545734"/>
                <a:gd name="connsiteY3" fmla="*/ 646828 h 1265738"/>
                <a:gd name="connsiteX4" fmla="*/ 1253 w 1545734"/>
                <a:gd name="connsiteY4" fmla="*/ 643376 h 1265738"/>
                <a:gd name="connsiteX5" fmla="*/ 780640 w 1545734"/>
                <a:gd name="connsiteY5" fmla="*/ 918 h 1265738"/>
                <a:gd name="connsiteX6" fmla="*/ 783709 w 1545734"/>
                <a:gd name="connsiteY6" fmla="*/ 150 h 1265738"/>
                <a:gd name="connsiteX7" fmla="*/ 786394 w 1545734"/>
                <a:gd name="connsiteY7" fmla="*/ 1685 h 1265738"/>
                <a:gd name="connsiteX8" fmla="*/ 1546604 w 1545734"/>
                <a:gd name="connsiteY8" fmla="*/ 1262053 h 1265738"/>
                <a:gd name="connsiteX9" fmla="*/ 1546221 w 1545734"/>
                <a:gd name="connsiteY9" fmla="*/ 1266272 h 1265738"/>
                <a:gd name="connsiteX10" fmla="*/ 1542768 w 1545734"/>
                <a:gd name="connsiteY10" fmla="*/ 1267807 h 1265738"/>
                <a:gd name="connsiteX11" fmla="*/ 10458 w 1545734"/>
                <a:gd name="connsiteY11" fmla="*/ 644910 h 1265738"/>
                <a:gd name="connsiteX12" fmla="*/ 1533947 w 1545734"/>
                <a:gd name="connsiteY12" fmla="*/ 1256684 h 1265738"/>
                <a:gd name="connsiteX13" fmla="*/ 781791 w 1545734"/>
                <a:gd name="connsiteY13" fmla="*/ 8972 h 1265738"/>
                <a:gd name="connsiteX14" fmla="*/ 10458 w 1545734"/>
                <a:gd name="connsiteY14" fmla="*/ 644910 h 1265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5734" h="1265738">
                  <a:moveTo>
                    <a:pt x="1542768" y="1267807"/>
                  </a:moveTo>
                  <a:cubicBezTo>
                    <a:pt x="1542385" y="1267807"/>
                    <a:pt x="1542001" y="1267807"/>
                    <a:pt x="1541618" y="1267423"/>
                  </a:cubicBezTo>
                  <a:lnTo>
                    <a:pt x="2403" y="649512"/>
                  </a:lnTo>
                  <a:cubicBezTo>
                    <a:pt x="1253" y="649129"/>
                    <a:pt x="486" y="647978"/>
                    <a:pt x="102" y="646828"/>
                  </a:cubicBezTo>
                  <a:cubicBezTo>
                    <a:pt x="-281" y="645677"/>
                    <a:pt x="486" y="644143"/>
                    <a:pt x="1253" y="643376"/>
                  </a:cubicBezTo>
                  <a:lnTo>
                    <a:pt x="780640" y="918"/>
                  </a:lnTo>
                  <a:cubicBezTo>
                    <a:pt x="781407" y="150"/>
                    <a:pt x="782558" y="-233"/>
                    <a:pt x="783709" y="150"/>
                  </a:cubicBezTo>
                  <a:cubicBezTo>
                    <a:pt x="784860" y="150"/>
                    <a:pt x="785627" y="918"/>
                    <a:pt x="786394" y="1685"/>
                  </a:cubicBezTo>
                  <a:lnTo>
                    <a:pt x="1546604" y="1262053"/>
                  </a:lnTo>
                  <a:cubicBezTo>
                    <a:pt x="1547372" y="1263204"/>
                    <a:pt x="1547372" y="1265122"/>
                    <a:pt x="1546221" y="1266272"/>
                  </a:cubicBezTo>
                  <a:cubicBezTo>
                    <a:pt x="1544686" y="1267423"/>
                    <a:pt x="1543536" y="1267807"/>
                    <a:pt x="1542768" y="1267807"/>
                  </a:cubicBezTo>
                  <a:close/>
                  <a:moveTo>
                    <a:pt x="10458" y="644910"/>
                  </a:moveTo>
                  <a:lnTo>
                    <a:pt x="1533947" y="1256684"/>
                  </a:lnTo>
                  <a:lnTo>
                    <a:pt x="781791" y="8972"/>
                  </a:lnTo>
                  <a:lnTo>
                    <a:pt x="10458" y="644910"/>
                  </a:lnTo>
                  <a:close/>
                </a:path>
              </a:pathLst>
            </a:custGeom>
            <a:solidFill>
              <a:srgbClr val="C4C4C4"/>
            </a:solidFill>
            <a:ln w="383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9354E04-7495-4AF1-B94D-98C7555AF3CE}"/>
                </a:ext>
              </a:extLst>
            </p:cNvPr>
            <p:cNvSpPr/>
            <p:nvPr/>
          </p:nvSpPr>
          <p:spPr>
            <a:xfrm>
              <a:off x="10108999" y="3151784"/>
              <a:ext cx="767114" cy="1553406"/>
            </a:xfrm>
            <a:custGeom>
              <a:avLst/>
              <a:gdLst>
                <a:gd name="connsiteX0" fmla="*/ 763821 w 767114"/>
                <a:gd name="connsiteY0" fmla="*/ 1553694 h 1553406"/>
                <a:gd name="connsiteX1" fmla="*/ 760753 w 767114"/>
                <a:gd name="connsiteY1" fmla="*/ 1551776 h 1553406"/>
                <a:gd name="connsiteX2" fmla="*/ 542 w 767114"/>
                <a:gd name="connsiteY2" fmla="*/ 291408 h 1553406"/>
                <a:gd name="connsiteX3" fmla="*/ 159 w 767114"/>
                <a:gd name="connsiteY3" fmla="*/ 288339 h 1553406"/>
                <a:gd name="connsiteX4" fmla="*/ 2077 w 767114"/>
                <a:gd name="connsiteY4" fmla="*/ 286038 h 1553406"/>
                <a:gd name="connsiteX5" fmla="*/ 640699 w 767114"/>
                <a:gd name="connsiteY5" fmla="*/ 288 h 1553406"/>
                <a:gd name="connsiteX6" fmla="*/ 644151 w 767114"/>
                <a:gd name="connsiteY6" fmla="*/ 288 h 1553406"/>
                <a:gd name="connsiteX7" fmla="*/ 646069 w 767114"/>
                <a:gd name="connsiteY7" fmla="*/ 2973 h 1553406"/>
                <a:gd name="connsiteX8" fmla="*/ 767656 w 767114"/>
                <a:gd name="connsiteY8" fmla="*/ 1549091 h 1553406"/>
                <a:gd name="connsiteX9" fmla="*/ 764971 w 767114"/>
                <a:gd name="connsiteY9" fmla="*/ 1552927 h 1553406"/>
                <a:gd name="connsiteX10" fmla="*/ 763821 w 767114"/>
                <a:gd name="connsiteY10" fmla="*/ 1553694 h 1553406"/>
                <a:gd name="connsiteX11" fmla="*/ 8981 w 767114"/>
                <a:gd name="connsiteY11" fmla="*/ 291024 h 1553406"/>
                <a:gd name="connsiteX12" fmla="*/ 758835 w 767114"/>
                <a:gd name="connsiteY12" fmla="*/ 1534900 h 1553406"/>
                <a:gd name="connsiteX13" fmla="*/ 639165 w 767114"/>
                <a:gd name="connsiteY13" fmla="*/ 9493 h 1553406"/>
                <a:gd name="connsiteX14" fmla="*/ 8981 w 767114"/>
                <a:gd name="connsiteY14" fmla="*/ 291024 h 1553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553406">
                  <a:moveTo>
                    <a:pt x="763821" y="1553694"/>
                  </a:moveTo>
                  <a:cubicBezTo>
                    <a:pt x="762671" y="1553694"/>
                    <a:pt x="761520" y="1552927"/>
                    <a:pt x="760753" y="1551776"/>
                  </a:cubicBezTo>
                  <a:lnTo>
                    <a:pt x="542" y="291408"/>
                  </a:lnTo>
                  <a:cubicBezTo>
                    <a:pt x="159" y="290640"/>
                    <a:pt x="-225" y="289490"/>
                    <a:pt x="159" y="288339"/>
                  </a:cubicBezTo>
                  <a:cubicBezTo>
                    <a:pt x="542" y="287188"/>
                    <a:pt x="1310" y="286421"/>
                    <a:pt x="2077" y="286038"/>
                  </a:cubicBezTo>
                  <a:lnTo>
                    <a:pt x="640699" y="288"/>
                  </a:lnTo>
                  <a:cubicBezTo>
                    <a:pt x="641850" y="-96"/>
                    <a:pt x="643000" y="-96"/>
                    <a:pt x="644151" y="288"/>
                  </a:cubicBezTo>
                  <a:cubicBezTo>
                    <a:pt x="645302" y="1055"/>
                    <a:pt x="645686" y="1822"/>
                    <a:pt x="646069" y="2973"/>
                  </a:cubicBezTo>
                  <a:lnTo>
                    <a:pt x="767656" y="1549091"/>
                  </a:lnTo>
                  <a:cubicBezTo>
                    <a:pt x="767656" y="1550625"/>
                    <a:pt x="766889" y="1552160"/>
                    <a:pt x="764971" y="1552927"/>
                  </a:cubicBezTo>
                  <a:cubicBezTo>
                    <a:pt x="764588" y="1553694"/>
                    <a:pt x="764205" y="1553694"/>
                    <a:pt x="763821" y="1553694"/>
                  </a:cubicBezTo>
                  <a:close/>
                  <a:moveTo>
                    <a:pt x="8981" y="291024"/>
                  </a:moveTo>
                  <a:lnTo>
                    <a:pt x="758835" y="1534900"/>
                  </a:lnTo>
                  <a:lnTo>
                    <a:pt x="639165" y="9493"/>
                  </a:lnTo>
                  <a:lnTo>
                    <a:pt x="8981" y="291024"/>
                  </a:lnTo>
                  <a:close/>
                </a:path>
              </a:pathLst>
            </a:custGeom>
            <a:solidFill>
              <a:srgbClr val="C4C4C4"/>
            </a:solidFill>
            <a:ln w="383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40D4C254-E58C-4295-8A96-F09CA2B30E84}"/>
                </a:ext>
              </a:extLst>
            </p:cNvPr>
            <p:cNvSpPr/>
            <p:nvPr/>
          </p:nvSpPr>
          <p:spPr>
            <a:xfrm>
              <a:off x="10747780" y="3147469"/>
              <a:ext cx="536980" cy="1557242"/>
            </a:xfrm>
            <a:custGeom>
              <a:avLst/>
              <a:gdLst>
                <a:gd name="connsiteX0" fmla="*/ 125039 w 536979"/>
                <a:gd name="connsiteY0" fmla="*/ 1558009 h 1557241"/>
                <a:gd name="connsiteX1" fmla="*/ 125039 w 536979"/>
                <a:gd name="connsiteY1" fmla="*/ 1558009 h 1557241"/>
                <a:gd name="connsiteX2" fmla="*/ 121587 w 536979"/>
                <a:gd name="connsiteY2" fmla="*/ 1554557 h 1557241"/>
                <a:gd name="connsiteX3" fmla="*/ 0 w 536979"/>
                <a:gd name="connsiteY3" fmla="*/ 8438 h 1557241"/>
                <a:gd name="connsiteX4" fmla="*/ 767 w 536979"/>
                <a:gd name="connsiteY4" fmla="*/ 5753 h 1557241"/>
                <a:gd name="connsiteX5" fmla="*/ 3452 w 536979"/>
                <a:gd name="connsiteY5" fmla="*/ 4603 h 1557241"/>
                <a:gd name="connsiteX6" fmla="*/ 535062 w 536979"/>
                <a:gd name="connsiteY6" fmla="*/ 0 h 1557241"/>
                <a:gd name="connsiteX7" fmla="*/ 538131 w 536979"/>
                <a:gd name="connsiteY7" fmla="*/ 1534 h 1557241"/>
                <a:gd name="connsiteX8" fmla="*/ 538898 w 536979"/>
                <a:gd name="connsiteY8" fmla="*/ 4603 h 1557241"/>
                <a:gd name="connsiteX9" fmla="*/ 128492 w 536979"/>
                <a:gd name="connsiteY9" fmla="*/ 1554940 h 1557241"/>
                <a:gd name="connsiteX10" fmla="*/ 125039 w 536979"/>
                <a:gd name="connsiteY10" fmla="*/ 1558009 h 1557241"/>
                <a:gd name="connsiteX11" fmla="*/ 7287 w 536979"/>
                <a:gd name="connsiteY11" fmla="*/ 11890 h 1557241"/>
                <a:gd name="connsiteX12" fmla="*/ 126574 w 536979"/>
                <a:gd name="connsiteY12" fmla="*/ 1532694 h 1557241"/>
                <a:gd name="connsiteX13" fmla="*/ 530076 w 536979"/>
                <a:gd name="connsiteY13" fmla="*/ 7671 h 1557241"/>
                <a:gd name="connsiteX14" fmla="*/ 7287 w 536979"/>
                <a:gd name="connsiteY14" fmla="*/ 11890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6979" h="1557241">
                  <a:moveTo>
                    <a:pt x="125039" y="1558009"/>
                  </a:moveTo>
                  <a:cubicBezTo>
                    <a:pt x="124656" y="1558009"/>
                    <a:pt x="124656" y="1558009"/>
                    <a:pt x="125039" y="1558009"/>
                  </a:cubicBezTo>
                  <a:cubicBezTo>
                    <a:pt x="123121" y="1558009"/>
                    <a:pt x="121587" y="1556475"/>
                    <a:pt x="121587" y="1554557"/>
                  </a:cubicBezTo>
                  <a:lnTo>
                    <a:pt x="0" y="8438"/>
                  </a:lnTo>
                  <a:cubicBezTo>
                    <a:pt x="0" y="7288"/>
                    <a:pt x="383" y="6521"/>
                    <a:pt x="767" y="5753"/>
                  </a:cubicBezTo>
                  <a:cubicBezTo>
                    <a:pt x="1534" y="4986"/>
                    <a:pt x="2301" y="4603"/>
                    <a:pt x="3452" y="4603"/>
                  </a:cubicBezTo>
                  <a:lnTo>
                    <a:pt x="535062" y="0"/>
                  </a:lnTo>
                  <a:cubicBezTo>
                    <a:pt x="535829" y="0"/>
                    <a:pt x="537363" y="384"/>
                    <a:pt x="538131" y="1534"/>
                  </a:cubicBezTo>
                  <a:cubicBezTo>
                    <a:pt x="538898" y="2301"/>
                    <a:pt x="538898" y="3452"/>
                    <a:pt x="538898" y="4603"/>
                  </a:cubicBezTo>
                  <a:lnTo>
                    <a:pt x="128492" y="1554940"/>
                  </a:lnTo>
                  <a:cubicBezTo>
                    <a:pt x="128108" y="1556858"/>
                    <a:pt x="126574" y="1558009"/>
                    <a:pt x="125039" y="1558009"/>
                  </a:cubicBezTo>
                  <a:close/>
                  <a:moveTo>
                    <a:pt x="7287" y="11890"/>
                  </a:moveTo>
                  <a:lnTo>
                    <a:pt x="126574" y="1532694"/>
                  </a:lnTo>
                  <a:lnTo>
                    <a:pt x="530076" y="7671"/>
                  </a:lnTo>
                  <a:lnTo>
                    <a:pt x="7287" y="11890"/>
                  </a:lnTo>
                  <a:close/>
                </a:path>
              </a:pathLst>
            </a:custGeom>
            <a:solidFill>
              <a:srgbClr val="C4C4C4"/>
            </a:solidFill>
            <a:ln w="383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AF3EB7F-E19D-487B-991D-05E8E1407698}"/>
                </a:ext>
              </a:extLst>
            </p:cNvPr>
            <p:cNvSpPr/>
            <p:nvPr/>
          </p:nvSpPr>
          <p:spPr>
            <a:xfrm>
              <a:off x="10868840" y="4562795"/>
              <a:ext cx="1265738" cy="506295"/>
            </a:xfrm>
            <a:custGeom>
              <a:avLst/>
              <a:gdLst>
                <a:gd name="connsiteX0" fmla="*/ 1265499 w 1265738"/>
                <a:gd name="connsiteY0" fmla="*/ 201751 h 506295"/>
                <a:gd name="connsiteX1" fmla="*/ 481508 w 1265738"/>
                <a:gd name="connsiteY1" fmla="*/ 501693 h 506295"/>
                <a:gd name="connsiteX2" fmla="*/ 13185 w 1265738"/>
                <a:gd name="connsiteY2" fmla="*/ 141533 h 506295"/>
                <a:gd name="connsiteX3" fmla="*/ 1266266 w 1265738"/>
                <a:gd name="connsiteY3" fmla="*/ 7288 h 506295"/>
                <a:gd name="connsiteX4" fmla="*/ 1266266 w 1265738"/>
                <a:gd name="connsiteY4" fmla="*/ 0 h 506295"/>
                <a:gd name="connsiteX5" fmla="*/ 3212 w 1265738"/>
                <a:gd name="connsiteY5" fmla="*/ 135396 h 506295"/>
                <a:gd name="connsiteX6" fmla="*/ 144 w 1265738"/>
                <a:gd name="connsiteY6" fmla="*/ 138081 h 506295"/>
                <a:gd name="connsiteX7" fmla="*/ 1294 w 1265738"/>
                <a:gd name="connsiteY7" fmla="*/ 141916 h 506295"/>
                <a:gd name="connsiteX8" fmla="*/ 478440 w 1265738"/>
                <a:gd name="connsiteY8" fmla="*/ 508980 h 506295"/>
                <a:gd name="connsiteX9" fmla="*/ 480741 w 1265738"/>
                <a:gd name="connsiteY9" fmla="*/ 509747 h 506295"/>
                <a:gd name="connsiteX10" fmla="*/ 481892 w 1265738"/>
                <a:gd name="connsiteY10" fmla="*/ 509364 h 506295"/>
                <a:gd name="connsiteX11" fmla="*/ 1265115 w 1265738"/>
                <a:gd name="connsiteY11" fmla="*/ 209422 h 506295"/>
                <a:gd name="connsiteX12" fmla="*/ 1265499 w 1265738"/>
                <a:gd name="connsiteY12" fmla="*/ 201751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5738" h="506295">
                  <a:moveTo>
                    <a:pt x="1265499" y="201751"/>
                  </a:moveTo>
                  <a:lnTo>
                    <a:pt x="481508" y="501693"/>
                  </a:lnTo>
                  <a:lnTo>
                    <a:pt x="13185" y="141533"/>
                  </a:lnTo>
                  <a:lnTo>
                    <a:pt x="1266266" y="7288"/>
                  </a:lnTo>
                  <a:lnTo>
                    <a:pt x="1266266" y="0"/>
                  </a:lnTo>
                  <a:lnTo>
                    <a:pt x="3212" y="135396"/>
                  </a:lnTo>
                  <a:cubicBezTo>
                    <a:pt x="1678" y="135396"/>
                    <a:pt x="528" y="136546"/>
                    <a:pt x="144" y="138081"/>
                  </a:cubicBezTo>
                  <a:cubicBezTo>
                    <a:pt x="-239" y="139615"/>
                    <a:pt x="144" y="141149"/>
                    <a:pt x="1294" y="141916"/>
                  </a:cubicBezTo>
                  <a:lnTo>
                    <a:pt x="478440" y="508980"/>
                  </a:lnTo>
                  <a:cubicBezTo>
                    <a:pt x="479207" y="509364"/>
                    <a:pt x="479974" y="509747"/>
                    <a:pt x="480741" y="509747"/>
                  </a:cubicBezTo>
                  <a:cubicBezTo>
                    <a:pt x="481125" y="509747"/>
                    <a:pt x="481508" y="509747"/>
                    <a:pt x="481892" y="509364"/>
                  </a:cubicBezTo>
                  <a:lnTo>
                    <a:pt x="1265115" y="209422"/>
                  </a:lnTo>
                  <a:lnTo>
                    <a:pt x="1265499" y="201751"/>
                  </a:lnTo>
                  <a:close/>
                </a:path>
              </a:pathLst>
            </a:custGeom>
            <a:solidFill>
              <a:srgbClr val="C4C4C4"/>
            </a:solidFill>
            <a:ln w="383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FD3A5E1-57B0-4D24-B244-194A737EB3D8}"/>
                </a:ext>
              </a:extLst>
            </p:cNvPr>
            <p:cNvSpPr/>
            <p:nvPr/>
          </p:nvSpPr>
          <p:spPr>
            <a:xfrm>
              <a:off x="10747550" y="2645931"/>
              <a:ext cx="536980" cy="510131"/>
            </a:xfrm>
            <a:custGeom>
              <a:avLst/>
              <a:gdLst>
                <a:gd name="connsiteX0" fmla="*/ 3681 w 536979"/>
                <a:gd name="connsiteY0" fmla="*/ 513429 h 510130"/>
                <a:gd name="connsiteX1" fmla="*/ 230 w 536979"/>
                <a:gd name="connsiteY1" fmla="*/ 511127 h 510130"/>
                <a:gd name="connsiteX2" fmla="*/ 997 w 536979"/>
                <a:gd name="connsiteY2" fmla="*/ 507292 h 510130"/>
                <a:gd name="connsiteX3" fmla="*/ 530689 w 536979"/>
                <a:gd name="connsiteY3" fmla="*/ 996 h 510130"/>
                <a:gd name="connsiteX4" fmla="*/ 534525 w 536979"/>
                <a:gd name="connsiteY4" fmla="*/ 230 h 510130"/>
                <a:gd name="connsiteX5" fmla="*/ 536826 w 536979"/>
                <a:gd name="connsiteY5" fmla="*/ 3681 h 510130"/>
                <a:gd name="connsiteX6" fmla="*/ 539127 w 536979"/>
                <a:gd name="connsiteY6" fmla="*/ 505758 h 510130"/>
                <a:gd name="connsiteX7" fmla="*/ 535675 w 536979"/>
                <a:gd name="connsiteY7" fmla="*/ 509593 h 510130"/>
                <a:gd name="connsiteX8" fmla="*/ 3681 w 536979"/>
                <a:gd name="connsiteY8" fmla="*/ 513429 h 510130"/>
                <a:gd name="connsiteX9" fmla="*/ 3681 w 536979"/>
                <a:gd name="connsiteY9" fmla="*/ 513429 h 510130"/>
                <a:gd name="connsiteX10" fmla="*/ 529538 w 536979"/>
                <a:gd name="connsiteY10" fmla="*/ 11736 h 510130"/>
                <a:gd name="connsiteX11" fmla="*/ 12887 w 536979"/>
                <a:gd name="connsiteY11" fmla="*/ 505758 h 510130"/>
                <a:gd name="connsiteX12" fmla="*/ 531839 w 536979"/>
                <a:gd name="connsiteY12" fmla="*/ 501538 h 510130"/>
                <a:gd name="connsiteX13" fmla="*/ 529538 w 536979"/>
                <a:gd name="connsiteY13" fmla="*/ 11736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6979" h="510130">
                  <a:moveTo>
                    <a:pt x="3681" y="513429"/>
                  </a:moveTo>
                  <a:cubicBezTo>
                    <a:pt x="2147" y="513429"/>
                    <a:pt x="997" y="512662"/>
                    <a:pt x="230" y="511127"/>
                  </a:cubicBezTo>
                  <a:cubicBezTo>
                    <a:pt x="-154" y="509593"/>
                    <a:pt x="-154" y="508059"/>
                    <a:pt x="997" y="507292"/>
                  </a:cubicBezTo>
                  <a:lnTo>
                    <a:pt x="530689" y="996"/>
                  </a:lnTo>
                  <a:cubicBezTo>
                    <a:pt x="531839" y="-154"/>
                    <a:pt x="533374" y="-154"/>
                    <a:pt x="534525" y="230"/>
                  </a:cubicBezTo>
                  <a:cubicBezTo>
                    <a:pt x="535675" y="613"/>
                    <a:pt x="536826" y="2147"/>
                    <a:pt x="536826" y="3681"/>
                  </a:cubicBezTo>
                  <a:lnTo>
                    <a:pt x="539127" y="505758"/>
                  </a:lnTo>
                  <a:cubicBezTo>
                    <a:pt x="539127" y="507675"/>
                    <a:pt x="537593" y="509210"/>
                    <a:pt x="535675" y="509593"/>
                  </a:cubicBezTo>
                  <a:lnTo>
                    <a:pt x="3681" y="513429"/>
                  </a:lnTo>
                  <a:cubicBezTo>
                    <a:pt x="3681" y="513429"/>
                    <a:pt x="3681" y="513429"/>
                    <a:pt x="3681" y="513429"/>
                  </a:cubicBezTo>
                  <a:close/>
                  <a:moveTo>
                    <a:pt x="529538" y="11736"/>
                  </a:moveTo>
                  <a:lnTo>
                    <a:pt x="12887" y="505758"/>
                  </a:lnTo>
                  <a:lnTo>
                    <a:pt x="531839" y="501538"/>
                  </a:lnTo>
                  <a:lnTo>
                    <a:pt x="529538" y="11736"/>
                  </a:lnTo>
                  <a:close/>
                </a:path>
              </a:pathLst>
            </a:custGeom>
            <a:solidFill>
              <a:srgbClr val="C4C4C4"/>
            </a:solidFill>
            <a:ln w="383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2B79579-9A9D-4450-9519-9A8575AAA2ED}"/>
                </a:ext>
              </a:extLst>
            </p:cNvPr>
            <p:cNvSpPr/>
            <p:nvPr/>
          </p:nvSpPr>
          <p:spPr>
            <a:xfrm>
              <a:off x="11274787" y="323797"/>
              <a:ext cx="874510" cy="2328191"/>
            </a:xfrm>
            <a:custGeom>
              <a:avLst/>
              <a:gdLst>
                <a:gd name="connsiteX0" fmla="*/ 872592 w 874510"/>
                <a:gd name="connsiteY0" fmla="*/ 1901985 h 2328191"/>
                <a:gd name="connsiteX1" fmla="*/ 9589 w 874510"/>
                <a:gd name="connsiteY1" fmla="*/ 2319678 h 2328191"/>
                <a:gd name="connsiteX2" fmla="*/ 6904 w 874510"/>
                <a:gd name="connsiteY2" fmla="*/ 14500 h 2328191"/>
                <a:gd name="connsiteX3" fmla="*/ 876045 w 874510"/>
                <a:gd name="connsiteY3" fmla="*/ 1153665 h 2328191"/>
                <a:gd name="connsiteX4" fmla="*/ 876045 w 874510"/>
                <a:gd name="connsiteY4" fmla="*/ 1141775 h 2328191"/>
                <a:gd name="connsiteX5" fmla="*/ 6520 w 874510"/>
                <a:gd name="connsiteY5" fmla="*/ 1459 h 2328191"/>
                <a:gd name="connsiteX6" fmla="*/ 2302 w 874510"/>
                <a:gd name="connsiteY6" fmla="*/ 309 h 2328191"/>
                <a:gd name="connsiteX7" fmla="*/ 0 w 874510"/>
                <a:gd name="connsiteY7" fmla="*/ 3761 h 2328191"/>
                <a:gd name="connsiteX8" fmla="*/ 2685 w 874510"/>
                <a:gd name="connsiteY8" fmla="*/ 2325432 h 2328191"/>
                <a:gd name="connsiteX9" fmla="*/ 4220 w 874510"/>
                <a:gd name="connsiteY9" fmla="*/ 2328500 h 2328191"/>
                <a:gd name="connsiteX10" fmla="*/ 6137 w 874510"/>
                <a:gd name="connsiteY10" fmla="*/ 2328884 h 2328191"/>
                <a:gd name="connsiteX11" fmla="*/ 7671 w 874510"/>
                <a:gd name="connsiteY11" fmla="*/ 2328500 h 2328191"/>
                <a:gd name="connsiteX12" fmla="*/ 872592 w 874510"/>
                <a:gd name="connsiteY12" fmla="*/ 1910039 h 2328191"/>
                <a:gd name="connsiteX13" fmla="*/ 872592 w 874510"/>
                <a:gd name="connsiteY13" fmla="*/ 1901985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4510" h="2328191">
                  <a:moveTo>
                    <a:pt x="872592" y="1901985"/>
                  </a:moveTo>
                  <a:lnTo>
                    <a:pt x="9589" y="2319678"/>
                  </a:lnTo>
                  <a:lnTo>
                    <a:pt x="6904" y="14500"/>
                  </a:lnTo>
                  <a:lnTo>
                    <a:pt x="876045" y="1153665"/>
                  </a:lnTo>
                  <a:lnTo>
                    <a:pt x="876045" y="1141775"/>
                  </a:lnTo>
                  <a:lnTo>
                    <a:pt x="6520" y="1459"/>
                  </a:lnTo>
                  <a:cubicBezTo>
                    <a:pt x="5753" y="309"/>
                    <a:pt x="3836" y="-458"/>
                    <a:pt x="2302" y="309"/>
                  </a:cubicBezTo>
                  <a:cubicBezTo>
                    <a:pt x="767" y="692"/>
                    <a:pt x="0" y="2227"/>
                    <a:pt x="0" y="3761"/>
                  </a:cubicBezTo>
                  <a:lnTo>
                    <a:pt x="2685" y="2325432"/>
                  </a:lnTo>
                  <a:cubicBezTo>
                    <a:pt x="2685" y="2326582"/>
                    <a:pt x="3453" y="2327733"/>
                    <a:pt x="4220" y="2328500"/>
                  </a:cubicBezTo>
                  <a:cubicBezTo>
                    <a:pt x="4986" y="2328884"/>
                    <a:pt x="5370" y="2328884"/>
                    <a:pt x="6137" y="2328884"/>
                  </a:cubicBezTo>
                  <a:cubicBezTo>
                    <a:pt x="6520" y="2328884"/>
                    <a:pt x="7288" y="2328884"/>
                    <a:pt x="7671" y="2328500"/>
                  </a:cubicBezTo>
                  <a:lnTo>
                    <a:pt x="872592" y="1910039"/>
                  </a:lnTo>
                  <a:lnTo>
                    <a:pt x="872592" y="1901985"/>
                  </a:lnTo>
                  <a:close/>
                </a:path>
              </a:pathLst>
            </a:custGeom>
            <a:solidFill>
              <a:srgbClr val="C4C4C4"/>
            </a:solidFill>
            <a:ln w="383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A2FADB26-0C0A-4EE4-8F9D-C7C80C6F24C9}"/>
                </a:ext>
              </a:extLst>
            </p:cNvPr>
            <p:cNvSpPr/>
            <p:nvPr/>
          </p:nvSpPr>
          <p:spPr>
            <a:xfrm>
              <a:off x="11276705" y="2645626"/>
              <a:ext cx="705745" cy="506295"/>
            </a:xfrm>
            <a:custGeom>
              <a:avLst/>
              <a:gdLst>
                <a:gd name="connsiteX0" fmla="*/ 6137 w 705744"/>
                <a:gd name="connsiteY0" fmla="*/ 509131 h 506295"/>
                <a:gd name="connsiteX1" fmla="*/ 4220 w 705744"/>
                <a:gd name="connsiteY1" fmla="*/ 508747 h 506295"/>
                <a:gd name="connsiteX2" fmla="*/ 2302 w 705744"/>
                <a:gd name="connsiteY2" fmla="*/ 505679 h 506295"/>
                <a:gd name="connsiteX3" fmla="*/ 0 w 705744"/>
                <a:gd name="connsiteY3" fmla="*/ 3603 h 506295"/>
                <a:gd name="connsiteX4" fmla="*/ 1151 w 705744"/>
                <a:gd name="connsiteY4" fmla="*/ 918 h 506295"/>
                <a:gd name="connsiteX5" fmla="*/ 3836 w 705744"/>
                <a:gd name="connsiteY5" fmla="*/ 150 h 506295"/>
                <a:gd name="connsiteX6" fmla="*/ 702676 w 705744"/>
                <a:gd name="connsiteY6" fmla="*/ 79547 h 506295"/>
                <a:gd name="connsiteX7" fmla="*/ 705745 w 705744"/>
                <a:gd name="connsiteY7" fmla="*/ 82232 h 506295"/>
                <a:gd name="connsiteX8" fmla="*/ 704211 w 705744"/>
                <a:gd name="connsiteY8" fmla="*/ 86067 h 506295"/>
                <a:gd name="connsiteX9" fmla="*/ 7288 w 705744"/>
                <a:gd name="connsiteY9" fmla="*/ 508747 h 506295"/>
                <a:gd name="connsiteX10" fmla="*/ 6137 w 705744"/>
                <a:gd name="connsiteY10" fmla="*/ 509131 h 506295"/>
                <a:gd name="connsiteX11" fmla="*/ 7671 w 705744"/>
                <a:gd name="connsiteY11" fmla="*/ 7822 h 506295"/>
                <a:gd name="connsiteX12" fmla="*/ 9973 w 705744"/>
                <a:gd name="connsiteY12" fmla="*/ 499158 h 506295"/>
                <a:gd name="connsiteX13" fmla="*/ 692321 w 705744"/>
                <a:gd name="connsiteY13" fmla="*/ 85684 h 506295"/>
                <a:gd name="connsiteX14" fmla="*/ 7671 w 705744"/>
                <a:gd name="connsiteY14" fmla="*/ 782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05744" h="506295">
                  <a:moveTo>
                    <a:pt x="6137" y="509131"/>
                  </a:moveTo>
                  <a:cubicBezTo>
                    <a:pt x="5370" y="509131"/>
                    <a:pt x="4986" y="509131"/>
                    <a:pt x="4220" y="508747"/>
                  </a:cubicBezTo>
                  <a:cubicBezTo>
                    <a:pt x="3069" y="507980"/>
                    <a:pt x="2302" y="506829"/>
                    <a:pt x="2302" y="505679"/>
                  </a:cubicBezTo>
                  <a:lnTo>
                    <a:pt x="0" y="3603"/>
                  </a:lnTo>
                  <a:cubicBezTo>
                    <a:pt x="0" y="2452"/>
                    <a:pt x="384" y="1685"/>
                    <a:pt x="1151" y="918"/>
                  </a:cubicBezTo>
                  <a:cubicBezTo>
                    <a:pt x="1918" y="150"/>
                    <a:pt x="3069" y="-233"/>
                    <a:pt x="3836" y="150"/>
                  </a:cubicBezTo>
                  <a:lnTo>
                    <a:pt x="702676" y="79547"/>
                  </a:lnTo>
                  <a:cubicBezTo>
                    <a:pt x="704211" y="79547"/>
                    <a:pt x="705362" y="80697"/>
                    <a:pt x="705745" y="82232"/>
                  </a:cubicBezTo>
                  <a:cubicBezTo>
                    <a:pt x="706129" y="83766"/>
                    <a:pt x="705362" y="85300"/>
                    <a:pt x="704211" y="86067"/>
                  </a:cubicBezTo>
                  <a:lnTo>
                    <a:pt x="7288" y="508747"/>
                  </a:lnTo>
                  <a:cubicBezTo>
                    <a:pt x="7671" y="509131"/>
                    <a:pt x="6904" y="509131"/>
                    <a:pt x="6137" y="509131"/>
                  </a:cubicBezTo>
                  <a:close/>
                  <a:moveTo>
                    <a:pt x="7671" y="7822"/>
                  </a:moveTo>
                  <a:lnTo>
                    <a:pt x="9973" y="499158"/>
                  </a:lnTo>
                  <a:lnTo>
                    <a:pt x="692321" y="85684"/>
                  </a:lnTo>
                  <a:lnTo>
                    <a:pt x="7671" y="7822"/>
                  </a:lnTo>
                  <a:close/>
                </a:path>
              </a:pathLst>
            </a:custGeom>
            <a:solidFill>
              <a:srgbClr val="C4C4C4"/>
            </a:solidFill>
            <a:ln w="383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46B1A79-BA46-4A9E-BE55-4733C69857B1}"/>
                </a:ext>
              </a:extLst>
            </p:cNvPr>
            <p:cNvSpPr/>
            <p:nvPr/>
          </p:nvSpPr>
          <p:spPr>
            <a:xfrm>
              <a:off x="11276991" y="2225781"/>
              <a:ext cx="866839" cy="506295"/>
            </a:xfrm>
            <a:custGeom>
              <a:avLst/>
              <a:gdLst>
                <a:gd name="connsiteX0" fmla="*/ 868855 w 866838"/>
                <a:gd name="connsiteY0" fmla="*/ 299942 h 506295"/>
                <a:gd name="connsiteX1" fmla="*/ 701240 w 866838"/>
                <a:gd name="connsiteY1" fmla="*/ 499008 h 506295"/>
                <a:gd name="connsiteX2" fmla="*/ 16591 w 866838"/>
                <a:gd name="connsiteY2" fmla="*/ 421146 h 506295"/>
                <a:gd name="connsiteX3" fmla="*/ 870006 w 866838"/>
                <a:gd name="connsiteY3" fmla="*/ 8055 h 506295"/>
                <a:gd name="connsiteX4" fmla="*/ 870006 w 866838"/>
                <a:gd name="connsiteY4" fmla="*/ 0 h 506295"/>
                <a:gd name="connsiteX5" fmla="*/ 2016 w 866838"/>
                <a:gd name="connsiteY5" fmla="*/ 419995 h 506295"/>
                <a:gd name="connsiteX6" fmla="*/ 98 w 866838"/>
                <a:gd name="connsiteY6" fmla="*/ 423831 h 506295"/>
                <a:gd name="connsiteX7" fmla="*/ 3167 w 866838"/>
                <a:gd name="connsiteY7" fmla="*/ 426899 h 506295"/>
                <a:gd name="connsiteX8" fmla="*/ 702007 w 866838"/>
                <a:gd name="connsiteY8" fmla="*/ 506295 h 506295"/>
                <a:gd name="connsiteX9" fmla="*/ 702390 w 866838"/>
                <a:gd name="connsiteY9" fmla="*/ 506295 h 506295"/>
                <a:gd name="connsiteX10" fmla="*/ 705076 w 866838"/>
                <a:gd name="connsiteY10" fmla="*/ 505145 h 506295"/>
                <a:gd name="connsiteX11" fmla="*/ 868088 w 866838"/>
                <a:gd name="connsiteY11" fmla="*/ 311448 h 506295"/>
                <a:gd name="connsiteX12" fmla="*/ 868855 w 866838"/>
                <a:gd name="connsiteY12" fmla="*/ 299942 h 50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66838" h="506295">
                  <a:moveTo>
                    <a:pt x="868855" y="299942"/>
                  </a:moveTo>
                  <a:lnTo>
                    <a:pt x="701240" y="499008"/>
                  </a:lnTo>
                  <a:lnTo>
                    <a:pt x="16591" y="421146"/>
                  </a:lnTo>
                  <a:lnTo>
                    <a:pt x="870006" y="8055"/>
                  </a:lnTo>
                  <a:lnTo>
                    <a:pt x="870006" y="0"/>
                  </a:lnTo>
                  <a:lnTo>
                    <a:pt x="2016" y="419995"/>
                  </a:lnTo>
                  <a:cubicBezTo>
                    <a:pt x="481" y="420762"/>
                    <a:pt x="-286" y="422296"/>
                    <a:pt x="98" y="423831"/>
                  </a:cubicBezTo>
                  <a:cubicBezTo>
                    <a:pt x="481" y="425365"/>
                    <a:pt x="1632" y="426515"/>
                    <a:pt x="3167" y="426899"/>
                  </a:cubicBezTo>
                  <a:lnTo>
                    <a:pt x="702007" y="506295"/>
                  </a:lnTo>
                  <a:cubicBezTo>
                    <a:pt x="702007" y="506295"/>
                    <a:pt x="702390" y="506295"/>
                    <a:pt x="702390" y="506295"/>
                  </a:cubicBezTo>
                  <a:cubicBezTo>
                    <a:pt x="703541" y="506295"/>
                    <a:pt x="704308" y="505912"/>
                    <a:pt x="705076" y="505145"/>
                  </a:cubicBezTo>
                  <a:lnTo>
                    <a:pt x="868088" y="311448"/>
                  </a:lnTo>
                  <a:lnTo>
                    <a:pt x="868855" y="299942"/>
                  </a:lnTo>
                  <a:close/>
                </a:path>
              </a:pathLst>
            </a:custGeom>
            <a:solidFill>
              <a:srgbClr val="C4C4C4"/>
            </a:solidFill>
            <a:ln w="383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871364D-CD93-4113-B277-39BFA8B99F5B}"/>
                </a:ext>
              </a:extLst>
            </p:cNvPr>
            <p:cNvSpPr/>
            <p:nvPr/>
          </p:nvSpPr>
          <p:spPr>
            <a:xfrm>
              <a:off x="11975779" y="2525723"/>
              <a:ext cx="168765" cy="287668"/>
            </a:xfrm>
            <a:custGeom>
              <a:avLst/>
              <a:gdLst>
                <a:gd name="connsiteX0" fmla="*/ 168532 w 168765"/>
                <a:gd name="connsiteY0" fmla="*/ 280764 h 287667"/>
                <a:gd name="connsiteX1" fmla="*/ 9740 w 168765"/>
                <a:gd name="connsiteY1" fmla="*/ 201751 h 287667"/>
                <a:gd name="connsiteX2" fmla="*/ 169683 w 168765"/>
                <a:gd name="connsiteY2" fmla="*/ 11507 h 287667"/>
                <a:gd name="connsiteX3" fmla="*/ 169683 w 168765"/>
                <a:gd name="connsiteY3" fmla="*/ 0 h 287667"/>
                <a:gd name="connsiteX4" fmla="*/ 918 w 168765"/>
                <a:gd name="connsiteY4" fmla="*/ 200600 h 287667"/>
                <a:gd name="connsiteX5" fmla="*/ 151 w 168765"/>
                <a:gd name="connsiteY5" fmla="*/ 203669 h 287667"/>
                <a:gd name="connsiteX6" fmla="*/ 2068 w 168765"/>
                <a:gd name="connsiteY6" fmla="*/ 206354 h 287667"/>
                <a:gd name="connsiteX7" fmla="*/ 168149 w 168765"/>
                <a:gd name="connsiteY7" fmla="*/ 288818 h 287667"/>
                <a:gd name="connsiteX8" fmla="*/ 168532 w 168765"/>
                <a:gd name="connsiteY8" fmla="*/ 280764 h 287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765" h="287667">
                  <a:moveTo>
                    <a:pt x="168532" y="280764"/>
                  </a:moveTo>
                  <a:lnTo>
                    <a:pt x="9740" y="201751"/>
                  </a:lnTo>
                  <a:lnTo>
                    <a:pt x="169683" y="11507"/>
                  </a:lnTo>
                  <a:lnTo>
                    <a:pt x="169683" y="0"/>
                  </a:lnTo>
                  <a:lnTo>
                    <a:pt x="918" y="200600"/>
                  </a:lnTo>
                  <a:cubicBezTo>
                    <a:pt x="151" y="201367"/>
                    <a:pt x="-233" y="202518"/>
                    <a:pt x="151" y="203669"/>
                  </a:cubicBezTo>
                  <a:cubicBezTo>
                    <a:pt x="535" y="204820"/>
                    <a:pt x="918" y="205586"/>
                    <a:pt x="2068" y="206354"/>
                  </a:cubicBezTo>
                  <a:lnTo>
                    <a:pt x="168149" y="288818"/>
                  </a:lnTo>
                  <a:lnTo>
                    <a:pt x="168532" y="280764"/>
                  </a:lnTo>
                  <a:close/>
                </a:path>
              </a:pathLst>
            </a:custGeom>
            <a:solidFill>
              <a:srgbClr val="C4C4C4"/>
            </a:solidFill>
            <a:ln w="383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5EF441A-8470-41A6-A027-0B435A4E9FDD}"/>
                </a:ext>
              </a:extLst>
            </p:cNvPr>
            <p:cNvSpPr/>
            <p:nvPr/>
          </p:nvSpPr>
          <p:spPr>
            <a:xfrm>
              <a:off x="11975644" y="2725173"/>
              <a:ext cx="164930" cy="134245"/>
            </a:xfrm>
            <a:custGeom>
              <a:avLst/>
              <a:gdLst>
                <a:gd name="connsiteX0" fmla="*/ 168284 w 164929"/>
                <a:gd name="connsiteY0" fmla="*/ 126957 h 134244"/>
                <a:gd name="connsiteX1" fmla="*/ 34806 w 164929"/>
                <a:gd name="connsiteY1" fmla="*/ 23013 h 134244"/>
                <a:gd name="connsiteX2" fmla="*/ 168284 w 164929"/>
                <a:gd name="connsiteY2" fmla="*/ 89369 h 134244"/>
                <a:gd name="connsiteX3" fmla="*/ 168284 w 164929"/>
                <a:gd name="connsiteY3" fmla="*/ 81314 h 134244"/>
                <a:gd name="connsiteX4" fmla="*/ 5272 w 164929"/>
                <a:gd name="connsiteY4" fmla="*/ 383 h 134244"/>
                <a:gd name="connsiteX5" fmla="*/ 669 w 164929"/>
                <a:gd name="connsiteY5" fmla="*/ 1534 h 134244"/>
                <a:gd name="connsiteX6" fmla="*/ 1436 w 164929"/>
                <a:gd name="connsiteY6" fmla="*/ 6520 h 134244"/>
                <a:gd name="connsiteX7" fmla="*/ 167900 w 164929"/>
                <a:gd name="connsiteY7" fmla="*/ 136163 h 134244"/>
                <a:gd name="connsiteX8" fmla="*/ 168284 w 164929"/>
                <a:gd name="connsiteY8" fmla="*/ 126957 h 134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929" h="134244">
                  <a:moveTo>
                    <a:pt x="168284" y="126957"/>
                  </a:moveTo>
                  <a:lnTo>
                    <a:pt x="34806" y="23013"/>
                  </a:lnTo>
                  <a:lnTo>
                    <a:pt x="168284" y="89369"/>
                  </a:lnTo>
                  <a:lnTo>
                    <a:pt x="168284" y="81314"/>
                  </a:lnTo>
                  <a:lnTo>
                    <a:pt x="5272" y="383"/>
                  </a:lnTo>
                  <a:cubicBezTo>
                    <a:pt x="3737" y="-383"/>
                    <a:pt x="1436" y="0"/>
                    <a:pt x="669" y="1534"/>
                  </a:cubicBezTo>
                  <a:cubicBezTo>
                    <a:pt x="-482" y="3068"/>
                    <a:pt x="-99" y="5370"/>
                    <a:pt x="1436" y="6520"/>
                  </a:cubicBezTo>
                  <a:lnTo>
                    <a:pt x="167900" y="136163"/>
                  </a:lnTo>
                  <a:lnTo>
                    <a:pt x="168284" y="126957"/>
                  </a:lnTo>
                  <a:close/>
                </a:path>
              </a:pathLst>
            </a:custGeom>
            <a:solidFill>
              <a:srgbClr val="C4C4C4"/>
            </a:solidFill>
            <a:ln w="383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BC453EE-B766-4A55-870C-532C31544AD5}"/>
                </a:ext>
              </a:extLst>
            </p:cNvPr>
            <p:cNvSpPr/>
            <p:nvPr/>
          </p:nvSpPr>
          <p:spPr>
            <a:xfrm>
              <a:off x="7323383" y="5835669"/>
              <a:ext cx="1484366" cy="1004919"/>
            </a:xfrm>
            <a:custGeom>
              <a:avLst/>
              <a:gdLst>
                <a:gd name="connsiteX0" fmla="*/ 3069 w 1484365"/>
                <a:gd name="connsiteY0" fmla="*/ 768799 h 1004919"/>
                <a:gd name="connsiteX1" fmla="*/ 812374 w 1484365"/>
                <a:gd name="connsiteY1" fmla="*/ 1005071 h 1004919"/>
                <a:gd name="connsiteX2" fmla="*/ 838839 w 1484365"/>
                <a:gd name="connsiteY2" fmla="*/ 1005071 h 1004919"/>
                <a:gd name="connsiteX3" fmla="*/ 14191 w 1484365"/>
                <a:gd name="connsiteY3" fmla="*/ 764197 h 1004919"/>
                <a:gd name="connsiteX4" fmla="*/ 1477079 w 1484365"/>
                <a:gd name="connsiteY4" fmla="*/ 10891 h 1004919"/>
                <a:gd name="connsiteX5" fmla="*/ 1123438 w 1484365"/>
                <a:gd name="connsiteY5" fmla="*/ 1006221 h 1004919"/>
                <a:gd name="connsiteX6" fmla="*/ 1131109 w 1484365"/>
                <a:gd name="connsiteY6" fmla="*/ 1006221 h 1004919"/>
                <a:gd name="connsiteX7" fmla="*/ 1486668 w 1484365"/>
                <a:gd name="connsiteY7" fmla="*/ 4754 h 1004919"/>
                <a:gd name="connsiteX8" fmla="*/ 1485517 w 1484365"/>
                <a:gd name="connsiteY8" fmla="*/ 918 h 1004919"/>
                <a:gd name="connsiteX9" fmla="*/ 1481297 w 1484365"/>
                <a:gd name="connsiteY9" fmla="*/ 535 h 1004919"/>
                <a:gd name="connsiteX10" fmla="*/ 1918 w 1484365"/>
                <a:gd name="connsiteY10" fmla="*/ 761895 h 1004919"/>
                <a:gd name="connsiteX11" fmla="*/ 0 w 1484365"/>
                <a:gd name="connsiteY11" fmla="*/ 765347 h 1004919"/>
                <a:gd name="connsiteX12" fmla="*/ 3069 w 1484365"/>
                <a:gd name="connsiteY12" fmla="*/ 768799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84365" h="1004919">
                  <a:moveTo>
                    <a:pt x="3069" y="768799"/>
                  </a:moveTo>
                  <a:lnTo>
                    <a:pt x="812374" y="1005071"/>
                  </a:lnTo>
                  <a:lnTo>
                    <a:pt x="838839" y="1005071"/>
                  </a:lnTo>
                  <a:lnTo>
                    <a:pt x="14191" y="764197"/>
                  </a:lnTo>
                  <a:lnTo>
                    <a:pt x="1477079" y="10891"/>
                  </a:lnTo>
                  <a:lnTo>
                    <a:pt x="1123438" y="1006221"/>
                  </a:lnTo>
                  <a:lnTo>
                    <a:pt x="1131109" y="1006221"/>
                  </a:lnTo>
                  <a:lnTo>
                    <a:pt x="1486668" y="4754"/>
                  </a:lnTo>
                  <a:cubicBezTo>
                    <a:pt x="1487051" y="3220"/>
                    <a:pt x="1486668" y="1685"/>
                    <a:pt x="1485517" y="918"/>
                  </a:cubicBezTo>
                  <a:cubicBezTo>
                    <a:pt x="1484366" y="-232"/>
                    <a:pt x="1482832" y="-232"/>
                    <a:pt x="1481297" y="535"/>
                  </a:cubicBezTo>
                  <a:lnTo>
                    <a:pt x="1918" y="761895"/>
                  </a:lnTo>
                  <a:cubicBezTo>
                    <a:pt x="767" y="762663"/>
                    <a:pt x="0" y="763813"/>
                    <a:pt x="0" y="765347"/>
                  </a:cubicBezTo>
                  <a:cubicBezTo>
                    <a:pt x="767" y="767265"/>
                    <a:pt x="1918" y="768416"/>
                    <a:pt x="3069" y="768799"/>
                  </a:cubicBezTo>
                  <a:close/>
                </a:path>
              </a:pathLst>
            </a:custGeom>
            <a:solidFill>
              <a:srgbClr val="C4C4C4"/>
            </a:solidFill>
            <a:ln w="383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354EAE6-B9F1-4E8B-AA0B-C7E2FDC11800}"/>
                </a:ext>
              </a:extLst>
            </p:cNvPr>
            <p:cNvSpPr/>
            <p:nvPr/>
          </p:nvSpPr>
          <p:spPr>
            <a:xfrm>
              <a:off x="8447589" y="5835533"/>
              <a:ext cx="1330943" cy="1004919"/>
            </a:xfrm>
            <a:custGeom>
              <a:avLst/>
              <a:gdLst>
                <a:gd name="connsiteX0" fmla="*/ 7287 w 1330942"/>
                <a:gd name="connsiteY0" fmla="*/ 1006741 h 1004919"/>
                <a:gd name="connsiteX1" fmla="*/ 361694 w 1330942"/>
                <a:gd name="connsiteY1" fmla="*/ 9110 h 1004919"/>
                <a:gd name="connsiteX2" fmla="*/ 1320970 w 1330942"/>
                <a:gd name="connsiteY2" fmla="*/ 474747 h 1004919"/>
                <a:gd name="connsiteX3" fmla="*/ 139230 w 1330942"/>
                <a:gd name="connsiteY3" fmla="*/ 1007508 h 1004919"/>
                <a:gd name="connsiteX4" fmla="*/ 156874 w 1330942"/>
                <a:gd name="connsiteY4" fmla="*/ 1007508 h 1004919"/>
                <a:gd name="connsiteX5" fmla="*/ 1331326 w 1330942"/>
                <a:gd name="connsiteY5" fmla="*/ 477816 h 1004919"/>
                <a:gd name="connsiteX6" fmla="*/ 1333628 w 1330942"/>
                <a:gd name="connsiteY6" fmla="*/ 474364 h 1004919"/>
                <a:gd name="connsiteX7" fmla="*/ 1331710 w 1330942"/>
                <a:gd name="connsiteY7" fmla="*/ 470912 h 1004919"/>
                <a:gd name="connsiteX8" fmla="*/ 361694 w 1330942"/>
                <a:gd name="connsiteY8" fmla="*/ 288 h 1004919"/>
                <a:gd name="connsiteX9" fmla="*/ 358626 w 1330942"/>
                <a:gd name="connsiteY9" fmla="*/ 288 h 1004919"/>
                <a:gd name="connsiteX10" fmla="*/ 356708 w 1330942"/>
                <a:gd name="connsiteY10" fmla="*/ 2589 h 1004919"/>
                <a:gd name="connsiteX11" fmla="*/ 0 w 1330942"/>
                <a:gd name="connsiteY11" fmla="*/ 1006741 h 1004919"/>
                <a:gd name="connsiteX12" fmla="*/ 7287 w 1330942"/>
                <a:gd name="connsiteY12" fmla="*/ 1006741 h 100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0942" h="1004919">
                  <a:moveTo>
                    <a:pt x="7287" y="1006741"/>
                  </a:moveTo>
                  <a:lnTo>
                    <a:pt x="361694" y="9110"/>
                  </a:lnTo>
                  <a:lnTo>
                    <a:pt x="1320970" y="474747"/>
                  </a:lnTo>
                  <a:lnTo>
                    <a:pt x="139230" y="1007508"/>
                  </a:lnTo>
                  <a:lnTo>
                    <a:pt x="156874" y="1007508"/>
                  </a:lnTo>
                  <a:lnTo>
                    <a:pt x="1331326" y="477816"/>
                  </a:lnTo>
                  <a:cubicBezTo>
                    <a:pt x="1332477" y="477049"/>
                    <a:pt x="1333628" y="475898"/>
                    <a:pt x="1333628" y="474364"/>
                  </a:cubicBezTo>
                  <a:cubicBezTo>
                    <a:pt x="1333628" y="472830"/>
                    <a:pt x="1332861" y="471679"/>
                    <a:pt x="1331710" y="470912"/>
                  </a:cubicBezTo>
                  <a:lnTo>
                    <a:pt x="361694" y="288"/>
                  </a:lnTo>
                  <a:cubicBezTo>
                    <a:pt x="360927" y="-96"/>
                    <a:pt x="359776" y="-96"/>
                    <a:pt x="358626" y="288"/>
                  </a:cubicBezTo>
                  <a:cubicBezTo>
                    <a:pt x="357858" y="671"/>
                    <a:pt x="357091" y="1438"/>
                    <a:pt x="356708" y="2589"/>
                  </a:cubicBezTo>
                  <a:lnTo>
                    <a:pt x="0" y="1006741"/>
                  </a:lnTo>
                  <a:lnTo>
                    <a:pt x="7287" y="1006741"/>
                  </a:lnTo>
                  <a:close/>
                </a:path>
              </a:pathLst>
            </a:custGeom>
            <a:solidFill>
              <a:srgbClr val="C4C4C4"/>
            </a:solidFill>
            <a:ln w="383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FD93B6F-9919-4CDC-BA20-1205D91BCE49}"/>
                </a:ext>
              </a:extLst>
            </p:cNvPr>
            <p:cNvSpPr/>
            <p:nvPr/>
          </p:nvSpPr>
          <p:spPr>
            <a:xfrm>
              <a:off x="8441835" y="4368030"/>
              <a:ext cx="678896" cy="326023"/>
            </a:xfrm>
            <a:custGeom>
              <a:avLst/>
              <a:gdLst>
                <a:gd name="connsiteX0" fmla="*/ 428433 w 678895"/>
                <a:gd name="connsiteY0" fmla="*/ 327091 h 326023"/>
                <a:gd name="connsiteX1" fmla="*/ 426132 w 678895"/>
                <a:gd name="connsiteY1" fmla="*/ 326325 h 326023"/>
                <a:gd name="connsiteX2" fmla="*/ 1534 w 678895"/>
                <a:gd name="connsiteY2" fmla="*/ 6438 h 326023"/>
                <a:gd name="connsiteX3" fmla="*/ 383 w 678895"/>
                <a:gd name="connsiteY3" fmla="*/ 1835 h 326023"/>
                <a:gd name="connsiteX4" fmla="*/ 4986 w 678895"/>
                <a:gd name="connsiteY4" fmla="*/ 301 h 326023"/>
                <a:gd name="connsiteX5" fmla="*/ 679279 w 678895"/>
                <a:gd name="connsiteY5" fmla="*/ 245778 h 326023"/>
                <a:gd name="connsiteX6" fmla="*/ 681581 w 678895"/>
                <a:gd name="connsiteY6" fmla="*/ 249230 h 326023"/>
                <a:gd name="connsiteX7" fmla="*/ 678896 w 678895"/>
                <a:gd name="connsiteY7" fmla="*/ 252681 h 326023"/>
                <a:gd name="connsiteX8" fmla="*/ 429584 w 678895"/>
                <a:gd name="connsiteY8" fmla="*/ 327091 h 326023"/>
                <a:gd name="connsiteX9" fmla="*/ 428433 w 678895"/>
                <a:gd name="connsiteY9" fmla="*/ 327091 h 326023"/>
                <a:gd name="connsiteX10" fmla="*/ 25315 w 678895"/>
                <a:gd name="connsiteY10" fmla="*/ 15260 h 326023"/>
                <a:gd name="connsiteX11" fmla="*/ 429200 w 678895"/>
                <a:gd name="connsiteY11" fmla="*/ 319420 h 326023"/>
                <a:gd name="connsiteX12" fmla="*/ 666239 w 678895"/>
                <a:gd name="connsiteY12" fmla="*/ 248462 h 326023"/>
                <a:gd name="connsiteX13" fmla="*/ 25315 w 678895"/>
                <a:gd name="connsiteY13" fmla="*/ 15260 h 326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326023">
                  <a:moveTo>
                    <a:pt x="428433" y="327091"/>
                  </a:moveTo>
                  <a:cubicBezTo>
                    <a:pt x="427666" y="327091"/>
                    <a:pt x="426899" y="326708"/>
                    <a:pt x="426132" y="326325"/>
                  </a:cubicBezTo>
                  <a:lnTo>
                    <a:pt x="1534" y="6438"/>
                  </a:lnTo>
                  <a:cubicBezTo>
                    <a:pt x="0" y="5287"/>
                    <a:pt x="-384" y="3369"/>
                    <a:pt x="383" y="1835"/>
                  </a:cubicBezTo>
                  <a:cubicBezTo>
                    <a:pt x="1150" y="301"/>
                    <a:pt x="3068" y="-466"/>
                    <a:pt x="4986" y="301"/>
                  </a:cubicBezTo>
                  <a:lnTo>
                    <a:pt x="679279" y="245778"/>
                  </a:lnTo>
                  <a:cubicBezTo>
                    <a:pt x="680814" y="246161"/>
                    <a:pt x="681581" y="247695"/>
                    <a:pt x="681581" y="249230"/>
                  </a:cubicBezTo>
                  <a:cubicBezTo>
                    <a:pt x="681581" y="250764"/>
                    <a:pt x="680430" y="252298"/>
                    <a:pt x="678896" y="252681"/>
                  </a:cubicBezTo>
                  <a:lnTo>
                    <a:pt x="429584" y="327091"/>
                  </a:lnTo>
                  <a:cubicBezTo>
                    <a:pt x="429200" y="327091"/>
                    <a:pt x="428816" y="327091"/>
                    <a:pt x="428433" y="327091"/>
                  </a:cubicBezTo>
                  <a:close/>
                  <a:moveTo>
                    <a:pt x="25315" y="15260"/>
                  </a:moveTo>
                  <a:lnTo>
                    <a:pt x="429200" y="319420"/>
                  </a:lnTo>
                  <a:lnTo>
                    <a:pt x="666239" y="248462"/>
                  </a:lnTo>
                  <a:lnTo>
                    <a:pt x="25315" y="15260"/>
                  </a:lnTo>
                  <a:close/>
                </a:path>
              </a:pathLst>
            </a:custGeom>
            <a:solidFill>
              <a:srgbClr val="C4C4C4"/>
            </a:solidFill>
            <a:ln w="383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21D3A8B-8171-4312-942A-19222D5CB104}"/>
                </a:ext>
              </a:extLst>
            </p:cNvPr>
            <p:cNvSpPr/>
            <p:nvPr/>
          </p:nvSpPr>
          <p:spPr>
            <a:xfrm>
              <a:off x="8442218" y="4079752"/>
              <a:ext cx="893688" cy="540815"/>
            </a:xfrm>
            <a:custGeom>
              <a:avLst/>
              <a:gdLst>
                <a:gd name="connsiteX0" fmla="*/ 677745 w 893687"/>
                <a:gd name="connsiteY0" fmla="*/ 540959 h 540815"/>
                <a:gd name="connsiteX1" fmla="*/ 676595 w 893687"/>
                <a:gd name="connsiteY1" fmla="*/ 540576 h 540815"/>
                <a:gd name="connsiteX2" fmla="*/ 2302 w 893687"/>
                <a:gd name="connsiteY2" fmla="*/ 295099 h 540815"/>
                <a:gd name="connsiteX3" fmla="*/ 0 w 893687"/>
                <a:gd name="connsiteY3" fmla="*/ 291647 h 540815"/>
                <a:gd name="connsiteX4" fmla="*/ 2685 w 893687"/>
                <a:gd name="connsiteY4" fmla="*/ 288196 h 540815"/>
                <a:gd name="connsiteX5" fmla="*/ 890236 w 893687"/>
                <a:gd name="connsiteY5" fmla="*/ 144 h 540815"/>
                <a:gd name="connsiteX6" fmla="*/ 894072 w 893687"/>
                <a:gd name="connsiteY6" fmla="*/ 1295 h 540815"/>
                <a:gd name="connsiteX7" fmla="*/ 894839 w 893687"/>
                <a:gd name="connsiteY7" fmla="*/ 5130 h 540815"/>
                <a:gd name="connsiteX8" fmla="*/ 681198 w 893687"/>
                <a:gd name="connsiteY8" fmla="*/ 538275 h 540815"/>
                <a:gd name="connsiteX9" fmla="*/ 677745 w 893687"/>
                <a:gd name="connsiteY9" fmla="*/ 540959 h 540815"/>
                <a:gd name="connsiteX10" fmla="*/ 14575 w 893687"/>
                <a:gd name="connsiteY10" fmla="*/ 292031 h 540815"/>
                <a:gd name="connsiteX11" fmla="*/ 675444 w 893687"/>
                <a:gd name="connsiteY11" fmla="*/ 532521 h 540815"/>
                <a:gd name="connsiteX12" fmla="*/ 884866 w 893687"/>
                <a:gd name="connsiteY12" fmla="*/ 9733 h 540815"/>
                <a:gd name="connsiteX13" fmla="*/ 14575 w 893687"/>
                <a:gd name="connsiteY13" fmla="*/ 292031 h 540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93687" h="540815">
                  <a:moveTo>
                    <a:pt x="677745" y="540959"/>
                  </a:moveTo>
                  <a:cubicBezTo>
                    <a:pt x="677362" y="540959"/>
                    <a:pt x="676978" y="540959"/>
                    <a:pt x="676595" y="540576"/>
                  </a:cubicBezTo>
                  <a:lnTo>
                    <a:pt x="2302" y="295099"/>
                  </a:lnTo>
                  <a:cubicBezTo>
                    <a:pt x="767" y="294716"/>
                    <a:pt x="0" y="293181"/>
                    <a:pt x="0" y="291647"/>
                  </a:cubicBezTo>
                  <a:cubicBezTo>
                    <a:pt x="0" y="290113"/>
                    <a:pt x="1151" y="288579"/>
                    <a:pt x="2685" y="288196"/>
                  </a:cubicBezTo>
                  <a:lnTo>
                    <a:pt x="890236" y="144"/>
                  </a:lnTo>
                  <a:cubicBezTo>
                    <a:pt x="891387" y="-240"/>
                    <a:pt x="892921" y="144"/>
                    <a:pt x="894072" y="1295"/>
                  </a:cubicBezTo>
                  <a:cubicBezTo>
                    <a:pt x="895223" y="2446"/>
                    <a:pt x="895223" y="3979"/>
                    <a:pt x="894839" y="5130"/>
                  </a:cubicBezTo>
                  <a:lnTo>
                    <a:pt x="681198" y="538275"/>
                  </a:lnTo>
                  <a:cubicBezTo>
                    <a:pt x="680431" y="539809"/>
                    <a:pt x="678896" y="540959"/>
                    <a:pt x="677745" y="540959"/>
                  </a:cubicBezTo>
                  <a:close/>
                  <a:moveTo>
                    <a:pt x="14575" y="292031"/>
                  </a:moveTo>
                  <a:lnTo>
                    <a:pt x="675444" y="532521"/>
                  </a:lnTo>
                  <a:lnTo>
                    <a:pt x="884866" y="9733"/>
                  </a:lnTo>
                  <a:lnTo>
                    <a:pt x="14575" y="292031"/>
                  </a:lnTo>
                  <a:close/>
                </a:path>
              </a:pathLst>
            </a:custGeom>
            <a:solidFill>
              <a:srgbClr val="C4C4C4"/>
            </a:solidFill>
            <a:ln w="383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8ED8555-23F2-4FAB-A973-CD4F7DCA7592}"/>
                </a:ext>
              </a:extLst>
            </p:cNvPr>
            <p:cNvSpPr/>
            <p:nvPr/>
          </p:nvSpPr>
          <p:spPr>
            <a:xfrm>
              <a:off x="8803529" y="4613274"/>
              <a:ext cx="318352" cy="1227383"/>
            </a:xfrm>
            <a:custGeom>
              <a:avLst/>
              <a:gdLst>
                <a:gd name="connsiteX0" fmla="*/ 3453 w 318352"/>
                <a:gd name="connsiteY0" fmla="*/ 1229834 h 1227382"/>
                <a:gd name="connsiteX1" fmla="*/ 3069 w 318352"/>
                <a:gd name="connsiteY1" fmla="*/ 1229834 h 1227382"/>
                <a:gd name="connsiteX2" fmla="*/ 0 w 318352"/>
                <a:gd name="connsiteY2" fmla="*/ 1225999 h 1227382"/>
                <a:gd name="connsiteX3" fmla="*/ 63287 w 318352"/>
                <a:gd name="connsiteY3" fmla="*/ 78012 h 1227382"/>
                <a:gd name="connsiteX4" fmla="*/ 65973 w 318352"/>
                <a:gd name="connsiteY4" fmla="*/ 74560 h 1227382"/>
                <a:gd name="connsiteX5" fmla="*/ 315285 w 318352"/>
                <a:gd name="connsiteY5" fmla="*/ 151 h 1227382"/>
                <a:gd name="connsiteX6" fmla="*/ 318736 w 318352"/>
                <a:gd name="connsiteY6" fmla="*/ 918 h 1227382"/>
                <a:gd name="connsiteX7" fmla="*/ 319887 w 318352"/>
                <a:gd name="connsiteY7" fmla="*/ 4370 h 1227382"/>
                <a:gd name="connsiteX8" fmla="*/ 6904 w 318352"/>
                <a:gd name="connsiteY8" fmla="*/ 1226766 h 1227382"/>
                <a:gd name="connsiteX9" fmla="*/ 3453 w 318352"/>
                <a:gd name="connsiteY9" fmla="*/ 1229834 h 1227382"/>
                <a:gd name="connsiteX10" fmla="*/ 70191 w 318352"/>
                <a:gd name="connsiteY10" fmla="*/ 81081 h 1227382"/>
                <a:gd name="connsiteX11" fmla="*/ 9206 w 318352"/>
                <a:gd name="connsiteY11" fmla="*/ 1189178 h 1227382"/>
                <a:gd name="connsiteX12" fmla="*/ 311065 w 318352"/>
                <a:gd name="connsiteY12" fmla="*/ 8972 h 1227382"/>
                <a:gd name="connsiteX13" fmla="*/ 70191 w 318352"/>
                <a:gd name="connsiteY13" fmla="*/ 8108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8352" h="1227382">
                  <a:moveTo>
                    <a:pt x="3453" y="1229834"/>
                  </a:moveTo>
                  <a:cubicBezTo>
                    <a:pt x="3453" y="1229834"/>
                    <a:pt x="3069" y="1229834"/>
                    <a:pt x="3069" y="1229834"/>
                  </a:cubicBezTo>
                  <a:cubicBezTo>
                    <a:pt x="1151" y="1229451"/>
                    <a:pt x="0" y="1227917"/>
                    <a:pt x="0" y="1225999"/>
                  </a:cubicBezTo>
                  <a:lnTo>
                    <a:pt x="63287" y="78012"/>
                  </a:lnTo>
                  <a:cubicBezTo>
                    <a:pt x="63287" y="76478"/>
                    <a:pt x="64438" y="75328"/>
                    <a:pt x="65973" y="74560"/>
                  </a:cubicBezTo>
                  <a:lnTo>
                    <a:pt x="315285" y="151"/>
                  </a:lnTo>
                  <a:cubicBezTo>
                    <a:pt x="316435" y="-233"/>
                    <a:pt x="317969" y="151"/>
                    <a:pt x="318736" y="918"/>
                  </a:cubicBezTo>
                  <a:cubicBezTo>
                    <a:pt x="319503" y="1684"/>
                    <a:pt x="319887" y="3219"/>
                    <a:pt x="319887" y="4370"/>
                  </a:cubicBezTo>
                  <a:lnTo>
                    <a:pt x="6904" y="1226766"/>
                  </a:lnTo>
                  <a:cubicBezTo>
                    <a:pt x="6521" y="1228684"/>
                    <a:pt x="4986" y="1229834"/>
                    <a:pt x="3453" y="1229834"/>
                  </a:cubicBezTo>
                  <a:close/>
                  <a:moveTo>
                    <a:pt x="70191" y="81081"/>
                  </a:moveTo>
                  <a:lnTo>
                    <a:pt x="9206" y="1189178"/>
                  </a:lnTo>
                  <a:lnTo>
                    <a:pt x="311065" y="8972"/>
                  </a:lnTo>
                  <a:lnTo>
                    <a:pt x="70191" y="81081"/>
                  </a:lnTo>
                  <a:close/>
                </a:path>
              </a:pathLst>
            </a:custGeom>
            <a:solidFill>
              <a:srgbClr val="C4C4C4"/>
            </a:solidFill>
            <a:ln w="383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ABD0B52-7F83-41DB-A42D-BFE1C2F18DDE}"/>
                </a:ext>
              </a:extLst>
            </p:cNvPr>
            <p:cNvSpPr/>
            <p:nvPr/>
          </p:nvSpPr>
          <p:spPr>
            <a:xfrm>
              <a:off x="9115876" y="4080376"/>
              <a:ext cx="1756691" cy="621362"/>
            </a:xfrm>
            <a:custGeom>
              <a:avLst/>
              <a:gdLst>
                <a:gd name="connsiteX0" fmla="*/ 1756943 w 1756691"/>
                <a:gd name="connsiteY0" fmla="*/ 625102 h 621362"/>
                <a:gd name="connsiteX1" fmla="*/ 1756943 w 1756691"/>
                <a:gd name="connsiteY1" fmla="*/ 625102 h 621362"/>
                <a:gd name="connsiteX2" fmla="*/ 3704 w 1756691"/>
                <a:gd name="connsiteY2" fmla="*/ 540336 h 621362"/>
                <a:gd name="connsiteX3" fmla="*/ 635 w 1756691"/>
                <a:gd name="connsiteY3" fmla="*/ 538802 h 621362"/>
                <a:gd name="connsiteX4" fmla="*/ 252 w 1756691"/>
                <a:gd name="connsiteY4" fmla="*/ 535350 h 621362"/>
                <a:gd name="connsiteX5" fmla="*/ 213894 w 1756691"/>
                <a:gd name="connsiteY5" fmla="*/ 2205 h 621362"/>
                <a:gd name="connsiteX6" fmla="*/ 215811 w 1756691"/>
                <a:gd name="connsiteY6" fmla="*/ 288 h 621362"/>
                <a:gd name="connsiteX7" fmla="*/ 218496 w 1756691"/>
                <a:gd name="connsiteY7" fmla="*/ 288 h 621362"/>
                <a:gd name="connsiteX8" fmla="*/ 1757711 w 1756691"/>
                <a:gd name="connsiteY8" fmla="*/ 618198 h 621362"/>
                <a:gd name="connsiteX9" fmla="*/ 1760012 w 1756691"/>
                <a:gd name="connsiteY9" fmla="*/ 622417 h 621362"/>
                <a:gd name="connsiteX10" fmla="*/ 1756943 w 1756691"/>
                <a:gd name="connsiteY10" fmla="*/ 625102 h 621362"/>
                <a:gd name="connsiteX11" fmla="*/ 9074 w 1756691"/>
                <a:gd name="connsiteY11" fmla="*/ 533048 h 621362"/>
                <a:gd name="connsiteX12" fmla="*/ 1735080 w 1756691"/>
                <a:gd name="connsiteY12" fmla="*/ 616664 h 621362"/>
                <a:gd name="connsiteX13" fmla="*/ 219263 w 1756691"/>
                <a:gd name="connsiteY13" fmla="*/ 7959 h 621362"/>
                <a:gd name="connsiteX14" fmla="*/ 9074 w 1756691"/>
                <a:gd name="connsiteY14" fmla="*/ 533048 h 62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621362">
                  <a:moveTo>
                    <a:pt x="1756943" y="625102"/>
                  </a:moveTo>
                  <a:cubicBezTo>
                    <a:pt x="1756943" y="625102"/>
                    <a:pt x="1756560" y="625102"/>
                    <a:pt x="1756943" y="625102"/>
                  </a:cubicBezTo>
                  <a:lnTo>
                    <a:pt x="3704" y="540336"/>
                  </a:lnTo>
                  <a:cubicBezTo>
                    <a:pt x="2553" y="540336"/>
                    <a:pt x="1402" y="539569"/>
                    <a:pt x="635" y="538802"/>
                  </a:cubicBezTo>
                  <a:cubicBezTo>
                    <a:pt x="-131" y="537651"/>
                    <a:pt x="-131" y="536500"/>
                    <a:pt x="252" y="535350"/>
                  </a:cubicBezTo>
                  <a:lnTo>
                    <a:pt x="213894" y="2205"/>
                  </a:lnTo>
                  <a:cubicBezTo>
                    <a:pt x="214277" y="1438"/>
                    <a:pt x="215043" y="671"/>
                    <a:pt x="215811" y="288"/>
                  </a:cubicBezTo>
                  <a:cubicBezTo>
                    <a:pt x="216578" y="-96"/>
                    <a:pt x="217729" y="-96"/>
                    <a:pt x="218496" y="288"/>
                  </a:cubicBezTo>
                  <a:lnTo>
                    <a:pt x="1757711" y="618198"/>
                  </a:lnTo>
                  <a:cubicBezTo>
                    <a:pt x="1759245" y="618965"/>
                    <a:pt x="1760395" y="620499"/>
                    <a:pt x="1760012" y="622417"/>
                  </a:cubicBezTo>
                  <a:cubicBezTo>
                    <a:pt x="1760012" y="623951"/>
                    <a:pt x="1758478" y="625102"/>
                    <a:pt x="1756943" y="625102"/>
                  </a:cubicBezTo>
                  <a:close/>
                  <a:moveTo>
                    <a:pt x="9074" y="533048"/>
                  </a:moveTo>
                  <a:lnTo>
                    <a:pt x="1735080" y="616664"/>
                  </a:lnTo>
                  <a:lnTo>
                    <a:pt x="219263" y="7959"/>
                  </a:lnTo>
                  <a:lnTo>
                    <a:pt x="9074" y="533048"/>
                  </a:lnTo>
                  <a:close/>
                </a:path>
              </a:pathLst>
            </a:custGeom>
            <a:solidFill>
              <a:srgbClr val="C4C4C4"/>
            </a:solidFill>
            <a:ln w="383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42D72BD-308C-464A-9AE0-A9CD8E5259A7}"/>
                </a:ext>
              </a:extLst>
            </p:cNvPr>
            <p:cNvSpPr/>
            <p:nvPr/>
          </p:nvSpPr>
          <p:spPr>
            <a:xfrm>
              <a:off x="9149881" y="2688584"/>
              <a:ext cx="966564" cy="1396148"/>
            </a:xfrm>
            <a:custGeom>
              <a:avLst/>
              <a:gdLst>
                <a:gd name="connsiteX0" fmla="*/ 183340 w 966563"/>
                <a:gd name="connsiteY0" fmla="*/ 1398600 h 1396147"/>
                <a:gd name="connsiteX1" fmla="*/ 182190 w 966563"/>
                <a:gd name="connsiteY1" fmla="*/ 1398217 h 1396147"/>
                <a:gd name="connsiteX2" fmla="*/ 179889 w 966563"/>
                <a:gd name="connsiteY2" fmla="*/ 1395148 h 1396147"/>
                <a:gd name="connsiteX3" fmla="*/ 0 w 966563"/>
                <a:gd name="connsiteY3" fmla="*/ 3987 h 1396147"/>
                <a:gd name="connsiteX4" fmla="*/ 1918 w 966563"/>
                <a:gd name="connsiteY4" fmla="*/ 534 h 1396147"/>
                <a:gd name="connsiteX5" fmla="*/ 6137 w 966563"/>
                <a:gd name="connsiteY5" fmla="*/ 918 h 1396147"/>
                <a:gd name="connsiteX6" fmla="*/ 965030 w 966563"/>
                <a:gd name="connsiteY6" fmla="*/ 749622 h 1396147"/>
                <a:gd name="connsiteX7" fmla="*/ 966564 w 966563"/>
                <a:gd name="connsiteY7" fmla="*/ 752306 h 1396147"/>
                <a:gd name="connsiteX8" fmla="*/ 965413 w 966563"/>
                <a:gd name="connsiteY8" fmla="*/ 754991 h 1396147"/>
                <a:gd name="connsiteX9" fmla="*/ 186025 w 966563"/>
                <a:gd name="connsiteY9" fmla="*/ 1397450 h 1396147"/>
                <a:gd name="connsiteX10" fmla="*/ 183340 w 966563"/>
                <a:gd name="connsiteY10" fmla="*/ 1398600 h 1396147"/>
                <a:gd name="connsiteX11" fmla="*/ 8438 w 966563"/>
                <a:gd name="connsiteY11" fmla="*/ 12425 h 1396147"/>
                <a:gd name="connsiteX12" fmla="*/ 186025 w 966563"/>
                <a:gd name="connsiteY12" fmla="*/ 1388244 h 1396147"/>
                <a:gd name="connsiteX13" fmla="*/ 956975 w 966563"/>
                <a:gd name="connsiteY13" fmla="*/ 753073 h 1396147"/>
                <a:gd name="connsiteX14" fmla="*/ 8438 w 966563"/>
                <a:gd name="connsiteY14" fmla="*/ 12425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396147">
                  <a:moveTo>
                    <a:pt x="183340" y="1398600"/>
                  </a:moveTo>
                  <a:cubicBezTo>
                    <a:pt x="182957" y="1398600"/>
                    <a:pt x="182574" y="1398600"/>
                    <a:pt x="182190" y="1398217"/>
                  </a:cubicBezTo>
                  <a:cubicBezTo>
                    <a:pt x="181039" y="1397833"/>
                    <a:pt x="180272" y="1396682"/>
                    <a:pt x="179889" y="1395148"/>
                  </a:cubicBezTo>
                  <a:lnTo>
                    <a:pt x="0" y="3987"/>
                  </a:lnTo>
                  <a:cubicBezTo>
                    <a:pt x="0" y="2452"/>
                    <a:pt x="384" y="918"/>
                    <a:pt x="1918" y="534"/>
                  </a:cubicBezTo>
                  <a:cubicBezTo>
                    <a:pt x="3069" y="-232"/>
                    <a:pt x="4986" y="-232"/>
                    <a:pt x="6137" y="918"/>
                  </a:cubicBezTo>
                  <a:lnTo>
                    <a:pt x="965030" y="749622"/>
                  </a:lnTo>
                  <a:cubicBezTo>
                    <a:pt x="965797" y="750389"/>
                    <a:pt x="966564" y="751156"/>
                    <a:pt x="966564" y="752306"/>
                  </a:cubicBezTo>
                  <a:cubicBezTo>
                    <a:pt x="966564" y="753457"/>
                    <a:pt x="966181" y="754608"/>
                    <a:pt x="965413" y="754991"/>
                  </a:cubicBezTo>
                  <a:lnTo>
                    <a:pt x="186025" y="1397450"/>
                  </a:lnTo>
                  <a:cubicBezTo>
                    <a:pt x="185258" y="1398600"/>
                    <a:pt x="184107" y="1398600"/>
                    <a:pt x="183340" y="1398600"/>
                  </a:cubicBezTo>
                  <a:close/>
                  <a:moveTo>
                    <a:pt x="8438" y="12425"/>
                  </a:moveTo>
                  <a:lnTo>
                    <a:pt x="186025" y="1388244"/>
                  </a:lnTo>
                  <a:lnTo>
                    <a:pt x="956975" y="753073"/>
                  </a:lnTo>
                  <a:lnTo>
                    <a:pt x="8438" y="12425"/>
                  </a:lnTo>
                  <a:close/>
                </a:path>
              </a:pathLst>
            </a:custGeom>
            <a:solidFill>
              <a:srgbClr val="C4C4C4"/>
            </a:solidFill>
            <a:ln w="383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D596D71C-2419-4F70-AA72-C6B55617201B}"/>
                </a:ext>
              </a:extLst>
            </p:cNvPr>
            <p:cNvSpPr/>
            <p:nvPr/>
          </p:nvSpPr>
          <p:spPr>
            <a:xfrm>
              <a:off x="9149881" y="2314096"/>
              <a:ext cx="966564" cy="1127658"/>
            </a:xfrm>
            <a:custGeom>
              <a:avLst/>
              <a:gdLst>
                <a:gd name="connsiteX0" fmla="*/ 962728 w 966563"/>
                <a:gd name="connsiteY0" fmla="*/ 1131014 h 1127657"/>
                <a:gd name="connsiteX1" fmla="*/ 960427 w 966563"/>
                <a:gd name="connsiteY1" fmla="*/ 1130247 h 1127657"/>
                <a:gd name="connsiteX2" fmla="*/ 1535 w 966563"/>
                <a:gd name="connsiteY2" fmla="*/ 381543 h 1127657"/>
                <a:gd name="connsiteX3" fmla="*/ 0 w 966563"/>
                <a:gd name="connsiteY3" fmla="*/ 378091 h 1127657"/>
                <a:gd name="connsiteX4" fmla="*/ 2302 w 966563"/>
                <a:gd name="connsiteY4" fmla="*/ 375023 h 1127657"/>
                <a:gd name="connsiteX5" fmla="*/ 837689 w 966563"/>
                <a:gd name="connsiteY5" fmla="*/ 288 h 1127657"/>
                <a:gd name="connsiteX6" fmla="*/ 841141 w 966563"/>
                <a:gd name="connsiteY6" fmla="*/ 288 h 1127657"/>
                <a:gd name="connsiteX7" fmla="*/ 843059 w 966563"/>
                <a:gd name="connsiteY7" fmla="*/ 2972 h 1127657"/>
                <a:gd name="connsiteX8" fmla="*/ 966564 w 966563"/>
                <a:gd name="connsiteY8" fmla="*/ 1126411 h 1127657"/>
                <a:gd name="connsiteX9" fmla="*/ 964646 w 966563"/>
                <a:gd name="connsiteY9" fmla="*/ 1129863 h 1127657"/>
                <a:gd name="connsiteX10" fmla="*/ 962728 w 966563"/>
                <a:gd name="connsiteY10" fmla="*/ 1131014 h 1127657"/>
                <a:gd name="connsiteX11" fmla="*/ 10740 w 966563"/>
                <a:gd name="connsiteY11" fmla="*/ 379242 h 1127657"/>
                <a:gd name="connsiteX12" fmla="*/ 958126 w 966563"/>
                <a:gd name="connsiteY12" fmla="*/ 1118740 h 1127657"/>
                <a:gd name="connsiteX13" fmla="*/ 836154 w 966563"/>
                <a:gd name="connsiteY13" fmla="*/ 8726 h 1127657"/>
                <a:gd name="connsiteX14" fmla="*/ 10740 w 966563"/>
                <a:gd name="connsiteY14" fmla="*/ 379242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6563" h="1127657">
                  <a:moveTo>
                    <a:pt x="962728" y="1131014"/>
                  </a:moveTo>
                  <a:cubicBezTo>
                    <a:pt x="961961" y="1131014"/>
                    <a:pt x="961194" y="1130630"/>
                    <a:pt x="960427" y="1130247"/>
                  </a:cubicBezTo>
                  <a:lnTo>
                    <a:pt x="1535" y="381543"/>
                  </a:lnTo>
                  <a:cubicBezTo>
                    <a:pt x="384" y="380776"/>
                    <a:pt x="0" y="379626"/>
                    <a:pt x="0" y="378091"/>
                  </a:cubicBezTo>
                  <a:cubicBezTo>
                    <a:pt x="0" y="376941"/>
                    <a:pt x="1151" y="375790"/>
                    <a:pt x="2302" y="375023"/>
                  </a:cubicBezTo>
                  <a:lnTo>
                    <a:pt x="837689" y="288"/>
                  </a:lnTo>
                  <a:cubicBezTo>
                    <a:pt x="838839" y="-96"/>
                    <a:pt x="839990" y="-96"/>
                    <a:pt x="841141" y="288"/>
                  </a:cubicBezTo>
                  <a:cubicBezTo>
                    <a:pt x="842292" y="1055"/>
                    <a:pt x="842675" y="1822"/>
                    <a:pt x="843059" y="2972"/>
                  </a:cubicBezTo>
                  <a:lnTo>
                    <a:pt x="966564" y="1126411"/>
                  </a:lnTo>
                  <a:cubicBezTo>
                    <a:pt x="966564" y="1127946"/>
                    <a:pt x="966181" y="1129096"/>
                    <a:pt x="964646" y="1129863"/>
                  </a:cubicBezTo>
                  <a:cubicBezTo>
                    <a:pt x="963879" y="1130630"/>
                    <a:pt x="963495" y="1131014"/>
                    <a:pt x="962728" y="1131014"/>
                  </a:cubicBezTo>
                  <a:close/>
                  <a:moveTo>
                    <a:pt x="10740" y="379242"/>
                  </a:moveTo>
                  <a:lnTo>
                    <a:pt x="958126" y="1118740"/>
                  </a:lnTo>
                  <a:lnTo>
                    <a:pt x="836154" y="8726"/>
                  </a:lnTo>
                  <a:lnTo>
                    <a:pt x="10740" y="379242"/>
                  </a:lnTo>
                  <a:close/>
                </a:path>
              </a:pathLst>
            </a:custGeom>
            <a:solidFill>
              <a:srgbClr val="C4C4C4"/>
            </a:solidFill>
            <a:ln w="383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2EBAA00-6E19-4D23-B053-B24BAD71FB03}"/>
                </a:ext>
              </a:extLst>
            </p:cNvPr>
            <p:cNvSpPr/>
            <p:nvPr/>
          </p:nvSpPr>
          <p:spPr>
            <a:xfrm>
              <a:off x="9586210" y="324006"/>
              <a:ext cx="1691487" cy="1994497"/>
            </a:xfrm>
            <a:custGeom>
              <a:avLst/>
              <a:gdLst>
                <a:gd name="connsiteX0" fmla="*/ 402894 w 1691486"/>
                <a:gd name="connsiteY0" fmla="*/ 1997281 h 1994496"/>
                <a:gd name="connsiteX1" fmla="*/ 402127 w 1691486"/>
                <a:gd name="connsiteY1" fmla="*/ 1997281 h 1994496"/>
                <a:gd name="connsiteX2" fmla="*/ 399058 w 1691486"/>
                <a:gd name="connsiteY2" fmla="*/ 1994596 h 1994496"/>
                <a:gd name="connsiteX3" fmla="*/ 159 w 1691486"/>
                <a:gd name="connsiteY3" fmla="*/ 338781 h 1994496"/>
                <a:gd name="connsiteX4" fmla="*/ 543 w 1691486"/>
                <a:gd name="connsiteY4" fmla="*/ 336096 h 1994496"/>
                <a:gd name="connsiteX5" fmla="*/ 2844 w 1691486"/>
                <a:gd name="connsiteY5" fmla="*/ 334562 h 1994496"/>
                <a:gd name="connsiteX6" fmla="*/ 1690879 w 1691486"/>
                <a:gd name="connsiteY6" fmla="*/ 100 h 1994496"/>
                <a:gd name="connsiteX7" fmla="*/ 1694714 w 1691486"/>
                <a:gd name="connsiteY7" fmla="*/ 1634 h 1994496"/>
                <a:gd name="connsiteX8" fmla="*/ 1694714 w 1691486"/>
                <a:gd name="connsiteY8" fmla="*/ 5470 h 1994496"/>
                <a:gd name="connsiteX9" fmla="*/ 405579 w 1691486"/>
                <a:gd name="connsiteY9" fmla="*/ 1995747 h 1994496"/>
                <a:gd name="connsiteX10" fmla="*/ 402894 w 1691486"/>
                <a:gd name="connsiteY10" fmla="*/ 1997281 h 1994496"/>
                <a:gd name="connsiteX11" fmla="*/ 8597 w 1691486"/>
                <a:gd name="connsiteY11" fmla="*/ 340698 h 1994496"/>
                <a:gd name="connsiteX12" fmla="*/ 404428 w 1691486"/>
                <a:gd name="connsiteY12" fmla="*/ 1984624 h 1994496"/>
                <a:gd name="connsiteX13" fmla="*/ 1684358 w 1691486"/>
                <a:gd name="connsiteY13" fmla="*/ 8922 h 1994496"/>
                <a:gd name="connsiteX14" fmla="*/ 8597 w 1691486"/>
                <a:gd name="connsiteY14" fmla="*/ 340698 h 199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1486" h="1994496">
                  <a:moveTo>
                    <a:pt x="402894" y="1997281"/>
                  </a:moveTo>
                  <a:cubicBezTo>
                    <a:pt x="402510" y="1997281"/>
                    <a:pt x="402510" y="1997281"/>
                    <a:pt x="402127" y="1997281"/>
                  </a:cubicBezTo>
                  <a:cubicBezTo>
                    <a:pt x="400592" y="1996898"/>
                    <a:pt x="399442" y="1996131"/>
                    <a:pt x="399058" y="1994596"/>
                  </a:cubicBezTo>
                  <a:lnTo>
                    <a:pt x="159" y="338781"/>
                  </a:lnTo>
                  <a:cubicBezTo>
                    <a:pt x="-225" y="337630"/>
                    <a:pt x="159" y="336863"/>
                    <a:pt x="543" y="336096"/>
                  </a:cubicBezTo>
                  <a:cubicBezTo>
                    <a:pt x="926" y="335329"/>
                    <a:pt x="2077" y="334562"/>
                    <a:pt x="2844" y="334562"/>
                  </a:cubicBezTo>
                  <a:lnTo>
                    <a:pt x="1690879" y="100"/>
                  </a:lnTo>
                  <a:cubicBezTo>
                    <a:pt x="1692413" y="-284"/>
                    <a:pt x="1693947" y="483"/>
                    <a:pt x="1694714" y="1634"/>
                  </a:cubicBezTo>
                  <a:cubicBezTo>
                    <a:pt x="1695481" y="2785"/>
                    <a:pt x="1695481" y="4319"/>
                    <a:pt x="1694714" y="5470"/>
                  </a:cubicBezTo>
                  <a:lnTo>
                    <a:pt x="405579" y="1995747"/>
                  </a:lnTo>
                  <a:cubicBezTo>
                    <a:pt x="405196" y="1996898"/>
                    <a:pt x="404045" y="1997281"/>
                    <a:pt x="402894" y="1997281"/>
                  </a:cubicBezTo>
                  <a:close/>
                  <a:moveTo>
                    <a:pt x="8597" y="340698"/>
                  </a:moveTo>
                  <a:lnTo>
                    <a:pt x="404428" y="1984624"/>
                  </a:lnTo>
                  <a:lnTo>
                    <a:pt x="1684358" y="8922"/>
                  </a:lnTo>
                  <a:lnTo>
                    <a:pt x="8597" y="340698"/>
                  </a:lnTo>
                  <a:close/>
                </a:path>
              </a:pathLst>
            </a:custGeom>
            <a:solidFill>
              <a:srgbClr val="C4C4C4"/>
            </a:solidFill>
            <a:ln w="383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6C2B10F-A4D8-4FE0-B47D-A8396E35BC33}"/>
                </a:ext>
              </a:extLst>
            </p:cNvPr>
            <p:cNvSpPr/>
            <p:nvPr/>
          </p:nvSpPr>
          <p:spPr>
            <a:xfrm>
              <a:off x="9985269" y="2313984"/>
              <a:ext cx="767114" cy="1127658"/>
            </a:xfrm>
            <a:custGeom>
              <a:avLst/>
              <a:gdLst>
                <a:gd name="connsiteX0" fmla="*/ 127341 w 767114"/>
                <a:gd name="connsiteY0" fmla="*/ 1131125 h 1127657"/>
                <a:gd name="connsiteX1" fmla="*/ 125423 w 767114"/>
                <a:gd name="connsiteY1" fmla="*/ 1130742 h 1127657"/>
                <a:gd name="connsiteX2" fmla="*/ 123505 w 767114"/>
                <a:gd name="connsiteY2" fmla="*/ 1128057 h 1127657"/>
                <a:gd name="connsiteX3" fmla="*/ 0 w 767114"/>
                <a:gd name="connsiteY3" fmla="*/ 4235 h 1127657"/>
                <a:gd name="connsiteX4" fmla="*/ 2302 w 767114"/>
                <a:gd name="connsiteY4" fmla="*/ 399 h 1127657"/>
                <a:gd name="connsiteX5" fmla="*/ 6520 w 767114"/>
                <a:gd name="connsiteY5" fmla="*/ 1166 h 1127657"/>
                <a:gd name="connsiteX6" fmla="*/ 768648 w 767114"/>
                <a:gd name="connsiteY6" fmla="*/ 839238 h 1127657"/>
                <a:gd name="connsiteX7" fmla="*/ 769416 w 767114"/>
                <a:gd name="connsiteY7" fmla="*/ 842307 h 1127657"/>
                <a:gd name="connsiteX8" fmla="*/ 767498 w 767114"/>
                <a:gd name="connsiteY8" fmla="*/ 844992 h 1127657"/>
                <a:gd name="connsiteX9" fmla="*/ 128876 w 767114"/>
                <a:gd name="connsiteY9" fmla="*/ 1130742 h 1127657"/>
                <a:gd name="connsiteX10" fmla="*/ 127341 w 767114"/>
                <a:gd name="connsiteY10" fmla="*/ 1131125 h 1127657"/>
                <a:gd name="connsiteX11" fmla="*/ 8822 w 767114"/>
                <a:gd name="connsiteY11" fmla="*/ 14591 h 1127657"/>
                <a:gd name="connsiteX12" fmla="*/ 130793 w 767114"/>
                <a:gd name="connsiteY12" fmla="*/ 1121920 h 1127657"/>
                <a:gd name="connsiteX13" fmla="*/ 760210 w 767114"/>
                <a:gd name="connsiteY13" fmla="*/ 840389 h 1127657"/>
                <a:gd name="connsiteX14" fmla="*/ 8822 w 767114"/>
                <a:gd name="connsiteY14" fmla="*/ 14591 h 112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67114" h="1127657">
                  <a:moveTo>
                    <a:pt x="127341" y="1131125"/>
                  </a:moveTo>
                  <a:cubicBezTo>
                    <a:pt x="126574" y="1131125"/>
                    <a:pt x="126190" y="1131125"/>
                    <a:pt x="125423" y="1130742"/>
                  </a:cubicBezTo>
                  <a:cubicBezTo>
                    <a:pt x="124272" y="1129975"/>
                    <a:pt x="123889" y="1129208"/>
                    <a:pt x="123505" y="1128057"/>
                  </a:cubicBezTo>
                  <a:lnTo>
                    <a:pt x="0" y="4235"/>
                  </a:lnTo>
                  <a:cubicBezTo>
                    <a:pt x="0" y="2700"/>
                    <a:pt x="767" y="1166"/>
                    <a:pt x="2302" y="399"/>
                  </a:cubicBezTo>
                  <a:cubicBezTo>
                    <a:pt x="3836" y="-368"/>
                    <a:pt x="5369" y="15"/>
                    <a:pt x="6520" y="1166"/>
                  </a:cubicBezTo>
                  <a:lnTo>
                    <a:pt x="768648" y="839238"/>
                  </a:lnTo>
                  <a:cubicBezTo>
                    <a:pt x="769416" y="840005"/>
                    <a:pt x="769799" y="841156"/>
                    <a:pt x="769416" y="842307"/>
                  </a:cubicBezTo>
                  <a:cubicBezTo>
                    <a:pt x="769032" y="843458"/>
                    <a:pt x="768265" y="844225"/>
                    <a:pt x="767498" y="844992"/>
                  </a:cubicBezTo>
                  <a:lnTo>
                    <a:pt x="128876" y="1130742"/>
                  </a:lnTo>
                  <a:cubicBezTo>
                    <a:pt x="128492" y="1130742"/>
                    <a:pt x="127725" y="1131125"/>
                    <a:pt x="127341" y="1131125"/>
                  </a:cubicBezTo>
                  <a:close/>
                  <a:moveTo>
                    <a:pt x="8822" y="14591"/>
                  </a:moveTo>
                  <a:lnTo>
                    <a:pt x="130793" y="1121920"/>
                  </a:lnTo>
                  <a:lnTo>
                    <a:pt x="760210" y="840389"/>
                  </a:lnTo>
                  <a:lnTo>
                    <a:pt x="8822" y="14591"/>
                  </a:lnTo>
                  <a:close/>
                </a:path>
              </a:pathLst>
            </a:custGeom>
            <a:solidFill>
              <a:srgbClr val="C4C4C4"/>
            </a:solidFill>
            <a:ln w="383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91FAB8D-B3B0-4D37-8BB6-1CC38FA8F7E9}"/>
                </a:ext>
              </a:extLst>
            </p:cNvPr>
            <p:cNvSpPr/>
            <p:nvPr/>
          </p:nvSpPr>
          <p:spPr>
            <a:xfrm>
              <a:off x="9985501" y="2314245"/>
              <a:ext cx="1296423" cy="843826"/>
            </a:xfrm>
            <a:custGeom>
              <a:avLst/>
              <a:gdLst>
                <a:gd name="connsiteX0" fmla="*/ 765731 w 1296422"/>
                <a:gd name="connsiteY0" fmla="*/ 845115 h 843825"/>
                <a:gd name="connsiteX1" fmla="*/ 765731 w 1296422"/>
                <a:gd name="connsiteY1" fmla="*/ 845115 h 843825"/>
                <a:gd name="connsiteX2" fmla="*/ 763046 w 1296422"/>
                <a:gd name="connsiteY2" fmla="*/ 843964 h 843825"/>
                <a:gd name="connsiteX3" fmla="*/ 918 w 1296422"/>
                <a:gd name="connsiteY3" fmla="*/ 5892 h 843825"/>
                <a:gd name="connsiteX4" fmla="*/ 534 w 1296422"/>
                <a:gd name="connsiteY4" fmla="*/ 1672 h 843825"/>
                <a:gd name="connsiteX5" fmla="*/ 4754 w 1296422"/>
                <a:gd name="connsiteY5" fmla="*/ 138 h 843825"/>
                <a:gd name="connsiteX6" fmla="*/ 1296574 w 1296422"/>
                <a:gd name="connsiteY6" fmla="*/ 331532 h 843825"/>
                <a:gd name="connsiteX7" fmla="*/ 1299259 w 1296422"/>
                <a:gd name="connsiteY7" fmla="*/ 334217 h 843825"/>
                <a:gd name="connsiteX8" fmla="*/ 1298108 w 1296422"/>
                <a:gd name="connsiteY8" fmla="*/ 337669 h 843825"/>
                <a:gd name="connsiteX9" fmla="*/ 768416 w 1296422"/>
                <a:gd name="connsiteY9" fmla="*/ 843964 h 843825"/>
                <a:gd name="connsiteX10" fmla="*/ 765731 w 1296422"/>
                <a:gd name="connsiteY10" fmla="*/ 845115 h 843825"/>
                <a:gd name="connsiteX11" fmla="*/ 14343 w 1296422"/>
                <a:gd name="connsiteY11" fmla="*/ 10111 h 843825"/>
                <a:gd name="connsiteX12" fmla="*/ 765731 w 1296422"/>
                <a:gd name="connsiteY12" fmla="*/ 836293 h 843825"/>
                <a:gd name="connsiteX13" fmla="*/ 1287752 w 1296422"/>
                <a:gd name="connsiteY13" fmla="*/ 336901 h 843825"/>
                <a:gd name="connsiteX14" fmla="*/ 14343 w 1296422"/>
                <a:gd name="connsiteY14" fmla="*/ 10111 h 8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843825">
                  <a:moveTo>
                    <a:pt x="765731" y="845115"/>
                  </a:moveTo>
                  <a:cubicBezTo>
                    <a:pt x="765731" y="845115"/>
                    <a:pt x="765731" y="845115"/>
                    <a:pt x="765731" y="845115"/>
                  </a:cubicBezTo>
                  <a:cubicBezTo>
                    <a:pt x="764580" y="845115"/>
                    <a:pt x="763813" y="844731"/>
                    <a:pt x="763046" y="843964"/>
                  </a:cubicBezTo>
                  <a:lnTo>
                    <a:pt x="918" y="5892"/>
                  </a:lnTo>
                  <a:cubicBezTo>
                    <a:pt x="-232" y="4741"/>
                    <a:pt x="-232" y="2823"/>
                    <a:pt x="534" y="1672"/>
                  </a:cubicBezTo>
                  <a:cubicBezTo>
                    <a:pt x="1301" y="138"/>
                    <a:pt x="2836" y="-245"/>
                    <a:pt x="4754" y="138"/>
                  </a:cubicBezTo>
                  <a:lnTo>
                    <a:pt x="1296574" y="331532"/>
                  </a:lnTo>
                  <a:cubicBezTo>
                    <a:pt x="1297724" y="331915"/>
                    <a:pt x="1298875" y="332682"/>
                    <a:pt x="1299259" y="334217"/>
                  </a:cubicBezTo>
                  <a:cubicBezTo>
                    <a:pt x="1299642" y="335367"/>
                    <a:pt x="1299259" y="336901"/>
                    <a:pt x="1298108" y="337669"/>
                  </a:cubicBezTo>
                  <a:lnTo>
                    <a:pt x="768416" y="843964"/>
                  </a:lnTo>
                  <a:cubicBezTo>
                    <a:pt x="767649" y="844731"/>
                    <a:pt x="766498" y="845115"/>
                    <a:pt x="765731" y="845115"/>
                  </a:cubicBezTo>
                  <a:close/>
                  <a:moveTo>
                    <a:pt x="14343" y="10111"/>
                  </a:moveTo>
                  <a:lnTo>
                    <a:pt x="765731" y="836293"/>
                  </a:lnTo>
                  <a:lnTo>
                    <a:pt x="1287752" y="336901"/>
                  </a:lnTo>
                  <a:lnTo>
                    <a:pt x="14343" y="10111"/>
                  </a:lnTo>
                  <a:close/>
                </a:path>
              </a:pathLst>
            </a:custGeom>
            <a:solidFill>
              <a:srgbClr val="C4C4C4"/>
            </a:solidFill>
            <a:ln w="383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ABD525D-8175-4AA6-A867-42F9E89EE1DC}"/>
                </a:ext>
              </a:extLst>
            </p:cNvPr>
            <p:cNvSpPr/>
            <p:nvPr/>
          </p:nvSpPr>
          <p:spPr>
            <a:xfrm>
              <a:off x="9985784" y="323967"/>
              <a:ext cx="1296423" cy="2328191"/>
            </a:xfrm>
            <a:custGeom>
              <a:avLst/>
              <a:gdLst>
                <a:gd name="connsiteX0" fmla="*/ 1295141 w 1296422"/>
                <a:gd name="connsiteY0" fmla="*/ 2329097 h 2328191"/>
                <a:gd name="connsiteX1" fmla="*/ 1294374 w 1296422"/>
                <a:gd name="connsiteY1" fmla="*/ 2329097 h 2328191"/>
                <a:gd name="connsiteX2" fmla="*/ 2553 w 1296422"/>
                <a:gd name="connsiteY2" fmla="*/ 1997703 h 2328191"/>
                <a:gd name="connsiteX3" fmla="*/ 252 w 1296422"/>
                <a:gd name="connsiteY3" fmla="*/ 1995402 h 2328191"/>
                <a:gd name="connsiteX4" fmla="*/ 635 w 1296422"/>
                <a:gd name="connsiteY4" fmla="*/ 1991950 h 2328191"/>
                <a:gd name="connsiteX5" fmla="*/ 1289770 w 1296422"/>
                <a:gd name="connsiteY5" fmla="*/ 1673 h 2328191"/>
                <a:gd name="connsiteX6" fmla="*/ 1293990 w 1296422"/>
                <a:gd name="connsiteY6" fmla="*/ 138 h 2328191"/>
                <a:gd name="connsiteX7" fmla="*/ 1296674 w 1296422"/>
                <a:gd name="connsiteY7" fmla="*/ 3590 h 2328191"/>
                <a:gd name="connsiteX8" fmla="*/ 1299359 w 1296422"/>
                <a:gd name="connsiteY8" fmla="*/ 2325261 h 2328191"/>
                <a:gd name="connsiteX9" fmla="*/ 1297825 w 1296422"/>
                <a:gd name="connsiteY9" fmla="*/ 2328330 h 2328191"/>
                <a:gd name="connsiteX10" fmla="*/ 1295141 w 1296422"/>
                <a:gd name="connsiteY10" fmla="*/ 2329097 h 2328191"/>
                <a:gd name="connsiteX11" fmla="*/ 9074 w 1296422"/>
                <a:gd name="connsiteY11" fmla="*/ 1991567 h 2328191"/>
                <a:gd name="connsiteX12" fmla="*/ 1291305 w 1296422"/>
                <a:gd name="connsiteY12" fmla="*/ 2320659 h 2328191"/>
                <a:gd name="connsiteX13" fmla="*/ 1288620 w 1296422"/>
                <a:gd name="connsiteY13" fmla="*/ 15864 h 2328191"/>
                <a:gd name="connsiteX14" fmla="*/ 9074 w 1296422"/>
                <a:gd name="connsiteY14" fmla="*/ 1991567 h 2328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6422" h="2328191">
                  <a:moveTo>
                    <a:pt x="1295141" y="2329097"/>
                  </a:moveTo>
                  <a:cubicBezTo>
                    <a:pt x="1294757" y="2329097"/>
                    <a:pt x="1294374" y="2329097"/>
                    <a:pt x="1294374" y="2329097"/>
                  </a:cubicBezTo>
                  <a:lnTo>
                    <a:pt x="2553" y="1997703"/>
                  </a:lnTo>
                  <a:cubicBezTo>
                    <a:pt x="1402" y="1997320"/>
                    <a:pt x="635" y="1996553"/>
                    <a:pt x="252" y="1995402"/>
                  </a:cubicBezTo>
                  <a:cubicBezTo>
                    <a:pt x="-131" y="1994252"/>
                    <a:pt x="-131" y="1993101"/>
                    <a:pt x="635" y="1991950"/>
                  </a:cubicBezTo>
                  <a:lnTo>
                    <a:pt x="1289770" y="1673"/>
                  </a:lnTo>
                  <a:cubicBezTo>
                    <a:pt x="1290538" y="138"/>
                    <a:pt x="1292456" y="-245"/>
                    <a:pt x="1293990" y="138"/>
                  </a:cubicBezTo>
                  <a:cubicBezTo>
                    <a:pt x="1295524" y="522"/>
                    <a:pt x="1296674" y="2056"/>
                    <a:pt x="1296674" y="3590"/>
                  </a:cubicBezTo>
                  <a:lnTo>
                    <a:pt x="1299359" y="2325261"/>
                  </a:lnTo>
                  <a:cubicBezTo>
                    <a:pt x="1299359" y="2326412"/>
                    <a:pt x="1298976" y="2327563"/>
                    <a:pt x="1297825" y="2328330"/>
                  </a:cubicBezTo>
                  <a:cubicBezTo>
                    <a:pt x="1296674" y="2328713"/>
                    <a:pt x="1295907" y="2329097"/>
                    <a:pt x="1295141" y="2329097"/>
                  </a:cubicBezTo>
                  <a:close/>
                  <a:moveTo>
                    <a:pt x="9074" y="1991567"/>
                  </a:moveTo>
                  <a:lnTo>
                    <a:pt x="1291305" y="2320659"/>
                  </a:lnTo>
                  <a:lnTo>
                    <a:pt x="1288620" y="15864"/>
                  </a:lnTo>
                  <a:lnTo>
                    <a:pt x="9074" y="1991567"/>
                  </a:lnTo>
                  <a:close/>
                </a:path>
              </a:pathLst>
            </a:custGeom>
            <a:solidFill>
              <a:srgbClr val="C4C4C4"/>
            </a:solidFill>
            <a:ln w="383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BF496EB-C75A-47BE-8FD2-076A381FB8B2}"/>
                </a:ext>
              </a:extLst>
            </p:cNvPr>
            <p:cNvSpPr/>
            <p:nvPr/>
          </p:nvSpPr>
          <p:spPr>
            <a:xfrm>
              <a:off x="8803379" y="4613172"/>
              <a:ext cx="1645460" cy="1227383"/>
            </a:xfrm>
            <a:custGeom>
              <a:avLst/>
              <a:gdLst>
                <a:gd name="connsiteX0" fmla="*/ 3603 w 1645459"/>
                <a:gd name="connsiteY0" fmla="*/ 1229936 h 1227382"/>
                <a:gd name="connsiteX1" fmla="*/ 918 w 1645459"/>
                <a:gd name="connsiteY1" fmla="*/ 1228785 h 1227382"/>
                <a:gd name="connsiteX2" fmla="*/ 150 w 1645459"/>
                <a:gd name="connsiteY2" fmla="*/ 1225333 h 1227382"/>
                <a:gd name="connsiteX3" fmla="*/ 313133 w 1645459"/>
                <a:gd name="connsiteY3" fmla="*/ 2937 h 1227382"/>
                <a:gd name="connsiteX4" fmla="*/ 315435 w 1645459"/>
                <a:gd name="connsiteY4" fmla="*/ 252 h 1227382"/>
                <a:gd name="connsiteX5" fmla="*/ 318887 w 1645459"/>
                <a:gd name="connsiteY5" fmla="*/ 636 h 1227382"/>
                <a:gd name="connsiteX6" fmla="*/ 1645994 w 1645459"/>
                <a:gd name="connsiteY6" fmla="*/ 917337 h 1227382"/>
                <a:gd name="connsiteX7" fmla="*/ 1647528 w 1645459"/>
                <a:gd name="connsiteY7" fmla="*/ 921173 h 1227382"/>
                <a:gd name="connsiteX8" fmla="*/ 1644460 w 1645459"/>
                <a:gd name="connsiteY8" fmla="*/ 923857 h 1227382"/>
                <a:gd name="connsiteX9" fmla="*/ 4370 w 1645459"/>
                <a:gd name="connsiteY9" fmla="*/ 1229553 h 1227382"/>
                <a:gd name="connsiteX10" fmla="*/ 3603 w 1645459"/>
                <a:gd name="connsiteY10" fmla="*/ 1229936 h 1227382"/>
                <a:gd name="connsiteX11" fmla="*/ 318503 w 1645459"/>
                <a:gd name="connsiteY11" fmla="*/ 9841 h 1227382"/>
                <a:gd name="connsiteX12" fmla="*/ 8205 w 1645459"/>
                <a:gd name="connsiteY12" fmla="*/ 1221498 h 1227382"/>
                <a:gd name="connsiteX13" fmla="*/ 1633720 w 1645459"/>
                <a:gd name="connsiteY13" fmla="*/ 918487 h 1227382"/>
                <a:gd name="connsiteX14" fmla="*/ 318503 w 1645459"/>
                <a:gd name="connsiteY14" fmla="*/ 9841 h 1227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5459" h="1227382">
                  <a:moveTo>
                    <a:pt x="3603" y="1229936"/>
                  </a:moveTo>
                  <a:cubicBezTo>
                    <a:pt x="2452" y="1229936"/>
                    <a:pt x="1685" y="1229553"/>
                    <a:pt x="918" y="1228785"/>
                  </a:cubicBezTo>
                  <a:cubicBezTo>
                    <a:pt x="150" y="1228018"/>
                    <a:pt x="-233" y="1226484"/>
                    <a:pt x="150" y="1225333"/>
                  </a:cubicBezTo>
                  <a:lnTo>
                    <a:pt x="313133" y="2937"/>
                  </a:lnTo>
                  <a:cubicBezTo>
                    <a:pt x="313517" y="1786"/>
                    <a:pt x="314284" y="1019"/>
                    <a:pt x="315435" y="252"/>
                  </a:cubicBezTo>
                  <a:cubicBezTo>
                    <a:pt x="316585" y="-132"/>
                    <a:pt x="317736" y="-132"/>
                    <a:pt x="318887" y="636"/>
                  </a:cubicBezTo>
                  <a:lnTo>
                    <a:pt x="1645994" y="917337"/>
                  </a:lnTo>
                  <a:cubicBezTo>
                    <a:pt x="1647145" y="918104"/>
                    <a:pt x="1647912" y="919638"/>
                    <a:pt x="1647528" y="921173"/>
                  </a:cubicBezTo>
                  <a:cubicBezTo>
                    <a:pt x="1647145" y="922707"/>
                    <a:pt x="1645994" y="923857"/>
                    <a:pt x="1644460" y="923857"/>
                  </a:cubicBezTo>
                  <a:lnTo>
                    <a:pt x="4370" y="1229553"/>
                  </a:lnTo>
                  <a:cubicBezTo>
                    <a:pt x="3986" y="1229936"/>
                    <a:pt x="3986" y="1229936"/>
                    <a:pt x="3603" y="1229936"/>
                  </a:cubicBezTo>
                  <a:close/>
                  <a:moveTo>
                    <a:pt x="318503" y="9841"/>
                  </a:moveTo>
                  <a:lnTo>
                    <a:pt x="8205" y="1221498"/>
                  </a:lnTo>
                  <a:lnTo>
                    <a:pt x="1633720" y="918487"/>
                  </a:lnTo>
                  <a:lnTo>
                    <a:pt x="318503" y="9841"/>
                  </a:lnTo>
                  <a:close/>
                </a:path>
              </a:pathLst>
            </a:custGeom>
            <a:solidFill>
              <a:srgbClr val="C4C4C4"/>
            </a:solidFill>
            <a:ln w="383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6A376ED-FC0C-48F8-BE52-48A88D4B7F14}"/>
                </a:ext>
              </a:extLst>
            </p:cNvPr>
            <p:cNvSpPr/>
            <p:nvPr/>
          </p:nvSpPr>
          <p:spPr>
            <a:xfrm>
              <a:off x="8803431" y="5530028"/>
              <a:ext cx="1645460" cy="782456"/>
            </a:xfrm>
            <a:custGeom>
              <a:avLst/>
              <a:gdLst>
                <a:gd name="connsiteX0" fmla="*/ 973566 w 1645459"/>
                <a:gd name="connsiteY0" fmla="*/ 783705 h 782456"/>
                <a:gd name="connsiteX1" fmla="*/ 972032 w 1645459"/>
                <a:gd name="connsiteY1" fmla="*/ 783321 h 782456"/>
                <a:gd name="connsiteX2" fmla="*/ 2015 w 1645459"/>
                <a:gd name="connsiteY2" fmla="*/ 312697 h 782456"/>
                <a:gd name="connsiteX3" fmla="*/ 98 w 1645459"/>
                <a:gd name="connsiteY3" fmla="*/ 308861 h 782456"/>
                <a:gd name="connsiteX4" fmla="*/ 3166 w 1645459"/>
                <a:gd name="connsiteY4" fmla="*/ 305793 h 782456"/>
                <a:gd name="connsiteX5" fmla="*/ 1643257 w 1645459"/>
                <a:gd name="connsiteY5" fmla="*/ 98 h 782456"/>
                <a:gd name="connsiteX6" fmla="*/ 1647092 w 1645459"/>
                <a:gd name="connsiteY6" fmla="*/ 2016 h 782456"/>
                <a:gd name="connsiteX7" fmla="*/ 1646708 w 1645459"/>
                <a:gd name="connsiteY7" fmla="*/ 6235 h 782456"/>
                <a:gd name="connsiteX8" fmla="*/ 977018 w 1645459"/>
                <a:gd name="connsiteY8" fmla="*/ 782554 h 782456"/>
                <a:gd name="connsiteX9" fmla="*/ 973566 w 1645459"/>
                <a:gd name="connsiteY9" fmla="*/ 783705 h 782456"/>
                <a:gd name="connsiteX10" fmla="*/ 15057 w 1645459"/>
                <a:gd name="connsiteY10" fmla="*/ 310779 h 782456"/>
                <a:gd name="connsiteX11" fmla="*/ 972799 w 1645459"/>
                <a:gd name="connsiteY11" fmla="*/ 775267 h 782456"/>
                <a:gd name="connsiteX12" fmla="*/ 1634051 w 1645459"/>
                <a:gd name="connsiteY12" fmla="*/ 8919 h 782456"/>
                <a:gd name="connsiteX13" fmla="*/ 15057 w 1645459"/>
                <a:gd name="connsiteY13" fmla="*/ 310779 h 782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5459" h="782456">
                  <a:moveTo>
                    <a:pt x="973566" y="783705"/>
                  </a:moveTo>
                  <a:cubicBezTo>
                    <a:pt x="973183" y="783705"/>
                    <a:pt x="972415" y="783705"/>
                    <a:pt x="972032" y="783321"/>
                  </a:cubicBezTo>
                  <a:lnTo>
                    <a:pt x="2015" y="312697"/>
                  </a:lnTo>
                  <a:cubicBezTo>
                    <a:pt x="481" y="311929"/>
                    <a:pt x="-285" y="310395"/>
                    <a:pt x="98" y="308861"/>
                  </a:cubicBezTo>
                  <a:cubicBezTo>
                    <a:pt x="481" y="307327"/>
                    <a:pt x="1632" y="306176"/>
                    <a:pt x="3166" y="305793"/>
                  </a:cubicBezTo>
                  <a:lnTo>
                    <a:pt x="1643257" y="98"/>
                  </a:lnTo>
                  <a:cubicBezTo>
                    <a:pt x="1644790" y="-286"/>
                    <a:pt x="1646325" y="481"/>
                    <a:pt x="1647092" y="2016"/>
                  </a:cubicBezTo>
                  <a:cubicBezTo>
                    <a:pt x="1647859" y="3166"/>
                    <a:pt x="1647859" y="5084"/>
                    <a:pt x="1646708" y="6235"/>
                  </a:cubicBezTo>
                  <a:lnTo>
                    <a:pt x="977018" y="782554"/>
                  </a:lnTo>
                  <a:cubicBezTo>
                    <a:pt x="975483" y="783321"/>
                    <a:pt x="974716" y="783705"/>
                    <a:pt x="973566" y="783705"/>
                  </a:cubicBezTo>
                  <a:close/>
                  <a:moveTo>
                    <a:pt x="15057" y="310779"/>
                  </a:moveTo>
                  <a:lnTo>
                    <a:pt x="972799" y="775267"/>
                  </a:lnTo>
                  <a:lnTo>
                    <a:pt x="1634051" y="8919"/>
                  </a:lnTo>
                  <a:lnTo>
                    <a:pt x="15057" y="310779"/>
                  </a:lnTo>
                  <a:close/>
                </a:path>
              </a:pathLst>
            </a:custGeom>
            <a:solidFill>
              <a:srgbClr val="C4C4C4"/>
            </a:solidFill>
            <a:ln w="383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9B861EE-117C-44BF-B917-F81935C6A74F}"/>
                </a:ext>
              </a:extLst>
            </p:cNvPr>
            <p:cNvSpPr/>
            <p:nvPr/>
          </p:nvSpPr>
          <p:spPr>
            <a:xfrm>
              <a:off x="9116412" y="4613424"/>
              <a:ext cx="1756691" cy="920537"/>
            </a:xfrm>
            <a:custGeom>
              <a:avLst/>
              <a:gdLst>
                <a:gd name="connsiteX0" fmla="*/ 1330659 w 1756691"/>
                <a:gd name="connsiteY0" fmla="*/ 923989 h 920536"/>
                <a:gd name="connsiteX1" fmla="*/ 1328741 w 1756691"/>
                <a:gd name="connsiteY1" fmla="*/ 923222 h 920536"/>
                <a:gd name="connsiteX2" fmla="*/ 1634 w 1756691"/>
                <a:gd name="connsiteY2" fmla="*/ 6520 h 920536"/>
                <a:gd name="connsiteX3" fmla="*/ 100 w 1756691"/>
                <a:gd name="connsiteY3" fmla="*/ 2301 h 920536"/>
                <a:gd name="connsiteX4" fmla="*/ 3552 w 1756691"/>
                <a:gd name="connsiteY4" fmla="*/ 0 h 920536"/>
                <a:gd name="connsiteX5" fmla="*/ 1756407 w 1756691"/>
                <a:gd name="connsiteY5" fmla="*/ 84766 h 920536"/>
                <a:gd name="connsiteX6" fmla="*/ 1759476 w 1756691"/>
                <a:gd name="connsiteY6" fmla="*/ 86684 h 920536"/>
                <a:gd name="connsiteX7" fmla="*/ 1759476 w 1756691"/>
                <a:gd name="connsiteY7" fmla="*/ 90136 h 920536"/>
                <a:gd name="connsiteX8" fmla="*/ 1333728 w 1756691"/>
                <a:gd name="connsiteY8" fmla="*/ 922071 h 920536"/>
                <a:gd name="connsiteX9" fmla="*/ 1331427 w 1756691"/>
                <a:gd name="connsiteY9" fmla="*/ 923989 h 920536"/>
                <a:gd name="connsiteX10" fmla="*/ 1330659 w 1756691"/>
                <a:gd name="connsiteY10" fmla="*/ 923989 h 920536"/>
                <a:gd name="connsiteX11" fmla="*/ 15826 w 1756691"/>
                <a:gd name="connsiteY11" fmla="*/ 7671 h 920536"/>
                <a:gd name="connsiteX12" fmla="*/ 1329125 w 1756691"/>
                <a:gd name="connsiteY12" fmla="*/ 914784 h 920536"/>
                <a:gd name="connsiteX13" fmla="*/ 1750654 w 1756691"/>
                <a:gd name="connsiteY13" fmla="*/ 91670 h 920536"/>
                <a:gd name="connsiteX14" fmla="*/ 15826 w 1756691"/>
                <a:gd name="connsiteY14" fmla="*/ 7671 h 92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6691" h="920536">
                  <a:moveTo>
                    <a:pt x="1330659" y="923989"/>
                  </a:moveTo>
                  <a:cubicBezTo>
                    <a:pt x="1329892" y="923989"/>
                    <a:pt x="1329125" y="923605"/>
                    <a:pt x="1328741" y="923222"/>
                  </a:cubicBezTo>
                  <a:lnTo>
                    <a:pt x="1634" y="6520"/>
                  </a:lnTo>
                  <a:cubicBezTo>
                    <a:pt x="484" y="5753"/>
                    <a:pt x="-284" y="3836"/>
                    <a:pt x="100" y="2301"/>
                  </a:cubicBezTo>
                  <a:cubicBezTo>
                    <a:pt x="484" y="767"/>
                    <a:pt x="2018" y="0"/>
                    <a:pt x="3552" y="0"/>
                  </a:cubicBezTo>
                  <a:lnTo>
                    <a:pt x="1756407" y="84766"/>
                  </a:lnTo>
                  <a:cubicBezTo>
                    <a:pt x="1757558" y="84766"/>
                    <a:pt x="1758709" y="85533"/>
                    <a:pt x="1759476" y="86684"/>
                  </a:cubicBezTo>
                  <a:cubicBezTo>
                    <a:pt x="1760243" y="87834"/>
                    <a:pt x="1760243" y="88985"/>
                    <a:pt x="1759476" y="90136"/>
                  </a:cubicBezTo>
                  <a:lnTo>
                    <a:pt x="1333728" y="922071"/>
                  </a:lnTo>
                  <a:cubicBezTo>
                    <a:pt x="1333345" y="922838"/>
                    <a:pt x="1332577" y="923605"/>
                    <a:pt x="1331427" y="923989"/>
                  </a:cubicBezTo>
                  <a:cubicBezTo>
                    <a:pt x="1331043" y="923989"/>
                    <a:pt x="1330659" y="923989"/>
                    <a:pt x="1330659" y="923989"/>
                  </a:cubicBezTo>
                  <a:close/>
                  <a:moveTo>
                    <a:pt x="15826" y="7671"/>
                  </a:moveTo>
                  <a:lnTo>
                    <a:pt x="1329125" y="914784"/>
                  </a:lnTo>
                  <a:lnTo>
                    <a:pt x="1750654" y="91670"/>
                  </a:lnTo>
                  <a:lnTo>
                    <a:pt x="15826" y="7671"/>
                  </a:lnTo>
                  <a:close/>
                </a:path>
              </a:pathLst>
            </a:custGeom>
            <a:solidFill>
              <a:srgbClr val="C4C4C4"/>
            </a:solidFill>
            <a:ln w="383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2D8D7DA-AA0A-40E0-8933-FB3F202CF94C}"/>
                </a:ext>
              </a:extLst>
            </p:cNvPr>
            <p:cNvSpPr/>
            <p:nvPr/>
          </p:nvSpPr>
          <p:spPr>
            <a:xfrm>
              <a:off x="9773395" y="5529726"/>
              <a:ext cx="675060" cy="943550"/>
            </a:xfrm>
            <a:custGeom>
              <a:avLst/>
              <a:gdLst>
                <a:gd name="connsiteX0" fmla="*/ 457734 w 675060"/>
                <a:gd name="connsiteY0" fmla="*/ 945100 h 943550"/>
                <a:gd name="connsiteX1" fmla="*/ 456584 w 675060"/>
                <a:gd name="connsiteY1" fmla="*/ 944717 h 943550"/>
                <a:gd name="connsiteX2" fmla="*/ 2451 w 675060"/>
                <a:gd name="connsiteY2" fmla="*/ 783623 h 943550"/>
                <a:gd name="connsiteX3" fmla="*/ 151 w 675060"/>
                <a:gd name="connsiteY3" fmla="*/ 780938 h 943550"/>
                <a:gd name="connsiteX4" fmla="*/ 918 w 675060"/>
                <a:gd name="connsiteY4" fmla="*/ 777486 h 943550"/>
                <a:gd name="connsiteX5" fmla="*/ 670609 w 675060"/>
                <a:gd name="connsiteY5" fmla="*/ 1166 h 943550"/>
                <a:gd name="connsiteX6" fmla="*/ 674827 w 675060"/>
                <a:gd name="connsiteY6" fmla="*/ 399 h 943550"/>
                <a:gd name="connsiteX7" fmla="*/ 676745 w 675060"/>
                <a:gd name="connsiteY7" fmla="*/ 4618 h 943550"/>
                <a:gd name="connsiteX8" fmla="*/ 461186 w 675060"/>
                <a:gd name="connsiteY8" fmla="*/ 942415 h 943550"/>
                <a:gd name="connsiteX9" fmla="*/ 459268 w 675060"/>
                <a:gd name="connsiteY9" fmla="*/ 944717 h 943550"/>
                <a:gd name="connsiteX10" fmla="*/ 457734 w 675060"/>
                <a:gd name="connsiteY10" fmla="*/ 945100 h 943550"/>
                <a:gd name="connsiteX11" fmla="*/ 9740 w 675060"/>
                <a:gd name="connsiteY11" fmla="*/ 778636 h 943550"/>
                <a:gd name="connsiteX12" fmla="*/ 455049 w 675060"/>
                <a:gd name="connsiteY12" fmla="*/ 936662 h 943550"/>
                <a:gd name="connsiteX13" fmla="*/ 666389 w 675060"/>
                <a:gd name="connsiteY13" fmla="*/ 17275 h 943550"/>
                <a:gd name="connsiteX14" fmla="*/ 9740 w 675060"/>
                <a:gd name="connsiteY14" fmla="*/ 778636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5060" h="943550">
                  <a:moveTo>
                    <a:pt x="457734" y="945100"/>
                  </a:moveTo>
                  <a:cubicBezTo>
                    <a:pt x="457350" y="945100"/>
                    <a:pt x="456967" y="945100"/>
                    <a:pt x="456584" y="944717"/>
                  </a:cubicBezTo>
                  <a:lnTo>
                    <a:pt x="2451" y="783623"/>
                  </a:lnTo>
                  <a:cubicBezTo>
                    <a:pt x="1301" y="783239"/>
                    <a:pt x="534" y="782472"/>
                    <a:pt x="151" y="780938"/>
                  </a:cubicBezTo>
                  <a:cubicBezTo>
                    <a:pt x="-233" y="779404"/>
                    <a:pt x="151" y="778636"/>
                    <a:pt x="918" y="777486"/>
                  </a:cubicBezTo>
                  <a:lnTo>
                    <a:pt x="670609" y="1166"/>
                  </a:lnTo>
                  <a:cubicBezTo>
                    <a:pt x="671759" y="15"/>
                    <a:pt x="673676" y="-368"/>
                    <a:pt x="674827" y="399"/>
                  </a:cubicBezTo>
                  <a:cubicBezTo>
                    <a:pt x="676362" y="1166"/>
                    <a:pt x="677129" y="2701"/>
                    <a:pt x="676745" y="4618"/>
                  </a:cubicBezTo>
                  <a:lnTo>
                    <a:pt x="461186" y="942415"/>
                  </a:lnTo>
                  <a:cubicBezTo>
                    <a:pt x="460802" y="943566"/>
                    <a:pt x="460419" y="944333"/>
                    <a:pt x="459268" y="944717"/>
                  </a:cubicBezTo>
                  <a:cubicBezTo>
                    <a:pt x="459268" y="945100"/>
                    <a:pt x="458501" y="945100"/>
                    <a:pt x="457734" y="945100"/>
                  </a:cubicBezTo>
                  <a:close/>
                  <a:moveTo>
                    <a:pt x="9740" y="778636"/>
                  </a:moveTo>
                  <a:lnTo>
                    <a:pt x="455049" y="936662"/>
                  </a:lnTo>
                  <a:lnTo>
                    <a:pt x="666389" y="17275"/>
                  </a:lnTo>
                  <a:lnTo>
                    <a:pt x="9740" y="778636"/>
                  </a:lnTo>
                  <a:close/>
                </a:path>
              </a:pathLst>
            </a:custGeom>
            <a:solidFill>
              <a:srgbClr val="C4C4C4"/>
            </a:solidFill>
            <a:ln w="383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086F8AF-55DA-4D63-BEA2-09569D9FD2F9}"/>
                </a:ext>
              </a:extLst>
            </p:cNvPr>
            <p:cNvSpPr/>
            <p:nvPr/>
          </p:nvSpPr>
          <p:spPr>
            <a:xfrm>
              <a:off x="10227526" y="5529975"/>
              <a:ext cx="1093138" cy="943550"/>
            </a:xfrm>
            <a:custGeom>
              <a:avLst/>
              <a:gdLst>
                <a:gd name="connsiteX0" fmla="*/ 3603 w 1093137"/>
                <a:gd name="connsiteY0" fmla="*/ 944851 h 943550"/>
                <a:gd name="connsiteX1" fmla="*/ 917 w 1093137"/>
                <a:gd name="connsiteY1" fmla="*/ 943701 h 943550"/>
                <a:gd name="connsiteX2" fmla="*/ 150 w 1093137"/>
                <a:gd name="connsiteY2" fmla="*/ 940632 h 943550"/>
                <a:gd name="connsiteX3" fmla="*/ 215709 w 1093137"/>
                <a:gd name="connsiteY3" fmla="*/ 2835 h 943550"/>
                <a:gd name="connsiteX4" fmla="*/ 218395 w 1093137"/>
                <a:gd name="connsiteY4" fmla="*/ 151 h 943550"/>
                <a:gd name="connsiteX5" fmla="*/ 221846 w 1093137"/>
                <a:gd name="connsiteY5" fmla="*/ 918 h 943550"/>
                <a:gd name="connsiteX6" fmla="*/ 1094055 w 1093137"/>
                <a:gd name="connsiteY6" fmla="*/ 843209 h 943550"/>
                <a:gd name="connsiteX7" fmla="*/ 1094823 w 1093137"/>
                <a:gd name="connsiteY7" fmla="*/ 847044 h 943550"/>
                <a:gd name="connsiteX8" fmla="*/ 1091754 w 1093137"/>
                <a:gd name="connsiteY8" fmla="*/ 849346 h 943550"/>
                <a:gd name="connsiteX9" fmla="*/ 3603 w 1093137"/>
                <a:gd name="connsiteY9" fmla="*/ 944851 h 943550"/>
                <a:gd name="connsiteX10" fmla="*/ 3603 w 1093137"/>
                <a:gd name="connsiteY10" fmla="*/ 944851 h 943550"/>
                <a:gd name="connsiteX11" fmla="*/ 221462 w 1093137"/>
                <a:gd name="connsiteY11" fmla="*/ 10890 h 943550"/>
                <a:gd name="connsiteX12" fmla="*/ 8588 w 1093137"/>
                <a:gd name="connsiteY12" fmla="*/ 937564 h 943550"/>
                <a:gd name="connsiteX13" fmla="*/ 1083699 w 1093137"/>
                <a:gd name="connsiteY13" fmla="*/ 843209 h 943550"/>
                <a:gd name="connsiteX14" fmla="*/ 221462 w 1093137"/>
                <a:gd name="connsiteY14" fmla="*/ 10890 h 94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93137" h="943550">
                  <a:moveTo>
                    <a:pt x="3603" y="944851"/>
                  </a:moveTo>
                  <a:cubicBezTo>
                    <a:pt x="2452" y="944851"/>
                    <a:pt x="1685" y="944468"/>
                    <a:pt x="917" y="943701"/>
                  </a:cubicBezTo>
                  <a:cubicBezTo>
                    <a:pt x="150" y="942934"/>
                    <a:pt x="-233" y="941783"/>
                    <a:pt x="150" y="940632"/>
                  </a:cubicBezTo>
                  <a:lnTo>
                    <a:pt x="215709" y="2835"/>
                  </a:lnTo>
                  <a:cubicBezTo>
                    <a:pt x="216093" y="1684"/>
                    <a:pt x="216860" y="534"/>
                    <a:pt x="218395" y="151"/>
                  </a:cubicBezTo>
                  <a:cubicBezTo>
                    <a:pt x="219545" y="-233"/>
                    <a:pt x="221079" y="151"/>
                    <a:pt x="221846" y="918"/>
                  </a:cubicBezTo>
                  <a:lnTo>
                    <a:pt x="1094055" y="843209"/>
                  </a:lnTo>
                  <a:cubicBezTo>
                    <a:pt x="1095206" y="844360"/>
                    <a:pt x="1095590" y="845510"/>
                    <a:pt x="1094823" y="847044"/>
                  </a:cubicBezTo>
                  <a:cubicBezTo>
                    <a:pt x="1094439" y="848579"/>
                    <a:pt x="1093288" y="849346"/>
                    <a:pt x="1091754" y="849346"/>
                  </a:cubicBezTo>
                  <a:lnTo>
                    <a:pt x="3603" y="944851"/>
                  </a:lnTo>
                  <a:cubicBezTo>
                    <a:pt x="3986" y="944851"/>
                    <a:pt x="3986" y="944851"/>
                    <a:pt x="3603" y="944851"/>
                  </a:cubicBezTo>
                  <a:close/>
                  <a:moveTo>
                    <a:pt x="221462" y="10890"/>
                  </a:moveTo>
                  <a:lnTo>
                    <a:pt x="8588" y="937564"/>
                  </a:lnTo>
                  <a:lnTo>
                    <a:pt x="1083699" y="843209"/>
                  </a:lnTo>
                  <a:lnTo>
                    <a:pt x="221462" y="10890"/>
                  </a:lnTo>
                  <a:close/>
                </a:path>
              </a:pathLst>
            </a:custGeom>
            <a:solidFill>
              <a:srgbClr val="C4C4C4"/>
            </a:solidFill>
            <a:ln w="383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5993F4D-C8ED-43EE-8519-885B4CFC5500}"/>
                </a:ext>
              </a:extLst>
            </p:cNvPr>
            <p:cNvSpPr/>
            <p:nvPr/>
          </p:nvSpPr>
          <p:spPr>
            <a:xfrm>
              <a:off x="10443220" y="4698040"/>
              <a:ext cx="909030" cy="836154"/>
            </a:xfrm>
            <a:custGeom>
              <a:avLst/>
              <a:gdLst>
                <a:gd name="connsiteX0" fmla="*/ 3851 w 909030"/>
                <a:gd name="connsiteY0" fmla="*/ 839373 h 836154"/>
                <a:gd name="connsiteX1" fmla="*/ 1166 w 909030"/>
                <a:gd name="connsiteY1" fmla="*/ 838223 h 836154"/>
                <a:gd name="connsiteX2" fmla="*/ 399 w 909030"/>
                <a:gd name="connsiteY2" fmla="*/ 834004 h 836154"/>
                <a:gd name="connsiteX3" fmla="*/ 426147 w 909030"/>
                <a:gd name="connsiteY3" fmla="*/ 2068 h 836154"/>
                <a:gd name="connsiteX4" fmla="*/ 428449 w 909030"/>
                <a:gd name="connsiteY4" fmla="*/ 150 h 836154"/>
                <a:gd name="connsiteX5" fmla="*/ 431517 w 909030"/>
                <a:gd name="connsiteY5" fmla="*/ 917 h 836154"/>
                <a:gd name="connsiteX6" fmla="*/ 908662 w 909030"/>
                <a:gd name="connsiteY6" fmla="*/ 367982 h 836154"/>
                <a:gd name="connsiteX7" fmla="*/ 910196 w 909030"/>
                <a:gd name="connsiteY7" fmla="*/ 371050 h 836154"/>
                <a:gd name="connsiteX8" fmla="*/ 908279 w 909030"/>
                <a:gd name="connsiteY8" fmla="*/ 374119 h 836154"/>
                <a:gd name="connsiteX9" fmla="*/ 5386 w 909030"/>
                <a:gd name="connsiteY9" fmla="*/ 838990 h 836154"/>
                <a:gd name="connsiteX10" fmla="*/ 3851 w 909030"/>
                <a:gd name="connsiteY10" fmla="*/ 839373 h 836154"/>
                <a:gd name="connsiteX11" fmla="*/ 430750 w 909030"/>
                <a:gd name="connsiteY11" fmla="*/ 9356 h 836154"/>
                <a:gd name="connsiteX12" fmla="*/ 11906 w 909030"/>
                <a:gd name="connsiteY12" fmla="*/ 827099 h 836154"/>
                <a:gd name="connsiteX13" fmla="*/ 899840 w 909030"/>
                <a:gd name="connsiteY13" fmla="*/ 370283 h 836154"/>
                <a:gd name="connsiteX14" fmla="*/ 430750 w 909030"/>
                <a:gd name="connsiteY14" fmla="*/ 9356 h 8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9030" h="836154">
                  <a:moveTo>
                    <a:pt x="3851" y="839373"/>
                  </a:moveTo>
                  <a:cubicBezTo>
                    <a:pt x="3084" y="839373"/>
                    <a:pt x="1933" y="838990"/>
                    <a:pt x="1166" y="838223"/>
                  </a:cubicBezTo>
                  <a:cubicBezTo>
                    <a:pt x="15" y="837072"/>
                    <a:pt x="-368" y="835537"/>
                    <a:pt x="399" y="834004"/>
                  </a:cubicBezTo>
                  <a:lnTo>
                    <a:pt x="426147" y="2068"/>
                  </a:lnTo>
                  <a:cubicBezTo>
                    <a:pt x="426531" y="917"/>
                    <a:pt x="427681" y="534"/>
                    <a:pt x="428449" y="150"/>
                  </a:cubicBezTo>
                  <a:cubicBezTo>
                    <a:pt x="429599" y="-233"/>
                    <a:pt x="430750" y="150"/>
                    <a:pt x="431517" y="917"/>
                  </a:cubicBezTo>
                  <a:lnTo>
                    <a:pt x="908662" y="367982"/>
                  </a:lnTo>
                  <a:cubicBezTo>
                    <a:pt x="909813" y="368749"/>
                    <a:pt x="910196" y="369900"/>
                    <a:pt x="910196" y="371050"/>
                  </a:cubicBezTo>
                  <a:cubicBezTo>
                    <a:pt x="910196" y="372201"/>
                    <a:pt x="909429" y="373351"/>
                    <a:pt x="908279" y="374119"/>
                  </a:cubicBezTo>
                  <a:lnTo>
                    <a:pt x="5386" y="838990"/>
                  </a:lnTo>
                  <a:cubicBezTo>
                    <a:pt x="5002" y="838990"/>
                    <a:pt x="4235" y="839373"/>
                    <a:pt x="3851" y="839373"/>
                  </a:cubicBezTo>
                  <a:close/>
                  <a:moveTo>
                    <a:pt x="430750" y="9356"/>
                  </a:moveTo>
                  <a:lnTo>
                    <a:pt x="11906" y="827099"/>
                  </a:lnTo>
                  <a:lnTo>
                    <a:pt x="899840" y="370283"/>
                  </a:lnTo>
                  <a:lnTo>
                    <a:pt x="430750" y="9356"/>
                  </a:lnTo>
                  <a:close/>
                </a:path>
              </a:pathLst>
            </a:custGeom>
            <a:solidFill>
              <a:srgbClr val="C4C4C4"/>
            </a:solidFill>
            <a:ln w="383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52FCAD83-679F-4F93-9E1B-3995BC83347E}"/>
                </a:ext>
              </a:extLst>
            </p:cNvPr>
            <p:cNvSpPr/>
            <p:nvPr/>
          </p:nvSpPr>
          <p:spPr>
            <a:xfrm>
              <a:off x="10443235" y="5156774"/>
              <a:ext cx="1254232" cy="1219711"/>
            </a:xfrm>
            <a:custGeom>
              <a:avLst/>
              <a:gdLst>
                <a:gd name="connsiteX0" fmla="*/ 876045 w 1254231"/>
                <a:gd name="connsiteY0" fmla="*/ 1222547 h 1219711"/>
                <a:gd name="connsiteX1" fmla="*/ 873360 w 1254231"/>
                <a:gd name="connsiteY1" fmla="*/ 1221396 h 1219711"/>
                <a:gd name="connsiteX2" fmla="*/ 1151 w 1254231"/>
                <a:gd name="connsiteY2" fmla="*/ 379105 h 1219711"/>
                <a:gd name="connsiteX3" fmla="*/ 0 w 1254231"/>
                <a:gd name="connsiteY3" fmla="*/ 375653 h 1219711"/>
                <a:gd name="connsiteX4" fmla="*/ 2686 w 1254231"/>
                <a:gd name="connsiteY4" fmla="*/ 372968 h 1219711"/>
                <a:gd name="connsiteX5" fmla="*/ 1250013 w 1254231"/>
                <a:gd name="connsiteY5" fmla="*/ 150 h 1219711"/>
                <a:gd name="connsiteX6" fmla="*/ 1253465 w 1254231"/>
                <a:gd name="connsiteY6" fmla="*/ 917 h 1219711"/>
                <a:gd name="connsiteX7" fmla="*/ 1254232 w 1254231"/>
                <a:gd name="connsiteY7" fmla="*/ 4369 h 1219711"/>
                <a:gd name="connsiteX8" fmla="*/ 879114 w 1254231"/>
                <a:gd name="connsiteY8" fmla="*/ 1219095 h 1219711"/>
                <a:gd name="connsiteX9" fmla="*/ 876428 w 1254231"/>
                <a:gd name="connsiteY9" fmla="*/ 1221396 h 1219711"/>
                <a:gd name="connsiteX10" fmla="*/ 876045 w 1254231"/>
                <a:gd name="connsiteY10" fmla="*/ 1222547 h 1219711"/>
                <a:gd name="connsiteX11" fmla="*/ 10740 w 1254231"/>
                <a:gd name="connsiteY11" fmla="*/ 378721 h 1219711"/>
                <a:gd name="connsiteX12" fmla="*/ 874510 w 1254231"/>
                <a:gd name="connsiteY12" fmla="*/ 1212574 h 1219711"/>
                <a:gd name="connsiteX13" fmla="*/ 1245794 w 1254231"/>
                <a:gd name="connsiteY13" fmla="*/ 9739 h 1219711"/>
                <a:gd name="connsiteX14" fmla="*/ 10740 w 1254231"/>
                <a:gd name="connsiteY14" fmla="*/ 378721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4231" h="1219711">
                  <a:moveTo>
                    <a:pt x="876045" y="1222547"/>
                  </a:moveTo>
                  <a:cubicBezTo>
                    <a:pt x="875278" y="1222547"/>
                    <a:pt x="874127" y="1222163"/>
                    <a:pt x="873360" y="1221396"/>
                  </a:cubicBezTo>
                  <a:lnTo>
                    <a:pt x="1151" y="379105"/>
                  </a:lnTo>
                  <a:cubicBezTo>
                    <a:pt x="384" y="378338"/>
                    <a:pt x="0" y="376803"/>
                    <a:pt x="0" y="375653"/>
                  </a:cubicBezTo>
                  <a:cubicBezTo>
                    <a:pt x="384" y="374502"/>
                    <a:pt x="1151" y="373352"/>
                    <a:pt x="2686" y="372968"/>
                  </a:cubicBezTo>
                  <a:lnTo>
                    <a:pt x="1250013" y="150"/>
                  </a:lnTo>
                  <a:cubicBezTo>
                    <a:pt x="1251164" y="-233"/>
                    <a:pt x="1252698" y="150"/>
                    <a:pt x="1253465" y="917"/>
                  </a:cubicBezTo>
                  <a:cubicBezTo>
                    <a:pt x="1254232" y="1685"/>
                    <a:pt x="1254616" y="3219"/>
                    <a:pt x="1254232" y="4369"/>
                  </a:cubicBezTo>
                  <a:lnTo>
                    <a:pt x="879114" y="1219095"/>
                  </a:lnTo>
                  <a:cubicBezTo>
                    <a:pt x="878730" y="1220245"/>
                    <a:pt x="877579" y="1221396"/>
                    <a:pt x="876428" y="1221396"/>
                  </a:cubicBezTo>
                  <a:cubicBezTo>
                    <a:pt x="876812" y="1222547"/>
                    <a:pt x="876428" y="1222547"/>
                    <a:pt x="876045" y="1222547"/>
                  </a:cubicBezTo>
                  <a:close/>
                  <a:moveTo>
                    <a:pt x="10740" y="378721"/>
                  </a:moveTo>
                  <a:lnTo>
                    <a:pt x="874510" y="1212574"/>
                  </a:lnTo>
                  <a:lnTo>
                    <a:pt x="1245794" y="9739"/>
                  </a:lnTo>
                  <a:lnTo>
                    <a:pt x="10740" y="378721"/>
                  </a:lnTo>
                  <a:close/>
                </a:path>
              </a:pathLst>
            </a:custGeom>
            <a:solidFill>
              <a:srgbClr val="C4C4C4"/>
            </a:solidFill>
            <a:ln w="383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E7C9CDC-58A5-480D-8A18-3C7094E2827B}"/>
                </a:ext>
              </a:extLst>
            </p:cNvPr>
            <p:cNvSpPr/>
            <p:nvPr/>
          </p:nvSpPr>
          <p:spPr>
            <a:xfrm>
              <a:off x="10443318" y="5065254"/>
              <a:ext cx="1254232" cy="471775"/>
            </a:xfrm>
            <a:custGeom>
              <a:avLst/>
              <a:gdLst>
                <a:gd name="connsiteX0" fmla="*/ 3753 w 1254231"/>
                <a:gd name="connsiteY0" fmla="*/ 472159 h 471775"/>
                <a:gd name="connsiteX1" fmla="*/ 301 w 1254231"/>
                <a:gd name="connsiteY1" fmla="*/ 469857 h 471775"/>
                <a:gd name="connsiteX2" fmla="*/ 1835 w 1254231"/>
                <a:gd name="connsiteY2" fmla="*/ 465255 h 471775"/>
                <a:gd name="connsiteX3" fmla="*/ 904729 w 1254231"/>
                <a:gd name="connsiteY3" fmla="*/ 383 h 471775"/>
                <a:gd name="connsiteX4" fmla="*/ 907413 w 1254231"/>
                <a:gd name="connsiteY4" fmla="*/ 0 h 471775"/>
                <a:gd name="connsiteX5" fmla="*/ 1251848 w 1254231"/>
                <a:gd name="connsiteY5" fmla="*/ 92054 h 471775"/>
                <a:gd name="connsiteX6" fmla="*/ 1254532 w 1254231"/>
                <a:gd name="connsiteY6" fmla="*/ 95506 h 471775"/>
                <a:gd name="connsiteX7" fmla="*/ 1251848 w 1254231"/>
                <a:gd name="connsiteY7" fmla="*/ 98958 h 471775"/>
                <a:gd name="connsiteX8" fmla="*/ 4520 w 1254231"/>
                <a:gd name="connsiteY8" fmla="*/ 471775 h 471775"/>
                <a:gd name="connsiteX9" fmla="*/ 3753 w 1254231"/>
                <a:gd name="connsiteY9" fmla="*/ 472159 h 471775"/>
                <a:gd name="connsiteX10" fmla="*/ 907029 w 1254231"/>
                <a:gd name="connsiteY10" fmla="*/ 7288 h 471775"/>
                <a:gd name="connsiteX11" fmla="*/ 40190 w 1254231"/>
                <a:gd name="connsiteY11" fmla="*/ 453365 h 471775"/>
                <a:gd name="connsiteX12" fmla="*/ 1237656 w 1254231"/>
                <a:gd name="connsiteY12" fmla="*/ 95506 h 471775"/>
                <a:gd name="connsiteX13" fmla="*/ 907029 w 1254231"/>
                <a:gd name="connsiteY13" fmla="*/ 7288 h 471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54231" h="471775">
                  <a:moveTo>
                    <a:pt x="3753" y="472159"/>
                  </a:moveTo>
                  <a:cubicBezTo>
                    <a:pt x="2219" y="472159"/>
                    <a:pt x="1068" y="471392"/>
                    <a:pt x="301" y="469857"/>
                  </a:cubicBezTo>
                  <a:cubicBezTo>
                    <a:pt x="-466" y="467940"/>
                    <a:pt x="301" y="466022"/>
                    <a:pt x="1835" y="465255"/>
                  </a:cubicBezTo>
                  <a:lnTo>
                    <a:pt x="904729" y="383"/>
                  </a:lnTo>
                  <a:cubicBezTo>
                    <a:pt x="905496" y="0"/>
                    <a:pt x="906262" y="0"/>
                    <a:pt x="907413" y="0"/>
                  </a:cubicBezTo>
                  <a:lnTo>
                    <a:pt x="1251848" y="92054"/>
                  </a:lnTo>
                  <a:cubicBezTo>
                    <a:pt x="1253382" y="92437"/>
                    <a:pt x="1254532" y="93971"/>
                    <a:pt x="1254532" y="95506"/>
                  </a:cubicBezTo>
                  <a:cubicBezTo>
                    <a:pt x="1254532" y="97040"/>
                    <a:pt x="1253382" y="98574"/>
                    <a:pt x="1251848" y="98958"/>
                  </a:cubicBezTo>
                  <a:lnTo>
                    <a:pt x="4520" y="471775"/>
                  </a:lnTo>
                  <a:cubicBezTo>
                    <a:pt x="4136" y="472159"/>
                    <a:pt x="3753" y="472159"/>
                    <a:pt x="3753" y="472159"/>
                  </a:cubicBezTo>
                  <a:close/>
                  <a:moveTo>
                    <a:pt x="907029" y="7288"/>
                  </a:moveTo>
                  <a:lnTo>
                    <a:pt x="40190" y="453365"/>
                  </a:lnTo>
                  <a:lnTo>
                    <a:pt x="1237656" y="95506"/>
                  </a:lnTo>
                  <a:lnTo>
                    <a:pt x="907029" y="7288"/>
                  </a:lnTo>
                  <a:close/>
                </a:path>
              </a:pathLst>
            </a:custGeom>
            <a:solidFill>
              <a:srgbClr val="C4C4C4"/>
            </a:solidFill>
            <a:ln w="383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39F2365-1846-4E30-AF72-DAF594D6F5CA}"/>
                </a:ext>
              </a:extLst>
            </p:cNvPr>
            <p:cNvSpPr/>
            <p:nvPr/>
          </p:nvSpPr>
          <p:spPr>
            <a:xfrm>
              <a:off x="5056260" y="5388818"/>
              <a:ext cx="1250396" cy="609856"/>
            </a:xfrm>
            <a:custGeom>
              <a:avLst/>
              <a:gdLst>
                <a:gd name="connsiteX0" fmla="*/ 3753 w 1250395"/>
                <a:gd name="connsiteY0" fmla="*/ 611932 h 609855"/>
                <a:gd name="connsiteX1" fmla="*/ 301 w 1250395"/>
                <a:gd name="connsiteY1" fmla="*/ 609631 h 609855"/>
                <a:gd name="connsiteX2" fmla="*/ 1835 w 1250395"/>
                <a:gd name="connsiteY2" fmla="*/ 605412 h 609855"/>
                <a:gd name="connsiteX3" fmla="*/ 1034754 w 1250395"/>
                <a:gd name="connsiteY3" fmla="*/ 542 h 609855"/>
                <a:gd name="connsiteX4" fmla="*/ 1037439 w 1250395"/>
                <a:gd name="connsiteY4" fmla="*/ 159 h 609855"/>
                <a:gd name="connsiteX5" fmla="*/ 1039741 w 1250395"/>
                <a:gd name="connsiteY5" fmla="*/ 2077 h 609855"/>
                <a:gd name="connsiteX6" fmla="*/ 1253382 w 1250395"/>
                <a:gd name="connsiteY6" fmla="*/ 382182 h 609855"/>
                <a:gd name="connsiteX7" fmla="*/ 1253382 w 1250395"/>
                <a:gd name="connsiteY7" fmla="*/ 385634 h 609855"/>
                <a:gd name="connsiteX8" fmla="*/ 1250697 w 1250395"/>
                <a:gd name="connsiteY8" fmla="*/ 387551 h 609855"/>
                <a:gd name="connsiteX9" fmla="*/ 4136 w 1250395"/>
                <a:gd name="connsiteY9" fmla="*/ 612316 h 609855"/>
                <a:gd name="connsiteX10" fmla="*/ 3753 w 1250395"/>
                <a:gd name="connsiteY10" fmla="*/ 611932 h 609855"/>
                <a:gd name="connsiteX11" fmla="*/ 1035521 w 1250395"/>
                <a:gd name="connsiteY11" fmla="*/ 8597 h 609855"/>
                <a:gd name="connsiteX12" fmla="*/ 23314 w 1250395"/>
                <a:gd name="connsiteY12" fmla="*/ 601193 h 609855"/>
                <a:gd name="connsiteX13" fmla="*/ 1244944 w 1250395"/>
                <a:gd name="connsiteY13" fmla="*/ 381031 h 609855"/>
                <a:gd name="connsiteX14" fmla="*/ 1035521 w 1250395"/>
                <a:gd name="connsiteY14" fmla="*/ 8597 h 60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0395" h="609855">
                  <a:moveTo>
                    <a:pt x="3753" y="611932"/>
                  </a:moveTo>
                  <a:cubicBezTo>
                    <a:pt x="2219" y="611932"/>
                    <a:pt x="1068" y="611165"/>
                    <a:pt x="301" y="609631"/>
                  </a:cubicBezTo>
                  <a:cubicBezTo>
                    <a:pt x="-466" y="608097"/>
                    <a:pt x="301" y="606179"/>
                    <a:pt x="1835" y="605412"/>
                  </a:cubicBezTo>
                  <a:lnTo>
                    <a:pt x="1034754" y="542"/>
                  </a:lnTo>
                  <a:cubicBezTo>
                    <a:pt x="1035521" y="159"/>
                    <a:pt x="1036672" y="-225"/>
                    <a:pt x="1037439" y="159"/>
                  </a:cubicBezTo>
                  <a:cubicBezTo>
                    <a:pt x="1038206" y="542"/>
                    <a:pt x="1039357" y="926"/>
                    <a:pt x="1039741" y="2077"/>
                  </a:cubicBezTo>
                  <a:lnTo>
                    <a:pt x="1253382" y="382182"/>
                  </a:lnTo>
                  <a:cubicBezTo>
                    <a:pt x="1254149" y="383332"/>
                    <a:pt x="1254149" y="384483"/>
                    <a:pt x="1253382" y="385634"/>
                  </a:cubicBezTo>
                  <a:cubicBezTo>
                    <a:pt x="1252998" y="386785"/>
                    <a:pt x="1251848" y="387551"/>
                    <a:pt x="1250697" y="387551"/>
                  </a:cubicBezTo>
                  <a:lnTo>
                    <a:pt x="4136" y="612316"/>
                  </a:lnTo>
                  <a:cubicBezTo>
                    <a:pt x="4136" y="611932"/>
                    <a:pt x="3753" y="611932"/>
                    <a:pt x="3753" y="611932"/>
                  </a:cubicBezTo>
                  <a:close/>
                  <a:moveTo>
                    <a:pt x="1035521" y="8597"/>
                  </a:moveTo>
                  <a:lnTo>
                    <a:pt x="23314" y="601193"/>
                  </a:lnTo>
                  <a:lnTo>
                    <a:pt x="1244944" y="381031"/>
                  </a:lnTo>
                  <a:lnTo>
                    <a:pt x="1035521" y="8597"/>
                  </a:lnTo>
                  <a:close/>
                </a:path>
              </a:pathLst>
            </a:custGeom>
            <a:solidFill>
              <a:srgbClr val="C4C4C4"/>
            </a:solidFill>
            <a:ln w="383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48F13C4C-BE42-427A-A19C-F4D810EE7A66}"/>
                </a:ext>
              </a:extLst>
            </p:cNvPr>
            <p:cNvSpPr/>
            <p:nvPr/>
          </p:nvSpPr>
          <p:spPr>
            <a:xfrm>
              <a:off x="6089420" y="5261919"/>
              <a:ext cx="644376" cy="513966"/>
            </a:xfrm>
            <a:custGeom>
              <a:avLst/>
              <a:gdLst>
                <a:gd name="connsiteX0" fmla="*/ 217153 w 644375"/>
                <a:gd name="connsiteY0" fmla="*/ 514066 h 513966"/>
                <a:gd name="connsiteX1" fmla="*/ 217153 w 644375"/>
                <a:gd name="connsiteY1" fmla="*/ 514066 h 513966"/>
                <a:gd name="connsiteX2" fmla="*/ 214084 w 644375"/>
                <a:gd name="connsiteY2" fmla="*/ 512148 h 513966"/>
                <a:gd name="connsiteX3" fmla="*/ 443 w 644375"/>
                <a:gd name="connsiteY3" fmla="*/ 132043 h 513966"/>
                <a:gd name="connsiteX4" fmla="*/ 443 w 644375"/>
                <a:gd name="connsiteY4" fmla="*/ 128591 h 513966"/>
                <a:gd name="connsiteX5" fmla="*/ 3128 w 644375"/>
                <a:gd name="connsiteY5" fmla="*/ 126674 h 513966"/>
                <a:gd name="connsiteX6" fmla="*/ 640983 w 644375"/>
                <a:gd name="connsiteY6" fmla="*/ 100 h 513966"/>
                <a:gd name="connsiteX7" fmla="*/ 644819 w 644375"/>
                <a:gd name="connsiteY7" fmla="*/ 1634 h 513966"/>
                <a:gd name="connsiteX8" fmla="*/ 644435 w 644375"/>
                <a:gd name="connsiteY8" fmla="*/ 5853 h 513966"/>
                <a:gd name="connsiteX9" fmla="*/ 220221 w 644375"/>
                <a:gd name="connsiteY9" fmla="*/ 512915 h 513966"/>
                <a:gd name="connsiteX10" fmla="*/ 217153 w 644375"/>
                <a:gd name="connsiteY10" fmla="*/ 514066 h 513966"/>
                <a:gd name="connsiteX11" fmla="*/ 9265 w 644375"/>
                <a:gd name="connsiteY11" fmla="*/ 132810 h 513966"/>
                <a:gd name="connsiteX12" fmla="*/ 217920 w 644375"/>
                <a:gd name="connsiteY12" fmla="*/ 504094 h 513966"/>
                <a:gd name="connsiteX13" fmla="*/ 632161 w 644375"/>
                <a:gd name="connsiteY13" fmla="*/ 9305 h 513966"/>
                <a:gd name="connsiteX14" fmla="*/ 9265 w 644375"/>
                <a:gd name="connsiteY14" fmla="*/ 13281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4375" h="513966">
                  <a:moveTo>
                    <a:pt x="217153" y="514066"/>
                  </a:moveTo>
                  <a:cubicBezTo>
                    <a:pt x="217153" y="514066"/>
                    <a:pt x="217153" y="514066"/>
                    <a:pt x="217153" y="514066"/>
                  </a:cubicBezTo>
                  <a:cubicBezTo>
                    <a:pt x="215618" y="514066"/>
                    <a:pt x="214468" y="513299"/>
                    <a:pt x="214084" y="512148"/>
                  </a:cubicBezTo>
                  <a:lnTo>
                    <a:pt x="443" y="132043"/>
                  </a:lnTo>
                  <a:cubicBezTo>
                    <a:pt x="60" y="130893"/>
                    <a:pt x="-324" y="129742"/>
                    <a:pt x="443" y="128591"/>
                  </a:cubicBezTo>
                  <a:cubicBezTo>
                    <a:pt x="826" y="127441"/>
                    <a:pt x="1977" y="126674"/>
                    <a:pt x="3128" y="126674"/>
                  </a:cubicBezTo>
                  <a:lnTo>
                    <a:pt x="640983" y="100"/>
                  </a:lnTo>
                  <a:cubicBezTo>
                    <a:pt x="642518" y="-284"/>
                    <a:pt x="644051" y="483"/>
                    <a:pt x="644819" y="1634"/>
                  </a:cubicBezTo>
                  <a:cubicBezTo>
                    <a:pt x="645586" y="2784"/>
                    <a:pt x="645586" y="4702"/>
                    <a:pt x="644435" y="5853"/>
                  </a:cubicBezTo>
                  <a:lnTo>
                    <a:pt x="220221" y="512915"/>
                  </a:lnTo>
                  <a:cubicBezTo>
                    <a:pt x="219454" y="513683"/>
                    <a:pt x="218303" y="514066"/>
                    <a:pt x="217153" y="514066"/>
                  </a:cubicBezTo>
                  <a:close/>
                  <a:moveTo>
                    <a:pt x="9265" y="132810"/>
                  </a:moveTo>
                  <a:lnTo>
                    <a:pt x="217920" y="504094"/>
                  </a:lnTo>
                  <a:lnTo>
                    <a:pt x="632161" y="9305"/>
                  </a:lnTo>
                  <a:lnTo>
                    <a:pt x="9265" y="132810"/>
                  </a:lnTo>
                  <a:close/>
                </a:path>
              </a:pathLst>
            </a:custGeom>
            <a:solidFill>
              <a:srgbClr val="C4C4C4"/>
            </a:solidFill>
            <a:ln w="383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5C2E08B7-E089-4775-A79E-05AF902EEFCC}"/>
                </a:ext>
              </a:extLst>
            </p:cNvPr>
            <p:cNvSpPr/>
            <p:nvPr/>
          </p:nvSpPr>
          <p:spPr>
            <a:xfrm>
              <a:off x="8107683" y="2435514"/>
              <a:ext cx="207121" cy="778621"/>
            </a:xfrm>
            <a:custGeom>
              <a:avLst/>
              <a:gdLst>
                <a:gd name="connsiteX0" fmla="*/ 3525 w 207120"/>
                <a:gd name="connsiteY0" fmla="*/ 779078 h 778620"/>
                <a:gd name="connsiteX1" fmla="*/ 2758 w 207120"/>
                <a:gd name="connsiteY1" fmla="*/ 779078 h 778620"/>
                <a:gd name="connsiteX2" fmla="*/ 74 w 207120"/>
                <a:gd name="connsiteY2" fmla="*/ 774475 h 778620"/>
                <a:gd name="connsiteX3" fmla="*/ 200290 w 207120"/>
                <a:gd name="connsiteY3" fmla="*/ 2758 h 778620"/>
                <a:gd name="connsiteX4" fmla="*/ 204893 w 207120"/>
                <a:gd name="connsiteY4" fmla="*/ 73 h 778620"/>
                <a:gd name="connsiteX5" fmla="*/ 207578 w 207120"/>
                <a:gd name="connsiteY5" fmla="*/ 4676 h 778620"/>
                <a:gd name="connsiteX6" fmla="*/ 7361 w 207120"/>
                <a:gd name="connsiteY6" fmla="*/ 776393 h 778620"/>
                <a:gd name="connsiteX7" fmla="*/ 3525 w 207120"/>
                <a:gd name="connsiteY7" fmla="*/ 779078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7120" h="778620">
                  <a:moveTo>
                    <a:pt x="3525" y="779078"/>
                  </a:moveTo>
                  <a:cubicBezTo>
                    <a:pt x="3142" y="779078"/>
                    <a:pt x="2758" y="779078"/>
                    <a:pt x="2758" y="779078"/>
                  </a:cubicBezTo>
                  <a:cubicBezTo>
                    <a:pt x="841" y="778694"/>
                    <a:pt x="-310" y="776777"/>
                    <a:pt x="74" y="774475"/>
                  </a:cubicBezTo>
                  <a:lnTo>
                    <a:pt x="200290" y="2758"/>
                  </a:lnTo>
                  <a:cubicBezTo>
                    <a:pt x="200674" y="841"/>
                    <a:pt x="202592" y="-310"/>
                    <a:pt x="204893" y="73"/>
                  </a:cubicBezTo>
                  <a:cubicBezTo>
                    <a:pt x="206810" y="457"/>
                    <a:pt x="207961" y="2375"/>
                    <a:pt x="207578" y="4676"/>
                  </a:cubicBezTo>
                  <a:lnTo>
                    <a:pt x="7361" y="776393"/>
                  </a:lnTo>
                  <a:cubicBezTo>
                    <a:pt x="6978" y="777927"/>
                    <a:pt x="5443" y="779078"/>
                    <a:pt x="3525" y="779078"/>
                  </a:cubicBezTo>
                  <a:close/>
                </a:path>
              </a:pathLst>
            </a:custGeom>
            <a:solidFill>
              <a:srgbClr val="C4C4C4"/>
            </a:solidFill>
            <a:ln w="383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665260F-D78F-4A36-BE40-31FC30252D3D}"/>
                </a:ext>
              </a:extLst>
            </p:cNvPr>
            <p:cNvSpPr/>
            <p:nvPr/>
          </p:nvSpPr>
          <p:spPr>
            <a:xfrm>
              <a:off x="8107613" y="2435428"/>
              <a:ext cx="1047111" cy="778621"/>
            </a:xfrm>
            <a:custGeom>
              <a:avLst/>
              <a:gdLst>
                <a:gd name="connsiteX0" fmla="*/ 3596 w 1047110"/>
                <a:gd name="connsiteY0" fmla="*/ 779163 h 778620"/>
                <a:gd name="connsiteX1" fmla="*/ 1295 w 1047110"/>
                <a:gd name="connsiteY1" fmla="*/ 778396 h 778620"/>
                <a:gd name="connsiteX2" fmla="*/ 144 w 1047110"/>
                <a:gd name="connsiteY2" fmla="*/ 774561 h 778620"/>
                <a:gd name="connsiteX3" fmla="*/ 200361 w 1047110"/>
                <a:gd name="connsiteY3" fmla="*/ 2844 h 778620"/>
                <a:gd name="connsiteX4" fmla="*/ 202278 w 1047110"/>
                <a:gd name="connsiteY4" fmla="*/ 542 h 778620"/>
                <a:gd name="connsiteX5" fmla="*/ 204963 w 1047110"/>
                <a:gd name="connsiteY5" fmla="*/ 159 h 778620"/>
                <a:gd name="connsiteX6" fmla="*/ 1046871 w 1047110"/>
                <a:gd name="connsiteY6" fmla="*/ 253690 h 778620"/>
                <a:gd name="connsiteX7" fmla="*/ 1049557 w 1047110"/>
                <a:gd name="connsiteY7" fmla="*/ 256759 h 778620"/>
                <a:gd name="connsiteX8" fmla="*/ 1047639 w 1047110"/>
                <a:gd name="connsiteY8" fmla="*/ 260210 h 778620"/>
                <a:gd name="connsiteX9" fmla="*/ 5513 w 1047110"/>
                <a:gd name="connsiteY9" fmla="*/ 778780 h 778620"/>
                <a:gd name="connsiteX10" fmla="*/ 3596 w 1047110"/>
                <a:gd name="connsiteY10" fmla="*/ 779163 h 778620"/>
                <a:gd name="connsiteX11" fmla="*/ 206881 w 1047110"/>
                <a:gd name="connsiteY11" fmla="*/ 8213 h 778620"/>
                <a:gd name="connsiteX12" fmla="*/ 9349 w 1047110"/>
                <a:gd name="connsiteY12" fmla="*/ 768424 h 778620"/>
                <a:gd name="connsiteX13" fmla="*/ 1036132 w 1047110"/>
                <a:gd name="connsiteY13" fmla="*/ 257909 h 778620"/>
                <a:gd name="connsiteX14" fmla="*/ 206881 w 1047110"/>
                <a:gd name="connsiteY14" fmla="*/ 8213 h 778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7110" h="778620">
                  <a:moveTo>
                    <a:pt x="3596" y="779163"/>
                  </a:moveTo>
                  <a:cubicBezTo>
                    <a:pt x="2829" y="779163"/>
                    <a:pt x="2062" y="778780"/>
                    <a:pt x="1295" y="778396"/>
                  </a:cubicBezTo>
                  <a:cubicBezTo>
                    <a:pt x="144" y="777629"/>
                    <a:pt x="-240" y="776095"/>
                    <a:pt x="144" y="774561"/>
                  </a:cubicBezTo>
                  <a:lnTo>
                    <a:pt x="200361" y="2844"/>
                  </a:lnTo>
                  <a:cubicBezTo>
                    <a:pt x="200745" y="1693"/>
                    <a:pt x="201128" y="926"/>
                    <a:pt x="202278" y="542"/>
                  </a:cubicBezTo>
                  <a:cubicBezTo>
                    <a:pt x="203045" y="159"/>
                    <a:pt x="204196" y="-225"/>
                    <a:pt x="204963" y="159"/>
                  </a:cubicBezTo>
                  <a:lnTo>
                    <a:pt x="1046871" y="253690"/>
                  </a:lnTo>
                  <a:cubicBezTo>
                    <a:pt x="1048406" y="254074"/>
                    <a:pt x="1049173" y="255224"/>
                    <a:pt x="1049557" y="256759"/>
                  </a:cubicBezTo>
                  <a:cubicBezTo>
                    <a:pt x="1049557" y="258293"/>
                    <a:pt x="1048789" y="259827"/>
                    <a:pt x="1047639" y="260210"/>
                  </a:cubicBezTo>
                  <a:lnTo>
                    <a:pt x="5513" y="778780"/>
                  </a:lnTo>
                  <a:cubicBezTo>
                    <a:pt x="4746" y="778780"/>
                    <a:pt x="4363" y="779163"/>
                    <a:pt x="3596" y="779163"/>
                  </a:cubicBezTo>
                  <a:close/>
                  <a:moveTo>
                    <a:pt x="206881" y="8213"/>
                  </a:moveTo>
                  <a:lnTo>
                    <a:pt x="9349" y="768424"/>
                  </a:lnTo>
                  <a:lnTo>
                    <a:pt x="1036132" y="257909"/>
                  </a:lnTo>
                  <a:lnTo>
                    <a:pt x="206881" y="8213"/>
                  </a:lnTo>
                  <a:close/>
                </a:path>
              </a:pathLst>
            </a:custGeom>
            <a:solidFill>
              <a:srgbClr val="C4C4C4"/>
            </a:solidFill>
            <a:ln w="383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66F9FAA-8BC0-4F4C-898A-21360B2807BC}"/>
                </a:ext>
              </a:extLst>
            </p:cNvPr>
            <p:cNvSpPr/>
            <p:nvPr/>
          </p:nvSpPr>
          <p:spPr>
            <a:xfrm>
              <a:off x="8107618" y="3207496"/>
              <a:ext cx="1227383" cy="985742"/>
            </a:xfrm>
            <a:custGeom>
              <a:avLst/>
              <a:gdLst>
                <a:gd name="connsiteX0" fmla="*/ 300464 w 1227382"/>
                <a:gd name="connsiteY0" fmla="*/ 987084 h 985741"/>
                <a:gd name="connsiteX1" fmla="*/ 297011 w 1227382"/>
                <a:gd name="connsiteY1" fmla="*/ 984399 h 985741"/>
                <a:gd name="connsiteX2" fmla="*/ 139 w 1227382"/>
                <a:gd name="connsiteY2" fmla="*/ 4411 h 985741"/>
                <a:gd name="connsiteX3" fmla="*/ 1672 w 1227382"/>
                <a:gd name="connsiteY3" fmla="*/ 575 h 985741"/>
                <a:gd name="connsiteX4" fmla="*/ 5892 w 1227382"/>
                <a:gd name="connsiteY4" fmla="*/ 575 h 985741"/>
                <a:gd name="connsiteX5" fmla="*/ 1227905 w 1227382"/>
                <a:gd name="connsiteY5" fmla="*/ 873551 h 985741"/>
                <a:gd name="connsiteX6" fmla="*/ 1229439 w 1227382"/>
                <a:gd name="connsiteY6" fmla="*/ 877387 h 985741"/>
                <a:gd name="connsiteX7" fmla="*/ 1226370 w 1227382"/>
                <a:gd name="connsiteY7" fmla="*/ 880071 h 985741"/>
                <a:gd name="connsiteX8" fmla="*/ 301231 w 1227382"/>
                <a:gd name="connsiteY8" fmla="*/ 987467 h 985741"/>
                <a:gd name="connsiteX9" fmla="*/ 300464 w 1227382"/>
                <a:gd name="connsiteY9" fmla="*/ 987084 h 985741"/>
                <a:gd name="connsiteX10" fmla="*/ 10494 w 1227382"/>
                <a:gd name="connsiteY10" fmla="*/ 12466 h 985741"/>
                <a:gd name="connsiteX11" fmla="*/ 303149 w 1227382"/>
                <a:gd name="connsiteY11" fmla="*/ 979413 h 985741"/>
                <a:gd name="connsiteX12" fmla="*/ 1216014 w 1227382"/>
                <a:gd name="connsiteY12" fmla="*/ 873551 h 985741"/>
                <a:gd name="connsiteX13" fmla="*/ 10494 w 1227382"/>
                <a:gd name="connsiteY13" fmla="*/ 12466 h 98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27382" h="985741">
                  <a:moveTo>
                    <a:pt x="300464" y="987084"/>
                  </a:moveTo>
                  <a:cubicBezTo>
                    <a:pt x="298929" y="987084"/>
                    <a:pt x="297395" y="985934"/>
                    <a:pt x="297011" y="984399"/>
                  </a:cubicBezTo>
                  <a:lnTo>
                    <a:pt x="139" y="4411"/>
                  </a:lnTo>
                  <a:cubicBezTo>
                    <a:pt x="-245" y="2877"/>
                    <a:pt x="139" y="1342"/>
                    <a:pt x="1672" y="575"/>
                  </a:cubicBezTo>
                  <a:cubicBezTo>
                    <a:pt x="2823" y="-192"/>
                    <a:pt x="4741" y="-192"/>
                    <a:pt x="5892" y="575"/>
                  </a:cubicBezTo>
                  <a:lnTo>
                    <a:pt x="1227905" y="873551"/>
                  </a:lnTo>
                  <a:cubicBezTo>
                    <a:pt x="1229055" y="874318"/>
                    <a:pt x="1229823" y="875852"/>
                    <a:pt x="1229439" y="877387"/>
                  </a:cubicBezTo>
                  <a:cubicBezTo>
                    <a:pt x="1229055" y="878921"/>
                    <a:pt x="1227905" y="880071"/>
                    <a:pt x="1226370" y="880071"/>
                  </a:cubicBezTo>
                  <a:lnTo>
                    <a:pt x="301231" y="987467"/>
                  </a:lnTo>
                  <a:cubicBezTo>
                    <a:pt x="300847" y="987084"/>
                    <a:pt x="300847" y="987084"/>
                    <a:pt x="300464" y="987084"/>
                  </a:cubicBezTo>
                  <a:close/>
                  <a:moveTo>
                    <a:pt x="10494" y="12466"/>
                  </a:moveTo>
                  <a:lnTo>
                    <a:pt x="303149" y="979413"/>
                  </a:lnTo>
                  <a:lnTo>
                    <a:pt x="1216014" y="873551"/>
                  </a:lnTo>
                  <a:lnTo>
                    <a:pt x="10494" y="12466"/>
                  </a:lnTo>
                  <a:close/>
                </a:path>
              </a:pathLst>
            </a:custGeom>
            <a:solidFill>
              <a:srgbClr val="C4C4C4"/>
            </a:solidFill>
            <a:ln w="383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C3F0F096-09FF-4F22-A0F7-418FB7411C29}"/>
                </a:ext>
              </a:extLst>
            </p:cNvPr>
            <p:cNvSpPr/>
            <p:nvPr/>
          </p:nvSpPr>
          <p:spPr>
            <a:xfrm>
              <a:off x="8107757" y="2688831"/>
              <a:ext cx="1227383" cy="1396148"/>
            </a:xfrm>
            <a:custGeom>
              <a:avLst/>
              <a:gdLst>
                <a:gd name="connsiteX0" fmla="*/ 1225465 w 1227382"/>
                <a:gd name="connsiteY0" fmla="*/ 1398353 h 1396147"/>
                <a:gd name="connsiteX1" fmla="*/ 1223547 w 1227382"/>
                <a:gd name="connsiteY1" fmla="*/ 1397586 h 1396147"/>
                <a:gd name="connsiteX2" fmla="*/ 1534 w 1227382"/>
                <a:gd name="connsiteY2" fmla="*/ 524610 h 1396147"/>
                <a:gd name="connsiteX3" fmla="*/ 0 w 1227382"/>
                <a:gd name="connsiteY3" fmla="*/ 521542 h 1396147"/>
                <a:gd name="connsiteX4" fmla="*/ 1918 w 1227382"/>
                <a:gd name="connsiteY4" fmla="*/ 518473 h 1396147"/>
                <a:gd name="connsiteX5" fmla="*/ 1044042 w 1227382"/>
                <a:gd name="connsiteY5" fmla="*/ 288 h 1396147"/>
                <a:gd name="connsiteX6" fmla="*/ 1047495 w 1227382"/>
                <a:gd name="connsiteY6" fmla="*/ 288 h 1396147"/>
                <a:gd name="connsiteX7" fmla="*/ 1049413 w 1227382"/>
                <a:gd name="connsiteY7" fmla="*/ 2973 h 1396147"/>
                <a:gd name="connsiteX8" fmla="*/ 1229300 w 1227382"/>
                <a:gd name="connsiteY8" fmla="*/ 1394134 h 1396147"/>
                <a:gd name="connsiteX9" fmla="*/ 1227383 w 1227382"/>
                <a:gd name="connsiteY9" fmla="*/ 1397586 h 1396147"/>
                <a:gd name="connsiteX10" fmla="*/ 1225465 w 1227382"/>
                <a:gd name="connsiteY10" fmla="*/ 1398353 h 1396147"/>
                <a:gd name="connsiteX11" fmla="*/ 10740 w 1227382"/>
                <a:gd name="connsiteY11" fmla="*/ 522692 h 1396147"/>
                <a:gd name="connsiteX12" fmla="*/ 1220862 w 1227382"/>
                <a:gd name="connsiteY12" fmla="*/ 1387230 h 1396147"/>
                <a:gd name="connsiteX13" fmla="*/ 1042891 w 1227382"/>
                <a:gd name="connsiteY13" fmla="*/ 9493 h 1396147"/>
                <a:gd name="connsiteX14" fmla="*/ 10740 w 1227382"/>
                <a:gd name="connsiteY14" fmla="*/ 522692 h 139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7382" h="1396147">
                  <a:moveTo>
                    <a:pt x="1225465" y="1398353"/>
                  </a:moveTo>
                  <a:cubicBezTo>
                    <a:pt x="1224698" y="1398353"/>
                    <a:pt x="1223931" y="1397970"/>
                    <a:pt x="1223547" y="1397586"/>
                  </a:cubicBezTo>
                  <a:lnTo>
                    <a:pt x="1534" y="524610"/>
                  </a:lnTo>
                  <a:cubicBezTo>
                    <a:pt x="384" y="523843"/>
                    <a:pt x="0" y="522692"/>
                    <a:pt x="0" y="521542"/>
                  </a:cubicBezTo>
                  <a:cubicBezTo>
                    <a:pt x="0" y="520391"/>
                    <a:pt x="767" y="519240"/>
                    <a:pt x="1918" y="518473"/>
                  </a:cubicBezTo>
                  <a:lnTo>
                    <a:pt x="1044042" y="288"/>
                  </a:lnTo>
                  <a:cubicBezTo>
                    <a:pt x="1045193" y="-96"/>
                    <a:pt x="1046344" y="-96"/>
                    <a:pt x="1047495" y="288"/>
                  </a:cubicBezTo>
                  <a:cubicBezTo>
                    <a:pt x="1048645" y="671"/>
                    <a:pt x="1049413" y="1822"/>
                    <a:pt x="1049413" y="2973"/>
                  </a:cubicBezTo>
                  <a:lnTo>
                    <a:pt x="1229300" y="1394134"/>
                  </a:lnTo>
                  <a:cubicBezTo>
                    <a:pt x="1229684" y="1395668"/>
                    <a:pt x="1228916" y="1396819"/>
                    <a:pt x="1227383" y="1397586"/>
                  </a:cubicBezTo>
                  <a:cubicBezTo>
                    <a:pt x="1226999" y="1398353"/>
                    <a:pt x="1226232" y="1398353"/>
                    <a:pt x="1225465" y="1398353"/>
                  </a:cubicBezTo>
                  <a:close/>
                  <a:moveTo>
                    <a:pt x="10740" y="522692"/>
                  </a:moveTo>
                  <a:lnTo>
                    <a:pt x="1220862" y="1387230"/>
                  </a:lnTo>
                  <a:lnTo>
                    <a:pt x="1042891" y="9493"/>
                  </a:lnTo>
                  <a:lnTo>
                    <a:pt x="10740" y="522692"/>
                  </a:lnTo>
                  <a:close/>
                </a:path>
              </a:pathLst>
            </a:custGeom>
            <a:solidFill>
              <a:srgbClr val="C4C4C4"/>
            </a:solidFill>
            <a:ln w="383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4364ECA-9E4F-46E7-8B0B-3AF1A5EA6F0F}"/>
                </a:ext>
              </a:extLst>
            </p:cNvPr>
            <p:cNvSpPr/>
            <p:nvPr/>
          </p:nvSpPr>
          <p:spPr>
            <a:xfrm>
              <a:off x="7768596" y="4186765"/>
              <a:ext cx="678896" cy="690403"/>
            </a:xfrm>
            <a:custGeom>
              <a:avLst/>
              <a:gdLst>
                <a:gd name="connsiteX0" fmla="*/ 3548 w 678895"/>
                <a:gd name="connsiteY0" fmla="*/ 693999 h 690402"/>
                <a:gd name="connsiteX1" fmla="*/ 863 w 678895"/>
                <a:gd name="connsiteY1" fmla="*/ 692848 h 690402"/>
                <a:gd name="connsiteX2" fmla="*/ 863 w 678895"/>
                <a:gd name="connsiteY2" fmla="*/ 687862 h 690402"/>
                <a:gd name="connsiteX3" fmla="*/ 636801 w 678895"/>
                <a:gd name="connsiteY3" fmla="*/ 1295 h 690402"/>
                <a:gd name="connsiteX4" fmla="*/ 640637 w 678895"/>
                <a:gd name="connsiteY4" fmla="*/ 144 h 690402"/>
                <a:gd name="connsiteX5" fmla="*/ 643321 w 678895"/>
                <a:gd name="connsiteY5" fmla="*/ 2829 h 690402"/>
                <a:gd name="connsiteX6" fmla="*/ 680526 w 678895"/>
                <a:gd name="connsiteY6" fmla="*/ 183484 h 690402"/>
                <a:gd name="connsiteX7" fmla="*/ 678992 w 678895"/>
                <a:gd name="connsiteY7" fmla="*/ 187320 h 690402"/>
                <a:gd name="connsiteX8" fmla="*/ 5849 w 678895"/>
                <a:gd name="connsiteY8" fmla="*/ 692848 h 690402"/>
                <a:gd name="connsiteX9" fmla="*/ 3548 w 678895"/>
                <a:gd name="connsiteY9" fmla="*/ 693999 h 690402"/>
                <a:gd name="connsiteX10" fmla="*/ 637568 w 678895"/>
                <a:gd name="connsiteY10" fmla="*/ 11651 h 690402"/>
                <a:gd name="connsiteX11" fmla="*/ 33849 w 678895"/>
                <a:gd name="connsiteY11" fmla="*/ 663314 h 690402"/>
                <a:gd name="connsiteX12" fmla="*/ 672855 w 678895"/>
                <a:gd name="connsiteY12" fmla="*/ 183484 h 690402"/>
                <a:gd name="connsiteX13" fmla="*/ 637568 w 678895"/>
                <a:gd name="connsiteY13" fmla="*/ 11651 h 690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78895" h="690402">
                  <a:moveTo>
                    <a:pt x="3548" y="693999"/>
                  </a:moveTo>
                  <a:cubicBezTo>
                    <a:pt x="2397" y="693999"/>
                    <a:pt x="1630" y="693615"/>
                    <a:pt x="863" y="692848"/>
                  </a:cubicBezTo>
                  <a:cubicBezTo>
                    <a:pt x="-288" y="691314"/>
                    <a:pt x="-288" y="689396"/>
                    <a:pt x="863" y="687862"/>
                  </a:cubicBezTo>
                  <a:lnTo>
                    <a:pt x="636801" y="1295"/>
                  </a:lnTo>
                  <a:cubicBezTo>
                    <a:pt x="637568" y="144"/>
                    <a:pt x="639102" y="-240"/>
                    <a:pt x="640637" y="144"/>
                  </a:cubicBezTo>
                  <a:cubicBezTo>
                    <a:pt x="641786" y="527"/>
                    <a:pt x="642937" y="1678"/>
                    <a:pt x="643321" y="2829"/>
                  </a:cubicBezTo>
                  <a:lnTo>
                    <a:pt x="680526" y="183484"/>
                  </a:lnTo>
                  <a:cubicBezTo>
                    <a:pt x="680910" y="185019"/>
                    <a:pt x="680142" y="186169"/>
                    <a:pt x="678992" y="187320"/>
                  </a:cubicBezTo>
                  <a:lnTo>
                    <a:pt x="5849" y="692848"/>
                  </a:lnTo>
                  <a:cubicBezTo>
                    <a:pt x="5082" y="693999"/>
                    <a:pt x="4315" y="693999"/>
                    <a:pt x="3548" y="693999"/>
                  </a:cubicBezTo>
                  <a:close/>
                  <a:moveTo>
                    <a:pt x="637568" y="11651"/>
                  </a:moveTo>
                  <a:lnTo>
                    <a:pt x="33849" y="663314"/>
                  </a:lnTo>
                  <a:lnTo>
                    <a:pt x="672855" y="183484"/>
                  </a:lnTo>
                  <a:lnTo>
                    <a:pt x="637568" y="11651"/>
                  </a:lnTo>
                  <a:close/>
                </a:path>
              </a:pathLst>
            </a:custGeom>
            <a:solidFill>
              <a:srgbClr val="C4C4C4"/>
            </a:solidFill>
            <a:ln w="383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A1A47E7-CDC9-4BAB-A4DC-59747227071B}"/>
                </a:ext>
              </a:extLst>
            </p:cNvPr>
            <p:cNvSpPr/>
            <p:nvPr/>
          </p:nvSpPr>
          <p:spPr>
            <a:xfrm>
              <a:off x="7768384" y="4367852"/>
              <a:ext cx="1104644" cy="510131"/>
            </a:xfrm>
            <a:custGeom>
              <a:avLst/>
              <a:gdLst>
                <a:gd name="connsiteX0" fmla="*/ 3761 w 1104644"/>
                <a:gd name="connsiteY0" fmla="*/ 512912 h 510130"/>
                <a:gd name="connsiteX1" fmla="*/ 309 w 1104644"/>
                <a:gd name="connsiteY1" fmla="*/ 510611 h 510130"/>
                <a:gd name="connsiteX2" fmla="*/ 1460 w 1104644"/>
                <a:gd name="connsiteY2" fmla="*/ 506392 h 510130"/>
                <a:gd name="connsiteX3" fmla="*/ 674986 w 1104644"/>
                <a:gd name="connsiteY3" fmla="*/ 863 h 510130"/>
                <a:gd name="connsiteX4" fmla="*/ 679205 w 1104644"/>
                <a:gd name="connsiteY4" fmla="*/ 863 h 510130"/>
                <a:gd name="connsiteX5" fmla="*/ 1103803 w 1104644"/>
                <a:gd name="connsiteY5" fmla="*/ 320750 h 510130"/>
                <a:gd name="connsiteX6" fmla="*/ 1105337 w 1104644"/>
                <a:gd name="connsiteY6" fmla="*/ 324585 h 510130"/>
                <a:gd name="connsiteX7" fmla="*/ 1102268 w 1104644"/>
                <a:gd name="connsiteY7" fmla="*/ 327270 h 510130"/>
                <a:gd name="connsiteX8" fmla="*/ 4144 w 1104644"/>
                <a:gd name="connsiteY8" fmla="*/ 512912 h 510130"/>
                <a:gd name="connsiteX9" fmla="*/ 3761 w 1104644"/>
                <a:gd name="connsiteY9" fmla="*/ 512912 h 510130"/>
                <a:gd name="connsiteX10" fmla="*/ 677287 w 1104644"/>
                <a:gd name="connsiteY10" fmla="*/ 8151 h 510130"/>
                <a:gd name="connsiteX11" fmla="*/ 17952 w 1104644"/>
                <a:gd name="connsiteY11" fmla="*/ 503323 h 510130"/>
                <a:gd name="connsiteX12" fmla="*/ 1092679 w 1104644"/>
                <a:gd name="connsiteY12" fmla="*/ 321517 h 510130"/>
                <a:gd name="connsiteX13" fmla="*/ 677287 w 1104644"/>
                <a:gd name="connsiteY13" fmla="*/ 8151 h 510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04644" h="510130">
                  <a:moveTo>
                    <a:pt x="3761" y="512912"/>
                  </a:moveTo>
                  <a:cubicBezTo>
                    <a:pt x="2226" y="512912"/>
                    <a:pt x="1076" y="512145"/>
                    <a:pt x="309" y="510611"/>
                  </a:cubicBezTo>
                  <a:cubicBezTo>
                    <a:pt x="-458" y="509076"/>
                    <a:pt x="309" y="507158"/>
                    <a:pt x="1460" y="506392"/>
                  </a:cubicBezTo>
                  <a:lnTo>
                    <a:pt x="674986" y="863"/>
                  </a:lnTo>
                  <a:cubicBezTo>
                    <a:pt x="676137" y="-288"/>
                    <a:pt x="678054" y="-288"/>
                    <a:pt x="679205" y="863"/>
                  </a:cubicBezTo>
                  <a:lnTo>
                    <a:pt x="1103803" y="320750"/>
                  </a:lnTo>
                  <a:cubicBezTo>
                    <a:pt x="1104954" y="321517"/>
                    <a:pt x="1105337" y="323051"/>
                    <a:pt x="1105337" y="324585"/>
                  </a:cubicBezTo>
                  <a:cubicBezTo>
                    <a:pt x="1104954" y="326120"/>
                    <a:pt x="1103803" y="326887"/>
                    <a:pt x="1102268" y="327270"/>
                  </a:cubicBezTo>
                  <a:lnTo>
                    <a:pt x="4144" y="512912"/>
                  </a:lnTo>
                  <a:cubicBezTo>
                    <a:pt x="4528" y="512912"/>
                    <a:pt x="4144" y="512912"/>
                    <a:pt x="3761" y="512912"/>
                  </a:cubicBezTo>
                  <a:close/>
                  <a:moveTo>
                    <a:pt x="677287" y="8151"/>
                  </a:moveTo>
                  <a:lnTo>
                    <a:pt x="17952" y="503323"/>
                  </a:lnTo>
                  <a:lnTo>
                    <a:pt x="1092679" y="321517"/>
                  </a:lnTo>
                  <a:lnTo>
                    <a:pt x="677287" y="8151"/>
                  </a:lnTo>
                  <a:close/>
                </a:path>
              </a:pathLst>
            </a:custGeom>
            <a:solidFill>
              <a:srgbClr val="C4C4C4"/>
            </a:solidFill>
            <a:ln w="383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0C99A23B-ADC9-4ECC-97ED-A425788BEC39}"/>
                </a:ext>
              </a:extLst>
            </p:cNvPr>
            <p:cNvSpPr/>
            <p:nvPr/>
          </p:nvSpPr>
          <p:spPr>
            <a:xfrm>
              <a:off x="7768932" y="4687684"/>
              <a:ext cx="1104644" cy="1154507"/>
            </a:xfrm>
            <a:custGeom>
              <a:avLst/>
              <a:gdLst>
                <a:gd name="connsiteX0" fmla="*/ 1038050 w 1104644"/>
                <a:gd name="connsiteY0" fmla="*/ 1155425 h 1154506"/>
                <a:gd name="connsiteX1" fmla="*/ 1035748 w 1104644"/>
                <a:gd name="connsiteY1" fmla="*/ 1154274 h 1154506"/>
                <a:gd name="connsiteX2" fmla="*/ 1295 w 1104644"/>
                <a:gd name="connsiteY2" fmla="*/ 192313 h 1154506"/>
                <a:gd name="connsiteX3" fmla="*/ 144 w 1104644"/>
                <a:gd name="connsiteY3" fmla="*/ 188477 h 1154506"/>
                <a:gd name="connsiteX4" fmla="*/ 3212 w 1104644"/>
                <a:gd name="connsiteY4" fmla="*/ 185792 h 1154506"/>
                <a:gd name="connsiteX5" fmla="*/ 1101337 w 1104644"/>
                <a:gd name="connsiteY5" fmla="*/ 150 h 1154506"/>
                <a:gd name="connsiteX6" fmla="*/ 1104405 w 1104644"/>
                <a:gd name="connsiteY6" fmla="*/ 918 h 1154506"/>
                <a:gd name="connsiteX7" fmla="*/ 1105555 w 1104644"/>
                <a:gd name="connsiteY7" fmla="*/ 3986 h 1154506"/>
                <a:gd name="connsiteX8" fmla="*/ 1042268 w 1104644"/>
                <a:gd name="connsiteY8" fmla="*/ 1151972 h 1154506"/>
                <a:gd name="connsiteX9" fmla="*/ 1039967 w 1104644"/>
                <a:gd name="connsiteY9" fmla="*/ 1155041 h 1154506"/>
                <a:gd name="connsiteX10" fmla="*/ 1038050 w 1104644"/>
                <a:gd name="connsiteY10" fmla="*/ 1155425 h 1154506"/>
                <a:gd name="connsiteX11" fmla="*/ 11267 w 1104644"/>
                <a:gd name="connsiteY11" fmla="*/ 191929 h 1154506"/>
                <a:gd name="connsiteX12" fmla="*/ 1034981 w 1104644"/>
                <a:gd name="connsiteY12" fmla="*/ 1143918 h 1154506"/>
                <a:gd name="connsiteX13" fmla="*/ 1097501 w 1104644"/>
                <a:gd name="connsiteY13" fmla="*/ 8205 h 1154506"/>
                <a:gd name="connsiteX14" fmla="*/ 11267 w 1104644"/>
                <a:gd name="connsiteY14" fmla="*/ 191929 h 115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4644" h="1154506">
                  <a:moveTo>
                    <a:pt x="1038050" y="1155425"/>
                  </a:moveTo>
                  <a:cubicBezTo>
                    <a:pt x="1037283" y="1155425"/>
                    <a:pt x="1036132" y="1155041"/>
                    <a:pt x="1035748" y="1154274"/>
                  </a:cubicBezTo>
                  <a:lnTo>
                    <a:pt x="1295" y="192313"/>
                  </a:lnTo>
                  <a:cubicBezTo>
                    <a:pt x="144" y="191545"/>
                    <a:pt x="-240" y="190011"/>
                    <a:pt x="144" y="188477"/>
                  </a:cubicBezTo>
                  <a:cubicBezTo>
                    <a:pt x="528" y="187326"/>
                    <a:pt x="1678" y="186176"/>
                    <a:pt x="3212" y="185792"/>
                  </a:cubicBezTo>
                  <a:lnTo>
                    <a:pt x="1101337" y="150"/>
                  </a:lnTo>
                  <a:cubicBezTo>
                    <a:pt x="1102487" y="-233"/>
                    <a:pt x="1103637" y="150"/>
                    <a:pt x="1104405" y="918"/>
                  </a:cubicBezTo>
                  <a:cubicBezTo>
                    <a:pt x="1105172" y="1685"/>
                    <a:pt x="1105555" y="2836"/>
                    <a:pt x="1105555" y="3986"/>
                  </a:cubicBezTo>
                  <a:lnTo>
                    <a:pt x="1042268" y="1151972"/>
                  </a:lnTo>
                  <a:cubicBezTo>
                    <a:pt x="1042268" y="1153507"/>
                    <a:pt x="1041118" y="1154657"/>
                    <a:pt x="1039967" y="1155041"/>
                  </a:cubicBezTo>
                  <a:cubicBezTo>
                    <a:pt x="1038817" y="1155425"/>
                    <a:pt x="1038433" y="1155425"/>
                    <a:pt x="1038050" y="1155425"/>
                  </a:cubicBezTo>
                  <a:close/>
                  <a:moveTo>
                    <a:pt x="11267" y="191929"/>
                  </a:moveTo>
                  <a:lnTo>
                    <a:pt x="1034981" y="1143918"/>
                  </a:lnTo>
                  <a:lnTo>
                    <a:pt x="1097501" y="8205"/>
                  </a:lnTo>
                  <a:lnTo>
                    <a:pt x="11267" y="191929"/>
                  </a:lnTo>
                  <a:close/>
                </a:path>
              </a:pathLst>
            </a:custGeom>
            <a:solidFill>
              <a:srgbClr val="C4C4C4"/>
            </a:solidFill>
            <a:ln w="383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7DA4A1E-ECF4-45B2-8C7E-6982398BE6B9}"/>
                </a:ext>
              </a:extLst>
            </p:cNvPr>
            <p:cNvSpPr/>
            <p:nvPr/>
          </p:nvSpPr>
          <p:spPr>
            <a:xfrm>
              <a:off x="10869229" y="3147565"/>
              <a:ext cx="1269574" cy="1557242"/>
            </a:xfrm>
            <a:custGeom>
              <a:avLst/>
              <a:gdLst>
                <a:gd name="connsiteX0" fmla="*/ 1269328 w 1269573"/>
                <a:gd name="connsiteY0" fmla="*/ 752827 h 1557241"/>
                <a:gd name="connsiteX1" fmla="*/ 9343 w 1269573"/>
                <a:gd name="connsiteY1" fmla="*/ 1546023 h 1557241"/>
                <a:gd name="connsiteX2" fmla="*/ 416298 w 1269573"/>
                <a:gd name="connsiteY2" fmla="*/ 8726 h 1557241"/>
                <a:gd name="connsiteX3" fmla="*/ 1271630 w 1269573"/>
                <a:gd name="connsiteY3" fmla="*/ 370037 h 1557241"/>
                <a:gd name="connsiteX4" fmla="*/ 1271630 w 1269573"/>
                <a:gd name="connsiteY4" fmla="*/ 361982 h 1557241"/>
                <a:gd name="connsiteX5" fmla="*/ 415531 w 1269573"/>
                <a:gd name="connsiteY5" fmla="*/ 288 h 1557241"/>
                <a:gd name="connsiteX6" fmla="*/ 412462 w 1269573"/>
                <a:gd name="connsiteY6" fmla="*/ 288 h 1557241"/>
                <a:gd name="connsiteX7" fmla="*/ 410545 w 1269573"/>
                <a:gd name="connsiteY7" fmla="*/ 2589 h 1557241"/>
                <a:gd name="connsiteX8" fmla="*/ 139 w 1269573"/>
                <a:gd name="connsiteY8" fmla="*/ 1552927 h 1557241"/>
                <a:gd name="connsiteX9" fmla="*/ 1672 w 1269573"/>
                <a:gd name="connsiteY9" fmla="*/ 1556762 h 1557241"/>
                <a:gd name="connsiteX10" fmla="*/ 3974 w 1269573"/>
                <a:gd name="connsiteY10" fmla="*/ 1557529 h 1557241"/>
                <a:gd name="connsiteX11" fmla="*/ 5892 w 1269573"/>
                <a:gd name="connsiteY11" fmla="*/ 1557146 h 1557241"/>
                <a:gd name="connsiteX12" fmla="*/ 1270096 w 1269573"/>
                <a:gd name="connsiteY12" fmla="*/ 761649 h 1557241"/>
                <a:gd name="connsiteX13" fmla="*/ 1269328 w 1269573"/>
                <a:gd name="connsiteY13" fmla="*/ 752827 h 1557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69573" h="1557241">
                  <a:moveTo>
                    <a:pt x="1269328" y="752827"/>
                  </a:moveTo>
                  <a:lnTo>
                    <a:pt x="9343" y="1546023"/>
                  </a:lnTo>
                  <a:lnTo>
                    <a:pt x="416298" y="8726"/>
                  </a:lnTo>
                  <a:lnTo>
                    <a:pt x="1271630" y="370037"/>
                  </a:lnTo>
                  <a:lnTo>
                    <a:pt x="1271630" y="361982"/>
                  </a:lnTo>
                  <a:lnTo>
                    <a:pt x="415531" y="288"/>
                  </a:lnTo>
                  <a:cubicBezTo>
                    <a:pt x="414380" y="-96"/>
                    <a:pt x="413613" y="-96"/>
                    <a:pt x="412462" y="288"/>
                  </a:cubicBezTo>
                  <a:cubicBezTo>
                    <a:pt x="411695" y="671"/>
                    <a:pt x="410928" y="1438"/>
                    <a:pt x="410545" y="2589"/>
                  </a:cubicBezTo>
                  <a:lnTo>
                    <a:pt x="139" y="1552927"/>
                  </a:lnTo>
                  <a:cubicBezTo>
                    <a:pt x="-245" y="1554461"/>
                    <a:pt x="139" y="1555995"/>
                    <a:pt x="1672" y="1556762"/>
                  </a:cubicBezTo>
                  <a:cubicBezTo>
                    <a:pt x="2440" y="1557146"/>
                    <a:pt x="3207" y="1557529"/>
                    <a:pt x="3974" y="1557529"/>
                  </a:cubicBezTo>
                  <a:cubicBezTo>
                    <a:pt x="4741" y="1557529"/>
                    <a:pt x="5508" y="1557529"/>
                    <a:pt x="5892" y="1557146"/>
                  </a:cubicBezTo>
                  <a:lnTo>
                    <a:pt x="1270096" y="761649"/>
                  </a:lnTo>
                  <a:lnTo>
                    <a:pt x="1269328" y="752827"/>
                  </a:lnTo>
                  <a:close/>
                </a:path>
              </a:pathLst>
            </a:custGeom>
            <a:solidFill>
              <a:srgbClr val="C4C4C4"/>
            </a:solidFill>
            <a:ln w="383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488C626-928A-456D-BD38-279D933E50A7}"/>
                </a:ext>
              </a:extLst>
            </p:cNvPr>
            <p:cNvSpPr/>
            <p:nvPr/>
          </p:nvSpPr>
          <p:spPr>
            <a:xfrm>
              <a:off x="10869229" y="3900775"/>
              <a:ext cx="1269574" cy="801634"/>
            </a:xfrm>
            <a:custGeom>
              <a:avLst/>
              <a:gdLst>
                <a:gd name="connsiteX0" fmla="*/ 1266261 w 1269573"/>
                <a:gd name="connsiteY0" fmla="*/ 662019 h 801634"/>
                <a:gd name="connsiteX1" fmla="*/ 18932 w 1269573"/>
                <a:gd name="connsiteY1" fmla="*/ 795881 h 801634"/>
                <a:gd name="connsiteX2" fmla="*/ 1269712 w 1269573"/>
                <a:gd name="connsiteY2" fmla="*/ 8822 h 801634"/>
                <a:gd name="connsiteX3" fmla="*/ 1269712 w 1269573"/>
                <a:gd name="connsiteY3" fmla="*/ 0 h 801634"/>
                <a:gd name="connsiteX4" fmla="*/ 1672 w 1269573"/>
                <a:gd name="connsiteY4" fmla="*/ 797799 h 801634"/>
                <a:gd name="connsiteX5" fmla="*/ 139 w 1269573"/>
                <a:gd name="connsiteY5" fmla="*/ 802018 h 801634"/>
                <a:gd name="connsiteX6" fmla="*/ 3590 w 1269573"/>
                <a:gd name="connsiteY6" fmla="*/ 804319 h 801634"/>
                <a:gd name="connsiteX7" fmla="*/ 3974 w 1269573"/>
                <a:gd name="connsiteY7" fmla="*/ 804319 h 801634"/>
                <a:gd name="connsiteX8" fmla="*/ 1266261 w 1269573"/>
                <a:gd name="connsiteY8" fmla="*/ 668924 h 801634"/>
                <a:gd name="connsiteX9" fmla="*/ 1266261 w 1269573"/>
                <a:gd name="connsiteY9" fmla="*/ 662019 h 801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9573" h="801634">
                  <a:moveTo>
                    <a:pt x="1266261" y="662019"/>
                  </a:moveTo>
                  <a:lnTo>
                    <a:pt x="18932" y="795881"/>
                  </a:lnTo>
                  <a:lnTo>
                    <a:pt x="1269712" y="8822"/>
                  </a:lnTo>
                  <a:lnTo>
                    <a:pt x="1269712" y="0"/>
                  </a:lnTo>
                  <a:lnTo>
                    <a:pt x="1672" y="797799"/>
                  </a:lnTo>
                  <a:cubicBezTo>
                    <a:pt x="139" y="798566"/>
                    <a:pt x="-245" y="800483"/>
                    <a:pt x="139" y="802018"/>
                  </a:cubicBezTo>
                  <a:cubicBezTo>
                    <a:pt x="522" y="803552"/>
                    <a:pt x="2056" y="804319"/>
                    <a:pt x="3590" y="804319"/>
                  </a:cubicBezTo>
                  <a:cubicBezTo>
                    <a:pt x="3590" y="804319"/>
                    <a:pt x="3974" y="804319"/>
                    <a:pt x="3974" y="804319"/>
                  </a:cubicBezTo>
                  <a:lnTo>
                    <a:pt x="1266261" y="668924"/>
                  </a:lnTo>
                  <a:lnTo>
                    <a:pt x="1266261" y="662019"/>
                  </a:lnTo>
                  <a:close/>
                </a:path>
              </a:pathLst>
            </a:custGeom>
            <a:solidFill>
              <a:srgbClr val="C4C4C4"/>
            </a:solidFill>
            <a:ln w="383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C883FDB-932A-4FF5-945A-24CDD23731A6}"/>
                </a:ext>
              </a:extLst>
            </p:cNvPr>
            <p:cNvSpPr/>
            <p:nvPr/>
          </p:nvSpPr>
          <p:spPr>
            <a:xfrm>
              <a:off x="11279294" y="3147469"/>
              <a:ext cx="863003" cy="368215"/>
            </a:xfrm>
            <a:custGeom>
              <a:avLst/>
              <a:gdLst>
                <a:gd name="connsiteX0" fmla="*/ 861565 w 863003"/>
                <a:gd name="connsiteY0" fmla="*/ 362078 h 368214"/>
                <a:gd name="connsiteX1" fmla="*/ 24644 w 863003"/>
                <a:gd name="connsiteY1" fmla="*/ 8438 h 368214"/>
                <a:gd name="connsiteX2" fmla="*/ 863099 w 863003"/>
                <a:gd name="connsiteY2" fmla="*/ 57917 h 368214"/>
                <a:gd name="connsiteX3" fmla="*/ 863099 w 863003"/>
                <a:gd name="connsiteY3" fmla="*/ 50630 h 368214"/>
                <a:gd name="connsiteX4" fmla="*/ 3931 w 863003"/>
                <a:gd name="connsiteY4" fmla="*/ 0 h 368214"/>
                <a:gd name="connsiteX5" fmla="*/ 96 w 863003"/>
                <a:gd name="connsiteY5" fmla="*/ 2685 h 368214"/>
                <a:gd name="connsiteX6" fmla="*/ 2397 w 863003"/>
                <a:gd name="connsiteY6" fmla="*/ 6904 h 368214"/>
                <a:gd name="connsiteX7" fmla="*/ 861565 w 863003"/>
                <a:gd name="connsiteY7" fmla="*/ 369749 h 368214"/>
                <a:gd name="connsiteX8" fmla="*/ 861565 w 863003"/>
                <a:gd name="connsiteY8" fmla="*/ 362078 h 36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003" h="368214">
                  <a:moveTo>
                    <a:pt x="861565" y="362078"/>
                  </a:moveTo>
                  <a:lnTo>
                    <a:pt x="24644" y="8438"/>
                  </a:lnTo>
                  <a:lnTo>
                    <a:pt x="863099" y="57917"/>
                  </a:lnTo>
                  <a:lnTo>
                    <a:pt x="863099" y="50630"/>
                  </a:lnTo>
                  <a:lnTo>
                    <a:pt x="3931" y="0"/>
                  </a:lnTo>
                  <a:cubicBezTo>
                    <a:pt x="2013" y="0"/>
                    <a:pt x="480" y="1151"/>
                    <a:pt x="96" y="2685"/>
                  </a:cubicBezTo>
                  <a:cubicBezTo>
                    <a:pt x="-287" y="4603"/>
                    <a:pt x="480" y="6137"/>
                    <a:pt x="2397" y="6904"/>
                  </a:cubicBezTo>
                  <a:lnTo>
                    <a:pt x="861565" y="369749"/>
                  </a:lnTo>
                  <a:lnTo>
                    <a:pt x="861565" y="362078"/>
                  </a:lnTo>
                  <a:close/>
                </a:path>
              </a:pathLst>
            </a:custGeom>
            <a:solidFill>
              <a:srgbClr val="C4C4C4"/>
            </a:solidFill>
            <a:ln w="383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A3AC2AA-2F02-4386-919B-21F469C17909}"/>
                </a:ext>
              </a:extLst>
            </p:cNvPr>
            <p:cNvSpPr/>
            <p:nvPr/>
          </p:nvSpPr>
          <p:spPr>
            <a:xfrm>
              <a:off x="6302778" y="5258567"/>
              <a:ext cx="1269574" cy="513966"/>
            </a:xfrm>
            <a:custGeom>
              <a:avLst/>
              <a:gdLst>
                <a:gd name="connsiteX0" fmla="*/ 3795 w 1269573"/>
                <a:gd name="connsiteY0" fmla="*/ 517419 h 513966"/>
                <a:gd name="connsiteX1" fmla="*/ 726 w 1269573"/>
                <a:gd name="connsiteY1" fmla="*/ 515884 h 513966"/>
                <a:gd name="connsiteX2" fmla="*/ 726 w 1269573"/>
                <a:gd name="connsiteY2" fmla="*/ 511282 h 513966"/>
                <a:gd name="connsiteX3" fmla="*/ 424940 w 1269573"/>
                <a:gd name="connsiteY3" fmla="*/ 4219 h 513966"/>
                <a:gd name="connsiteX4" fmla="*/ 427625 w 1269573"/>
                <a:gd name="connsiteY4" fmla="*/ 3069 h 513966"/>
                <a:gd name="connsiteX5" fmla="*/ 1266081 w 1269573"/>
                <a:gd name="connsiteY5" fmla="*/ 0 h 513966"/>
                <a:gd name="connsiteX6" fmla="*/ 1266081 w 1269573"/>
                <a:gd name="connsiteY6" fmla="*/ 0 h 513966"/>
                <a:gd name="connsiteX7" fmla="*/ 1269533 w 1269573"/>
                <a:gd name="connsiteY7" fmla="*/ 3069 h 513966"/>
                <a:gd name="connsiteX8" fmla="*/ 1267232 w 1269573"/>
                <a:gd name="connsiteY8" fmla="*/ 7288 h 513966"/>
                <a:gd name="connsiteX9" fmla="*/ 4562 w 1269573"/>
                <a:gd name="connsiteY9" fmla="*/ 517035 h 513966"/>
                <a:gd name="connsiteX10" fmla="*/ 3795 w 1269573"/>
                <a:gd name="connsiteY10" fmla="*/ 517419 h 513966"/>
                <a:gd name="connsiteX11" fmla="*/ 429926 w 1269573"/>
                <a:gd name="connsiteY11" fmla="*/ 10740 h 513966"/>
                <a:gd name="connsiteX12" fmla="*/ 16068 w 1269573"/>
                <a:gd name="connsiteY12" fmla="*/ 505144 h 513966"/>
                <a:gd name="connsiteX13" fmla="*/ 1247670 w 1269573"/>
                <a:gd name="connsiteY13" fmla="*/ 7671 h 513966"/>
                <a:gd name="connsiteX14" fmla="*/ 429926 w 1269573"/>
                <a:gd name="connsiteY14" fmla="*/ 10740 h 51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513966">
                  <a:moveTo>
                    <a:pt x="3795" y="517419"/>
                  </a:moveTo>
                  <a:cubicBezTo>
                    <a:pt x="2644" y="517419"/>
                    <a:pt x="1493" y="517035"/>
                    <a:pt x="726" y="515884"/>
                  </a:cubicBezTo>
                  <a:cubicBezTo>
                    <a:pt x="-424" y="514350"/>
                    <a:pt x="-41" y="512816"/>
                    <a:pt x="726" y="511282"/>
                  </a:cubicBezTo>
                  <a:lnTo>
                    <a:pt x="424940" y="4219"/>
                  </a:lnTo>
                  <a:cubicBezTo>
                    <a:pt x="425707" y="3452"/>
                    <a:pt x="426474" y="3069"/>
                    <a:pt x="427625" y="3069"/>
                  </a:cubicBezTo>
                  <a:lnTo>
                    <a:pt x="1266081" y="0"/>
                  </a:lnTo>
                  <a:cubicBezTo>
                    <a:pt x="1266081" y="0"/>
                    <a:pt x="1266081" y="0"/>
                    <a:pt x="1266081" y="0"/>
                  </a:cubicBezTo>
                  <a:cubicBezTo>
                    <a:pt x="1267999" y="0"/>
                    <a:pt x="1269150" y="1151"/>
                    <a:pt x="1269533" y="3069"/>
                  </a:cubicBezTo>
                  <a:cubicBezTo>
                    <a:pt x="1269916" y="4602"/>
                    <a:pt x="1268766" y="6520"/>
                    <a:pt x="1267232" y="7288"/>
                  </a:cubicBezTo>
                  <a:lnTo>
                    <a:pt x="4562" y="517035"/>
                  </a:lnTo>
                  <a:cubicBezTo>
                    <a:pt x="4945" y="517419"/>
                    <a:pt x="4178" y="517419"/>
                    <a:pt x="3795" y="517419"/>
                  </a:cubicBezTo>
                  <a:close/>
                  <a:moveTo>
                    <a:pt x="429926" y="10740"/>
                  </a:moveTo>
                  <a:lnTo>
                    <a:pt x="16068" y="505144"/>
                  </a:lnTo>
                  <a:lnTo>
                    <a:pt x="1247670" y="7671"/>
                  </a:lnTo>
                  <a:lnTo>
                    <a:pt x="429926" y="10740"/>
                  </a:lnTo>
                  <a:close/>
                </a:path>
              </a:pathLst>
            </a:custGeom>
            <a:solidFill>
              <a:srgbClr val="C4C4C4"/>
            </a:solidFill>
            <a:ln w="383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15BA7D5-4009-4D2A-AF04-46B4C53608D5}"/>
                </a:ext>
              </a:extLst>
            </p:cNvPr>
            <p:cNvSpPr/>
            <p:nvPr/>
          </p:nvSpPr>
          <p:spPr>
            <a:xfrm>
              <a:off x="6302977" y="5259082"/>
              <a:ext cx="1269574" cy="1342450"/>
            </a:xfrm>
            <a:custGeom>
              <a:avLst/>
              <a:gdLst>
                <a:gd name="connsiteX0" fmla="*/ 1024625 w 1269573"/>
                <a:gd name="connsiteY0" fmla="*/ 1345387 h 1342449"/>
                <a:gd name="connsiteX1" fmla="*/ 1022323 w 1269573"/>
                <a:gd name="connsiteY1" fmla="*/ 1344619 h 1342449"/>
                <a:gd name="connsiteX2" fmla="*/ 1295 w 1269573"/>
                <a:gd name="connsiteY2" fmla="*/ 516136 h 1342449"/>
                <a:gd name="connsiteX3" fmla="*/ 144 w 1269573"/>
                <a:gd name="connsiteY3" fmla="*/ 512684 h 1342449"/>
                <a:gd name="connsiteX4" fmla="*/ 2445 w 1269573"/>
                <a:gd name="connsiteY4" fmla="*/ 509999 h 1342449"/>
                <a:gd name="connsiteX5" fmla="*/ 1265115 w 1269573"/>
                <a:gd name="connsiteY5" fmla="*/ 252 h 1342449"/>
                <a:gd name="connsiteX6" fmla="*/ 1268951 w 1269573"/>
                <a:gd name="connsiteY6" fmla="*/ 636 h 1342449"/>
                <a:gd name="connsiteX7" fmla="*/ 1270101 w 1269573"/>
                <a:gd name="connsiteY7" fmla="*/ 4087 h 1342449"/>
                <a:gd name="connsiteX8" fmla="*/ 1028460 w 1269573"/>
                <a:gd name="connsiteY8" fmla="*/ 1342318 h 1342449"/>
                <a:gd name="connsiteX9" fmla="*/ 1026159 w 1269573"/>
                <a:gd name="connsiteY9" fmla="*/ 1345003 h 1342449"/>
                <a:gd name="connsiteX10" fmla="*/ 1024625 w 1269573"/>
                <a:gd name="connsiteY10" fmla="*/ 1345387 h 1342449"/>
                <a:gd name="connsiteX11" fmla="*/ 10884 w 1269573"/>
                <a:gd name="connsiteY11" fmla="*/ 514602 h 1342449"/>
                <a:gd name="connsiteX12" fmla="*/ 1022323 w 1269573"/>
                <a:gd name="connsiteY12" fmla="*/ 1335414 h 1342449"/>
                <a:gd name="connsiteX13" fmla="*/ 1261663 w 1269573"/>
                <a:gd name="connsiteY13" fmla="*/ 9457 h 1342449"/>
                <a:gd name="connsiteX14" fmla="*/ 10884 w 1269573"/>
                <a:gd name="connsiteY14" fmla="*/ 514602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69573" h="1342449">
                  <a:moveTo>
                    <a:pt x="1024625" y="1345387"/>
                  </a:moveTo>
                  <a:cubicBezTo>
                    <a:pt x="1023858" y="1345387"/>
                    <a:pt x="1023090" y="1345003"/>
                    <a:pt x="1022323" y="1344619"/>
                  </a:cubicBezTo>
                  <a:lnTo>
                    <a:pt x="1295" y="516136"/>
                  </a:lnTo>
                  <a:cubicBezTo>
                    <a:pt x="144" y="515369"/>
                    <a:pt x="-240" y="514218"/>
                    <a:pt x="144" y="512684"/>
                  </a:cubicBezTo>
                  <a:cubicBezTo>
                    <a:pt x="144" y="511534"/>
                    <a:pt x="1295" y="510383"/>
                    <a:pt x="2445" y="509999"/>
                  </a:cubicBezTo>
                  <a:lnTo>
                    <a:pt x="1265115" y="252"/>
                  </a:lnTo>
                  <a:cubicBezTo>
                    <a:pt x="1266266" y="-132"/>
                    <a:pt x="1267800" y="-132"/>
                    <a:pt x="1268951" y="636"/>
                  </a:cubicBezTo>
                  <a:cubicBezTo>
                    <a:pt x="1270101" y="1403"/>
                    <a:pt x="1270485" y="2937"/>
                    <a:pt x="1270101" y="4087"/>
                  </a:cubicBezTo>
                  <a:lnTo>
                    <a:pt x="1028460" y="1342318"/>
                  </a:lnTo>
                  <a:cubicBezTo>
                    <a:pt x="1028077" y="1343469"/>
                    <a:pt x="1027310" y="1344619"/>
                    <a:pt x="1026159" y="1345003"/>
                  </a:cubicBezTo>
                  <a:cubicBezTo>
                    <a:pt x="1025392" y="1345387"/>
                    <a:pt x="1025008" y="1345387"/>
                    <a:pt x="1024625" y="1345387"/>
                  </a:cubicBezTo>
                  <a:close/>
                  <a:moveTo>
                    <a:pt x="10884" y="514602"/>
                  </a:moveTo>
                  <a:lnTo>
                    <a:pt x="1022323" y="1335414"/>
                  </a:lnTo>
                  <a:lnTo>
                    <a:pt x="1261663" y="9457"/>
                  </a:lnTo>
                  <a:lnTo>
                    <a:pt x="10884" y="514602"/>
                  </a:lnTo>
                  <a:close/>
                </a:path>
              </a:pathLst>
            </a:custGeom>
            <a:solidFill>
              <a:srgbClr val="C4C4C4"/>
            </a:solidFill>
            <a:ln w="383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9943367D-C907-4BAB-9BBB-E1F0D83F00E3}"/>
                </a:ext>
              </a:extLst>
            </p:cNvPr>
            <p:cNvSpPr/>
            <p:nvPr/>
          </p:nvSpPr>
          <p:spPr>
            <a:xfrm>
              <a:off x="6727261" y="4873715"/>
              <a:ext cx="1047111" cy="395064"/>
            </a:xfrm>
            <a:custGeom>
              <a:avLst/>
              <a:gdLst>
                <a:gd name="connsiteX0" fmla="*/ 3526 w 1047110"/>
                <a:gd name="connsiteY0" fmla="*/ 395591 h 395063"/>
                <a:gd name="connsiteX1" fmla="*/ 74 w 1047110"/>
                <a:gd name="connsiteY1" fmla="*/ 392523 h 395063"/>
                <a:gd name="connsiteX2" fmla="*/ 2376 w 1047110"/>
                <a:gd name="connsiteY2" fmla="*/ 388304 h 395063"/>
                <a:gd name="connsiteX3" fmla="*/ 1043733 w 1047110"/>
                <a:gd name="connsiteY3" fmla="*/ 144 h 395063"/>
                <a:gd name="connsiteX4" fmla="*/ 1047569 w 1047110"/>
                <a:gd name="connsiteY4" fmla="*/ 1295 h 395063"/>
                <a:gd name="connsiteX5" fmla="*/ 1047952 w 1047110"/>
                <a:gd name="connsiteY5" fmla="*/ 5514 h 395063"/>
                <a:gd name="connsiteX6" fmla="*/ 844667 w 1047110"/>
                <a:gd name="connsiteY6" fmla="*/ 390989 h 395063"/>
                <a:gd name="connsiteX7" fmla="*/ 841599 w 1047110"/>
                <a:gd name="connsiteY7" fmla="*/ 392906 h 395063"/>
                <a:gd name="connsiteX8" fmla="*/ 3526 w 1047110"/>
                <a:gd name="connsiteY8" fmla="*/ 395591 h 395063"/>
                <a:gd name="connsiteX9" fmla="*/ 3526 w 1047110"/>
                <a:gd name="connsiteY9" fmla="*/ 395591 h 395063"/>
                <a:gd name="connsiteX10" fmla="*/ 1037213 w 1047110"/>
                <a:gd name="connsiteY10" fmla="*/ 10500 h 395063"/>
                <a:gd name="connsiteX11" fmla="*/ 23855 w 1047110"/>
                <a:gd name="connsiteY11" fmla="*/ 388304 h 395063"/>
                <a:gd name="connsiteX12" fmla="*/ 839681 w 1047110"/>
                <a:gd name="connsiteY12" fmla="*/ 385619 h 395063"/>
                <a:gd name="connsiteX13" fmla="*/ 1037213 w 1047110"/>
                <a:gd name="connsiteY13" fmla="*/ 10500 h 395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7110" h="395063">
                  <a:moveTo>
                    <a:pt x="3526" y="395591"/>
                  </a:moveTo>
                  <a:cubicBezTo>
                    <a:pt x="1609" y="395591"/>
                    <a:pt x="458" y="394441"/>
                    <a:pt x="74" y="392523"/>
                  </a:cubicBezTo>
                  <a:cubicBezTo>
                    <a:pt x="-309" y="390605"/>
                    <a:pt x="842" y="389071"/>
                    <a:pt x="2376" y="388304"/>
                  </a:cubicBezTo>
                  <a:lnTo>
                    <a:pt x="1043733" y="144"/>
                  </a:lnTo>
                  <a:cubicBezTo>
                    <a:pt x="1045267" y="-240"/>
                    <a:pt x="1046802" y="144"/>
                    <a:pt x="1047569" y="1295"/>
                  </a:cubicBezTo>
                  <a:cubicBezTo>
                    <a:pt x="1048719" y="2446"/>
                    <a:pt x="1048719" y="3979"/>
                    <a:pt x="1047952" y="5514"/>
                  </a:cubicBezTo>
                  <a:lnTo>
                    <a:pt x="844667" y="390989"/>
                  </a:lnTo>
                  <a:cubicBezTo>
                    <a:pt x="843900" y="392139"/>
                    <a:pt x="842749" y="392906"/>
                    <a:pt x="841599" y="392906"/>
                  </a:cubicBezTo>
                  <a:lnTo>
                    <a:pt x="3526" y="395591"/>
                  </a:lnTo>
                  <a:cubicBezTo>
                    <a:pt x="3526" y="395591"/>
                    <a:pt x="3526" y="395591"/>
                    <a:pt x="3526" y="395591"/>
                  </a:cubicBezTo>
                  <a:close/>
                  <a:moveTo>
                    <a:pt x="1037213" y="10500"/>
                  </a:moveTo>
                  <a:lnTo>
                    <a:pt x="23855" y="388304"/>
                  </a:lnTo>
                  <a:lnTo>
                    <a:pt x="839681" y="385619"/>
                  </a:lnTo>
                  <a:lnTo>
                    <a:pt x="1037213" y="10500"/>
                  </a:lnTo>
                  <a:close/>
                </a:path>
              </a:pathLst>
            </a:custGeom>
            <a:solidFill>
              <a:srgbClr val="C4C4C4"/>
            </a:solidFill>
            <a:ln w="383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C2CF142-F348-4AAA-8A06-72247415372E}"/>
                </a:ext>
              </a:extLst>
            </p:cNvPr>
            <p:cNvSpPr/>
            <p:nvPr/>
          </p:nvSpPr>
          <p:spPr>
            <a:xfrm>
              <a:off x="7323766" y="5259046"/>
              <a:ext cx="1484366" cy="1342450"/>
            </a:xfrm>
            <a:custGeom>
              <a:avLst/>
              <a:gdLst>
                <a:gd name="connsiteX0" fmla="*/ 3836 w 1484365"/>
                <a:gd name="connsiteY0" fmla="*/ 1345423 h 1342449"/>
                <a:gd name="connsiteX1" fmla="*/ 1534 w 1484365"/>
                <a:gd name="connsiteY1" fmla="*/ 1344655 h 1342449"/>
                <a:gd name="connsiteX2" fmla="*/ 0 w 1484365"/>
                <a:gd name="connsiteY2" fmla="*/ 1341203 h 1342449"/>
                <a:gd name="connsiteX3" fmla="*/ 241641 w 1484365"/>
                <a:gd name="connsiteY3" fmla="*/ 2973 h 1342449"/>
                <a:gd name="connsiteX4" fmla="*/ 243559 w 1484365"/>
                <a:gd name="connsiteY4" fmla="*/ 288 h 1342449"/>
                <a:gd name="connsiteX5" fmla="*/ 246627 w 1484365"/>
                <a:gd name="connsiteY5" fmla="*/ 288 h 1342449"/>
                <a:gd name="connsiteX6" fmla="*/ 1484366 w 1484365"/>
                <a:gd name="connsiteY6" fmla="*/ 577158 h 1342449"/>
                <a:gd name="connsiteX7" fmla="*/ 1486284 w 1484365"/>
                <a:gd name="connsiteY7" fmla="*/ 580226 h 1342449"/>
                <a:gd name="connsiteX8" fmla="*/ 1484366 w 1484365"/>
                <a:gd name="connsiteY8" fmla="*/ 583678 h 1342449"/>
                <a:gd name="connsiteX9" fmla="*/ 4986 w 1484365"/>
                <a:gd name="connsiteY9" fmla="*/ 1345039 h 1342449"/>
                <a:gd name="connsiteX10" fmla="*/ 3836 w 1484365"/>
                <a:gd name="connsiteY10" fmla="*/ 1345423 h 1342449"/>
                <a:gd name="connsiteX11" fmla="*/ 248162 w 1484365"/>
                <a:gd name="connsiteY11" fmla="*/ 8726 h 1342449"/>
                <a:gd name="connsiteX12" fmla="*/ 8822 w 1484365"/>
                <a:gd name="connsiteY12" fmla="*/ 1335066 h 1342449"/>
                <a:gd name="connsiteX13" fmla="*/ 1475160 w 1484365"/>
                <a:gd name="connsiteY13" fmla="*/ 580226 h 1342449"/>
                <a:gd name="connsiteX14" fmla="*/ 248162 w 1484365"/>
                <a:gd name="connsiteY14" fmla="*/ 8726 h 1342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84365" h="1342449">
                  <a:moveTo>
                    <a:pt x="3836" y="1345423"/>
                  </a:moveTo>
                  <a:cubicBezTo>
                    <a:pt x="3069" y="1345423"/>
                    <a:pt x="2301" y="1345039"/>
                    <a:pt x="1534" y="1344655"/>
                  </a:cubicBezTo>
                  <a:cubicBezTo>
                    <a:pt x="383" y="1343888"/>
                    <a:pt x="0" y="1342354"/>
                    <a:pt x="0" y="1341203"/>
                  </a:cubicBezTo>
                  <a:lnTo>
                    <a:pt x="241641" y="2973"/>
                  </a:lnTo>
                  <a:cubicBezTo>
                    <a:pt x="242024" y="1822"/>
                    <a:pt x="242408" y="1055"/>
                    <a:pt x="243559" y="288"/>
                  </a:cubicBezTo>
                  <a:cubicBezTo>
                    <a:pt x="244710" y="-96"/>
                    <a:pt x="245860" y="-96"/>
                    <a:pt x="246627" y="288"/>
                  </a:cubicBezTo>
                  <a:lnTo>
                    <a:pt x="1484366" y="577158"/>
                  </a:lnTo>
                  <a:cubicBezTo>
                    <a:pt x="1485516" y="577925"/>
                    <a:pt x="1486284" y="579075"/>
                    <a:pt x="1486284" y="580226"/>
                  </a:cubicBezTo>
                  <a:cubicBezTo>
                    <a:pt x="1486284" y="581760"/>
                    <a:pt x="1485516" y="582911"/>
                    <a:pt x="1484366" y="583678"/>
                  </a:cubicBezTo>
                  <a:lnTo>
                    <a:pt x="4986" y="1345039"/>
                  </a:lnTo>
                  <a:cubicBezTo>
                    <a:pt x="4986" y="1345423"/>
                    <a:pt x="4219" y="1345423"/>
                    <a:pt x="3836" y="1345423"/>
                  </a:cubicBezTo>
                  <a:close/>
                  <a:moveTo>
                    <a:pt x="248162" y="8726"/>
                  </a:moveTo>
                  <a:lnTo>
                    <a:pt x="8822" y="1335066"/>
                  </a:lnTo>
                  <a:lnTo>
                    <a:pt x="1475160" y="580226"/>
                  </a:lnTo>
                  <a:lnTo>
                    <a:pt x="248162" y="8726"/>
                  </a:lnTo>
                  <a:close/>
                </a:path>
              </a:pathLst>
            </a:custGeom>
            <a:solidFill>
              <a:srgbClr val="C4C4C4"/>
            </a:solidFill>
            <a:ln w="383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C8E4BBA-2137-45D2-92C3-4FCEEE8920C9}"/>
                </a:ext>
              </a:extLst>
            </p:cNvPr>
            <p:cNvSpPr/>
            <p:nvPr/>
          </p:nvSpPr>
          <p:spPr>
            <a:xfrm>
              <a:off x="7565539" y="4873325"/>
              <a:ext cx="1242725" cy="966564"/>
            </a:xfrm>
            <a:custGeom>
              <a:avLst/>
              <a:gdLst>
                <a:gd name="connsiteX0" fmla="*/ 1241443 w 1242724"/>
                <a:gd name="connsiteY0" fmla="*/ 969783 h 966563"/>
                <a:gd name="connsiteX1" fmla="*/ 1239908 w 1242724"/>
                <a:gd name="connsiteY1" fmla="*/ 969399 h 966563"/>
                <a:gd name="connsiteX2" fmla="*/ 2170 w 1242724"/>
                <a:gd name="connsiteY2" fmla="*/ 392529 h 966563"/>
                <a:gd name="connsiteX3" fmla="*/ 252 w 1242724"/>
                <a:gd name="connsiteY3" fmla="*/ 390228 h 966563"/>
                <a:gd name="connsiteX4" fmla="*/ 636 w 1242724"/>
                <a:gd name="connsiteY4" fmla="*/ 387543 h 966563"/>
                <a:gd name="connsiteX5" fmla="*/ 203921 w 1242724"/>
                <a:gd name="connsiteY5" fmla="*/ 2068 h 966563"/>
                <a:gd name="connsiteX6" fmla="*/ 206606 w 1242724"/>
                <a:gd name="connsiteY6" fmla="*/ 150 h 966563"/>
                <a:gd name="connsiteX7" fmla="*/ 209674 w 1242724"/>
                <a:gd name="connsiteY7" fmla="*/ 918 h 966563"/>
                <a:gd name="connsiteX8" fmla="*/ 1244128 w 1242724"/>
                <a:gd name="connsiteY8" fmla="*/ 962879 h 966563"/>
                <a:gd name="connsiteX9" fmla="*/ 1244512 w 1242724"/>
                <a:gd name="connsiteY9" fmla="*/ 967482 h 966563"/>
                <a:gd name="connsiteX10" fmla="*/ 1241443 w 1242724"/>
                <a:gd name="connsiteY10" fmla="*/ 969783 h 966563"/>
                <a:gd name="connsiteX11" fmla="*/ 8690 w 1242724"/>
                <a:gd name="connsiteY11" fmla="*/ 387543 h 966563"/>
                <a:gd name="connsiteX12" fmla="*/ 1222265 w 1242724"/>
                <a:gd name="connsiteY12" fmla="*/ 952906 h 966563"/>
                <a:gd name="connsiteX13" fmla="*/ 208140 w 1242724"/>
                <a:gd name="connsiteY13" fmla="*/ 9739 h 966563"/>
                <a:gd name="connsiteX14" fmla="*/ 8690 w 1242724"/>
                <a:gd name="connsiteY14" fmla="*/ 387543 h 96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2724" h="966563">
                  <a:moveTo>
                    <a:pt x="1241443" y="969783"/>
                  </a:moveTo>
                  <a:cubicBezTo>
                    <a:pt x="1241059" y="969783"/>
                    <a:pt x="1240292" y="969783"/>
                    <a:pt x="1239908" y="969399"/>
                  </a:cubicBezTo>
                  <a:lnTo>
                    <a:pt x="2170" y="392529"/>
                  </a:lnTo>
                  <a:cubicBezTo>
                    <a:pt x="1403" y="392146"/>
                    <a:pt x="636" y="391379"/>
                    <a:pt x="252" y="390228"/>
                  </a:cubicBezTo>
                  <a:cubicBezTo>
                    <a:pt x="-132" y="389461"/>
                    <a:pt x="-132" y="388310"/>
                    <a:pt x="636" y="387543"/>
                  </a:cubicBezTo>
                  <a:lnTo>
                    <a:pt x="203921" y="2068"/>
                  </a:lnTo>
                  <a:cubicBezTo>
                    <a:pt x="204304" y="918"/>
                    <a:pt x="205455" y="534"/>
                    <a:pt x="206606" y="150"/>
                  </a:cubicBezTo>
                  <a:cubicBezTo>
                    <a:pt x="207757" y="-233"/>
                    <a:pt x="208907" y="150"/>
                    <a:pt x="209674" y="918"/>
                  </a:cubicBezTo>
                  <a:lnTo>
                    <a:pt x="1244128" y="962879"/>
                  </a:lnTo>
                  <a:cubicBezTo>
                    <a:pt x="1245278" y="964030"/>
                    <a:pt x="1245661" y="965947"/>
                    <a:pt x="1244512" y="967482"/>
                  </a:cubicBezTo>
                  <a:cubicBezTo>
                    <a:pt x="1243744" y="969015"/>
                    <a:pt x="1242594" y="969783"/>
                    <a:pt x="1241443" y="969783"/>
                  </a:cubicBezTo>
                  <a:close/>
                  <a:moveTo>
                    <a:pt x="8690" y="387543"/>
                  </a:moveTo>
                  <a:lnTo>
                    <a:pt x="1222265" y="952906"/>
                  </a:lnTo>
                  <a:lnTo>
                    <a:pt x="208140" y="9739"/>
                  </a:lnTo>
                  <a:lnTo>
                    <a:pt x="8690" y="387543"/>
                  </a:lnTo>
                  <a:close/>
                </a:path>
              </a:pathLst>
            </a:custGeom>
            <a:solidFill>
              <a:srgbClr val="C4C4C4"/>
            </a:solidFill>
            <a:ln w="383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A1AD4D1C-AC76-4548-B735-ECF8E93D7D72}"/>
                </a:ext>
              </a:extLst>
            </p:cNvPr>
            <p:cNvSpPr/>
            <p:nvPr/>
          </p:nvSpPr>
          <p:spPr>
            <a:xfrm>
              <a:off x="11690947" y="4904928"/>
              <a:ext cx="441091" cy="421913"/>
            </a:xfrm>
            <a:custGeom>
              <a:avLst/>
              <a:gdLst>
                <a:gd name="connsiteX0" fmla="*/ 440708 w 441090"/>
                <a:gd name="connsiteY0" fmla="*/ 415009 h 421912"/>
                <a:gd name="connsiteX1" fmla="*/ 12274 w 441090"/>
                <a:gd name="connsiteY1" fmla="*/ 255449 h 421912"/>
                <a:gd name="connsiteX2" fmla="*/ 443008 w 441090"/>
                <a:gd name="connsiteY2" fmla="*/ 8438 h 421912"/>
                <a:gd name="connsiteX3" fmla="*/ 443008 w 441090"/>
                <a:gd name="connsiteY3" fmla="*/ 0 h 421912"/>
                <a:gd name="connsiteX4" fmla="*/ 1918 w 441090"/>
                <a:gd name="connsiteY4" fmla="*/ 253148 h 421912"/>
                <a:gd name="connsiteX5" fmla="*/ 0 w 441090"/>
                <a:gd name="connsiteY5" fmla="*/ 256599 h 421912"/>
                <a:gd name="connsiteX6" fmla="*/ 2302 w 441090"/>
                <a:gd name="connsiteY6" fmla="*/ 259668 h 421912"/>
                <a:gd name="connsiteX7" fmla="*/ 440708 w 441090"/>
                <a:gd name="connsiteY7" fmla="*/ 423063 h 421912"/>
                <a:gd name="connsiteX8" fmla="*/ 440708 w 441090"/>
                <a:gd name="connsiteY8" fmla="*/ 415009 h 42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1090" h="421912">
                  <a:moveTo>
                    <a:pt x="440708" y="415009"/>
                  </a:moveTo>
                  <a:lnTo>
                    <a:pt x="12274" y="255449"/>
                  </a:lnTo>
                  <a:lnTo>
                    <a:pt x="443008" y="8438"/>
                  </a:lnTo>
                  <a:lnTo>
                    <a:pt x="443008" y="0"/>
                  </a:lnTo>
                  <a:lnTo>
                    <a:pt x="1918" y="253148"/>
                  </a:lnTo>
                  <a:cubicBezTo>
                    <a:pt x="767" y="253915"/>
                    <a:pt x="0" y="255065"/>
                    <a:pt x="0" y="256599"/>
                  </a:cubicBezTo>
                  <a:cubicBezTo>
                    <a:pt x="0" y="258134"/>
                    <a:pt x="1151" y="259284"/>
                    <a:pt x="2302" y="259668"/>
                  </a:cubicBezTo>
                  <a:lnTo>
                    <a:pt x="440708" y="423063"/>
                  </a:lnTo>
                  <a:lnTo>
                    <a:pt x="440708" y="415009"/>
                  </a:lnTo>
                  <a:close/>
                </a:path>
              </a:pathLst>
            </a:custGeom>
            <a:solidFill>
              <a:srgbClr val="C4C4C4"/>
            </a:solidFill>
            <a:ln w="383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0D49276D-9CA0-4BE2-8B9F-D2B1610A7335}"/>
                </a:ext>
              </a:extLst>
            </p:cNvPr>
            <p:cNvSpPr/>
            <p:nvPr/>
          </p:nvSpPr>
          <p:spPr>
            <a:xfrm>
              <a:off x="8308093" y="1873029"/>
              <a:ext cx="847661" cy="567664"/>
            </a:xfrm>
            <a:custGeom>
              <a:avLst/>
              <a:gdLst>
                <a:gd name="connsiteX0" fmla="*/ 3716 w 847661"/>
                <a:gd name="connsiteY0" fmla="*/ 569846 h 567664"/>
                <a:gd name="connsiteX1" fmla="*/ 647 w 847661"/>
                <a:gd name="connsiteY1" fmla="*/ 568312 h 567664"/>
                <a:gd name="connsiteX2" fmla="*/ 1798 w 847661"/>
                <a:gd name="connsiteY2" fmla="*/ 563326 h 567664"/>
                <a:gd name="connsiteX3" fmla="*/ 842939 w 847661"/>
                <a:gd name="connsiteY3" fmla="*/ 647 h 567664"/>
                <a:gd name="connsiteX4" fmla="*/ 847925 w 847661"/>
                <a:gd name="connsiteY4" fmla="*/ 1798 h 567664"/>
                <a:gd name="connsiteX5" fmla="*/ 846774 w 847661"/>
                <a:gd name="connsiteY5" fmla="*/ 6784 h 567664"/>
                <a:gd name="connsiteX6" fmla="*/ 5633 w 847661"/>
                <a:gd name="connsiteY6" fmla="*/ 569462 h 567664"/>
                <a:gd name="connsiteX7" fmla="*/ 3716 w 847661"/>
                <a:gd name="connsiteY7" fmla="*/ 569846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47661" h="567664">
                  <a:moveTo>
                    <a:pt x="3716" y="569846"/>
                  </a:moveTo>
                  <a:cubicBezTo>
                    <a:pt x="2565" y="569846"/>
                    <a:pt x="1415" y="569462"/>
                    <a:pt x="647" y="568312"/>
                  </a:cubicBezTo>
                  <a:cubicBezTo>
                    <a:pt x="-503" y="566777"/>
                    <a:pt x="-120" y="564476"/>
                    <a:pt x="1798" y="563326"/>
                  </a:cubicBezTo>
                  <a:lnTo>
                    <a:pt x="842939" y="647"/>
                  </a:lnTo>
                  <a:cubicBezTo>
                    <a:pt x="844472" y="-503"/>
                    <a:pt x="846774" y="-120"/>
                    <a:pt x="847925" y="1798"/>
                  </a:cubicBezTo>
                  <a:cubicBezTo>
                    <a:pt x="849076" y="3332"/>
                    <a:pt x="848692" y="5633"/>
                    <a:pt x="846774" y="6784"/>
                  </a:cubicBezTo>
                  <a:lnTo>
                    <a:pt x="5633" y="569462"/>
                  </a:lnTo>
                  <a:cubicBezTo>
                    <a:pt x="4866" y="569462"/>
                    <a:pt x="4482" y="569846"/>
                    <a:pt x="3716" y="569846"/>
                  </a:cubicBezTo>
                  <a:close/>
                </a:path>
              </a:pathLst>
            </a:custGeom>
            <a:solidFill>
              <a:srgbClr val="C4C4C4"/>
            </a:solidFill>
            <a:ln w="383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76BF91E7-A718-4EE6-A941-B0D8CB7BFB9C}"/>
                </a:ext>
              </a:extLst>
            </p:cNvPr>
            <p:cNvSpPr/>
            <p:nvPr/>
          </p:nvSpPr>
          <p:spPr>
            <a:xfrm>
              <a:off x="8307874" y="1873101"/>
              <a:ext cx="847661" cy="820812"/>
            </a:xfrm>
            <a:custGeom>
              <a:avLst/>
              <a:gdLst>
                <a:gd name="connsiteX0" fmla="*/ 845843 w 847661"/>
                <a:gd name="connsiteY0" fmla="*/ 823305 h 820812"/>
                <a:gd name="connsiteX1" fmla="*/ 844692 w 847661"/>
                <a:gd name="connsiteY1" fmla="*/ 823305 h 820812"/>
                <a:gd name="connsiteX2" fmla="*/ 2784 w 847661"/>
                <a:gd name="connsiteY2" fmla="*/ 569774 h 820812"/>
                <a:gd name="connsiteX3" fmla="*/ 100 w 847661"/>
                <a:gd name="connsiteY3" fmla="*/ 566706 h 820812"/>
                <a:gd name="connsiteX4" fmla="*/ 1634 w 847661"/>
                <a:gd name="connsiteY4" fmla="*/ 563254 h 820812"/>
                <a:gd name="connsiteX5" fmla="*/ 842774 w 847661"/>
                <a:gd name="connsiteY5" fmla="*/ 575 h 820812"/>
                <a:gd name="connsiteX6" fmla="*/ 846610 w 847661"/>
                <a:gd name="connsiteY6" fmla="*/ 575 h 820812"/>
                <a:gd name="connsiteX7" fmla="*/ 848528 w 847661"/>
                <a:gd name="connsiteY7" fmla="*/ 3644 h 820812"/>
                <a:gd name="connsiteX8" fmla="*/ 849295 w 847661"/>
                <a:gd name="connsiteY8" fmla="*/ 819853 h 820812"/>
                <a:gd name="connsiteX9" fmla="*/ 847761 w 847661"/>
                <a:gd name="connsiteY9" fmla="*/ 822922 h 820812"/>
                <a:gd name="connsiteX10" fmla="*/ 845843 w 847661"/>
                <a:gd name="connsiteY10" fmla="*/ 823305 h 820812"/>
                <a:gd name="connsiteX11" fmla="*/ 12373 w 847661"/>
                <a:gd name="connsiteY11" fmla="*/ 564788 h 820812"/>
                <a:gd name="connsiteX12" fmla="*/ 842007 w 847661"/>
                <a:gd name="connsiteY12" fmla="*/ 814484 h 820812"/>
                <a:gd name="connsiteX13" fmla="*/ 841240 w 847661"/>
                <a:gd name="connsiteY13" fmla="*/ 10164 h 820812"/>
                <a:gd name="connsiteX14" fmla="*/ 12373 w 847661"/>
                <a:gd name="connsiteY14" fmla="*/ 564788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7661" h="820812">
                  <a:moveTo>
                    <a:pt x="845843" y="823305"/>
                  </a:moveTo>
                  <a:cubicBezTo>
                    <a:pt x="845460" y="823305"/>
                    <a:pt x="845076" y="823305"/>
                    <a:pt x="844692" y="823305"/>
                  </a:cubicBezTo>
                  <a:lnTo>
                    <a:pt x="2784" y="569774"/>
                  </a:lnTo>
                  <a:cubicBezTo>
                    <a:pt x="1250" y="569390"/>
                    <a:pt x="483" y="568240"/>
                    <a:pt x="100" y="566706"/>
                  </a:cubicBezTo>
                  <a:cubicBezTo>
                    <a:pt x="-283" y="565171"/>
                    <a:pt x="483" y="564021"/>
                    <a:pt x="1634" y="563254"/>
                  </a:cubicBezTo>
                  <a:lnTo>
                    <a:pt x="842774" y="575"/>
                  </a:lnTo>
                  <a:cubicBezTo>
                    <a:pt x="843925" y="-192"/>
                    <a:pt x="845460" y="-192"/>
                    <a:pt x="846610" y="575"/>
                  </a:cubicBezTo>
                  <a:cubicBezTo>
                    <a:pt x="847761" y="1343"/>
                    <a:pt x="848528" y="2493"/>
                    <a:pt x="848528" y="3644"/>
                  </a:cubicBezTo>
                  <a:lnTo>
                    <a:pt x="849295" y="819853"/>
                  </a:lnTo>
                  <a:cubicBezTo>
                    <a:pt x="849295" y="821004"/>
                    <a:pt x="848912" y="822155"/>
                    <a:pt x="847761" y="822922"/>
                  </a:cubicBezTo>
                  <a:cubicBezTo>
                    <a:pt x="847378" y="822922"/>
                    <a:pt x="846610" y="823305"/>
                    <a:pt x="845843" y="823305"/>
                  </a:cubicBezTo>
                  <a:close/>
                  <a:moveTo>
                    <a:pt x="12373" y="564788"/>
                  </a:moveTo>
                  <a:lnTo>
                    <a:pt x="842007" y="814484"/>
                  </a:lnTo>
                  <a:lnTo>
                    <a:pt x="841240" y="10164"/>
                  </a:lnTo>
                  <a:lnTo>
                    <a:pt x="12373" y="564788"/>
                  </a:lnTo>
                  <a:close/>
                </a:path>
              </a:pathLst>
            </a:custGeom>
            <a:solidFill>
              <a:srgbClr val="C4C4C4"/>
            </a:solidFill>
            <a:ln w="383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0D2EC5A4-6FF6-473F-A894-E9C1AB7212E1}"/>
                </a:ext>
              </a:extLst>
            </p:cNvPr>
            <p:cNvSpPr/>
            <p:nvPr/>
          </p:nvSpPr>
          <p:spPr>
            <a:xfrm>
              <a:off x="9149498" y="1872717"/>
              <a:ext cx="839990" cy="820812"/>
            </a:xfrm>
            <a:custGeom>
              <a:avLst/>
              <a:gdLst>
                <a:gd name="connsiteX0" fmla="*/ 4219 w 839989"/>
                <a:gd name="connsiteY0" fmla="*/ 823689 h 820812"/>
                <a:gd name="connsiteX1" fmla="*/ 2301 w 839989"/>
                <a:gd name="connsiteY1" fmla="*/ 822922 h 820812"/>
                <a:gd name="connsiteX2" fmla="*/ 767 w 839989"/>
                <a:gd name="connsiteY2" fmla="*/ 819853 h 820812"/>
                <a:gd name="connsiteX3" fmla="*/ 0 w 839989"/>
                <a:gd name="connsiteY3" fmla="*/ 3644 h 820812"/>
                <a:gd name="connsiteX4" fmla="*/ 1918 w 839989"/>
                <a:gd name="connsiteY4" fmla="*/ 575 h 820812"/>
                <a:gd name="connsiteX5" fmla="*/ 5369 w 839989"/>
                <a:gd name="connsiteY5" fmla="*/ 575 h 820812"/>
                <a:gd name="connsiteX6" fmla="*/ 841524 w 839989"/>
                <a:gd name="connsiteY6" fmla="*/ 441666 h 820812"/>
                <a:gd name="connsiteX7" fmla="*/ 843442 w 839989"/>
                <a:gd name="connsiteY7" fmla="*/ 445118 h 820812"/>
                <a:gd name="connsiteX8" fmla="*/ 841140 w 839989"/>
                <a:gd name="connsiteY8" fmla="*/ 448186 h 820812"/>
                <a:gd name="connsiteX9" fmla="*/ 5753 w 839989"/>
                <a:gd name="connsiteY9" fmla="*/ 822922 h 820812"/>
                <a:gd name="connsiteX10" fmla="*/ 4219 w 839989"/>
                <a:gd name="connsiteY10" fmla="*/ 823689 h 820812"/>
                <a:gd name="connsiteX11" fmla="*/ 7287 w 839989"/>
                <a:gd name="connsiteY11" fmla="*/ 9781 h 820812"/>
                <a:gd name="connsiteX12" fmla="*/ 8054 w 839989"/>
                <a:gd name="connsiteY12" fmla="*/ 814100 h 820812"/>
                <a:gd name="connsiteX13" fmla="*/ 831551 w 839989"/>
                <a:gd name="connsiteY13" fmla="*/ 444734 h 820812"/>
                <a:gd name="connsiteX14" fmla="*/ 7287 w 839989"/>
                <a:gd name="connsiteY14" fmla="*/ 9781 h 820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39989" h="820812">
                  <a:moveTo>
                    <a:pt x="4219" y="823689"/>
                  </a:moveTo>
                  <a:cubicBezTo>
                    <a:pt x="3452" y="823689"/>
                    <a:pt x="2685" y="823305"/>
                    <a:pt x="2301" y="822922"/>
                  </a:cubicBezTo>
                  <a:cubicBezTo>
                    <a:pt x="1150" y="822154"/>
                    <a:pt x="767" y="821004"/>
                    <a:pt x="767" y="819853"/>
                  </a:cubicBezTo>
                  <a:lnTo>
                    <a:pt x="0" y="3644"/>
                  </a:lnTo>
                  <a:cubicBezTo>
                    <a:pt x="0" y="2493"/>
                    <a:pt x="767" y="1342"/>
                    <a:pt x="1918" y="575"/>
                  </a:cubicBezTo>
                  <a:cubicBezTo>
                    <a:pt x="3068" y="-192"/>
                    <a:pt x="4219" y="-192"/>
                    <a:pt x="5369" y="575"/>
                  </a:cubicBezTo>
                  <a:lnTo>
                    <a:pt x="841524" y="441666"/>
                  </a:lnTo>
                  <a:cubicBezTo>
                    <a:pt x="842675" y="442433"/>
                    <a:pt x="843442" y="443584"/>
                    <a:pt x="843442" y="445118"/>
                  </a:cubicBezTo>
                  <a:cubicBezTo>
                    <a:pt x="843442" y="446652"/>
                    <a:pt x="842675" y="447803"/>
                    <a:pt x="841140" y="448186"/>
                  </a:cubicBezTo>
                  <a:lnTo>
                    <a:pt x="5753" y="822922"/>
                  </a:lnTo>
                  <a:cubicBezTo>
                    <a:pt x="4985" y="823305"/>
                    <a:pt x="4602" y="823689"/>
                    <a:pt x="4219" y="823689"/>
                  </a:cubicBezTo>
                  <a:close/>
                  <a:moveTo>
                    <a:pt x="7287" y="9781"/>
                  </a:moveTo>
                  <a:lnTo>
                    <a:pt x="8054" y="814100"/>
                  </a:lnTo>
                  <a:lnTo>
                    <a:pt x="831551" y="444734"/>
                  </a:lnTo>
                  <a:lnTo>
                    <a:pt x="7287" y="9781"/>
                  </a:lnTo>
                  <a:close/>
                </a:path>
              </a:pathLst>
            </a:custGeom>
            <a:solidFill>
              <a:srgbClr val="C4C4C4"/>
            </a:solidFill>
            <a:ln w="383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D5BA248-6039-4FD5-AA92-9F4CDB648B69}"/>
                </a:ext>
              </a:extLst>
            </p:cNvPr>
            <p:cNvSpPr/>
            <p:nvPr/>
          </p:nvSpPr>
          <p:spPr>
            <a:xfrm>
              <a:off x="9149400" y="658110"/>
              <a:ext cx="839990" cy="1660802"/>
            </a:xfrm>
            <a:custGeom>
              <a:avLst/>
              <a:gdLst>
                <a:gd name="connsiteX0" fmla="*/ 839704 w 839989"/>
                <a:gd name="connsiteY0" fmla="*/ 1663178 h 1660802"/>
                <a:gd name="connsiteX1" fmla="*/ 838170 w 839989"/>
                <a:gd name="connsiteY1" fmla="*/ 1662794 h 1660802"/>
                <a:gd name="connsiteX2" fmla="*/ 2016 w 839989"/>
                <a:gd name="connsiteY2" fmla="*/ 1221704 h 1660802"/>
                <a:gd name="connsiteX3" fmla="*/ 98 w 839989"/>
                <a:gd name="connsiteY3" fmla="*/ 1217101 h 1660802"/>
                <a:gd name="connsiteX4" fmla="*/ 437353 w 839989"/>
                <a:gd name="connsiteY4" fmla="*/ 2376 h 1660802"/>
                <a:gd name="connsiteX5" fmla="*/ 440805 w 839989"/>
                <a:gd name="connsiteY5" fmla="*/ 74 h 1660802"/>
                <a:gd name="connsiteX6" fmla="*/ 444256 w 839989"/>
                <a:gd name="connsiteY6" fmla="*/ 2759 h 1660802"/>
                <a:gd name="connsiteX7" fmla="*/ 843156 w 839989"/>
                <a:gd name="connsiteY7" fmla="*/ 1658575 h 1660802"/>
                <a:gd name="connsiteX8" fmla="*/ 842006 w 839989"/>
                <a:gd name="connsiteY8" fmla="*/ 1662411 h 1660802"/>
                <a:gd name="connsiteX9" fmla="*/ 839704 w 839989"/>
                <a:gd name="connsiteY9" fmla="*/ 1663178 h 1660802"/>
                <a:gd name="connsiteX10" fmla="*/ 8152 w 839989"/>
                <a:gd name="connsiteY10" fmla="*/ 1216717 h 1660802"/>
                <a:gd name="connsiteX11" fmla="*/ 834335 w 839989"/>
                <a:gd name="connsiteY11" fmla="*/ 1652822 h 1660802"/>
                <a:gd name="connsiteX12" fmla="*/ 440421 w 839989"/>
                <a:gd name="connsiteY12" fmla="*/ 16567 h 1660802"/>
                <a:gd name="connsiteX13" fmla="*/ 8152 w 839989"/>
                <a:gd name="connsiteY13" fmla="*/ 1216717 h 1660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39989" h="1660802">
                  <a:moveTo>
                    <a:pt x="839704" y="1663178"/>
                  </a:moveTo>
                  <a:cubicBezTo>
                    <a:pt x="838937" y="1663178"/>
                    <a:pt x="838553" y="1663178"/>
                    <a:pt x="838170" y="1662794"/>
                  </a:cubicBezTo>
                  <a:lnTo>
                    <a:pt x="2016" y="1221704"/>
                  </a:lnTo>
                  <a:cubicBezTo>
                    <a:pt x="481" y="1220936"/>
                    <a:pt x="-286" y="1219019"/>
                    <a:pt x="98" y="1217101"/>
                  </a:cubicBezTo>
                  <a:lnTo>
                    <a:pt x="437353" y="2376"/>
                  </a:lnTo>
                  <a:cubicBezTo>
                    <a:pt x="437736" y="841"/>
                    <a:pt x="439271" y="-309"/>
                    <a:pt x="440805" y="74"/>
                  </a:cubicBezTo>
                  <a:cubicBezTo>
                    <a:pt x="442338" y="74"/>
                    <a:pt x="443873" y="1225"/>
                    <a:pt x="444256" y="2759"/>
                  </a:cubicBezTo>
                  <a:lnTo>
                    <a:pt x="843156" y="1658575"/>
                  </a:lnTo>
                  <a:cubicBezTo>
                    <a:pt x="843540" y="1660109"/>
                    <a:pt x="843156" y="1661260"/>
                    <a:pt x="842006" y="1662411"/>
                  </a:cubicBezTo>
                  <a:cubicBezTo>
                    <a:pt x="841238" y="1663178"/>
                    <a:pt x="840471" y="1663178"/>
                    <a:pt x="839704" y="1663178"/>
                  </a:cubicBezTo>
                  <a:close/>
                  <a:moveTo>
                    <a:pt x="8152" y="1216717"/>
                  </a:moveTo>
                  <a:lnTo>
                    <a:pt x="834335" y="1652822"/>
                  </a:lnTo>
                  <a:lnTo>
                    <a:pt x="440421" y="16567"/>
                  </a:lnTo>
                  <a:lnTo>
                    <a:pt x="8152" y="1216717"/>
                  </a:lnTo>
                  <a:close/>
                </a:path>
              </a:pathLst>
            </a:custGeom>
            <a:solidFill>
              <a:srgbClr val="C4C4C4"/>
            </a:solidFill>
            <a:ln w="383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D8B7E55-C151-4D57-900C-F6BD67D78833}"/>
                </a:ext>
              </a:extLst>
            </p:cNvPr>
            <p:cNvSpPr/>
            <p:nvPr/>
          </p:nvSpPr>
          <p:spPr>
            <a:xfrm>
              <a:off x="11315684" y="5156924"/>
              <a:ext cx="813141" cy="1219711"/>
            </a:xfrm>
            <a:custGeom>
              <a:avLst/>
              <a:gdLst>
                <a:gd name="connsiteX0" fmla="*/ 813285 w 813140"/>
                <a:gd name="connsiteY0" fmla="*/ 667773 h 1219711"/>
                <a:gd name="connsiteX1" fmla="*/ 10116 w 813140"/>
                <a:gd name="connsiteY1" fmla="*/ 1210123 h 1219711"/>
                <a:gd name="connsiteX2" fmla="*/ 380249 w 813140"/>
                <a:gd name="connsiteY2" fmla="*/ 11890 h 1219711"/>
                <a:gd name="connsiteX3" fmla="*/ 813669 w 813140"/>
                <a:gd name="connsiteY3" fmla="*/ 569582 h 1219711"/>
                <a:gd name="connsiteX4" fmla="*/ 813669 w 813140"/>
                <a:gd name="connsiteY4" fmla="*/ 557692 h 1219711"/>
                <a:gd name="connsiteX5" fmla="*/ 381400 w 813140"/>
                <a:gd name="connsiteY5" fmla="*/ 1534 h 1219711"/>
                <a:gd name="connsiteX6" fmla="*/ 377947 w 813140"/>
                <a:gd name="connsiteY6" fmla="*/ 0 h 1219711"/>
                <a:gd name="connsiteX7" fmla="*/ 375263 w 813140"/>
                <a:gd name="connsiteY7" fmla="*/ 2685 h 1219711"/>
                <a:gd name="connsiteX8" fmla="*/ 144 w 813140"/>
                <a:gd name="connsiteY8" fmla="*/ 1217410 h 1219711"/>
                <a:gd name="connsiteX9" fmla="*/ 1294 w 813140"/>
                <a:gd name="connsiteY9" fmla="*/ 1221246 h 1219711"/>
                <a:gd name="connsiteX10" fmla="*/ 3596 w 813140"/>
                <a:gd name="connsiteY10" fmla="*/ 1222013 h 1219711"/>
                <a:gd name="connsiteX11" fmla="*/ 5514 w 813140"/>
                <a:gd name="connsiteY11" fmla="*/ 1221246 h 1219711"/>
                <a:gd name="connsiteX12" fmla="*/ 812902 w 813140"/>
                <a:gd name="connsiteY12" fmla="*/ 676211 h 1219711"/>
                <a:gd name="connsiteX13" fmla="*/ 813285 w 813140"/>
                <a:gd name="connsiteY13" fmla="*/ 667773 h 121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3140" h="1219711">
                  <a:moveTo>
                    <a:pt x="813285" y="667773"/>
                  </a:moveTo>
                  <a:lnTo>
                    <a:pt x="10116" y="1210123"/>
                  </a:lnTo>
                  <a:lnTo>
                    <a:pt x="380249" y="11890"/>
                  </a:lnTo>
                  <a:lnTo>
                    <a:pt x="813669" y="569582"/>
                  </a:lnTo>
                  <a:lnTo>
                    <a:pt x="813669" y="557692"/>
                  </a:lnTo>
                  <a:lnTo>
                    <a:pt x="381400" y="1534"/>
                  </a:lnTo>
                  <a:cubicBezTo>
                    <a:pt x="380633" y="383"/>
                    <a:pt x="379098" y="0"/>
                    <a:pt x="377947" y="0"/>
                  </a:cubicBezTo>
                  <a:cubicBezTo>
                    <a:pt x="376797" y="383"/>
                    <a:pt x="375647" y="1151"/>
                    <a:pt x="375263" y="2685"/>
                  </a:cubicBezTo>
                  <a:lnTo>
                    <a:pt x="144" y="1217410"/>
                  </a:lnTo>
                  <a:cubicBezTo>
                    <a:pt x="-239" y="1218945"/>
                    <a:pt x="144" y="1220478"/>
                    <a:pt x="1294" y="1221246"/>
                  </a:cubicBezTo>
                  <a:cubicBezTo>
                    <a:pt x="2061" y="1221629"/>
                    <a:pt x="2829" y="1222013"/>
                    <a:pt x="3596" y="1222013"/>
                  </a:cubicBezTo>
                  <a:cubicBezTo>
                    <a:pt x="4363" y="1222013"/>
                    <a:pt x="5130" y="1221629"/>
                    <a:pt x="5514" y="1221246"/>
                  </a:cubicBezTo>
                  <a:lnTo>
                    <a:pt x="812902" y="676211"/>
                  </a:lnTo>
                  <a:lnTo>
                    <a:pt x="813285" y="667773"/>
                  </a:lnTo>
                  <a:close/>
                </a:path>
              </a:pathLst>
            </a:custGeom>
            <a:solidFill>
              <a:srgbClr val="C4C4C4"/>
            </a:solidFill>
            <a:ln w="383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B1581305-9FC8-4F65-A5D2-AE2D1686FC43}"/>
                </a:ext>
              </a:extLst>
            </p:cNvPr>
            <p:cNvSpPr/>
            <p:nvPr/>
          </p:nvSpPr>
          <p:spPr>
            <a:xfrm>
              <a:off x="11315728" y="5825081"/>
              <a:ext cx="813141" cy="751772"/>
            </a:xfrm>
            <a:custGeom>
              <a:avLst/>
              <a:gdLst>
                <a:gd name="connsiteX0" fmla="*/ 809405 w 813140"/>
                <a:gd name="connsiteY0" fmla="*/ 747169 h 751771"/>
                <a:gd name="connsiteX1" fmla="*/ 12374 w 813140"/>
                <a:gd name="connsiteY1" fmla="*/ 549254 h 751771"/>
                <a:gd name="connsiteX2" fmla="*/ 813241 w 813140"/>
                <a:gd name="connsiteY2" fmla="*/ 8822 h 751771"/>
                <a:gd name="connsiteX3" fmla="*/ 813241 w 813140"/>
                <a:gd name="connsiteY3" fmla="*/ 0 h 751771"/>
                <a:gd name="connsiteX4" fmla="*/ 1634 w 813140"/>
                <a:gd name="connsiteY4" fmla="*/ 548103 h 751771"/>
                <a:gd name="connsiteX5" fmla="*/ 100 w 813140"/>
                <a:gd name="connsiteY5" fmla="*/ 551939 h 751771"/>
                <a:gd name="connsiteX6" fmla="*/ 2785 w 813140"/>
                <a:gd name="connsiteY6" fmla="*/ 555007 h 751771"/>
                <a:gd name="connsiteX7" fmla="*/ 809405 w 813140"/>
                <a:gd name="connsiteY7" fmla="*/ 755224 h 751771"/>
                <a:gd name="connsiteX8" fmla="*/ 809405 w 813140"/>
                <a:gd name="connsiteY8" fmla="*/ 747169 h 75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3140" h="751771">
                  <a:moveTo>
                    <a:pt x="809405" y="747169"/>
                  </a:moveTo>
                  <a:lnTo>
                    <a:pt x="12374" y="549254"/>
                  </a:lnTo>
                  <a:lnTo>
                    <a:pt x="813241" y="8822"/>
                  </a:lnTo>
                  <a:lnTo>
                    <a:pt x="813241" y="0"/>
                  </a:lnTo>
                  <a:lnTo>
                    <a:pt x="1634" y="548103"/>
                  </a:lnTo>
                  <a:cubicBezTo>
                    <a:pt x="483" y="548871"/>
                    <a:pt x="-283" y="550404"/>
                    <a:pt x="100" y="551939"/>
                  </a:cubicBezTo>
                  <a:cubicBezTo>
                    <a:pt x="483" y="553473"/>
                    <a:pt x="1250" y="554624"/>
                    <a:pt x="2785" y="555007"/>
                  </a:cubicBezTo>
                  <a:lnTo>
                    <a:pt x="809405" y="755224"/>
                  </a:lnTo>
                  <a:lnTo>
                    <a:pt x="809405" y="747169"/>
                  </a:lnTo>
                  <a:close/>
                </a:path>
              </a:pathLst>
            </a:custGeom>
            <a:solidFill>
              <a:srgbClr val="C4C4C4"/>
            </a:solidFill>
            <a:ln w="383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26BECD7-870A-4C76-B753-29AD7FA479DB}"/>
                </a:ext>
              </a:extLst>
            </p:cNvPr>
            <p:cNvSpPr/>
            <p:nvPr/>
          </p:nvSpPr>
          <p:spPr>
            <a:xfrm>
              <a:off x="11690988" y="5157548"/>
              <a:ext cx="437255" cy="567664"/>
            </a:xfrm>
            <a:custGeom>
              <a:avLst/>
              <a:gdLst>
                <a:gd name="connsiteX0" fmla="*/ 438365 w 437255"/>
                <a:gd name="connsiteY0" fmla="*/ 557452 h 567664"/>
                <a:gd name="connsiteX1" fmla="*/ 14150 w 437255"/>
                <a:gd name="connsiteY1" fmla="*/ 11267 h 567664"/>
                <a:gd name="connsiteX2" fmla="*/ 440667 w 437255"/>
                <a:gd name="connsiteY2" fmla="*/ 170060 h 567664"/>
                <a:gd name="connsiteX3" fmla="*/ 440667 w 437255"/>
                <a:gd name="connsiteY3" fmla="*/ 162389 h 567664"/>
                <a:gd name="connsiteX4" fmla="*/ 4945 w 437255"/>
                <a:gd name="connsiteY4" fmla="*/ 144 h 567664"/>
                <a:gd name="connsiteX5" fmla="*/ 726 w 437255"/>
                <a:gd name="connsiteY5" fmla="*/ 1295 h 567664"/>
                <a:gd name="connsiteX6" fmla="*/ 726 w 437255"/>
                <a:gd name="connsiteY6" fmla="*/ 5514 h 567664"/>
                <a:gd name="connsiteX7" fmla="*/ 438365 w 437255"/>
                <a:gd name="connsiteY7" fmla="*/ 568959 h 567664"/>
                <a:gd name="connsiteX8" fmla="*/ 438365 w 437255"/>
                <a:gd name="connsiteY8" fmla="*/ 557452 h 567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7255" h="567664">
                  <a:moveTo>
                    <a:pt x="438365" y="557452"/>
                  </a:moveTo>
                  <a:lnTo>
                    <a:pt x="14150" y="11267"/>
                  </a:lnTo>
                  <a:lnTo>
                    <a:pt x="440667" y="170060"/>
                  </a:lnTo>
                  <a:lnTo>
                    <a:pt x="440667" y="162389"/>
                  </a:lnTo>
                  <a:lnTo>
                    <a:pt x="4945" y="144"/>
                  </a:lnTo>
                  <a:cubicBezTo>
                    <a:pt x="3412" y="-240"/>
                    <a:pt x="1877" y="144"/>
                    <a:pt x="726" y="1295"/>
                  </a:cubicBezTo>
                  <a:cubicBezTo>
                    <a:pt x="-424" y="2446"/>
                    <a:pt x="-41" y="4363"/>
                    <a:pt x="726" y="5514"/>
                  </a:cubicBezTo>
                  <a:lnTo>
                    <a:pt x="438365" y="568959"/>
                  </a:lnTo>
                  <a:lnTo>
                    <a:pt x="438365" y="557452"/>
                  </a:lnTo>
                  <a:close/>
                </a:path>
              </a:pathLst>
            </a:custGeom>
            <a:solidFill>
              <a:srgbClr val="C4C4C4"/>
            </a:solidFill>
            <a:ln w="383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3D0434C9-D376-4703-8C35-21476C436DFE}"/>
                </a:ext>
              </a:extLst>
            </p:cNvPr>
            <p:cNvSpPr/>
            <p:nvPr/>
          </p:nvSpPr>
          <p:spPr>
            <a:xfrm>
              <a:off x="11442782" y="36435"/>
              <a:ext cx="149587" cy="149587"/>
            </a:xfrm>
            <a:custGeom>
              <a:avLst/>
              <a:gdLst>
                <a:gd name="connsiteX0" fmla="*/ 76331 w 149587"/>
                <a:gd name="connsiteY0" fmla="*/ 3 h 149587"/>
                <a:gd name="connsiteX1" fmla="*/ 3 w 149587"/>
                <a:gd name="connsiteY1" fmla="*/ 75564 h 149587"/>
                <a:gd name="connsiteX2" fmla="*/ 75564 w 149587"/>
                <a:gd name="connsiteY2" fmla="*/ 151892 h 149587"/>
                <a:gd name="connsiteX3" fmla="*/ 151892 w 149587"/>
                <a:gd name="connsiteY3" fmla="*/ 76331 h 149587"/>
                <a:gd name="connsiteX4" fmla="*/ 76331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6331" y="3"/>
                  </a:moveTo>
                  <a:cubicBezTo>
                    <a:pt x="34523" y="-380"/>
                    <a:pt x="3" y="33756"/>
                    <a:pt x="3" y="75564"/>
                  </a:cubicBezTo>
                  <a:cubicBezTo>
                    <a:pt x="-381" y="117372"/>
                    <a:pt x="33756" y="151892"/>
                    <a:pt x="75564" y="151892"/>
                  </a:cubicBezTo>
                  <a:cubicBezTo>
                    <a:pt x="117372" y="152275"/>
                    <a:pt x="151892" y="118139"/>
                    <a:pt x="151892" y="76331"/>
                  </a:cubicBezTo>
                  <a:cubicBezTo>
                    <a:pt x="152275" y="34140"/>
                    <a:pt x="118522" y="3"/>
                    <a:pt x="76331" y="3"/>
                  </a:cubicBezTo>
                  <a:close/>
                </a:path>
              </a:pathLst>
            </a:custGeom>
            <a:solidFill>
              <a:srgbClr val="216D62"/>
            </a:solidFill>
            <a:ln w="383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79C3C02-27A2-42D3-A7CB-AB5EE8B9CD0B}"/>
                </a:ext>
              </a:extLst>
            </p:cNvPr>
            <p:cNvSpPr/>
            <p:nvPr/>
          </p:nvSpPr>
          <p:spPr>
            <a:xfrm>
              <a:off x="5509541" y="6252363"/>
              <a:ext cx="92054" cy="92054"/>
            </a:xfrm>
            <a:custGeom>
              <a:avLst/>
              <a:gdLst>
                <a:gd name="connsiteX0" fmla="*/ 47178 w 92053"/>
                <a:gd name="connsiteY0" fmla="*/ 0 h 92053"/>
                <a:gd name="connsiteX1" fmla="*/ 0 w 92053"/>
                <a:gd name="connsiteY1" fmla="*/ 46794 h 92053"/>
                <a:gd name="connsiteX2" fmla="*/ 46794 w 92053"/>
                <a:gd name="connsiteY2" fmla="*/ 93971 h 92053"/>
                <a:gd name="connsiteX3" fmla="*/ 93971 w 92053"/>
                <a:gd name="connsiteY3" fmla="*/ 47178 h 92053"/>
                <a:gd name="connsiteX4" fmla="*/ 47178 w 92053"/>
                <a:gd name="connsiteY4" fmla="*/ 0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78" y="0"/>
                  </a:moveTo>
                  <a:cubicBezTo>
                    <a:pt x="21479" y="0"/>
                    <a:pt x="383" y="20712"/>
                    <a:pt x="0" y="46794"/>
                  </a:cubicBezTo>
                  <a:cubicBezTo>
                    <a:pt x="0" y="72492"/>
                    <a:pt x="20712" y="93588"/>
                    <a:pt x="46794" y="93971"/>
                  </a:cubicBezTo>
                  <a:cubicBezTo>
                    <a:pt x="72492" y="93971"/>
                    <a:pt x="93588" y="73259"/>
                    <a:pt x="93971" y="47178"/>
                  </a:cubicBezTo>
                  <a:cubicBezTo>
                    <a:pt x="93971" y="21479"/>
                    <a:pt x="73259" y="383"/>
                    <a:pt x="47178" y="0"/>
                  </a:cubicBezTo>
                  <a:close/>
                </a:path>
              </a:pathLst>
            </a:custGeom>
            <a:solidFill>
              <a:srgbClr val="00B050"/>
            </a:solidFill>
            <a:ln w="383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ABB92927-E8E3-4DCD-981C-CE22D626E9EB}"/>
                </a:ext>
              </a:extLst>
            </p:cNvPr>
            <p:cNvSpPr/>
            <p:nvPr/>
          </p:nvSpPr>
          <p:spPr>
            <a:xfrm>
              <a:off x="5931070" y="6514716"/>
              <a:ext cx="126574" cy="126574"/>
            </a:xfrm>
            <a:custGeom>
              <a:avLst/>
              <a:gdLst>
                <a:gd name="connsiteX0" fmla="*/ 65205 w 126573"/>
                <a:gd name="connsiteY0" fmla="*/ 0 h 126573"/>
                <a:gd name="connsiteX1" fmla="*/ 0 w 126573"/>
                <a:gd name="connsiteY1" fmla="*/ 64438 h 126573"/>
                <a:gd name="connsiteX2" fmla="*/ 64438 w 126573"/>
                <a:gd name="connsiteY2" fmla="*/ 129642 h 126573"/>
                <a:gd name="connsiteX3" fmla="*/ 129642 w 126573"/>
                <a:gd name="connsiteY3" fmla="*/ 65205 h 126573"/>
                <a:gd name="connsiteX4" fmla="*/ 65205 w 126573"/>
                <a:gd name="connsiteY4" fmla="*/ 0 h 126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73" h="126573">
                  <a:moveTo>
                    <a:pt x="65205" y="0"/>
                  </a:moveTo>
                  <a:cubicBezTo>
                    <a:pt x="29534" y="0"/>
                    <a:pt x="0" y="28767"/>
                    <a:pt x="0" y="64438"/>
                  </a:cubicBezTo>
                  <a:cubicBezTo>
                    <a:pt x="0" y="100108"/>
                    <a:pt x="28767" y="129642"/>
                    <a:pt x="64438" y="129642"/>
                  </a:cubicBezTo>
                  <a:cubicBezTo>
                    <a:pt x="100108" y="129642"/>
                    <a:pt x="129642" y="100876"/>
                    <a:pt x="129642" y="65205"/>
                  </a:cubicBezTo>
                  <a:cubicBezTo>
                    <a:pt x="130026" y="29534"/>
                    <a:pt x="100876" y="383"/>
                    <a:pt x="65205" y="0"/>
                  </a:cubicBezTo>
                  <a:close/>
                </a:path>
              </a:pathLst>
            </a:custGeom>
            <a:solidFill>
              <a:srgbClr val="F47421"/>
            </a:solidFill>
            <a:ln w="383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554B5DD-786C-452D-B313-EBAA127E7B8E}"/>
                </a:ext>
              </a:extLst>
            </p:cNvPr>
            <p:cNvSpPr/>
            <p:nvPr/>
          </p:nvSpPr>
          <p:spPr>
            <a:xfrm>
              <a:off x="11923382" y="2672242"/>
              <a:ext cx="111232" cy="111232"/>
            </a:xfrm>
            <a:custGeom>
              <a:avLst/>
              <a:gdLst>
                <a:gd name="connsiteX0" fmla="*/ 56767 w 111231"/>
                <a:gd name="connsiteY0" fmla="*/ 0 h 111231"/>
                <a:gd name="connsiteX1" fmla="*/ 0 w 111231"/>
                <a:gd name="connsiteY1" fmla="*/ 55999 h 111231"/>
                <a:gd name="connsiteX2" fmla="*/ 55999 w 111231"/>
                <a:gd name="connsiteY2" fmla="*/ 112766 h 111231"/>
                <a:gd name="connsiteX3" fmla="*/ 112765 w 111231"/>
                <a:gd name="connsiteY3" fmla="*/ 56766 h 111231"/>
                <a:gd name="connsiteX4" fmla="*/ 56767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6767" y="0"/>
                  </a:moveTo>
                  <a:cubicBezTo>
                    <a:pt x="25698" y="0"/>
                    <a:pt x="383" y="24931"/>
                    <a:pt x="0" y="55999"/>
                  </a:cubicBezTo>
                  <a:cubicBezTo>
                    <a:pt x="0" y="87068"/>
                    <a:pt x="24931" y="112382"/>
                    <a:pt x="55999" y="112766"/>
                  </a:cubicBezTo>
                  <a:cubicBezTo>
                    <a:pt x="87067" y="112766"/>
                    <a:pt x="112382" y="87834"/>
                    <a:pt x="112765" y="56766"/>
                  </a:cubicBezTo>
                  <a:cubicBezTo>
                    <a:pt x="112765" y="25698"/>
                    <a:pt x="87834" y="383"/>
                    <a:pt x="56767" y="0"/>
                  </a:cubicBezTo>
                  <a:close/>
                </a:path>
              </a:pathLst>
            </a:custGeom>
            <a:solidFill>
              <a:srgbClr val="035481"/>
            </a:solidFill>
            <a:ln w="383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81CCCE3-A5C9-4D57-BBAC-E7710AA7EFE3}"/>
                </a:ext>
              </a:extLst>
            </p:cNvPr>
            <p:cNvSpPr/>
            <p:nvPr/>
          </p:nvSpPr>
          <p:spPr>
            <a:xfrm>
              <a:off x="9975800" y="3304682"/>
              <a:ext cx="272326" cy="272326"/>
            </a:xfrm>
            <a:custGeom>
              <a:avLst/>
              <a:gdLst>
                <a:gd name="connsiteX0" fmla="*/ 205037 w 272325"/>
                <a:gd name="connsiteY0" fmla="*/ 68346 h 272325"/>
                <a:gd name="connsiteX1" fmla="*/ 205037 w 272325"/>
                <a:gd name="connsiteY1" fmla="*/ 205037 h 272325"/>
                <a:gd name="connsiteX2" fmla="*/ 68346 w 272325"/>
                <a:gd name="connsiteY2" fmla="*/ 205037 h 272325"/>
                <a:gd name="connsiteX3" fmla="*/ 68346 w 272325"/>
                <a:gd name="connsiteY3" fmla="*/ 68346 h 272325"/>
                <a:gd name="connsiteX4" fmla="*/ 205037 w 272325"/>
                <a:gd name="connsiteY4" fmla="*/ 68346 h 2723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325" h="272325">
                  <a:moveTo>
                    <a:pt x="205037" y="68346"/>
                  </a:moveTo>
                  <a:cubicBezTo>
                    <a:pt x="242783" y="106092"/>
                    <a:pt x="242783" y="167291"/>
                    <a:pt x="205037" y="205037"/>
                  </a:cubicBezTo>
                  <a:cubicBezTo>
                    <a:pt x="167291" y="242783"/>
                    <a:pt x="106092" y="242784"/>
                    <a:pt x="68346" y="205037"/>
                  </a:cubicBezTo>
                  <a:cubicBezTo>
                    <a:pt x="30599" y="167291"/>
                    <a:pt x="30600" y="106092"/>
                    <a:pt x="68346" y="68346"/>
                  </a:cubicBezTo>
                  <a:cubicBezTo>
                    <a:pt x="106092" y="30600"/>
                    <a:pt x="167291" y="30600"/>
                    <a:pt x="205037" y="68346"/>
                  </a:cubicBezTo>
                  <a:close/>
                </a:path>
              </a:pathLst>
            </a:custGeom>
            <a:solidFill>
              <a:srgbClr val="34B2E5"/>
            </a:solidFill>
            <a:ln w="383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D52A504-A0FF-4478-80E1-169AE8821637}"/>
                </a:ext>
              </a:extLst>
            </p:cNvPr>
            <p:cNvSpPr/>
            <p:nvPr/>
          </p:nvSpPr>
          <p:spPr>
            <a:xfrm>
              <a:off x="10710191" y="3114483"/>
              <a:ext cx="80547" cy="80547"/>
            </a:xfrm>
            <a:custGeom>
              <a:avLst/>
              <a:gdLst>
                <a:gd name="connsiteX0" fmla="*/ 82465 w 80546"/>
                <a:gd name="connsiteY0" fmla="*/ 41424 h 80546"/>
                <a:gd name="connsiteX1" fmla="*/ 41424 w 80546"/>
                <a:gd name="connsiteY1" fmla="*/ 0 h 80546"/>
                <a:gd name="connsiteX2" fmla="*/ 0 w 80546"/>
                <a:gd name="connsiteY2" fmla="*/ 41041 h 80546"/>
                <a:gd name="connsiteX3" fmla="*/ 41040 w 80546"/>
                <a:gd name="connsiteY3" fmla="*/ 82465 h 80546"/>
                <a:gd name="connsiteX4" fmla="*/ 82465 w 80546"/>
                <a:gd name="connsiteY4" fmla="*/ 41424 h 8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46" h="80546">
                  <a:moveTo>
                    <a:pt x="82465" y="41424"/>
                  </a:moveTo>
                  <a:cubicBezTo>
                    <a:pt x="82465" y="18411"/>
                    <a:pt x="64054" y="0"/>
                    <a:pt x="41424" y="0"/>
                  </a:cubicBezTo>
                  <a:cubicBezTo>
                    <a:pt x="18411" y="0"/>
                    <a:pt x="0" y="18411"/>
                    <a:pt x="0" y="41041"/>
                  </a:cubicBezTo>
                  <a:cubicBezTo>
                    <a:pt x="0" y="64054"/>
                    <a:pt x="18411" y="82465"/>
                    <a:pt x="41040" y="82465"/>
                  </a:cubicBezTo>
                  <a:cubicBezTo>
                    <a:pt x="63671" y="82848"/>
                    <a:pt x="82465" y="64438"/>
                    <a:pt x="82465" y="41424"/>
                  </a:cubicBezTo>
                  <a:close/>
                </a:path>
              </a:pathLst>
            </a:custGeom>
            <a:solidFill>
              <a:srgbClr val="00B050"/>
            </a:solidFill>
            <a:ln w="383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DC5788A-C2E7-4269-8E33-03F8A8409960}"/>
                </a:ext>
              </a:extLst>
            </p:cNvPr>
            <p:cNvSpPr/>
            <p:nvPr/>
          </p:nvSpPr>
          <p:spPr>
            <a:xfrm>
              <a:off x="11185418" y="2554104"/>
              <a:ext cx="187943" cy="187943"/>
            </a:xfrm>
            <a:custGeom>
              <a:avLst/>
              <a:gdLst>
                <a:gd name="connsiteX0" fmla="*/ 94739 w 187942"/>
                <a:gd name="connsiteY0" fmla="*/ 190247 h 187942"/>
                <a:gd name="connsiteX1" fmla="*/ 190245 w 187942"/>
                <a:gd name="connsiteY1" fmla="*/ 95508 h 187942"/>
                <a:gd name="connsiteX2" fmla="*/ 95506 w 187942"/>
                <a:gd name="connsiteY2" fmla="*/ 3 h 187942"/>
                <a:gd name="connsiteX3" fmla="*/ 0 w 187942"/>
                <a:gd name="connsiteY3" fmla="*/ 94741 h 187942"/>
                <a:gd name="connsiteX4" fmla="*/ 94739 w 187942"/>
                <a:gd name="connsiteY4" fmla="*/ 190247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4739" y="190247"/>
                  </a:moveTo>
                  <a:cubicBezTo>
                    <a:pt x="147286" y="190630"/>
                    <a:pt x="189861" y="148056"/>
                    <a:pt x="190245" y="95508"/>
                  </a:cubicBezTo>
                  <a:cubicBezTo>
                    <a:pt x="190629" y="42961"/>
                    <a:pt x="148053" y="386"/>
                    <a:pt x="95506" y="3"/>
                  </a:cubicBezTo>
                  <a:cubicBezTo>
                    <a:pt x="42959" y="-381"/>
                    <a:pt x="384" y="42194"/>
                    <a:pt x="0" y="94741"/>
                  </a:cubicBezTo>
                  <a:cubicBezTo>
                    <a:pt x="0" y="147288"/>
                    <a:pt x="42191" y="189863"/>
                    <a:pt x="94739" y="190247"/>
                  </a:cubicBezTo>
                  <a:close/>
                </a:path>
              </a:pathLst>
            </a:custGeom>
            <a:solidFill>
              <a:srgbClr val="FF9C1A"/>
            </a:solidFill>
            <a:ln w="383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082D0F16-23A1-4D1A-BB31-42E1B9B947E0}"/>
                </a:ext>
              </a:extLst>
            </p:cNvPr>
            <p:cNvSpPr/>
            <p:nvPr/>
          </p:nvSpPr>
          <p:spPr>
            <a:xfrm>
              <a:off x="11218784" y="268106"/>
              <a:ext cx="118903" cy="118903"/>
            </a:xfrm>
            <a:custGeom>
              <a:avLst/>
              <a:gdLst>
                <a:gd name="connsiteX0" fmla="*/ 118907 w 118902"/>
                <a:gd name="connsiteY0" fmla="*/ 59835 h 118902"/>
                <a:gd name="connsiteX1" fmla="*/ 59838 w 118902"/>
                <a:gd name="connsiteY1" fmla="*/ 0 h 118902"/>
                <a:gd name="connsiteX2" fmla="*/ 4 w 118902"/>
                <a:gd name="connsiteY2" fmla="*/ 59068 h 118902"/>
                <a:gd name="connsiteX3" fmla="*/ 59071 w 118902"/>
                <a:gd name="connsiteY3" fmla="*/ 118903 h 118902"/>
                <a:gd name="connsiteX4" fmla="*/ 118907 w 118902"/>
                <a:gd name="connsiteY4" fmla="*/ 59835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118907" y="59835"/>
                  </a:moveTo>
                  <a:cubicBezTo>
                    <a:pt x="118907" y="26849"/>
                    <a:pt x="92441" y="384"/>
                    <a:pt x="59838" y="0"/>
                  </a:cubicBezTo>
                  <a:cubicBezTo>
                    <a:pt x="26853" y="0"/>
                    <a:pt x="387" y="26465"/>
                    <a:pt x="4" y="59068"/>
                  </a:cubicBezTo>
                  <a:cubicBezTo>
                    <a:pt x="-380" y="91670"/>
                    <a:pt x="26469" y="118519"/>
                    <a:pt x="59071" y="118903"/>
                  </a:cubicBezTo>
                  <a:cubicBezTo>
                    <a:pt x="92058" y="118903"/>
                    <a:pt x="118907" y="92821"/>
                    <a:pt x="118907" y="59835"/>
                  </a:cubicBezTo>
                  <a:close/>
                </a:path>
              </a:pathLst>
            </a:custGeom>
            <a:solidFill>
              <a:srgbClr val="00B050"/>
            </a:solidFill>
            <a:ln w="383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3232FBFF-1469-4AF5-9FF2-F0312F1A4AAD}"/>
                </a:ext>
              </a:extLst>
            </p:cNvPr>
            <p:cNvSpPr/>
            <p:nvPr/>
          </p:nvSpPr>
          <p:spPr>
            <a:xfrm>
              <a:off x="9034044" y="4530957"/>
              <a:ext cx="168765" cy="168765"/>
            </a:xfrm>
            <a:custGeom>
              <a:avLst/>
              <a:gdLst>
                <a:gd name="connsiteX0" fmla="*/ 86303 w 168765"/>
                <a:gd name="connsiteY0" fmla="*/ 3 h 168765"/>
                <a:gd name="connsiteX1" fmla="*/ 3 w 168765"/>
                <a:gd name="connsiteY1" fmla="*/ 85536 h 168765"/>
                <a:gd name="connsiteX2" fmla="*/ 85536 w 168765"/>
                <a:gd name="connsiteY2" fmla="*/ 171836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6"/>
                    <a:pt x="85536" y="171836"/>
                  </a:cubicBezTo>
                  <a:cubicBezTo>
                    <a:pt x="133097" y="172220"/>
                    <a:pt x="171837" y="133864"/>
                    <a:pt x="171837" y="86303"/>
                  </a:cubicBezTo>
                  <a:cubicBezTo>
                    <a:pt x="171837" y="39125"/>
                    <a:pt x="133481" y="386"/>
                    <a:pt x="86303" y="3"/>
                  </a:cubicBezTo>
                  <a:close/>
                </a:path>
              </a:pathLst>
            </a:custGeom>
            <a:solidFill>
              <a:srgbClr val="FF9C1A"/>
            </a:solidFill>
            <a:ln w="383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CC1363A-090C-4829-BC70-2F3D573077B9}"/>
                </a:ext>
              </a:extLst>
            </p:cNvPr>
            <p:cNvSpPr/>
            <p:nvPr/>
          </p:nvSpPr>
          <p:spPr>
            <a:xfrm>
              <a:off x="9703354" y="6236251"/>
              <a:ext cx="145752" cy="145752"/>
            </a:xfrm>
            <a:custGeom>
              <a:avLst/>
              <a:gdLst>
                <a:gd name="connsiteX0" fmla="*/ 74027 w 145751"/>
                <a:gd name="connsiteY0" fmla="*/ 3 h 145751"/>
                <a:gd name="connsiteX1" fmla="*/ 0 w 145751"/>
                <a:gd name="connsiteY1" fmla="*/ 73263 h 145751"/>
                <a:gd name="connsiteX2" fmla="*/ 73260 w 145751"/>
                <a:gd name="connsiteY2" fmla="*/ 147289 h 145751"/>
                <a:gd name="connsiteX3" fmla="*/ 147286 w 145751"/>
                <a:gd name="connsiteY3" fmla="*/ 74030 h 145751"/>
                <a:gd name="connsiteX4" fmla="*/ 74027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4027" y="3"/>
                  </a:moveTo>
                  <a:cubicBezTo>
                    <a:pt x="33369" y="-380"/>
                    <a:pt x="0" y="32606"/>
                    <a:pt x="0" y="73263"/>
                  </a:cubicBezTo>
                  <a:cubicBezTo>
                    <a:pt x="0" y="113920"/>
                    <a:pt x="32602" y="147289"/>
                    <a:pt x="73260" y="147289"/>
                  </a:cubicBezTo>
                  <a:cubicBezTo>
                    <a:pt x="113916" y="147289"/>
                    <a:pt x="147286" y="114687"/>
                    <a:pt x="147286" y="74030"/>
                  </a:cubicBezTo>
                  <a:cubicBezTo>
                    <a:pt x="147669" y="33373"/>
                    <a:pt x="114683" y="387"/>
                    <a:pt x="74027" y="3"/>
                  </a:cubicBezTo>
                  <a:close/>
                </a:path>
              </a:pathLst>
            </a:custGeom>
            <a:solidFill>
              <a:srgbClr val="216D62"/>
            </a:solidFill>
            <a:ln w="383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FEBBFF44-278B-4E35-BDF3-D77B07482F5F}"/>
                </a:ext>
              </a:extLst>
            </p:cNvPr>
            <p:cNvSpPr/>
            <p:nvPr/>
          </p:nvSpPr>
          <p:spPr>
            <a:xfrm>
              <a:off x="10135620" y="6375482"/>
              <a:ext cx="187943" cy="187943"/>
            </a:xfrm>
            <a:custGeom>
              <a:avLst/>
              <a:gdLst>
                <a:gd name="connsiteX0" fmla="*/ 96276 w 187942"/>
                <a:gd name="connsiteY0" fmla="*/ 3 h 187942"/>
                <a:gd name="connsiteX1" fmla="*/ 3 w 187942"/>
                <a:gd name="connsiteY1" fmla="*/ 95125 h 187942"/>
                <a:gd name="connsiteX2" fmla="*/ 95125 w 187942"/>
                <a:gd name="connsiteY2" fmla="*/ 191398 h 187942"/>
                <a:gd name="connsiteX3" fmla="*/ 191398 w 187942"/>
                <a:gd name="connsiteY3" fmla="*/ 96276 h 187942"/>
                <a:gd name="connsiteX4" fmla="*/ 96276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6276" y="3"/>
                  </a:moveTo>
                  <a:cubicBezTo>
                    <a:pt x="43345" y="-381"/>
                    <a:pt x="386" y="42194"/>
                    <a:pt x="3" y="95125"/>
                  </a:cubicBezTo>
                  <a:cubicBezTo>
                    <a:pt x="-380" y="148056"/>
                    <a:pt x="42194" y="191014"/>
                    <a:pt x="95125" y="191398"/>
                  </a:cubicBezTo>
                  <a:cubicBezTo>
                    <a:pt x="148056" y="191781"/>
                    <a:pt x="191014" y="149206"/>
                    <a:pt x="191398" y="96276"/>
                  </a:cubicBezTo>
                  <a:cubicBezTo>
                    <a:pt x="191781" y="43345"/>
                    <a:pt x="149207" y="387"/>
                    <a:pt x="96276" y="3"/>
                  </a:cubicBezTo>
                  <a:close/>
                </a:path>
              </a:pathLst>
            </a:custGeom>
            <a:solidFill>
              <a:srgbClr val="00B050"/>
            </a:solidFill>
            <a:ln w="383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F040D0C-646D-4734-9713-6A99588B21AF}"/>
                </a:ext>
              </a:extLst>
            </p:cNvPr>
            <p:cNvSpPr/>
            <p:nvPr/>
          </p:nvSpPr>
          <p:spPr>
            <a:xfrm>
              <a:off x="10393373" y="5479879"/>
              <a:ext cx="103560" cy="103560"/>
            </a:xfrm>
            <a:custGeom>
              <a:avLst/>
              <a:gdLst>
                <a:gd name="connsiteX0" fmla="*/ 53698 w 103560"/>
                <a:gd name="connsiteY0" fmla="*/ 0 h 103560"/>
                <a:gd name="connsiteX1" fmla="*/ 0 w 103560"/>
                <a:gd name="connsiteY1" fmla="*/ 53315 h 103560"/>
                <a:gd name="connsiteX2" fmla="*/ 53315 w 103560"/>
                <a:gd name="connsiteY2" fmla="*/ 107013 h 103560"/>
                <a:gd name="connsiteX3" fmla="*/ 107013 w 103560"/>
                <a:gd name="connsiteY3" fmla="*/ 53698 h 103560"/>
                <a:gd name="connsiteX4" fmla="*/ 53698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3698" y="0"/>
                  </a:moveTo>
                  <a:cubicBezTo>
                    <a:pt x="24164" y="0"/>
                    <a:pt x="0" y="23781"/>
                    <a:pt x="0" y="53315"/>
                  </a:cubicBezTo>
                  <a:cubicBezTo>
                    <a:pt x="0" y="82849"/>
                    <a:pt x="23781" y="107013"/>
                    <a:pt x="53315" y="107013"/>
                  </a:cubicBezTo>
                  <a:cubicBezTo>
                    <a:pt x="82849" y="107013"/>
                    <a:pt x="107013" y="83232"/>
                    <a:pt x="107013" y="53698"/>
                  </a:cubicBezTo>
                  <a:cubicBezTo>
                    <a:pt x="107396" y="24548"/>
                    <a:pt x="83233" y="384"/>
                    <a:pt x="53698" y="0"/>
                  </a:cubicBezTo>
                  <a:close/>
                </a:path>
              </a:pathLst>
            </a:custGeom>
            <a:solidFill>
              <a:srgbClr val="00B050"/>
            </a:solidFill>
            <a:ln w="383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E0694E20-CED8-4226-A0CA-AAB23A738089}"/>
                </a:ext>
              </a:extLst>
            </p:cNvPr>
            <p:cNvSpPr/>
            <p:nvPr/>
          </p:nvSpPr>
          <p:spPr>
            <a:xfrm>
              <a:off x="11292431" y="5011173"/>
              <a:ext cx="115067" cy="115067"/>
            </a:xfrm>
            <a:custGeom>
              <a:avLst/>
              <a:gdLst>
                <a:gd name="connsiteX0" fmla="*/ 57917 w 115067"/>
                <a:gd name="connsiteY0" fmla="*/ 0 h 115067"/>
                <a:gd name="connsiteX1" fmla="*/ 0 w 115067"/>
                <a:gd name="connsiteY1" fmla="*/ 57534 h 115067"/>
                <a:gd name="connsiteX2" fmla="*/ 57534 w 115067"/>
                <a:gd name="connsiteY2" fmla="*/ 115451 h 115067"/>
                <a:gd name="connsiteX3" fmla="*/ 115450 w 115067"/>
                <a:gd name="connsiteY3" fmla="*/ 57917 h 115067"/>
                <a:gd name="connsiteX4" fmla="*/ 57917 w 115067"/>
                <a:gd name="connsiteY4" fmla="*/ 0 h 115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7" h="115067">
                  <a:moveTo>
                    <a:pt x="57917" y="0"/>
                  </a:moveTo>
                  <a:cubicBezTo>
                    <a:pt x="26082" y="0"/>
                    <a:pt x="0" y="25698"/>
                    <a:pt x="0" y="57534"/>
                  </a:cubicBezTo>
                  <a:cubicBezTo>
                    <a:pt x="0" y="89369"/>
                    <a:pt x="25698" y="115451"/>
                    <a:pt x="57534" y="115451"/>
                  </a:cubicBezTo>
                  <a:cubicBezTo>
                    <a:pt x="89369" y="115451"/>
                    <a:pt x="115450" y="89752"/>
                    <a:pt x="115450" y="57917"/>
                  </a:cubicBezTo>
                  <a:cubicBezTo>
                    <a:pt x="115450" y="26082"/>
                    <a:pt x="89752" y="0"/>
                    <a:pt x="57917" y="0"/>
                  </a:cubicBezTo>
                  <a:close/>
                </a:path>
              </a:pathLst>
            </a:custGeom>
            <a:solidFill>
              <a:srgbClr val="34B2E5"/>
            </a:solidFill>
            <a:ln w="383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8F4635C-2999-4815-935D-372644F977E8}"/>
                </a:ext>
              </a:extLst>
            </p:cNvPr>
            <p:cNvSpPr/>
            <p:nvPr/>
          </p:nvSpPr>
          <p:spPr>
            <a:xfrm>
              <a:off x="6023888" y="5323385"/>
              <a:ext cx="138081" cy="138081"/>
            </a:xfrm>
            <a:custGeom>
              <a:avLst/>
              <a:gdLst>
                <a:gd name="connsiteX0" fmla="*/ 69428 w 138080"/>
                <a:gd name="connsiteY0" fmla="*/ 4 h 138080"/>
                <a:gd name="connsiteX1" fmla="*/ 4 w 138080"/>
                <a:gd name="connsiteY1" fmla="*/ 68660 h 138080"/>
                <a:gd name="connsiteX2" fmla="*/ 68660 w 138080"/>
                <a:gd name="connsiteY2" fmla="*/ 138084 h 138080"/>
                <a:gd name="connsiteX3" fmla="*/ 138084 w 138080"/>
                <a:gd name="connsiteY3" fmla="*/ 69427 h 138080"/>
                <a:gd name="connsiteX4" fmla="*/ 69428 w 138080"/>
                <a:gd name="connsiteY4" fmla="*/ 4 h 13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080" h="138080">
                  <a:moveTo>
                    <a:pt x="69428" y="4"/>
                  </a:moveTo>
                  <a:cubicBezTo>
                    <a:pt x="31455" y="-380"/>
                    <a:pt x="387" y="30688"/>
                    <a:pt x="4" y="68660"/>
                  </a:cubicBezTo>
                  <a:cubicBezTo>
                    <a:pt x="-380" y="106632"/>
                    <a:pt x="30688" y="137701"/>
                    <a:pt x="68660" y="138084"/>
                  </a:cubicBezTo>
                  <a:cubicBezTo>
                    <a:pt x="106633" y="138468"/>
                    <a:pt x="137701" y="107399"/>
                    <a:pt x="138084" y="69427"/>
                  </a:cubicBezTo>
                  <a:cubicBezTo>
                    <a:pt x="138468" y="31072"/>
                    <a:pt x="107399" y="4"/>
                    <a:pt x="69428" y="4"/>
                  </a:cubicBezTo>
                  <a:close/>
                </a:path>
              </a:pathLst>
            </a:custGeom>
            <a:solidFill>
              <a:srgbClr val="FF9C1A"/>
            </a:solidFill>
            <a:ln w="383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EED53CBD-5477-4C3F-B679-0615D880A95C}"/>
                </a:ext>
              </a:extLst>
            </p:cNvPr>
            <p:cNvSpPr/>
            <p:nvPr/>
          </p:nvSpPr>
          <p:spPr>
            <a:xfrm>
              <a:off x="8028741" y="3127905"/>
              <a:ext cx="164930" cy="164930"/>
            </a:xfrm>
            <a:custGeom>
              <a:avLst/>
              <a:gdLst>
                <a:gd name="connsiteX0" fmla="*/ 83236 w 164929"/>
                <a:gd name="connsiteY0" fmla="*/ 3 h 164929"/>
                <a:gd name="connsiteX1" fmla="*/ 3 w 164929"/>
                <a:gd name="connsiteY1" fmla="*/ 82468 h 164929"/>
                <a:gd name="connsiteX2" fmla="*/ 82468 w 164929"/>
                <a:gd name="connsiteY2" fmla="*/ 165700 h 164929"/>
                <a:gd name="connsiteX3" fmla="*/ 165700 w 164929"/>
                <a:gd name="connsiteY3" fmla="*/ 83235 h 164929"/>
                <a:gd name="connsiteX4" fmla="*/ 83236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236" y="3"/>
                  </a:moveTo>
                  <a:cubicBezTo>
                    <a:pt x="37209" y="-381"/>
                    <a:pt x="3" y="36824"/>
                    <a:pt x="3" y="82468"/>
                  </a:cubicBezTo>
                  <a:cubicBezTo>
                    <a:pt x="-380" y="128495"/>
                    <a:pt x="36825" y="165700"/>
                    <a:pt x="82468" y="165700"/>
                  </a:cubicBezTo>
                  <a:cubicBezTo>
                    <a:pt x="128495" y="166083"/>
                    <a:pt x="165700" y="128878"/>
                    <a:pt x="165700" y="83235"/>
                  </a:cubicBezTo>
                  <a:cubicBezTo>
                    <a:pt x="165700" y="37591"/>
                    <a:pt x="128878" y="386"/>
                    <a:pt x="83236" y="3"/>
                  </a:cubicBezTo>
                  <a:close/>
                </a:path>
              </a:pathLst>
            </a:custGeom>
            <a:solidFill>
              <a:srgbClr val="035481"/>
            </a:solidFill>
            <a:ln w="383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9892DC3E-1021-427A-8BC9-5613A9455FB9}"/>
                </a:ext>
              </a:extLst>
            </p:cNvPr>
            <p:cNvSpPr/>
            <p:nvPr/>
          </p:nvSpPr>
          <p:spPr>
            <a:xfrm>
              <a:off x="9238481" y="3988607"/>
              <a:ext cx="187943" cy="187943"/>
            </a:xfrm>
            <a:custGeom>
              <a:avLst/>
              <a:gdLst>
                <a:gd name="connsiteX0" fmla="*/ 95508 w 187942"/>
                <a:gd name="connsiteY0" fmla="*/ 3 h 187942"/>
                <a:gd name="connsiteX1" fmla="*/ 3 w 187942"/>
                <a:gd name="connsiteY1" fmla="*/ 94358 h 187942"/>
                <a:gd name="connsiteX2" fmla="*/ 94357 w 187942"/>
                <a:gd name="connsiteY2" fmla="*/ 189863 h 187942"/>
                <a:gd name="connsiteX3" fmla="*/ 189863 w 187942"/>
                <a:gd name="connsiteY3" fmla="*/ 95508 h 187942"/>
                <a:gd name="connsiteX4" fmla="*/ 95508 w 187942"/>
                <a:gd name="connsiteY4" fmla="*/ 3 h 187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942" h="187942">
                  <a:moveTo>
                    <a:pt x="95508" y="3"/>
                  </a:moveTo>
                  <a:cubicBezTo>
                    <a:pt x="42961" y="-381"/>
                    <a:pt x="386" y="42194"/>
                    <a:pt x="3" y="94358"/>
                  </a:cubicBezTo>
                  <a:cubicBezTo>
                    <a:pt x="-381" y="146905"/>
                    <a:pt x="42194" y="189480"/>
                    <a:pt x="94357" y="189863"/>
                  </a:cubicBezTo>
                  <a:cubicBezTo>
                    <a:pt x="146905" y="190247"/>
                    <a:pt x="189479" y="147672"/>
                    <a:pt x="189863" y="95508"/>
                  </a:cubicBezTo>
                  <a:cubicBezTo>
                    <a:pt x="189863" y="42961"/>
                    <a:pt x="147672" y="386"/>
                    <a:pt x="95508" y="3"/>
                  </a:cubicBezTo>
                  <a:close/>
                </a:path>
              </a:pathLst>
            </a:custGeom>
            <a:solidFill>
              <a:srgbClr val="035481"/>
            </a:solidFill>
            <a:ln w="383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006A7E4-E5F6-4A90-A7ED-A9D8CDC08B5B}"/>
                </a:ext>
              </a:extLst>
            </p:cNvPr>
            <p:cNvSpPr/>
            <p:nvPr/>
          </p:nvSpPr>
          <p:spPr>
            <a:xfrm>
              <a:off x="8360899" y="4143567"/>
              <a:ext cx="92054" cy="92054"/>
            </a:xfrm>
            <a:custGeom>
              <a:avLst/>
              <a:gdLst>
                <a:gd name="connsiteX0" fmla="*/ 47183 w 92053"/>
                <a:gd name="connsiteY0" fmla="*/ 94738 h 92053"/>
                <a:gd name="connsiteX1" fmla="*/ 94744 w 92053"/>
                <a:gd name="connsiteY1" fmla="*/ 47561 h 92053"/>
                <a:gd name="connsiteX2" fmla="*/ 47566 w 92053"/>
                <a:gd name="connsiteY2" fmla="*/ 0 h 92053"/>
                <a:gd name="connsiteX3" fmla="*/ 5 w 92053"/>
                <a:gd name="connsiteY3" fmla="*/ 47177 h 92053"/>
                <a:gd name="connsiteX4" fmla="*/ 47183 w 92053"/>
                <a:gd name="connsiteY4" fmla="*/ 94738 h 92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053" h="92053">
                  <a:moveTo>
                    <a:pt x="47183" y="94738"/>
                  </a:moveTo>
                  <a:cubicBezTo>
                    <a:pt x="73265" y="94738"/>
                    <a:pt x="94744" y="73643"/>
                    <a:pt x="94744" y="47561"/>
                  </a:cubicBezTo>
                  <a:cubicBezTo>
                    <a:pt x="94744" y="21479"/>
                    <a:pt x="73648" y="0"/>
                    <a:pt x="47566" y="0"/>
                  </a:cubicBezTo>
                  <a:cubicBezTo>
                    <a:pt x="21485" y="0"/>
                    <a:pt x="5" y="21096"/>
                    <a:pt x="5" y="47177"/>
                  </a:cubicBezTo>
                  <a:cubicBezTo>
                    <a:pt x="-379" y="73259"/>
                    <a:pt x="20717" y="94355"/>
                    <a:pt x="47183" y="94738"/>
                  </a:cubicBezTo>
                  <a:close/>
                </a:path>
              </a:pathLst>
            </a:custGeom>
            <a:solidFill>
              <a:srgbClr val="FF9C1A"/>
            </a:solidFill>
            <a:ln w="383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A4567942-809E-4448-AADF-F10AD05B757E}"/>
                </a:ext>
              </a:extLst>
            </p:cNvPr>
            <p:cNvSpPr/>
            <p:nvPr/>
          </p:nvSpPr>
          <p:spPr>
            <a:xfrm>
              <a:off x="8377010" y="4302740"/>
              <a:ext cx="134245" cy="134245"/>
            </a:xfrm>
            <a:custGeom>
              <a:avLst/>
              <a:gdLst>
                <a:gd name="connsiteX0" fmla="*/ 69044 w 134244"/>
                <a:gd name="connsiteY0" fmla="*/ 4 h 134244"/>
                <a:gd name="connsiteX1" fmla="*/ 4 w 134244"/>
                <a:gd name="connsiteY1" fmla="*/ 68276 h 134244"/>
                <a:gd name="connsiteX2" fmla="*/ 68277 w 134244"/>
                <a:gd name="connsiteY2" fmla="*/ 137317 h 134244"/>
                <a:gd name="connsiteX3" fmla="*/ 137317 w 134244"/>
                <a:gd name="connsiteY3" fmla="*/ 68660 h 134244"/>
                <a:gd name="connsiteX4" fmla="*/ 69044 w 134244"/>
                <a:gd name="connsiteY4" fmla="*/ 4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9044" y="4"/>
                  </a:moveTo>
                  <a:cubicBezTo>
                    <a:pt x="31072" y="-380"/>
                    <a:pt x="4" y="30304"/>
                    <a:pt x="4" y="68276"/>
                  </a:cubicBezTo>
                  <a:cubicBezTo>
                    <a:pt x="-379" y="106249"/>
                    <a:pt x="30305" y="137317"/>
                    <a:pt x="68277" y="137317"/>
                  </a:cubicBezTo>
                  <a:cubicBezTo>
                    <a:pt x="106249" y="137700"/>
                    <a:pt x="137317" y="107016"/>
                    <a:pt x="137317" y="68660"/>
                  </a:cubicBezTo>
                  <a:cubicBezTo>
                    <a:pt x="137701" y="31072"/>
                    <a:pt x="107017" y="387"/>
                    <a:pt x="69044" y="4"/>
                  </a:cubicBezTo>
                  <a:close/>
                </a:path>
              </a:pathLst>
            </a:custGeom>
            <a:solidFill>
              <a:srgbClr val="00B050"/>
            </a:solidFill>
            <a:ln w="383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82D81C-78AA-49CC-8F77-96CB1AAADD5A}"/>
                </a:ext>
              </a:extLst>
            </p:cNvPr>
            <p:cNvSpPr/>
            <p:nvPr/>
          </p:nvSpPr>
          <p:spPr>
            <a:xfrm>
              <a:off x="8817721" y="4638739"/>
              <a:ext cx="103560" cy="103560"/>
            </a:xfrm>
            <a:custGeom>
              <a:avLst/>
              <a:gdLst>
                <a:gd name="connsiteX0" fmla="*/ 52930 w 103560"/>
                <a:gd name="connsiteY0" fmla="*/ 0 h 103560"/>
                <a:gd name="connsiteX1" fmla="*/ 0 w 103560"/>
                <a:gd name="connsiteY1" fmla="*/ 52547 h 103560"/>
                <a:gd name="connsiteX2" fmla="*/ 52547 w 103560"/>
                <a:gd name="connsiteY2" fmla="*/ 105478 h 103560"/>
                <a:gd name="connsiteX3" fmla="*/ 105478 w 103560"/>
                <a:gd name="connsiteY3" fmla="*/ 52931 h 103560"/>
                <a:gd name="connsiteX4" fmla="*/ 52930 w 103560"/>
                <a:gd name="connsiteY4" fmla="*/ 0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52930" y="0"/>
                  </a:moveTo>
                  <a:cubicBezTo>
                    <a:pt x="23780" y="0"/>
                    <a:pt x="0" y="23397"/>
                    <a:pt x="0" y="52547"/>
                  </a:cubicBezTo>
                  <a:cubicBezTo>
                    <a:pt x="0" y="81697"/>
                    <a:pt x="23396" y="105478"/>
                    <a:pt x="52547" y="105478"/>
                  </a:cubicBezTo>
                  <a:cubicBezTo>
                    <a:pt x="81697" y="105478"/>
                    <a:pt x="105478" y="82081"/>
                    <a:pt x="105478" y="52931"/>
                  </a:cubicBezTo>
                  <a:cubicBezTo>
                    <a:pt x="105478" y="23780"/>
                    <a:pt x="82081" y="0"/>
                    <a:pt x="52930" y="0"/>
                  </a:cubicBezTo>
                  <a:close/>
                </a:path>
              </a:pathLst>
            </a:custGeom>
            <a:solidFill>
              <a:srgbClr val="216D62"/>
            </a:solidFill>
            <a:ln w="383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8C9E4AD-287C-49F1-BE3D-C416C7A15376}"/>
                </a:ext>
              </a:extLst>
            </p:cNvPr>
            <p:cNvSpPr/>
            <p:nvPr/>
          </p:nvSpPr>
          <p:spPr>
            <a:xfrm>
              <a:off x="10799940" y="4628763"/>
              <a:ext cx="145752" cy="145752"/>
            </a:xfrm>
            <a:custGeom>
              <a:avLst/>
              <a:gdLst>
                <a:gd name="connsiteX0" fmla="*/ 73263 w 145751"/>
                <a:gd name="connsiteY0" fmla="*/ 3 h 145751"/>
                <a:gd name="connsiteX1" fmla="*/ 3 w 145751"/>
                <a:gd name="connsiteY1" fmla="*/ 72495 h 145751"/>
                <a:gd name="connsiteX2" fmla="*/ 72496 w 145751"/>
                <a:gd name="connsiteY2" fmla="*/ 145755 h 145751"/>
                <a:gd name="connsiteX3" fmla="*/ 145755 w 145751"/>
                <a:gd name="connsiteY3" fmla="*/ 73263 h 145751"/>
                <a:gd name="connsiteX4" fmla="*/ 73263 w 145751"/>
                <a:gd name="connsiteY4" fmla="*/ 3 h 145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51" h="145751">
                  <a:moveTo>
                    <a:pt x="73263" y="3"/>
                  </a:moveTo>
                  <a:cubicBezTo>
                    <a:pt x="32990" y="-381"/>
                    <a:pt x="387" y="32222"/>
                    <a:pt x="3" y="72495"/>
                  </a:cubicBezTo>
                  <a:cubicBezTo>
                    <a:pt x="-380" y="112769"/>
                    <a:pt x="32223" y="145371"/>
                    <a:pt x="72496" y="145755"/>
                  </a:cubicBezTo>
                  <a:cubicBezTo>
                    <a:pt x="112770" y="146139"/>
                    <a:pt x="145372" y="113536"/>
                    <a:pt x="145755" y="73263"/>
                  </a:cubicBezTo>
                  <a:cubicBezTo>
                    <a:pt x="145755" y="32989"/>
                    <a:pt x="113537" y="387"/>
                    <a:pt x="73263" y="3"/>
                  </a:cubicBezTo>
                  <a:close/>
                </a:path>
              </a:pathLst>
            </a:custGeom>
            <a:solidFill>
              <a:srgbClr val="F47421"/>
            </a:solidFill>
            <a:ln w="383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AB5E021-C05B-4D22-BA06-A99247660CBE}"/>
                </a:ext>
              </a:extLst>
            </p:cNvPr>
            <p:cNvSpPr/>
            <p:nvPr/>
          </p:nvSpPr>
          <p:spPr>
            <a:xfrm>
              <a:off x="11199611" y="3067303"/>
              <a:ext cx="164930" cy="164930"/>
            </a:xfrm>
            <a:custGeom>
              <a:avLst/>
              <a:gdLst>
                <a:gd name="connsiteX0" fmla="*/ 83999 w 164929"/>
                <a:gd name="connsiteY0" fmla="*/ 3 h 164929"/>
                <a:gd name="connsiteX1" fmla="*/ 0 w 164929"/>
                <a:gd name="connsiteY1" fmla="*/ 83235 h 164929"/>
                <a:gd name="connsiteX2" fmla="*/ 83232 w 164929"/>
                <a:gd name="connsiteY2" fmla="*/ 167234 h 164929"/>
                <a:gd name="connsiteX3" fmla="*/ 167230 w 164929"/>
                <a:gd name="connsiteY3" fmla="*/ 84002 h 164929"/>
                <a:gd name="connsiteX4" fmla="*/ 83999 w 164929"/>
                <a:gd name="connsiteY4" fmla="*/ 3 h 164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29" h="164929">
                  <a:moveTo>
                    <a:pt x="83999" y="3"/>
                  </a:moveTo>
                  <a:cubicBezTo>
                    <a:pt x="37588" y="-381"/>
                    <a:pt x="0" y="37208"/>
                    <a:pt x="0" y="83235"/>
                  </a:cubicBezTo>
                  <a:cubicBezTo>
                    <a:pt x="0" y="129262"/>
                    <a:pt x="37205" y="167234"/>
                    <a:pt x="83232" y="167234"/>
                  </a:cubicBezTo>
                  <a:cubicBezTo>
                    <a:pt x="129642" y="167617"/>
                    <a:pt x="167230" y="130029"/>
                    <a:pt x="167230" y="84002"/>
                  </a:cubicBezTo>
                  <a:cubicBezTo>
                    <a:pt x="167230" y="37975"/>
                    <a:pt x="130025" y="386"/>
                    <a:pt x="83999" y="3"/>
                  </a:cubicBezTo>
                  <a:close/>
                </a:path>
              </a:pathLst>
            </a:custGeom>
            <a:solidFill>
              <a:srgbClr val="035481"/>
            </a:solidFill>
            <a:ln w="383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2EC30A28-E9D3-467F-9D67-610D342053E8}"/>
                </a:ext>
              </a:extLst>
            </p:cNvPr>
            <p:cNvSpPr/>
            <p:nvPr/>
          </p:nvSpPr>
          <p:spPr>
            <a:xfrm>
              <a:off x="6215667" y="5681628"/>
              <a:ext cx="180272" cy="180272"/>
            </a:xfrm>
            <a:custGeom>
              <a:avLst/>
              <a:gdLst>
                <a:gd name="connsiteX0" fmla="*/ 91289 w 180271"/>
                <a:gd name="connsiteY0" fmla="*/ 3 h 180271"/>
                <a:gd name="connsiteX1" fmla="*/ 3 w 180271"/>
                <a:gd name="connsiteY1" fmla="*/ 90522 h 180271"/>
                <a:gd name="connsiteX2" fmla="*/ 90523 w 180271"/>
                <a:gd name="connsiteY2" fmla="*/ 181808 h 180271"/>
                <a:gd name="connsiteX3" fmla="*/ 181809 w 180271"/>
                <a:gd name="connsiteY3" fmla="*/ 91289 h 180271"/>
                <a:gd name="connsiteX4" fmla="*/ 91289 w 180271"/>
                <a:gd name="connsiteY4" fmla="*/ 3 h 180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271" h="180271">
                  <a:moveTo>
                    <a:pt x="91289" y="3"/>
                  </a:moveTo>
                  <a:cubicBezTo>
                    <a:pt x="41044" y="-381"/>
                    <a:pt x="387" y="40276"/>
                    <a:pt x="3" y="90522"/>
                  </a:cubicBezTo>
                  <a:cubicBezTo>
                    <a:pt x="-381" y="140768"/>
                    <a:pt x="40276" y="181425"/>
                    <a:pt x="90523" y="181808"/>
                  </a:cubicBezTo>
                  <a:cubicBezTo>
                    <a:pt x="140768" y="182192"/>
                    <a:pt x="181425" y="141535"/>
                    <a:pt x="181809" y="91289"/>
                  </a:cubicBezTo>
                  <a:cubicBezTo>
                    <a:pt x="182192" y="41043"/>
                    <a:pt x="141535" y="386"/>
                    <a:pt x="91289" y="3"/>
                  </a:cubicBezTo>
                  <a:close/>
                </a:path>
              </a:pathLst>
            </a:custGeom>
            <a:solidFill>
              <a:srgbClr val="00B050"/>
            </a:solidFill>
            <a:ln w="383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6A5C726-5EB3-435E-A67F-46EFDE07604D}"/>
                </a:ext>
              </a:extLst>
            </p:cNvPr>
            <p:cNvSpPr/>
            <p:nvPr/>
          </p:nvSpPr>
          <p:spPr>
            <a:xfrm>
              <a:off x="6678240" y="5213307"/>
              <a:ext cx="103560" cy="103560"/>
            </a:xfrm>
            <a:custGeom>
              <a:avLst/>
              <a:gdLst>
                <a:gd name="connsiteX0" fmla="*/ 104711 w 103560"/>
                <a:gd name="connsiteY0" fmla="*/ 52548 h 103560"/>
                <a:gd name="connsiteX1" fmla="*/ 52547 w 103560"/>
                <a:gd name="connsiteY1" fmla="*/ 0 h 103560"/>
                <a:gd name="connsiteX2" fmla="*/ 0 w 103560"/>
                <a:gd name="connsiteY2" fmla="*/ 52164 h 103560"/>
                <a:gd name="connsiteX3" fmla="*/ 52164 w 103560"/>
                <a:gd name="connsiteY3" fmla="*/ 104711 h 103560"/>
                <a:gd name="connsiteX4" fmla="*/ 104711 w 103560"/>
                <a:gd name="connsiteY4" fmla="*/ 52548 h 103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60" h="103560">
                  <a:moveTo>
                    <a:pt x="104711" y="52548"/>
                  </a:moveTo>
                  <a:cubicBezTo>
                    <a:pt x="104711" y="23781"/>
                    <a:pt x="81697" y="0"/>
                    <a:pt x="52547" y="0"/>
                  </a:cubicBezTo>
                  <a:cubicBezTo>
                    <a:pt x="23780" y="0"/>
                    <a:pt x="0" y="23013"/>
                    <a:pt x="0" y="52164"/>
                  </a:cubicBezTo>
                  <a:cubicBezTo>
                    <a:pt x="0" y="80931"/>
                    <a:pt x="23013" y="104711"/>
                    <a:pt x="52164" y="104711"/>
                  </a:cubicBezTo>
                  <a:cubicBezTo>
                    <a:pt x="81314" y="104711"/>
                    <a:pt x="104711" y="81314"/>
                    <a:pt x="104711" y="52548"/>
                  </a:cubicBezTo>
                  <a:close/>
                </a:path>
              </a:pathLst>
            </a:custGeom>
            <a:solidFill>
              <a:srgbClr val="F47421"/>
            </a:solidFill>
            <a:ln w="383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A30FF15-49C9-4A2D-AA62-B1DD5613D4C4}"/>
                </a:ext>
              </a:extLst>
            </p:cNvPr>
            <p:cNvSpPr/>
            <p:nvPr/>
          </p:nvSpPr>
          <p:spPr>
            <a:xfrm>
              <a:off x="7245517" y="6518933"/>
              <a:ext cx="161094" cy="161094"/>
            </a:xfrm>
            <a:custGeom>
              <a:avLst/>
              <a:gdLst>
                <a:gd name="connsiteX0" fmla="*/ 82468 w 161093"/>
                <a:gd name="connsiteY0" fmla="*/ 3 h 161093"/>
                <a:gd name="connsiteX1" fmla="*/ 3 w 161093"/>
                <a:gd name="connsiteY1" fmla="*/ 81701 h 161093"/>
                <a:gd name="connsiteX2" fmla="*/ 81701 w 161093"/>
                <a:gd name="connsiteY2" fmla="*/ 164166 h 161093"/>
                <a:gd name="connsiteX3" fmla="*/ 164166 w 161093"/>
                <a:gd name="connsiteY3" fmla="*/ 82468 h 161093"/>
                <a:gd name="connsiteX4" fmla="*/ 82468 w 161093"/>
                <a:gd name="connsiteY4" fmla="*/ 3 h 161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093" h="161093">
                  <a:moveTo>
                    <a:pt x="82468" y="3"/>
                  </a:moveTo>
                  <a:cubicBezTo>
                    <a:pt x="37208" y="-380"/>
                    <a:pt x="3" y="36441"/>
                    <a:pt x="3" y="81701"/>
                  </a:cubicBezTo>
                  <a:cubicBezTo>
                    <a:pt x="-380" y="126960"/>
                    <a:pt x="36441" y="164166"/>
                    <a:pt x="81701" y="164166"/>
                  </a:cubicBezTo>
                  <a:cubicBezTo>
                    <a:pt x="126961" y="164549"/>
                    <a:pt x="164166" y="127728"/>
                    <a:pt x="164166" y="82468"/>
                  </a:cubicBezTo>
                  <a:cubicBezTo>
                    <a:pt x="164549" y="37208"/>
                    <a:pt x="127728" y="3"/>
                    <a:pt x="82468" y="3"/>
                  </a:cubicBezTo>
                  <a:close/>
                </a:path>
              </a:pathLst>
            </a:custGeom>
            <a:solidFill>
              <a:srgbClr val="FF9C1A"/>
            </a:solidFill>
            <a:ln w="383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EF77BBB-8C56-4911-BF99-8B92DF3AA85C}"/>
                </a:ext>
              </a:extLst>
            </p:cNvPr>
            <p:cNvSpPr/>
            <p:nvPr/>
          </p:nvSpPr>
          <p:spPr>
            <a:xfrm>
              <a:off x="7483323" y="5176483"/>
              <a:ext cx="168765" cy="168765"/>
            </a:xfrm>
            <a:custGeom>
              <a:avLst/>
              <a:gdLst>
                <a:gd name="connsiteX0" fmla="*/ 86303 w 168765"/>
                <a:gd name="connsiteY0" fmla="*/ 3 h 168765"/>
                <a:gd name="connsiteX1" fmla="*/ 3 w 168765"/>
                <a:gd name="connsiteY1" fmla="*/ 85536 h 168765"/>
                <a:gd name="connsiteX2" fmla="*/ 85536 w 168765"/>
                <a:gd name="connsiteY2" fmla="*/ 171837 h 168765"/>
                <a:gd name="connsiteX3" fmla="*/ 171837 w 168765"/>
                <a:gd name="connsiteY3" fmla="*/ 86303 h 168765"/>
                <a:gd name="connsiteX4" fmla="*/ 86303 w 168765"/>
                <a:gd name="connsiteY4" fmla="*/ 3 h 168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765" h="168765">
                  <a:moveTo>
                    <a:pt x="86303" y="3"/>
                  </a:moveTo>
                  <a:cubicBezTo>
                    <a:pt x="38742" y="-381"/>
                    <a:pt x="3" y="37975"/>
                    <a:pt x="3" y="85536"/>
                  </a:cubicBezTo>
                  <a:cubicBezTo>
                    <a:pt x="-381" y="133097"/>
                    <a:pt x="37975" y="171837"/>
                    <a:pt x="85536" y="171837"/>
                  </a:cubicBezTo>
                  <a:cubicBezTo>
                    <a:pt x="133097" y="172220"/>
                    <a:pt x="171837" y="133864"/>
                    <a:pt x="171837" y="86303"/>
                  </a:cubicBezTo>
                  <a:cubicBezTo>
                    <a:pt x="171837" y="39126"/>
                    <a:pt x="133864" y="386"/>
                    <a:pt x="86303" y="3"/>
                  </a:cubicBezTo>
                  <a:close/>
                </a:path>
              </a:pathLst>
            </a:custGeom>
            <a:solidFill>
              <a:srgbClr val="00B050"/>
            </a:solidFill>
            <a:ln w="383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9B5242-23C5-4305-8DD2-182CAC0C10ED}"/>
                </a:ext>
              </a:extLst>
            </p:cNvPr>
            <p:cNvSpPr/>
            <p:nvPr/>
          </p:nvSpPr>
          <p:spPr>
            <a:xfrm>
              <a:off x="8732185" y="5764476"/>
              <a:ext cx="149587" cy="149587"/>
            </a:xfrm>
            <a:custGeom>
              <a:avLst/>
              <a:gdLst>
                <a:gd name="connsiteX0" fmla="*/ 75180 w 149587"/>
                <a:gd name="connsiteY0" fmla="*/ 3 h 149587"/>
                <a:gd name="connsiteX1" fmla="*/ 3 w 149587"/>
                <a:gd name="connsiteY1" fmla="*/ 74413 h 149587"/>
                <a:gd name="connsiteX2" fmla="*/ 74413 w 149587"/>
                <a:gd name="connsiteY2" fmla="*/ 149591 h 149587"/>
                <a:gd name="connsiteX3" fmla="*/ 149591 w 149587"/>
                <a:gd name="connsiteY3" fmla="*/ 75180 h 149587"/>
                <a:gd name="connsiteX4" fmla="*/ 75180 w 149587"/>
                <a:gd name="connsiteY4" fmla="*/ 3 h 149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587" h="149587">
                  <a:moveTo>
                    <a:pt x="75180" y="3"/>
                  </a:moveTo>
                  <a:cubicBezTo>
                    <a:pt x="33756" y="-380"/>
                    <a:pt x="3" y="32989"/>
                    <a:pt x="3" y="74413"/>
                  </a:cubicBezTo>
                  <a:cubicBezTo>
                    <a:pt x="-381" y="115837"/>
                    <a:pt x="32989" y="149591"/>
                    <a:pt x="74413" y="149591"/>
                  </a:cubicBezTo>
                  <a:cubicBezTo>
                    <a:pt x="115837" y="149974"/>
                    <a:pt x="149591" y="116605"/>
                    <a:pt x="149591" y="75180"/>
                  </a:cubicBezTo>
                  <a:cubicBezTo>
                    <a:pt x="149974" y="33756"/>
                    <a:pt x="116604" y="3"/>
                    <a:pt x="75180" y="3"/>
                  </a:cubicBezTo>
                  <a:close/>
                </a:path>
              </a:pathLst>
            </a:custGeom>
            <a:solidFill>
              <a:srgbClr val="FF9C1A"/>
            </a:solidFill>
            <a:ln w="383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A2092304-A301-4F77-84DF-3B8959690020}"/>
                </a:ext>
              </a:extLst>
            </p:cNvPr>
            <p:cNvSpPr/>
            <p:nvPr/>
          </p:nvSpPr>
          <p:spPr>
            <a:xfrm>
              <a:off x="7704638" y="4809805"/>
              <a:ext cx="134245" cy="134245"/>
            </a:xfrm>
            <a:custGeom>
              <a:avLst/>
              <a:gdLst>
                <a:gd name="connsiteX0" fmla="*/ 67889 w 134244"/>
                <a:gd name="connsiteY0" fmla="*/ 0 h 134244"/>
                <a:gd name="connsiteX1" fmla="*/ 0 w 134244"/>
                <a:gd name="connsiteY1" fmla="*/ 67122 h 134244"/>
                <a:gd name="connsiteX2" fmla="*/ 67122 w 134244"/>
                <a:gd name="connsiteY2" fmla="*/ 135012 h 134244"/>
                <a:gd name="connsiteX3" fmla="*/ 135012 w 134244"/>
                <a:gd name="connsiteY3" fmla="*/ 67889 h 134244"/>
                <a:gd name="connsiteX4" fmla="*/ 67889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889" y="0"/>
                  </a:moveTo>
                  <a:cubicBezTo>
                    <a:pt x="30685" y="0"/>
                    <a:pt x="383" y="29918"/>
                    <a:pt x="0" y="67122"/>
                  </a:cubicBezTo>
                  <a:cubicBezTo>
                    <a:pt x="0" y="104327"/>
                    <a:pt x="29917" y="134628"/>
                    <a:pt x="67122" y="135012"/>
                  </a:cubicBezTo>
                  <a:cubicBezTo>
                    <a:pt x="104327" y="135012"/>
                    <a:pt x="134628" y="105095"/>
                    <a:pt x="135012" y="67889"/>
                  </a:cubicBezTo>
                  <a:cubicBezTo>
                    <a:pt x="135395" y="30685"/>
                    <a:pt x="105478" y="383"/>
                    <a:pt x="67889" y="0"/>
                  </a:cubicBezTo>
                  <a:close/>
                </a:path>
              </a:pathLst>
            </a:custGeom>
            <a:solidFill>
              <a:srgbClr val="F47421"/>
            </a:solidFill>
            <a:ln w="383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73F442E-E4BC-40DA-93A7-C58226566852}"/>
                </a:ext>
              </a:extLst>
            </p:cNvPr>
            <p:cNvSpPr/>
            <p:nvPr/>
          </p:nvSpPr>
          <p:spPr>
            <a:xfrm>
              <a:off x="8246221" y="2373451"/>
              <a:ext cx="130409" cy="130409"/>
            </a:xfrm>
            <a:custGeom>
              <a:avLst/>
              <a:gdLst>
                <a:gd name="connsiteX0" fmla="*/ 65972 w 130409"/>
                <a:gd name="connsiteY0" fmla="*/ 0 h 130409"/>
                <a:gd name="connsiteX1" fmla="*/ 0 w 130409"/>
                <a:gd name="connsiteY1" fmla="*/ 65588 h 130409"/>
                <a:gd name="connsiteX2" fmla="*/ 65588 w 130409"/>
                <a:gd name="connsiteY2" fmla="*/ 131560 h 130409"/>
                <a:gd name="connsiteX3" fmla="*/ 131559 w 130409"/>
                <a:gd name="connsiteY3" fmla="*/ 65972 h 130409"/>
                <a:gd name="connsiteX4" fmla="*/ 65972 w 130409"/>
                <a:gd name="connsiteY4" fmla="*/ 0 h 130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09" h="130409">
                  <a:moveTo>
                    <a:pt x="65972" y="0"/>
                  </a:moveTo>
                  <a:cubicBezTo>
                    <a:pt x="29534" y="0"/>
                    <a:pt x="0" y="29150"/>
                    <a:pt x="0" y="65588"/>
                  </a:cubicBezTo>
                  <a:cubicBezTo>
                    <a:pt x="0" y="102026"/>
                    <a:pt x="29150" y="131560"/>
                    <a:pt x="65588" y="131560"/>
                  </a:cubicBezTo>
                  <a:cubicBezTo>
                    <a:pt x="102026" y="131560"/>
                    <a:pt x="131559" y="102410"/>
                    <a:pt x="131559" y="65972"/>
                  </a:cubicBezTo>
                  <a:cubicBezTo>
                    <a:pt x="131559" y="29917"/>
                    <a:pt x="102026" y="0"/>
                    <a:pt x="65972" y="0"/>
                  </a:cubicBezTo>
                  <a:close/>
                </a:path>
              </a:pathLst>
            </a:custGeom>
            <a:solidFill>
              <a:srgbClr val="34B2E5"/>
            </a:solidFill>
            <a:ln w="383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88C69C24-BBA2-408D-A203-B3D9B6F751C8}"/>
                </a:ext>
              </a:extLst>
            </p:cNvPr>
            <p:cNvSpPr/>
            <p:nvPr/>
          </p:nvSpPr>
          <p:spPr>
            <a:xfrm>
              <a:off x="9086594" y="2625448"/>
              <a:ext cx="134245" cy="134245"/>
            </a:xfrm>
            <a:custGeom>
              <a:avLst/>
              <a:gdLst>
                <a:gd name="connsiteX0" fmla="*/ 67506 w 134244"/>
                <a:gd name="connsiteY0" fmla="*/ 0 h 134244"/>
                <a:gd name="connsiteX1" fmla="*/ 0 w 134244"/>
                <a:gd name="connsiteY1" fmla="*/ 66739 h 134244"/>
                <a:gd name="connsiteX2" fmla="*/ 66739 w 134244"/>
                <a:gd name="connsiteY2" fmla="*/ 134245 h 134244"/>
                <a:gd name="connsiteX3" fmla="*/ 134245 w 134244"/>
                <a:gd name="connsiteY3" fmla="*/ 67506 h 134244"/>
                <a:gd name="connsiteX4" fmla="*/ 67506 w 134244"/>
                <a:gd name="connsiteY4" fmla="*/ 0 h 134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244" h="134244">
                  <a:moveTo>
                    <a:pt x="67506" y="0"/>
                  </a:moveTo>
                  <a:cubicBezTo>
                    <a:pt x="30302" y="0"/>
                    <a:pt x="0" y="29917"/>
                    <a:pt x="0" y="66739"/>
                  </a:cubicBezTo>
                  <a:cubicBezTo>
                    <a:pt x="0" y="103944"/>
                    <a:pt x="29918" y="134245"/>
                    <a:pt x="66739" y="134245"/>
                  </a:cubicBezTo>
                  <a:cubicBezTo>
                    <a:pt x="103944" y="134628"/>
                    <a:pt x="134245" y="104328"/>
                    <a:pt x="134245" y="67506"/>
                  </a:cubicBezTo>
                  <a:cubicBezTo>
                    <a:pt x="134245" y="30301"/>
                    <a:pt x="104327" y="0"/>
                    <a:pt x="67506" y="0"/>
                  </a:cubicBezTo>
                  <a:close/>
                </a:path>
              </a:pathLst>
            </a:custGeom>
            <a:solidFill>
              <a:srgbClr val="035481"/>
            </a:solidFill>
            <a:ln w="383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305B5C1D-8266-4860-98D0-3754EC64468B}"/>
                </a:ext>
              </a:extLst>
            </p:cNvPr>
            <p:cNvSpPr/>
            <p:nvPr/>
          </p:nvSpPr>
          <p:spPr>
            <a:xfrm>
              <a:off x="9047853" y="1771264"/>
              <a:ext cx="207121" cy="207121"/>
            </a:xfrm>
            <a:custGeom>
              <a:avLst/>
              <a:gdLst>
                <a:gd name="connsiteX0" fmla="*/ 104713 w 207120"/>
                <a:gd name="connsiteY0" fmla="*/ 210575 h 207120"/>
                <a:gd name="connsiteX1" fmla="*/ 210575 w 207120"/>
                <a:gd name="connsiteY1" fmla="*/ 105864 h 207120"/>
                <a:gd name="connsiteX2" fmla="*/ 105864 w 207120"/>
                <a:gd name="connsiteY2" fmla="*/ 2 h 207120"/>
                <a:gd name="connsiteX3" fmla="*/ 2 w 207120"/>
                <a:gd name="connsiteY3" fmla="*/ 104713 h 207120"/>
                <a:gd name="connsiteX4" fmla="*/ 104713 w 207120"/>
                <a:gd name="connsiteY4" fmla="*/ 210575 h 20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120" h="207120">
                  <a:moveTo>
                    <a:pt x="104713" y="210575"/>
                  </a:moveTo>
                  <a:cubicBezTo>
                    <a:pt x="162630" y="210959"/>
                    <a:pt x="210191" y="164165"/>
                    <a:pt x="210575" y="105864"/>
                  </a:cubicBezTo>
                  <a:cubicBezTo>
                    <a:pt x="210959" y="47947"/>
                    <a:pt x="164164" y="386"/>
                    <a:pt x="105864" y="2"/>
                  </a:cubicBezTo>
                  <a:cubicBezTo>
                    <a:pt x="47947" y="-381"/>
                    <a:pt x="385" y="46413"/>
                    <a:pt x="2" y="104713"/>
                  </a:cubicBezTo>
                  <a:cubicBezTo>
                    <a:pt x="-382" y="163014"/>
                    <a:pt x="46412" y="210192"/>
                    <a:pt x="104713" y="210575"/>
                  </a:cubicBezTo>
                  <a:close/>
                </a:path>
              </a:pathLst>
            </a:custGeom>
            <a:solidFill>
              <a:srgbClr val="34B2E5"/>
            </a:solidFill>
            <a:ln w="383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7EAACD-B4BA-4F6D-8F9E-5152F9A66F73}"/>
                </a:ext>
              </a:extLst>
            </p:cNvPr>
            <p:cNvSpPr/>
            <p:nvPr/>
          </p:nvSpPr>
          <p:spPr>
            <a:xfrm>
              <a:off x="9935406" y="2264137"/>
              <a:ext cx="107396" cy="107396"/>
            </a:xfrm>
            <a:custGeom>
              <a:avLst/>
              <a:gdLst>
                <a:gd name="connsiteX0" fmla="*/ 54082 w 107395"/>
                <a:gd name="connsiteY0" fmla="*/ 0 h 107395"/>
                <a:gd name="connsiteX1" fmla="*/ 0 w 107395"/>
                <a:gd name="connsiteY1" fmla="*/ 53315 h 107395"/>
                <a:gd name="connsiteX2" fmla="*/ 53314 w 107395"/>
                <a:gd name="connsiteY2" fmla="*/ 107396 h 107395"/>
                <a:gd name="connsiteX3" fmla="*/ 107396 w 107395"/>
                <a:gd name="connsiteY3" fmla="*/ 54082 h 107395"/>
                <a:gd name="connsiteX4" fmla="*/ 54082 w 107395"/>
                <a:gd name="connsiteY4" fmla="*/ 0 h 107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95" h="107395">
                  <a:moveTo>
                    <a:pt x="54082" y="0"/>
                  </a:moveTo>
                  <a:cubicBezTo>
                    <a:pt x="24547" y="0"/>
                    <a:pt x="384" y="23781"/>
                    <a:pt x="0" y="53315"/>
                  </a:cubicBezTo>
                  <a:cubicBezTo>
                    <a:pt x="0" y="82848"/>
                    <a:pt x="23780" y="107013"/>
                    <a:pt x="53314" y="107396"/>
                  </a:cubicBezTo>
                  <a:cubicBezTo>
                    <a:pt x="82849" y="107396"/>
                    <a:pt x="107012" y="83615"/>
                    <a:pt x="107396" y="54082"/>
                  </a:cubicBezTo>
                  <a:cubicBezTo>
                    <a:pt x="107396" y="24164"/>
                    <a:pt x="83616" y="0"/>
                    <a:pt x="54082" y="0"/>
                  </a:cubicBezTo>
                  <a:close/>
                </a:path>
              </a:pathLst>
            </a:custGeom>
            <a:solidFill>
              <a:srgbClr val="035481"/>
            </a:solidFill>
            <a:ln w="383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CCFC4CE5-2B13-4F39-B9F3-50FCD3ED9AB0}"/>
                </a:ext>
              </a:extLst>
            </p:cNvPr>
            <p:cNvSpPr/>
            <p:nvPr/>
          </p:nvSpPr>
          <p:spPr>
            <a:xfrm>
              <a:off x="9530753" y="602185"/>
              <a:ext cx="118903" cy="118903"/>
            </a:xfrm>
            <a:custGeom>
              <a:avLst/>
              <a:gdLst>
                <a:gd name="connsiteX0" fmla="*/ 59835 w 118902"/>
                <a:gd name="connsiteY0" fmla="*/ 0 h 118902"/>
                <a:gd name="connsiteX1" fmla="*/ 0 w 118902"/>
                <a:gd name="connsiteY1" fmla="*/ 59451 h 118902"/>
                <a:gd name="connsiteX2" fmla="*/ 59451 w 118902"/>
                <a:gd name="connsiteY2" fmla="*/ 119286 h 118902"/>
                <a:gd name="connsiteX3" fmla="*/ 119287 w 118902"/>
                <a:gd name="connsiteY3" fmla="*/ 59835 h 118902"/>
                <a:gd name="connsiteX4" fmla="*/ 59835 w 118902"/>
                <a:gd name="connsiteY4" fmla="*/ 0 h 1189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02" h="118902">
                  <a:moveTo>
                    <a:pt x="59835" y="0"/>
                  </a:moveTo>
                  <a:cubicBezTo>
                    <a:pt x="26849" y="0"/>
                    <a:pt x="0" y="26465"/>
                    <a:pt x="0" y="59451"/>
                  </a:cubicBezTo>
                  <a:cubicBezTo>
                    <a:pt x="0" y="92437"/>
                    <a:pt x="26465" y="119286"/>
                    <a:pt x="59451" y="119286"/>
                  </a:cubicBezTo>
                  <a:cubicBezTo>
                    <a:pt x="92438" y="119286"/>
                    <a:pt x="119287" y="92821"/>
                    <a:pt x="119287" y="59835"/>
                  </a:cubicBezTo>
                  <a:cubicBezTo>
                    <a:pt x="119287" y="27233"/>
                    <a:pt x="92821" y="384"/>
                    <a:pt x="59835" y="0"/>
                  </a:cubicBezTo>
                  <a:close/>
                </a:path>
              </a:pathLst>
            </a:custGeom>
            <a:solidFill>
              <a:srgbClr val="035481"/>
            </a:solidFill>
            <a:ln w="383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7E511CA-3683-4D36-AA9C-23DBE2B43F24}"/>
                </a:ext>
              </a:extLst>
            </p:cNvPr>
            <p:cNvSpPr/>
            <p:nvPr/>
          </p:nvSpPr>
          <p:spPr>
            <a:xfrm>
              <a:off x="11263664" y="6319869"/>
              <a:ext cx="111232" cy="111232"/>
            </a:xfrm>
            <a:custGeom>
              <a:avLst/>
              <a:gdLst>
                <a:gd name="connsiteX0" fmla="*/ 55999 w 111231"/>
                <a:gd name="connsiteY0" fmla="*/ 0 h 111231"/>
                <a:gd name="connsiteX1" fmla="*/ 0 w 111231"/>
                <a:gd name="connsiteY1" fmla="*/ 55616 h 111231"/>
                <a:gd name="connsiteX2" fmla="*/ 55616 w 111231"/>
                <a:gd name="connsiteY2" fmla="*/ 111615 h 111231"/>
                <a:gd name="connsiteX3" fmla="*/ 111615 w 111231"/>
                <a:gd name="connsiteY3" fmla="*/ 56000 h 111231"/>
                <a:gd name="connsiteX4" fmla="*/ 55999 w 111231"/>
                <a:gd name="connsiteY4" fmla="*/ 0 h 111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231" h="111231">
                  <a:moveTo>
                    <a:pt x="55999" y="0"/>
                  </a:moveTo>
                  <a:cubicBezTo>
                    <a:pt x="25314" y="0"/>
                    <a:pt x="0" y="24548"/>
                    <a:pt x="0" y="55616"/>
                  </a:cubicBezTo>
                  <a:cubicBezTo>
                    <a:pt x="0" y="86300"/>
                    <a:pt x="24547" y="111615"/>
                    <a:pt x="55616" y="111615"/>
                  </a:cubicBezTo>
                  <a:cubicBezTo>
                    <a:pt x="86300" y="111615"/>
                    <a:pt x="111615" y="87068"/>
                    <a:pt x="111615" y="56000"/>
                  </a:cubicBezTo>
                  <a:cubicBezTo>
                    <a:pt x="111615" y="25315"/>
                    <a:pt x="86683" y="384"/>
                    <a:pt x="55999" y="0"/>
                  </a:cubicBezTo>
                  <a:close/>
                </a:path>
              </a:pathLst>
            </a:custGeom>
            <a:solidFill>
              <a:srgbClr val="00B050"/>
            </a:solidFill>
            <a:ln w="383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282031B-018F-4BDF-A3A9-A510AF2E3CA8}"/>
                </a:ext>
              </a:extLst>
            </p:cNvPr>
            <p:cNvSpPr/>
            <p:nvPr/>
          </p:nvSpPr>
          <p:spPr>
            <a:xfrm>
              <a:off x="11596007" y="5062623"/>
              <a:ext cx="195614" cy="195614"/>
            </a:xfrm>
            <a:custGeom>
              <a:avLst/>
              <a:gdLst>
                <a:gd name="connsiteX0" fmla="*/ 147269 w 195614"/>
                <a:gd name="connsiteY0" fmla="*/ 49090 h 195614"/>
                <a:gd name="connsiteX1" fmla="*/ 147268 w 195614"/>
                <a:gd name="connsiteY1" fmla="*/ 147269 h 195614"/>
                <a:gd name="connsiteX2" fmla="*/ 49089 w 195614"/>
                <a:gd name="connsiteY2" fmla="*/ 147269 h 195614"/>
                <a:gd name="connsiteX3" fmla="*/ 49089 w 195614"/>
                <a:gd name="connsiteY3" fmla="*/ 49090 h 195614"/>
                <a:gd name="connsiteX4" fmla="*/ 147269 w 195614"/>
                <a:gd name="connsiteY4" fmla="*/ 49090 h 195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14" h="195614">
                  <a:moveTo>
                    <a:pt x="147269" y="49090"/>
                  </a:moveTo>
                  <a:cubicBezTo>
                    <a:pt x="174380" y="76201"/>
                    <a:pt x="174380" y="120158"/>
                    <a:pt x="147268" y="147269"/>
                  </a:cubicBezTo>
                  <a:cubicBezTo>
                    <a:pt x="120157" y="174380"/>
                    <a:pt x="76200" y="174381"/>
                    <a:pt x="49089" y="147269"/>
                  </a:cubicBezTo>
                  <a:cubicBezTo>
                    <a:pt x="21978" y="120158"/>
                    <a:pt x="21978" y="76201"/>
                    <a:pt x="49089" y="49090"/>
                  </a:cubicBezTo>
                  <a:cubicBezTo>
                    <a:pt x="76201" y="21979"/>
                    <a:pt x="120157" y="21978"/>
                    <a:pt x="147269" y="49090"/>
                  </a:cubicBezTo>
                  <a:close/>
                </a:path>
              </a:pathLst>
            </a:custGeom>
            <a:solidFill>
              <a:srgbClr val="00B050"/>
            </a:solidFill>
            <a:ln w="383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68879E4-30FC-4184-8F85-A7191C38BCC1}"/>
                </a:ext>
              </a:extLst>
            </p:cNvPr>
            <p:cNvSpPr/>
            <p:nvPr/>
          </p:nvSpPr>
          <p:spPr>
            <a:xfrm>
              <a:off x="5000945" y="5930176"/>
              <a:ext cx="122738" cy="122738"/>
            </a:xfrm>
            <a:custGeom>
              <a:avLst/>
              <a:gdLst>
                <a:gd name="connsiteX0" fmla="*/ 123505 w 122738"/>
                <a:gd name="connsiteY0" fmla="*/ 61752 h 122738"/>
                <a:gd name="connsiteX1" fmla="*/ 61753 w 122738"/>
                <a:gd name="connsiteY1" fmla="*/ 123505 h 122738"/>
                <a:gd name="connsiteX2" fmla="*/ 0 w 122738"/>
                <a:gd name="connsiteY2" fmla="*/ 61752 h 122738"/>
                <a:gd name="connsiteX3" fmla="*/ 61753 w 122738"/>
                <a:gd name="connsiteY3" fmla="*/ 0 h 122738"/>
                <a:gd name="connsiteX4" fmla="*/ 123505 w 122738"/>
                <a:gd name="connsiteY4" fmla="*/ 61752 h 122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38" h="122738">
                  <a:moveTo>
                    <a:pt x="123505" y="61752"/>
                  </a:moveTo>
                  <a:cubicBezTo>
                    <a:pt x="123505" y="95857"/>
                    <a:pt x="95857" y="123505"/>
                    <a:pt x="61753" y="123505"/>
                  </a:cubicBezTo>
                  <a:cubicBezTo>
                    <a:pt x="27648" y="123505"/>
                    <a:pt x="0" y="95857"/>
                    <a:pt x="0" y="61752"/>
                  </a:cubicBezTo>
                  <a:cubicBezTo>
                    <a:pt x="0" y="27648"/>
                    <a:pt x="27648" y="0"/>
                    <a:pt x="61753" y="0"/>
                  </a:cubicBezTo>
                  <a:cubicBezTo>
                    <a:pt x="95857" y="0"/>
                    <a:pt x="123505" y="27648"/>
                    <a:pt x="123505" y="61752"/>
                  </a:cubicBezTo>
                  <a:close/>
                </a:path>
              </a:pathLst>
            </a:custGeom>
            <a:solidFill>
              <a:srgbClr val="216D62"/>
            </a:solidFill>
            <a:ln w="3835" cap="flat">
              <a:noFill/>
              <a:prstDash val="solid"/>
              <a:miter/>
            </a:ln>
          </p:spPr>
          <p:txBody>
            <a:bodyPr rtlCol="0" anchor="ctr"/>
            <a:lstStyle/>
            <a:p>
              <a:endParaRPr lang="en-US"/>
            </a:p>
          </p:txBody>
        </p:sp>
      </p:grpSp>
    </p:spTree>
    <p:extLst>
      <p:ext uri="{BB962C8B-B14F-4D97-AF65-F5344CB8AC3E}">
        <p14:creationId xmlns:p14="http://schemas.microsoft.com/office/powerpoint/2010/main" val="27200639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3" name="Group 4">
            <a:extLst>
              <a:ext uri="{FF2B5EF4-FFF2-40B4-BE49-F238E27FC236}">
                <a16:creationId xmlns:a16="http://schemas.microsoft.com/office/drawing/2014/main" id="{F722694C-0E13-441E-912D-BF260D2288E0}"/>
              </a:ext>
            </a:extLst>
          </p:cNvPr>
          <p:cNvGrpSpPr>
            <a:grpSpLocks/>
          </p:cNvGrpSpPr>
          <p:nvPr userDrawn="1"/>
        </p:nvGrpSpPr>
        <p:grpSpPr bwMode="auto">
          <a:xfrm>
            <a:off x="442615" y="1199910"/>
            <a:ext cx="2194560" cy="54864"/>
            <a:chOff x="4427" y="3199"/>
            <a:chExt cx="1196" cy="66"/>
          </a:xfrm>
        </p:grpSpPr>
        <p:sp>
          <p:nvSpPr>
            <p:cNvPr id="16" name="AutoShape 3">
              <a:extLst>
                <a:ext uri="{FF2B5EF4-FFF2-40B4-BE49-F238E27FC236}">
                  <a16:creationId xmlns:a16="http://schemas.microsoft.com/office/drawing/2014/main" id="{C9D710BC-6B15-41A9-A437-7656C22FF863}"/>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2F75D4FC-19DA-428A-A2B1-795684187B44}"/>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79A29BB-E82B-4C32-A27C-E4DB6044F895}"/>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E3FC5E32-2AF6-454E-90F8-DBA24FA907D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8532439-FF7B-4FEB-802A-E64B33221EBC}"/>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49A7C35D-D3F9-422B-AC36-08E86FCD9AA5}"/>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412E51EE-891E-4A3B-9613-45116FD6826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30778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034" y="1600200"/>
            <a:ext cx="1135756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Oval 8">
            <a:extLst>
              <a:ext uri="{FF2B5EF4-FFF2-40B4-BE49-F238E27FC236}">
                <a16:creationId xmlns:a16="http://schemas.microsoft.com/office/drawing/2014/main" id="{0623DF71-177A-4030-8840-ECCDE7ADFAA4}"/>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4">
            <a:extLst>
              <a:ext uri="{FF2B5EF4-FFF2-40B4-BE49-F238E27FC236}">
                <a16:creationId xmlns:a16="http://schemas.microsoft.com/office/drawing/2014/main" id="{7A8F558E-5EF9-4F20-A3A9-09854AA173E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1" name="TextBox 10">
            <a:extLst>
              <a:ext uri="{FF2B5EF4-FFF2-40B4-BE49-F238E27FC236}">
                <a16:creationId xmlns:a16="http://schemas.microsoft.com/office/drawing/2014/main" id="{BA9D1A30-1A46-46EC-BD30-91E3562A817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2" name="Group 4">
            <a:extLst>
              <a:ext uri="{FF2B5EF4-FFF2-40B4-BE49-F238E27FC236}">
                <a16:creationId xmlns:a16="http://schemas.microsoft.com/office/drawing/2014/main" id="{EE6EADA9-63AC-4647-A3E6-902D1DED2888}"/>
              </a:ext>
            </a:extLst>
          </p:cNvPr>
          <p:cNvGrpSpPr>
            <a:grpSpLocks noChangeAspect="1"/>
          </p:cNvGrpSpPr>
          <p:nvPr userDrawn="1"/>
        </p:nvGrpSpPr>
        <p:grpSpPr bwMode="auto">
          <a:xfrm>
            <a:off x="417382" y="6219825"/>
            <a:ext cx="1173293" cy="561975"/>
            <a:chOff x="5557" y="2809"/>
            <a:chExt cx="1712" cy="820"/>
          </a:xfrm>
        </p:grpSpPr>
        <p:sp>
          <p:nvSpPr>
            <p:cNvPr id="13" name="Freeform 5">
              <a:extLst>
                <a:ext uri="{FF2B5EF4-FFF2-40B4-BE49-F238E27FC236}">
                  <a16:creationId xmlns:a16="http://schemas.microsoft.com/office/drawing/2014/main" id="{1C37E59E-5C02-4C44-A72E-08719062246C}"/>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B9751CA9-FDEA-4DB3-B6A9-499014C7FD8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E66024FA-1444-49BD-BCDB-0A0D45F59E3E}"/>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D80C4F3A-7FC8-4189-8534-478A0C27DA3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4F42C19F-4F31-47F3-B474-966DF6E46034}"/>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2E2DB398-A2DD-4286-84FB-D11DAE77A4C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
              <a:extLst>
                <a:ext uri="{FF2B5EF4-FFF2-40B4-BE49-F238E27FC236}">
                  <a16:creationId xmlns:a16="http://schemas.microsoft.com/office/drawing/2014/main" id="{54022BE4-C5C1-4F01-926F-5DE74F3C13C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2">
              <a:extLst>
                <a:ext uri="{FF2B5EF4-FFF2-40B4-BE49-F238E27FC236}">
                  <a16:creationId xmlns:a16="http://schemas.microsoft.com/office/drawing/2014/main" id="{4807EBC2-B435-467C-987F-858494A70800}"/>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3">
              <a:extLst>
                <a:ext uri="{FF2B5EF4-FFF2-40B4-BE49-F238E27FC236}">
                  <a16:creationId xmlns:a16="http://schemas.microsoft.com/office/drawing/2014/main" id="{B25E0A32-F723-43BC-ADDC-A46E2DCEF961}"/>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4">
              <a:extLst>
                <a:ext uri="{FF2B5EF4-FFF2-40B4-BE49-F238E27FC236}">
                  <a16:creationId xmlns:a16="http://schemas.microsoft.com/office/drawing/2014/main" id="{F0A6E0F5-18EF-4153-8900-7947BBF2AA36}"/>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5">
              <a:extLst>
                <a:ext uri="{FF2B5EF4-FFF2-40B4-BE49-F238E27FC236}">
                  <a16:creationId xmlns:a16="http://schemas.microsoft.com/office/drawing/2014/main" id="{11F3D00D-1A1F-4158-988A-482D00AF55AC}"/>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
              <a:extLst>
                <a:ext uri="{FF2B5EF4-FFF2-40B4-BE49-F238E27FC236}">
                  <a16:creationId xmlns:a16="http://schemas.microsoft.com/office/drawing/2014/main" id="{C22570DF-6300-4260-AB7F-382FBAE3AE65}"/>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7">
              <a:extLst>
                <a:ext uri="{FF2B5EF4-FFF2-40B4-BE49-F238E27FC236}">
                  <a16:creationId xmlns:a16="http://schemas.microsoft.com/office/drawing/2014/main" id="{516C80A7-914F-4352-9EFA-2978D1949B73}"/>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8">
              <a:extLst>
                <a:ext uri="{FF2B5EF4-FFF2-40B4-BE49-F238E27FC236}">
                  <a16:creationId xmlns:a16="http://schemas.microsoft.com/office/drawing/2014/main" id="{EC1454C3-6516-4D2B-8E88-22B7037DE471}"/>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9">
              <a:extLst>
                <a:ext uri="{FF2B5EF4-FFF2-40B4-BE49-F238E27FC236}">
                  <a16:creationId xmlns:a16="http://schemas.microsoft.com/office/drawing/2014/main" id="{0B685EA6-5D33-4C0B-A0B4-3DF3B6B3082E}"/>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0">
              <a:extLst>
                <a:ext uri="{FF2B5EF4-FFF2-40B4-BE49-F238E27FC236}">
                  <a16:creationId xmlns:a16="http://schemas.microsoft.com/office/drawing/2014/main" id="{8BFCD39E-FC36-4C83-98FD-D1B03AB1DD3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1">
              <a:extLst>
                <a:ext uri="{FF2B5EF4-FFF2-40B4-BE49-F238E27FC236}">
                  <a16:creationId xmlns:a16="http://schemas.microsoft.com/office/drawing/2014/main" id="{6C4CC79F-3C3D-49FE-AAA6-122864B2B71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4EA5CAC5-90B7-47B5-B593-B88A0E5A9B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
              <a:extLst>
                <a:ext uri="{FF2B5EF4-FFF2-40B4-BE49-F238E27FC236}">
                  <a16:creationId xmlns:a16="http://schemas.microsoft.com/office/drawing/2014/main" id="{880904F3-EF17-4F5A-81AB-D27605A9B8D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4">
              <a:extLst>
                <a:ext uri="{FF2B5EF4-FFF2-40B4-BE49-F238E27FC236}">
                  <a16:creationId xmlns:a16="http://schemas.microsoft.com/office/drawing/2014/main" id="{D39609D3-B774-41E8-8BCF-14E1C790665F}"/>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5">
              <a:extLst>
                <a:ext uri="{FF2B5EF4-FFF2-40B4-BE49-F238E27FC236}">
                  <a16:creationId xmlns:a16="http://schemas.microsoft.com/office/drawing/2014/main" id="{0ED7D37F-4CA5-4EC8-8275-62038AAEE535}"/>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6">
              <a:extLst>
                <a:ext uri="{FF2B5EF4-FFF2-40B4-BE49-F238E27FC236}">
                  <a16:creationId xmlns:a16="http://schemas.microsoft.com/office/drawing/2014/main" id="{F5605DEF-1C7B-48EC-8A95-E379E875C768}"/>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7">
              <a:extLst>
                <a:ext uri="{FF2B5EF4-FFF2-40B4-BE49-F238E27FC236}">
                  <a16:creationId xmlns:a16="http://schemas.microsoft.com/office/drawing/2014/main" id="{97B40B57-57DC-4585-9248-68B5E43A4730}"/>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8">
              <a:extLst>
                <a:ext uri="{FF2B5EF4-FFF2-40B4-BE49-F238E27FC236}">
                  <a16:creationId xmlns:a16="http://schemas.microsoft.com/office/drawing/2014/main" id="{8E5B4B19-0A90-4FBA-ADEA-4130619EF67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9">
              <a:extLst>
                <a:ext uri="{FF2B5EF4-FFF2-40B4-BE49-F238E27FC236}">
                  <a16:creationId xmlns:a16="http://schemas.microsoft.com/office/drawing/2014/main" id="{159C5DA4-7A8A-4F37-9456-06BB4E82F86E}"/>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4" name="Freeform 5">
            <a:extLst>
              <a:ext uri="{FF2B5EF4-FFF2-40B4-BE49-F238E27FC236}">
                <a16:creationId xmlns:a16="http://schemas.microsoft.com/office/drawing/2014/main" id="{482412A0-1259-4472-8023-D7F610247356}"/>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5" name="Title 1">
            <a:extLst>
              <a:ext uri="{FF2B5EF4-FFF2-40B4-BE49-F238E27FC236}">
                <a16:creationId xmlns:a16="http://schemas.microsoft.com/office/drawing/2014/main" id="{88BF67A5-A2E5-448F-8A9C-F31BF214D980}"/>
              </a:ext>
            </a:extLst>
          </p:cNvPr>
          <p:cNvSpPr>
            <a:spLocks noGrp="1"/>
          </p:cNvSpPr>
          <p:nvPr>
            <p:ph type="title" hasCustomPrompt="1"/>
          </p:nvPr>
        </p:nvSpPr>
        <p:spPr>
          <a:xfrm>
            <a:off x="428036" y="304799"/>
            <a:ext cx="11154364" cy="651166"/>
          </a:xfrm>
          <a:prstGeom prst="rect">
            <a:avLst/>
          </a:prstGeom>
        </p:spPr>
        <p:txBody>
          <a:bodyPr lIns="0" rIns="0">
            <a:noAutofit/>
          </a:bodyPr>
          <a:lstStyle>
            <a:lvl1pPr>
              <a:lnSpc>
                <a:spcPct val="70000"/>
              </a:lnSpc>
              <a:defRPr sz="4000" cap="all" baseline="0">
                <a:solidFill>
                  <a:schemeClr val="tx1"/>
                </a:solidFill>
                <a:latin typeface="Franklin Gothic Heavy" panose="020B0903020102020204" pitchFamily="34" charset="0"/>
              </a:defRPr>
            </a:lvl1pPr>
          </a:lstStyle>
          <a:p>
            <a:r>
              <a:rPr lang="en-US"/>
              <a:t>CLICK TO EDIT MASTER TITLE STYLE</a:t>
            </a:r>
          </a:p>
        </p:txBody>
      </p:sp>
      <p:sp>
        <p:nvSpPr>
          <p:cNvPr id="46" name="Subtitle 2">
            <a:extLst>
              <a:ext uri="{FF2B5EF4-FFF2-40B4-BE49-F238E27FC236}">
                <a16:creationId xmlns:a16="http://schemas.microsoft.com/office/drawing/2014/main" id="{0E221131-5D83-4829-AEFD-8DBB51646497}"/>
              </a:ext>
            </a:extLst>
          </p:cNvPr>
          <p:cNvSpPr>
            <a:spLocks noGrp="1"/>
          </p:cNvSpPr>
          <p:nvPr>
            <p:ph type="subTitle" idx="13" hasCustomPrompt="1"/>
          </p:nvPr>
        </p:nvSpPr>
        <p:spPr>
          <a:xfrm>
            <a:off x="428035" y="751359"/>
            <a:ext cx="11168220" cy="287729"/>
          </a:xfrm>
        </p:spPr>
        <p:txBody>
          <a:bodyPr lIns="0" tIns="45720" rIns="0" bIns="45720">
            <a:noAutofit/>
          </a:bodyPr>
          <a:lstStyle>
            <a:lvl1pPr marL="0" indent="0" algn="l">
              <a:buNone/>
              <a:defRPr sz="2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7" name="Group 4">
            <a:extLst>
              <a:ext uri="{FF2B5EF4-FFF2-40B4-BE49-F238E27FC236}">
                <a16:creationId xmlns:a16="http://schemas.microsoft.com/office/drawing/2014/main" id="{E040B7AB-D31D-49BD-90FC-4A3EF3DA9826}"/>
              </a:ext>
            </a:extLst>
          </p:cNvPr>
          <p:cNvGrpSpPr>
            <a:grpSpLocks/>
          </p:cNvGrpSpPr>
          <p:nvPr userDrawn="1"/>
        </p:nvGrpSpPr>
        <p:grpSpPr bwMode="auto">
          <a:xfrm>
            <a:off x="442615" y="1199910"/>
            <a:ext cx="2194560" cy="54864"/>
            <a:chOff x="4427" y="3199"/>
            <a:chExt cx="1196" cy="66"/>
          </a:xfrm>
        </p:grpSpPr>
        <p:sp>
          <p:nvSpPr>
            <p:cNvPr id="48" name="AutoShape 3">
              <a:extLst>
                <a:ext uri="{FF2B5EF4-FFF2-40B4-BE49-F238E27FC236}">
                  <a16:creationId xmlns:a16="http://schemas.microsoft.com/office/drawing/2014/main" id="{FB226E3A-12A5-4F06-AA80-4F1F37763BAD}"/>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5">
              <a:extLst>
                <a:ext uri="{FF2B5EF4-FFF2-40B4-BE49-F238E27FC236}">
                  <a16:creationId xmlns:a16="http://schemas.microsoft.com/office/drawing/2014/main" id="{E6A4A5B0-B744-4671-9E50-FDA496A2B1F5}"/>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
              <a:extLst>
                <a:ext uri="{FF2B5EF4-FFF2-40B4-BE49-F238E27FC236}">
                  <a16:creationId xmlns:a16="http://schemas.microsoft.com/office/drawing/2014/main" id="{B1CB9D23-C86D-4995-8C56-44777645918F}"/>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7">
              <a:extLst>
                <a:ext uri="{FF2B5EF4-FFF2-40B4-BE49-F238E27FC236}">
                  <a16:creationId xmlns:a16="http://schemas.microsoft.com/office/drawing/2014/main" id="{12918C52-548D-467B-9B92-035F445764C0}"/>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8">
              <a:extLst>
                <a:ext uri="{FF2B5EF4-FFF2-40B4-BE49-F238E27FC236}">
                  <a16:creationId xmlns:a16="http://schemas.microsoft.com/office/drawing/2014/main" id="{BB87039A-9B1C-4EB6-9270-29D26BE5D2C8}"/>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9">
              <a:extLst>
                <a:ext uri="{FF2B5EF4-FFF2-40B4-BE49-F238E27FC236}">
                  <a16:creationId xmlns:a16="http://schemas.microsoft.com/office/drawing/2014/main" id="{7BC6400A-B014-407E-89AB-9509C50AE593}"/>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0">
              <a:extLst>
                <a:ext uri="{FF2B5EF4-FFF2-40B4-BE49-F238E27FC236}">
                  <a16:creationId xmlns:a16="http://schemas.microsoft.com/office/drawing/2014/main" id="{94D5B242-9803-41ED-92B9-67AEA17760BC}"/>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30155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3345" y="1607127"/>
            <a:ext cx="5541819"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2982" y="1607127"/>
            <a:ext cx="5597236" cy="45698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Oval 8">
            <a:extLst>
              <a:ext uri="{FF2B5EF4-FFF2-40B4-BE49-F238E27FC236}">
                <a16:creationId xmlns:a16="http://schemas.microsoft.com/office/drawing/2014/main" id="{83A1108E-2E9D-4BBC-A72B-9BE21151CA3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Slide Number Placeholder 4">
            <a:extLst>
              <a:ext uri="{FF2B5EF4-FFF2-40B4-BE49-F238E27FC236}">
                <a16:creationId xmlns:a16="http://schemas.microsoft.com/office/drawing/2014/main" id="{8642D581-F1B2-469A-88F4-9AA698F49399}"/>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2" name="TextBox 11">
            <a:extLst>
              <a:ext uri="{FF2B5EF4-FFF2-40B4-BE49-F238E27FC236}">
                <a16:creationId xmlns:a16="http://schemas.microsoft.com/office/drawing/2014/main" id="{F0B188C6-E7BB-4F33-84B1-B5900D4381C5}"/>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3" name="Group 4">
            <a:extLst>
              <a:ext uri="{FF2B5EF4-FFF2-40B4-BE49-F238E27FC236}">
                <a16:creationId xmlns:a16="http://schemas.microsoft.com/office/drawing/2014/main" id="{9236CC9B-8502-48F7-A90D-E161958FED62}"/>
              </a:ext>
            </a:extLst>
          </p:cNvPr>
          <p:cNvGrpSpPr>
            <a:grpSpLocks noChangeAspect="1"/>
          </p:cNvGrpSpPr>
          <p:nvPr userDrawn="1"/>
        </p:nvGrpSpPr>
        <p:grpSpPr bwMode="auto">
          <a:xfrm>
            <a:off x="417382" y="6219825"/>
            <a:ext cx="1173293" cy="561975"/>
            <a:chOff x="5557" y="2809"/>
            <a:chExt cx="1712" cy="820"/>
          </a:xfrm>
        </p:grpSpPr>
        <p:sp>
          <p:nvSpPr>
            <p:cNvPr id="14" name="Freeform 5">
              <a:extLst>
                <a:ext uri="{FF2B5EF4-FFF2-40B4-BE49-F238E27FC236}">
                  <a16:creationId xmlns:a16="http://schemas.microsoft.com/office/drawing/2014/main" id="{10FF3ED8-AA94-4D44-81D6-EC8B3C710DCF}"/>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A27E8DB-5A78-4F81-A9E1-2BB04E620F8E}"/>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7">
              <a:extLst>
                <a:ext uri="{FF2B5EF4-FFF2-40B4-BE49-F238E27FC236}">
                  <a16:creationId xmlns:a16="http://schemas.microsoft.com/office/drawing/2014/main" id="{7CD3E113-A807-47A2-B754-DEEB277D0DA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8">
              <a:extLst>
                <a:ext uri="{FF2B5EF4-FFF2-40B4-BE49-F238E27FC236}">
                  <a16:creationId xmlns:a16="http://schemas.microsoft.com/office/drawing/2014/main" id="{9CBA73EE-40D4-4914-9816-EAC0375CDE3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C1E54BFD-CD05-4A4A-A67E-C354CBD599D6}"/>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
              <a:extLst>
                <a:ext uri="{FF2B5EF4-FFF2-40B4-BE49-F238E27FC236}">
                  <a16:creationId xmlns:a16="http://schemas.microsoft.com/office/drawing/2014/main" id="{B51BC2EF-FE8D-4753-B73E-D04E407B6E7D}"/>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A0E0A8E-F76E-4725-BF95-21E700542F3E}"/>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2">
              <a:extLst>
                <a:ext uri="{FF2B5EF4-FFF2-40B4-BE49-F238E27FC236}">
                  <a16:creationId xmlns:a16="http://schemas.microsoft.com/office/drawing/2014/main" id="{25A554A7-BD38-4CF1-A482-79C8845FB2CD}"/>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3">
              <a:extLst>
                <a:ext uri="{FF2B5EF4-FFF2-40B4-BE49-F238E27FC236}">
                  <a16:creationId xmlns:a16="http://schemas.microsoft.com/office/drawing/2014/main" id="{B9D03BF3-538A-4580-B7B1-CEC05AEF72EA}"/>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4">
              <a:extLst>
                <a:ext uri="{FF2B5EF4-FFF2-40B4-BE49-F238E27FC236}">
                  <a16:creationId xmlns:a16="http://schemas.microsoft.com/office/drawing/2014/main" id="{49813986-67F6-4EED-8F3D-6C49F6ADE8A4}"/>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5">
              <a:extLst>
                <a:ext uri="{FF2B5EF4-FFF2-40B4-BE49-F238E27FC236}">
                  <a16:creationId xmlns:a16="http://schemas.microsoft.com/office/drawing/2014/main" id="{AA43DEF7-5CDD-4151-B87F-32F228F8B8FE}"/>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
              <a:extLst>
                <a:ext uri="{FF2B5EF4-FFF2-40B4-BE49-F238E27FC236}">
                  <a16:creationId xmlns:a16="http://schemas.microsoft.com/office/drawing/2014/main" id="{08CC91DA-27EC-4597-9127-EB86B23695EC}"/>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7">
              <a:extLst>
                <a:ext uri="{FF2B5EF4-FFF2-40B4-BE49-F238E27FC236}">
                  <a16:creationId xmlns:a16="http://schemas.microsoft.com/office/drawing/2014/main" id="{B78DDF16-223F-4662-9E88-84EA11119A16}"/>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8">
              <a:extLst>
                <a:ext uri="{FF2B5EF4-FFF2-40B4-BE49-F238E27FC236}">
                  <a16:creationId xmlns:a16="http://schemas.microsoft.com/office/drawing/2014/main" id="{12D0CB83-D867-45BC-A779-68548503AD53}"/>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9">
              <a:extLst>
                <a:ext uri="{FF2B5EF4-FFF2-40B4-BE49-F238E27FC236}">
                  <a16:creationId xmlns:a16="http://schemas.microsoft.com/office/drawing/2014/main" id="{50A56491-0553-4FBA-B2B8-B9DE8C5931C8}"/>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0">
              <a:extLst>
                <a:ext uri="{FF2B5EF4-FFF2-40B4-BE49-F238E27FC236}">
                  <a16:creationId xmlns:a16="http://schemas.microsoft.com/office/drawing/2014/main" id="{2B447A8F-EA24-42EA-9739-D17C70E9CF0F}"/>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1">
              <a:extLst>
                <a:ext uri="{FF2B5EF4-FFF2-40B4-BE49-F238E27FC236}">
                  <a16:creationId xmlns:a16="http://schemas.microsoft.com/office/drawing/2014/main" id="{0D3B9148-88AC-4CDC-B06E-854ABE4DF38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2">
              <a:extLst>
                <a:ext uri="{FF2B5EF4-FFF2-40B4-BE49-F238E27FC236}">
                  <a16:creationId xmlns:a16="http://schemas.microsoft.com/office/drawing/2014/main" id="{11055583-7FA9-4FBE-9B24-2C8D3521EC04}"/>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
              <a:extLst>
                <a:ext uri="{FF2B5EF4-FFF2-40B4-BE49-F238E27FC236}">
                  <a16:creationId xmlns:a16="http://schemas.microsoft.com/office/drawing/2014/main" id="{18FD105E-2739-44B4-854B-B2EDAE35ADE9}"/>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4">
              <a:extLst>
                <a:ext uri="{FF2B5EF4-FFF2-40B4-BE49-F238E27FC236}">
                  <a16:creationId xmlns:a16="http://schemas.microsoft.com/office/drawing/2014/main" id="{A63C6E6B-9CB7-4BAA-B03C-18CF6877F6F7}"/>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5">
              <a:extLst>
                <a:ext uri="{FF2B5EF4-FFF2-40B4-BE49-F238E27FC236}">
                  <a16:creationId xmlns:a16="http://schemas.microsoft.com/office/drawing/2014/main" id="{CE80BE94-75AF-47E0-B6A6-709B4C13896E}"/>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6">
              <a:extLst>
                <a:ext uri="{FF2B5EF4-FFF2-40B4-BE49-F238E27FC236}">
                  <a16:creationId xmlns:a16="http://schemas.microsoft.com/office/drawing/2014/main" id="{ADE70F92-52DB-4ADA-B971-55D155D23A87}"/>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7">
              <a:extLst>
                <a:ext uri="{FF2B5EF4-FFF2-40B4-BE49-F238E27FC236}">
                  <a16:creationId xmlns:a16="http://schemas.microsoft.com/office/drawing/2014/main" id="{8AF5EE3C-3E95-4122-9411-842487A2E8EB}"/>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8">
              <a:extLst>
                <a:ext uri="{FF2B5EF4-FFF2-40B4-BE49-F238E27FC236}">
                  <a16:creationId xmlns:a16="http://schemas.microsoft.com/office/drawing/2014/main" id="{E6881A34-44D7-40DC-BC06-80B7442651C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
              <a:extLst>
                <a:ext uri="{FF2B5EF4-FFF2-40B4-BE49-F238E27FC236}">
                  <a16:creationId xmlns:a16="http://schemas.microsoft.com/office/drawing/2014/main" id="{D44638C7-86D3-4DD8-BF6F-CDE3443D80C5}"/>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5" name="Freeform 5">
            <a:extLst>
              <a:ext uri="{FF2B5EF4-FFF2-40B4-BE49-F238E27FC236}">
                <a16:creationId xmlns:a16="http://schemas.microsoft.com/office/drawing/2014/main" id="{2C06037C-28B8-4192-B8BC-642A36385D45}"/>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6" name="Title 1">
            <a:extLst>
              <a:ext uri="{FF2B5EF4-FFF2-40B4-BE49-F238E27FC236}">
                <a16:creationId xmlns:a16="http://schemas.microsoft.com/office/drawing/2014/main" id="{D1D49AB6-0B21-4BA9-86EB-4DA72D906B45}"/>
              </a:ext>
            </a:extLst>
          </p:cNvPr>
          <p:cNvSpPr>
            <a:spLocks noGrp="1"/>
          </p:cNvSpPr>
          <p:nvPr>
            <p:ph type="title" hasCustomPrompt="1"/>
          </p:nvPr>
        </p:nvSpPr>
        <p:spPr>
          <a:xfrm>
            <a:off x="428036" y="304799"/>
            <a:ext cx="11154364" cy="651166"/>
          </a:xfrm>
          <a:prstGeom prst="rect">
            <a:avLst/>
          </a:prstGeom>
        </p:spPr>
        <p:txBody>
          <a:bodyPr lIns="0" rIns="0">
            <a:noAutofit/>
          </a:bodyPr>
          <a:lstStyle>
            <a:lvl1pPr>
              <a:lnSpc>
                <a:spcPct val="70000"/>
              </a:lnSpc>
              <a:defRPr sz="4000" cap="all" baseline="0">
                <a:solidFill>
                  <a:schemeClr val="tx1"/>
                </a:solidFill>
                <a:latin typeface="Franklin Gothic Heavy" panose="020B0903020102020204" pitchFamily="34" charset="0"/>
              </a:defRPr>
            </a:lvl1pPr>
          </a:lstStyle>
          <a:p>
            <a:r>
              <a:rPr lang="en-US"/>
              <a:t>CLICK TO EDIT MASTER TITLE STYLE</a:t>
            </a:r>
          </a:p>
        </p:txBody>
      </p:sp>
      <p:sp>
        <p:nvSpPr>
          <p:cNvPr id="47" name="Subtitle 2">
            <a:extLst>
              <a:ext uri="{FF2B5EF4-FFF2-40B4-BE49-F238E27FC236}">
                <a16:creationId xmlns:a16="http://schemas.microsoft.com/office/drawing/2014/main" id="{93BC5506-2B29-42A2-A564-57C80863E88E}"/>
              </a:ext>
            </a:extLst>
          </p:cNvPr>
          <p:cNvSpPr>
            <a:spLocks noGrp="1"/>
          </p:cNvSpPr>
          <p:nvPr>
            <p:ph type="subTitle" idx="13" hasCustomPrompt="1"/>
          </p:nvPr>
        </p:nvSpPr>
        <p:spPr>
          <a:xfrm>
            <a:off x="428035" y="751359"/>
            <a:ext cx="11168220" cy="287729"/>
          </a:xfrm>
        </p:spPr>
        <p:txBody>
          <a:bodyPr lIns="0" tIns="45720" rIns="0" bIns="45720">
            <a:noAutofit/>
          </a:bodyPr>
          <a:lstStyle>
            <a:lvl1pPr marL="0" indent="0" algn="l">
              <a:buNone/>
              <a:defRPr sz="2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48" name="Group 4">
            <a:extLst>
              <a:ext uri="{FF2B5EF4-FFF2-40B4-BE49-F238E27FC236}">
                <a16:creationId xmlns:a16="http://schemas.microsoft.com/office/drawing/2014/main" id="{29FDDE3D-E682-4D42-8098-1549903A1C38}"/>
              </a:ext>
            </a:extLst>
          </p:cNvPr>
          <p:cNvGrpSpPr>
            <a:grpSpLocks/>
          </p:cNvGrpSpPr>
          <p:nvPr userDrawn="1"/>
        </p:nvGrpSpPr>
        <p:grpSpPr bwMode="auto">
          <a:xfrm>
            <a:off x="442615" y="1199910"/>
            <a:ext cx="2194560" cy="54864"/>
            <a:chOff x="4427" y="3199"/>
            <a:chExt cx="1196" cy="66"/>
          </a:xfrm>
        </p:grpSpPr>
        <p:sp>
          <p:nvSpPr>
            <p:cNvPr id="49" name="AutoShape 3">
              <a:extLst>
                <a:ext uri="{FF2B5EF4-FFF2-40B4-BE49-F238E27FC236}">
                  <a16:creationId xmlns:a16="http://schemas.microsoft.com/office/drawing/2014/main" id="{575102D7-EA29-43A5-B29B-46C59327BEB0}"/>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FF7D09D5-15D7-4838-91C0-E9230F69137B}"/>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6">
              <a:extLst>
                <a:ext uri="{FF2B5EF4-FFF2-40B4-BE49-F238E27FC236}">
                  <a16:creationId xmlns:a16="http://schemas.microsoft.com/office/drawing/2014/main" id="{B97B5BE2-FBAB-47AD-BBE1-88C446723B9B}"/>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7">
              <a:extLst>
                <a:ext uri="{FF2B5EF4-FFF2-40B4-BE49-F238E27FC236}">
                  <a16:creationId xmlns:a16="http://schemas.microsoft.com/office/drawing/2014/main" id="{369C8D9F-AE60-4746-927B-5DE147C6586D}"/>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8">
              <a:extLst>
                <a:ext uri="{FF2B5EF4-FFF2-40B4-BE49-F238E27FC236}">
                  <a16:creationId xmlns:a16="http://schemas.microsoft.com/office/drawing/2014/main" id="{75D3D2BC-496B-4BD0-B1F2-788CF1197F19}"/>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9">
              <a:extLst>
                <a:ext uri="{FF2B5EF4-FFF2-40B4-BE49-F238E27FC236}">
                  <a16:creationId xmlns:a16="http://schemas.microsoft.com/office/drawing/2014/main" id="{2CBB12D4-4260-43C1-88A3-B6B9EF876A76}"/>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0">
              <a:extLst>
                <a:ext uri="{FF2B5EF4-FFF2-40B4-BE49-F238E27FC236}">
                  <a16:creationId xmlns:a16="http://schemas.microsoft.com/office/drawing/2014/main" id="{9CF2D032-1B6D-4320-943A-2BE876A6DDA4}"/>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2370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9492" y="1625743"/>
            <a:ext cx="556808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9492" y="2449655"/>
            <a:ext cx="5568084"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6836" y="1625743"/>
            <a:ext cx="558338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6836" y="2449655"/>
            <a:ext cx="558338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Oval 8">
            <a:extLst>
              <a:ext uri="{FF2B5EF4-FFF2-40B4-BE49-F238E27FC236}">
                <a16:creationId xmlns:a16="http://schemas.microsoft.com/office/drawing/2014/main" id="{4C7AE30F-C172-4198-9092-05E093493DB8}"/>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Slide Number Placeholder 4">
            <a:extLst>
              <a:ext uri="{FF2B5EF4-FFF2-40B4-BE49-F238E27FC236}">
                <a16:creationId xmlns:a16="http://schemas.microsoft.com/office/drawing/2014/main" id="{BD0493D1-A866-4D22-A348-45D51F9E616E}"/>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4" name="TextBox 13">
            <a:extLst>
              <a:ext uri="{FF2B5EF4-FFF2-40B4-BE49-F238E27FC236}">
                <a16:creationId xmlns:a16="http://schemas.microsoft.com/office/drawing/2014/main" id="{83DED106-CB70-4704-A85E-FA381C42151E}"/>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grpSp>
        <p:nvGrpSpPr>
          <p:cNvPr id="15" name="Group 4">
            <a:extLst>
              <a:ext uri="{FF2B5EF4-FFF2-40B4-BE49-F238E27FC236}">
                <a16:creationId xmlns:a16="http://schemas.microsoft.com/office/drawing/2014/main" id="{3C137E8B-5EDC-4824-9543-351AE49A5F1C}"/>
              </a:ext>
            </a:extLst>
          </p:cNvPr>
          <p:cNvGrpSpPr>
            <a:grpSpLocks noChangeAspect="1"/>
          </p:cNvGrpSpPr>
          <p:nvPr userDrawn="1"/>
        </p:nvGrpSpPr>
        <p:grpSpPr bwMode="auto">
          <a:xfrm>
            <a:off x="417382" y="6219825"/>
            <a:ext cx="1173293" cy="561975"/>
            <a:chOff x="5557" y="2809"/>
            <a:chExt cx="1712" cy="820"/>
          </a:xfrm>
        </p:grpSpPr>
        <p:sp>
          <p:nvSpPr>
            <p:cNvPr id="16" name="Freeform 5">
              <a:extLst>
                <a:ext uri="{FF2B5EF4-FFF2-40B4-BE49-F238E27FC236}">
                  <a16:creationId xmlns:a16="http://schemas.microsoft.com/office/drawing/2014/main" id="{D53A7015-4303-4BDE-861B-55715CBCF906}"/>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6">
              <a:extLst>
                <a:ext uri="{FF2B5EF4-FFF2-40B4-BE49-F238E27FC236}">
                  <a16:creationId xmlns:a16="http://schemas.microsoft.com/office/drawing/2014/main" id="{FE9959CA-8CA4-492F-AFB8-6B79C3291E58}"/>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7">
              <a:extLst>
                <a:ext uri="{FF2B5EF4-FFF2-40B4-BE49-F238E27FC236}">
                  <a16:creationId xmlns:a16="http://schemas.microsoft.com/office/drawing/2014/main" id="{1994EFF6-585B-410E-9550-880C1D3F0B10}"/>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8">
              <a:extLst>
                <a:ext uri="{FF2B5EF4-FFF2-40B4-BE49-F238E27FC236}">
                  <a16:creationId xmlns:a16="http://schemas.microsoft.com/office/drawing/2014/main" id="{ED57B832-59DB-4C8E-8785-E34B4957EA7B}"/>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9">
              <a:extLst>
                <a:ext uri="{FF2B5EF4-FFF2-40B4-BE49-F238E27FC236}">
                  <a16:creationId xmlns:a16="http://schemas.microsoft.com/office/drawing/2014/main" id="{EDBE5369-3571-487A-90AE-6FD4FD80C9BF}"/>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4C78889B-33C6-4833-AED4-3BA8CC99AE54}"/>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a:extLst>
                <a:ext uri="{FF2B5EF4-FFF2-40B4-BE49-F238E27FC236}">
                  <a16:creationId xmlns:a16="http://schemas.microsoft.com/office/drawing/2014/main" id="{66AAD6A2-CA33-48EA-AD15-8A4770533A65}"/>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a:extLst>
                <a:ext uri="{FF2B5EF4-FFF2-40B4-BE49-F238E27FC236}">
                  <a16:creationId xmlns:a16="http://schemas.microsoft.com/office/drawing/2014/main" id="{8F76CDFA-17CE-4379-8B4A-D24D288E6EC9}"/>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a:extLst>
                <a:ext uri="{FF2B5EF4-FFF2-40B4-BE49-F238E27FC236}">
                  <a16:creationId xmlns:a16="http://schemas.microsoft.com/office/drawing/2014/main" id="{EA0ED9E6-7FD0-4693-9626-5F64E6F0EB56}"/>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a:extLst>
                <a:ext uri="{FF2B5EF4-FFF2-40B4-BE49-F238E27FC236}">
                  <a16:creationId xmlns:a16="http://schemas.microsoft.com/office/drawing/2014/main" id="{EF05C4C3-FCAC-43D4-88CE-870A37502D05}"/>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a:extLst>
                <a:ext uri="{FF2B5EF4-FFF2-40B4-BE49-F238E27FC236}">
                  <a16:creationId xmlns:a16="http://schemas.microsoft.com/office/drawing/2014/main" id="{4D65A8E4-B75E-4524-B245-14F0739216C8}"/>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a:extLst>
                <a:ext uri="{FF2B5EF4-FFF2-40B4-BE49-F238E27FC236}">
                  <a16:creationId xmlns:a16="http://schemas.microsoft.com/office/drawing/2014/main" id="{EE234584-7056-4CCE-90B9-A243F87F9B34}"/>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a:extLst>
                <a:ext uri="{FF2B5EF4-FFF2-40B4-BE49-F238E27FC236}">
                  <a16:creationId xmlns:a16="http://schemas.microsoft.com/office/drawing/2014/main" id="{F4D0DCD2-DF9F-4D03-8270-96BDB18B42DE}"/>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8">
              <a:extLst>
                <a:ext uri="{FF2B5EF4-FFF2-40B4-BE49-F238E27FC236}">
                  <a16:creationId xmlns:a16="http://schemas.microsoft.com/office/drawing/2014/main" id="{1F7ADBCD-7702-4393-BBD0-A6D78D769E6B}"/>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
              <a:extLst>
                <a:ext uri="{FF2B5EF4-FFF2-40B4-BE49-F238E27FC236}">
                  <a16:creationId xmlns:a16="http://schemas.microsoft.com/office/drawing/2014/main" id="{46B6BF0A-EB41-489A-B97A-945AEA5B562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0">
              <a:extLst>
                <a:ext uri="{FF2B5EF4-FFF2-40B4-BE49-F238E27FC236}">
                  <a16:creationId xmlns:a16="http://schemas.microsoft.com/office/drawing/2014/main" id="{C96A1CA0-4CA2-49E3-B9D4-ACCF6E125E54}"/>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1">
              <a:extLst>
                <a:ext uri="{FF2B5EF4-FFF2-40B4-BE49-F238E27FC236}">
                  <a16:creationId xmlns:a16="http://schemas.microsoft.com/office/drawing/2014/main" id="{80B05ECD-B1DC-4E88-87B1-551DEAFDD2F2}"/>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2">
              <a:extLst>
                <a:ext uri="{FF2B5EF4-FFF2-40B4-BE49-F238E27FC236}">
                  <a16:creationId xmlns:a16="http://schemas.microsoft.com/office/drawing/2014/main" id="{74DAECC2-3AB3-4821-9FA0-E03F1B048B10}"/>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
              <a:extLst>
                <a:ext uri="{FF2B5EF4-FFF2-40B4-BE49-F238E27FC236}">
                  <a16:creationId xmlns:a16="http://schemas.microsoft.com/office/drawing/2014/main" id="{3C18D415-A42D-4885-A194-430E38400796}"/>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4">
              <a:extLst>
                <a:ext uri="{FF2B5EF4-FFF2-40B4-BE49-F238E27FC236}">
                  <a16:creationId xmlns:a16="http://schemas.microsoft.com/office/drawing/2014/main" id="{FA21498C-D461-4150-8680-E9EEA5BF25F0}"/>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5">
              <a:extLst>
                <a:ext uri="{FF2B5EF4-FFF2-40B4-BE49-F238E27FC236}">
                  <a16:creationId xmlns:a16="http://schemas.microsoft.com/office/drawing/2014/main" id="{2D3A9334-7B90-4A4A-9D5C-78BA1CD92377}"/>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6">
              <a:extLst>
                <a:ext uri="{FF2B5EF4-FFF2-40B4-BE49-F238E27FC236}">
                  <a16:creationId xmlns:a16="http://schemas.microsoft.com/office/drawing/2014/main" id="{58BE93B8-712F-48B3-AE6C-A0993852689D}"/>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7">
              <a:extLst>
                <a:ext uri="{FF2B5EF4-FFF2-40B4-BE49-F238E27FC236}">
                  <a16:creationId xmlns:a16="http://schemas.microsoft.com/office/drawing/2014/main" id="{75380CCA-D337-44FF-8F11-AA002ECB07F5}"/>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8">
              <a:extLst>
                <a:ext uri="{FF2B5EF4-FFF2-40B4-BE49-F238E27FC236}">
                  <a16:creationId xmlns:a16="http://schemas.microsoft.com/office/drawing/2014/main" id="{2FCC873E-64BF-4143-8354-C33AB088D982}"/>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
              <a:extLst>
                <a:ext uri="{FF2B5EF4-FFF2-40B4-BE49-F238E27FC236}">
                  <a16:creationId xmlns:a16="http://schemas.microsoft.com/office/drawing/2014/main" id="{EC5E212D-A75C-4097-AE32-90C7E2366B1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7" name="Freeform 5">
            <a:extLst>
              <a:ext uri="{FF2B5EF4-FFF2-40B4-BE49-F238E27FC236}">
                <a16:creationId xmlns:a16="http://schemas.microsoft.com/office/drawing/2014/main" id="{C2C6BB6F-1E90-42CA-B513-D3C37CAEE9D1}"/>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48" name="Title 1">
            <a:extLst>
              <a:ext uri="{FF2B5EF4-FFF2-40B4-BE49-F238E27FC236}">
                <a16:creationId xmlns:a16="http://schemas.microsoft.com/office/drawing/2014/main" id="{B0DE6C13-8523-4185-A0F5-08B431675E03}"/>
              </a:ext>
            </a:extLst>
          </p:cNvPr>
          <p:cNvSpPr>
            <a:spLocks noGrp="1"/>
          </p:cNvSpPr>
          <p:nvPr>
            <p:ph type="title" hasCustomPrompt="1"/>
          </p:nvPr>
        </p:nvSpPr>
        <p:spPr>
          <a:xfrm>
            <a:off x="428036" y="304799"/>
            <a:ext cx="11154364" cy="651166"/>
          </a:xfrm>
          <a:prstGeom prst="rect">
            <a:avLst/>
          </a:prstGeom>
        </p:spPr>
        <p:txBody>
          <a:bodyPr lIns="0" rIns="0">
            <a:noAutofit/>
          </a:bodyPr>
          <a:lstStyle>
            <a:lvl1pPr>
              <a:lnSpc>
                <a:spcPct val="70000"/>
              </a:lnSpc>
              <a:defRPr sz="4000" cap="all" baseline="0">
                <a:solidFill>
                  <a:schemeClr val="tx1"/>
                </a:solidFill>
                <a:latin typeface="Franklin Gothic Heavy" panose="020B0903020102020204" pitchFamily="34" charset="0"/>
              </a:defRPr>
            </a:lvl1pPr>
          </a:lstStyle>
          <a:p>
            <a:r>
              <a:rPr lang="en-US"/>
              <a:t>CLICK TO EDIT MASTER TITLE STYLE</a:t>
            </a:r>
          </a:p>
        </p:txBody>
      </p:sp>
      <p:sp>
        <p:nvSpPr>
          <p:cNvPr id="49" name="Subtitle 2">
            <a:extLst>
              <a:ext uri="{FF2B5EF4-FFF2-40B4-BE49-F238E27FC236}">
                <a16:creationId xmlns:a16="http://schemas.microsoft.com/office/drawing/2014/main" id="{5626038B-39EB-484E-9692-148FD949D705}"/>
              </a:ext>
            </a:extLst>
          </p:cNvPr>
          <p:cNvSpPr>
            <a:spLocks noGrp="1"/>
          </p:cNvSpPr>
          <p:nvPr>
            <p:ph type="subTitle" idx="13" hasCustomPrompt="1"/>
          </p:nvPr>
        </p:nvSpPr>
        <p:spPr>
          <a:xfrm>
            <a:off x="428035" y="751359"/>
            <a:ext cx="11168220" cy="287729"/>
          </a:xfrm>
        </p:spPr>
        <p:txBody>
          <a:bodyPr lIns="0" tIns="45720" rIns="0" bIns="45720">
            <a:noAutofit/>
          </a:bodyPr>
          <a:lstStyle>
            <a:lvl1pPr marL="0" indent="0" algn="l">
              <a:buNone/>
              <a:defRPr sz="2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50" name="Group 4">
            <a:extLst>
              <a:ext uri="{FF2B5EF4-FFF2-40B4-BE49-F238E27FC236}">
                <a16:creationId xmlns:a16="http://schemas.microsoft.com/office/drawing/2014/main" id="{6F15A4FE-428C-41DA-8666-35A4EDFC21AB}"/>
              </a:ext>
            </a:extLst>
          </p:cNvPr>
          <p:cNvGrpSpPr>
            <a:grpSpLocks/>
          </p:cNvGrpSpPr>
          <p:nvPr userDrawn="1"/>
        </p:nvGrpSpPr>
        <p:grpSpPr bwMode="auto">
          <a:xfrm>
            <a:off x="442615" y="1199910"/>
            <a:ext cx="2194560" cy="54864"/>
            <a:chOff x="4427" y="3199"/>
            <a:chExt cx="1196" cy="66"/>
          </a:xfrm>
        </p:grpSpPr>
        <p:sp>
          <p:nvSpPr>
            <p:cNvPr id="51" name="AutoShape 3">
              <a:extLst>
                <a:ext uri="{FF2B5EF4-FFF2-40B4-BE49-F238E27FC236}">
                  <a16:creationId xmlns:a16="http://schemas.microsoft.com/office/drawing/2014/main" id="{5D5A2025-EE8B-4828-9BE4-CC60D81D8A25}"/>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5">
              <a:extLst>
                <a:ext uri="{FF2B5EF4-FFF2-40B4-BE49-F238E27FC236}">
                  <a16:creationId xmlns:a16="http://schemas.microsoft.com/office/drawing/2014/main" id="{57574410-6705-4026-8D41-4E49AB8FCF1A}"/>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
              <a:extLst>
                <a:ext uri="{FF2B5EF4-FFF2-40B4-BE49-F238E27FC236}">
                  <a16:creationId xmlns:a16="http://schemas.microsoft.com/office/drawing/2014/main" id="{A5C3F509-ADC6-43F9-AC2B-87B9B3E79C06}"/>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7">
              <a:extLst>
                <a:ext uri="{FF2B5EF4-FFF2-40B4-BE49-F238E27FC236}">
                  <a16:creationId xmlns:a16="http://schemas.microsoft.com/office/drawing/2014/main" id="{6C8FCC32-70EF-4753-A5EA-1FA7A0C55C84}"/>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1140B89B-E792-474D-AD99-DC6207E469CE}"/>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9">
              <a:extLst>
                <a:ext uri="{FF2B5EF4-FFF2-40B4-BE49-F238E27FC236}">
                  <a16:creationId xmlns:a16="http://schemas.microsoft.com/office/drawing/2014/main" id="{C82C49D5-0BDB-4117-A4D7-A4A2F2CDD4BA}"/>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0">
              <a:extLst>
                <a:ext uri="{FF2B5EF4-FFF2-40B4-BE49-F238E27FC236}">
                  <a16:creationId xmlns:a16="http://schemas.microsoft.com/office/drawing/2014/main" id="{1A878E8E-DAB6-48F5-9A8B-889A4CBDBE37}"/>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376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Oval 8">
            <a:extLst>
              <a:ext uri="{FF2B5EF4-FFF2-40B4-BE49-F238E27FC236}">
                <a16:creationId xmlns:a16="http://schemas.microsoft.com/office/drawing/2014/main" id="{C418F9FA-02C0-4514-813F-AD287AB29549}"/>
              </a:ext>
            </a:extLst>
          </p:cNvPr>
          <p:cNvSpPr>
            <a:spLocks noChangeArrowheads="1"/>
          </p:cNvSpPr>
          <p:nvPr userDrawn="1"/>
        </p:nvSpPr>
        <p:spPr bwMode="auto">
          <a:xfrm>
            <a:off x="11250387" y="6257999"/>
            <a:ext cx="523635" cy="523635"/>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Slide Number Placeholder 4">
            <a:extLst>
              <a:ext uri="{FF2B5EF4-FFF2-40B4-BE49-F238E27FC236}">
                <a16:creationId xmlns:a16="http://schemas.microsoft.com/office/drawing/2014/main" id="{5C79B08C-BCB0-48A0-B813-3BDFB8269145}"/>
              </a:ext>
            </a:extLst>
          </p:cNvPr>
          <p:cNvSpPr txBox="1">
            <a:spLocks/>
          </p:cNvSpPr>
          <p:nvPr userDrawn="1"/>
        </p:nvSpPr>
        <p:spPr>
          <a:xfrm>
            <a:off x="11176288" y="6374441"/>
            <a:ext cx="661988" cy="269530"/>
          </a:xfrm>
          <a:prstGeom prst="rect">
            <a:avLst/>
          </a:prstGeom>
        </p:spPr>
        <p:txBody>
          <a:bodyPr vert="horz" lIns="121920" tIns="60960" rIns="121920" bIns="60960" rtlCol="0" anchor="ctr"/>
          <a:lstStyle>
            <a:defPPr>
              <a:defRPr lang="en-US"/>
            </a:defPPr>
            <a:lvl1pPr marL="0" algn="ctr" defTabSz="914400" rtl="0" eaLnBrk="1" latinLnBrk="0" hangingPunct="1">
              <a:defRPr sz="1000" b="1"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136B7D2-B98C-44FD-8D04-7EC62A564975}" type="slidenum">
              <a:rPr lang="en-US" sz="2000" b="1" smtClean="0">
                <a:solidFill>
                  <a:schemeClr val="bg1"/>
                </a:solidFill>
              </a:rPr>
              <a:pPr/>
              <a:t>‹#›</a:t>
            </a:fld>
            <a:endParaRPr lang="en-US" sz="1400" b="1">
              <a:solidFill>
                <a:schemeClr val="bg1"/>
              </a:solidFill>
            </a:endParaRPr>
          </a:p>
        </p:txBody>
      </p:sp>
      <p:sp>
        <p:nvSpPr>
          <p:cNvPr id="10" name="TextBox 9">
            <a:extLst>
              <a:ext uri="{FF2B5EF4-FFF2-40B4-BE49-F238E27FC236}">
                <a16:creationId xmlns:a16="http://schemas.microsoft.com/office/drawing/2014/main" id="{C95389F5-DC04-4D63-B3B5-3A0C40313641}"/>
              </a:ext>
            </a:extLst>
          </p:cNvPr>
          <p:cNvSpPr txBox="1"/>
          <p:nvPr userDrawn="1"/>
        </p:nvSpPr>
        <p:spPr>
          <a:xfrm>
            <a:off x="3413920" y="6425896"/>
            <a:ext cx="5364161" cy="215444"/>
          </a:xfrm>
          <a:prstGeom prst="rect">
            <a:avLst/>
          </a:prstGeom>
          <a:noFill/>
        </p:spPr>
        <p:txBody>
          <a:bodyPr wrap="square" rtlCol="0">
            <a:spAutoFit/>
          </a:bodyPr>
          <a:lstStyle/>
          <a:p>
            <a:pPr algn="ctr"/>
            <a:r>
              <a:rPr lang="en-US" sz="800">
                <a:solidFill>
                  <a:schemeClr val="bg1">
                    <a:lumMod val="50000"/>
                  </a:schemeClr>
                </a:solidFill>
              </a:rPr>
              <a:t>Copyright © 2020 Axtria and/or its affiliates. All rights reserved.  |  Axtria Confidential – Internal/Restricted/Highly Restricted</a:t>
            </a:r>
          </a:p>
        </p:txBody>
      </p:sp>
      <p:sp>
        <p:nvSpPr>
          <p:cNvPr id="11" name="Title 1">
            <a:extLst>
              <a:ext uri="{FF2B5EF4-FFF2-40B4-BE49-F238E27FC236}">
                <a16:creationId xmlns:a16="http://schemas.microsoft.com/office/drawing/2014/main" id="{7FCEFABD-F43E-47A4-9596-581A8F7FE6E2}"/>
              </a:ext>
            </a:extLst>
          </p:cNvPr>
          <p:cNvSpPr>
            <a:spLocks noGrp="1"/>
          </p:cNvSpPr>
          <p:nvPr>
            <p:ph type="title" hasCustomPrompt="1"/>
          </p:nvPr>
        </p:nvSpPr>
        <p:spPr>
          <a:xfrm>
            <a:off x="428036" y="167683"/>
            <a:ext cx="11154364" cy="777240"/>
          </a:xfrm>
          <a:prstGeom prst="rect">
            <a:avLst/>
          </a:prstGeom>
        </p:spPr>
        <p:txBody>
          <a:bodyPr lIns="0" rIns="0" anchor="b">
            <a:noAutofit/>
          </a:bodyPr>
          <a:lstStyle>
            <a:lvl1pPr>
              <a:lnSpc>
                <a:spcPct val="80000"/>
              </a:lnSpc>
              <a:defRPr sz="3000" cap="all" baseline="0">
                <a:solidFill>
                  <a:schemeClr val="tx1"/>
                </a:solidFill>
                <a:latin typeface="Franklin Gothic Heavy" panose="020B0903020102020204" pitchFamily="34" charset="0"/>
              </a:defRPr>
            </a:lvl1pPr>
          </a:lstStyle>
          <a:p>
            <a:r>
              <a:rPr lang="en-US"/>
              <a:t>CLICK TO EDIT MASTER TITLE STYLE</a:t>
            </a:r>
          </a:p>
        </p:txBody>
      </p:sp>
      <p:sp>
        <p:nvSpPr>
          <p:cNvPr id="12" name="Subtitle 2">
            <a:extLst>
              <a:ext uri="{FF2B5EF4-FFF2-40B4-BE49-F238E27FC236}">
                <a16:creationId xmlns:a16="http://schemas.microsoft.com/office/drawing/2014/main" id="{AE482266-34A7-436D-B5B6-CA9CF08EB1D8}"/>
              </a:ext>
            </a:extLst>
          </p:cNvPr>
          <p:cNvSpPr>
            <a:spLocks noGrp="1"/>
          </p:cNvSpPr>
          <p:nvPr>
            <p:ph type="subTitle" idx="13" hasCustomPrompt="1"/>
          </p:nvPr>
        </p:nvSpPr>
        <p:spPr>
          <a:xfrm>
            <a:off x="428035" y="925173"/>
            <a:ext cx="11168220" cy="287729"/>
          </a:xfrm>
        </p:spPr>
        <p:txBody>
          <a:bodyPr lIns="0" tIns="45720" rIns="0" bIns="45720">
            <a:noAutofit/>
          </a:bodyPr>
          <a:lstStyle>
            <a:lvl1pPr marL="0" indent="0" algn="l">
              <a:lnSpc>
                <a:spcPct val="80000"/>
              </a:lnSpc>
              <a:spcBef>
                <a:spcPts val="0"/>
              </a:spcBef>
              <a:buNone/>
              <a:defRPr sz="1600" b="0" cap="all" baseline="0">
                <a:solidFill>
                  <a:schemeClr val="bg1">
                    <a:lumMod val="65000"/>
                  </a:schemeClr>
                </a:solidFill>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13" name="Group 4">
            <a:extLst>
              <a:ext uri="{FF2B5EF4-FFF2-40B4-BE49-F238E27FC236}">
                <a16:creationId xmlns:a16="http://schemas.microsoft.com/office/drawing/2014/main" id="{F722694C-0E13-441E-912D-BF260D2288E0}"/>
              </a:ext>
            </a:extLst>
          </p:cNvPr>
          <p:cNvGrpSpPr>
            <a:grpSpLocks/>
          </p:cNvGrpSpPr>
          <p:nvPr userDrawn="1"/>
        </p:nvGrpSpPr>
        <p:grpSpPr bwMode="auto">
          <a:xfrm>
            <a:off x="442615" y="1199910"/>
            <a:ext cx="2194560" cy="54864"/>
            <a:chOff x="4427" y="3199"/>
            <a:chExt cx="1196" cy="66"/>
          </a:xfrm>
        </p:grpSpPr>
        <p:sp>
          <p:nvSpPr>
            <p:cNvPr id="16" name="AutoShape 3">
              <a:extLst>
                <a:ext uri="{FF2B5EF4-FFF2-40B4-BE49-F238E27FC236}">
                  <a16:creationId xmlns:a16="http://schemas.microsoft.com/office/drawing/2014/main" id="{C9D710BC-6B15-41A9-A437-7656C22FF863}"/>
                </a:ext>
              </a:extLst>
            </p:cNvPr>
            <p:cNvSpPr>
              <a:spLocks noChangeAspect="1" noChangeArrowheads="1" noTextEdit="1"/>
            </p:cNvSpPr>
            <p:nvPr/>
          </p:nvSpPr>
          <p:spPr bwMode="auto">
            <a:xfrm>
              <a:off x="4427" y="3201"/>
              <a:ext cx="1194"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2F75D4FC-19DA-428A-A2B1-795684187B44}"/>
                </a:ext>
              </a:extLst>
            </p:cNvPr>
            <p:cNvSpPr>
              <a:spLocks/>
            </p:cNvSpPr>
            <p:nvPr/>
          </p:nvSpPr>
          <p:spPr bwMode="auto">
            <a:xfrm>
              <a:off x="5425"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34B2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A79A29BB-E82B-4C32-A27C-E4DB6044F895}"/>
                </a:ext>
              </a:extLst>
            </p:cNvPr>
            <p:cNvSpPr>
              <a:spLocks/>
            </p:cNvSpPr>
            <p:nvPr/>
          </p:nvSpPr>
          <p:spPr bwMode="auto">
            <a:xfrm>
              <a:off x="52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0354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7">
              <a:extLst>
                <a:ext uri="{FF2B5EF4-FFF2-40B4-BE49-F238E27FC236}">
                  <a16:creationId xmlns:a16="http://schemas.microsoft.com/office/drawing/2014/main" id="{E3FC5E32-2AF6-454E-90F8-DBA24FA907DE}"/>
                </a:ext>
              </a:extLst>
            </p:cNvPr>
            <p:cNvSpPr>
              <a:spLocks/>
            </p:cNvSpPr>
            <p:nvPr/>
          </p:nvSpPr>
          <p:spPr bwMode="auto">
            <a:xfrm>
              <a:off x="50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F9C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a:extLst>
                <a:ext uri="{FF2B5EF4-FFF2-40B4-BE49-F238E27FC236}">
                  <a16:creationId xmlns:a16="http://schemas.microsoft.com/office/drawing/2014/main" id="{E8532439-FF7B-4FEB-802A-E64B33221EBC}"/>
                </a:ext>
              </a:extLst>
            </p:cNvPr>
            <p:cNvSpPr>
              <a:spLocks/>
            </p:cNvSpPr>
            <p:nvPr/>
          </p:nvSpPr>
          <p:spPr bwMode="auto">
            <a:xfrm>
              <a:off x="48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rgbClr val="F474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a:extLst>
                <a:ext uri="{FF2B5EF4-FFF2-40B4-BE49-F238E27FC236}">
                  <a16:creationId xmlns:a16="http://schemas.microsoft.com/office/drawing/2014/main" id="{49A7C35D-D3F9-422B-AC36-08E86FCD9AA5}"/>
                </a:ext>
              </a:extLst>
            </p:cNvPr>
            <p:cNvSpPr>
              <a:spLocks/>
            </p:cNvSpPr>
            <p:nvPr/>
          </p:nvSpPr>
          <p:spPr bwMode="auto">
            <a:xfrm>
              <a:off x="4625" y="3199"/>
              <a:ext cx="200" cy="66"/>
            </a:xfrm>
            <a:custGeom>
              <a:avLst/>
              <a:gdLst>
                <a:gd name="T0" fmla="*/ 0 w 200"/>
                <a:gd name="T1" fmla="*/ 0 h 66"/>
                <a:gd name="T2" fmla="*/ 200 w 200"/>
                <a:gd name="T3" fmla="*/ 0 h 66"/>
                <a:gd name="T4" fmla="*/ 200 w 200"/>
                <a:gd name="T5" fmla="*/ 66 h 66"/>
                <a:gd name="T6" fmla="*/ 0 w 200"/>
                <a:gd name="T7" fmla="*/ 66 h 66"/>
                <a:gd name="T8" fmla="*/ 0 w 200"/>
                <a:gd name="T9" fmla="*/ 0 h 66"/>
                <a:gd name="T10" fmla="*/ 0 w 200"/>
                <a:gd name="T11" fmla="*/ 0 h 66"/>
              </a:gdLst>
              <a:ahLst/>
              <a:cxnLst>
                <a:cxn ang="0">
                  <a:pos x="T0" y="T1"/>
                </a:cxn>
                <a:cxn ang="0">
                  <a:pos x="T2" y="T3"/>
                </a:cxn>
                <a:cxn ang="0">
                  <a:pos x="T4" y="T5"/>
                </a:cxn>
                <a:cxn ang="0">
                  <a:pos x="T6" y="T7"/>
                </a:cxn>
                <a:cxn ang="0">
                  <a:pos x="T8" y="T9"/>
                </a:cxn>
                <a:cxn ang="0">
                  <a:pos x="T10" y="T11"/>
                </a:cxn>
              </a:cxnLst>
              <a:rect l="0" t="0" r="r" b="b"/>
              <a:pathLst>
                <a:path w="200" h="66">
                  <a:moveTo>
                    <a:pt x="0" y="0"/>
                  </a:moveTo>
                  <a:lnTo>
                    <a:pt x="200" y="0"/>
                  </a:lnTo>
                  <a:lnTo>
                    <a:pt x="200" y="66"/>
                  </a:lnTo>
                  <a:lnTo>
                    <a:pt x="0" y="66"/>
                  </a:lnTo>
                  <a:lnTo>
                    <a:pt x="0"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a:extLst>
                <a:ext uri="{FF2B5EF4-FFF2-40B4-BE49-F238E27FC236}">
                  <a16:creationId xmlns:a16="http://schemas.microsoft.com/office/drawing/2014/main" id="{412E51EE-891E-4A3B-9613-45116FD68261}"/>
                </a:ext>
              </a:extLst>
            </p:cNvPr>
            <p:cNvSpPr>
              <a:spLocks/>
            </p:cNvSpPr>
            <p:nvPr/>
          </p:nvSpPr>
          <p:spPr bwMode="auto">
            <a:xfrm>
              <a:off x="4427" y="3199"/>
              <a:ext cx="198" cy="66"/>
            </a:xfrm>
            <a:custGeom>
              <a:avLst/>
              <a:gdLst>
                <a:gd name="T0" fmla="*/ 0 w 198"/>
                <a:gd name="T1" fmla="*/ 0 h 66"/>
                <a:gd name="T2" fmla="*/ 198 w 198"/>
                <a:gd name="T3" fmla="*/ 0 h 66"/>
                <a:gd name="T4" fmla="*/ 198 w 198"/>
                <a:gd name="T5" fmla="*/ 66 h 66"/>
                <a:gd name="T6" fmla="*/ 0 w 198"/>
                <a:gd name="T7" fmla="*/ 66 h 66"/>
                <a:gd name="T8" fmla="*/ 0 w 198"/>
                <a:gd name="T9" fmla="*/ 0 h 66"/>
                <a:gd name="T10" fmla="*/ 0 w 198"/>
                <a:gd name="T11" fmla="*/ 0 h 66"/>
              </a:gdLst>
              <a:ahLst/>
              <a:cxnLst>
                <a:cxn ang="0">
                  <a:pos x="T0" y="T1"/>
                </a:cxn>
                <a:cxn ang="0">
                  <a:pos x="T2" y="T3"/>
                </a:cxn>
                <a:cxn ang="0">
                  <a:pos x="T4" y="T5"/>
                </a:cxn>
                <a:cxn ang="0">
                  <a:pos x="T6" y="T7"/>
                </a:cxn>
                <a:cxn ang="0">
                  <a:pos x="T8" y="T9"/>
                </a:cxn>
                <a:cxn ang="0">
                  <a:pos x="T10" y="T11"/>
                </a:cxn>
              </a:cxnLst>
              <a:rect l="0" t="0" r="r" b="b"/>
              <a:pathLst>
                <a:path w="198" h="66">
                  <a:moveTo>
                    <a:pt x="0" y="0"/>
                  </a:moveTo>
                  <a:lnTo>
                    <a:pt x="198" y="0"/>
                  </a:lnTo>
                  <a:lnTo>
                    <a:pt x="198" y="66"/>
                  </a:lnTo>
                  <a:lnTo>
                    <a:pt x="0" y="66"/>
                  </a:lnTo>
                  <a:lnTo>
                    <a:pt x="0" y="0"/>
                  </a:lnTo>
                  <a:lnTo>
                    <a:pt x="0" y="0"/>
                  </a:lnTo>
                  <a:close/>
                </a:path>
              </a:pathLst>
            </a:custGeom>
            <a:solidFill>
              <a:srgbClr val="216D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7" name="Group 4">
            <a:extLst>
              <a:ext uri="{FF2B5EF4-FFF2-40B4-BE49-F238E27FC236}">
                <a16:creationId xmlns:a16="http://schemas.microsoft.com/office/drawing/2014/main" id="{F0F62B8B-D4AE-41C7-923D-B49CB81639C0}"/>
              </a:ext>
            </a:extLst>
          </p:cNvPr>
          <p:cNvGrpSpPr>
            <a:grpSpLocks noChangeAspect="1"/>
          </p:cNvGrpSpPr>
          <p:nvPr userDrawn="1"/>
        </p:nvGrpSpPr>
        <p:grpSpPr bwMode="auto">
          <a:xfrm>
            <a:off x="417382" y="6219825"/>
            <a:ext cx="1173293" cy="561975"/>
            <a:chOff x="5557" y="2809"/>
            <a:chExt cx="1712" cy="820"/>
          </a:xfrm>
        </p:grpSpPr>
        <p:sp>
          <p:nvSpPr>
            <p:cNvPr id="28" name="Freeform 5">
              <a:extLst>
                <a:ext uri="{FF2B5EF4-FFF2-40B4-BE49-F238E27FC236}">
                  <a16:creationId xmlns:a16="http://schemas.microsoft.com/office/drawing/2014/main" id="{A56F01BD-6A36-476C-818C-2C829F236DF3}"/>
                </a:ext>
              </a:extLst>
            </p:cNvPr>
            <p:cNvSpPr>
              <a:spLocks/>
            </p:cNvSpPr>
            <p:nvPr/>
          </p:nvSpPr>
          <p:spPr bwMode="auto">
            <a:xfrm>
              <a:off x="5695" y="3416"/>
              <a:ext cx="13" cy="59"/>
            </a:xfrm>
            <a:custGeom>
              <a:avLst/>
              <a:gdLst>
                <a:gd name="T0" fmla="*/ 0 w 8"/>
                <a:gd name="T1" fmla="*/ 34 h 34"/>
                <a:gd name="T2" fmla="*/ 0 w 8"/>
                <a:gd name="T3" fmla="*/ 33 h 34"/>
                <a:gd name="T4" fmla="*/ 2 w 8"/>
                <a:gd name="T5" fmla="*/ 32 h 34"/>
                <a:gd name="T6" fmla="*/ 2 w 8"/>
                <a:gd name="T7" fmla="*/ 31 h 34"/>
                <a:gd name="T8" fmla="*/ 2 w 8"/>
                <a:gd name="T9" fmla="*/ 3 h 34"/>
                <a:gd name="T10" fmla="*/ 2 w 8"/>
                <a:gd name="T11" fmla="*/ 1 h 34"/>
                <a:gd name="T12" fmla="*/ 0 w 8"/>
                <a:gd name="T13" fmla="*/ 1 h 34"/>
                <a:gd name="T14" fmla="*/ 0 w 8"/>
                <a:gd name="T15" fmla="*/ 0 h 34"/>
                <a:gd name="T16" fmla="*/ 8 w 8"/>
                <a:gd name="T17" fmla="*/ 0 h 34"/>
                <a:gd name="T18" fmla="*/ 8 w 8"/>
                <a:gd name="T19" fmla="*/ 1 h 34"/>
                <a:gd name="T20" fmla="*/ 7 w 8"/>
                <a:gd name="T21" fmla="*/ 1 h 34"/>
                <a:gd name="T22" fmla="*/ 7 w 8"/>
                <a:gd name="T23" fmla="*/ 3 h 34"/>
                <a:gd name="T24" fmla="*/ 7 w 8"/>
                <a:gd name="T25" fmla="*/ 31 h 34"/>
                <a:gd name="T26" fmla="*/ 7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1" y="33"/>
                    <a:pt x="1" y="33"/>
                    <a:pt x="2" y="32"/>
                  </a:cubicBezTo>
                  <a:cubicBezTo>
                    <a:pt x="2" y="32"/>
                    <a:pt x="2" y="32"/>
                    <a:pt x="2" y="31"/>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8" y="1"/>
                    <a:pt x="7" y="1"/>
                    <a:pt x="7" y="1"/>
                  </a:cubicBezTo>
                  <a:cubicBezTo>
                    <a:pt x="7" y="2"/>
                    <a:pt x="7" y="2"/>
                    <a:pt x="7" y="3"/>
                  </a:cubicBezTo>
                  <a:cubicBezTo>
                    <a:pt x="7" y="31"/>
                    <a:pt x="7" y="31"/>
                    <a:pt x="7" y="31"/>
                  </a:cubicBezTo>
                  <a:cubicBezTo>
                    <a:pt x="7" y="32"/>
                    <a:pt x="7" y="32"/>
                    <a:pt x="7" y="32"/>
                  </a:cubicBezTo>
                  <a:cubicBezTo>
                    <a:pt x="7" y="33"/>
                    <a:pt x="8"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a:extLst>
                <a:ext uri="{FF2B5EF4-FFF2-40B4-BE49-F238E27FC236}">
                  <a16:creationId xmlns:a16="http://schemas.microsoft.com/office/drawing/2014/main" id="{D90458D1-76BD-468F-A73C-9761B6BFFCA6}"/>
                </a:ext>
              </a:extLst>
            </p:cNvPr>
            <p:cNvSpPr>
              <a:spLocks/>
            </p:cNvSpPr>
            <p:nvPr/>
          </p:nvSpPr>
          <p:spPr bwMode="auto">
            <a:xfrm>
              <a:off x="5769"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9 w 23"/>
                <a:gd name="T17" fmla="*/ 0 h 28"/>
                <a:gd name="T18" fmla="*/ 9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7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7 w 23"/>
                <a:gd name="T61" fmla="*/ 26 h 28"/>
                <a:gd name="T62" fmla="*/ 17 w 23"/>
                <a:gd name="T63" fmla="*/ 26 h 28"/>
                <a:gd name="T64" fmla="*/ 17 w 23"/>
                <a:gd name="T65" fmla="*/ 26 h 28"/>
                <a:gd name="T66" fmla="*/ 5 w 23"/>
                <a:gd name="T67" fmla="*/ 6 h 28"/>
                <a:gd name="T68" fmla="*/ 5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1" y="26"/>
                    <a:pt x="2" y="26"/>
                    <a:pt x="2" y="25"/>
                  </a:cubicBezTo>
                  <a:cubicBezTo>
                    <a:pt x="2" y="2"/>
                    <a:pt x="2" y="2"/>
                    <a:pt x="2" y="2"/>
                  </a:cubicBezTo>
                  <a:cubicBezTo>
                    <a:pt x="2" y="2"/>
                    <a:pt x="1" y="1"/>
                    <a:pt x="1" y="1"/>
                  </a:cubicBezTo>
                  <a:cubicBezTo>
                    <a:pt x="1" y="1"/>
                    <a:pt x="1" y="1"/>
                    <a:pt x="0" y="1"/>
                  </a:cubicBezTo>
                  <a:cubicBezTo>
                    <a:pt x="0" y="0"/>
                    <a:pt x="0" y="0"/>
                    <a:pt x="0" y="0"/>
                  </a:cubicBezTo>
                  <a:cubicBezTo>
                    <a:pt x="9" y="0"/>
                    <a:pt x="9" y="0"/>
                    <a:pt x="9" y="0"/>
                  </a:cubicBezTo>
                  <a:cubicBezTo>
                    <a:pt x="9" y="1"/>
                    <a:pt x="9" y="1"/>
                    <a:pt x="9" y="1"/>
                  </a:cubicBezTo>
                  <a:cubicBezTo>
                    <a:pt x="9" y="1"/>
                    <a:pt x="8"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7"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7" y="26"/>
                    <a:pt x="17" y="26"/>
                  </a:cubicBezTo>
                  <a:cubicBezTo>
                    <a:pt x="17" y="26"/>
                    <a:pt x="17" y="26"/>
                    <a:pt x="17" y="26"/>
                  </a:cubicBezTo>
                  <a:cubicBezTo>
                    <a:pt x="17" y="26"/>
                    <a:pt x="17" y="26"/>
                    <a:pt x="17" y="26"/>
                  </a:cubicBezTo>
                  <a:cubicBezTo>
                    <a:pt x="5" y="6"/>
                    <a:pt x="5" y="6"/>
                    <a:pt x="5" y="6"/>
                  </a:cubicBezTo>
                  <a:cubicBezTo>
                    <a:pt x="5" y="26"/>
                    <a:pt x="5" y="26"/>
                    <a:pt x="5" y="26"/>
                  </a:cubicBezTo>
                  <a:cubicBezTo>
                    <a:pt x="5" y="26"/>
                    <a:pt x="6" y="26"/>
                    <a:pt x="6" y="27"/>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7">
              <a:extLst>
                <a:ext uri="{FF2B5EF4-FFF2-40B4-BE49-F238E27FC236}">
                  <a16:creationId xmlns:a16="http://schemas.microsoft.com/office/drawing/2014/main" id="{E81E3326-CB79-4272-8B4C-74E0B4F2E0C3}"/>
                </a:ext>
              </a:extLst>
            </p:cNvPr>
            <p:cNvSpPr>
              <a:spLocks/>
            </p:cNvSpPr>
            <p:nvPr/>
          </p:nvSpPr>
          <p:spPr bwMode="auto">
            <a:xfrm>
              <a:off x="5865" y="3425"/>
              <a:ext cx="41" cy="50"/>
            </a:xfrm>
            <a:custGeom>
              <a:avLst/>
              <a:gdLst>
                <a:gd name="T0" fmla="*/ 23 w 24"/>
                <a:gd name="T1" fmla="*/ 23 h 29"/>
                <a:gd name="T2" fmla="*/ 24 w 24"/>
                <a:gd name="T3" fmla="*/ 24 h 29"/>
                <a:gd name="T4" fmla="*/ 19 w 24"/>
                <a:gd name="T5" fmla="*/ 28 h 29"/>
                <a:gd name="T6" fmla="*/ 13 w 24"/>
                <a:gd name="T7" fmla="*/ 29 h 29"/>
                <a:gd name="T8" fmla="*/ 4 w 24"/>
                <a:gd name="T9" fmla="*/ 25 h 29"/>
                <a:gd name="T10" fmla="*/ 0 w 24"/>
                <a:gd name="T11" fmla="*/ 15 h 29"/>
                <a:gd name="T12" fmla="*/ 4 w 24"/>
                <a:gd name="T13" fmla="*/ 4 h 29"/>
                <a:gd name="T14" fmla="*/ 13 w 24"/>
                <a:gd name="T15" fmla="*/ 0 h 29"/>
                <a:gd name="T16" fmla="*/ 19 w 24"/>
                <a:gd name="T17" fmla="*/ 2 h 29"/>
                <a:gd name="T18" fmla="*/ 22 w 24"/>
                <a:gd name="T19" fmla="*/ 3 h 29"/>
                <a:gd name="T20" fmla="*/ 23 w 24"/>
                <a:gd name="T21" fmla="*/ 3 h 29"/>
                <a:gd name="T22" fmla="*/ 23 w 24"/>
                <a:gd name="T23" fmla="*/ 3 h 29"/>
                <a:gd name="T24" fmla="*/ 24 w 24"/>
                <a:gd name="T25" fmla="*/ 3 h 29"/>
                <a:gd name="T26" fmla="*/ 19 w 24"/>
                <a:gd name="T27" fmla="*/ 9 h 29"/>
                <a:gd name="T28" fmla="*/ 19 w 24"/>
                <a:gd name="T29" fmla="*/ 9 h 29"/>
                <a:gd name="T30" fmla="*/ 19 w 24"/>
                <a:gd name="T31" fmla="*/ 8 h 29"/>
                <a:gd name="T32" fmla="*/ 19 w 24"/>
                <a:gd name="T33" fmla="*/ 8 h 29"/>
                <a:gd name="T34" fmla="*/ 17 w 24"/>
                <a:gd name="T35" fmla="*/ 5 h 29"/>
                <a:gd name="T36" fmla="*/ 13 w 24"/>
                <a:gd name="T37" fmla="*/ 4 h 29"/>
                <a:gd name="T38" fmla="*/ 7 w 24"/>
                <a:gd name="T39" fmla="*/ 7 h 29"/>
                <a:gd name="T40" fmla="*/ 5 w 24"/>
                <a:gd name="T41" fmla="*/ 15 h 29"/>
                <a:gd name="T42" fmla="*/ 7 w 24"/>
                <a:gd name="T43" fmla="*/ 22 h 29"/>
                <a:gd name="T44" fmla="*/ 13 w 24"/>
                <a:gd name="T45" fmla="*/ 25 h 29"/>
                <a:gd name="T46" fmla="*/ 16 w 24"/>
                <a:gd name="T47" fmla="*/ 25 h 29"/>
                <a:gd name="T48" fmla="*/ 19 w 24"/>
                <a:gd name="T49" fmla="*/ 23 h 29"/>
                <a:gd name="T50" fmla="*/ 19 w 24"/>
                <a:gd name="T51" fmla="*/ 19 h 29"/>
                <a:gd name="T52" fmla="*/ 14 w 24"/>
                <a:gd name="T53" fmla="*/ 19 h 29"/>
                <a:gd name="T54" fmla="*/ 13 w 24"/>
                <a:gd name="T55" fmla="*/ 19 h 29"/>
                <a:gd name="T56" fmla="*/ 12 w 24"/>
                <a:gd name="T57" fmla="*/ 20 h 29"/>
                <a:gd name="T58" fmla="*/ 12 w 24"/>
                <a:gd name="T59" fmla="*/ 20 h 29"/>
                <a:gd name="T60" fmla="*/ 12 w 24"/>
                <a:gd name="T61" fmla="*/ 14 h 29"/>
                <a:gd name="T62" fmla="*/ 12 w 24"/>
                <a:gd name="T63" fmla="*/ 14 h 29"/>
                <a:gd name="T64" fmla="*/ 13 w 24"/>
                <a:gd name="T65" fmla="*/ 15 h 29"/>
                <a:gd name="T66" fmla="*/ 14 w 24"/>
                <a:gd name="T67" fmla="*/ 15 h 29"/>
                <a:gd name="T68" fmla="*/ 24 w 24"/>
                <a:gd name="T69" fmla="*/ 15 h 29"/>
                <a:gd name="T70" fmla="*/ 24 w 24"/>
                <a:gd name="T71" fmla="*/ 16 h 29"/>
                <a:gd name="T72" fmla="*/ 23 w 24"/>
                <a:gd name="T73" fmla="*/ 16 h 29"/>
                <a:gd name="T74" fmla="*/ 23 w 24"/>
                <a:gd name="T75" fmla="*/ 17 h 29"/>
                <a:gd name="T76" fmla="*/ 23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3" y="23"/>
                  </a:moveTo>
                  <a:cubicBezTo>
                    <a:pt x="24" y="24"/>
                    <a:pt x="24" y="24"/>
                    <a:pt x="24" y="24"/>
                  </a:cubicBezTo>
                  <a:cubicBezTo>
                    <a:pt x="22" y="25"/>
                    <a:pt x="21" y="27"/>
                    <a:pt x="19" y="28"/>
                  </a:cubicBezTo>
                  <a:cubicBezTo>
                    <a:pt x="17" y="29"/>
                    <a:pt x="15" y="29"/>
                    <a:pt x="13" y="29"/>
                  </a:cubicBezTo>
                  <a:cubicBezTo>
                    <a:pt x="9" y="29"/>
                    <a:pt x="6" y="28"/>
                    <a:pt x="4" y="25"/>
                  </a:cubicBezTo>
                  <a:cubicBezTo>
                    <a:pt x="1" y="23"/>
                    <a:pt x="0" y="19"/>
                    <a:pt x="0" y="15"/>
                  </a:cubicBezTo>
                  <a:cubicBezTo>
                    <a:pt x="0" y="11"/>
                    <a:pt x="1" y="7"/>
                    <a:pt x="4" y="4"/>
                  </a:cubicBezTo>
                  <a:cubicBezTo>
                    <a:pt x="6" y="2"/>
                    <a:pt x="9" y="0"/>
                    <a:pt x="13" y="0"/>
                  </a:cubicBezTo>
                  <a:cubicBezTo>
                    <a:pt x="15" y="0"/>
                    <a:pt x="17" y="1"/>
                    <a:pt x="19" y="2"/>
                  </a:cubicBezTo>
                  <a:cubicBezTo>
                    <a:pt x="21" y="3"/>
                    <a:pt x="22" y="3"/>
                    <a:pt x="22" y="3"/>
                  </a:cubicBezTo>
                  <a:cubicBezTo>
                    <a:pt x="22" y="3"/>
                    <a:pt x="22" y="3"/>
                    <a:pt x="23" y="3"/>
                  </a:cubicBezTo>
                  <a:cubicBezTo>
                    <a:pt x="23" y="3"/>
                    <a:pt x="23" y="3"/>
                    <a:pt x="23" y="3"/>
                  </a:cubicBezTo>
                  <a:cubicBezTo>
                    <a:pt x="24" y="3"/>
                    <a:pt x="24" y="3"/>
                    <a:pt x="24" y="3"/>
                  </a:cubicBezTo>
                  <a:cubicBezTo>
                    <a:pt x="19" y="9"/>
                    <a:pt x="19" y="9"/>
                    <a:pt x="19" y="9"/>
                  </a:cubicBezTo>
                  <a:cubicBezTo>
                    <a:pt x="19" y="9"/>
                    <a:pt x="19" y="9"/>
                    <a:pt x="19" y="9"/>
                  </a:cubicBezTo>
                  <a:cubicBezTo>
                    <a:pt x="19" y="9"/>
                    <a:pt x="19" y="9"/>
                    <a:pt x="19" y="8"/>
                  </a:cubicBezTo>
                  <a:cubicBezTo>
                    <a:pt x="19" y="8"/>
                    <a:pt x="19" y="8"/>
                    <a:pt x="19" y="8"/>
                  </a:cubicBezTo>
                  <a:cubicBezTo>
                    <a:pt x="19" y="7"/>
                    <a:pt x="18" y="6"/>
                    <a:pt x="17" y="5"/>
                  </a:cubicBezTo>
                  <a:cubicBezTo>
                    <a:pt x="16" y="5"/>
                    <a:pt x="15" y="4"/>
                    <a:pt x="13" y="4"/>
                  </a:cubicBezTo>
                  <a:cubicBezTo>
                    <a:pt x="11" y="4"/>
                    <a:pt x="9" y="5"/>
                    <a:pt x="7" y="7"/>
                  </a:cubicBezTo>
                  <a:cubicBezTo>
                    <a:pt x="6" y="9"/>
                    <a:pt x="5" y="12"/>
                    <a:pt x="5" y="15"/>
                  </a:cubicBezTo>
                  <a:cubicBezTo>
                    <a:pt x="5" y="18"/>
                    <a:pt x="6" y="21"/>
                    <a:pt x="7" y="22"/>
                  </a:cubicBezTo>
                  <a:cubicBezTo>
                    <a:pt x="9" y="24"/>
                    <a:pt x="11" y="25"/>
                    <a:pt x="13" y="25"/>
                  </a:cubicBezTo>
                  <a:cubicBezTo>
                    <a:pt x="14" y="25"/>
                    <a:pt x="15" y="25"/>
                    <a:pt x="16" y="25"/>
                  </a:cubicBezTo>
                  <a:cubicBezTo>
                    <a:pt x="17" y="25"/>
                    <a:pt x="18" y="24"/>
                    <a:pt x="19" y="23"/>
                  </a:cubicBezTo>
                  <a:cubicBezTo>
                    <a:pt x="19" y="19"/>
                    <a:pt x="19" y="19"/>
                    <a:pt x="19" y="19"/>
                  </a:cubicBezTo>
                  <a:cubicBezTo>
                    <a:pt x="14" y="19"/>
                    <a:pt x="14" y="19"/>
                    <a:pt x="14" y="19"/>
                  </a:cubicBezTo>
                  <a:cubicBezTo>
                    <a:pt x="14" y="19"/>
                    <a:pt x="13" y="19"/>
                    <a:pt x="13" y="19"/>
                  </a:cubicBezTo>
                  <a:cubicBezTo>
                    <a:pt x="13" y="19"/>
                    <a:pt x="13" y="20"/>
                    <a:pt x="12" y="20"/>
                  </a:cubicBezTo>
                  <a:cubicBezTo>
                    <a:pt x="12" y="20"/>
                    <a:pt x="12" y="20"/>
                    <a:pt x="12" y="20"/>
                  </a:cubicBezTo>
                  <a:cubicBezTo>
                    <a:pt x="12" y="14"/>
                    <a:pt x="12" y="14"/>
                    <a:pt x="12" y="14"/>
                  </a:cubicBezTo>
                  <a:cubicBezTo>
                    <a:pt x="12" y="14"/>
                    <a:pt x="12" y="14"/>
                    <a:pt x="12" y="14"/>
                  </a:cubicBezTo>
                  <a:cubicBezTo>
                    <a:pt x="12" y="14"/>
                    <a:pt x="13" y="14"/>
                    <a:pt x="13" y="15"/>
                  </a:cubicBezTo>
                  <a:cubicBezTo>
                    <a:pt x="13" y="15"/>
                    <a:pt x="14" y="15"/>
                    <a:pt x="14" y="15"/>
                  </a:cubicBezTo>
                  <a:cubicBezTo>
                    <a:pt x="24" y="15"/>
                    <a:pt x="24" y="15"/>
                    <a:pt x="24" y="15"/>
                  </a:cubicBezTo>
                  <a:cubicBezTo>
                    <a:pt x="24" y="16"/>
                    <a:pt x="24" y="16"/>
                    <a:pt x="24" y="16"/>
                  </a:cubicBezTo>
                  <a:cubicBezTo>
                    <a:pt x="24" y="16"/>
                    <a:pt x="23" y="16"/>
                    <a:pt x="23" y="16"/>
                  </a:cubicBezTo>
                  <a:cubicBezTo>
                    <a:pt x="23" y="17"/>
                    <a:pt x="23" y="17"/>
                    <a:pt x="23" y="17"/>
                  </a:cubicBezTo>
                  <a:lnTo>
                    <a:pt x="23"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8">
              <a:extLst>
                <a:ext uri="{FF2B5EF4-FFF2-40B4-BE49-F238E27FC236}">
                  <a16:creationId xmlns:a16="http://schemas.microsoft.com/office/drawing/2014/main" id="{D567F69D-6F3F-41BF-815B-92EBE9FE939D}"/>
                </a:ext>
              </a:extLst>
            </p:cNvPr>
            <p:cNvSpPr>
              <a:spLocks/>
            </p:cNvSpPr>
            <p:nvPr/>
          </p:nvSpPr>
          <p:spPr bwMode="auto">
            <a:xfrm>
              <a:off x="5963" y="3425"/>
              <a:ext cx="36" cy="52"/>
            </a:xfrm>
            <a:custGeom>
              <a:avLst/>
              <a:gdLst>
                <a:gd name="T0" fmla="*/ 0 w 21"/>
                <a:gd name="T1" fmla="*/ 29 h 30"/>
                <a:gd name="T2" fmla="*/ 0 w 21"/>
                <a:gd name="T3" fmla="*/ 28 h 30"/>
                <a:gd name="T4" fmla="*/ 1 w 21"/>
                <a:gd name="T5" fmla="*/ 27 h 30"/>
                <a:gd name="T6" fmla="*/ 1 w 21"/>
                <a:gd name="T7" fmla="*/ 26 h 30"/>
                <a:gd name="T8" fmla="*/ 1 w 21"/>
                <a:gd name="T9" fmla="*/ 4 h 30"/>
                <a:gd name="T10" fmla="*/ 1 w 21"/>
                <a:gd name="T11" fmla="*/ 2 h 30"/>
                <a:gd name="T12" fmla="*/ 0 w 21"/>
                <a:gd name="T13" fmla="*/ 2 h 30"/>
                <a:gd name="T14" fmla="*/ 0 w 21"/>
                <a:gd name="T15" fmla="*/ 1 h 30"/>
                <a:gd name="T16" fmla="*/ 18 w 21"/>
                <a:gd name="T17" fmla="*/ 1 h 30"/>
                <a:gd name="T18" fmla="*/ 19 w 21"/>
                <a:gd name="T19" fmla="*/ 1 h 30"/>
                <a:gd name="T20" fmla="*/ 20 w 21"/>
                <a:gd name="T21" fmla="*/ 0 h 30"/>
                <a:gd name="T22" fmla="*/ 20 w 21"/>
                <a:gd name="T23" fmla="*/ 0 h 30"/>
                <a:gd name="T24" fmla="*/ 20 w 21"/>
                <a:gd name="T25" fmla="*/ 6 h 30"/>
                <a:gd name="T26" fmla="*/ 20 w 21"/>
                <a:gd name="T27" fmla="*/ 6 h 30"/>
                <a:gd name="T28" fmla="*/ 19 w 21"/>
                <a:gd name="T29" fmla="*/ 5 h 30"/>
                <a:gd name="T30" fmla="*/ 18 w 21"/>
                <a:gd name="T31" fmla="*/ 5 h 30"/>
                <a:gd name="T32" fmla="*/ 6 w 21"/>
                <a:gd name="T33" fmla="*/ 5 h 30"/>
                <a:gd name="T34" fmla="*/ 6 w 21"/>
                <a:gd name="T35" fmla="*/ 13 h 30"/>
                <a:gd name="T36" fmla="*/ 15 w 21"/>
                <a:gd name="T37" fmla="*/ 13 h 30"/>
                <a:gd name="T38" fmla="*/ 16 w 21"/>
                <a:gd name="T39" fmla="*/ 12 h 30"/>
                <a:gd name="T40" fmla="*/ 16 w 21"/>
                <a:gd name="T41" fmla="*/ 11 h 30"/>
                <a:gd name="T42" fmla="*/ 17 w 21"/>
                <a:gd name="T43" fmla="*/ 11 h 30"/>
                <a:gd name="T44" fmla="*/ 17 w 21"/>
                <a:gd name="T45" fmla="*/ 18 h 30"/>
                <a:gd name="T46" fmla="*/ 16 w 21"/>
                <a:gd name="T47" fmla="*/ 18 h 30"/>
                <a:gd name="T48" fmla="*/ 16 w 21"/>
                <a:gd name="T49" fmla="*/ 17 h 30"/>
                <a:gd name="T50" fmla="*/ 15 w 21"/>
                <a:gd name="T51" fmla="*/ 16 h 30"/>
                <a:gd name="T52" fmla="*/ 6 w 21"/>
                <a:gd name="T53" fmla="*/ 16 h 30"/>
                <a:gd name="T54" fmla="*/ 6 w 21"/>
                <a:gd name="T55" fmla="*/ 25 h 30"/>
                <a:gd name="T56" fmla="*/ 19 w 21"/>
                <a:gd name="T57" fmla="*/ 25 h 30"/>
                <a:gd name="T58" fmla="*/ 20 w 21"/>
                <a:gd name="T59" fmla="*/ 24 h 30"/>
                <a:gd name="T60" fmla="*/ 20 w 21"/>
                <a:gd name="T61" fmla="*/ 23 h 30"/>
                <a:gd name="T62" fmla="*/ 21 w 21"/>
                <a:gd name="T63" fmla="*/ 23 h 30"/>
                <a:gd name="T64" fmla="*/ 21 w 21"/>
                <a:gd name="T65" fmla="*/ 30 h 30"/>
                <a:gd name="T66" fmla="*/ 20 w 21"/>
                <a:gd name="T67" fmla="*/ 30 h 30"/>
                <a:gd name="T68" fmla="*/ 20 w 21"/>
                <a:gd name="T69" fmla="*/ 29 h 30"/>
                <a:gd name="T70" fmla="*/ 19 w 21"/>
                <a:gd name="T71" fmla="*/ 29 h 30"/>
                <a:gd name="T72" fmla="*/ 0 w 21"/>
                <a:gd name="T73" fmla="*/ 2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 h="30">
                  <a:moveTo>
                    <a:pt x="0" y="29"/>
                  </a:moveTo>
                  <a:cubicBezTo>
                    <a:pt x="0" y="28"/>
                    <a:pt x="0" y="28"/>
                    <a:pt x="0" y="28"/>
                  </a:cubicBezTo>
                  <a:cubicBezTo>
                    <a:pt x="0" y="28"/>
                    <a:pt x="1" y="28"/>
                    <a:pt x="1" y="27"/>
                  </a:cubicBezTo>
                  <a:cubicBezTo>
                    <a:pt x="1" y="27"/>
                    <a:pt x="1" y="27"/>
                    <a:pt x="1" y="26"/>
                  </a:cubicBezTo>
                  <a:cubicBezTo>
                    <a:pt x="1" y="4"/>
                    <a:pt x="1" y="4"/>
                    <a:pt x="1" y="4"/>
                  </a:cubicBezTo>
                  <a:cubicBezTo>
                    <a:pt x="1" y="3"/>
                    <a:pt x="1" y="3"/>
                    <a:pt x="1" y="2"/>
                  </a:cubicBezTo>
                  <a:cubicBezTo>
                    <a:pt x="1" y="2"/>
                    <a:pt x="0" y="2"/>
                    <a:pt x="0" y="2"/>
                  </a:cubicBezTo>
                  <a:cubicBezTo>
                    <a:pt x="0" y="1"/>
                    <a:pt x="0" y="1"/>
                    <a:pt x="0" y="1"/>
                  </a:cubicBezTo>
                  <a:cubicBezTo>
                    <a:pt x="18" y="1"/>
                    <a:pt x="18" y="1"/>
                    <a:pt x="18" y="1"/>
                  </a:cubicBezTo>
                  <a:cubicBezTo>
                    <a:pt x="19" y="1"/>
                    <a:pt x="19" y="1"/>
                    <a:pt x="19" y="1"/>
                  </a:cubicBezTo>
                  <a:cubicBezTo>
                    <a:pt x="19" y="0"/>
                    <a:pt x="20" y="0"/>
                    <a:pt x="20" y="0"/>
                  </a:cubicBezTo>
                  <a:cubicBezTo>
                    <a:pt x="20" y="0"/>
                    <a:pt x="20" y="0"/>
                    <a:pt x="20" y="0"/>
                  </a:cubicBezTo>
                  <a:cubicBezTo>
                    <a:pt x="20" y="6"/>
                    <a:pt x="20" y="6"/>
                    <a:pt x="20" y="6"/>
                  </a:cubicBezTo>
                  <a:cubicBezTo>
                    <a:pt x="20" y="6"/>
                    <a:pt x="20" y="6"/>
                    <a:pt x="20" y="6"/>
                  </a:cubicBezTo>
                  <a:cubicBezTo>
                    <a:pt x="20" y="6"/>
                    <a:pt x="19" y="5"/>
                    <a:pt x="19" y="5"/>
                  </a:cubicBezTo>
                  <a:cubicBezTo>
                    <a:pt x="19" y="5"/>
                    <a:pt x="19" y="5"/>
                    <a:pt x="18" y="5"/>
                  </a:cubicBezTo>
                  <a:cubicBezTo>
                    <a:pt x="6" y="5"/>
                    <a:pt x="6" y="5"/>
                    <a:pt x="6" y="5"/>
                  </a:cubicBezTo>
                  <a:cubicBezTo>
                    <a:pt x="6" y="13"/>
                    <a:pt x="6" y="13"/>
                    <a:pt x="6" y="13"/>
                  </a:cubicBezTo>
                  <a:cubicBezTo>
                    <a:pt x="15" y="13"/>
                    <a:pt x="15" y="13"/>
                    <a:pt x="15" y="13"/>
                  </a:cubicBezTo>
                  <a:cubicBezTo>
                    <a:pt x="15" y="13"/>
                    <a:pt x="16" y="12"/>
                    <a:pt x="16" y="12"/>
                  </a:cubicBezTo>
                  <a:cubicBezTo>
                    <a:pt x="16" y="12"/>
                    <a:pt x="16" y="12"/>
                    <a:pt x="16" y="11"/>
                  </a:cubicBezTo>
                  <a:cubicBezTo>
                    <a:pt x="17" y="11"/>
                    <a:pt x="17" y="11"/>
                    <a:pt x="17" y="11"/>
                  </a:cubicBezTo>
                  <a:cubicBezTo>
                    <a:pt x="17" y="18"/>
                    <a:pt x="17" y="18"/>
                    <a:pt x="17" y="18"/>
                  </a:cubicBezTo>
                  <a:cubicBezTo>
                    <a:pt x="16" y="18"/>
                    <a:pt x="16" y="18"/>
                    <a:pt x="16" y="18"/>
                  </a:cubicBezTo>
                  <a:cubicBezTo>
                    <a:pt x="16" y="17"/>
                    <a:pt x="16" y="17"/>
                    <a:pt x="16" y="17"/>
                  </a:cubicBezTo>
                  <a:cubicBezTo>
                    <a:pt x="16" y="16"/>
                    <a:pt x="15" y="16"/>
                    <a:pt x="15" y="16"/>
                  </a:cubicBezTo>
                  <a:cubicBezTo>
                    <a:pt x="6" y="16"/>
                    <a:pt x="6" y="16"/>
                    <a:pt x="6" y="16"/>
                  </a:cubicBezTo>
                  <a:cubicBezTo>
                    <a:pt x="6" y="25"/>
                    <a:pt x="6" y="25"/>
                    <a:pt x="6" y="25"/>
                  </a:cubicBezTo>
                  <a:cubicBezTo>
                    <a:pt x="19" y="25"/>
                    <a:pt x="19" y="25"/>
                    <a:pt x="19" y="25"/>
                  </a:cubicBezTo>
                  <a:cubicBezTo>
                    <a:pt x="19" y="25"/>
                    <a:pt x="19" y="25"/>
                    <a:pt x="20" y="24"/>
                  </a:cubicBezTo>
                  <a:cubicBezTo>
                    <a:pt x="20" y="24"/>
                    <a:pt x="20" y="24"/>
                    <a:pt x="20" y="23"/>
                  </a:cubicBezTo>
                  <a:cubicBezTo>
                    <a:pt x="21" y="23"/>
                    <a:pt x="21" y="23"/>
                    <a:pt x="21" y="23"/>
                  </a:cubicBezTo>
                  <a:cubicBezTo>
                    <a:pt x="21" y="30"/>
                    <a:pt x="21" y="30"/>
                    <a:pt x="21" y="30"/>
                  </a:cubicBezTo>
                  <a:cubicBezTo>
                    <a:pt x="20" y="30"/>
                    <a:pt x="20" y="30"/>
                    <a:pt x="20" y="30"/>
                  </a:cubicBezTo>
                  <a:cubicBezTo>
                    <a:pt x="20" y="29"/>
                    <a:pt x="20" y="29"/>
                    <a:pt x="20" y="29"/>
                  </a:cubicBezTo>
                  <a:cubicBezTo>
                    <a:pt x="19" y="29"/>
                    <a:pt x="19" y="29"/>
                    <a:pt x="19" y="29"/>
                  </a:cubicBezTo>
                  <a:lnTo>
                    <a:pt x="0"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9">
              <a:extLst>
                <a:ext uri="{FF2B5EF4-FFF2-40B4-BE49-F238E27FC236}">
                  <a16:creationId xmlns:a16="http://schemas.microsoft.com/office/drawing/2014/main" id="{1FAD41E6-AFE6-4716-8308-1438F3E73AF2}"/>
                </a:ext>
              </a:extLst>
            </p:cNvPr>
            <p:cNvSpPr>
              <a:spLocks/>
            </p:cNvSpPr>
            <p:nvPr/>
          </p:nvSpPr>
          <p:spPr bwMode="auto">
            <a:xfrm>
              <a:off x="6056" y="3427"/>
              <a:ext cx="40"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7"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
              <a:extLst>
                <a:ext uri="{FF2B5EF4-FFF2-40B4-BE49-F238E27FC236}">
                  <a16:creationId xmlns:a16="http://schemas.microsoft.com/office/drawing/2014/main" id="{5172D5F2-9A50-4BF8-9E8E-02EF865CEEE2}"/>
                </a:ext>
              </a:extLst>
            </p:cNvPr>
            <p:cNvSpPr>
              <a:spLocks/>
            </p:cNvSpPr>
            <p:nvPr/>
          </p:nvSpPr>
          <p:spPr bwMode="auto">
            <a:xfrm>
              <a:off x="6156" y="3427"/>
              <a:ext cx="12" cy="48"/>
            </a:xfrm>
            <a:custGeom>
              <a:avLst/>
              <a:gdLst>
                <a:gd name="T0" fmla="*/ 0 w 7"/>
                <a:gd name="T1" fmla="*/ 28 h 28"/>
                <a:gd name="T2" fmla="*/ 0 w 7"/>
                <a:gd name="T3" fmla="*/ 27 h 28"/>
                <a:gd name="T4" fmla="*/ 1 w 7"/>
                <a:gd name="T5" fmla="*/ 26 h 28"/>
                <a:gd name="T6" fmla="*/ 1 w 7"/>
                <a:gd name="T7" fmla="*/ 25 h 28"/>
                <a:gd name="T8" fmla="*/ 1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0" y="27"/>
                    <a:pt x="1" y="27"/>
                    <a:pt x="1" y="26"/>
                  </a:cubicBezTo>
                  <a:cubicBezTo>
                    <a:pt x="1" y="26"/>
                    <a:pt x="1" y="26"/>
                    <a:pt x="1" y="25"/>
                  </a:cubicBezTo>
                  <a:cubicBezTo>
                    <a:pt x="1" y="3"/>
                    <a:pt x="1" y="3"/>
                    <a:pt x="1" y="3"/>
                  </a:cubicBez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6" y="1"/>
                    <a:pt x="6" y="1"/>
                    <a:pt x="6" y="1"/>
                  </a:cubicBezTo>
                  <a:cubicBezTo>
                    <a:pt x="6" y="2"/>
                    <a:pt x="6" y="2"/>
                    <a:pt x="6" y="3"/>
                  </a:cubicBezTo>
                  <a:cubicBezTo>
                    <a:pt x="6" y="25"/>
                    <a:pt x="6" y="25"/>
                    <a:pt x="6" y="25"/>
                  </a:cubicBezTo>
                  <a:cubicBezTo>
                    <a:pt x="6" y="26"/>
                    <a:pt x="6" y="26"/>
                    <a:pt x="6" y="26"/>
                  </a:cubicBezTo>
                  <a:cubicBezTo>
                    <a:pt x="6" y="27"/>
                    <a:pt x="6"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1">
              <a:extLst>
                <a:ext uri="{FF2B5EF4-FFF2-40B4-BE49-F238E27FC236}">
                  <a16:creationId xmlns:a16="http://schemas.microsoft.com/office/drawing/2014/main" id="{215444E9-CAFE-4414-96C4-F58283EE993F}"/>
                </a:ext>
              </a:extLst>
            </p:cNvPr>
            <p:cNvSpPr>
              <a:spLocks noEditPoints="1"/>
            </p:cNvSpPr>
            <p:nvPr/>
          </p:nvSpPr>
          <p:spPr bwMode="auto">
            <a:xfrm>
              <a:off x="6225" y="3425"/>
              <a:ext cx="44" cy="50"/>
            </a:xfrm>
            <a:custGeom>
              <a:avLst/>
              <a:gdLst>
                <a:gd name="T0" fmla="*/ 0 w 26"/>
                <a:gd name="T1" fmla="*/ 15 h 29"/>
                <a:gd name="T2" fmla="*/ 4 w 26"/>
                <a:gd name="T3" fmla="*/ 4 h 29"/>
                <a:gd name="T4" fmla="*/ 13 w 26"/>
                <a:gd name="T5" fmla="*/ 0 h 29"/>
                <a:gd name="T6" fmla="*/ 22 w 26"/>
                <a:gd name="T7" fmla="*/ 4 h 29"/>
                <a:gd name="T8" fmla="*/ 26 w 26"/>
                <a:gd name="T9" fmla="*/ 15 h 29"/>
                <a:gd name="T10" fmla="*/ 22 w 26"/>
                <a:gd name="T11" fmla="*/ 25 h 29"/>
                <a:gd name="T12" fmla="*/ 13 w 26"/>
                <a:gd name="T13" fmla="*/ 29 h 29"/>
                <a:gd name="T14" fmla="*/ 4 w 26"/>
                <a:gd name="T15" fmla="*/ 25 h 29"/>
                <a:gd name="T16" fmla="*/ 0 w 26"/>
                <a:gd name="T17" fmla="*/ 15 h 29"/>
                <a:gd name="T18" fmla="*/ 5 w 26"/>
                <a:gd name="T19" fmla="*/ 15 h 29"/>
                <a:gd name="T20" fmla="*/ 7 w 26"/>
                <a:gd name="T21" fmla="*/ 22 h 29"/>
                <a:gd name="T22" fmla="*/ 13 w 26"/>
                <a:gd name="T23" fmla="*/ 25 h 29"/>
                <a:gd name="T24" fmla="*/ 19 w 26"/>
                <a:gd name="T25" fmla="*/ 22 h 29"/>
                <a:gd name="T26" fmla="*/ 21 w 26"/>
                <a:gd name="T27" fmla="*/ 15 h 29"/>
                <a:gd name="T28" fmla="*/ 19 w 26"/>
                <a:gd name="T29" fmla="*/ 7 h 29"/>
                <a:gd name="T30" fmla="*/ 13 w 26"/>
                <a:gd name="T31" fmla="*/ 4 h 29"/>
                <a:gd name="T32" fmla="*/ 7 w 26"/>
                <a:gd name="T33" fmla="*/ 7 h 29"/>
                <a:gd name="T34" fmla="*/ 5 w 26"/>
                <a:gd name="T35"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 h="29">
                  <a:moveTo>
                    <a:pt x="0" y="15"/>
                  </a:moveTo>
                  <a:cubicBezTo>
                    <a:pt x="0" y="11"/>
                    <a:pt x="2" y="7"/>
                    <a:pt x="4" y="4"/>
                  </a:cubicBezTo>
                  <a:cubicBezTo>
                    <a:pt x="6" y="2"/>
                    <a:pt x="9" y="0"/>
                    <a:pt x="13" y="0"/>
                  </a:cubicBezTo>
                  <a:cubicBezTo>
                    <a:pt x="17" y="0"/>
                    <a:pt x="20" y="2"/>
                    <a:pt x="22" y="4"/>
                  </a:cubicBezTo>
                  <a:cubicBezTo>
                    <a:pt x="25" y="7"/>
                    <a:pt x="26" y="11"/>
                    <a:pt x="26" y="15"/>
                  </a:cubicBezTo>
                  <a:cubicBezTo>
                    <a:pt x="26" y="19"/>
                    <a:pt x="25" y="23"/>
                    <a:pt x="22" y="25"/>
                  </a:cubicBezTo>
                  <a:cubicBezTo>
                    <a:pt x="20" y="28"/>
                    <a:pt x="17" y="29"/>
                    <a:pt x="13" y="29"/>
                  </a:cubicBezTo>
                  <a:cubicBezTo>
                    <a:pt x="9" y="29"/>
                    <a:pt x="6" y="28"/>
                    <a:pt x="4" y="25"/>
                  </a:cubicBezTo>
                  <a:cubicBezTo>
                    <a:pt x="2" y="23"/>
                    <a:pt x="0" y="19"/>
                    <a:pt x="0" y="15"/>
                  </a:cubicBezTo>
                  <a:close/>
                  <a:moveTo>
                    <a:pt x="5" y="15"/>
                  </a:moveTo>
                  <a:cubicBezTo>
                    <a:pt x="5" y="18"/>
                    <a:pt x="6" y="20"/>
                    <a:pt x="7" y="22"/>
                  </a:cubicBezTo>
                  <a:cubicBezTo>
                    <a:pt x="9" y="24"/>
                    <a:pt x="11" y="25"/>
                    <a:pt x="13" y="25"/>
                  </a:cubicBezTo>
                  <a:cubicBezTo>
                    <a:pt x="16" y="25"/>
                    <a:pt x="18" y="24"/>
                    <a:pt x="19" y="22"/>
                  </a:cubicBezTo>
                  <a:cubicBezTo>
                    <a:pt x="21" y="20"/>
                    <a:pt x="21" y="18"/>
                    <a:pt x="21" y="15"/>
                  </a:cubicBezTo>
                  <a:cubicBezTo>
                    <a:pt x="21" y="12"/>
                    <a:pt x="21" y="9"/>
                    <a:pt x="19" y="7"/>
                  </a:cubicBezTo>
                  <a:cubicBezTo>
                    <a:pt x="18" y="5"/>
                    <a:pt x="16" y="4"/>
                    <a:pt x="13" y="4"/>
                  </a:cubicBezTo>
                  <a:cubicBezTo>
                    <a:pt x="11" y="4"/>
                    <a:pt x="9" y="5"/>
                    <a:pt x="7" y="7"/>
                  </a:cubicBezTo>
                  <a:cubicBezTo>
                    <a:pt x="6" y="9"/>
                    <a:pt x="5" y="12"/>
                    <a:pt x="5" y="15"/>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2">
              <a:extLst>
                <a:ext uri="{FF2B5EF4-FFF2-40B4-BE49-F238E27FC236}">
                  <a16:creationId xmlns:a16="http://schemas.microsoft.com/office/drawing/2014/main" id="{58D00821-E8AC-4736-B83A-7E3FF42A60FA}"/>
                </a:ext>
              </a:extLst>
            </p:cNvPr>
            <p:cNvSpPr>
              <a:spLocks/>
            </p:cNvSpPr>
            <p:nvPr/>
          </p:nvSpPr>
          <p:spPr bwMode="auto">
            <a:xfrm>
              <a:off x="6326" y="3427"/>
              <a:ext cx="40" cy="48"/>
            </a:xfrm>
            <a:custGeom>
              <a:avLst/>
              <a:gdLst>
                <a:gd name="T0" fmla="*/ 1 w 23"/>
                <a:gd name="T1" fmla="*/ 3 h 28"/>
                <a:gd name="T2" fmla="*/ 1 w 23"/>
                <a:gd name="T3" fmla="*/ 1 h 28"/>
                <a:gd name="T4" fmla="*/ 0 w 23"/>
                <a:gd name="T5" fmla="*/ 1 h 28"/>
                <a:gd name="T6" fmla="*/ 0 w 23"/>
                <a:gd name="T7" fmla="*/ 0 h 28"/>
                <a:gd name="T8" fmla="*/ 7 w 23"/>
                <a:gd name="T9" fmla="*/ 0 h 28"/>
                <a:gd name="T10" fmla="*/ 7 w 23"/>
                <a:gd name="T11" fmla="*/ 1 h 28"/>
                <a:gd name="T12" fmla="*/ 6 w 23"/>
                <a:gd name="T13" fmla="*/ 1 h 28"/>
                <a:gd name="T14" fmla="*/ 6 w 23"/>
                <a:gd name="T15" fmla="*/ 3 h 28"/>
                <a:gd name="T16" fmla="*/ 6 w 23"/>
                <a:gd name="T17" fmla="*/ 17 h 28"/>
                <a:gd name="T18" fmla="*/ 7 w 23"/>
                <a:gd name="T19" fmla="*/ 23 h 28"/>
                <a:gd name="T20" fmla="*/ 12 w 23"/>
                <a:gd name="T21" fmla="*/ 25 h 28"/>
                <a:gd name="T22" fmla="*/ 16 w 23"/>
                <a:gd name="T23" fmla="*/ 23 h 28"/>
                <a:gd name="T24" fmla="*/ 17 w 23"/>
                <a:gd name="T25" fmla="*/ 17 h 28"/>
                <a:gd name="T26" fmla="*/ 17 w 23"/>
                <a:gd name="T27" fmla="*/ 3 h 28"/>
                <a:gd name="T28" fmla="*/ 17 w 23"/>
                <a:gd name="T29" fmla="*/ 1 h 28"/>
                <a:gd name="T30" fmla="*/ 16 w 23"/>
                <a:gd name="T31" fmla="*/ 1 h 28"/>
                <a:gd name="T32" fmla="*/ 16 w 23"/>
                <a:gd name="T33" fmla="*/ 0 h 28"/>
                <a:gd name="T34" fmla="*/ 23 w 23"/>
                <a:gd name="T35" fmla="*/ 0 h 28"/>
                <a:gd name="T36" fmla="*/ 23 w 23"/>
                <a:gd name="T37" fmla="*/ 1 h 28"/>
                <a:gd name="T38" fmla="*/ 22 w 23"/>
                <a:gd name="T39" fmla="*/ 1 h 28"/>
                <a:gd name="T40" fmla="*/ 22 w 23"/>
                <a:gd name="T41" fmla="*/ 3 h 28"/>
                <a:gd name="T42" fmla="*/ 22 w 23"/>
                <a:gd name="T43" fmla="*/ 18 h 28"/>
                <a:gd name="T44" fmla="*/ 19 w 23"/>
                <a:gd name="T45" fmla="*/ 26 h 28"/>
                <a:gd name="T46" fmla="*/ 12 w 23"/>
                <a:gd name="T47" fmla="*/ 28 h 28"/>
                <a:gd name="T48" fmla="*/ 4 w 23"/>
                <a:gd name="T49" fmla="*/ 26 h 28"/>
                <a:gd name="T50" fmla="*/ 1 w 23"/>
                <a:gd name="T51" fmla="*/ 19 h 28"/>
                <a:gd name="T52" fmla="*/ 1 w 23"/>
                <a:gd name="T53"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1" y="3"/>
                  </a:moveTo>
                  <a:cubicBezTo>
                    <a:pt x="1" y="2"/>
                    <a:pt x="1" y="2"/>
                    <a:pt x="1" y="1"/>
                  </a:cubicBezTo>
                  <a:cubicBezTo>
                    <a:pt x="1" y="1"/>
                    <a:pt x="0"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17"/>
                    <a:pt x="6" y="17"/>
                    <a:pt x="6" y="17"/>
                  </a:cubicBezTo>
                  <a:cubicBezTo>
                    <a:pt x="6" y="20"/>
                    <a:pt x="6" y="22"/>
                    <a:pt x="7" y="23"/>
                  </a:cubicBezTo>
                  <a:cubicBezTo>
                    <a:pt x="8" y="24"/>
                    <a:pt x="9" y="25"/>
                    <a:pt x="12" y="25"/>
                  </a:cubicBezTo>
                  <a:cubicBezTo>
                    <a:pt x="14" y="25"/>
                    <a:pt x="15" y="24"/>
                    <a:pt x="16" y="23"/>
                  </a:cubicBezTo>
                  <a:cubicBezTo>
                    <a:pt x="17" y="22"/>
                    <a:pt x="17" y="20"/>
                    <a:pt x="17" y="17"/>
                  </a:cubicBezTo>
                  <a:cubicBezTo>
                    <a:pt x="17" y="3"/>
                    <a:pt x="17" y="3"/>
                    <a:pt x="17" y="3"/>
                  </a:cubicBezTo>
                  <a:cubicBezTo>
                    <a:pt x="17" y="2"/>
                    <a:pt x="17" y="2"/>
                    <a:pt x="17" y="1"/>
                  </a:cubicBezTo>
                  <a:cubicBezTo>
                    <a:pt x="17" y="1"/>
                    <a:pt x="16" y="1"/>
                    <a:pt x="16" y="1"/>
                  </a:cubicBezTo>
                  <a:cubicBezTo>
                    <a:pt x="16" y="0"/>
                    <a:pt x="16" y="0"/>
                    <a:pt x="16" y="0"/>
                  </a:cubicBezTo>
                  <a:cubicBezTo>
                    <a:pt x="23" y="0"/>
                    <a:pt x="23" y="0"/>
                    <a:pt x="23" y="0"/>
                  </a:cubicBezTo>
                  <a:cubicBezTo>
                    <a:pt x="23" y="1"/>
                    <a:pt x="23" y="1"/>
                    <a:pt x="23" y="1"/>
                  </a:cubicBezTo>
                  <a:cubicBezTo>
                    <a:pt x="23" y="1"/>
                    <a:pt x="22" y="1"/>
                    <a:pt x="22" y="1"/>
                  </a:cubicBezTo>
                  <a:cubicBezTo>
                    <a:pt x="22" y="2"/>
                    <a:pt x="22" y="2"/>
                    <a:pt x="22" y="3"/>
                  </a:cubicBezTo>
                  <a:cubicBezTo>
                    <a:pt x="22" y="18"/>
                    <a:pt x="22" y="18"/>
                    <a:pt x="22" y="18"/>
                  </a:cubicBezTo>
                  <a:cubicBezTo>
                    <a:pt x="22" y="21"/>
                    <a:pt x="21" y="24"/>
                    <a:pt x="19" y="26"/>
                  </a:cubicBezTo>
                  <a:cubicBezTo>
                    <a:pt x="17" y="27"/>
                    <a:pt x="15" y="28"/>
                    <a:pt x="12" y="28"/>
                  </a:cubicBezTo>
                  <a:cubicBezTo>
                    <a:pt x="8" y="28"/>
                    <a:pt x="6" y="27"/>
                    <a:pt x="4" y="26"/>
                  </a:cubicBezTo>
                  <a:cubicBezTo>
                    <a:pt x="2" y="24"/>
                    <a:pt x="1" y="22"/>
                    <a:pt x="1" y="19"/>
                  </a:cubicBezTo>
                  <a:lnTo>
                    <a:pt x="1" y="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3">
              <a:extLst>
                <a:ext uri="{FF2B5EF4-FFF2-40B4-BE49-F238E27FC236}">
                  <a16:creationId xmlns:a16="http://schemas.microsoft.com/office/drawing/2014/main" id="{092702B8-C192-4A46-AD44-96B46FA48FB3}"/>
                </a:ext>
              </a:extLst>
            </p:cNvPr>
            <p:cNvSpPr>
              <a:spLocks/>
            </p:cNvSpPr>
            <p:nvPr/>
          </p:nvSpPr>
          <p:spPr bwMode="auto">
            <a:xfrm>
              <a:off x="6422" y="3425"/>
              <a:ext cx="38" cy="50"/>
            </a:xfrm>
            <a:custGeom>
              <a:avLst/>
              <a:gdLst>
                <a:gd name="T0" fmla="*/ 4 w 22"/>
                <a:gd name="T1" fmla="*/ 20 h 29"/>
                <a:gd name="T2" fmla="*/ 5 w 22"/>
                <a:gd name="T3" fmla="*/ 21 h 29"/>
                <a:gd name="T4" fmla="*/ 5 w 22"/>
                <a:gd name="T5" fmla="*/ 21 h 29"/>
                <a:gd name="T6" fmla="*/ 4 w 22"/>
                <a:gd name="T7" fmla="*/ 22 h 29"/>
                <a:gd name="T8" fmla="*/ 6 w 22"/>
                <a:gd name="T9" fmla="*/ 24 h 29"/>
                <a:gd name="T10" fmla="*/ 11 w 22"/>
                <a:gd name="T11" fmla="*/ 25 h 29"/>
                <a:gd name="T12" fmla="*/ 16 w 22"/>
                <a:gd name="T13" fmla="*/ 24 h 29"/>
                <a:gd name="T14" fmla="*/ 17 w 22"/>
                <a:gd name="T15" fmla="*/ 21 h 29"/>
                <a:gd name="T16" fmla="*/ 16 w 22"/>
                <a:gd name="T17" fmla="*/ 18 h 29"/>
                <a:gd name="T18" fmla="*/ 12 w 22"/>
                <a:gd name="T19" fmla="*/ 17 h 29"/>
                <a:gd name="T20" fmla="*/ 11 w 22"/>
                <a:gd name="T21" fmla="*/ 16 h 29"/>
                <a:gd name="T22" fmla="*/ 1 w 22"/>
                <a:gd name="T23" fmla="*/ 8 h 29"/>
                <a:gd name="T24" fmla="*/ 3 w 22"/>
                <a:gd name="T25" fmla="*/ 3 h 29"/>
                <a:gd name="T26" fmla="*/ 11 w 22"/>
                <a:gd name="T27" fmla="*/ 0 h 29"/>
                <a:gd name="T28" fmla="*/ 18 w 22"/>
                <a:gd name="T29" fmla="*/ 2 h 29"/>
                <a:gd name="T30" fmla="*/ 19 w 22"/>
                <a:gd name="T31" fmla="*/ 2 h 29"/>
                <a:gd name="T32" fmla="*/ 20 w 22"/>
                <a:gd name="T33" fmla="*/ 2 h 29"/>
                <a:gd name="T34" fmla="*/ 21 w 22"/>
                <a:gd name="T35" fmla="*/ 2 h 29"/>
                <a:gd name="T36" fmla="*/ 22 w 22"/>
                <a:gd name="T37" fmla="*/ 2 h 29"/>
                <a:gd name="T38" fmla="*/ 18 w 22"/>
                <a:gd name="T39" fmla="*/ 8 h 29"/>
                <a:gd name="T40" fmla="*/ 17 w 22"/>
                <a:gd name="T41" fmla="*/ 8 h 29"/>
                <a:gd name="T42" fmla="*/ 17 w 22"/>
                <a:gd name="T43" fmla="*/ 8 h 29"/>
                <a:gd name="T44" fmla="*/ 17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3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1 w 22"/>
                <a:gd name="T71" fmla="*/ 27 h 29"/>
                <a:gd name="T72" fmla="*/ 0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4" y="22"/>
                    <a:pt x="4" y="22"/>
                  </a:cubicBezTo>
                  <a:cubicBezTo>
                    <a:pt x="4" y="23"/>
                    <a:pt x="5" y="24"/>
                    <a:pt x="6" y="24"/>
                  </a:cubicBezTo>
                  <a:cubicBezTo>
                    <a:pt x="8" y="25"/>
                    <a:pt x="9" y="25"/>
                    <a:pt x="11" y="25"/>
                  </a:cubicBezTo>
                  <a:cubicBezTo>
                    <a:pt x="13" y="25"/>
                    <a:pt x="15" y="25"/>
                    <a:pt x="16" y="24"/>
                  </a:cubicBezTo>
                  <a:cubicBezTo>
                    <a:pt x="17" y="23"/>
                    <a:pt x="17" y="22"/>
                    <a:pt x="17" y="21"/>
                  </a:cubicBezTo>
                  <a:cubicBezTo>
                    <a:pt x="17" y="20"/>
                    <a:pt x="17" y="19"/>
                    <a:pt x="16" y="18"/>
                  </a:cubicBezTo>
                  <a:cubicBezTo>
                    <a:pt x="15" y="18"/>
                    <a:pt x="14" y="17"/>
                    <a:pt x="12" y="17"/>
                  </a:cubicBezTo>
                  <a:cubicBezTo>
                    <a:pt x="12" y="17"/>
                    <a:pt x="11" y="16"/>
                    <a:pt x="11" y="16"/>
                  </a:cubicBezTo>
                  <a:cubicBezTo>
                    <a:pt x="4" y="15"/>
                    <a:pt x="1" y="12"/>
                    <a:pt x="1" y="8"/>
                  </a:cubicBezTo>
                  <a:cubicBezTo>
                    <a:pt x="1" y="6"/>
                    <a:pt x="2" y="4"/>
                    <a:pt x="3" y="3"/>
                  </a:cubicBezTo>
                  <a:cubicBezTo>
                    <a:pt x="5" y="1"/>
                    <a:pt x="8" y="0"/>
                    <a:pt x="11" y="0"/>
                  </a:cubicBezTo>
                  <a:cubicBezTo>
                    <a:pt x="13" y="0"/>
                    <a:pt x="16" y="1"/>
                    <a:pt x="18" y="2"/>
                  </a:cubicBezTo>
                  <a:cubicBezTo>
                    <a:pt x="19" y="2"/>
                    <a:pt x="19" y="2"/>
                    <a:pt x="19" y="2"/>
                  </a:cubicBezTo>
                  <a:cubicBezTo>
                    <a:pt x="20" y="2"/>
                    <a:pt x="20" y="2"/>
                    <a:pt x="20" y="2"/>
                  </a:cubicBezTo>
                  <a:cubicBezTo>
                    <a:pt x="20" y="2"/>
                    <a:pt x="21" y="2"/>
                    <a:pt x="21" y="2"/>
                  </a:cubicBezTo>
                  <a:cubicBezTo>
                    <a:pt x="22" y="2"/>
                    <a:pt x="22" y="2"/>
                    <a:pt x="22" y="2"/>
                  </a:cubicBezTo>
                  <a:cubicBezTo>
                    <a:pt x="18" y="8"/>
                    <a:pt x="18" y="8"/>
                    <a:pt x="18" y="8"/>
                  </a:cubicBezTo>
                  <a:cubicBezTo>
                    <a:pt x="17" y="8"/>
                    <a:pt x="17" y="8"/>
                    <a:pt x="17" y="8"/>
                  </a:cubicBezTo>
                  <a:cubicBezTo>
                    <a:pt x="17" y="8"/>
                    <a:pt x="17" y="8"/>
                    <a:pt x="17" y="8"/>
                  </a:cubicBezTo>
                  <a:cubicBezTo>
                    <a:pt x="17" y="7"/>
                    <a:pt x="17" y="7"/>
                    <a:pt x="17" y="7"/>
                  </a:cubicBezTo>
                  <a:cubicBezTo>
                    <a:pt x="17" y="6"/>
                    <a:pt x="17" y="6"/>
                    <a:pt x="16" y="5"/>
                  </a:cubicBezTo>
                  <a:cubicBezTo>
                    <a:pt x="14" y="4"/>
                    <a:pt x="13" y="4"/>
                    <a:pt x="11" y="4"/>
                  </a:cubicBezTo>
                  <a:cubicBezTo>
                    <a:pt x="9" y="4"/>
                    <a:pt x="8" y="4"/>
                    <a:pt x="7" y="5"/>
                  </a:cubicBezTo>
                  <a:cubicBezTo>
                    <a:pt x="5" y="6"/>
                    <a:pt x="5" y="7"/>
                    <a:pt x="5" y="8"/>
                  </a:cubicBezTo>
                  <a:cubicBezTo>
                    <a:pt x="5" y="10"/>
                    <a:pt x="7" y="11"/>
                    <a:pt x="12" y="12"/>
                  </a:cubicBezTo>
                  <a:cubicBezTo>
                    <a:pt x="13" y="12"/>
                    <a:pt x="13" y="13"/>
                    <a:pt x="13" y="13"/>
                  </a:cubicBezTo>
                  <a:cubicBezTo>
                    <a:pt x="16" y="13"/>
                    <a:pt x="18" y="14"/>
                    <a:pt x="20" y="16"/>
                  </a:cubicBezTo>
                  <a:cubicBezTo>
                    <a:pt x="21" y="17"/>
                    <a:pt x="22" y="19"/>
                    <a:pt x="22" y="21"/>
                  </a:cubicBezTo>
                  <a:cubicBezTo>
                    <a:pt x="22" y="23"/>
                    <a:pt x="21" y="25"/>
                    <a:pt x="19" y="27"/>
                  </a:cubicBezTo>
                  <a:cubicBezTo>
                    <a:pt x="17" y="29"/>
                    <a:pt x="14" y="29"/>
                    <a:pt x="11" y="29"/>
                  </a:cubicBezTo>
                  <a:cubicBezTo>
                    <a:pt x="9" y="29"/>
                    <a:pt x="6" y="29"/>
                    <a:pt x="3" y="28"/>
                  </a:cubicBezTo>
                  <a:cubicBezTo>
                    <a:pt x="2" y="27"/>
                    <a:pt x="2" y="27"/>
                    <a:pt x="2" y="27"/>
                  </a:cubicBezTo>
                  <a:cubicBezTo>
                    <a:pt x="2" y="27"/>
                    <a:pt x="1" y="27"/>
                    <a:pt x="1" y="27"/>
                  </a:cubicBezTo>
                  <a:cubicBezTo>
                    <a:pt x="1" y="27"/>
                    <a:pt x="1" y="28"/>
                    <a:pt x="0"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CB511CCC-CC86-41BA-BF98-F36D703E9EDC}"/>
                </a:ext>
              </a:extLst>
            </p:cNvPr>
            <p:cNvSpPr>
              <a:spLocks/>
            </p:cNvSpPr>
            <p:nvPr/>
          </p:nvSpPr>
          <p:spPr bwMode="auto">
            <a:xfrm>
              <a:off x="6594" y="3416"/>
              <a:ext cx="14" cy="59"/>
            </a:xfrm>
            <a:custGeom>
              <a:avLst/>
              <a:gdLst>
                <a:gd name="T0" fmla="*/ 0 w 8"/>
                <a:gd name="T1" fmla="*/ 34 h 34"/>
                <a:gd name="T2" fmla="*/ 0 w 8"/>
                <a:gd name="T3" fmla="*/ 33 h 34"/>
                <a:gd name="T4" fmla="*/ 1 w 8"/>
                <a:gd name="T5" fmla="*/ 32 h 34"/>
                <a:gd name="T6" fmla="*/ 1 w 8"/>
                <a:gd name="T7" fmla="*/ 31 h 34"/>
                <a:gd name="T8" fmla="*/ 1 w 8"/>
                <a:gd name="T9" fmla="*/ 3 h 34"/>
                <a:gd name="T10" fmla="*/ 1 w 8"/>
                <a:gd name="T11" fmla="*/ 1 h 34"/>
                <a:gd name="T12" fmla="*/ 0 w 8"/>
                <a:gd name="T13" fmla="*/ 1 h 34"/>
                <a:gd name="T14" fmla="*/ 0 w 8"/>
                <a:gd name="T15" fmla="*/ 0 h 34"/>
                <a:gd name="T16" fmla="*/ 8 w 8"/>
                <a:gd name="T17" fmla="*/ 0 h 34"/>
                <a:gd name="T18" fmla="*/ 8 w 8"/>
                <a:gd name="T19" fmla="*/ 1 h 34"/>
                <a:gd name="T20" fmla="*/ 6 w 8"/>
                <a:gd name="T21" fmla="*/ 1 h 34"/>
                <a:gd name="T22" fmla="*/ 6 w 8"/>
                <a:gd name="T23" fmla="*/ 3 h 34"/>
                <a:gd name="T24" fmla="*/ 6 w 8"/>
                <a:gd name="T25" fmla="*/ 31 h 34"/>
                <a:gd name="T26" fmla="*/ 6 w 8"/>
                <a:gd name="T27" fmla="*/ 32 h 34"/>
                <a:gd name="T28" fmla="*/ 8 w 8"/>
                <a:gd name="T29" fmla="*/ 33 h 34"/>
                <a:gd name="T30" fmla="*/ 8 w 8"/>
                <a:gd name="T31" fmla="*/ 34 h 34"/>
                <a:gd name="T32" fmla="*/ 0 w 8"/>
                <a:gd name="T33"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34">
                  <a:moveTo>
                    <a:pt x="0" y="34"/>
                  </a:moveTo>
                  <a:cubicBezTo>
                    <a:pt x="0" y="33"/>
                    <a:pt x="0" y="33"/>
                    <a:pt x="0" y="33"/>
                  </a:cubicBezTo>
                  <a:cubicBezTo>
                    <a:pt x="0" y="33"/>
                    <a:pt x="1" y="33"/>
                    <a:pt x="1" y="32"/>
                  </a:cubicBezTo>
                  <a:cubicBezTo>
                    <a:pt x="1" y="32"/>
                    <a:pt x="1" y="32"/>
                    <a:pt x="1" y="31"/>
                  </a:cubicBezTo>
                  <a:cubicBezTo>
                    <a:pt x="1" y="3"/>
                    <a:pt x="1" y="3"/>
                    <a:pt x="1" y="3"/>
                  </a:cubicBezTo>
                  <a:cubicBezTo>
                    <a:pt x="1" y="2"/>
                    <a:pt x="1" y="2"/>
                    <a:pt x="1" y="1"/>
                  </a:cubicBezTo>
                  <a:cubicBezTo>
                    <a:pt x="1" y="1"/>
                    <a:pt x="0" y="1"/>
                    <a:pt x="0" y="1"/>
                  </a:cubicBezTo>
                  <a:cubicBezTo>
                    <a:pt x="0" y="0"/>
                    <a:pt x="0" y="0"/>
                    <a:pt x="0" y="0"/>
                  </a:cubicBezTo>
                  <a:cubicBezTo>
                    <a:pt x="8" y="0"/>
                    <a:pt x="8" y="0"/>
                    <a:pt x="8" y="0"/>
                  </a:cubicBezTo>
                  <a:cubicBezTo>
                    <a:pt x="8" y="1"/>
                    <a:pt x="8" y="1"/>
                    <a:pt x="8" y="1"/>
                  </a:cubicBezTo>
                  <a:cubicBezTo>
                    <a:pt x="7" y="1"/>
                    <a:pt x="6" y="1"/>
                    <a:pt x="6" y="1"/>
                  </a:cubicBezTo>
                  <a:cubicBezTo>
                    <a:pt x="6" y="2"/>
                    <a:pt x="6" y="2"/>
                    <a:pt x="6" y="3"/>
                  </a:cubicBezTo>
                  <a:cubicBezTo>
                    <a:pt x="6" y="31"/>
                    <a:pt x="6" y="31"/>
                    <a:pt x="6" y="31"/>
                  </a:cubicBezTo>
                  <a:cubicBezTo>
                    <a:pt x="6" y="32"/>
                    <a:pt x="6" y="32"/>
                    <a:pt x="6" y="32"/>
                  </a:cubicBezTo>
                  <a:cubicBezTo>
                    <a:pt x="6" y="33"/>
                    <a:pt x="7" y="33"/>
                    <a:pt x="8" y="33"/>
                  </a:cubicBezTo>
                  <a:cubicBezTo>
                    <a:pt x="8" y="34"/>
                    <a:pt x="8" y="34"/>
                    <a:pt x="8" y="34"/>
                  </a:cubicBezTo>
                  <a:lnTo>
                    <a:pt x="0" y="34"/>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5">
              <a:extLst>
                <a:ext uri="{FF2B5EF4-FFF2-40B4-BE49-F238E27FC236}">
                  <a16:creationId xmlns:a16="http://schemas.microsoft.com/office/drawing/2014/main" id="{8CE14AC2-D1E5-491B-AFB3-D491FC639FAF}"/>
                </a:ext>
              </a:extLst>
            </p:cNvPr>
            <p:cNvSpPr>
              <a:spLocks/>
            </p:cNvSpPr>
            <p:nvPr/>
          </p:nvSpPr>
          <p:spPr bwMode="auto">
            <a:xfrm>
              <a:off x="6667" y="3427"/>
              <a:ext cx="39" cy="48"/>
            </a:xfrm>
            <a:custGeom>
              <a:avLst/>
              <a:gdLst>
                <a:gd name="T0" fmla="*/ 0 w 23"/>
                <a:gd name="T1" fmla="*/ 28 h 28"/>
                <a:gd name="T2" fmla="*/ 0 w 23"/>
                <a:gd name="T3" fmla="*/ 27 h 28"/>
                <a:gd name="T4" fmla="*/ 1 w 23"/>
                <a:gd name="T5" fmla="*/ 27 h 28"/>
                <a:gd name="T6" fmla="*/ 2 w 23"/>
                <a:gd name="T7" fmla="*/ 25 h 28"/>
                <a:gd name="T8" fmla="*/ 2 w 23"/>
                <a:gd name="T9" fmla="*/ 2 h 28"/>
                <a:gd name="T10" fmla="*/ 1 w 23"/>
                <a:gd name="T11" fmla="*/ 1 h 28"/>
                <a:gd name="T12" fmla="*/ 0 w 23"/>
                <a:gd name="T13" fmla="*/ 1 h 28"/>
                <a:gd name="T14" fmla="*/ 0 w 23"/>
                <a:gd name="T15" fmla="*/ 0 h 28"/>
                <a:gd name="T16" fmla="*/ 10 w 23"/>
                <a:gd name="T17" fmla="*/ 0 h 28"/>
                <a:gd name="T18" fmla="*/ 10 w 23"/>
                <a:gd name="T19" fmla="*/ 1 h 28"/>
                <a:gd name="T20" fmla="*/ 8 w 23"/>
                <a:gd name="T21" fmla="*/ 1 h 28"/>
                <a:gd name="T22" fmla="*/ 8 w 23"/>
                <a:gd name="T23" fmla="*/ 2 h 28"/>
                <a:gd name="T24" fmla="*/ 8 w 23"/>
                <a:gd name="T25" fmla="*/ 2 h 28"/>
                <a:gd name="T26" fmla="*/ 8 w 23"/>
                <a:gd name="T27" fmla="*/ 3 h 28"/>
                <a:gd name="T28" fmla="*/ 18 w 23"/>
                <a:gd name="T29" fmla="*/ 19 h 28"/>
                <a:gd name="T30" fmla="*/ 18 w 23"/>
                <a:gd name="T31" fmla="*/ 2 h 28"/>
                <a:gd name="T32" fmla="*/ 18 w 23"/>
                <a:gd name="T33" fmla="*/ 1 h 28"/>
                <a:gd name="T34" fmla="*/ 16 w 23"/>
                <a:gd name="T35" fmla="*/ 1 h 28"/>
                <a:gd name="T36" fmla="*/ 16 w 23"/>
                <a:gd name="T37" fmla="*/ 0 h 28"/>
                <a:gd name="T38" fmla="*/ 23 w 23"/>
                <a:gd name="T39" fmla="*/ 0 h 28"/>
                <a:gd name="T40" fmla="*/ 23 w 23"/>
                <a:gd name="T41" fmla="*/ 1 h 28"/>
                <a:gd name="T42" fmla="*/ 22 w 23"/>
                <a:gd name="T43" fmla="*/ 1 h 28"/>
                <a:gd name="T44" fmla="*/ 22 w 23"/>
                <a:gd name="T45" fmla="*/ 2 h 28"/>
                <a:gd name="T46" fmla="*/ 22 w 23"/>
                <a:gd name="T47" fmla="*/ 26 h 28"/>
                <a:gd name="T48" fmla="*/ 22 w 23"/>
                <a:gd name="T49" fmla="*/ 27 h 28"/>
                <a:gd name="T50" fmla="*/ 23 w 23"/>
                <a:gd name="T51" fmla="*/ 27 h 28"/>
                <a:gd name="T52" fmla="*/ 23 w 23"/>
                <a:gd name="T53" fmla="*/ 28 h 28"/>
                <a:gd name="T54" fmla="*/ 16 w 23"/>
                <a:gd name="T55" fmla="*/ 28 h 28"/>
                <a:gd name="T56" fmla="*/ 16 w 23"/>
                <a:gd name="T57" fmla="*/ 27 h 28"/>
                <a:gd name="T58" fmla="*/ 17 w 23"/>
                <a:gd name="T59" fmla="*/ 27 h 28"/>
                <a:gd name="T60" fmla="*/ 18 w 23"/>
                <a:gd name="T61" fmla="*/ 26 h 28"/>
                <a:gd name="T62" fmla="*/ 18 w 23"/>
                <a:gd name="T63" fmla="*/ 26 h 28"/>
                <a:gd name="T64" fmla="*/ 18 w 23"/>
                <a:gd name="T65" fmla="*/ 26 h 28"/>
                <a:gd name="T66" fmla="*/ 6 w 23"/>
                <a:gd name="T67" fmla="*/ 6 h 28"/>
                <a:gd name="T68" fmla="*/ 6 w 23"/>
                <a:gd name="T69" fmla="*/ 26 h 28"/>
                <a:gd name="T70" fmla="*/ 6 w 23"/>
                <a:gd name="T71" fmla="*/ 27 h 28"/>
                <a:gd name="T72" fmla="*/ 7 w 23"/>
                <a:gd name="T73" fmla="*/ 27 h 28"/>
                <a:gd name="T74" fmla="*/ 7 w 23"/>
                <a:gd name="T75" fmla="*/ 28 h 28"/>
                <a:gd name="T76" fmla="*/ 0 w 23"/>
                <a:gd name="T7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 h="28">
                  <a:moveTo>
                    <a:pt x="0" y="28"/>
                  </a:moveTo>
                  <a:cubicBezTo>
                    <a:pt x="0" y="27"/>
                    <a:pt x="0" y="27"/>
                    <a:pt x="0" y="27"/>
                  </a:cubicBezTo>
                  <a:cubicBezTo>
                    <a:pt x="1" y="27"/>
                    <a:pt x="1" y="27"/>
                    <a:pt x="1" y="27"/>
                  </a:cubicBezTo>
                  <a:cubicBezTo>
                    <a:pt x="2" y="26"/>
                    <a:pt x="2" y="26"/>
                    <a:pt x="2" y="25"/>
                  </a:cubicBezTo>
                  <a:cubicBezTo>
                    <a:pt x="2" y="2"/>
                    <a:pt x="2" y="2"/>
                    <a:pt x="2" y="2"/>
                  </a:cubicBezTo>
                  <a:cubicBezTo>
                    <a:pt x="2" y="2"/>
                    <a:pt x="2" y="1"/>
                    <a:pt x="1" y="1"/>
                  </a:cubicBezTo>
                  <a:cubicBezTo>
                    <a:pt x="1" y="1"/>
                    <a:pt x="1" y="1"/>
                    <a:pt x="0" y="1"/>
                  </a:cubicBezTo>
                  <a:cubicBezTo>
                    <a:pt x="0" y="0"/>
                    <a:pt x="0" y="0"/>
                    <a:pt x="0" y="0"/>
                  </a:cubicBezTo>
                  <a:cubicBezTo>
                    <a:pt x="10" y="0"/>
                    <a:pt x="10" y="0"/>
                    <a:pt x="10" y="0"/>
                  </a:cubicBezTo>
                  <a:cubicBezTo>
                    <a:pt x="10" y="1"/>
                    <a:pt x="10" y="1"/>
                    <a:pt x="10" y="1"/>
                  </a:cubicBezTo>
                  <a:cubicBezTo>
                    <a:pt x="9" y="1"/>
                    <a:pt x="9" y="1"/>
                    <a:pt x="8" y="1"/>
                  </a:cubicBezTo>
                  <a:cubicBezTo>
                    <a:pt x="8" y="1"/>
                    <a:pt x="8" y="2"/>
                    <a:pt x="8" y="2"/>
                  </a:cubicBezTo>
                  <a:cubicBezTo>
                    <a:pt x="8" y="2"/>
                    <a:pt x="8" y="2"/>
                    <a:pt x="8" y="2"/>
                  </a:cubicBezTo>
                  <a:cubicBezTo>
                    <a:pt x="8" y="2"/>
                    <a:pt x="8" y="3"/>
                    <a:pt x="8" y="3"/>
                  </a:cubicBezTo>
                  <a:cubicBezTo>
                    <a:pt x="18" y="19"/>
                    <a:pt x="18" y="19"/>
                    <a:pt x="18" y="19"/>
                  </a:cubicBezTo>
                  <a:cubicBezTo>
                    <a:pt x="18" y="2"/>
                    <a:pt x="18" y="2"/>
                    <a:pt x="18" y="2"/>
                  </a:cubicBezTo>
                  <a:cubicBezTo>
                    <a:pt x="18" y="2"/>
                    <a:pt x="18" y="1"/>
                    <a:pt x="18" y="1"/>
                  </a:cubicBezTo>
                  <a:cubicBezTo>
                    <a:pt x="17" y="1"/>
                    <a:pt x="17" y="1"/>
                    <a:pt x="16" y="1"/>
                  </a:cubicBezTo>
                  <a:cubicBezTo>
                    <a:pt x="16" y="0"/>
                    <a:pt x="16" y="0"/>
                    <a:pt x="16" y="0"/>
                  </a:cubicBezTo>
                  <a:cubicBezTo>
                    <a:pt x="23" y="0"/>
                    <a:pt x="23" y="0"/>
                    <a:pt x="23" y="0"/>
                  </a:cubicBezTo>
                  <a:cubicBezTo>
                    <a:pt x="23" y="1"/>
                    <a:pt x="23" y="1"/>
                    <a:pt x="23" y="1"/>
                  </a:cubicBezTo>
                  <a:cubicBezTo>
                    <a:pt x="23" y="1"/>
                    <a:pt x="22" y="1"/>
                    <a:pt x="22" y="1"/>
                  </a:cubicBezTo>
                  <a:cubicBezTo>
                    <a:pt x="22" y="1"/>
                    <a:pt x="22" y="2"/>
                    <a:pt x="22" y="2"/>
                  </a:cubicBezTo>
                  <a:cubicBezTo>
                    <a:pt x="22" y="26"/>
                    <a:pt x="22" y="26"/>
                    <a:pt x="22" y="26"/>
                  </a:cubicBezTo>
                  <a:cubicBezTo>
                    <a:pt x="22" y="26"/>
                    <a:pt x="22" y="26"/>
                    <a:pt x="22" y="27"/>
                  </a:cubicBezTo>
                  <a:cubicBezTo>
                    <a:pt x="22" y="27"/>
                    <a:pt x="23" y="27"/>
                    <a:pt x="23" y="27"/>
                  </a:cubicBezTo>
                  <a:cubicBezTo>
                    <a:pt x="23" y="28"/>
                    <a:pt x="23" y="28"/>
                    <a:pt x="23" y="28"/>
                  </a:cubicBezTo>
                  <a:cubicBezTo>
                    <a:pt x="16" y="28"/>
                    <a:pt x="16" y="28"/>
                    <a:pt x="16" y="28"/>
                  </a:cubicBezTo>
                  <a:cubicBezTo>
                    <a:pt x="16" y="27"/>
                    <a:pt x="16" y="27"/>
                    <a:pt x="16" y="27"/>
                  </a:cubicBezTo>
                  <a:cubicBezTo>
                    <a:pt x="17" y="27"/>
                    <a:pt x="17" y="27"/>
                    <a:pt x="17" y="27"/>
                  </a:cubicBezTo>
                  <a:cubicBezTo>
                    <a:pt x="18" y="27"/>
                    <a:pt x="18" y="26"/>
                    <a:pt x="18" y="26"/>
                  </a:cubicBezTo>
                  <a:cubicBezTo>
                    <a:pt x="18" y="26"/>
                    <a:pt x="18" y="26"/>
                    <a:pt x="18" y="26"/>
                  </a:cubicBezTo>
                  <a:cubicBezTo>
                    <a:pt x="18" y="26"/>
                    <a:pt x="18" y="26"/>
                    <a:pt x="18" y="26"/>
                  </a:cubicBezTo>
                  <a:cubicBezTo>
                    <a:pt x="6" y="6"/>
                    <a:pt x="6" y="6"/>
                    <a:pt x="6" y="6"/>
                  </a:cubicBezTo>
                  <a:cubicBezTo>
                    <a:pt x="6" y="26"/>
                    <a:pt x="6" y="26"/>
                    <a:pt x="6" y="26"/>
                  </a:cubicBezTo>
                  <a:cubicBezTo>
                    <a:pt x="6" y="26"/>
                    <a:pt x="6" y="26"/>
                    <a:pt x="6" y="27"/>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
              <a:extLst>
                <a:ext uri="{FF2B5EF4-FFF2-40B4-BE49-F238E27FC236}">
                  <a16:creationId xmlns:a16="http://schemas.microsoft.com/office/drawing/2014/main" id="{3E5BC565-2DB8-431F-BA0A-88AC70FDF6D6}"/>
                </a:ext>
              </a:extLst>
            </p:cNvPr>
            <p:cNvSpPr>
              <a:spLocks/>
            </p:cNvSpPr>
            <p:nvPr/>
          </p:nvSpPr>
          <p:spPr bwMode="auto">
            <a:xfrm>
              <a:off x="6763" y="3425"/>
              <a:ext cx="38"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2 w 22"/>
                <a:gd name="T11" fmla="*/ 25 h 29"/>
                <a:gd name="T12" fmla="*/ 16 w 22"/>
                <a:gd name="T13" fmla="*/ 24 h 29"/>
                <a:gd name="T14" fmla="*/ 18 w 22"/>
                <a:gd name="T15" fmla="*/ 21 h 29"/>
                <a:gd name="T16" fmla="*/ 17 w 22"/>
                <a:gd name="T17" fmla="*/ 18 h 29"/>
                <a:gd name="T18" fmla="*/ 12 w 22"/>
                <a:gd name="T19" fmla="*/ 17 h 29"/>
                <a:gd name="T20" fmla="*/ 12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1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2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2 w 22"/>
                <a:gd name="T65" fmla="*/ 29 h 29"/>
                <a:gd name="T66" fmla="*/ 4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6" y="24"/>
                    <a:pt x="7" y="24"/>
                  </a:cubicBezTo>
                  <a:cubicBezTo>
                    <a:pt x="8" y="25"/>
                    <a:pt x="10" y="25"/>
                    <a:pt x="12" y="25"/>
                  </a:cubicBezTo>
                  <a:cubicBezTo>
                    <a:pt x="14" y="25"/>
                    <a:pt x="15" y="25"/>
                    <a:pt x="16" y="24"/>
                  </a:cubicBezTo>
                  <a:cubicBezTo>
                    <a:pt x="17" y="23"/>
                    <a:pt x="18" y="22"/>
                    <a:pt x="18" y="21"/>
                  </a:cubicBezTo>
                  <a:cubicBezTo>
                    <a:pt x="18" y="20"/>
                    <a:pt x="17" y="19"/>
                    <a:pt x="17" y="18"/>
                  </a:cubicBezTo>
                  <a:cubicBezTo>
                    <a:pt x="16" y="18"/>
                    <a:pt x="14" y="17"/>
                    <a:pt x="12" y="17"/>
                  </a:cubicBezTo>
                  <a:cubicBezTo>
                    <a:pt x="12" y="17"/>
                    <a:pt x="12" y="16"/>
                    <a:pt x="12" y="16"/>
                  </a:cubicBezTo>
                  <a:cubicBezTo>
                    <a:pt x="5"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1"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2" y="4"/>
                  </a:cubicBezTo>
                  <a:cubicBezTo>
                    <a:pt x="10" y="4"/>
                    <a:pt x="8" y="4"/>
                    <a:pt x="7" y="5"/>
                  </a:cubicBezTo>
                  <a:cubicBezTo>
                    <a:pt x="6" y="6"/>
                    <a:pt x="5" y="7"/>
                    <a:pt x="5" y="8"/>
                  </a:cubicBezTo>
                  <a:cubicBezTo>
                    <a:pt x="5" y="10"/>
                    <a:pt x="8" y="11"/>
                    <a:pt x="12" y="12"/>
                  </a:cubicBezTo>
                  <a:cubicBezTo>
                    <a:pt x="13" y="12"/>
                    <a:pt x="14" y="13"/>
                    <a:pt x="14" y="13"/>
                  </a:cubicBezTo>
                  <a:cubicBezTo>
                    <a:pt x="17" y="13"/>
                    <a:pt x="19" y="14"/>
                    <a:pt x="20" y="16"/>
                  </a:cubicBezTo>
                  <a:cubicBezTo>
                    <a:pt x="22" y="17"/>
                    <a:pt x="22" y="19"/>
                    <a:pt x="22" y="21"/>
                  </a:cubicBezTo>
                  <a:cubicBezTo>
                    <a:pt x="22" y="23"/>
                    <a:pt x="21" y="25"/>
                    <a:pt x="19" y="27"/>
                  </a:cubicBezTo>
                  <a:cubicBezTo>
                    <a:pt x="17" y="29"/>
                    <a:pt x="15" y="29"/>
                    <a:pt x="12" y="29"/>
                  </a:cubicBezTo>
                  <a:cubicBezTo>
                    <a:pt x="9" y="29"/>
                    <a:pt x="6" y="29"/>
                    <a:pt x="4" y="28"/>
                  </a:cubicBezTo>
                  <a:cubicBezTo>
                    <a:pt x="3" y="27"/>
                    <a:pt x="2" y="27"/>
                    <a:pt x="2" y="27"/>
                  </a:cubicBezTo>
                  <a:cubicBezTo>
                    <a:pt x="2" y="27"/>
                    <a:pt x="2" y="27"/>
                    <a:pt x="2" y="27"/>
                  </a:cubicBezTo>
                  <a:cubicBezTo>
                    <a:pt x="2"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7">
              <a:extLst>
                <a:ext uri="{FF2B5EF4-FFF2-40B4-BE49-F238E27FC236}">
                  <a16:creationId xmlns:a16="http://schemas.microsoft.com/office/drawing/2014/main" id="{75199F8D-2D35-41E2-B7CB-524065C54C57}"/>
                </a:ext>
              </a:extLst>
            </p:cNvPr>
            <p:cNvSpPr>
              <a:spLocks/>
            </p:cNvSpPr>
            <p:nvPr/>
          </p:nvSpPr>
          <p:spPr bwMode="auto">
            <a:xfrm>
              <a:off x="6859" y="3427"/>
              <a:ext cx="12" cy="48"/>
            </a:xfrm>
            <a:custGeom>
              <a:avLst/>
              <a:gdLst>
                <a:gd name="T0" fmla="*/ 0 w 7"/>
                <a:gd name="T1" fmla="*/ 28 h 28"/>
                <a:gd name="T2" fmla="*/ 0 w 7"/>
                <a:gd name="T3" fmla="*/ 27 h 28"/>
                <a:gd name="T4" fmla="*/ 1 w 7"/>
                <a:gd name="T5" fmla="*/ 26 h 28"/>
                <a:gd name="T6" fmla="*/ 2 w 7"/>
                <a:gd name="T7" fmla="*/ 25 h 28"/>
                <a:gd name="T8" fmla="*/ 2 w 7"/>
                <a:gd name="T9" fmla="*/ 3 h 28"/>
                <a:gd name="T10" fmla="*/ 1 w 7"/>
                <a:gd name="T11" fmla="*/ 1 h 28"/>
                <a:gd name="T12" fmla="*/ 0 w 7"/>
                <a:gd name="T13" fmla="*/ 1 h 28"/>
                <a:gd name="T14" fmla="*/ 0 w 7"/>
                <a:gd name="T15" fmla="*/ 0 h 28"/>
                <a:gd name="T16" fmla="*/ 7 w 7"/>
                <a:gd name="T17" fmla="*/ 0 h 28"/>
                <a:gd name="T18" fmla="*/ 7 w 7"/>
                <a:gd name="T19" fmla="*/ 1 h 28"/>
                <a:gd name="T20" fmla="*/ 6 w 7"/>
                <a:gd name="T21" fmla="*/ 1 h 28"/>
                <a:gd name="T22" fmla="*/ 6 w 7"/>
                <a:gd name="T23" fmla="*/ 3 h 28"/>
                <a:gd name="T24" fmla="*/ 6 w 7"/>
                <a:gd name="T25" fmla="*/ 25 h 28"/>
                <a:gd name="T26" fmla="*/ 6 w 7"/>
                <a:gd name="T27" fmla="*/ 26 h 28"/>
                <a:gd name="T28" fmla="*/ 7 w 7"/>
                <a:gd name="T29" fmla="*/ 27 h 28"/>
                <a:gd name="T30" fmla="*/ 7 w 7"/>
                <a:gd name="T31" fmla="*/ 28 h 28"/>
                <a:gd name="T32" fmla="*/ 0 w 7"/>
                <a:gd name="T33"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28">
                  <a:moveTo>
                    <a:pt x="0" y="28"/>
                  </a:moveTo>
                  <a:cubicBezTo>
                    <a:pt x="0" y="27"/>
                    <a:pt x="0" y="27"/>
                    <a:pt x="0" y="27"/>
                  </a:cubicBezTo>
                  <a:cubicBezTo>
                    <a:pt x="1" y="27"/>
                    <a:pt x="1" y="27"/>
                    <a:pt x="1" y="26"/>
                  </a:cubicBezTo>
                  <a:cubicBezTo>
                    <a:pt x="1" y="26"/>
                    <a:pt x="2" y="26"/>
                    <a:pt x="2" y="25"/>
                  </a:cubicBezTo>
                  <a:cubicBezTo>
                    <a:pt x="2" y="3"/>
                    <a:pt x="2" y="3"/>
                    <a:pt x="2" y="3"/>
                  </a:cubicBezTo>
                  <a:cubicBezTo>
                    <a:pt x="2" y="2"/>
                    <a:pt x="1" y="2"/>
                    <a:pt x="1" y="1"/>
                  </a:cubicBezTo>
                  <a:cubicBezTo>
                    <a:pt x="1" y="1"/>
                    <a:pt x="1" y="1"/>
                    <a:pt x="0" y="1"/>
                  </a:cubicBezTo>
                  <a:cubicBezTo>
                    <a:pt x="0" y="0"/>
                    <a:pt x="0" y="0"/>
                    <a:pt x="0" y="0"/>
                  </a:cubicBezTo>
                  <a:cubicBezTo>
                    <a:pt x="7" y="0"/>
                    <a:pt x="7" y="0"/>
                    <a:pt x="7" y="0"/>
                  </a:cubicBezTo>
                  <a:cubicBezTo>
                    <a:pt x="7" y="1"/>
                    <a:pt x="7" y="1"/>
                    <a:pt x="7" y="1"/>
                  </a:cubicBezTo>
                  <a:cubicBezTo>
                    <a:pt x="7" y="1"/>
                    <a:pt x="6" y="1"/>
                    <a:pt x="6" y="1"/>
                  </a:cubicBezTo>
                  <a:cubicBezTo>
                    <a:pt x="6" y="2"/>
                    <a:pt x="6" y="2"/>
                    <a:pt x="6" y="3"/>
                  </a:cubicBezTo>
                  <a:cubicBezTo>
                    <a:pt x="6" y="25"/>
                    <a:pt x="6" y="25"/>
                    <a:pt x="6" y="25"/>
                  </a:cubicBezTo>
                  <a:cubicBezTo>
                    <a:pt x="6" y="26"/>
                    <a:pt x="6" y="26"/>
                    <a:pt x="6" y="26"/>
                  </a:cubicBezTo>
                  <a:cubicBezTo>
                    <a:pt x="6" y="27"/>
                    <a:pt x="7" y="27"/>
                    <a:pt x="7" y="27"/>
                  </a:cubicBezTo>
                  <a:cubicBezTo>
                    <a:pt x="7" y="28"/>
                    <a:pt x="7" y="28"/>
                    <a:pt x="7" y="28"/>
                  </a:cubicBezTo>
                  <a:lnTo>
                    <a:pt x="0" y="28"/>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8">
              <a:extLst>
                <a:ext uri="{FF2B5EF4-FFF2-40B4-BE49-F238E27FC236}">
                  <a16:creationId xmlns:a16="http://schemas.microsoft.com/office/drawing/2014/main" id="{7893C5AB-3ADB-4ECB-8D20-598E3F122EE7}"/>
                </a:ext>
              </a:extLst>
            </p:cNvPr>
            <p:cNvSpPr>
              <a:spLocks/>
            </p:cNvSpPr>
            <p:nvPr/>
          </p:nvSpPr>
          <p:spPr bwMode="auto">
            <a:xfrm>
              <a:off x="6930" y="3425"/>
              <a:ext cx="41" cy="50"/>
            </a:xfrm>
            <a:custGeom>
              <a:avLst/>
              <a:gdLst>
                <a:gd name="T0" fmla="*/ 22 w 24"/>
                <a:gd name="T1" fmla="*/ 23 h 29"/>
                <a:gd name="T2" fmla="*/ 23 w 24"/>
                <a:gd name="T3" fmla="*/ 24 h 29"/>
                <a:gd name="T4" fmla="*/ 18 w 24"/>
                <a:gd name="T5" fmla="*/ 28 h 29"/>
                <a:gd name="T6" fmla="*/ 13 w 24"/>
                <a:gd name="T7" fmla="*/ 29 h 29"/>
                <a:gd name="T8" fmla="*/ 3 w 24"/>
                <a:gd name="T9" fmla="*/ 25 h 29"/>
                <a:gd name="T10" fmla="*/ 0 w 24"/>
                <a:gd name="T11" fmla="*/ 15 h 29"/>
                <a:gd name="T12" fmla="*/ 3 w 24"/>
                <a:gd name="T13" fmla="*/ 4 h 29"/>
                <a:gd name="T14" fmla="*/ 13 w 24"/>
                <a:gd name="T15" fmla="*/ 0 h 29"/>
                <a:gd name="T16" fmla="*/ 18 w 24"/>
                <a:gd name="T17" fmla="*/ 2 h 29"/>
                <a:gd name="T18" fmla="*/ 22 w 24"/>
                <a:gd name="T19" fmla="*/ 3 h 29"/>
                <a:gd name="T20" fmla="*/ 22 w 24"/>
                <a:gd name="T21" fmla="*/ 3 h 29"/>
                <a:gd name="T22" fmla="*/ 23 w 24"/>
                <a:gd name="T23" fmla="*/ 3 h 29"/>
                <a:gd name="T24" fmla="*/ 23 w 24"/>
                <a:gd name="T25" fmla="*/ 3 h 29"/>
                <a:gd name="T26" fmla="*/ 19 w 24"/>
                <a:gd name="T27" fmla="*/ 9 h 29"/>
                <a:gd name="T28" fmla="*/ 18 w 24"/>
                <a:gd name="T29" fmla="*/ 9 h 29"/>
                <a:gd name="T30" fmla="*/ 18 w 24"/>
                <a:gd name="T31" fmla="*/ 8 h 29"/>
                <a:gd name="T32" fmla="*/ 18 w 24"/>
                <a:gd name="T33" fmla="*/ 8 h 29"/>
                <a:gd name="T34" fmla="*/ 17 w 24"/>
                <a:gd name="T35" fmla="*/ 5 h 29"/>
                <a:gd name="T36" fmla="*/ 13 w 24"/>
                <a:gd name="T37" fmla="*/ 4 h 29"/>
                <a:gd name="T38" fmla="*/ 7 w 24"/>
                <a:gd name="T39" fmla="*/ 7 h 29"/>
                <a:gd name="T40" fmla="*/ 4 w 24"/>
                <a:gd name="T41" fmla="*/ 15 h 29"/>
                <a:gd name="T42" fmla="*/ 7 w 24"/>
                <a:gd name="T43" fmla="*/ 22 h 29"/>
                <a:gd name="T44" fmla="*/ 13 w 24"/>
                <a:gd name="T45" fmla="*/ 25 h 29"/>
                <a:gd name="T46" fmla="*/ 16 w 24"/>
                <a:gd name="T47" fmla="*/ 25 h 29"/>
                <a:gd name="T48" fmla="*/ 18 w 24"/>
                <a:gd name="T49" fmla="*/ 23 h 29"/>
                <a:gd name="T50" fmla="*/ 18 w 24"/>
                <a:gd name="T51" fmla="*/ 19 h 29"/>
                <a:gd name="T52" fmla="*/ 13 w 24"/>
                <a:gd name="T53" fmla="*/ 19 h 29"/>
                <a:gd name="T54" fmla="*/ 12 w 24"/>
                <a:gd name="T55" fmla="*/ 19 h 29"/>
                <a:gd name="T56" fmla="*/ 12 w 24"/>
                <a:gd name="T57" fmla="*/ 20 h 29"/>
                <a:gd name="T58" fmla="*/ 11 w 24"/>
                <a:gd name="T59" fmla="*/ 20 h 29"/>
                <a:gd name="T60" fmla="*/ 11 w 24"/>
                <a:gd name="T61" fmla="*/ 14 h 29"/>
                <a:gd name="T62" fmla="*/ 12 w 24"/>
                <a:gd name="T63" fmla="*/ 14 h 29"/>
                <a:gd name="T64" fmla="*/ 12 w 24"/>
                <a:gd name="T65" fmla="*/ 15 h 29"/>
                <a:gd name="T66" fmla="*/ 13 w 24"/>
                <a:gd name="T67" fmla="*/ 15 h 29"/>
                <a:gd name="T68" fmla="*/ 24 w 24"/>
                <a:gd name="T69" fmla="*/ 15 h 29"/>
                <a:gd name="T70" fmla="*/ 24 w 24"/>
                <a:gd name="T71" fmla="*/ 16 h 29"/>
                <a:gd name="T72" fmla="*/ 23 w 24"/>
                <a:gd name="T73" fmla="*/ 16 h 29"/>
                <a:gd name="T74" fmla="*/ 22 w 24"/>
                <a:gd name="T75" fmla="*/ 17 h 29"/>
                <a:gd name="T76" fmla="*/ 22 w 24"/>
                <a:gd name="T7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 h="29">
                  <a:moveTo>
                    <a:pt x="22" y="23"/>
                  </a:moveTo>
                  <a:cubicBezTo>
                    <a:pt x="23" y="24"/>
                    <a:pt x="23" y="24"/>
                    <a:pt x="23" y="24"/>
                  </a:cubicBezTo>
                  <a:cubicBezTo>
                    <a:pt x="22" y="25"/>
                    <a:pt x="20" y="27"/>
                    <a:pt x="18" y="28"/>
                  </a:cubicBezTo>
                  <a:cubicBezTo>
                    <a:pt x="17" y="29"/>
                    <a:pt x="15" y="29"/>
                    <a:pt x="13" y="29"/>
                  </a:cubicBezTo>
                  <a:cubicBezTo>
                    <a:pt x="9" y="29"/>
                    <a:pt x="6" y="28"/>
                    <a:pt x="3" y="25"/>
                  </a:cubicBezTo>
                  <a:cubicBezTo>
                    <a:pt x="1" y="23"/>
                    <a:pt x="0" y="19"/>
                    <a:pt x="0" y="15"/>
                  </a:cubicBezTo>
                  <a:cubicBezTo>
                    <a:pt x="0" y="11"/>
                    <a:pt x="1" y="7"/>
                    <a:pt x="3" y="4"/>
                  </a:cubicBezTo>
                  <a:cubicBezTo>
                    <a:pt x="6" y="2"/>
                    <a:pt x="9" y="0"/>
                    <a:pt x="13" y="0"/>
                  </a:cubicBezTo>
                  <a:cubicBezTo>
                    <a:pt x="15" y="0"/>
                    <a:pt x="16" y="1"/>
                    <a:pt x="18" y="2"/>
                  </a:cubicBezTo>
                  <a:cubicBezTo>
                    <a:pt x="20" y="3"/>
                    <a:pt x="21" y="3"/>
                    <a:pt x="22" y="3"/>
                  </a:cubicBezTo>
                  <a:cubicBezTo>
                    <a:pt x="22" y="3"/>
                    <a:pt x="22" y="3"/>
                    <a:pt x="22" y="3"/>
                  </a:cubicBezTo>
                  <a:cubicBezTo>
                    <a:pt x="22" y="3"/>
                    <a:pt x="22" y="3"/>
                    <a:pt x="23" y="3"/>
                  </a:cubicBezTo>
                  <a:cubicBezTo>
                    <a:pt x="23" y="3"/>
                    <a:pt x="23" y="3"/>
                    <a:pt x="23" y="3"/>
                  </a:cubicBezTo>
                  <a:cubicBezTo>
                    <a:pt x="19" y="9"/>
                    <a:pt x="19" y="9"/>
                    <a:pt x="19" y="9"/>
                  </a:cubicBezTo>
                  <a:cubicBezTo>
                    <a:pt x="18" y="9"/>
                    <a:pt x="18" y="9"/>
                    <a:pt x="18" y="9"/>
                  </a:cubicBezTo>
                  <a:cubicBezTo>
                    <a:pt x="18" y="9"/>
                    <a:pt x="18" y="9"/>
                    <a:pt x="18" y="8"/>
                  </a:cubicBezTo>
                  <a:cubicBezTo>
                    <a:pt x="18" y="8"/>
                    <a:pt x="18" y="8"/>
                    <a:pt x="18" y="8"/>
                  </a:cubicBezTo>
                  <a:cubicBezTo>
                    <a:pt x="18" y="7"/>
                    <a:pt x="18" y="6"/>
                    <a:pt x="17" y="5"/>
                  </a:cubicBezTo>
                  <a:cubicBezTo>
                    <a:pt x="16" y="5"/>
                    <a:pt x="14" y="4"/>
                    <a:pt x="13" y="4"/>
                  </a:cubicBezTo>
                  <a:cubicBezTo>
                    <a:pt x="10" y="4"/>
                    <a:pt x="8" y="5"/>
                    <a:pt x="7" y="7"/>
                  </a:cubicBezTo>
                  <a:cubicBezTo>
                    <a:pt x="5" y="9"/>
                    <a:pt x="4" y="12"/>
                    <a:pt x="4" y="15"/>
                  </a:cubicBezTo>
                  <a:cubicBezTo>
                    <a:pt x="4" y="18"/>
                    <a:pt x="5" y="21"/>
                    <a:pt x="7" y="22"/>
                  </a:cubicBezTo>
                  <a:cubicBezTo>
                    <a:pt x="8" y="24"/>
                    <a:pt x="10" y="25"/>
                    <a:pt x="13" y="25"/>
                  </a:cubicBezTo>
                  <a:cubicBezTo>
                    <a:pt x="14" y="25"/>
                    <a:pt x="15" y="25"/>
                    <a:pt x="16" y="25"/>
                  </a:cubicBezTo>
                  <a:cubicBezTo>
                    <a:pt x="17" y="25"/>
                    <a:pt x="17" y="24"/>
                    <a:pt x="18" y="23"/>
                  </a:cubicBezTo>
                  <a:cubicBezTo>
                    <a:pt x="18" y="19"/>
                    <a:pt x="18" y="19"/>
                    <a:pt x="18" y="19"/>
                  </a:cubicBezTo>
                  <a:cubicBezTo>
                    <a:pt x="13" y="19"/>
                    <a:pt x="13" y="19"/>
                    <a:pt x="13" y="19"/>
                  </a:cubicBezTo>
                  <a:cubicBezTo>
                    <a:pt x="13" y="19"/>
                    <a:pt x="13" y="19"/>
                    <a:pt x="12" y="19"/>
                  </a:cubicBezTo>
                  <a:cubicBezTo>
                    <a:pt x="12" y="19"/>
                    <a:pt x="12" y="20"/>
                    <a:pt x="12" y="20"/>
                  </a:cubicBezTo>
                  <a:cubicBezTo>
                    <a:pt x="11" y="20"/>
                    <a:pt x="11" y="20"/>
                    <a:pt x="11" y="20"/>
                  </a:cubicBezTo>
                  <a:cubicBezTo>
                    <a:pt x="11" y="14"/>
                    <a:pt x="11" y="14"/>
                    <a:pt x="11" y="14"/>
                  </a:cubicBezTo>
                  <a:cubicBezTo>
                    <a:pt x="12" y="14"/>
                    <a:pt x="12" y="14"/>
                    <a:pt x="12" y="14"/>
                  </a:cubicBezTo>
                  <a:cubicBezTo>
                    <a:pt x="12" y="14"/>
                    <a:pt x="12" y="14"/>
                    <a:pt x="12" y="15"/>
                  </a:cubicBezTo>
                  <a:cubicBezTo>
                    <a:pt x="13" y="15"/>
                    <a:pt x="13" y="15"/>
                    <a:pt x="13" y="15"/>
                  </a:cubicBezTo>
                  <a:cubicBezTo>
                    <a:pt x="24" y="15"/>
                    <a:pt x="24" y="15"/>
                    <a:pt x="24" y="15"/>
                  </a:cubicBezTo>
                  <a:cubicBezTo>
                    <a:pt x="24" y="16"/>
                    <a:pt x="24" y="16"/>
                    <a:pt x="24" y="16"/>
                  </a:cubicBezTo>
                  <a:cubicBezTo>
                    <a:pt x="23" y="16"/>
                    <a:pt x="23" y="16"/>
                    <a:pt x="23" y="16"/>
                  </a:cubicBezTo>
                  <a:cubicBezTo>
                    <a:pt x="22" y="17"/>
                    <a:pt x="22" y="17"/>
                    <a:pt x="22" y="17"/>
                  </a:cubicBezTo>
                  <a:lnTo>
                    <a:pt x="22" y="23"/>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9">
              <a:extLst>
                <a:ext uri="{FF2B5EF4-FFF2-40B4-BE49-F238E27FC236}">
                  <a16:creationId xmlns:a16="http://schemas.microsoft.com/office/drawing/2014/main" id="{81CABD75-0B86-4E2D-A6B2-4B1421B48751}"/>
                </a:ext>
              </a:extLst>
            </p:cNvPr>
            <p:cNvSpPr>
              <a:spLocks/>
            </p:cNvSpPr>
            <p:nvPr/>
          </p:nvSpPr>
          <p:spPr bwMode="auto">
            <a:xfrm>
              <a:off x="7026" y="3427"/>
              <a:ext cx="42" cy="48"/>
            </a:xfrm>
            <a:custGeom>
              <a:avLst/>
              <a:gdLst>
                <a:gd name="T0" fmla="*/ 6 w 24"/>
                <a:gd name="T1" fmla="*/ 25 h 28"/>
                <a:gd name="T2" fmla="*/ 7 w 24"/>
                <a:gd name="T3" fmla="*/ 26 h 28"/>
                <a:gd name="T4" fmla="*/ 8 w 24"/>
                <a:gd name="T5" fmla="*/ 27 h 28"/>
                <a:gd name="T6" fmla="*/ 8 w 24"/>
                <a:gd name="T7" fmla="*/ 28 h 28"/>
                <a:gd name="T8" fmla="*/ 0 w 24"/>
                <a:gd name="T9" fmla="*/ 28 h 28"/>
                <a:gd name="T10" fmla="*/ 0 w 24"/>
                <a:gd name="T11" fmla="*/ 27 h 28"/>
                <a:gd name="T12" fmla="*/ 2 w 24"/>
                <a:gd name="T13" fmla="*/ 26 h 28"/>
                <a:gd name="T14" fmla="*/ 2 w 24"/>
                <a:gd name="T15" fmla="*/ 25 h 28"/>
                <a:gd name="T16" fmla="*/ 2 w 24"/>
                <a:gd name="T17" fmla="*/ 3 h 28"/>
                <a:gd name="T18" fmla="*/ 2 w 24"/>
                <a:gd name="T19" fmla="*/ 1 h 28"/>
                <a:gd name="T20" fmla="*/ 0 w 24"/>
                <a:gd name="T21" fmla="*/ 1 h 28"/>
                <a:gd name="T22" fmla="*/ 0 w 24"/>
                <a:gd name="T23" fmla="*/ 0 h 28"/>
                <a:gd name="T24" fmla="*/ 8 w 24"/>
                <a:gd name="T25" fmla="*/ 0 h 28"/>
                <a:gd name="T26" fmla="*/ 8 w 24"/>
                <a:gd name="T27" fmla="*/ 1 h 28"/>
                <a:gd name="T28" fmla="*/ 7 w 24"/>
                <a:gd name="T29" fmla="*/ 1 h 28"/>
                <a:gd name="T30" fmla="*/ 6 w 24"/>
                <a:gd name="T31" fmla="*/ 3 h 28"/>
                <a:gd name="T32" fmla="*/ 6 w 24"/>
                <a:gd name="T33" fmla="*/ 12 h 28"/>
                <a:gd name="T34" fmla="*/ 18 w 24"/>
                <a:gd name="T35" fmla="*/ 12 h 28"/>
                <a:gd name="T36" fmla="*/ 18 w 24"/>
                <a:gd name="T37" fmla="*/ 3 h 28"/>
                <a:gd name="T38" fmla="*/ 18 w 24"/>
                <a:gd name="T39" fmla="*/ 1 h 28"/>
                <a:gd name="T40" fmla="*/ 17 w 24"/>
                <a:gd name="T41" fmla="*/ 1 h 28"/>
                <a:gd name="T42" fmla="*/ 17 w 24"/>
                <a:gd name="T43" fmla="*/ 0 h 28"/>
                <a:gd name="T44" fmla="*/ 24 w 24"/>
                <a:gd name="T45" fmla="*/ 0 h 28"/>
                <a:gd name="T46" fmla="*/ 24 w 24"/>
                <a:gd name="T47" fmla="*/ 1 h 28"/>
                <a:gd name="T48" fmla="*/ 23 w 24"/>
                <a:gd name="T49" fmla="*/ 1 h 28"/>
                <a:gd name="T50" fmla="*/ 23 w 24"/>
                <a:gd name="T51" fmla="*/ 3 h 28"/>
                <a:gd name="T52" fmla="*/ 23 w 24"/>
                <a:gd name="T53" fmla="*/ 25 h 28"/>
                <a:gd name="T54" fmla="*/ 23 w 24"/>
                <a:gd name="T55" fmla="*/ 26 h 28"/>
                <a:gd name="T56" fmla="*/ 24 w 24"/>
                <a:gd name="T57" fmla="*/ 27 h 28"/>
                <a:gd name="T58" fmla="*/ 24 w 24"/>
                <a:gd name="T59" fmla="*/ 28 h 28"/>
                <a:gd name="T60" fmla="*/ 17 w 24"/>
                <a:gd name="T61" fmla="*/ 28 h 28"/>
                <a:gd name="T62" fmla="*/ 17 w 24"/>
                <a:gd name="T63" fmla="*/ 27 h 28"/>
                <a:gd name="T64" fmla="*/ 18 w 24"/>
                <a:gd name="T65" fmla="*/ 26 h 28"/>
                <a:gd name="T66" fmla="*/ 18 w 24"/>
                <a:gd name="T67" fmla="*/ 25 h 28"/>
                <a:gd name="T68" fmla="*/ 18 w 24"/>
                <a:gd name="T69" fmla="*/ 15 h 28"/>
                <a:gd name="T70" fmla="*/ 6 w 24"/>
                <a:gd name="T71" fmla="*/ 15 h 28"/>
                <a:gd name="T72" fmla="*/ 6 w 24"/>
                <a:gd name="T73" fmla="*/ 2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28">
                  <a:moveTo>
                    <a:pt x="6" y="25"/>
                  </a:moveTo>
                  <a:cubicBezTo>
                    <a:pt x="6" y="26"/>
                    <a:pt x="6" y="26"/>
                    <a:pt x="7" y="26"/>
                  </a:cubicBezTo>
                  <a:cubicBezTo>
                    <a:pt x="7" y="27"/>
                    <a:pt x="7" y="27"/>
                    <a:pt x="8" y="27"/>
                  </a:cubicBezTo>
                  <a:cubicBezTo>
                    <a:pt x="8" y="28"/>
                    <a:pt x="8" y="28"/>
                    <a:pt x="8" y="28"/>
                  </a:cubicBezTo>
                  <a:cubicBezTo>
                    <a:pt x="0" y="28"/>
                    <a:pt x="0" y="28"/>
                    <a:pt x="0" y="28"/>
                  </a:cubicBezTo>
                  <a:cubicBezTo>
                    <a:pt x="0" y="27"/>
                    <a:pt x="0" y="27"/>
                    <a:pt x="0" y="27"/>
                  </a:cubicBezTo>
                  <a:cubicBezTo>
                    <a:pt x="1" y="27"/>
                    <a:pt x="1" y="27"/>
                    <a:pt x="2" y="26"/>
                  </a:cubicBezTo>
                  <a:cubicBezTo>
                    <a:pt x="2" y="26"/>
                    <a:pt x="2" y="26"/>
                    <a:pt x="2" y="25"/>
                  </a:cubicBezTo>
                  <a:cubicBezTo>
                    <a:pt x="2" y="3"/>
                    <a:pt x="2" y="3"/>
                    <a:pt x="2" y="3"/>
                  </a:cubicBezTo>
                  <a:cubicBezTo>
                    <a:pt x="2" y="2"/>
                    <a:pt x="2" y="2"/>
                    <a:pt x="2" y="1"/>
                  </a:cubicBezTo>
                  <a:cubicBezTo>
                    <a:pt x="1" y="1"/>
                    <a:pt x="1" y="1"/>
                    <a:pt x="0" y="1"/>
                  </a:cubicBezTo>
                  <a:cubicBezTo>
                    <a:pt x="0" y="0"/>
                    <a:pt x="0" y="0"/>
                    <a:pt x="0" y="0"/>
                  </a:cubicBezTo>
                  <a:cubicBezTo>
                    <a:pt x="8" y="0"/>
                    <a:pt x="8" y="0"/>
                    <a:pt x="8" y="0"/>
                  </a:cubicBezTo>
                  <a:cubicBezTo>
                    <a:pt x="8" y="1"/>
                    <a:pt x="8" y="1"/>
                    <a:pt x="8" y="1"/>
                  </a:cubicBezTo>
                  <a:cubicBezTo>
                    <a:pt x="7" y="1"/>
                    <a:pt x="7" y="1"/>
                    <a:pt x="7" y="1"/>
                  </a:cubicBezTo>
                  <a:cubicBezTo>
                    <a:pt x="6" y="2"/>
                    <a:pt x="6" y="2"/>
                    <a:pt x="6" y="3"/>
                  </a:cubicBezTo>
                  <a:cubicBezTo>
                    <a:pt x="6" y="12"/>
                    <a:pt x="6" y="12"/>
                    <a:pt x="6" y="12"/>
                  </a:cubicBezTo>
                  <a:cubicBezTo>
                    <a:pt x="18" y="12"/>
                    <a:pt x="18" y="12"/>
                    <a:pt x="18" y="12"/>
                  </a:cubicBezTo>
                  <a:cubicBezTo>
                    <a:pt x="18" y="3"/>
                    <a:pt x="18" y="3"/>
                    <a:pt x="18" y="3"/>
                  </a:cubicBezTo>
                  <a:cubicBezTo>
                    <a:pt x="18" y="2"/>
                    <a:pt x="18" y="2"/>
                    <a:pt x="18" y="1"/>
                  </a:cubicBezTo>
                  <a:cubicBezTo>
                    <a:pt x="18" y="1"/>
                    <a:pt x="17" y="1"/>
                    <a:pt x="17" y="1"/>
                  </a:cubicBezTo>
                  <a:cubicBezTo>
                    <a:pt x="17" y="0"/>
                    <a:pt x="17" y="0"/>
                    <a:pt x="17" y="0"/>
                  </a:cubicBezTo>
                  <a:cubicBezTo>
                    <a:pt x="24" y="0"/>
                    <a:pt x="24" y="0"/>
                    <a:pt x="24" y="0"/>
                  </a:cubicBezTo>
                  <a:cubicBezTo>
                    <a:pt x="24" y="1"/>
                    <a:pt x="24" y="1"/>
                    <a:pt x="24" y="1"/>
                  </a:cubicBezTo>
                  <a:cubicBezTo>
                    <a:pt x="23" y="1"/>
                    <a:pt x="23" y="1"/>
                    <a:pt x="23" y="1"/>
                  </a:cubicBezTo>
                  <a:cubicBezTo>
                    <a:pt x="23" y="2"/>
                    <a:pt x="23" y="2"/>
                    <a:pt x="23" y="3"/>
                  </a:cubicBezTo>
                  <a:cubicBezTo>
                    <a:pt x="23" y="25"/>
                    <a:pt x="23" y="25"/>
                    <a:pt x="23" y="25"/>
                  </a:cubicBezTo>
                  <a:cubicBezTo>
                    <a:pt x="23" y="26"/>
                    <a:pt x="23" y="26"/>
                    <a:pt x="23" y="26"/>
                  </a:cubicBezTo>
                  <a:cubicBezTo>
                    <a:pt x="23" y="27"/>
                    <a:pt x="23" y="27"/>
                    <a:pt x="24" y="27"/>
                  </a:cubicBezTo>
                  <a:cubicBezTo>
                    <a:pt x="24" y="28"/>
                    <a:pt x="24" y="28"/>
                    <a:pt x="24" y="28"/>
                  </a:cubicBezTo>
                  <a:cubicBezTo>
                    <a:pt x="17" y="28"/>
                    <a:pt x="17" y="28"/>
                    <a:pt x="17" y="28"/>
                  </a:cubicBezTo>
                  <a:cubicBezTo>
                    <a:pt x="17" y="27"/>
                    <a:pt x="17" y="27"/>
                    <a:pt x="17" y="27"/>
                  </a:cubicBezTo>
                  <a:cubicBezTo>
                    <a:pt x="17" y="27"/>
                    <a:pt x="18" y="27"/>
                    <a:pt x="18" y="26"/>
                  </a:cubicBezTo>
                  <a:cubicBezTo>
                    <a:pt x="18" y="26"/>
                    <a:pt x="18" y="26"/>
                    <a:pt x="18" y="25"/>
                  </a:cubicBezTo>
                  <a:cubicBezTo>
                    <a:pt x="18" y="15"/>
                    <a:pt x="18" y="15"/>
                    <a:pt x="18" y="15"/>
                  </a:cubicBezTo>
                  <a:cubicBezTo>
                    <a:pt x="6" y="15"/>
                    <a:pt x="6" y="15"/>
                    <a:pt x="6" y="15"/>
                  </a:cubicBezTo>
                  <a:lnTo>
                    <a:pt x="6" y="25"/>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0">
              <a:extLst>
                <a:ext uri="{FF2B5EF4-FFF2-40B4-BE49-F238E27FC236}">
                  <a16:creationId xmlns:a16="http://schemas.microsoft.com/office/drawing/2014/main" id="{E86B3EA1-6F7B-42F0-BAC5-46B4C3814D3A}"/>
                </a:ext>
              </a:extLst>
            </p:cNvPr>
            <p:cNvSpPr>
              <a:spLocks/>
            </p:cNvSpPr>
            <p:nvPr/>
          </p:nvSpPr>
          <p:spPr bwMode="auto">
            <a:xfrm>
              <a:off x="7121" y="3425"/>
              <a:ext cx="36" cy="50"/>
            </a:xfrm>
            <a:custGeom>
              <a:avLst/>
              <a:gdLst>
                <a:gd name="T0" fmla="*/ 7 w 21"/>
                <a:gd name="T1" fmla="*/ 29 h 29"/>
                <a:gd name="T2" fmla="*/ 7 w 21"/>
                <a:gd name="T3" fmla="*/ 28 h 29"/>
                <a:gd name="T4" fmla="*/ 8 w 21"/>
                <a:gd name="T5" fmla="*/ 27 h 29"/>
                <a:gd name="T6" fmla="*/ 8 w 21"/>
                <a:gd name="T7" fmla="*/ 26 h 29"/>
                <a:gd name="T8" fmla="*/ 8 w 21"/>
                <a:gd name="T9" fmla="*/ 5 h 29"/>
                <a:gd name="T10" fmla="*/ 3 w 21"/>
                <a:gd name="T11" fmla="*/ 5 h 29"/>
                <a:gd name="T12" fmla="*/ 1 w 21"/>
                <a:gd name="T13" fmla="*/ 5 h 29"/>
                <a:gd name="T14" fmla="*/ 1 w 21"/>
                <a:gd name="T15" fmla="*/ 6 h 29"/>
                <a:gd name="T16" fmla="*/ 0 w 21"/>
                <a:gd name="T17" fmla="*/ 6 h 29"/>
                <a:gd name="T18" fmla="*/ 0 w 21"/>
                <a:gd name="T19" fmla="*/ 0 h 29"/>
                <a:gd name="T20" fmla="*/ 1 w 21"/>
                <a:gd name="T21" fmla="*/ 0 h 29"/>
                <a:gd name="T22" fmla="*/ 1 w 21"/>
                <a:gd name="T23" fmla="*/ 1 h 29"/>
                <a:gd name="T24" fmla="*/ 3 w 21"/>
                <a:gd name="T25" fmla="*/ 1 h 29"/>
                <a:gd name="T26" fmla="*/ 19 w 21"/>
                <a:gd name="T27" fmla="*/ 1 h 29"/>
                <a:gd name="T28" fmla="*/ 20 w 21"/>
                <a:gd name="T29" fmla="*/ 1 h 29"/>
                <a:gd name="T30" fmla="*/ 21 w 21"/>
                <a:gd name="T31" fmla="*/ 0 h 29"/>
                <a:gd name="T32" fmla="*/ 21 w 21"/>
                <a:gd name="T33" fmla="*/ 0 h 29"/>
                <a:gd name="T34" fmla="*/ 21 w 21"/>
                <a:gd name="T35" fmla="*/ 6 h 29"/>
                <a:gd name="T36" fmla="*/ 21 w 21"/>
                <a:gd name="T37" fmla="*/ 6 h 29"/>
                <a:gd name="T38" fmla="*/ 20 w 21"/>
                <a:gd name="T39" fmla="*/ 5 h 29"/>
                <a:gd name="T40" fmla="*/ 19 w 21"/>
                <a:gd name="T41" fmla="*/ 5 h 29"/>
                <a:gd name="T42" fmla="*/ 13 w 21"/>
                <a:gd name="T43" fmla="*/ 5 h 29"/>
                <a:gd name="T44" fmla="*/ 13 w 21"/>
                <a:gd name="T45" fmla="*/ 26 h 29"/>
                <a:gd name="T46" fmla="*/ 13 w 21"/>
                <a:gd name="T47" fmla="*/ 27 h 29"/>
                <a:gd name="T48" fmla="*/ 15 w 21"/>
                <a:gd name="T49" fmla="*/ 28 h 29"/>
                <a:gd name="T50" fmla="*/ 15 w 21"/>
                <a:gd name="T51" fmla="*/ 29 h 29"/>
                <a:gd name="T52" fmla="*/ 7 w 21"/>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 h="29">
                  <a:moveTo>
                    <a:pt x="7" y="29"/>
                  </a:moveTo>
                  <a:cubicBezTo>
                    <a:pt x="7" y="28"/>
                    <a:pt x="7" y="28"/>
                    <a:pt x="7" y="28"/>
                  </a:cubicBezTo>
                  <a:cubicBezTo>
                    <a:pt x="8" y="28"/>
                    <a:pt x="8" y="28"/>
                    <a:pt x="8" y="27"/>
                  </a:cubicBezTo>
                  <a:cubicBezTo>
                    <a:pt x="8" y="27"/>
                    <a:pt x="8" y="27"/>
                    <a:pt x="8" y="26"/>
                  </a:cubicBezTo>
                  <a:cubicBezTo>
                    <a:pt x="8" y="5"/>
                    <a:pt x="8" y="5"/>
                    <a:pt x="8" y="5"/>
                  </a:cubicBezTo>
                  <a:cubicBezTo>
                    <a:pt x="3" y="5"/>
                    <a:pt x="3" y="5"/>
                    <a:pt x="3" y="5"/>
                  </a:cubicBezTo>
                  <a:cubicBezTo>
                    <a:pt x="2" y="5"/>
                    <a:pt x="2" y="5"/>
                    <a:pt x="1" y="5"/>
                  </a:cubicBezTo>
                  <a:cubicBezTo>
                    <a:pt x="1" y="5"/>
                    <a:pt x="1" y="6"/>
                    <a:pt x="1" y="6"/>
                  </a:cubicBezTo>
                  <a:cubicBezTo>
                    <a:pt x="0" y="6"/>
                    <a:pt x="0" y="6"/>
                    <a:pt x="0" y="6"/>
                  </a:cubicBezTo>
                  <a:cubicBezTo>
                    <a:pt x="0" y="0"/>
                    <a:pt x="0" y="0"/>
                    <a:pt x="0" y="0"/>
                  </a:cubicBezTo>
                  <a:cubicBezTo>
                    <a:pt x="1" y="0"/>
                    <a:pt x="1" y="0"/>
                    <a:pt x="1" y="0"/>
                  </a:cubicBezTo>
                  <a:cubicBezTo>
                    <a:pt x="1" y="0"/>
                    <a:pt x="1" y="1"/>
                    <a:pt x="1" y="1"/>
                  </a:cubicBezTo>
                  <a:cubicBezTo>
                    <a:pt x="2" y="1"/>
                    <a:pt x="2" y="1"/>
                    <a:pt x="3" y="1"/>
                  </a:cubicBezTo>
                  <a:cubicBezTo>
                    <a:pt x="19" y="1"/>
                    <a:pt x="19" y="1"/>
                    <a:pt x="19" y="1"/>
                  </a:cubicBezTo>
                  <a:cubicBezTo>
                    <a:pt x="19" y="1"/>
                    <a:pt x="20" y="1"/>
                    <a:pt x="20" y="1"/>
                  </a:cubicBezTo>
                  <a:cubicBezTo>
                    <a:pt x="20" y="1"/>
                    <a:pt x="20" y="0"/>
                    <a:pt x="21" y="0"/>
                  </a:cubicBezTo>
                  <a:cubicBezTo>
                    <a:pt x="21" y="0"/>
                    <a:pt x="21" y="0"/>
                    <a:pt x="21" y="0"/>
                  </a:cubicBezTo>
                  <a:cubicBezTo>
                    <a:pt x="21" y="6"/>
                    <a:pt x="21" y="6"/>
                    <a:pt x="21" y="6"/>
                  </a:cubicBezTo>
                  <a:cubicBezTo>
                    <a:pt x="21" y="6"/>
                    <a:pt x="21" y="6"/>
                    <a:pt x="21" y="6"/>
                  </a:cubicBezTo>
                  <a:cubicBezTo>
                    <a:pt x="20" y="6"/>
                    <a:pt x="20" y="5"/>
                    <a:pt x="20" y="5"/>
                  </a:cubicBezTo>
                  <a:cubicBezTo>
                    <a:pt x="20" y="5"/>
                    <a:pt x="19" y="5"/>
                    <a:pt x="19" y="5"/>
                  </a:cubicBezTo>
                  <a:cubicBezTo>
                    <a:pt x="13" y="5"/>
                    <a:pt x="13" y="5"/>
                    <a:pt x="13" y="5"/>
                  </a:cubicBezTo>
                  <a:cubicBezTo>
                    <a:pt x="13" y="26"/>
                    <a:pt x="13" y="26"/>
                    <a:pt x="13" y="26"/>
                  </a:cubicBezTo>
                  <a:cubicBezTo>
                    <a:pt x="13" y="27"/>
                    <a:pt x="13" y="27"/>
                    <a:pt x="13" y="27"/>
                  </a:cubicBezTo>
                  <a:cubicBezTo>
                    <a:pt x="13" y="28"/>
                    <a:pt x="14" y="28"/>
                    <a:pt x="15" y="28"/>
                  </a:cubicBezTo>
                  <a:cubicBezTo>
                    <a:pt x="15" y="29"/>
                    <a:pt x="15" y="29"/>
                    <a:pt x="15" y="29"/>
                  </a:cubicBezTo>
                  <a:lnTo>
                    <a:pt x="7" y="29"/>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1">
              <a:extLst>
                <a:ext uri="{FF2B5EF4-FFF2-40B4-BE49-F238E27FC236}">
                  <a16:creationId xmlns:a16="http://schemas.microsoft.com/office/drawing/2014/main" id="{3EC6F859-6A0B-4DFB-B0D4-7B70243B3F49}"/>
                </a:ext>
              </a:extLst>
            </p:cNvPr>
            <p:cNvSpPr>
              <a:spLocks/>
            </p:cNvSpPr>
            <p:nvPr/>
          </p:nvSpPr>
          <p:spPr bwMode="auto">
            <a:xfrm>
              <a:off x="7209" y="3425"/>
              <a:ext cx="37" cy="50"/>
            </a:xfrm>
            <a:custGeom>
              <a:avLst/>
              <a:gdLst>
                <a:gd name="T0" fmla="*/ 4 w 22"/>
                <a:gd name="T1" fmla="*/ 20 h 29"/>
                <a:gd name="T2" fmla="*/ 5 w 22"/>
                <a:gd name="T3" fmla="*/ 21 h 29"/>
                <a:gd name="T4" fmla="*/ 5 w 22"/>
                <a:gd name="T5" fmla="*/ 21 h 29"/>
                <a:gd name="T6" fmla="*/ 5 w 22"/>
                <a:gd name="T7" fmla="*/ 22 h 29"/>
                <a:gd name="T8" fmla="*/ 7 w 22"/>
                <a:gd name="T9" fmla="*/ 24 h 29"/>
                <a:gd name="T10" fmla="*/ 11 w 22"/>
                <a:gd name="T11" fmla="*/ 25 h 29"/>
                <a:gd name="T12" fmla="*/ 16 w 22"/>
                <a:gd name="T13" fmla="*/ 24 h 29"/>
                <a:gd name="T14" fmla="*/ 18 w 22"/>
                <a:gd name="T15" fmla="*/ 21 h 29"/>
                <a:gd name="T16" fmla="*/ 16 w 22"/>
                <a:gd name="T17" fmla="*/ 18 h 29"/>
                <a:gd name="T18" fmla="*/ 12 w 22"/>
                <a:gd name="T19" fmla="*/ 17 h 29"/>
                <a:gd name="T20" fmla="*/ 11 w 22"/>
                <a:gd name="T21" fmla="*/ 16 h 29"/>
                <a:gd name="T22" fmla="*/ 1 w 22"/>
                <a:gd name="T23" fmla="*/ 8 h 29"/>
                <a:gd name="T24" fmla="*/ 4 w 22"/>
                <a:gd name="T25" fmla="*/ 3 h 29"/>
                <a:gd name="T26" fmla="*/ 11 w 22"/>
                <a:gd name="T27" fmla="*/ 0 h 29"/>
                <a:gd name="T28" fmla="*/ 19 w 22"/>
                <a:gd name="T29" fmla="*/ 2 h 29"/>
                <a:gd name="T30" fmla="*/ 20 w 22"/>
                <a:gd name="T31" fmla="*/ 2 h 29"/>
                <a:gd name="T32" fmla="*/ 20 w 22"/>
                <a:gd name="T33" fmla="*/ 2 h 29"/>
                <a:gd name="T34" fmla="*/ 21 w 22"/>
                <a:gd name="T35" fmla="*/ 2 h 29"/>
                <a:gd name="T36" fmla="*/ 22 w 22"/>
                <a:gd name="T37" fmla="*/ 2 h 29"/>
                <a:gd name="T38" fmla="*/ 18 w 22"/>
                <a:gd name="T39" fmla="*/ 8 h 29"/>
                <a:gd name="T40" fmla="*/ 18 w 22"/>
                <a:gd name="T41" fmla="*/ 8 h 29"/>
                <a:gd name="T42" fmla="*/ 18 w 22"/>
                <a:gd name="T43" fmla="*/ 8 h 29"/>
                <a:gd name="T44" fmla="*/ 18 w 22"/>
                <a:gd name="T45" fmla="*/ 7 h 29"/>
                <a:gd name="T46" fmla="*/ 16 w 22"/>
                <a:gd name="T47" fmla="*/ 5 h 29"/>
                <a:gd name="T48" fmla="*/ 11 w 22"/>
                <a:gd name="T49" fmla="*/ 4 h 29"/>
                <a:gd name="T50" fmla="*/ 7 w 22"/>
                <a:gd name="T51" fmla="*/ 5 h 29"/>
                <a:gd name="T52" fmla="*/ 5 w 22"/>
                <a:gd name="T53" fmla="*/ 8 h 29"/>
                <a:gd name="T54" fmla="*/ 12 w 22"/>
                <a:gd name="T55" fmla="*/ 12 h 29"/>
                <a:gd name="T56" fmla="*/ 14 w 22"/>
                <a:gd name="T57" fmla="*/ 13 h 29"/>
                <a:gd name="T58" fmla="*/ 20 w 22"/>
                <a:gd name="T59" fmla="*/ 16 h 29"/>
                <a:gd name="T60" fmla="*/ 22 w 22"/>
                <a:gd name="T61" fmla="*/ 21 h 29"/>
                <a:gd name="T62" fmla="*/ 19 w 22"/>
                <a:gd name="T63" fmla="*/ 27 h 29"/>
                <a:gd name="T64" fmla="*/ 11 w 22"/>
                <a:gd name="T65" fmla="*/ 29 h 29"/>
                <a:gd name="T66" fmla="*/ 3 w 22"/>
                <a:gd name="T67" fmla="*/ 28 h 29"/>
                <a:gd name="T68" fmla="*/ 2 w 22"/>
                <a:gd name="T69" fmla="*/ 27 h 29"/>
                <a:gd name="T70" fmla="*/ 2 w 22"/>
                <a:gd name="T71" fmla="*/ 27 h 29"/>
                <a:gd name="T72" fmla="*/ 1 w 22"/>
                <a:gd name="T73" fmla="*/ 28 h 29"/>
                <a:gd name="T74" fmla="*/ 0 w 22"/>
                <a:gd name="T75" fmla="*/ 28 h 29"/>
                <a:gd name="T76" fmla="*/ 4 w 22"/>
                <a:gd name="T77"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2" h="29">
                  <a:moveTo>
                    <a:pt x="4" y="20"/>
                  </a:moveTo>
                  <a:cubicBezTo>
                    <a:pt x="5" y="21"/>
                    <a:pt x="5" y="21"/>
                    <a:pt x="5" y="21"/>
                  </a:cubicBezTo>
                  <a:cubicBezTo>
                    <a:pt x="5" y="21"/>
                    <a:pt x="5" y="21"/>
                    <a:pt x="5" y="21"/>
                  </a:cubicBezTo>
                  <a:cubicBezTo>
                    <a:pt x="5" y="21"/>
                    <a:pt x="5" y="22"/>
                    <a:pt x="5" y="22"/>
                  </a:cubicBezTo>
                  <a:cubicBezTo>
                    <a:pt x="5" y="23"/>
                    <a:pt x="5" y="24"/>
                    <a:pt x="7" y="24"/>
                  </a:cubicBezTo>
                  <a:cubicBezTo>
                    <a:pt x="8" y="25"/>
                    <a:pt x="10" y="25"/>
                    <a:pt x="11" y="25"/>
                  </a:cubicBezTo>
                  <a:cubicBezTo>
                    <a:pt x="13" y="25"/>
                    <a:pt x="15" y="25"/>
                    <a:pt x="16" y="24"/>
                  </a:cubicBezTo>
                  <a:cubicBezTo>
                    <a:pt x="17" y="23"/>
                    <a:pt x="18" y="22"/>
                    <a:pt x="18" y="21"/>
                  </a:cubicBezTo>
                  <a:cubicBezTo>
                    <a:pt x="18" y="20"/>
                    <a:pt x="17" y="19"/>
                    <a:pt x="16" y="18"/>
                  </a:cubicBezTo>
                  <a:cubicBezTo>
                    <a:pt x="16" y="18"/>
                    <a:pt x="14" y="17"/>
                    <a:pt x="12" y="17"/>
                  </a:cubicBezTo>
                  <a:cubicBezTo>
                    <a:pt x="12" y="17"/>
                    <a:pt x="12" y="16"/>
                    <a:pt x="11" y="16"/>
                  </a:cubicBezTo>
                  <a:cubicBezTo>
                    <a:pt x="4" y="15"/>
                    <a:pt x="1" y="12"/>
                    <a:pt x="1" y="8"/>
                  </a:cubicBezTo>
                  <a:cubicBezTo>
                    <a:pt x="1" y="6"/>
                    <a:pt x="2" y="4"/>
                    <a:pt x="4" y="3"/>
                  </a:cubicBezTo>
                  <a:cubicBezTo>
                    <a:pt x="6" y="1"/>
                    <a:pt x="8" y="0"/>
                    <a:pt x="11" y="0"/>
                  </a:cubicBezTo>
                  <a:cubicBezTo>
                    <a:pt x="14" y="0"/>
                    <a:pt x="16" y="1"/>
                    <a:pt x="19" y="2"/>
                  </a:cubicBezTo>
                  <a:cubicBezTo>
                    <a:pt x="19" y="2"/>
                    <a:pt x="20" y="2"/>
                    <a:pt x="20" y="2"/>
                  </a:cubicBezTo>
                  <a:cubicBezTo>
                    <a:pt x="20" y="2"/>
                    <a:pt x="20" y="2"/>
                    <a:pt x="20" y="2"/>
                  </a:cubicBezTo>
                  <a:cubicBezTo>
                    <a:pt x="21" y="2"/>
                    <a:pt x="21" y="2"/>
                    <a:pt x="21" y="2"/>
                  </a:cubicBezTo>
                  <a:cubicBezTo>
                    <a:pt x="22" y="2"/>
                    <a:pt x="22" y="2"/>
                    <a:pt x="22" y="2"/>
                  </a:cubicBezTo>
                  <a:cubicBezTo>
                    <a:pt x="18" y="8"/>
                    <a:pt x="18" y="8"/>
                    <a:pt x="18" y="8"/>
                  </a:cubicBezTo>
                  <a:cubicBezTo>
                    <a:pt x="18" y="8"/>
                    <a:pt x="18" y="8"/>
                    <a:pt x="18" y="8"/>
                  </a:cubicBezTo>
                  <a:cubicBezTo>
                    <a:pt x="18" y="8"/>
                    <a:pt x="18" y="8"/>
                    <a:pt x="18" y="8"/>
                  </a:cubicBezTo>
                  <a:cubicBezTo>
                    <a:pt x="18" y="7"/>
                    <a:pt x="18" y="7"/>
                    <a:pt x="18" y="7"/>
                  </a:cubicBezTo>
                  <a:cubicBezTo>
                    <a:pt x="18" y="6"/>
                    <a:pt x="17" y="6"/>
                    <a:pt x="16" y="5"/>
                  </a:cubicBezTo>
                  <a:cubicBezTo>
                    <a:pt x="15" y="4"/>
                    <a:pt x="13" y="4"/>
                    <a:pt x="11" y="4"/>
                  </a:cubicBezTo>
                  <a:cubicBezTo>
                    <a:pt x="9" y="4"/>
                    <a:pt x="8" y="4"/>
                    <a:pt x="7" y="5"/>
                  </a:cubicBezTo>
                  <a:cubicBezTo>
                    <a:pt x="6" y="6"/>
                    <a:pt x="5" y="7"/>
                    <a:pt x="5" y="8"/>
                  </a:cubicBezTo>
                  <a:cubicBezTo>
                    <a:pt x="5" y="10"/>
                    <a:pt x="8" y="11"/>
                    <a:pt x="12" y="12"/>
                  </a:cubicBezTo>
                  <a:cubicBezTo>
                    <a:pt x="13" y="12"/>
                    <a:pt x="13" y="13"/>
                    <a:pt x="14" y="13"/>
                  </a:cubicBezTo>
                  <a:cubicBezTo>
                    <a:pt x="17" y="13"/>
                    <a:pt x="19" y="14"/>
                    <a:pt x="20" y="16"/>
                  </a:cubicBezTo>
                  <a:cubicBezTo>
                    <a:pt x="21" y="17"/>
                    <a:pt x="22" y="19"/>
                    <a:pt x="22" y="21"/>
                  </a:cubicBezTo>
                  <a:cubicBezTo>
                    <a:pt x="22" y="23"/>
                    <a:pt x="21" y="25"/>
                    <a:pt x="19" y="27"/>
                  </a:cubicBezTo>
                  <a:cubicBezTo>
                    <a:pt x="17" y="29"/>
                    <a:pt x="15" y="29"/>
                    <a:pt x="11" y="29"/>
                  </a:cubicBezTo>
                  <a:cubicBezTo>
                    <a:pt x="9" y="29"/>
                    <a:pt x="6" y="29"/>
                    <a:pt x="3" y="28"/>
                  </a:cubicBezTo>
                  <a:cubicBezTo>
                    <a:pt x="3" y="27"/>
                    <a:pt x="2" y="27"/>
                    <a:pt x="2" y="27"/>
                  </a:cubicBezTo>
                  <a:cubicBezTo>
                    <a:pt x="2" y="27"/>
                    <a:pt x="2" y="27"/>
                    <a:pt x="2" y="27"/>
                  </a:cubicBezTo>
                  <a:cubicBezTo>
                    <a:pt x="1" y="27"/>
                    <a:pt x="1" y="28"/>
                    <a:pt x="1" y="28"/>
                  </a:cubicBezTo>
                  <a:cubicBezTo>
                    <a:pt x="0" y="28"/>
                    <a:pt x="0" y="28"/>
                    <a:pt x="0" y="28"/>
                  </a:cubicBezTo>
                  <a:lnTo>
                    <a:pt x="4" y="2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2">
              <a:extLst>
                <a:ext uri="{FF2B5EF4-FFF2-40B4-BE49-F238E27FC236}">
                  <a16:creationId xmlns:a16="http://schemas.microsoft.com/office/drawing/2014/main" id="{9BA44EDD-EA5B-48D7-A72D-F0B9E86E7DE3}"/>
                </a:ext>
              </a:extLst>
            </p:cNvPr>
            <p:cNvSpPr>
              <a:spLocks/>
            </p:cNvSpPr>
            <p:nvPr/>
          </p:nvSpPr>
          <p:spPr bwMode="auto">
            <a:xfrm>
              <a:off x="6362" y="3092"/>
              <a:ext cx="183" cy="269"/>
            </a:xfrm>
            <a:custGeom>
              <a:avLst/>
              <a:gdLst>
                <a:gd name="T0" fmla="*/ 0 w 183"/>
                <a:gd name="T1" fmla="*/ 31 h 269"/>
                <a:gd name="T2" fmla="*/ 76 w 183"/>
                <a:gd name="T3" fmla="*/ 31 h 269"/>
                <a:gd name="T4" fmla="*/ 76 w 183"/>
                <a:gd name="T5" fmla="*/ 269 h 269"/>
                <a:gd name="T6" fmla="*/ 107 w 183"/>
                <a:gd name="T7" fmla="*/ 269 h 269"/>
                <a:gd name="T8" fmla="*/ 107 w 183"/>
                <a:gd name="T9" fmla="*/ 31 h 269"/>
                <a:gd name="T10" fmla="*/ 183 w 183"/>
                <a:gd name="T11" fmla="*/ 31 h 269"/>
                <a:gd name="T12" fmla="*/ 183 w 183"/>
                <a:gd name="T13" fmla="*/ 0 h 269"/>
                <a:gd name="T14" fmla="*/ 0 w 183"/>
                <a:gd name="T15" fmla="*/ 0 h 269"/>
                <a:gd name="T16" fmla="*/ 0 w 183"/>
                <a:gd name="T17" fmla="*/ 3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269">
                  <a:moveTo>
                    <a:pt x="0" y="31"/>
                  </a:moveTo>
                  <a:lnTo>
                    <a:pt x="76" y="31"/>
                  </a:lnTo>
                  <a:lnTo>
                    <a:pt x="76" y="269"/>
                  </a:lnTo>
                  <a:lnTo>
                    <a:pt x="107" y="269"/>
                  </a:lnTo>
                  <a:lnTo>
                    <a:pt x="107" y="31"/>
                  </a:lnTo>
                  <a:lnTo>
                    <a:pt x="183" y="31"/>
                  </a:lnTo>
                  <a:lnTo>
                    <a:pt x="183" y="0"/>
                  </a:lnTo>
                  <a:lnTo>
                    <a:pt x="0" y="0"/>
                  </a:lnTo>
                  <a:lnTo>
                    <a:pt x="0" y="31"/>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3">
              <a:extLst>
                <a:ext uri="{FF2B5EF4-FFF2-40B4-BE49-F238E27FC236}">
                  <a16:creationId xmlns:a16="http://schemas.microsoft.com/office/drawing/2014/main" id="{3A31BE68-891E-4EAB-BF37-B478700E8894}"/>
                </a:ext>
              </a:extLst>
            </p:cNvPr>
            <p:cNvSpPr>
              <a:spLocks noEditPoints="1"/>
            </p:cNvSpPr>
            <p:nvPr/>
          </p:nvSpPr>
          <p:spPr bwMode="auto">
            <a:xfrm>
              <a:off x="6598" y="3092"/>
              <a:ext cx="150" cy="269"/>
            </a:xfrm>
            <a:custGeom>
              <a:avLst/>
              <a:gdLst>
                <a:gd name="T0" fmla="*/ 84 w 87"/>
                <a:gd name="T1" fmla="*/ 22 h 156"/>
                <a:gd name="T2" fmla="*/ 73 w 87"/>
                <a:gd name="T3" fmla="*/ 8 h 156"/>
                <a:gd name="T4" fmla="*/ 60 w 87"/>
                <a:gd name="T5" fmla="*/ 2 h 156"/>
                <a:gd name="T6" fmla="*/ 37 w 87"/>
                <a:gd name="T7" fmla="*/ 0 h 156"/>
                <a:gd name="T8" fmla="*/ 0 w 87"/>
                <a:gd name="T9" fmla="*/ 0 h 156"/>
                <a:gd name="T10" fmla="*/ 0 w 87"/>
                <a:gd name="T11" fmla="*/ 156 h 156"/>
                <a:gd name="T12" fmla="*/ 18 w 87"/>
                <a:gd name="T13" fmla="*/ 156 h 156"/>
                <a:gd name="T14" fmla="*/ 18 w 87"/>
                <a:gd name="T15" fmla="*/ 82 h 156"/>
                <a:gd name="T16" fmla="*/ 45 w 87"/>
                <a:gd name="T17" fmla="*/ 82 h 156"/>
                <a:gd name="T18" fmla="*/ 77 w 87"/>
                <a:gd name="T19" fmla="*/ 72 h 156"/>
                <a:gd name="T20" fmla="*/ 87 w 87"/>
                <a:gd name="T21" fmla="*/ 43 h 156"/>
                <a:gd name="T22" fmla="*/ 84 w 87"/>
                <a:gd name="T23" fmla="*/ 22 h 156"/>
                <a:gd name="T24" fmla="*/ 62 w 87"/>
                <a:gd name="T25" fmla="*/ 62 h 156"/>
                <a:gd name="T26" fmla="*/ 32 w 87"/>
                <a:gd name="T27" fmla="*/ 68 h 156"/>
                <a:gd name="T28" fmla="*/ 18 w 87"/>
                <a:gd name="T29" fmla="*/ 68 h 156"/>
                <a:gd name="T30" fmla="*/ 18 w 87"/>
                <a:gd name="T31" fmla="*/ 16 h 156"/>
                <a:gd name="T32" fmla="*/ 32 w 87"/>
                <a:gd name="T33" fmla="*/ 16 h 156"/>
                <a:gd name="T34" fmla="*/ 61 w 87"/>
                <a:gd name="T35" fmla="*/ 22 h 156"/>
                <a:gd name="T36" fmla="*/ 69 w 87"/>
                <a:gd name="T37" fmla="*/ 43 h 156"/>
                <a:gd name="T38" fmla="*/ 62 w 87"/>
                <a:gd name="T39" fmla="*/ 6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7" h="156">
                  <a:moveTo>
                    <a:pt x="84" y="22"/>
                  </a:moveTo>
                  <a:cubicBezTo>
                    <a:pt x="81" y="16"/>
                    <a:pt x="77" y="12"/>
                    <a:pt x="73" y="8"/>
                  </a:cubicBezTo>
                  <a:cubicBezTo>
                    <a:pt x="69" y="5"/>
                    <a:pt x="65" y="3"/>
                    <a:pt x="60" y="2"/>
                  </a:cubicBezTo>
                  <a:cubicBezTo>
                    <a:pt x="55" y="1"/>
                    <a:pt x="47" y="0"/>
                    <a:pt x="37" y="0"/>
                  </a:cubicBezTo>
                  <a:cubicBezTo>
                    <a:pt x="0" y="0"/>
                    <a:pt x="0" y="0"/>
                    <a:pt x="0" y="0"/>
                  </a:cubicBezTo>
                  <a:cubicBezTo>
                    <a:pt x="0" y="156"/>
                    <a:pt x="0" y="156"/>
                    <a:pt x="0" y="156"/>
                  </a:cubicBezTo>
                  <a:cubicBezTo>
                    <a:pt x="18" y="156"/>
                    <a:pt x="18" y="156"/>
                    <a:pt x="18" y="156"/>
                  </a:cubicBezTo>
                  <a:cubicBezTo>
                    <a:pt x="18" y="82"/>
                    <a:pt x="18" y="82"/>
                    <a:pt x="18" y="82"/>
                  </a:cubicBezTo>
                  <a:cubicBezTo>
                    <a:pt x="45" y="82"/>
                    <a:pt x="45" y="82"/>
                    <a:pt x="45" y="82"/>
                  </a:cubicBezTo>
                  <a:cubicBezTo>
                    <a:pt x="59" y="82"/>
                    <a:pt x="69" y="78"/>
                    <a:pt x="77" y="72"/>
                  </a:cubicBezTo>
                  <a:cubicBezTo>
                    <a:pt x="84" y="65"/>
                    <a:pt x="87" y="55"/>
                    <a:pt x="87" y="43"/>
                  </a:cubicBezTo>
                  <a:cubicBezTo>
                    <a:pt x="87" y="35"/>
                    <a:pt x="86" y="29"/>
                    <a:pt x="84" y="22"/>
                  </a:cubicBezTo>
                  <a:close/>
                  <a:moveTo>
                    <a:pt x="62" y="62"/>
                  </a:moveTo>
                  <a:cubicBezTo>
                    <a:pt x="57" y="66"/>
                    <a:pt x="47" y="68"/>
                    <a:pt x="32" y="68"/>
                  </a:cubicBezTo>
                  <a:cubicBezTo>
                    <a:pt x="18" y="68"/>
                    <a:pt x="18" y="68"/>
                    <a:pt x="18" y="68"/>
                  </a:cubicBezTo>
                  <a:cubicBezTo>
                    <a:pt x="18" y="16"/>
                    <a:pt x="18" y="16"/>
                    <a:pt x="18" y="16"/>
                  </a:cubicBezTo>
                  <a:cubicBezTo>
                    <a:pt x="32" y="16"/>
                    <a:pt x="32" y="16"/>
                    <a:pt x="32" y="16"/>
                  </a:cubicBezTo>
                  <a:cubicBezTo>
                    <a:pt x="47" y="16"/>
                    <a:pt x="56" y="18"/>
                    <a:pt x="61" y="22"/>
                  </a:cubicBezTo>
                  <a:cubicBezTo>
                    <a:pt x="66" y="26"/>
                    <a:pt x="69" y="33"/>
                    <a:pt x="69" y="43"/>
                  </a:cubicBezTo>
                  <a:cubicBezTo>
                    <a:pt x="69" y="52"/>
                    <a:pt x="67" y="59"/>
                    <a:pt x="62" y="6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4">
              <a:extLst>
                <a:ext uri="{FF2B5EF4-FFF2-40B4-BE49-F238E27FC236}">
                  <a16:creationId xmlns:a16="http://schemas.microsoft.com/office/drawing/2014/main" id="{4CD7E1F6-151D-47A7-987E-9C2B514AACB9}"/>
                </a:ext>
              </a:extLst>
            </p:cNvPr>
            <p:cNvSpPr>
              <a:spLocks noEditPoints="1"/>
            </p:cNvSpPr>
            <p:nvPr/>
          </p:nvSpPr>
          <p:spPr bwMode="auto">
            <a:xfrm>
              <a:off x="6995" y="3082"/>
              <a:ext cx="234" cy="279"/>
            </a:xfrm>
            <a:custGeom>
              <a:avLst/>
              <a:gdLst>
                <a:gd name="T0" fmla="*/ 14 w 136"/>
                <a:gd name="T1" fmla="*/ 162 h 162"/>
                <a:gd name="T2" fmla="*/ 19 w 136"/>
                <a:gd name="T3" fmla="*/ 150 h 162"/>
                <a:gd name="T4" fmla="*/ 0 w 136"/>
                <a:gd name="T5" fmla="*/ 162 h 162"/>
                <a:gd name="T6" fmla="*/ 14 w 136"/>
                <a:gd name="T7" fmla="*/ 162 h 162"/>
                <a:gd name="T8" fmla="*/ 65 w 136"/>
                <a:gd name="T9" fmla="*/ 0 h 162"/>
                <a:gd name="T10" fmla="*/ 11 w 136"/>
                <a:gd name="T11" fmla="*/ 124 h 162"/>
                <a:gd name="T12" fmla="*/ 37 w 136"/>
                <a:gd name="T13" fmla="*/ 108 h 162"/>
                <a:gd name="T14" fmla="*/ 41 w 136"/>
                <a:gd name="T15" fmla="*/ 96 h 162"/>
                <a:gd name="T16" fmla="*/ 41 w 136"/>
                <a:gd name="T17" fmla="*/ 96 h 162"/>
                <a:gd name="T18" fmla="*/ 65 w 136"/>
                <a:gd name="T19" fmla="*/ 41 h 162"/>
                <a:gd name="T20" fmla="*/ 81 w 136"/>
                <a:gd name="T21" fmla="*/ 78 h 162"/>
                <a:gd name="T22" fmla="*/ 95 w 136"/>
                <a:gd name="T23" fmla="*/ 68 h 162"/>
                <a:gd name="T24" fmla="*/ 65 w 136"/>
                <a:gd name="T25" fmla="*/ 0 h 162"/>
                <a:gd name="T26" fmla="*/ 101 w 136"/>
                <a:gd name="T27" fmla="*/ 83 h 162"/>
                <a:gd name="T28" fmla="*/ 88 w 136"/>
                <a:gd name="T29" fmla="*/ 96 h 162"/>
                <a:gd name="T30" fmla="*/ 97 w 136"/>
                <a:gd name="T31" fmla="*/ 117 h 162"/>
                <a:gd name="T32" fmla="*/ 116 w 136"/>
                <a:gd name="T33" fmla="*/ 162 h 162"/>
                <a:gd name="T34" fmla="*/ 136 w 136"/>
                <a:gd name="T35" fmla="*/ 162 h 162"/>
                <a:gd name="T36" fmla="*/ 101 w 136"/>
                <a:gd name="T37" fmla="*/ 8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162">
                  <a:moveTo>
                    <a:pt x="14" y="162"/>
                  </a:moveTo>
                  <a:cubicBezTo>
                    <a:pt x="19" y="150"/>
                    <a:pt x="19" y="150"/>
                    <a:pt x="19" y="150"/>
                  </a:cubicBezTo>
                  <a:cubicBezTo>
                    <a:pt x="13" y="154"/>
                    <a:pt x="6" y="158"/>
                    <a:pt x="0" y="162"/>
                  </a:cubicBezTo>
                  <a:lnTo>
                    <a:pt x="14" y="162"/>
                  </a:lnTo>
                  <a:close/>
                  <a:moveTo>
                    <a:pt x="65" y="0"/>
                  </a:moveTo>
                  <a:cubicBezTo>
                    <a:pt x="11" y="124"/>
                    <a:pt x="11" y="124"/>
                    <a:pt x="11" y="124"/>
                  </a:cubicBezTo>
                  <a:cubicBezTo>
                    <a:pt x="20" y="118"/>
                    <a:pt x="29" y="113"/>
                    <a:pt x="37" y="108"/>
                  </a:cubicBezTo>
                  <a:cubicBezTo>
                    <a:pt x="41" y="96"/>
                    <a:pt x="41" y="96"/>
                    <a:pt x="41" y="96"/>
                  </a:cubicBezTo>
                  <a:cubicBezTo>
                    <a:pt x="41" y="96"/>
                    <a:pt x="41" y="96"/>
                    <a:pt x="41" y="96"/>
                  </a:cubicBezTo>
                  <a:cubicBezTo>
                    <a:pt x="65" y="41"/>
                    <a:pt x="65" y="41"/>
                    <a:pt x="65" y="41"/>
                  </a:cubicBezTo>
                  <a:cubicBezTo>
                    <a:pt x="81" y="78"/>
                    <a:pt x="81" y="78"/>
                    <a:pt x="81" y="78"/>
                  </a:cubicBezTo>
                  <a:cubicBezTo>
                    <a:pt x="86" y="74"/>
                    <a:pt x="90" y="71"/>
                    <a:pt x="95" y="68"/>
                  </a:cubicBezTo>
                  <a:lnTo>
                    <a:pt x="65" y="0"/>
                  </a:lnTo>
                  <a:close/>
                  <a:moveTo>
                    <a:pt x="101" y="83"/>
                  </a:moveTo>
                  <a:cubicBezTo>
                    <a:pt x="97" y="87"/>
                    <a:pt x="93" y="91"/>
                    <a:pt x="88" y="96"/>
                  </a:cubicBezTo>
                  <a:cubicBezTo>
                    <a:pt x="97" y="117"/>
                    <a:pt x="97" y="117"/>
                    <a:pt x="97" y="117"/>
                  </a:cubicBezTo>
                  <a:cubicBezTo>
                    <a:pt x="116" y="162"/>
                    <a:pt x="116" y="162"/>
                    <a:pt x="116" y="162"/>
                  </a:cubicBezTo>
                  <a:cubicBezTo>
                    <a:pt x="136" y="162"/>
                    <a:pt x="136" y="162"/>
                    <a:pt x="136" y="162"/>
                  </a:cubicBezTo>
                  <a:lnTo>
                    <a:pt x="101" y="83"/>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5">
              <a:extLst>
                <a:ext uri="{FF2B5EF4-FFF2-40B4-BE49-F238E27FC236}">
                  <a16:creationId xmlns:a16="http://schemas.microsoft.com/office/drawing/2014/main" id="{CE00E521-4A1E-4B82-A1EA-2D06CB70454D}"/>
                </a:ext>
              </a:extLst>
            </p:cNvPr>
            <p:cNvSpPr>
              <a:spLocks/>
            </p:cNvSpPr>
            <p:nvPr/>
          </p:nvSpPr>
          <p:spPr bwMode="auto">
            <a:xfrm>
              <a:off x="6856" y="3092"/>
              <a:ext cx="33" cy="266"/>
            </a:xfrm>
            <a:custGeom>
              <a:avLst/>
              <a:gdLst>
                <a:gd name="T0" fmla="*/ 19 w 19"/>
                <a:gd name="T1" fmla="*/ 152 h 154"/>
                <a:gd name="T2" fmla="*/ 19 w 19"/>
                <a:gd name="T3" fmla="*/ 0 h 154"/>
                <a:gd name="T4" fmla="*/ 0 w 19"/>
                <a:gd name="T5" fmla="*/ 0 h 154"/>
                <a:gd name="T6" fmla="*/ 0 w 19"/>
                <a:gd name="T7" fmla="*/ 154 h 154"/>
                <a:gd name="T8" fmla="*/ 19 w 19"/>
                <a:gd name="T9" fmla="*/ 152 h 154"/>
              </a:gdLst>
              <a:ahLst/>
              <a:cxnLst>
                <a:cxn ang="0">
                  <a:pos x="T0" y="T1"/>
                </a:cxn>
                <a:cxn ang="0">
                  <a:pos x="T2" y="T3"/>
                </a:cxn>
                <a:cxn ang="0">
                  <a:pos x="T4" y="T5"/>
                </a:cxn>
                <a:cxn ang="0">
                  <a:pos x="T6" y="T7"/>
                </a:cxn>
                <a:cxn ang="0">
                  <a:pos x="T8" y="T9"/>
                </a:cxn>
              </a:cxnLst>
              <a:rect l="0" t="0" r="r" b="b"/>
              <a:pathLst>
                <a:path w="19" h="154">
                  <a:moveTo>
                    <a:pt x="19" y="152"/>
                  </a:moveTo>
                  <a:cubicBezTo>
                    <a:pt x="19" y="0"/>
                    <a:pt x="19" y="0"/>
                    <a:pt x="19" y="0"/>
                  </a:cubicBezTo>
                  <a:cubicBezTo>
                    <a:pt x="0" y="0"/>
                    <a:pt x="0" y="0"/>
                    <a:pt x="0" y="0"/>
                  </a:cubicBezTo>
                  <a:cubicBezTo>
                    <a:pt x="0" y="154"/>
                    <a:pt x="0" y="154"/>
                    <a:pt x="0" y="154"/>
                  </a:cubicBezTo>
                  <a:cubicBezTo>
                    <a:pt x="6" y="154"/>
                    <a:pt x="13" y="153"/>
                    <a:pt x="19" y="152"/>
                  </a:cubicBez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6">
              <a:extLst>
                <a:ext uri="{FF2B5EF4-FFF2-40B4-BE49-F238E27FC236}">
                  <a16:creationId xmlns:a16="http://schemas.microsoft.com/office/drawing/2014/main" id="{12BAE2C3-F219-4EC7-A682-66C0656C6D8B}"/>
                </a:ext>
              </a:extLst>
            </p:cNvPr>
            <p:cNvSpPr>
              <a:spLocks/>
            </p:cNvSpPr>
            <p:nvPr/>
          </p:nvSpPr>
          <p:spPr bwMode="auto">
            <a:xfrm>
              <a:off x="6636" y="3102"/>
              <a:ext cx="633" cy="527"/>
            </a:xfrm>
            <a:custGeom>
              <a:avLst/>
              <a:gdLst>
                <a:gd name="T0" fmla="*/ 23 w 368"/>
                <a:gd name="T1" fmla="*/ 75 h 305"/>
                <a:gd name="T2" fmla="*/ 217 w 368"/>
                <a:gd name="T3" fmla="*/ 125 h 305"/>
                <a:gd name="T4" fmla="*/ 357 w 368"/>
                <a:gd name="T5" fmla="*/ 14 h 305"/>
                <a:gd name="T6" fmla="*/ 0 w 368"/>
                <a:gd name="T7" fmla="*/ 75 h 305"/>
                <a:gd name="T8" fmla="*/ 23 w 368"/>
                <a:gd name="T9" fmla="*/ 75 h 305"/>
              </a:gdLst>
              <a:ahLst/>
              <a:cxnLst>
                <a:cxn ang="0">
                  <a:pos x="T0" y="T1"/>
                </a:cxn>
                <a:cxn ang="0">
                  <a:pos x="T2" y="T3"/>
                </a:cxn>
                <a:cxn ang="0">
                  <a:pos x="T4" y="T5"/>
                </a:cxn>
                <a:cxn ang="0">
                  <a:pos x="T6" y="T7"/>
                </a:cxn>
                <a:cxn ang="0">
                  <a:pos x="T8" y="T9"/>
                </a:cxn>
              </a:cxnLst>
              <a:rect l="0" t="0" r="r" b="b"/>
              <a:pathLst>
                <a:path w="368" h="305">
                  <a:moveTo>
                    <a:pt x="23" y="75"/>
                  </a:moveTo>
                  <a:cubicBezTo>
                    <a:pt x="23" y="75"/>
                    <a:pt x="73" y="209"/>
                    <a:pt x="217" y="125"/>
                  </a:cubicBezTo>
                  <a:cubicBezTo>
                    <a:pt x="307" y="72"/>
                    <a:pt x="357" y="14"/>
                    <a:pt x="357" y="14"/>
                  </a:cubicBezTo>
                  <a:cubicBezTo>
                    <a:pt x="368" y="0"/>
                    <a:pt x="123" y="305"/>
                    <a:pt x="0" y="75"/>
                  </a:cubicBezTo>
                  <a:lnTo>
                    <a:pt x="23" y="75"/>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7">
              <a:extLst>
                <a:ext uri="{FF2B5EF4-FFF2-40B4-BE49-F238E27FC236}">
                  <a16:creationId xmlns:a16="http://schemas.microsoft.com/office/drawing/2014/main" id="{03C1E0C5-0659-4849-9809-B1A988CA623E}"/>
                </a:ext>
              </a:extLst>
            </p:cNvPr>
            <p:cNvSpPr>
              <a:spLocks/>
            </p:cNvSpPr>
            <p:nvPr/>
          </p:nvSpPr>
          <p:spPr bwMode="auto">
            <a:xfrm>
              <a:off x="5557" y="2809"/>
              <a:ext cx="800" cy="552"/>
            </a:xfrm>
            <a:custGeom>
              <a:avLst/>
              <a:gdLst>
                <a:gd name="T0" fmla="*/ 465 w 465"/>
                <a:gd name="T1" fmla="*/ 320 h 320"/>
                <a:gd name="T2" fmla="*/ 435 w 465"/>
                <a:gd name="T3" fmla="*/ 320 h 320"/>
                <a:gd name="T4" fmla="*/ 0 w 465"/>
                <a:gd name="T5" fmla="*/ 268 h 320"/>
                <a:gd name="T6" fmla="*/ 465 w 465"/>
                <a:gd name="T7" fmla="*/ 320 h 320"/>
              </a:gdLst>
              <a:ahLst/>
              <a:cxnLst>
                <a:cxn ang="0">
                  <a:pos x="T0" y="T1"/>
                </a:cxn>
                <a:cxn ang="0">
                  <a:pos x="T2" y="T3"/>
                </a:cxn>
                <a:cxn ang="0">
                  <a:pos x="T4" y="T5"/>
                </a:cxn>
                <a:cxn ang="0">
                  <a:pos x="T6" y="T7"/>
                </a:cxn>
              </a:cxnLst>
              <a:rect l="0" t="0" r="r" b="b"/>
              <a:pathLst>
                <a:path w="465" h="320">
                  <a:moveTo>
                    <a:pt x="465" y="320"/>
                  </a:moveTo>
                  <a:cubicBezTo>
                    <a:pt x="435" y="320"/>
                    <a:pt x="435" y="320"/>
                    <a:pt x="435" y="320"/>
                  </a:cubicBezTo>
                  <a:cubicBezTo>
                    <a:pt x="435" y="320"/>
                    <a:pt x="244" y="32"/>
                    <a:pt x="0" y="268"/>
                  </a:cubicBezTo>
                  <a:cubicBezTo>
                    <a:pt x="0" y="268"/>
                    <a:pt x="214" y="0"/>
                    <a:pt x="465" y="320"/>
                  </a:cubicBez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8">
              <a:extLst>
                <a:ext uri="{FF2B5EF4-FFF2-40B4-BE49-F238E27FC236}">
                  <a16:creationId xmlns:a16="http://schemas.microsoft.com/office/drawing/2014/main" id="{4E2D1DC4-3D99-4117-9BAD-2B215F339A47}"/>
                </a:ext>
              </a:extLst>
            </p:cNvPr>
            <p:cNvSpPr>
              <a:spLocks noEditPoints="1"/>
            </p:cNvSpPr>
            <p:nvPr/>
          </p:nvSpPr>
          <p:spPr bwMode="auto">
            <a:xfrm>
              <a:off x="5696" y="2914"/>
              <a:ext cx="375" cy="447"/>
            </a:xfrm>
            <a:custGeom>
              <a:avLst/>
              <a:gdLst>
                <a:gd name="T0" fmla="*/ 109 w 218"/>
                <a:gd name="T1" fmla="*/ 0 h 259"/>
                <a:gd name="T2" fmla="*/ 67 w 218"/>
                <a:gd name="T3" fmla="*/ 101 h 259"/>
                <a:gd name="T4" fmla="*/ 97 w 218"/>
                <a:gd name="T5" fmla="*/ 94 h 259"/>
                <a:gd name="T6" fmla="*/ 109 w 218"/>
                <a:gd name="T7" fmla="*/ 65 h 259"/>
                <a:gd name="T8" fmla="*/ 120 w 218"/>
                <a:gd name="T9" fmla="*/ 93 h 259"/>
                <a:gd name="T10" fmla="*/ 148 w 218"/>
                <a:gd name="T11" fmla="*/ 94 h 259"/>
                <a:gd name="T12" fmla="*/ 109 w 218"/>
                <a:gd name="T13" fmla="*/ 0 h 259"/>
                <a:gd name="T14" fmla="*/ 164 w 218"/>
                <a:gd name="T15" fmla="*/ 132 h 259"/>
                <a:gd name="T16" fmla="*/ 134 w 218"/>
                <a:gd name="T17" fmla="*/ 127 h 259"/>
                <a:gd name="T18" fmla="*/ 157 w 218"/>
                <a:gd name="T19" fmla="*/ 187 h 259"/>
                <a:gd name="T20" fmla="*/ 187 w 218"/>
                <a:gd name="T21" fmla="*/ 259 h 259"/>
                <a:gd name="T22" fmla="*/ 218 w 218"/>
                <a:gd name="T23" fmla="*/ 259 h 259"/>
                <a:gd name="T24" fmla="*/ 164 w 218"/>
                <a:gd name="T25" fmla="*/ 132 h 259"/>
                <a:gd name="T26" fmla="*/ 0 w 218"/>
                <a:gd name="T27" fmla="*/ 259 h 259"/>
                <a:gd name="T28" fmla="*/ 31 w 218"/>
                <a:gd name="T29" fmla="*/ 259 h 259"/>
                <a:gd name="T30" fmla="*/ 72 w 218"/>
                <a:gd name="T31" fmla="*/ 153 h 259"/>
                <a:gd name="T32" fmla="*/ 72 w 218"/>
                <a:gd name="T33" fmla="*/ 153 h 259"/>
                <a:gd name="T34" fmla="*/ 82 w 218"/>
                <a:gd name="T35" fmla="*/ 129 h 259"/>
                <a:gd name="T36" fmla="*/ 52 w 218"/>
                <a:gd name="T37" fmla="*/ 136 h 259"/>
                <a:gd name="T38" fmla="*/ 0 w 218"/>
                <a:gd name="T39" fmla="*/ 259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8" h="259">
                  <a:moveTo>
                    <a:pt x="109" y="0"/>
                  </a:moveTo>
                  <a:cubicBezTo>
                    <a:pt x="67" y="101"/>
                    <a:pt x="67" y="101"/>
                    <a:pt x="67" y="101"/>
                  </a:cubicBezTo>
                  <a:cubicBezTo>
                    <a:pt x="76" y="98"/>
                    <a:pt x="86" y="96"/>
                    <a:pt x="97" y="94"/>
                  </a:cubicBezTo>
                  <a:cubicBezTo>
                    <a:pt x="109" y="65"/>
                    <a:pt x="109" y="65"/>
                    <a:pt x="109" y="65"/>
                  </a:cubicBezTo>
                  <a:cubicBezTo>
                    <a:pt x="120" y="93"/>
                    <a:pt x="120" y="93"/>
                    <a:pt x="120" y="93"/>
                  </a:cubicBezTo>
                  <a:cubicBezTo>
                    <a:pt x="129" y="92"/>
                    <a:pt x="138" y="93"/>
                    <a:pt x="148" y="94"/>
                  </a:cubicBezTo>
                  <a:lnTo>
                    <a:pt x="109" y="0"/>
                  </a:lnTo>
                  <a:close/>
                  <a:moveTo>
                    <a:pt x="164" y="132"/>
                  </a:moveTo>
                  <a:cubicBezTo>
                    <a:pt x="154" y="130"/>
                    <a:pt x="144" y="128"/>
                    <a:pt x="134" y="127"/>
                  </a:cubicBezTo>
                  <a:cubicBezTo>
                    <a:pt x="157" y="187"/>
                    <a:pt x="157" y="187"/>
                    <a:pt x="157" y="187"/>
                  </a:cubicBezTo>
                  <a:cubicBezTo>
                    <a:pt x="187" y="259"/>
                    <a:pt x="187" y="259"/>
                    <a:pt x="187" y="259"/>
                  </a:cubicBezTo>
                  <a:cubicBezTo>
                    <a:pt x="218" y="259"/>
                    <a:pt x="218" y="259"/>
                    <a:pt x="218" y="259"/>
                  </a:cubicBezTo>
                  <a:lnTo>
                    <a:pt x="164" y="132"/>
                  </a:lnTo>
                  <a:close/>
                  <a:moveTo>
                    <a:pt x="0" y="259"/>
                  </a:moveTo>
                  <a:cubicBezTo>
                    <a:pt x="31" y="259"/>
                    <a:pt x="31" y="259"/>
                    <a:pt x="31" y="259"/>
                  </a:cubicBezTo>
                  <a:cubicBezTo>
                    <a:pt x="72" y="153"/>
                    <a:pt x="72" y="153"/>
                    <a:pt x="72" y="153"/>
                  </a:cubicBezTo>
                  <a:cubicBezTo>
                    <a:pt x="72" y="153"/>
                    <a:pt x="72" y="153"/>
                    <a:pt x="72" y="153"/>
                  </a:cubicBezTo>
                  <a:cubicBezTo>
                    <a:pt x="82" y="129"/>
                    <a:pt x="82" y="129"/>
                    <a:pt x="82" y="129"/>
                  </a:cubicBezTo>
                  <a:cubicBezTo>
                    <a:pt x="72" y="130"/>
                    <a:pt x="62" y="133"/>
                    <a:pt x="52" y="136"/>
                  </a:cubicBezTo>
                  <a:lnTo>
                    <a:pt x="0" y="259"/>
                  </a:lnTo>
                  <a:close/>
                </a:path>
              </a:pathLst>
            </a:custGeom>
            <a:solidFill>
              <a:srgbClr val="4395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9">
              <a:extLst>
                <a:ext uri="{FF2B5EF4-FFF2-40B4-BE49-F238E27FC236}">
                  <a16:creationId xmlns:a16="http://schemas.microsoft.com/office/drawing/2014/main" id="{E4C734B4-5D92-428E-A5CF-BF02E71AF65F}"/>
                </a:ext>
              </a:extLst>
            </p:cNvPr>
            <p:cNvSpPr>
              <a:spLocks noEditPoints="1"/>
            </p:cNvSpPr>
            <p:nvPr/>
          </p:nvSpPr>
          <p:spPr bwMode="auto">
            <a:xfrm>
              <a:off x="6094" y="3092"/>
              <a:ext cx="194" cy="269"/>
            </a:xfrm>
            <a:custGeom>
              <a:avLst/>
              <a:gdLst>
                <a:gd name="T0" fmla="*/ 0 w 113"/>
                <a:gd name="T1" fmla="*/ 156 h 156"/>
                <a:gd name="T2" fmla="*/ 21 w 113"/>
                <a:gd name="T3" fmla="*/ 156 h 156"/>
                <a:gd name="T4" fmla="*/ 58 w 113"/>
                <a:gd name="T5" fmla="*/ 93 h 156"/>
                <a:gd name="T6" fmla="*/ 44 w 113"/>
                <a:gd name="T7" fmla="*/ 81 h 156"/>
                <a:gd name="T8" fmla="*/ 0 w 113"/>
                <a:gd name="T9" fmla="*/ 156 h 156"/>
                <a:gd name="T10" fmla="*/ 91 w 113"/>
                <a:gd name="T11" fmla="*/ 0 h 156"/>
                <a:gd name="T12" fmla="*/ 60 w 113"/>
                <a:gd name="T13" fmla="*/ 55 h 156"/>
                <a:gd name="T14" fmla="*/ 75 w 113"/>
                <a:gd name="T15" fmla="*/ 66 h 156"/>
                <a:gd name="T16" fmla="*/ 113 w 113"/>
                <a:gd name="T17" fmla="*/ 0 h 156"/>
                <a:gd name="T18" fmla="*/ 91 w 113"/>
                <a:gd name="T19"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 h="156">
                  <a:moveTo>
                    <a:pt x="0" y="156"/>
                  </a:moveTo>
                  <a:cubicBezTo>
                    <a:pt x="21" y="156"/>
                    <a:pt x="21" y="156"/>
                    <a:pt x="21" y="156"/>
                  </a:cubicBezTo>
                  <a:cubicBezTo>
                    <a:pt x="58" y="93"/>
                    <a:pt x="58" y="93"/>
                    <a:pt x="58" y="93"/>
                  </a:cubicBezTo>
                  <a:cubicBezTo>
                    <a:pt x="54" y="90"/>
                    <a:pt x="49" y="85"/>
                    <a:pt x="44" y="81"/>
                  </a:cubicBezTo>
                  <a:lnTo>
                    <a:pt x="0" y="156"/>
                  </a:lnTo>
                  <a:close/>
                  <a:moveTo>
                    <a:pt x="91" y="0"/>
                  </a:moveTo>
                  <a:cubicBezTo>
                    <a:pt x="60" y="55"/>
                    <a:pt x="60" y="55"/>
                    <a:pt x="60" y="55"/>
                  </a:cubicBezTo>
                  <a:cubicBezTo>
                    <a:pt x="65" y="58"/>
                    <a:pt x="70" y="62"/>
                    <a:pt x="75" y="66"/>
                  </a:cubicBezTo>
                  <a:cubicBezTo>
                    <a:pt x="113" y="0"/>
                    <a:pt x="113" y="0"/>
                    <a:pt x="113" y="0"/>
                  </a:cubicBezTo>
                  <a:lnTo>
                    <a:pt x="91" y="0"/>
                  </a:lnTo>
                  <a:close/>
                </a:path>
              </a:pathLst>
            </a:custGeom>
            <a:solidFill>
              <a:srgbClr val="F373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Freeform 5">
            <a:extLst>
              <a:ext uri="{FF2B5EF4-FFF2-40B4-BE49-F238E27FC236}">
                <a16:creationId xmlns:a16="http://schemas.microsoft.com/office/drawing/2014/main" id="{0CB9C3E4-873B-4A04-8C02-48338A0123B3}"/>
              </a:ext>
            </a:extLst>
          </p:cNvPr>
          <p:cNvSpPr>
            <a:spLocks/>
          </p:cNvSpPr>
          <p:nvPr userDrawn="1"/>
        </p:nvSpPr>
        <p:spPr bwMode="auto">
          <a:xfrm>
            <a:off x="11733553" y="6336172"/>
            <a:ext cx="458447" cy="521828"/>
          </a:xfrm>
          <a:custGeom>
            <a:avLst/>
            <a:gdLst>
              <a:gd name="T0" fmla="*/ 124 w 124"/>
              <a:gd name="T1" fmla="*/ 47 h 141"/>
              <a:gd name="T2" fmla="*/ 124 w 124"/>
              <a:gd name="T3" fmla="*/ 0 h 141"/>
              <a:gd name="T4" fmla="*/ 0 w 124"/>
              <a:gd name="T5" fmla="*/ 141 h 141"/>
              <a:gd name="T6" fmla="*/ 44 w 124"/>
              <a:gd name="T7" fmla="*/ 141 h 141"/>
              <a:gd name="T8" fmla="*/ 124 w 124"/>
              <a:gd name="T9" fmla="*/ 47 h 141"/>
            </a:gdLst>
            <a:ahLst/>
            <a:cxnLst>
              <a:cxn ang="0">
                <a:pos x="T0" y="T1"/>
              </a:cxn>
              <a:cxn ang="0">
                <a:pos x="T2" y="T3"/>
              </a:cxn>
              <a:cxn ang="0">
                <a:pos x="T4" y="T5"/>
              </a:cxn>
              <a:cxn ang="0">
                <a:pos x="T6" y="T7"/>
              </a:cxn>
              <a:cxn ang="0">
                <a:pos x="T8" y="T9"/>
              </a:cxn>
            </a:cxnLst>
            <a:rect l="0" t="0" r="r" b="b"/>
            <a:pathLst>
              <a:path w="124" h="141">
                <a:moveTo>
                  <a:pt x="124" y="47"/>
                </a:moveTo>
                <a:cubicBezTo>
                  <a:pt x="124" y="0"/>
                  <a:pt x="124" y="0"/>
                  <a:pt x="124" y="0"/>
                </a:cubicBezTo>
                <a:cubicBezTo>
                  <a:pt x="70" y="34"/>
                  <a:pt x="27" y="83"/>
                  <a:pt x="0" y="141"/>
                </a:cubicBezTo>
                <a:cubicBezTo>
                  <a:pt x="44" y="141"/>
                  <a:pt x="44" y="141"/>
                  <a:pt x="44" y="141"/>
                </a:cubicBezTo>
                <a:cubicBezTo>
                  <a:pt x="64" y="105"/>
                  <a:pt x="91" y="72"/>
                  <a:pt x="124" y="47"/>
                </a:cubicBezTo>
                <a:close/>
              </a:path>
            </a:pathLst>
          </a:custGeom>
          <a:solidFill>
            <a:srgbClr val="4243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639925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678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9491" y="365125"/>
            <a:ext cx="11346873" cy="81251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29491" y="1385456"/>
            <a:ext cx="11346873" cy="47915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19282145-8A2D-438D-9000-6A1A69DCB8CD}"/>
              </a:ext>
            </a:extLst>
          </p:cNvPr>
          <p:cNvCxnSpPr/>
          <p:nvPr/>
        </p:nvCxnSpPr>
        <p:spPr>
          <a:xfrm>
            <a:off x="-2286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ADE3C7-0FB2-4CE8-AC30-F53DC63B7E1C}"/>
              </a:ext>
            </a:extLst>
          </p:cNvPr>
          <p:cNvCxnSpPr/>
          <p:nvPr/>
        </p:nvCxnSpPr>
        <p:spPr>
          <a:xfrm>
            <a:off x="-2286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5D99322-F55C-4B17-905E-329A487524F8}"/>
              </a:ext>
            </a:extLst>
          </p:cNvPr>
          <p:cNvCxnSpPr/>
          <p:nvPr/>
        </p:nvCxnSpPr>
        <p:spPr>
          <a:xfrm>
            <a:off x="-2286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DB815B7B-D5F8-43D5-ADEF-3EBD685486C8}"/>
              </a:ext>
            </a:extLst>
          </p:cNvPr>
          <p:cNvGrpSpPr/>
          <p:nvPr userDrawn="1"/>
        </p:nvGrpSpPr>
        <p:grpSpPr>
          <a:xfrm>
            <a:off x="422564" y="6858000"/>
            <a:ext cx="11353800" cy="228600"/>
            <a:chOff x="419100" y="-203200"/>
            <a:chExt cx="11353800" cy="228600"/>
          </a:xfrm>
        </p:grpSpPr>
        <p:cxnSp>
          <p:nvCxnSpPr>
            <p:cNvPr id="21" name="Straight Connector 20">
              <a:extLst>
                <a:ext uri="{FF2B5EF4-FFF2-40B4-BE49-F238E27FC236}">
                  <a16:creationId xmlns:a16="http://schemas.microsoft.com/office/drawing/2014/main" id="{CAC87C59-F32F-4737-9741-EC516B118485}"/>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9B3FB5-602A-47A6-86C7-265B9952C2A2}"/>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E9C5F59-C59F-418B-B9A8-97B62B7BACC6}"/>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856E5AD-CA65-4CA6-AB4E-B0E6A278134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64A848-BB3F-41C9-92EB-8BBD2E3E4B33}"/>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682D08E9-0D74-4F54-BEEF-A70E1ACA0E96}"/>
              </a:ext>
            </a:extLst>
          </p:cNvPr>
          <p:cNvCxnSpPr/>
          <p:nvPr/>
        </p:nvCxnSpPr>
        <p:spPr>
          <a:xfrm>
            <a:off x="12192000" y="13716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79D348F-96FD-4E01-9D3E-9164F479C23C}"/>
              </a:ext>
            </a:extLst>
          </p:cNvPr>
          <p:cNvCxnSpPr/>
          <p:nvPr/>
        </p:nvCxnSpPr>
        <p:spPr>
          <a:xfrm>
            <a:off x="12192000" y="3771900"/>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B1C02F7-D2F7-4D69-8238-D86511B3F316}"/>
              </a:ext>
            </a:extLst>
          </p:cNvPr>
          <p:cNvCxnSpPr/>
          <p:nvPr/>
        </p:nvCxnSpPr>
        <p:spPr>
          <a:xfrm>
            <a:off x="12192000" y="6176963"/>
            <a:ext cx="22860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302B1DAB-DEB4-4E9B-995F-52BA7D652CA7}"/>
              </a:ext>
            </a:extLst>
          </p:cNvPr>
          <p:cNvGrpSpPr/>
          <p:nvPr userDrawn="1"/>
        </p:nvGrpSpPr>
        <p:grpSpPr>
          <a:xfrm>
            <a:off x="422564" y="-239488"/>
            <a:ext cx="11353800" cy="228600"/>
            <a:chOff x="419100" y="-203200"/>
            <a:chExt cx="11353800" cy="228600"/>
          </a:xfrm>
        </p:grpSpPr>
        <p:cxnSp>
          <p:nvCxnSpPr>
            <p:cNvPr id="19" name="Straight Connector 18">
              <a:extLst>
                <a:ext uri="{FF2B5EF4-FFF2-40B4-BE49-F238E27FC236}">
                  <a16:creationId xmlns:a16="http://schemas.microsoft.com/office/drawing/2014/main" id="{5AC9DF71-0AF4-4409-8A30-5D5599C687BE}"/>
                </a:ext>
              </a:extLst>
            </p:cNvPr>
            <p:cNvCxnSpPr/>
            <p:nvPr/>
          </p:nvCxnSpPr>
          <p:spPr>
            <a:xfrm>
              <a:off x="59817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C4D288-E0E4-4108-AE67-8F499271AFD0}"/>
                </a:ext>
              </a:extLst>
            </p:cNvPr>
            <p:cNvCxnSpPr/>
            <p:nvPr/>
          </p:nvCxnSpPr>
          <p:spPr>
            <a:xfrm>
              <a:off x="60960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A3E9BE-986E-4A9E-8513-F19B9654AA2B}"/>
                </a:ext>
              </a:extLst>
            </p:cNvPr>
            <p:cNvCxnSpPr/>
            <p:nvPr/>
          </p:nvCxnSpPr>
          <p:spPr>
            <a:xfrm>
              <a:off x="62103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422D520-D645-4E85-B38C-3FACB10BF6F5}"/>
                </a:ext>
              </a:extLst>
            </p:cNvPr>
            <p:cNvCxnSpPr/>
            <p:nvPr userDrawn="1"/>
          </p:nvCxnSpPr>
          <p:spPr>
            <a:xfrm>
              <a:off x="4191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60F6947-AF12-4055-ACFD-1A77DC2AB56D}"/>
                </a:ext>
              </a:extLst>
            </p:cNvPr>
            <p:cNvCxnSpPr/>
            <p:nvPr userDrawn="1"/>
          </p:nvCxnSpPr>
          <p:spPr>
            <a:xfrm>
              <a:off x="11772900" y="-203200"/>
              <a:ext cx="0" cy="22860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73287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p:txStyles>
    <p:titleStyle>
      <a:lvl1pPr algn="l" defTabSz="914400" rtl="0" eaLnBrk="1" latinLnBrk="0" hangingPunct="1">
        <a:lnSpc>
          <a:spcPct val="70000"/>
        </a:lnSpc>
        <a:spcBef>
          <a:spcPct val="0"/>
        </a:spcBef>
        <a:buNone/>
        <a:defRPr lang="en-US" sz="4000" kern="1200" cap="all" baseline="0" dirty="0">
          <a:solidFill>
            <a:schemeClr val="tx1"/>
          </a:solidFill>
          <a:latin typeface="Franklin Gothic Heavy" panose="020B09030201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Arial" panose="020B0604020202020204" pitchFamily="34" charset="0"/>
        <a:buChar char="•"/>
        <a:defRPr sz="2800" kern="1200">
          <a:solidFill>
            <a:schemeClr val="tx1"/>
          </a:solidFill>
          <a:latin typeface="+mn-lt"/>
          <a:ea typeface="+mn-ea"/>
          <a:cs typeface="+mn-cs"/>
        </a:defRPr>
      </a:lvl1pPr>
      <a:lvl2pPr marL="457200" indent="-22225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692150" indent="-23495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914400" indent="-22225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1149350" indent="-23495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p:cNvSpPr>
            <a:spLocks noGrp="1"/>
          </p:cNvSpPr>
          <p:nvPr>
            <p:ph type="sldNum" sz="quarter" idx="4"/>
          </p:nvPr>
        </p:nvSpPr>
        <p:spPr>
          <a:xfrm>
            <a:off x="8737600" y="6550304"/>
            <a:ext cx="2844800" cy="171171"/>
          </a:xfrm>
          <a:prstGeom prst="rect">
            <a:avLst/>
          </a:prstGeom>
        </p:spPr>
        <p:txBody>
          <a:bodyPr vert="horz" lIns="0" tIns="0" rIns="0" bIns="0" rtlCol="0" anchor="t" anchorCtr="0"/>
          <a:lstStyle>
            <a:lvl1pPr algn="r">
              <a:defRPr sz="800">
                <a:solidFill>
                  <a:schemeClr val="tx1"/>
                </a:solidFill>
              </a:defRPr>
            </a:lvl1pPr>
          </a:lstStyle>
          <a:p>
            <a:fld id="{CFA9C6AD-F5D9-4909-94C3-E6A9EFC35C84}" type="slidenum">
              <a:rPr lang="en-US" smtClean="0"/>
              <a:pPr/>
              <a:t>‹#›</a:t>
            </a:fld>
            <a:endParaRPr lang="en-US"/>
          </a:p>
        </p:txBody>
      </p:sp>
      <p:sp>
        <p:nvSpPr>
          <p:cNvPr id="1027" name="Text Placeholder 2"/>
          <p:cNvSpPr>
            <a:spLocks noGrp="1"/>
          </p:cNvSpPr>
          <p:nvPr>
            <p:ph type="body" idx="1"/>
          </p:nvPr>
        </p:nvSpPr>
        <p:spPr bwMode="auto">
          <a:xfrm>
            <a:off x="609600" y="1543934"/>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p:cNvSpPr>
            <a:spLocks noGrp="1"/>
          </p:cNvSpPr>
          <p:nvPr>
            <p:ph type="ftr" sz="quarter" idx="3"/>
          </p:nvPr>
        </p:nvSpPr>
        <p:spPr>
          <a:xfrm>
            <a:off x="609600" y="6467484"/>
            <a:ext cx="5791200" cy="273049"/>
          </a:xfrm>
          <a:prstGeom prst="rect">
            <a:avLst/>
          </a:prstGeom>
        </p:spPr>
        <p:txBody>
          <a:bodyPr vert="horz" lIns="91440" tIns="45720" rIns="91440" bIns="45720" rtlCol="0" anchor="ctr"/>
          <a:lstStyle>
            <a:lvl1pPr algn="l">
              <a:defRPr sz="800">
                <a:solidFill>
                  <a:schemeClr val="tx1"/>
                </a:solidFill>
                <a:latin typeface="+mn-lt"/>
              </a:defRPr>
            </a:lvl1pPr>
          </a:lstStyle>
          <a:p>
            <a:pPr>
              <a:defRPr/>
            </a:pPr>
            <a:r>
              <a:rPr lang="en-US"/>
              <a:t>Weekly Status Report | AXTRIA CONFIDENTIAL</a:t>
            </a:r>
          </a:p>
        </p:txBody>
      </p:sp>
      <p:sp>
        <p:nvSpPr>
          <p:cNvPr id="2" name="Title Placeholder 1">
            <a:extLst>
              <a:ext uri="{FF2B5EF4-FFF2-40B4-BE49-F238E27FC236}">
                <a16:creationId xmlns:a16="http://schemas.microsoft.com/office/drawing/2014/main" id="{71313B71-4787-4BCA-8A14-E1BEBE65226A}"/>
              </a:ext>
            </a:extLst>
          </p:cNvPr>
          <p:cNvSpPr>
            <a:spLocks noGrp="1"/>
          </p:cNvSpPr>
          <p:nvPr>
            <p:ph type="title"/>
          </p:nvPr>
        </p:nvSpPr>
        <p:spPr>
          <a:xfrm>
            <a:off x="609603" y="152401"/>
            <a:ext cx="10483851" cy="457200"/>
          </a:xfrm>
          <a:prstGeom prst="rect">
            <a:avLst/>
          </a:prstGeom>
        </p:spPr>
        <p:txBody>
          <a:bodyPr vert="horz" lIns="91440" tIns="45720" rIns="91440" bIns="45720" rtlCol="0" anchor="t">
            <a:normAutofit/>
          </a:bodyPr>
          <a:lstStyle/>
          <a:p>
            <a:r>
              <a:rPr lang="en-US"/>
              <a:t>Click to edit Master title style</a:t>
            </a:r>
            <a:endParaRPr lang="de-CH"/>
          </a:p>
        </p:txBody>
      </p:sp>
    </p:spTree>
    <p:extLst>
      <p:ext uri="{BB962C8B-B14F-4D97-AF65-F5344CB8AC3E}">
        <p14:creationId xmlns:p14="http://schemas.microsoft.com/office/powerpoint/2010/main" val="20319431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Lst>
  <p:transition>
    <p:fade/>
  </p:transition>
  <p:hf sldNum="0" hdr="0" dt="0"/>
  <p:txStyles>
    <p:titleStyle>
      <a:lvl1pPr marL="0" marR="0" indent="0" algn="l" defTabSz="914400" rtl="0" eaLnBrk="1" fontAlgn="base" latinLnBrk="0" hangingPunct="1">
        <a:lnSpc>
          <a:spcPct val="100000"/>
        </a:lnSpc>
        <a:spcBef>
          <a:spcPct val="0"/>
        </a:spcBef>
        <a:spcAft>
          <a:spcPct val="0"/>
        </a:spcAft>
        <a:buClrTx/>
        <a:buSzTx/>
        <a:buFontTx/>
        <a:buNone/>
        <a:tabLst/>
        <a:defRPr kumimoji="1" sz="2800"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kumimoji="1" sz="4400">
          <a:solidFill>
            <a:schemeClr val="tx1"/>
          </a:solidFill>
          <a:latin typeface="Arial" charset="0"/>
        </a:defRPr>
      </a:lvl2pPr>
      <a:lvl3pPr algn="ctr" rtl="0" eaLnBrk="1" fontAlgn="base" hangingPunct="1">
        <a:spcBef>
          <a:spcPct val="0"/>
        </a:spcBef>
        <a:spcAft>
          <a:spcPct val="0"/>
        </a:spcAft>
        <a:defRPr kumimoji="1" sz="4400">
          <a:solidFill>
            <a:schemeClr val="tx1"/>
          </a:solidFill>
          <a:latin typeface="Arial" charset="0"/>
        </a:defRPr>
      </a:lvl3pPr>
      <a:lvl4pPr algn="ctr" rtl="0" eaLnBrk="1" fontAlgn="base" hangingPunct="1">
        <a:spcBef>
          <a:spcPct val="0"/>
        </a:spcBef>
        <a:spcAft>
          <a:spcPct val="0"/>
        </a:spcAft>
        <a:defRPr kumimoji="1" sz="4400">
          <a:solidFill>
            <a:schemeClr val="tx1"/>
          </a:solidFill>
          <a:latin typeface="Arial" charset="0"/>
        </a:defRPr>
      </a:lvl4pPr>
      <a:lvl5pPr algn="ctr" rtl="0" eaLnBrk="1" fontAlgn="base" hangingPunct="1">
        <a:spcBef>
          <a:spcPct val="0"/>
        </a:spcBef>
        <a:spcAft>
          <a:spcPct val="0"/>
        </a:spcAft>
        <a:defRPr kumimoji="1" sz="4400">
          <a:solidFill>
            <a:schemeClr val="tx1"/>
          </a:solidFill>
          <a:latin typeface="Arial" charset="0"/>
        </a:defRPr>
      </a:lvl5pPr>
      <a:lvl6pPr marL="457200" algn="ctr" rtl="0" eaLnBrk="1" fontAlgn="base" hangingPunct="1">
        <a:spcBef>
          <a:spcPct val="0"/>
        </a:spcBef>
        <a:spcAft>
          <a:spcPct val="0"/>
        </a:spcAft>
        <a:defRPr kumimoji="1" sz="4400">
          <a:solidFill>
            <a:schemeClr val="tx1"/>
          </a:solidFill>
          <a:latin typeface="Arial" charset="0"/>
        </a:defRPr>
      </a:lvl6pPr>
      <a:lvl7pPr marL="914400" algn="ctr" rtl="0" eaLnBrk="1" fontAlgn="base" hangingPunct="1">
        <a:spcBef>
          <a:spcPct val="0"/>
        </a:spcBef>
        <a:spcAft>
          <a:spcPct val="0"/>
        </a:spcAft>
        <a:defRPr kumimoji="1" sz="4400">
          <a:solidFill>
            <a:schemeClr val="tx1"/>
          </a:solidFill>
          <a:latin typeface="Arial" charset="0"/>
        </a:defRPr>
      </a:lvl7pPr>
      <a:lvl8pPr marL="1371600" algn="ctr" rtl="0" eaLnBrk="1" fontAlgn="base" hangingPunct="1">
        <a:spcBef>
          <a:spcPct val="0"/>
        </a:spcBef>
        <a:spcAft>
          <a:spcPct val="0"/>
        </a:spcAft>
        <a:defRPr kumimoji="1" sz="4400">
          <a:solidFill>
            <a:schemeClr val="tx1"/>
          </a:solidFill>
          <a:latin typeface="Arial" charset="0"/>
        </a:defRPr>
      </a:lvl8pPr>
      <a:lvl9pPr marL="1828800" algn="ctr" rtl="0" eaLnBrk="1" fontAlgn="base" hangingPunct="1">
        <a:spcBef>
          <a:spcPct val="0"/>
        </a:spcBef>
        <a:spcAft>
          <a:spcPct val="0"/>
        </a:spcAft>
        <a:defRPr kumimoji="1" sz="4400">
          <a:solidFill>
            <a:schemeClr val="tx1"/>
          </a:solidFill>
          <a:latin typeface="Arial" charset="0"/>
        </a:defRPr>
      </a:lvl9pPr>
    </p:titleStyle>
    <p:bodyStyle>
      <a:lvl1pPr marL="0" indent="0" algn="l" rtl="0" eaLnBrk="1" fontAlgn="base" hangingPunct="1">
        <a:spcBef>
          <a:spcPct val="20000"/>
        </a:spcBef>
        <a:spcAft>
          <a:spcPct val="0"/>
        </a:spcAft>
        <a:buClr>
          <a:srgbClr val="00B0F0"/>
        </a:buClr>
        <a:buFontTx/>
        <a:buNone/>
        <a:defRPr kumimoji="1" sz="2800" kern="1200">
          <a:solidFill>
            <a:schemeClr val="tx1"/>
          </a:solidFill>
          <a:latin typeface="+mn-lt"/>
          <a:ea typeface="+mn-ea"/>
          <a:cs typeface="+mn-cs"/>
        </a:defRPr>
      </a:lvl1pPr>
      <a:lvl2pPr marL="576263" indent="-238125" algn="l" rtl="0" eaLnBrk="1" fontAlgn="base" hangingPunct="1">
        <a:spcBef>
          <a:spcPct val="20000"/>
        </a:spcBef>
        <a:spcAft>
          <a:spcPct val="0"/>
        </a:spcAft>
        <a:buClr>
          <a:srgbClr val="00B0F0"/>
        </a:buClr>
        <a:buFont typeface="Arial" pitchFamily="34" charset="0"/>
        <a:buChar char="•"/>
        <a:defRPr kumimoji="1" sz="2400" kern="1200">
          <a:solidFill>
            <a:schemeClr val="tx1"/>
          </a:solidFill>
          <a:latin typeface="+mn-lt"/>
          <a:ea typeface="+mn-ea"/>
          <a:cs typeface="+mn-cs"/>
        </a:defRPr>
      </a:lvl2pPr>
      <a:lvl3pPr marL="1027113" indent="-225425" algn="l" rtl="0" eaLnBrk="1" fontAlgn="base" hangingPunct="1">
        <a:spcBef>
          <a:spcPct val="20000"/>
        </a:spcBef>
        <a:spcAft>
          <a:spcPct val="0"/>
        </a:spcAft>
        <a:buClr>
          <a:srgbClr val="00B0F0"/>
        </a:buClr>
        <a:buFont typeface="Arial" pitchFamily="34" charset="0"/>
        <a:buChar char="•"/>
        <a:defRPr kumimoji="1" sz="2200" kern="1200">
          <a:solidFill>
            <a:schemeClr val="tx1"/>
          </a:solidFill>
          <a:latin typeface="+mn-lt"/>
          <a:ea typeface="+mn-ea"/>
          <a:cs typeface="+mn-cs"/>
        </a:defRPr>
      </a:lvl3pPr>
      <a:lvl4pPr marL="1490663" indent="-238125" algn="l" rtl="0" eaLnBrk="1" fontAlgn="base" hangingPunct="1">
        <a:spcBef>
          <a:spcPct val="20000"/>
        </a:spcBef>
        <a:spcAft>
          <a:spcPct val="0"/>
        </a:spcAft>
        <a:buClr>
          <a:srgbClr val="00B0F0"/>
        </a:buClr>
        <a:buFont typeface="Arial" pitchFamily="34"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rgbClr val="00B0F0"/>
        </a:buClr>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3" Type="http://schemas.openxmlformats.org/officeDocument/2006/relationships/hyperlink" Target="https://www.activeloop.ai/resources/how-to-compare-large-language-models-gpt-4-3-5-vs-anthropic-claude-vs-cohere/" TargetMode="External"/><Relationship Id="rId2" Type="http://schemas.openxmlformats.org/officeDocument/2006/relationships/image" Target="../media/image18.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hyperlink" Target="https://learn.microsoft.com/en-us/azure/ai-services/speech-service/whisper-overview" TargetMode="Externa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F50E09-B4CA-4216-93FB-5B6FDEAC0866}"/>
              </a:ext>
            </a:extLst>
          </p:cNvPr>
          <p:cNvSpPr>
            <a:spLocks noGrp="1"/>
          </p:cNvSpPr>
          <p:nvPr>
            <p:ph type="title"/>
          </p:nvPr>
        </p:nvSpPr>
        <p:spPr>
          <a:xfrm>
            <a:off x="856386" y="1127055"/>
            <a:ext cx="8521530" cy="1733107"/>
          </a:xfrm>
        </p:spPr>
        <p:txBody>
          <a:bodyPr>
            <a:noAutofit/>
          </a:bodyPr>
          <a:lstStyle/>
          <a:p>
            <a:r>
              <a:rPr lang="en-US" sz="3300" dirty="0">
                <a:latin typeface="Franklin Gothic Book"/>
              </a:rPr>
              <a:t>LLM MODEL COMPARISON</a:t>
            </a:r>
          </a:p>
        </p:txBody>
      </p:sp>
    </p:spTree>
    <p:extLst>
      <p:ext uri="{BB962C8B-B14F-4D97-AF65-F5344CB8AC3E}">
        <p14:creationId xmlns:p14="http://schemas.microsoft.com/office/powerpoint/2010/main" val="2476543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540E7-4DA1-03B8-E809-AAAC28BFAF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DBA743-0BFB-A303-EFF2-3D413EC9D845}"/>
              </a:ext>
            </a:extLst>
          </p:cNvPr>
          <p:cNvSpPr>
            <a:spLocks noGrp="1"/>
          </p:cNvSpPr>
          <p:nvPr>
            <p:ph type="title"/>
          </p:nvPr>
        </p:nvSpPr>
        <p:spPr>
          <a:xfrm>
            <a:off x="344909" y="383814"/>
            <a:ext cx="11154364" cy="777240"/>
          </a:xfrm>
        </p:spPr>
        <p:txBody>
          <a:bodyPr/>
          <a:lstStyle/>
          <a:p>
            <a:pPr fontAlgn="ctr"/>
            <a:r>
              <a:rPr lang="en-US" dirty="0"/>
              <a:t>model capabilities – OUR ANALYSIS</a:t>
            </a:r>
            <a:endParaRPr lang="en-US" b="0" i="0" u="none" strike="noStrike" dirty="0">
              <a:solidFill>
                <a:srgbClr val="000000"/>
              </a:solidFill>
              <a:effectLst/>
              <a:latin typeface="Aptos Narrow"/>
            </a:endParaRPr>
          </a:p>
        </p:txBody>
      </p:sp>
      <p:graphicFrame>
        <p:nvGraphicFramePr>
          <p:cNvPr id="3" name="Table 5">
            <a:extLst>
              <a:ext uri="{FF2B5EF4-FFF2-40B4-BE49-F238E27FC236}">
                <a16:creationId xmlns:a16="http://schemas.microsoft.com/office/drawing/2014/main" id="{0E07FB23-0483-4406-AE01-E796FF5AA058}"/>
              </a:ext>
            </a:extLst>
          </p:cNvPr>
          <p:cNvGraphicFramePr>
            <a:graphicFrameLocks noGrp="1"/>
          </p:cNvGraphicFramePr>
          <p:nvPr>
            <p:extLst>
              <p:ext uri="{D42A27DB-BD31-4B8C-83A1-F6EECF244321}">
                <p14:modId xmlns:p14="http://schemas.microsoft.com/office/powerpoint/2010/main" val="2813206578"/>
              </p:ext>
            </p:extLst>
          </p:nvPr>
        </p:nvGraphicFramePr>
        <p:xfrm>
          <a:off x="261779" y="1278329"/>
          <a:ext cx="11617108" cy="5338263"/>
        </p:xfrm>
        <a:graphic>
          <a:graphicData uri="http://schemas.openxmlformats.org/drawingml/2006/table">
            <a:tbl>
              <a:tblPr firstRow="1" bandRow="1">
                <a:tableStyleId>{5C22544A-7EE6-4342-B048-85BDC9FD1C3A}</a:tableStyleId>
              </a:tblPr>
              <a:tblGrid>
                <a:gridCol w="1249543">
                  <a:extLst>
                    <a:ext uri="{9D8B030D-6E8A-4147-A177-3AD203B41FA5}">
                      <a16:colId xmlns:a16="http://schemas.microsoft.com/office/drawing/2014/main" val="960274639"/>
                    </a:ext>
                  </a:extLst>
                </a:gridCol>
                <a:gridCol w="2775636">
                  <a:extLst>
                    <a:ext uri="{9D8B030D-6E8A-4147-A177-3AD203B41FA5}">
                      <a16:colId xmlns:a16="http://schemas.microsoft.com/office/drawing/2014/main" val="2467022182"/>
                    </a:ext>
                  </a:extLst>
                </a:gridCol>
                <a:gridCol w="2741050">
                  <a:extLst>
                    <a:ext uri="{9D8B030D-6E8A-4147-A177-3AD203B41FA5}">
                      <a16:colId xmlns:a16="http://schemas.microsoft.com/office/drawing/2014/main" val="2414204774"/>
                    </a:ext>
                  </a:extLst>
                </a:gridCol>
                <a:gridCol w="2455704">
                  <a:extLst>
                    <a:ext uri="{9D8B030D-6E8A-4147-A177-3AD203B41FA5}">
                      <a16:colId xmlns:a16="http://schemas.microsoft.com/office/drawing/2014/main" val="1265751531"/>
                    </a:ext>
                  </a:extLst>
                </a:gridCol>
                <a:gridCol w="2395175">
                  <a:extLst>
                    <a:ext uri="{9D8B030D-6E8A-4147-A177-3AD203B41FA5}">
                      <a16:colId xmlns:a16="http://schemas.microsoft.com/office/drawing/2014/main" val="411444039"/>
                    </a:ext>
                  </a:extLst>
                </a:gridCol>
              </a:tblGrid>
              <a:tr h="627128">
                <a:tc>
                  <a:txBody>
                    <a:bodyPr/>
                    <a:lstStyle/>
                    <a:p>
                      <a:r>
                        <a:rPr lang="en-US" dirty="0"/>
                        <a:t>Models</a:t>
                      </a:r>
                    </a:p>
                  </a:txBody>
                  <a:tcPr/>
                </a:tc>
                <a:tc>
                  <a:txBody>
                    <a:bodyPr/>
                    <a:lstStyle/>
                    <a:p>
                      <a:r>
                        <a:rPr lang="en-US" dirty="0"/>
                        <a:t>Metrics/ Input Queries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Command R Plus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GPT 3.5 Turbo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GPT 4 Turbo</a:t>
                      </a:r>
                    </a:p>
                  </a:txBody>
                  <a:tcPr/>
                </a:tc>
                <a:extLst>
                  <a:ext uri="{0D108BD9-81ED-4DB2-BD59-A6C34878D82A}">
                    <a16:rowId xmlns:a16="http://schemas.microsoft.com/office/drawing/2014/main" val="437278318"/>
                  </a:ext>
                </a:extLst>
              </a:tr>
              <a:tr h="291551">
                <a:tc rowSpan="3">
                  <a:txBody>
                    <a:bodyPr/>
                    <a:lstStyle/>
                    <a:p>
                      <a:r>
                        <a:rPr lang="en-US" sz="1100" dirty="0">
                          <a:latin typeface="Calibri" panose="020F0502020204030204" pitchFamily="34" charset="0"/>
                          <a:cs typeface="Calibri" panose="020F0502020204030204" pitchFamily="34" charset="0"/>
                        </a:rPr>
                        <a:t>Metrics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Context Length</a:t>
                      </a:r>
                    </a:p>
                  </a:txBody>
                  <a:tcPr/>
                </a:tc>
                <a:tc>
                  <a:txBody>
                    <a:bodyPr/>
                    <a:lstStyle/>
                    <a:p>
                      <a:r>
                        <a:rPr lang="en-US" sz="1100" dirty="0">
                          <a:latin typeface="Calibri" panose="020F0502020204030204" pitchFamily="34" charset="0"/>
                          <a:cs typeface="Calibri" panose="020F0502020204030204" pitchFamily="34" charset="0"/>
                        </a:rPr>
                        <a:t>128k</a:t>
                      </a:r>
                    </a:p>
                  </a:txBody>
                  <a:tcPr/>
                </a:tc>
                <a:tc>
                  <a:txBody>
                    <a:bodyPr/>
                    <a:lstStyle/>
                    <a:p>
                      <a:r>
                        <a:rPr lang="en-US" sz="1100" dirty="0">
                          <a:latin typeface="Calibri" panose="020F0502020204030204" pitchFamily="34" charset="0"/>
                          <a:cs typeface="Calibri" panose="020F0502020204030204" pitchFamily="34" charset="0"/>
                        </a:rPr>
                        <a:t>16k</a:t>
                      </a:r>
                    </a:p>
                  </a:txBody>
                  <a:tcPr/>
                </a:tc>
                <a:tc>
                  <a:txBody>
                    <a:bodyPr/>
                    <a:lstStyle/>
                    <a:p>
                      <a:r>
                        <a:rPr lang="en-US" sz="1100" dirty="0">
                          <a:latin typeface="Calibri" panose="020F0502020204030204" pitchFamily="34" charset="0"/>
                          <a:cs typeface="Calibri" panose="020F0502020204030204" pitchFamily="34" charset="0"/>
                        </a:rPr>
                        <a:t>128k</a:t>
                      </a:r>
                    </a:p>
                  </a:txBody>
                  <a:tcPr/>
                </a:tc>
                <a:extLst>
                  <a:ext uri="{0D108BD9-81ED-4DB2-BD59-A6C34878D82A}">
                    <a16:rowId xmlns:a16="http://schemas.microsoft.com/office/drawing/2014/main" val="3567488075"/>
                  </a:ext>
                </a:extLst>
              </a:tr>
              <a:tr h="26876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Quality</a:t>
                      </a:r>
                    </a:p>
                  </a:txBody>
                  <a:tcPr/>
                </a:tc>
                <a:tc>
                  <a:txBody>
                    <a:bodyPr/>
                    <a:lstStyle/>
                    <a:p>
                      <a:r>
                        <a:rPr lang="en-US" sz="1100" dirty="0">
                          <a:latin typeface="Calibri" panose="020F0502020204030204" pitchFamily="34" charset="0"/>
                          <a:cs typeface="Calibri" panose="020F0502020204030204" pitchFamily="34" charset="0"/>
                        </a:rPr>
                        <a:t>80</a:t>
                      </a:r>
                    </a:p>
                  </a:txBody>
                  <a:tcPr/>
                </a:tc>
                <a:tc>
                  <a:txBody>
                    <a:bodyPr/>
                    <a:lstStyle/>
                    <a:p>
                      <a:r>
                        <a:rPr lang="en-US" sz="1100" dirty="0">
                          <a:latin typeface="Calibri" panose="020F0502020204030204" pitchFamily="34" charset="0"/>
                          <a:cs typeface="Calibri" panose="020F0502020204030204" pitchFamily="34" charset="0"/>
                        </a:rPr>
                        <a:t>67</a:t>
                      </a:r>
                    </a:p>
                  </a:txBody>
                  <a:tcPr/>
                </a:tc>
                <a:tc>
                  <a:txBody>
                    <a:bodyPr/>
                    <a:lstStyle/>
                    <a:p>
                      <a:r>
                        <a:rPr lang="en-US" sz="1100" dirty="0">
                          <a:latin typeface="Calibri" panose="020F0502020204030204" pitchFamily="34" charset="0"/>
                          <a:cs typeface="Calibri" panose="020F0502020204030204" pitchFamily="34" charset="0"/>
                        </a:rPr>
                        <a:t>100</a:t>
                      </a:r>
                    </a:p>
                  </a:txBody>
                  <a:tcPr/>
                </a:tc>
                <a:extLst>
                  <a:ext uri="{0D108BD9-81ED-4DB2-BD59-A6C34878D82A}">
                    <a16:rowId xmlns:a16="http://schemas.microsoft.com/office/drawing/2014/main" val="1168219885"/>
                  </a:ext>
                </a:extLst>
              </a:tr>
              <a:tr h="287906">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Price (1M Tokens)</a:t>
                      </a:r>
                    </a:p>
                  </a:txBody>
                  <a:tcPr/>
                </a:tc>
                <a:tc>
                  <a:txBody>
                    <a:bodyPr/>
                    <a:lstStyle/>
                    <a:p>
                      <a:r>
                        <a:rPr lang="en-US" sz="1100" dirty="0">
                          <a:latin typeface="Calibri" panose="020F0502020204030204" pitchFamily="34" charset="0"/>
                          <a:cs typeface="Calibri" panose="020F0502020204030204" pitchFamily="34" charset="0"/>
                        </a:rPr>
                        <a:t>$6</a:t>
                      </a:r>
                    </a:p>
                  </a:txBody>
                  <a:tcPr/>
                </a:tc>
                <a:tc>
                  <a:txBody>
                    <a:bodyPr/>
                    <a:lstStyle/>
                    <a:p>
                      <a:r>
                        <a:rPr lang="en-US" sz="1100" dirty="0">
                          <a:latin typeface="Calibri" panose="020F0502020204030204" pitchFamily="34" charset="0"/>
                          <a:cs typeface="Calibri" panose="020F0502020204030204" pitchFamily="34" charset="0"/>
                        </a:rPr>
                        <a:t>$0.75</a:t>
                      </a:r>
                    </a:p>
                  </a:txBody>
                  <a:tcPr/>
                </a:tc>
                <a:tc>
                  <a:txBody>
                    <a:bodyPr/>
                    <a:lstStyle/>
                    <a:p>
                      <a:r>
                        <a:rPr lang="en-US" sz="1100" dirty="0">
                          <a:latin typeface="Calibri" panose="020F0502020204030204" pitchFamily="34" charset="0"/>
                          <a:cs typeface="Calibri" panose="020F0502020204030204" pitchFamily="34" charset="0"/>
                        </a:rPr>
                        <a:t>$15</a:t>
                      </a:r>
                    </a:p>
                  </a:txBody>
                  <a:tcPr/>
                </a:tc>
                <a:extLst>
                  <a:ext uri="{0D108BD9-81ED-4DB2-BD59-A6C34878D82A}">
                    <a16:rowId xmlns:a16="http://schemas.microsoft.com/office/drawing/2014/main" val="2201773878"/>
                  </a:ext>
                </a:extLst>
              </a:tr>
              <a:tr h="585327">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Observations</a:t>
                      </a:r>
                    </a:p>
                    <a:p>
                      <a:endParaRPr lang="en-US" sz="1100" dirty="0">
                        <a:latin typeface="Calibri" panose="020F0502020204030204" pitchFamily="34" charset="0"/>
                        <a:cs typeface="Calibri" panose="020F0502020204030204" pitchFamily="34" charset="0"/>
                      </a:endParaRPr>
                    </a:p>
                    <a:p>
                      <a:r>
                        <a:rPr lang="en-US" sz="1100" dirty="0">
                          <a:latin typeface="Calibri" panose="020F0502020204030204" pitchFamily="34" charset="0"/>
                          <a:cs typeface="Calibri" panose="020F0502020204030204" pitchFamily="34" charset="0"/>
                        </a:rPr>
                        <a:t>Based on – </a:t>
                      </a:r>
                    </a:p>
                    <a:p>
                      <a:pPr marL="228600" indent="-228600">
                        <a:buFont typeface="+mj-lt"/>
                        <a:buAutoNum type="arabicPeriod"/>
                      </a:pPr>
                      <a:r>
                        <a:rPr lang="en-US" sz="1100" dirty="0" err="1">
                          <a:latin typeface="Calibri" panose="020F0502020204030204" pitchFamily="34" charset="0"/>
                          <a:cs typeface="Calibri" panose="020F0502020204030204" pitchFamily="34" charset="0"/>
                        </a:rPr>
                        <a:t>QnA</a:t>
                      </a:r>
                      <a:endParaRPr lang="en-US" sz="1100" dirty="0">
                        <a:latin typeface="Calibri" panose="020F0502020204030204" pitchFamily="34" charset="0"/>
                        <a:cs typeface="Calibri" panose="020F0502020204030204" pitchFamily="34" charset="0"/>
                      </a:endParaRPr>
                    </a:p>
                    <a:p>
                      <a:pPr marL="228600" indent="-228600">
                        <a:buFont typeface="+mj-lt"/>
                        <a:buAutoNum type="arabicPeriod"/>
                      </a:pPr>
                      <a:r>
                        <a:rPr lang="en-US" sz="1100" dirty="0">
                          <a:latin typeface="Calibri" panose="020F0502020204030204" pitchFamily="34" charset="0"/>
                          <a:cs typeface="Calibri" panose="020F0502020204030204" pitchFamily="34" charset="0"/>
                        </a:rPr>
                        <a:t>Summarization</a:t>
                      </a:r>
                    </a:p>
                    <a:p>
                      <a:pPr marL="228600" indent="-228600">
                        <a:buFont typeface="+mj-lt"/>
                        <a:buAutoNum type="arabicPeriod"/>
                      </a:pPr>
                      <a:r>
                        <a:rPr lang="en-US" sz="1100" dirty="0">
                          <a:latin typeface="Calibri" panose="020F0502020204030204" pitchFamily="34" charset="0"/>
                          <a:cs typeface="Calibri" panose="020F0502020204030204" pitchFamily="34" charset="0"/>
                        </a:rPr>
                        <a:t>Content Generation</a:t>
                      </a:r>
                    </a:p>
                    <a:p>
                      <a:pPr marL="228600" indent="-228600">
                        <a:buFont typeface="+mj-lt"/>
                        <a:buAutoNum type="arabicPeriod"/>
                      </a:pPr>
                      <a:r>
                        <a:rPr lang="en-US" sz="1100" dirty="0">
                          <a:latin typeface="Calibri" panose="020F0502020204030204" pitchFamily="34" charset="0"/>
                          <a:cs typeface="Calibri" panose="020F0502020204030204" pitchFamily="34" charset="0"/>
                        </a:rPr>
                        <a:t>Translation</a:t>
                      </a:r>
                    </a:p>
                    <a:p>
                      <a:pPr marL="228600" indent="-228600">
                        <a:buFont typeface="+mj-lt"/>
                        <a:buAutoNum type="arabicPeriod"/>
                      </a:pPr>
                      <a:r>
                        <a:rPr lang="en-US" sz="1100" dirty="0">
                          <a:latin typeface="Calibri" panose="020F0502020204030204" pitchFamily="34" charset="0"/>
                          <a:cs typeface="Calibri" panose="020F0502020204030204" pitchFamily="34" charset="0"/>
                        </a:rPr>
                        <a:t>Code Generation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100" kern="1200" dirty="0">
                          <a:solidFill>
                            <a:schemeClr val="dk1"/>
                          </a:solidFill>
                          <a:effectLst/>
                          <a:latin typeface="Calibri" panose="020F0502020204030204" pitchFamily="34" charset="0"/>
                          <a:ea typeface="+mn-ea"/>
                          <a:cs typeface="Calibri" panose="020F0502020204030204" pitchFamily="34" charset="0"/>
                        </a:rPr>
                        <a:t>Can you generate a detailed description of the mechanism of action for </a:t>
                      </a:r>
                      <a:r>
                        <a:rPr kumimoji="1" lang="en-US" sz="1100" kern="1200" dirty="0" err="1">
                          <a:solidFill>
                            <a:schemeClr val="dk1"/>
                          </a:solidFill>
                          <a:effectLst/>
                          <a:latin typeface="Calibri" panose="020F0502020204030204" pitchFamily="34" charset="0"/>
                          <a:ea typeface="+mn-ea"/>
                          <a:cs typeface="Calibri" panose="020F0502020204030204" pitchFamily="34" charset="0"/>
                        </a:rPr>
                        <a:t>Vanflyta</a:t>
                      </a:r>
                      <a:r>
                        <a:rPr kumimoji="1" lang="en-US" sz="1100" kern="1200" dirty="0">
                          <a:solidFill>
                            <a:schemeClr val="dk1"/>
                          </a:solidFill>
                          <a:effectLst/>
                          <a:latin typeface="Calibri" panose="020F0502020204030204" pitchFamily="34" charset="0"/>
                          <a:ea typeface="+mn-ea"/>
                          <a:cs typeface="Calibri" panose="020F0502020204030204" pitchFamily="34" charset="0"/>
                        </a:rPr>
                        <a:t> and its potential therapeutic applications?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Hallucinates a lot on topics (made up answer even when temperature is set to 1)</a:t>
                      </a:r>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Some inaccurate information in the response and not very well structured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Accurate responses generated but is slow in generating the responses</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84917951"/>
                  </a:ext>
                </a:extLst>
              </a:tr>
              <a:tr h="70039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100" kern="1200" dirty="0">
                          <a:solidFill>
                            <a:schemeClr val="dk1"/>
                          </a:solidFill>
                          <a:effectLst/>
                          <a:latin typeface="Calibri" panose="020F0502020204030204" pitchFamily="34" charset="0"/>
                          <a:ea typeface="+mn-ea"/>
                          <a:cs typeface="Calibri" panose="020F0502020204030204" pitchFamily="34" charset="0"/>
                        </a:rPr>
                        <a:t>Summarize the results of recent clinical trials investigating the efficacy and safety of </a:t>
                      </a:r>
                      <a:r>
                        <a:rPr kumimoji="1" lang="en-US" sz="1100" kern="1200" dirty="0" err="1">
                          <a:solidFill>
                            <a:schemeClr val="dk1"/>
                          </a:solidFill>
                          <a:effectLst/>
                          <a:latin typeface="Calibri" panose="020F0502020204030204" pitchFamily="34" charset="0"/>
                          <a:ea typeface="+mn-ea"/>
                          <a:cs typeface="Calibri" panose="020F0502020204030204" pitchFamily="34" charset="0"/>
                        </a:rPr>
                        <a:t>vanflyta</a:t>
                      </a:r>
                      <a:r>
                        <a:rPr kumimoji="1" lang="en-US" sz="1100" kern="1200" dirty="0">
                          <a:solidFill>
                            <a:schemeClr val="dk1"/>
                          </a:solidFill>
                          <a:effectLst/>
                          <a:latin typeface="Calibri" panose="020F0502020204030204" pitchFamily="34" charset="0"/>
                          <a:ea typeface="+mn-ea"/>
                          <a:cs typeface="Calibri" panose="020F0502020204030204" pitchFamily="34" charset="0"/>
                        </a:rPr>
                        <a:t> in treating cancer.</a:t>
                      </a:r>
                    </a:p>
                  </a:txBody>
                  <a:tcPr/>
                </a:tc>
                <a:tc>
                  <a:txBody>
                    <a:bodyPr/>
                    <a:lstStyle/>
                    <a:p>
                      <a:r>
                        <a:rPr lang="en-US" sz="1100" b="0" i="0" u="none" strike="noStrike" dirty="0">
                          <a:solidFill>
                            <a:srgbClr val="000000"/>
                          </a:solidFill>
                          <a:effectLst/>
                          <a:latin typeface="Calibri" panose="020F0502020204030204" pitchFamily="34" charset="0"/>
                          <a:cs typeface="Calibri" panose="020F0502020204030204" pitchFamily="34" charset="0"/>
                        </a:rPr>
                        <a:t>Gives incomplete answers. Meets its token limit and stops at the point or sometimes even before</a:t>
                      </a:r>
                      <a:endParaRPr lang="en-US" sz="1100" dirty="0">
                        <a:latin typeface="Calibri" panose="020F0502020204030204" pitchFamily="34" charset="0"/>
                        <a:cs typeface="Calibri" panose="020F0502020204030204" pitchFamily="34" charset="0"/>
                      </a:endParaRPr>
                    </a:p>
                  </a:txBody>
                  <a:tcPr/>
                </a:tc>
                <a:tc>
                  <a:txBody>
                    <a:bodyPr/>
                    <a:lstStyle/>
                    <a:p>
                      <a:r>
                        <a:rPr lang="en-US" sz="1100">
                          <a:latin typeface="Calibri" panose="020F0502020204030204" pitchFamily="34" charset="0"/>
                          <a:cs typeface="Calibri" panose="020F0502020204030204" pitchFamily="34" charset="0"/>
                        </a:rPr>
                        <a:t>Gives complete answers within the limit</a:t>
                      </a:r>
                    </a:p>
                  </a:txBody>
                  <a:tcPr/>
                </a:tc>
                <a:tc>
                  <a:txBody>
                    <a:bodyPr/>
                    <a:lstStyle/>
                    <a:p>
                      <a:r>
                        <a:rPr lang="en-US" sz="1100" b="0" i="0" u="none" strike="noStrike" dirty="0">
                          <a:solidFill>
                            <a:srgbClr val="000000"/>
                          </a:solidFill>
                          <a:effectLst/>
                          <a:latin typeface="Calibri" panose="020F0502020204030204" pitchFamily="34" charset="0"/>
                          <a:cs typeface="Calibri" panose="020F0502020204030204" pitchFamily="34" charset="0"/>
                        </a:rPr>
                        <a:t>Gives complete answers within the limit</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57060915"/>
                  </a:ext>
                </a:extLst>
              </a:tr>
              <a:tr h="449797">
                <a:tc vMerge="1">
                  <a:txBody>
                    <a:bodyPr/>
                    <a:lstStyle/>
                    <a:p>
                      <a:endParaRPr lang="en-US"/>
                    </a:p>
                  </a:txBody>
                  <a:tcPr/>
                </a:tc>
                <a:tc>
                  <a:txBody>
                    <a:bodyPr/>
                    <a:lstStyle/>
                    <a:p>
                      <a:r>
                        <a:rPr lang="en-US" sz="1100" dirty="0">
                          <a:latin typeface="Calibri" panose="020F0502020204030204" pitchFamily="34" charset="0"/>
                          <a:cs typeface="Calibri" panose="020F0502020204030204" pitchFamily="34" charset="0"/>
                        </a:rPr>
                        <a:t>Send an email with project plan to </a:t>
                      </a:r>
                      <a:r>
                        <a:rPr lang="en-US" sz="1100" dirty="0" err="1">
                          <a:latin typeface="Calibri" panose="020F0502020204030204" pitchFamily="34" charset="0"/>
                          <a:cs typeface="Calibri" panose="020F0502020204030204" pitchFamily="34" charset="0"/>
                        </a:rPr>
                        <a:t>productionalize</a:t>
                      </a:r>
                      <a:r>
                        <a:rPr lang="en-US" sz="1100" dirty="0">
                          <a:latin typeface="Calibri" panose="020F0502020204030204" pitchFamily="34" charset="0"/>
                          <a:cs typeface="Calibri" panose="020F0502020204030204" pitchFamily="34" charset="0"/>
                        </a:rPr>
                        <a:t> search AI assistant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cs typeface="Calibri" panose="020F0502020204030204" pitchFamily="34" charset="0"/>
                        </a:rPr>
                        <a:t>Model provides more comprehensive answers and it structures well</a:t>
                      </a:r>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Structure is similar to GPT 4 turbo but the response was more accurate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More concise responses, not as well structured</a:t>
                      </a:r>
                    </a:p>
                  </a:txBody>
                  <a:tcPr/>
                </a:tc>
                <a:extLst>
                  <a:ext uri="{0D108BD9-81ED-4DB2-BD59-A6C34878D82A}">
                    <a16:rowId xmlns:a16="http://schemas.microsoft.com/office/drawing/2014/main" val="2676654540"/>
                  </a:ext>
                </a:extLst>
              </a:tr>
              <a:tr h="420235">
                <a:tc vMerge="1">
                  <a:txBody>
                    <a:bodyPr/>
                    <a:lstStyle/>
                    <a:p>
                      <a:endParaRPr lang="en-US"/>
                    </a:p>
                  </a:txBody>
                  <a:tcPr/>
                </a:tc>
                <a:tc>
                  <a:txBody>
                    <a:bodyPr/>
                    <a:lstStyle/>
                    <a:p>
                      <a:r>
                        <a:rPr lang="en-US" sz="1100" i="0" dirty="0">
                          <a:solidFill>
                            <a:srgbClr val="323130"/>
                          </a:solidFill>
                          <a:effectLst/>
                          <a:latin typeface="Calibri" panose="020F0502020204030204" pitchFamily="34" charset="0"/>
                          <a:cs typeface="Calibri" panose="020F0502020204030204" pitchFamily="34" charset="0"/>
                        </a:rPr>
                        <a:t>Translate how are you to Kannada</a:t>
                      </a:r>
                      <a:endParaRPr lang="en-US" sz="1100" dirty="0">
                        <a:latin typeface="Calibri" panose="020F0502020204030204" pitchFamily="34" charset="0"/>
                        <a:cs typeface="Calibri" panose="020F0502020204030204" pitchFamily="34" charset="0"/>
                      </a:endParaRPr>
                    </a:p>
                  </a:txBody>
                  <a:tcPr/>
                </a:tc>
                <a:tc>
                  <a:txBody>
                    <a:bodyPr/>
                    <a:lstStyle/>
                    <a:p>
                      <a:r>
                        <a:rPr lang="en-US" sz="1100" b="0" i="0" u="none" strike="noStrike" dirty="0">
                          <a:solidFill>
                            <a:srgbClr val="000000"/>
                          </a:solidFill>
                          <a:effectLst/>
                          <a:latin typeface="Calibri" panose="020F0502020204030204" pitchFamily="34" charset="0"/>
                          <a:cs typeface="Calibri" panose="020F0502020204030204" pitchFamily="34" charset="0"/>
                        </a:rPr>
                        <a:t>Did not translate correctly</a:t>
                      </a:r>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Translates accurately</a:t>
                      </a:r>
                    </a:p>
                    <a:p>
                      <a:endParaRPr lang="en-US" sz="1100" dirty="0">
                        <a:latin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cs typeface="Calibri" panose="020F0502020204030204" pitchFamily="34" charset="0"/>
                        </a:rPr>
                        <a:t>Translates accurately</a:t>
                      </a:r>
                    </a:p>
                  </a:txBody>
                  <a:tcPr/>
                </a:tc>
                <a:extLst>
                  <a:ext uri="{0D108BD9-81ED-4DB2-BD59-A6C34878D82A}">
                    <a16:rowId xmlns:a16="http://schemas.microsoft.com/office/drawing/2014/main" val="2115914634"/>
                  </a:ext>
                </a:extLst>
              </a:tr>
              <a:tr h="420235">
                <a:tc vMerge="1">
                  <a:txBody>
                    <a:bodyPr/>
                    <a:lstStyle/>
                    <a:p>
                      <a:endParaRPr lang="en-US" sz="11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i="0" dirty="0">
                          <a:solidFill>
                            <a:srgbClr val="323130"/>
                          </a:solidFill>
                          <a:effectLst/>
                          <a:latin typeface="Calibri" panose="020F0502020204030204" pitchFamily="34" charset="0"/>
                          <a:cs typeface="Calibri" panose="020F0502020204030204" pitchFamily="34" charset="0"/>
                        </a:rPr>
                        <a:t>Create a Python function that calculates the factorial of a given number.</a:t>
                      </a:r>
                    </a:p>
                  </a:txBody>
                  <a:tcPr/>
                </a:tc>
                <a:tc>
                  <a:txBody>
                    <a:bodyPr/>
                    <a:lstStyle/>
                    <a:p>
                      <a:r>
                        <a:rPr lang="en-US" sz="1100" dirty="0">
                          <a:latin typeface="Calibri" panose="020F0502020204030204" pitchFamily="34" charset="0"/>
                          <a:cs typeface="Calibri" panose="020F0502020204030204" pitchFamily="34" charset="0"/>
                        </a:rPr>
                        <a:t>Provides 1 approach; code explanation; 1 test scenario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Provides 1 approach; no code explanation; multiple test scenarios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Provides 2 approaches; no code explanation; 1 test scenario</a:t>
                      </a:r>
                    </a:p>
                  </a:txBody>
                  <a:tcPr/>
                </a:tc>
                <a:extLst>
                  <a:ext uri="{0D108BD9-81ED-4DB2-BD59-A6C34878D82A}">
                    <a16:rowId xmlns:a16="http://schemas.microsoft.com/office/drawing/2014/main" val="2921766728"/>
                  </a:ext>
                </a:extLst>
              </a:tr>
              <a:tr h="1245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Calibri" panose="020F0502020204030204" pitchFamily="34" charset="0"/>
                          <a:cs typeface="Calibri" panose="020F0502020204030204" pitchFamily="34" charset="0"/>
                        </a:rPr>
                        <a:t>Conclusion</a:t>
                      </a:r>
                    </a:p>
                    <a:p>
                      <a:endParaRPr lang="en-US" sz="1100" dirty="0">
                        <a:latin typeface="Calibri" panose="020F0502020204030204" pitchFamily="34" charset="0"/>
                        <a:cs typeface="Calibri" panose="020F0502020204030204" pitchFamily="34" charset="0"/>
                      </a:endParaRPr>
                    </a:p>
                  </a:txBody>
                  <a:tcPr/>
                </a:tc>
                <a:tc>
                  <a:txBody>
                    <a:bodyPr/>
                    <a:lstStyle/>
                    <a:p>
                      <a:r>
                        <a:rPr lang="en-US" sz="1100" dirty="0">
                          <a:latin typeface="Calibri" panose="020F0502020204030204" pitchFamily="34" charset="0"/>
                          <a:cs typeface="Calibri" panose="020F0502020204030204" pitchFamily="34" charset="0"/>
                        </a:rPr>
                        <a:t>Based on quality, accuracy, cost, image processing abilities</a:t>
                      </a:r>
                    </a:p>
                  </a:txBody>
                  <a:tcPr/>
                </a:tc>
                <a:tc>
                  <a:txBody>
                    <a:bodyPr/>
                    <a:lstStyle/>
                    <a:p>
                      <a:r>
                        <a:rPr lang="en-US" sz="1100" dirty="0">
                          <a:latin typeface="Calibri" panose="020F0502020204030204" pitchFamily="34" charset="0"/>
                          <a:cs typeface="Calibri" panose="020F0502020204030204" pitchFamily="34" charset="0"/>
                        </a:rPr>
                        <a:t>Is useful for content generation tasks and is more cost effective. More prompting can result can help get desired response</a:t>
                      </a:r>
                    </a:p>
                  </a:txBody>
                  <a:tcPr/>
                </a:tc>
                <a:tc>
                  <a:txBody>
                    <a:bodyPr/>
                    <a:lstStyle/>
                    <a:p>
                      <a:r>
                        <a:rPr lang="en-US" sz="1100" dirty="0">
                          <a:latin typeface="Calibri" panose="020F0502020204030204" pitchFamily="34" charset="0"/>
                          <a:cs typeface="Calibri" panose="020F0502020204030204" pitchFamily="34" charset="0"/>
                        </a:rPr>
                        <a:t>Is faster in generating responses as compared to GPT 4 turbo but is not as accurate as </a:t>
                      </a:r>
                      <a:r>
                        <a:rPr lang="en-US" sz="1100" dirty="0" err="1">
                          <a:latin typeface="Calibri" panose="020F0502020204030204" pitchFamily="34" charset="0"/>
                          <a:cs typeface="Calibri" panose="020F0502020204030204" pitchFamily="34" charset="0"/>
                        </a:rPr>
                        <a:t>gpt</a:t>
                      </a:r>
                      <a:r>
                        <a:rPr lang="en-US" sz="1100" dirty="0">
                          <a:latin typeface="Calibri" panose="020F0502020204030204" pitchFamily="34" charset="0"/>
                          <a:cs typeface="Calibri" panose="020F0502020204030204" pitchFamily="34" charset="0"/>
                        </a:rPr>
                        <a:t> 4 turbo. Produces more accurate responses than Command R plus.</a:t>
                      </a:r>
                    </a:p>
                  </a:txBody>
                  <a:tcPr/>
                </a:tc>
                <a:tc>
                  <a:txBody>
                    <a:bodyPr/>
                    <a:lstStyle/>
                    <a:p>
                      <a:r>
                        <a:rPr lang="en-US" sz="1100" dirty="0">
                          <a:latin typeface="Calibri" panose="020F0502020204030204" pitchFamily="34" charset="0"/>
                          <a:cs typeface="Calibri" panose="020F0502020204030204" pitchFamily="34" charset="0"/>
                        </a:rPr>
                        <a:t>Overall the best model from a quality and accuracy perspective. Is not very fast at giving responses and is more expensive.</a:t>
                      </a:r>
                    </a:p>
                    <a:p>
                      <a:r>
                        <a:rPr lang="en-US" sz="1100" dirty="0">
                          <a:latin typeface="Calibri" panose="020F0502020204030204" pitchFamily="34" charset="0"/>
                          <a:cs typeface="Calibri" panose="020F0502020204030204" pitchFamily="34" charset="0"/>
                        </a:rPr>
                        <a:t>It however can work with images, which the other 2 models can’t do at the moment.</a:t>
                      </a:r>
                    </a:p>
                  </a:txBody>
                  <a:tcPr/>
                </a:tc>
                <a:extLst>
                  <a:ext uri="{0D108BD9-81ED-4DB2-BD59-A6C34878D82A}">
                    <a16:rowId xmlns:a16="http://schemas.microsoft.com/office/drawing/2014/main" val="2871746169"/>
                  </a:ext>
                </a:extLst>
              </a:tr>
            </a:tbl>
          </a:graphicData>
        </a:graphic>
      </p:graphicFrame>
    </p:spTree>
    <p:extLst>
      <p:ext uri="{BB962C8B-B14F-4D97-AF65-F5344CB8AC3E}">
        <p14:creationId xmlns:p14="http://schemas.microsoft.com/office/powerpoint/2010/main" val="1005263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F763-675A-4D81-8350-26EF915DAE5F}"/>
              </a:ext>
            </a:extLst>
          </p:cNvPr>
          <p:cNvSpPr>
            <a:spLocks noGrp="1"/>
          </p:cNvSpPr>
          <p:nvPr>
            <p:ph type="title"/>
          </p:nvPr>
        </p:nvSpPr>
        <p:spPr>
          <a:xfrm>
            <a:off x="434962" y="358876"/>
            <a:ext cx="11154364" cy="777240"/>
          </a:xfrm>
        </p:spPr>
        <p:txBody>
          <a:bodyPr/>
          <a:lstStyle/>
          <a:p>
            <a:r>
              <a:rPr lang="en-US" dirty="0"/>
              <a:t>Testing Queries</a:t>
            </a:r>
          </a:p>
        </p:txBody>
      </p:sp>
      <p:sp>
        <p:nvSpPr>
          <p:cNvPr id="6" name="TextBox 5">
            <a:extLst>
              <a:ext uri="{FF2B5EF4-FFF2-40B4-BE49-F238E27FC236}">
                <a16:creationId xmlns:a16="http://schemas.microsoft.com/office/drawing/2014/main" id="{73767EE5-F5CD-4D54-892B-E4DA073E294B}"/>
              </a:ext>
            </a:extLst>
          </p:cNvPr>
          <p:cNvSpPr txBox="1"/>
          <p:nvPr/>
        </p:nvSpPr>
        <p:spPr>
          <a:xfrm>
            <a:off x="345982" y="1845393"/>
            <a:ext cx="11332325" cy="3323987"/>
          </a:xfrm>
          <a:prstGeom prst="rect">
            <a:avLst/>
          </a:prstGeom>
          <a:noFill/>
        </p:spPr>
        <p:txBody>
          <a:bodyPr wrap="square">
            <a:spAutoFit/>
          </a:bodyPr>
          <a:lstStyle/>
          <a:p>
            <a:r>
              <a:rPr lang="en-US" sz="1400" i="0" dirty="0">
                <a:solidFill>
                  <a:srgbClr val="323130"/>
                </a:solidFill>
                <a:effectLst/>
                <a:latin typeface="Calibri" panose="020F0502020204030204" pitchFamily="34" charset="0"/>
                <a:cs typeface="Calibri" panose="020F0502020204030204" pitchFamily="34" charset="0"/>
              </a:rPr>
              <a:t>Conversational </a:t>
            </a:r>
            <a:r>
              <a:rPr lang="en-US" sz="1400" i="0" dirty="0" err="1">
                <a:solidFill>
                  <a:srgbClr val="323130"/>
                </a:solidFill>
                <a:effectLst/>
                <a:latin typeface="Calibri" panose="020F0502020204030204" pitchFamily="34" charset="0"/>
                <a:cs typeface="Calibri" panose="020F0502020204030204" pitchFamily="34" charset="0"/>
              </a:rPr>
              <a:t>QnA</a:t>
            </a:r>
            <a:r>
              <a:rPr lang="en-US" sz="1400" i="0" dirty="0">
                <a:solidFill>
                  <a:srgbClr val="323130"/>
                </a:solidFill>
                <a:effectLst/>
                <a:latin typeface="Calibri" panose="020F0502020204030204" pitchFamily="34" charset="0"/>
                <a:cs typeface="Calibri" panose="020F0502020204030204" pitchFamily="34" charset="0"/>
              </a:rPr>
              <a:t>:</a:t>
            </a:r>
          </a:p>
          <a:p>
            <a:pPr marL="0" marR="0" indent="0" algn="l" rtl="0" eaLnBrk="1" fontAlgn="auto" latinLnBrk="0" hangingPunct="1">
              <a:spcBef>
                <a:spcPts val="0"/>
              </a:spcBef>
              <a:spcAft>
                <a:spcPts val="0"/>
              </a:spcAft>
            </a:pPr>
            <a:r>
              <a:rPr lang="en-US" sz="1400" dirty="0">
                <a:solidFill>
                  <a:srgbClr val="323130"/>
                </a:solidFill>
                <a:latin typeface="Calibri" panose="020F0502020204030204" pitchFamily="34" charset="0"/>
                <a:cs typeface="Calibri" panose="020F0502020204030204" pitchFamily="34" charset="0"/>
              </a:rPr>
              <a:t>1) </a:t>
            </a:r>
            <a:r>
              <a:rPr kumimoji="1" lang="en-US" sz="1400" i="0" u="none" strike="noStrike" kern="1200" dirty="0">
                <a:solidFill>
                  <a:srgbClr val="000000"/>
                </a:solidFill>
                <a:effectLst/>
                <a:latin typeface="Calibri" panose="020F0502020204030204" pitchFamily="34" charset="0"/>
                <a:cs typeface="Calibri" panose="020F0502020204030204" pitchFamily="34" charset="0"/>
              </a:rPr>
              <a:t>Can you generate a detailed description of the mechanism of action for </a:t>
            </a:r>
            <a:r>
              <a:rPr kumimoji="1" lang="en-US" sz="1400" i="0" u="none" strike="noStrike" kern="1200" dirty="0" err="1">
                <a:solidFill>
                  <a:srgbClr val="000000"/>
                </a:solidFill>
                <a:effectLst/>
                <a:latin typeface="Calibri" panose="020F0502020204030204" pitchFamily="34" charset="0"/>
                <a:cs typeface="Calibri" panose="020F0502020204030204" pitchFamily="34" charset="0"/>
              </a:rPr>
              <a:t>Vanflyta</a:t>
            </a:r>
            <a:r>
              <a:rPr kumimoji="1" lang="en-US" sz="1400" i="0" u="none" strike="noStrike" kern="1200" dirty="0">
                <a:solidFill>
                  <a:srgbClr val="000000"/>
                </a:solidFill>
                <a:effectLst/>
                <a:latin typeface="Calibri" panose="020F0502020204030204" pitchFamily="34" charset="0"/>
                <a:cs typeface="Calibri" panose="020F0502020204030204" pitchFamily="34" charset="0"/>
              </a:rPr>
              <a:t> and its potential therapeutic applications?</a:t>
            </a:r>
            <a:endParaRPr lang="en-US" sz="1400" i="0" u="none" strike="noStrike" dirty="0">
              <a:effectLst/>
              <a:latin typeface="Calibri" panose="020F0502020204030204" pitchFamily="34" charset="0"/>
              <a:cs typeface="Calibri" panose="020F0502020204030204" pitchFamily="34" charset="0"/>
            </a:endParaRPr>
          </a:p>
          <a:p>
            <a:pPr marL="0" marR="0" indent="0" algn="l" rtl="0" eaLnBrk="1" fontAlgn="auto" latinLnBrk="0" hangingPunct="1">
              <a:spcBef>
                <a:spcPts val="0"/>
              </a:spcBef>
              <a:spcAft>
                <a:spcPts val="0"/>
              </a:spcAft>
            </a:pPr>
            <a:r>
              <a:rPr kumimoji="1" lang="en-US" sz="1400" i="0" u="none" strike="noStrike" kern="1200" dirty="0">
                <a:solidFill>
                  <a:srgbClr val="000000"/>
                </a:solidFill>
                <a:effectLst/>
                <a:latin typeface="Calibri" panose="020F0502020204030204" pitchFamily="34" charset="0"/>
                <a:cs typeface="Calibri" panose="020F0502020204030204" pitchFamily="34" charset="0"/>
              </a:rPr>
              <a:t>2) Summarize the results of recent clinical trials investigating the efficacy and safety of </a:t>
            </a:r>
            <a:r>
              <a:rPr kumimoji="1" lang="en-US" sz="1400" i="0" u="none" strike="noStrike" kern="1200" dirty="0" err="1">
                <a:solidFill>
                  <a:srgbClr val="000000"/>
                </a:solidFill>
                <a:effectLst/>
                <a:latin typeface="Calibri" panose="020F0502020204030204" pitchFamily="34" charset="0"/>
                <a:cs typeface="Calibri" panose="020F0502020204030204" pitchFamily="34" charset="0"/>
              </a:rPr>
              <a:t>vanflyta</a:t>
            </a:r>
            <a:r>
              <a:rPr kumimoji="1" lang="en-US" sz="1400" i="0" u="none" strike="noStrike" kern="1200" dirty="0">
                <a:solidFill>
                  <a:srgbClr val="000000"/>
                </a:solidFill>
                <a:effectLst/>
                <a:latin typeface="Calibri" panose="020F0502020204030204" pitchFamily="34" charset="0"/>
                <a:cs typeface="Calibri" panose="020F0502020204030204" pitchFamily="34" charset="0"/>
              </a:rPr>
              <a:t> in treating cancer.</a:t>
            </a:r>
            <a:endParaRPr lang="en-US" sz="1400" i="0" u="none" strike="noStrike" dirty="0">
              <a:effectLst/>
              <a:latin typeface="Calibri" panose="020F0502020204030204" pitchFamily="34" charset="0"/>
              <a:cs typeface="Calibri" panose="020F0502020204030204" pitchFamily="34" charset="0"/>
            </a:endParaRPr>
          </a:p>
          <a:p>
            <a:endParaRPr lang="en-US" sz="1400" i="0" dirty="0">
              <a:solidFill>
                <a:srgbClr val="323130"/>
              </a:solidFill>
              <a:effectLst/>
              <a:latin typeface="Calibri" panose="020F0502020204030204" pitchFamily="34" charset="0"/>
              <a:cs typeface="Calibri" panose="020F0502020204030204" pitchFamily="34" charset="0"/>
            </a:endParaRPr>
          </a:p>
          <a:p>
            <a:r>
              <a:rPr lang="en-US" sz="1400" i="0" dirty="0">
                <a:solidFill>
                  <a:srgbClr val="323130"/>
                </a:solidFill>
                <a:effectLst/>
                <a:latin typeface="Calibri" panose="020F0502020204030204" pitchFamily="34" charset="0"/>
                <a:cs typeface="Calibri" panose="020F0502020204030204" pitchFamily="34" charset="0"/>
              </a:rPr>
              <a:t>Email Generation: </a:t>
            </a:r>
          </a:p>
          <a:p>
            <a:pPr marL="228600" indent="-228600">
              <a:buAutoNum type="arabicParenR"/>
            </a:pPr>
            <a:r>
              <a:rPr lang="en-US" sz="1400" i="0" dirty="0">
                <a:solidFill>
                  <a:srgbClr val="323130"/>
                </a:solidFill>
                <a:effectLst/>
                <a:latin typeface="Calibri" panose="020F0502020204030204" pitchFamily="34" charset="0"/>
                <a:cs typeface="Calibri" panose="020F0502020204030204" pitchFamily="34" charset="0"/>
              </a:rPr>
              <a:t>You've been assigned a task or project by your manager. Send an email acknowledging receipt of the assignment, confirming understanding of expectations, and establishing a timeline for completion. the plan was to create it for moving a </a:t>
            </a:r>
            <a:r>
              <a:rPr lang="en-US" sz="1400" i="0" dirty="0" err="1">
                <a:solidFill>
                  <a:srgbClr val="323130"/>
                </a:solidFill>
                <a:effectLst/>
                <a:latin typeface="Calibri" panose="020F0502020204030204" pitchFamily="34" charset="0"/>
                <a:cs typeface="Calibri" panose="020F0502020204030204" pitchFamily="34" charset="0"/>
              </a:rPr>
              <a:t>poc</a:t>
            </a:r>
            <a:r>
              <a:rPr lang="en-US" sz="1400" i="0" dirty="0">
                <a:solidFill>
                  <a:srgbClr val="323130"/>
                </a:solidFill>
                <a:effectLst/>
                <a:latin typeface="Calibri" panose="020F0502020204030204" pitchFamily="34" charset="0"/>
                <a:cs typeface="Calibri" panose="020F0502020204030204" pitchFamily="34" charset="0"/>
              </a:rPr>
              <a:t> which is essentially a search assistant that answers questions based on documents fed to it and this needs to be operationalized which means that we need to scale the proof of concept and move it to production</a:t>
            </a:r>
          </a:p>
          <a:p>
            <a:pPr marL="228600" indent="-228600">
              <a:buAutoNum type="arabicParenR"/>
            </a:pPr>
            <a:r>
              <a:rPr lang="en-US" sz="1400" b="0" i="0" dirty="0">
                <a:effectLst/>
                <a:latin typeface="Calibri" panose="020F0502020204030204" pitchFamily="34" charset="0"/>
                <a:cs typeface="Calibri" panose="020F0502020204030204" pitchFamily="34" charset="0"/>
              </a:rPr>
              <a:t>write an email introducing a personalized version of </a:t>
            </a:r>
            <a:r>
              <a:rPr lang="en-US" sz="1400" b="0" i="0" dirty="0" err="1">
                <a:effectLst/>
                <a:latin typeface="Calibri" panose="020F0502020204030204" pitchFamily="34" charset="0"/>
                <a:cs typeface="Calibri" panose="020F0502020204030204" pitchFamily="34" charset="0"/>
              </a:rPr>
              <a:t>chatgpt</a:t>
            </a:r>
            <a:r>
              <a:rPr lang="en-US" sz="1400" b="0" i="0" dirty="0">
                <a:effectLst/>
                <a:latin typeface="Calibri" panose="020F0502020204030204" pitchFamily="34" charset="0"/>
                <a:cs typeface="Calibri" panose="020F0502020204030204" pitchFamily="34" charset="0"/>
              </a:rPr>
              <a:t> to the organization</a:t>
            </a:r>
            <a:endParaRPr lang="en-US" sz="1400" i="0" dirty="0">
              <a:effectLst/>
              <a:latin typeface="Calibri" panose="020F0502020204030204" pitchFamily="34" charset="0"/>
              <a:cs typeface="Calibri" panose="020F0502020204030204" pitchFamily="34" charset="0"/>
            </a:endParaRPr>
          </a:p>
          <a:p>
            <a:pPr marL="228600" indent="-228600">
              <a:buAutoNum type="arabicParenR"/>
            </a:pPr>
            <a:endParaRPr lang="en-US" sz="1400" i="0" dirty="0">
              <a:solidFill>
                <a:srgbClr val="323130"/>
              </a:solidFill>
              <a:effectLst/>
              <a:latin typeface="Calibri" panose="020F0502020204030204" pitchFamily="34" charset="0"/>
              <a:cs typeface="Calibri" panose="020F0502020204030204" pitchFamily="34" charset="0"/>
            </a:endParaRPr>
          </a:p>
          <a:p>
            <a:endParaRPr lang="en-US" sz="1400" i="0" dirty="0">
              <a:solidFill>
                <a:srgbClr val="323130"/>
              </a:solidFill>
              <a:effectLst/>
              <a:latin typeface="Calibri" panose="020F0502020204030204" pitchFamily="34" charset="0"/>
              <a:cs typeface="Calibri" panose="020F0502020204030204" pitchFamily="34" charset="0"/>
            </a:endParaRPr>
          </a:p>
          <a:p>
            <a:r>
              <a:rPr lang="en-US" sz="1400" dirty="0">
                <a:solidFill>
                  <a:srgbClr val="323130"/>
                </a:solidFill>
                <a:latin typeface="Calibri" panose="020F0502020204030204" pitchFamily="34" charset="0"/>
                <a:cs typeface="Calibri" panose="020F0502020204030204" pitchFamily="34" charset="0"/>
              </a:rPr>
              <a:t>Code generation: </a:t>
            </a:r>
            <a:r>
              <a:rPr lang="en-US" sz="1400" i="0" dirty="0">
                <a:solidFill>
                  <a:srgbClr val="323130"/>
                </a:solidFill>
                <a:effectLst/>
                <a:latin typeface="Calibri" panose="020F0502020204030204" pitchFamily="34" charset="0"/>
                <a:cs typeface="Calibri" panose="020F0502020204030204" pitchFamily="34" charset="0"/>
              </a:rPr>
              <a:t>Create a Python function that calculates the factorial of a given number.</a:t>
            </a:r>
          </a:p>
          <a:p>
            <a:endParaRPr lang="en-US" sz="1400" i="0" dirty="0">
              <a:solidFill>
                <a:srgbClr val="323130"/>
              </a:solidFill>
              <a:effectLst/>
              <a:latin typeface="Calibri" panose="020F0502020204030204" pitchFamily="34" charset="0"/>
              <a:cs typeface="Calibri" panose="020F0502020204030204" pitchFamily="34" charset="0"/>
            </a:endParaRPr>
          </a:p>
          <a:p>
            <a:r>
              <a:rPr lang="en-US" sz="1400" i="0" dirty="0">
                <a:solidFill>
                  <a:srgbClr val="323130"/>
                </a:solidFill>
                <a:effectLst/>
                <a:latin typeface="Calibri" panose="020F0502020204030204" pitchFamily="34" charset="0"/>
                <a:cs typeface="Calibri" panose="020F0502020204030204" pitchFamily="34" charset="0"/>
              </a:rPr>
              <a:t>Translation: translate how are you to </a:t>
            </a:r>
            <a:r>
              <a:rPr lang="en-US" sz="1400" dirty="0">
                <a:solidFill>
                  <a:srgbClr val="323130"/>
                </a:solidFill>
                <a:latin typeface="Calibri" panose="020F0502020204030204" pitchFamily="34" charset="0"/>
                <a:cs typeface="Calibri" panose="020F0502020204030204" pitchFamily="34" charset="0"/>
              </a:rPr>
              <a:t>K</a:t>
            </a:r>
            <a:r>
              <a:rPr lang="en-US" sz="1400" i="0" dirty="0">
                <a:solidFill>
                  <a:srgbClr val="323130"/>
                </a:solidFill>
                <a:effectLst/>
                <a:latin typeface="Calibri" panose="020F0502020204030204" pitchFamily="34" charset="0"/>
                <a:cs typeface="Calibri" panose="020F0502020204030204" pitchFamily="34" charset="0"/>
              </a:rPr>
              <a:t>annada</a:t>
            </a:r>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253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6EEA-870D-48C7-A24B-304437E36063}"/>
              </a:ext>
            </a:extLst>
          </p:cNvPr>
          <p:cNvSpPr>
            <a:spLocks noGrp="1"/>
          </p:cNvSpPr>
          <p:nvPr>
            <p:ph type="title"/>
          </p:nvPr>
        </p:nvSpPr>
        <p:spPr>
          <a:xfrm>
            <a:off x="356916" y="477670"/>
            <a:ext cx="11154364" cy="777240"/>
          </a:xfrm>
        </p:spPr>
        <p:txBody>
          <a:bodyPr/>
          <a:lstStyle/>
          <a:p>
            <a:r>
              <a:rPr lang="en-US" dirty="0"/>
              <a:t>Model comparison – PUBLIC Data </a:t>
            </a:r>
          </a:p>
        </p:txBody>
      </p:sp>
      <p:pic>
        <p:nvPicPr>
          <p:cNvPr id="5" name="Picture 4">
            <a:extLst>
              <a:ext uri="{FF2B5EF4-FFF2-40B4-BE49-F238E27FC236}">
                <a16:creationId xmlns:a16="http://schemas.microsoft.com/office/drawing/2014/main" id="{467CC412-CB0B-40EF-A66E-49116BC087FF}"/>
              </a:ext>
            </a:extLst>
          </p:cNvPr>
          <p:cNvPicPr>
            <a:picLocks noChangeAspect="1"/>
          </p:cNvPicPr>
          <p:nvPr/>
        </p:nvPicPr>
        <p:blipFill>
          <a:blip r:embed="rId2"/>
          <a:stretch>
            <a:fillRect/>
          </a:stretch>
        </p:blipFill>
        <p:spPr>
          <a:xfrm>
            <a:off x="2977636" y="1310640"/>
            <a:ext cx="6236727" cy="4968240"/>
          </a:xfrm>
          <a:prstGeom prst="rect">
            <a:avLst/>
          </a:prstGeom>
        </p:spPr>
      </p:pic>
      <p:sp>
        <p:nvSpPr>
          <p:cNvPr id="6" name="TextBox 5">
            <a:extLst>
              <a:ext uri="{FF2B5EF4-FFF2-40B4-BE49-F238E27FC236}">
                <a16:creationId xmlns:a16="http://schemas.microsoft.com/office/drawing/2014/main" id="{DE8E090B-21A4-4D5C-A71C-D98B20288679}"/>
              </a:ext>
            </a:extLst>
          </p:cNvPr>
          <p:cNvSpPr txBox="1"/>
          <p:nvPr/>
        </p:nvSpPr>
        <p:spPr>
          <a:xfrm>
            <a:off x="9580880" y="5361710"/>
            <a:ext cx="1930400" cy="571118"/>
          </a:xfrm>
          <a:prstGeom prst="rect">
            <a:avLst/>
          </a:prstGeom>
        </p:spPr>
        <p:txBody>
          <a:bodyPr vert="horz" wrap="square" lIns="0" tIns="0" rIns="0" bIns="0" rtlCol="0" anchor="t" anchorCtr="0">
            <a:normAutofit fontScale="55000" lnSpcReduction="2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More information: </a:t>
            </a: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hlinkClick r:id="rId3"/>
              </a:rPr>
              <a:t>https://www.activeloop.ai/resources/how-to-compare-large-language-models-gpt-4-3-5-vs-anthropic-claude-vs-cohere/</a:t>
            </a: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p>
        </p:txBody>
      </p:sp>
    </p:spTree>
    <p:extLst>
      <p:ext uri="{BB962C8B-B14F-4D97-AF65-F5344CB8AC3E}">
        <p14:creationId xmlns:p14="http://schemas.microsoft.com/office/powerpoint/2010/main" val="206936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151D-9AA0-437E-8776-8FF746292F3A}"/>
              </a:ext>
            </a:extLst>
          </p:cNvPr>
          <p:cNvSpPr>
            <a:spLocks noGrp="1"/>
          </p:cNvSpPr>
          <p:nvPr>
            <p:ph type="title"/>
          </p:nvPr>
        </p:nvSpPr>
        <p:spPr/>
        <p:txBody>
          <a:bodyPr/>
          <a:lstStyle/>
          <a:p>
            <a:r>
              <a:rPr lang="en-US" dirty="0"/>
              <a:t>Whisper models</a:t>
            </a:r>
          </a:p>
        </p:txBody>
      </p:sp>
      <p:sp>
        <p:nvSpPr>
          <p:cNvPr id="3" name="Subtitle 2">
            <a:extLst>
              <a:ext uri="{FF2B5EF4-FFF2-40B4-BE49-F238E27FC236}">
                <a16:creationId xmlns:a16="http://schemas.microsoft.com/office/drawing/2014/main" id="{5FFBC0AB-577C-44E7-936B-F8444B5F1BAC}"/>
              </a:ext>
            </a:extLst>
          </p:cNvPr>
          <p:cNvSpPr>
            <a:spLocks noGrp="1"/>
          </p:cNvSpPr>
          <p:nvPr>
            <p:ph type="subTitle" idx="13"/>
          </p:nvPr>
        </p:nvSpPr>
        <p:spPr/>
        <p:txBody>
          <a:bodyPr/>
          <a:lstStyle/>
          <a:p>
            <a:r>
              <a:rPr lang="en-US" dirty="0"/>
              <a:t>Speech Recognition</a:t>
            </a:r>
          </a:p>
        </p:txBody>
      </p:sp>
      <p:sp>
        <p:nvSpPr>
          <p:cNvPr id="4" name="TextBox 3">
            <a:extLst>
              <a:ext uri="{FF2B5EF4-FFF2-40B4-BE49-F238E27FC236}">
                <a16:creationId xmlns:a16="http://schemas.microsoft.com/office/drawing/2014/main" id="{F8BBB8D5-D3E2-47D8-9EB4-2493DC2FE58E}"/>
              </a:ext>
            </a:extLst>
          </p:cNvPr>
          <p:cNvSpPr txBox="1"/>
          <p:nvPr/>
        </p:nvSpPr>
        <p:spPr>
          <a:xfrm>
            <a:off x="548640" y="1704109"/>
            <a:ext cx="6816436" cy="2244436"/>
          </a:xfrm>
          <a:prstGeom prst="rect">
            <a:avLst/>
          </a:prstGeom>
        </p:spPr>
        <p:txBody>
          <a:bodyPr vert="horz" wrap="square" lIns="0" tIns="0" rIns="0" bIns="0" rtlCol="0" anchor="t" anchorCtr="0">
            <a:normAutofit/>
          </a:bodyPr>
          <a:lstStyle/>
          <a:p>
            <a:pPr marL="0" marR="0" indent="0" algn="l" defTabSz="914400"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4">
            <a:extLst>
              <a:ext uri="{FF2B5EF4-FFF2-40B4-BE49-F238E27FC236}">
                <a16:creationId xmlns:a16="http://schemas.microsoft.com/office/drawing/2014/main" id="{11E7685E-60F6-4A12-A907-07AD7EBDA3D2}"/>
              </a:ext>
            </a:extLst>
          </p:cNvPr>
          <p:cNvSpPr txBox="1"/>
          <p:nvPr/>
        </p:nvSpPr>
        <p:spPr>
          <a:xfrm>
            <a:off x="428035" y="1555236"/>
            <a:ext cx="10938234" cy="3598655"/>
          </a:xfrm>
          <a:prstGeom prst="rect">
            <a:avLst/>
          </a:prstGeom>
        </p:spPr>
        <p:txBody>
          <a:bodyPr vert="horz" wrap="square" lIns="0" tIns="0" rIns="0" bIns="0" rtlCol="0" anchor="t" anchorCtr="0">
            <a:noAutofit/>
          </a:bodyPr>
          <a:lstStyle/>
          <a:p>
            <a:pPr marR="0" algn="l" defTabSz="914400" rtl="0" eaLnBrk="1" fontAlgn="auto" latinLnBrk="0" hangingPunct="1">
              <a:lnSpc>
                <a:spcPct val="100000"/>
              </a:lnSpc>
              <a:spcBef>
                <a:spcPct val="0"/>
              </a:spcBef>
              <a:spcAft>
                <a:spcPts val="0"/>
              </a:spcAft>
              <a:buClrTx/>
              <a:buSzTx/>
              <a:tabLst/>
            </a:pPr>
            <a:r>
              <a:rPr lang="en-US" sz="1400" dirty="0">
                <a:latin typeface="Calibri" panose="020F0502020204030204" pitchFamily="34" charset="0"/>
                <a:ea typeface="+mj-ea"/>
                <a:cs typeface="Calibri" panose="020F0502020204030204" pitchFamily="34" charset="0"/>
              </a:rPr>
              <a:t>Whisper models can be used on </a:t>
            </a:r>
            <a:r>
              <a:rPr lang="en-US" sz="1400" dirty="0" err="1">
                <a:latin typeface="Calibri" panose="020F0502020204030204" pitchFamily="34" charset="0"/>
                <a:ea typeface="+mj-ea"/>
                <a:cs typeface="Calibri" panose="020F0502020204030204" pitchFamily="34" charset="0"/>
              </a:rPr>
              <a:t>OpenAI</a:t>
            </a:r>
            <a:r>
              <a:rPr lang="en-US" sz="1400" dirty="0">
                <a:latin typeface="Calibri" panose="020F0502020204030204" pitchFamily="34" charset="0"/>
                <a:ea typeface="+mj-ea"/>
                <a:cs typeface="Calibri" panose="020F0502020204030204" pitchFamily="34" charset="0"/>
              </a:rPr>
              <a:t> or on Azure AI service. It is preferable to use Whisper models on Azure AI service rather than in the </a:t>
            </a:r>
            <a:r>
              <a:rPr lang="en-US" sz="1400" dirty="0" err="1">
                <a:latin typeface="Calibri" panose="020F0502020204030204" pitchFamily="34" charset="0"/>
                <a:ea typeface="+mj-ea"/>
                <a:cs typeface="Calibri" panose="020F0502020204030204" pitchFamily="34" charset="0"/>
              </a:rPr>
              <a:t>OpenAI</a:t>
            </a:r>
            <a:r>
              <a:rPr lang="en-US" sz="1400" dirty="0">
                <a:latin typeface="Calibri" panose="020F0502020204030204" pitchFamily="34" charset="0"/>
                <a:ea typeface="+mj-ea"/>
                <a:cs typeface="Calibri" panose="020F0502020204030204" pitchFamily="34" charset="0"/>
              </a:rPr>
              <a:t> service except when:</a:t>
            </a: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Quickly transcribing audio files one at a time</a:t>
            </a: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Translate audio from other languages into English</a:t>
            </a: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Provide a prompt to the model to guide the output</a:t>
            </a:r>
          </a:p>
          <a:p>
            <a:pPr algn="l">
              <a:buFont typeface="Arial" panose="020B0604020202020204" pitchFamily="34" charset="0"/>
              <a:buChar char="•"/>
            </a:pPr>
            <a:r>
              <a:rPr lang="en-US" sz="1400" b="0" i="0" dirty="0">
                <a:solidFill>
                  <a:srgbClr val="161616"/>
                </a:solidFill>
                <a:effectLst/>
                <a:latin typeface="Calibri" panose="020F0502020204030204" pitchFamily="34" charset="0"/>
                <a:cs typeface="Calibri" panose="020F0502020204030204" pitchFamily="34" charset="0"/>
              </a:rPr>
              <a:t>Supported file formats: mp3, mp4, </a:t>
            </a:r>
            <a:r>
              <a:rPr lang="en-US" sz="1400" b="0" i="0" dirty="0" err="1">
                <a:solidFill>
                  <a:srgbClr val="161616"/>
                </a:solidFill>
                <a:effectLst/>
                <a:latin typeface="Calibri" panose="020F0502020204030204" pitchFamily="34" charset="0"/>
                <a:cs typeface="Calibri" panose="020F0502020204030204" pitchFamily="34" charset="0"/>
              </a:rPr>
              <a:t>mpweg</a:t>
            </a:r>
            <a:r>
              <a:rPr lang="en-US" sz="1400" b="0" i="0" dirty="0">
                <a:solidFill>
                  <a:srgbClr val="161616"/>
                </a:solidFill>
                <a:effectLst/>
                <a:latin typeface="Calibri" panose="020F0502020204030204" pitchFamily="34" charset="0"/>
                <a:cs typeface="Calibri" panose="020F0502020204030204" pitchFamily="34" charset="0"/>
              </a:rPr>
              <a:t>, </a:t>
            </a:r>
            <a:r>
              <a:rPr lang="en-US" sz="1400" b="0" i="0" dirty="0" err="1">
                <a:solidFill>
                  <a:srgbClr val="161616"/>
                </a:solidFill>
                <a:effectLst/>
                <a:latin typeface="Calibri" panose="020F0502020204030204" pitchFamily="34" charset="0"/>
                <a:cs typeface="Calibri" panose="020F0502020204030204" pitchFamily="34" charset="0"/>
              </a:rPr>
              <a:t>mpga</a:t>
            </a:r>
            <a:r>
              <a:rPr lang="en-US" sz="1400" b="0" i="0" dirty="0">
                <a:solidFill>
                  <a:srgbClr val="161616"/>
                </a:solidFill>
                <a:effectLst/>
                <a:latin typeface="Calibri" panose="020F0502020204030204" pitchFamily="34" charset="0"/>
                <a:cs typeface="Calibri" panose="020F0502020204030204" pitchFamily="34" charset="0"/>
              </a:rPr>
              <a:t>, m4a, wav, and </a:t>
            </a:r>
            <a:r>
              <a:rPr lang="en-US" sz="1400" b="0" i="0" dirty="0" err="1">
                <a:solidFill>
                  <a:srgbClr val="161616"/>
                </a:solidFill>
                <a:effectLst/>
                <a:latin typeface="Calibri" panose="020F0502020204030204" pitchFamily="34" charset="0"/>
                <a:cs typeface="Calibri" panose="020F0502020204030204" pitchFamily="34" charset="0"/>
              </a:rPr>
              <a:t>webm</a:t>
            </a:r>
            <a:endParaRPr lang="en-US" sz="1400" b="0" i="0" dirty="0">
              <a:solidFill>
                <a:srgbClr val="161616"/>
              </a:solidFill>
              <a:effectLst/>
              <a:latin typeface="Calibri" panose="020F0502020204030204" pitchFamily="34" charset="0"/>
              <a:cs typeface="Calibri" panose="020F0502020204030204" pitchFamily="34" charset="0"/>
            </a:endParaRPr>
          </a:p>
          <a:p>
            <a:pPr marR="0" algn="l" defTabSz="914400" rtl="0" eaLnBrk="1" fontAlgn="auto" latinLnBrk="0" hangingPunct="1">
              <a:lnSpc>
                <a:spcPct val="100000"/>
              </a:lnSpc>
              <a:spcBef>
                <a:spcPct val="0"/>
              </a:spcBef>
              <a:spcAft>
                <a:spcPts val="0"/>
              </a:spcAft>
              <a:buClrTx/>
              <a:buSzTx/>
              <a:tabLst/>
            </a:pPr>
            <a:endParaRPr lang="en-US" sz="1400" dirty="0">
              <a:latin typeface="Calibri" panose="020F0502020204030204" pitchFamily="34" charset="0"/>
              <a:ea typeface="+mj-ea"/>
              <a:cs typeface="Calibri" panose="020F0502020204030204" pitchFamily="34" charset="0"/>
            </a:endParaRPr>
          </a:p>
          <a:p>
            <a:pPr marR="0" algn="l" defTabSz="914400" rtl="0" eaLnBrk="1" fontAlgn="auto" latinLnBrk="0" hangingPunct="1">
              <a:lnSpc>
                <a:spcPct val="100000"/>
              </a:lnSpc>
              <a:spcBef>
                <a:spcPct val="0"/>
              </a:spcBef>
              <a:spcAft>
                <a:spcPts val="0"/>
              </a:spcAft>
              <a:buClrTx/>
              <a:buSzTx/>
              <a:tabLst/>
            </a:pPr>
            <a:endParaRPr lang="en-US" sz="1400" dirty="0">
              <a:latin typeface="Calibri" panose="020F0502020204030204" pitchFamily="34" charset="0"/>
              <a:ea typeface="+mj-ea"/>
              <a:cs typeface="Calibri" panose="020F0502020204030204" pitchFamily="34" charset="0"/>
            </a:endParaRPr>
          </a:p>
          <a:p>
            <a:pPr marR="0" algn="l" defTabSz="914400" rtl="0" eaLnBrk="1" fontAlgn="auto" latinLnBrk="0" hangingPunct="1">
              <a:lnSpc>
                <a:spcPct val="100000"/>
              </a:lnSpc>
              <a:spcBef>
                <a:spcPct val="0"/>
              </a:spcBef>
              <a:spcAft>
                <a:spcPts val="0"/>
              </a:spcAft>
              <a:buClrTx/>
              <a:buSzTx/>
              <a:tabLst/>
            </a:pPr>
            <a:r>
              <a:rPr lang="en-US" sz="1400" dirty="0">
                <a:latin typeface="Calibri" panose="020F0502020204030204" pitchFamily="34" charset="0"/>
                <a:ea typeface="+mj-ea"/>
                <a:cs typeface="Calibri" panose="020F0502020204030204" pitchFamily="34" charset="0"/>
              </a:rPr>
              <a:t>Use Cases to explore at DSI:</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b="0" i="0" dirty="0">
                <a:solidFill>
                  <a:srgbClr val="161616"/>
                </a:solidFill>
                <a:effectLst/>
                <a:latin typeface="Calibri" panose="020F0502020204030204" pitchFamily="34" charset="0"/>
                <a:cs typeface="Calibri" panose="020F0502020204030204" pitchFamily="34" charset="0"/>
              </a:rPr>
              <a:t>Real-time transcriptions, captions, and subtitles for audio and video.</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b="0" i="0" dirty="0">
                <a:solidFill>
                  <a:srgbClr val="161616"/>
                </a:solidFill>
                <a:effectLst/>
                <a:latin typeface="Calibri" panose="020F0502020204030204" pitchFamily="34" charset="0"/>
                <a:cs typeface="Calibri" panose="020F0502020204030204" pitchFamily="34" charset="0"/>
              </a:rPr>
              <a:t>Transcriptions, captions, and subtitles for prerecorded audio and video: a lot of teams have recorded videos on their portals</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b="0" i="0" dirty="0">
                <a:solidFill>
                  <a:srgbClr val="161616"/>
                </a:solidFill>
                <a:effectLst/>
                <a:latin typeface="Calibri" panose="020F0502020204030204" pitchFamily="34" charset="0"/>
                <a:cs typeface="Calibri" panose="020F0502020204030204" pitchFamily="34" charset="0"/>
              </a:rPr>
              <a:t>Transcript of phone call recordings and analytics such as call summary, sentiment, key topics, and custom insights: can be used by sales reps when they speak with physicians</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b="0" i="0" dirty="0">
                <a:solidFill>
                  <a:srgbClr val="161616"/>
                </a:solidFill>
                <a:effectLst/>
                <a:latin typeface="Calibri" panose="020F0502020204030204" pitchFamily="34" charset="0"/>
                <a:cs typeface="Calibri" panose="020F0502020204030204" pitchFamily="34" charset="0"/>
              </a:rPr>
              <a:t>Transcript of meeting recordings and analytics such as meeting summary, meeting chapters, and action item extraction: can be used across the organizations to improve productivity</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b="0" i="0" dirty="0">
                <a:solidFill>
                  <a:srgbClr val="161616"/>
                </a:solidFill>
                <a:effectLst/>
                <a:latin typeface="Calibri" panose="020F0502020204030204" pitchFamily="34" charset="0"/>
                <a:cs typeface="Calibri" panose="020F0502020204030204" pitchFamily="34" charset="0"/>
              </a:rPr>
              <a:t>Real-time text entry and document generation through voice dictation</a:t>
            </a:r>
          </a:p>
          <a:p>
            <a:pPr marL="228600" marR="0" indent="-228600" algn="l" defTabSz="914400" rtl="0" eaLnBrk="1" fontAlgn="auto" latinLnBrk="0" hangingPunct="1">
              <a:lnSpc>
                <a:spcPct val="100000"/>
              </a:lnSpc>
              <a:spcBef>
                <a:spcPct val="0"/>
              </a:spcBef>
              <a:spcAft>
                <a:spcPts val="0"/>
              </a:spcAft>
              <a:buClrTx/>
              <a:buSzTx/>
              <a:buAutoNum type="arabicParenR"/>
              <a:tabLst/>
            </a:pPr>
            <a:r>
              <a:rPr lang="en-US" sz="1400" dirty="0">
                <a:solidFill>
                  <a:srgbClr val="161616"/>
                </a:solidFill>
                <a:latin typeface="Calibri" panose="020F0502020204030204" pitchFamily="34" charset="0"/>
                <a:ea typeface="+mj-ea"/>
                <a:cs typeface="Calibri" panose="020F0502020204030204" pitchFamily="34" charset="0"/>
              </a:rPr>
              <a:t>Translating live audio or pre- recorded audios from one language to another: helps connect better with colleagues across the globe</a:t>
            </a:r>
            <a:endParaRPr lang="en-US" sz="1400" dirty="0">
              <a:latin typeface="Calibri" panose="020F0502020204030204" pitchFamily="34" charset="0"/>
              <a:ea typeface="+mj-ea"/>
              <a:cs typeface="Calibri" panose="020F0502020204030204" pitchFamily="34" charset="0"/>
            </a:endParaRPr>
          </a:p>
          <a:p>
            <a:pPr marR="0" algn="l" defTabSz="914400" rtl="0" eaLnBrk="1" fontAlgn="auto" latinLnBrk="0" hangingPunct="1">
              <a:lnSpc>
                <a:spcPct val="100000"/>
              </a:lnSpc>
              <a:spcBef>
                <a:spcPct val="0"/>
              </a:spcBef>
              <a:spcAft>
                <a:spcPts val="0"/>
              </a:spcAft>
              <a:buClrTx/>
              <a:buSzTx/>
              <a:tabLst/>
            </a:pPr>
            <a:r>
              <a:rPr lang="en-US" sz="1100" dirty="0">
                <a:latin typeface="Calibri" panose="020F0502020204030204" pitchFamily="34" charset="0"/>
                <a:ea typeface="+mj-ea"/>
                <a:cs typeface="Calibri" panose="020F0502020204030204" pitchFamily="34" charset="0"/>
              </a:rPr>
              <a:t> </a:t>
            </a:r>
          </a:p>
          <a:p>
            <a:pPr marR="0" algn="l" defTabSz="914400" rtl="0" eaLnBrk="1" fontAlgn="auto" latinLnBrk="0" hangingPunct="1">
              <a:lnSpc>
                <a:spcPct val="100000"/>
              </a:lnSpc>
              <a:spcBef>
                <a:spcPct val="0"/>
              </a:spcBef>
              <a:spcAft>
                <a:spcPts val="0"/>
              </a:spcAft>
              <a:buClrTx/>
              <a:buSzTx/>
              <a:tabLst/>
            </a:pPr>
            <a:endParaRPr lang="en-US" sz="1100" dirty="0">
              <a:latin typeface="Calibri" panose="020F0502020204030204" pitchFamily="34" charset="0"/>
              <a:ea typeface="+mj-ea"/>
              <a:cs typeface="Calibri" panose="020F0502020204030204" pitchFamily="34" charset="0"/>
            </a:endParaRPr>
          </a:p>
        </p:txBody>
      </p:sp>
      <p:sp>
        <p:nvSpPr>
          <p:cNvPr id="7" name="TextBox 6">
            <a:extLst>
              <a:ext uri="{FF2B5EF4-FFF2-40B4-BE49-F238E27FC236}">
                <a16:creationId xmlns:a16="http://schemas.microsoft.com/office/drawing/2014/main" id="{06C16192-CA9E-4A13-8D00-611A5A8B7BC8}"/>
              </a:ext>
            </a:extLst>
          </p:cNvPr>
          <p:cNvSpPr txBox="1"/>
          <p:nvPr/>
        </p:nvSpPr>
        <p:spPr>
          <a:xfrm>
            <a:off x="7523018" y="5597391"/>
            <a:ext cx="3923608" cy="670871"/>
          </a:xfrm>
          <a:prstGeom prst="rect">
            <a:avLst/>
          </a:prstGeom>
        </p:spPr>
        <p:txBody>
          <a:bodyPr vert="horz" wrap="square" lIns="0" tIns="0" rIns="0" bIns="0" rtlCol="0" anchor="t" anchorCtr="0">
            <a:normAutofit lnSpcReduction="10000"/>
          </a:bodyPr>
          <a:lstStyle/>
          <a:p>
            <a:pPr marL="0" marR="0" indent="0" algn="l" defTabSz="914400"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For more info:</a:t>
            </a:r>
          </a:p>
          <a:p>
            <a:pPr marL="0" marR="0" indent="0" algn="l" defTabSz="914400"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hlinkClick r:id="rId2"/>
              </a:rPr>
              <a:t>https://learn.microsoft.com/en-us/azure/ai-services/speech-service/whisper-overview</a:t>
            </a: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marL="0" marR="0" indent="0" algn="l" defTabSz="914400"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113074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F9B26-DE4B-44B5-866D-B3071DE2059D}"/>
              </a:ext>
            </a:extLst>
          </p:cNvPr>
          <p:cNvSpPr txBox="1"/>
          <p:nvPr/>
        </p:nvSpPr>
        <p:spPr>
          <a:xfrm>
            <a:off x="2934393" y="3244334"/>
            <a:ext cx="6334298"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 </a:t>
            </a:r>
            <a:endParaRPr lang="en-US" dirty="0"/>
          </a:p>
        </p:txBody>
      </p:sp>
    </p:spTree>
    <p:extLst>
      <p:ext uri="{BB962C8B-B14F-4D97-AF65-F5344CB8AC3E}">
        <p14:creationId xmlns:p14="http://schemas.microsoft.com/office/powerpoint/2010/main" val="3911414094"/>
      </p:ext>
    </p:extLst>
  </p:cSld>
  <p:clrMapOvr>
    <a:masterClrMapping/>
  </p:clrMapOvr>
</p:sld>
</file>

<file path=ppt/theme/theme1.xml><?xml version="1.0" encoding="utf-8"?>
<a:theme xmlns:a="http://schemas.openxmlformats.org/drawingml/2006/main" name="Axtria Primary Theme">
  <a:themeElements>
    <a:clrScheme name="Custom 5">
      <a:dk1>
        <a:srgbClr val="3F3F3F"/>
      </a:dk1>
      <a:lt1>
        <a:srgbClr val="FFFFFF"/>
      </a:lt1>
      <a:dk2>
        <a:srgbClr val="3F3F3F"/>
      </a:dk2>
      <a:lt2>
        <a:srgbClr val="DCE3E4"/>
      </a:lt2>
      <a:accent1>
        <a:srgbClr val="216D62"/>
      </a:accent1>
      <a:accent2>
        <a:srgbClr val="00B050"/>
      </a:accent2>
      <a:accent3>
        <a:srgbClr val="F47421"/>
      </a:accent3>
      <a:accent4>
        <a:srgbClr val="FF9C1A"/>
      </a:accent4>
      <a:accent5>
        <a:srgbClr val="035481"/>
      </a:accent5>
      <a:accent6>
        <a:srgbClr val="34B2E5"/>
      </a:accent6>
      <a:hlink>
        <a:srgbClr val="003760"/>
      </a:hlink>
      <a:folHlink>
        <a:srgbClr val="0070C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 id="{199F1658-AA6A-45C4-BA8F-656073707E42}" vid="{898DBA95-CD33-4B7D-9C65-B68C9F236211}"/>
    </a:ext>
  </a:extLst>
</a:theme>
</file>

<file path=ppt/theme/theme2.xml><?xml version="1.0" encoding="utf-8"?>
<a:theme xmlns:a="http://schemas.openxmlformats.org/drawingml/2006/main" name="DSK_PPT_TemplateDesign_EN_Prem_120509_jal">
  <a:themeElements>
    <a:clrScheme name="Daiichi Sankyo Update">
      <a:dk1>
        <a:srgbClr val="000000"/>
      </a:dk1>
      <a:lt1>
        <a:srgbClr val="FFFFFF"/>
      </a:lt1>
      <a:dk2>
        <a:srgbClr val="D9D9D6"/>
      </a:dk2>
      <a:lt2>
        <a:srgbClr val="FFE900"/>
      </a:lt2>
      <a:accent1>
        <a:srgbClr val="005BAA"/>
      </a:accent1>
      <a:accent2>
        <a:srgbClr val="00B4ED"/>
      </a:accent2>
      <a:accent3>
        <a:srgbClr val="00A656"/>
      </a:accent3>
      <a:accent4>
        <a:srgbClr val="8ABA17"/>
      </a:accent4>
      <a:accent5>
        <a:srgbClr val="FFE900"/>
      </a:accent5>
      <a:accent6>
        <a:srgbClr val="D9D9D6"/>
      </a:accent6>
      <a:hlink>
        <a:srgbClr val="00B4ED"/>
      </a:hlink>
      <a:folHlink>
        <a:srgbClr val="89BA17"/>
      </a:folHlink>
    </a:clrScheme>
    <a:fontScheme name="Daiichi Sanky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0" tIns="0" rIns="0" bIns="0" rtlCol="0" anchor="t" anchorCtr="0">
        <a:normAutofit/>
      </a:bodyPr>
      <a:lstStyle>
        <a:defPPr marL="0" marR="0" indent="0" algn="l" defTabSz="914400"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extLst>
    <a:ext uri="{05A4C25C-085E-4340-85A3-A5531E510DB2}">
      <thm15:themeFamily xmlns:thm15="http://schemas.microsoft.com/office/thememl/2012/main" name="1_DS English_16x9.potx" id="{FC192A70-CF5C-4A1E-B6E4-3D90ABB8665A}" vid="{5CD1989F-0A87-49A5-B464-AA6A9B732D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13478</TotalTime>
  <Words>781</Words>
  <Application>Microsoft Office PowerPoint</Application>
  <PresentationFormat>Widescreen</PresentationFormat>
  <Paragraphs>90</Paragraphs>
  <Slides>6</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6</vt:i4>
      </vt:variant>
    </vt:vector>
  </HeadingPairs>
  <TitlesOfParts>
    <vt:vector size="19" baseType="lpstr">
      <vt:lpstr>Aptos</vt:lpstr>
      <vt:lpstr>Aptos Narrow</vt:lpstr>
      <vt:lpstr>Arial</vt:lpstr>
      <vt:lpstr>Calibri</vt:lpstr>
      <vt:lpstr>Calibri Light</vt:lpstr>
      <vt:lpstr>Courier New</vt:lpstr>
      <vt:lpstr>Franklin Gothic Book</vt:lpstr>
      <vt:lpstr>Franklin Gothic Heavy</vt:lpstr>
      <vt:lpstr>Franklin Gothic Medium</vt:lpstr>
      <vt:lpstr>Times New Roman</vt:lpstr>
      <vt:lpstr>Wingdings</vt:lpstr>
      <vt:lpstr>Axtria Primary Theme</vt:lpstr>
      <vt:lpstr>DSK_PPT_TemplateDesign_EN_Prem_120509_jal</vt:lpstr>
      <vt:lpstr>LLM MODEL COMPARISON</vt:lpstr>
      <vt:lpstr>model capabilities – OUR ANALYSIS</vt:lpstr>
      <vt:lpstr>Testing Queries</vt:lpstr>
      <vt:lpstr>Model comparison – PUBLIC Data </vt:lpstr>
      <vt:lpstr>Whisper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DSI GenAI Initiatives Status</dc:title>
  <dc:creator>APEX SUPPORT</dc:creator>
  <cp:lastModifiedBy>Malledevarahalli Manohar, Aditi</cp:lastModifiedBy>
  <cp:revision>51</cp:revision>
  <dcterms:created xsi:type="dcterms:W3CDTF">2024-03-07T17:01:50Z</dcterms:created>
  <dcterms:modified xsi:type="dcterms:W3CDTF">2024-05-07T21:53:02Z</dcterms:modified>
</cp:coreProperties>
</file>