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3665" r:id="rId3"/>
    <p:sldId id="3666" r:id="rId4"/>
    <p:sldId id="3668" r:id="rId5"/>
    <p:sldId id="3671" r:id="rId6"/>
    <p:sldId id="3667" r:id="rId7"/>
    <p:sldId id="31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62ABCD0-3958-822C-A64D-97184F85D106}" name="Shukla, Milind" initials="MS" userId="S::milind.shukla.ext@daiichisankyo.com::7c657c38-1375-4bf0-95bd-7ca819eff60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6DE98B-33C4-4164-A854-56F2CC8C0293}" v="728" dt="2024-12-05T00:25:02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539" autoAdjust="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kla, Milind" userId="3f84f7d1-21e1-4520-a796-7ac43bfe87d4" providerId="ADAL" clId="{F0855C36-33A1-4DF8-88E9-77664B25611E}"/>
    <pc:docChg chg="undo custSel addSld delSld modSld sldOrd delMainMaster">
      <pc:chgData name="Shukla, Milind" userId="3f84f7d1-21e1-4520-a796-7ac43bfe87d4" providerId="ADAL" clId="{F0855C36-33A1-4DF8-88E9-77664B25611E}" dt="2024-09-11T19:27:44.197" v="5994" actId="1076"/>
      <pc:docMkLst>
        <pc:docMk/>
      </pc:docMkLst>
      <pc:sldChg chg="del">
        <pc:chgData name="Shukla, Milind" userId="3f84f7d1-21e1-4520-a796-7ac43bfe87d4" providerId="ADAL" clId="{F0855C36-33A1-4DF8-88E9-77664B25611E}" dt="2024-09-11T18:28:46.121" v="4970" actId="47"/>
        <pc:sldMkLst>
          <pc:docMk/>
          <pc:sldMk cId="790429244" sldId="256"/>
        </pc:sldMkLst>
      </pc:sldChg>
      <pc:sldChg chg="addSp delSp modSp mod modShow">
        <pc:chgData name="Shukla, Milind" userId="3f84f7d1-21e1-4520-a796-7ac43bfe87d4" providerId="ADAL" clId="{F0855C36-33A1-4DF8-88E9-77664B25611E}" dt="2024-09-11T19:01:48.626" v="5390" actId="1076"/>
        <pc:sldMkLst>
          <pc:docMk/>
          <pc:sldMk cId="3244335704" sldId="3664"/>
        </pc:sldMkLst>
        <pc:spChg chg="mod">
          <ac:chgData name="Shukla, Milind" userId="3f84f7d1-21e1-4520-a796-7ac43bfe87d4" providerId="ADAL" clId="{F0855C36-33A1-4DF8-88E9-77664B25611E}" dt="2024-09-11T16:07:22.002" v="0" actId="1076"/>
          <ac:spMkLst>
            <pc:docMk/>
            <pc:sldMk cId="3244335704" sldId="3664"/>
            <ac:spMk id="2" creationId="{6DEDBBD2-E261-4F73-A638-3441B4983DD4}"/>
          </ac:spMkLst>
        </pc:spChg>
        <pc:spChg chg="mod">
          <ac:chgData name="Shukla, Milind" userId="3f84f7d1-21e1-4520-a796-7ac43bfe87d4" providerId="ADAL" clId="{F0855C36-33A1-4DF8-88E9-77664B25611E}" dt="2024-09-11T17:32:32.718" v="1420" actId="20577"/>
          <ac:spMkLst>
            <pc:docMk/>
            <pc:sldMk cId="3244335704" sldId="3664"/>
            <ac:spMk id="38" creationId="{3CD77723-FC23-48E6-AD02-8DEE2BF19DE8}"/>
          </ac:spMkLst>
        </pc:spChg>
        <pc:spChg chg="add mod ord">
          <ac:chgData name="Shukla, Milind" userId="3f84f7d1-21e1-4520-a796-7ac43bfe87d4" providerId="ADAL" clId="{F0855C36-33A1-4DF8-88E9-77664B25611E}" dt="2024-09-11T18:33:00.283" v="4976" actId="1076"/>
          <ac:spMkLst>
            <pc:docMk/>
            <pc:sldMk cId="3244335704" sldId="3664"/>
            <ac:spMk id="45" creationId="{1E86384F-4F81-41B1-AC86-BAFAEA8C95B4}"/>
          </ac:spMkLst>
        </pc:spChg>
        <pc:picChg chg="del">
          <ac:chgData name="Shukla, Milind" userId="3f84f7d1-21e1-4520-a796-7ac43bfe87d4" providerId="ADAL" clId="{F0855C36-33A1-4DF8-88E9-77664B25611E}" dt="2024-09-11T19:01:20.656" v="5384" actId="478"/>
          <ac:picMkLst>
            <pc:docMk/>
            <pc:sldMk cId="3244335704" sldId="3664"/>
            <ac:picMk id="26" creationId="{9F480832-9FF2-4620-A641-C602ADC907E3}"/>
          </ac:picMkLst>
        </pc:picChg>
        <pc:picChg chg="del">
          <ac:chgData name="Shukla, Milind" userId="3f84f7d1-21e1-4520-a796-7ac43bfe87d4" providerId="ADAL" clId="{F0855C36-33A1-4DF8-88E9-77664B25611E}" dt="2024-09-11T19:00:44.744" v="5378" actId="478"/>
          <ac:picMkLst>
            <pc:docMk/>
            <pc:sldMk cId="3244335704" sldId="3664"/>
            <ac:picMk id="27" creationId="{6AE7218E-5582-492A-8545-CB093702D78D}"/>
          </ac:picMkLst>
        </pc:picChg>
        <pc:picChg chg="add mod">
          <ac:chgData name="Shukla, Milind" userId="3f84f7d1-21e1-4520-a796-7ac43bfe87d4" providerId="ADAL" clId="{F0855C36-33A1-4DF8-88E9-77664B25611E}" dt="2024-09-11T19:01:05.501" v="5383" actId="1076"/>
          <ac:picMkLst>
            <pc:docMk/>
            <pc:sldMk cId="3244335704" sldId="3664"/>
            <ac:picMk id="67" creationId="{C13702CC-1BE3-449B-B9F2-C437FC7E82F0}"/>
          </ac:picMkLst>
        </pc:picChg>
        <pc:picChg chg="add mod">
          <ac:chgData name="Shukla, Milind" userId="3f84f7d1-21e1-4520-a796-7ac43bfe87d4" providerId="ADAL" clId="{F0855C36-33A1-4DF8-88E9-77664B25611E}" dt="2024-09-11T19:01:26.126" v="5386" actId="1076"/>
          <ac:picMkLst>
            <pc:docMk/>
            <pc:sldMk cId="3244335704" sldId="3664"/>
            <ac:picMk id="68" creationId="{A502181F-5664-494A-965D-C6E9D2AE1C50}"/>
          </ac:picMkLst>
        </pc:picChg>
        <pc:picChg chg="add mod">
          <ac:chgData name="Shukla, Milind" userId="3f84f7d1-21e1-4520-a796-7ac43bfe87d4" providerId="ADAL" clId="{F0855C36-33A1-4DF8-88E9-77664B25611E}" dt="2024-09-11T19:01:48.626" v="5390" actId="1076"/>
          <ac:picMkLst>
            <pc:docMk/>
            <pc:sldMk cId="3244335704" sldId="3664"/>
            <ac:picMk id="69" creationId="{1A33B2DB-2448-4C6E-885E-E5D20C44A848}"/>
          </ac:picMkLst>
        </pc:picChg>
        <pc:picChg chg="del">
          <ac:chgData name="Shukla, Milind" userId="3f84f7d1-21e1-4520-a796-7ac43bfe87d4" providerId="ADAL" clId="{F0855C36-33A1-4DF8-88E9-77664B25611E}" dt="2024-09-11T19:01:29.683" v="5387" actId="478"/>
          <ac:picMkLst>
            <pc:docMk/>
            <pc:sldMk cId="3244335704" sldId="3664"/>
            <ac:picMk id="1032" creationId="{0AB10A47-432B-4204-81E5-F3084A8D0851}"/>
          </ac:picMkLst>
        </pc:picChg>
        <pc:picChg chg="add mod">
          <ac:chgData name="Shukla, Milind" userId="3f84f7d1-21e1-4520-a796-7ac43bfe87d4" providerId="ADAL" clId="{F0855C36-33A1-4DF8-88E9-77664B25611E}" dt="2024-09-11T18:33:03.332" v="4982" actId="1035"/>
          <ac:picMkLst>
            <pc:docMk/>
            <pc:sldMk cId="3244335704" sldId="3664"/>
            <ac:picMk id="1064" creationId="{64816525-9B9E-4A74-9D80-48675A168F60}"/>
          </ac:picMkLst>
        </pc:picChg>
        <pc:picChg chg="add del">
          <ac:chgData name="Shukla, Milind" userId="3f84f7d1-21e1-4520-a796-7ac43bfe87d4" providerId="ADAL" clId="{F0855C36-33A1-4DF8-88E9-77664B25611E}" dt="2024-09-11T19:00:47.089" v="5380"/>
          <ac:picMkLst>
            <pc:docMk/>
            <pc:sldMk cId="3244335704" sldId="3664"/>
            <ac:picMk id="1066" creationId="{495723B3-A332-4889-98B8-AD80B44EF10B}"/>
          </ac:picMkLst>
        </pc:picChg>
        <pc:cxnChg chg="mod">
          <ac:chgData name="Shukla, Milind" userId="3f84f7d1-21e1-4520-a796-7ac43bfe87d4" providerId="ADAL" clId="{F0855C36-33A1-4DF8-88E9-77664B25611E}" dt="2024-09-11T16:25:56.775" v="273" actId="692"/>
          <ac:cxnSpMkLst>
            <pc:docMk/>
            <pc:sldMk cId="3244335704" sldId="3664"/>
            <ac:cxnSpMk id="10" creationId="{5D4D2F68-3B17-4019-A597-B695448DD9E1}"/>
          </ac:cxnSpMkLst>
        </pc:cxnChg>
        <pc:cxnChg chg="mod">
          <ac:chgData name="Shukla, Milind" userId="3f84f7d1-21e1-4520-a796-7ac43bfe87d4" providerId="ADAL" clId="{F0855C36-33A1-4DF8-88E9-77664B25611E}" dt="2024-09-11T16:25:56.775" v="273" actId="692"/>
          <ac:cxnSpMkLst>
            <pc:docMk/>
            <pc:sldMk cId="3244335704" sldId="3664"/>
            <ac:cxnSpMk id="15" creationId="{CEBFF64A-194D-495F-8852-C123C941CB9A}"/>
          </ac:cxnSpMkLst>
        </pc:cxnChg>
        <pc:cxnChg chg="mod">
          <ac:chgData name="Shukla, Milind" userId="3f84f7d1-21e1-4520-a796-7ac43bfe87d4" providerId="ADAL" clId="{F0855C36-33A1-4DF8-88E9-77664B25611E}" dt="2024-09-11T16:25:56.775" v="273" actId="692"/>
          <ac:cxnSpMkLst>
            <pc:docMk/>
            <pc:sldMk cId="3244335704" sldId="3664"/>
            <ac:cxnSpMk id="19" creationId="{9032724B-3E3E-48EB-8D23-1686979C21FA}"/>
          </ac:cxnSpMkLst>
        </pc:cxnChg>
      </pc:sldChg>
      <pc:sldChg chg="addSp delSp modSp add mod ord modShow">
        <pc:chgData name="Shukla, Milind" userId="3f84f7d1-21e1-4520-a796-7ac43bfe87d4" providerId="ADAL" clId="{F0855C36-33A1-4DF8-88E9-77664B25611E}" dt="2024-09-11T18:24:11.847" v="4748" actId="729"/>
        <pc:sldMkLst>
          <pc:docMk/>
          <pc:sldMk cId="3858180384" sldId="3665"/>
        </pc:sldMkLst>
        <pc:spChg chg="mod">
          <ac:chgData name="Shukla, Milind" userId="3f84f7d1-21e1-4520-a796-7ac43bfe87d4" providerId="ADAL" clId="{F0855C36-33A1-4DF8-88E9-77664B25611E}" dt="2024-09-11T16:08:01.766" v="48" actId="20577"/>
          <ac:spMkLst>
            <pc:docMk/>
            <pc:sldMk cId="3858180384" sldId="3665"/>
            <ac:spMk id="2" creationId="{6DEDBBD2-E261-4F73-A638-3441B4983DD4}"/>
          </ac:spMkLst>
        </pc:spChg>
        <pc:spChg chg="add del mod">
          <ac:chgData name="Shukla, Milind" userId="3f84f7d1-21e1-4520-a796-7ac43bfe87d4" providerId="ADAL" clId="{F0855C36-33A1-4DF8-88E9-77664B25611E}" dt="2024-09-11T16:07:44.136" v="4" actId="478"/>
          <ac:spMkLst>
            <pc:docMk/>
            <pc:sldMk cId="3858180384" sldId="3665"/>
            <ac:spMk id="3" creationId="{3C5F3DFA-3759-44DD-BE33-8332921BA488}"/>
          </ac:spMkLst>
        </pc:spChg>
        <pc:spChg chg="del">
          <ac:chgData name="Shukla, Milind" userId="3f84f7d1-21e1-4520-a796-7ac43bfe87d4" providerId="ADAL" clId="{F0855C36-33A1-4DF8-88E9-77664B25611E}" dt="2024-09-11T16:07:34.888" v="2" actId="478"/>
          <ac:spMkLst>
            <pc:docMk/>
            <pc:sldMk cId="3858180384" sldId="3665"/>
            <ac:spMk id="4" creationId="{FEFA09DF-EBA7-488F-899D-F36F12F8BC67}"/>
          </ac:spMkLst>
        </pc:spChg>
        <pc:spChg chg="del">
          <ac:chgData name="Shukla, Milind" userId="3f84f7d1-21e1-4520-a796-7ac43bfe87d4" providerId="ADAL" clId="{F0855C36-33A1-4DF8-88E9-77664B25611E}" dt="2024-09-11T16:07:34.888" v="2" actId="478"/>
          <ac:spMkLst>
            <pc:docMk/>
            <pc:sldMk cId="3858180384" sldId="3665"/>
            <ac:spMk id="5" creationId="{423CD98E-0272-4788-A5B4-A0DABB645182}"/>
          </ac:spMkLst>
        </pc:spChg>
        <pc:spChg chg="del">
          <ac:chgData name="Shukla, Milind" userId="3f84f7d1-21e1-4520-a796-7ac43bfe87d4" providerId="ADAL" clId="{F0855C36-33A1-4DF8-88E9-77664B25611E}" dt="2024-09-11T16:07:46.902" v="5" actId="478"/>
          <ac:spMkLst>
            <pc:docMk/>
            <pc:sldMk cId="3858180384" sldId="3665"/>
            <ac:spMk id="6" creationId="{479CAE4B-5AC2-40F5-B047-FFE1E227D457}"/>
          </ac:spMkLst>
        </pc:spChg>
        <pc:spChg chg="del">
          <ac:chgData name="Shukla, Milind" userId="3f84f7d1-21e1-4520-a796-7ac43bfe87d4" providerId="ADAL" clId="{F0855C36-33A1-4DF8-88E9-77664B25611E}" dt="2024-09-11T16:07:34.888" v="2" actId="478"/>
          <ac:spMkLst>
            <pc:docMk/>
            <pc:sldMk cId="3858180384" sldId="3665"/>
            <ac:spMk id="13" creationId="{12014D7F-6CCE-45E3-8E9E-2EA524CB1DA2}"/>
          </ac:spMkLst>
        </pc:spChg>
        <pc:spChg chg="del">
          <ac:chgData name="Shukla, Milind" userId="3f84f7d1-21e1-4520-a796-7ac43bfe87d4" providerId="ADAL" clId="{F0855C36-33A1-4DF8-88E9-77664B25611E}" dt="2024-09-11T16:07:34.888" v="2" actId="478"/>
          <ac:spMkLst>
            <pc:docMk/>
            <pc:sldMk cId="3858180384" sldId="3665"/>
            <ac:spMk id="20" creationId="{9248C278-88D8-4CB1-B1DE-3BE674804E81}"/>
          </ac:spMkLst>
        </pc:spChg>
        <pc:spChg chg="del">
          <ac:chgData name="Shukla, Milind" userId="3f84f7d1-21e1-4520-a796-7ac43bfe87d4" providerId="ADAL" clId="{F0855C36-33A1-4DF8-88E9-77664B25611E}" dt="2024-09-11T16:07:34.888" v="2" actId="478"/>
          <ac:spMkLst>
            <pc:docMk/>
            <pc:sldMk cId="3858180384" sldId="3665"/>
            <ac:spMk id="23" creationId="{39260A72-EC33-4DBB-954F-7567E900FADE}"/>
          </ac:spMkLst>
        </pc:spChg>
        <pc:spChg chg="add mod ord">
          <ac:chgData name="Shukla, Milind" userId="3f84f7d1-21e1-4520-a796-7ac43bfe87d4" providerId="ADAL" clId="{F0855C36-33A1-4DF8-88E9-77664B25611E}" dt="2024-09-11T17:26:21.043" v="1020" actId="1038"/>
          <ac:spMkLst>
            <pc:docMk/>
            <pc:sldMk cId="3858180384" sldId="3665"/>
            <ac:spMk id="25" creationId="{CFA580FB-C0EF-4E68-A1A7-3326296EA536}"/>
          </ac:spMkLst>
        </pc:spChg>
        <pc:spChg chg="del">
          <ac:chgData name="Shukla, Milind" userId="3f84f7d1-21e1-4520-a796-7ac43bfe87d4" providerId="ADAL" clId="{F0855C36-33A1-4DF8-88E9-77664B25611E}" dt="2024-09-11T16:07:34.888" v="2" actId="478"/>
          <ac:spMkLst>
            <pc:docMk/>
            <pc:sldMk cId="3858180384" sldId="3665"/>
            <ac:spMk id="32" creationId="{309A9DA6-CB3D-4EFC-8F35-496F3A07ADAC}"/>
          </ac:spMkLst>
        </pc:spChg>
        <pc:spChg chg="add mod">
          <ac:chgData name="Shukla, Milind" userId="3f84f7d1-21e1-4520-a796-7ac43bfe87d4" providerId="ADAL" clId="{F0855C36-33A1-4DF8-88E9-77664B25611E}" dt="2024-09-11T17:26:21.043" v="1020" actId="1038"/>
          <ac:spMkLst>
            <pc:docMk/>
            <pc:sldMk cId="3858180384" sldId="3665"/>
            <ac:spMk id="36" creationId="{C2AA3A40-0BC3-4C8C-9192-39671D800713}"/>
          </ac:spMkLst>
        </pc:spChg>
        <pc:spChg chg="del">
          <ac:chgData name="Shukla, Milind" userId="3f84f7d1-21e1-4520-a796-7ac43bfe87d4" providerId="ADAL" clId="{F0855C36-33A1-4DF8-88E9-77664B25611E}" dt="2024-09-11T16:07:34.888" v="2" actId="478"/>
          <ac:spMkLst>
            <pc:docMk/>
            <pc:sldMk cId="3858180384" sldId="3665"/>
            <ac:spMk id="37" creationId="{F0395891-BF12-4099-B75C-0867872D3C89}"/>
          </ac:spMkLst>
        </pc:spChg>
        <pc:spChg chg="del">
          <ac:chgData name="Shukla, Milind" userId="3f84f7d1-21e1-4520-a796-7ac43bfe87d4" providerId="ADAL" clId="{F0855C36-33A1-4DF8-88E9-77664B25611E}" dt="2024-09-11T16:07:34.888" v="2" actId="478"/>
          <ac:spMkLst>
            <pc:docMk/>
            <pc:sldMk cId="3858180384" sldId="3665"/>
            <ac:spMk id="38" creationId="{3CD77723-FC23-48E6-AD02-8DEE2BF19DE8}"/>
          </ac:spMkLst>
        </pc:spChg>
        <pc:spChg chg="del">
          <ac:chgData name="Shukla, Milind" userId="3f84f7d1-21e1-4520-a796-7ac43bfe87d4" providerId="ADAL" clId="{F0855C36-33A1-4DF8-88E9-77664B25611E}" dt="2024-09-11T16:07:39.429" v="3" actId="478"/>
          <ac:spMkLst>
            <pc:docMk/>
            <pc:sldMk cId="3858180384" sldId="3665"/>
            <ac:spMk id="39" creationId="{96AD0DA6-1CD3-4EE1-8FE9-21127606FCC9}"/>
          </ac:spMkLst>
        </pc:spChg>
        <pc:spChg chg="add mod">
          <ac:chgData name="Shukla, Milind" userId="3f84f7d1-21e1-4520-a796-7ac43bfe87d4" providerId="ADAL" clId="{F0855C36-33A1-4DF8-88E9-77664B25611E}" dt="2024-09-11T17:30:53.947" v="1366" actId="113"/>
          <ac:spMkLst>
            <pc:docMk/>
            <pc:sldMk cId="3858180384" sldId="3665"/>
            <ac:spMk id="40" creationId="{68634ED5-C455-4FBC-85FA-7EE8FB463415}"/>
          </ac:spMkLst>
        </pc:spChg>
        <pc:spChg chg="del">
          <ac:chgData name="Shukla, Milind" userId="3f84f7d1-21e1-4520-a796-7ac43bfe87d4" providerId="ADAL" clId="{F0855C36-33A1-4DF8-88E9-77664B25611E}" dt="2024-09-11T16:07:39.429" v="3" actId="478"/>
          <ac:spMkLst>
            <pc:docMk/>
            <pc:sldMk cId="3858180384" sldId="3665"/>
            <ac:spMk id="41" creationId="{E15688BD-16A3-4090-8FFE-9FC1619E364E}"/>
          </ac:spMkLst>
        </pc:spChg>
        <pc:spChg chg="add mod">
          <ac:chgData name="Shukla, Milind" userId="3f84f7d1-21e1-4520-a796-7ac43bfe87d4" providerId="ADAL" clId="{F0855C36-33A1-4DF8-88E9-77664B25611E}" dt="2024-09-11T17:26:31.097" v="1022" actId="14100"/>
          <ac:spMkLst>
            <pc:docMk/>
            <pc:sldMk cId="3858180384" sldId="3665"/>
            <ac:spMk id="73" creationId="{19C6AE07-3138-4A00-92EC-BDB8CF35C735}"/>
          </ac:spMkLst>
        </pc:spChg>
        <pc:picChg chg="add mod">
          <ac:chgData name="Shukla, Milind" userId="3f84f7d1-21e1-4520-a796-7ac43bfe87d4" providerId="ADAL" clId="{F0855C36-33A1-4DF8-88E9-77664B25611E}" dt="2024-09-11T17:26:21.043" v="1020" actId="1038"/>
          <ac:picMkLst>
            <pc:docMk/>
            <pc:sldMk cId="3858180384" sldId="3665"/>
            <ac:picMk id="8" creationId="{C8B376A8-44EA-4E43-A4A9-65083F121DED}"/>
          </ac:picMkLst>
        </pc:picChg>
        <pc:picChg chg="add mod">
          <ac:chgData name="Shukla, Milind" userId="3f84f7d1-21e1-4520-a796-7ac43bfe87d4" providerId="ADAL" clId="{F0855C36-33A1-4DF8-88E9-77664B25611E}" dt="2024-09-11T17:26:21.043" v="1020" actId="1038"/>
          <ac:picMkLst>
            <pc:docMk/>
            <pc:sldMk cId="3858180384" sldId="3665"/>
            <ac:picMk id="11" creationId="{80E9F1C6-4AD4-4499-BF14-CF3533F3577C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24" creationId="{6A91944C-720B-4E57-BF84-90E255A81596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26" creationId="{9F480832-9FF2-4620-A641-C602ADC907E3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27" creationId="{6AE7218E-5582-492A-8545-CB093702D78D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29" creationId="{082F251A-7C54-49C4-BC76-82B32D47205F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33" creationId="{BC942FD8-0CF7-4272-810E-9DFD69C0BAF8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34" creationId="{DBA139C0-C32F-49A6-9ACD-47034CF1E7F7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35" creationId="{E5AF568A-D0BE-45CC-BB12-B8E8C70854AA}"/>
          </ac:picMkLst>
        </pc:picChg>
        <pc:picChg chg="add mod">
          <ac:chgData name="Shukla, Milind" userId="3f84f7d1-21e1-4520-a796-7ac43bfe87d4" providerId="ADAL" clId="{F0855C36-33A1-4DF8-88E9-77664B25611E}" dt="2024-09-11T17:26:21.043" v="1020" actId="1038"/>
          <ac:picMkLst>
            <pc:docMk/>
            <pc:sldMk cId="3858180384" sldId="3665"/>
            <ac:picMk id="55" creationId="{DC877FF8-07BA-4A61-B576-D1D3C9C852D1}"/>
          </ac:picMkLst>
        </pc:picChg>
        <pc:picChg chg="add mod">
          <ac:chgData name="Shukla, Milind" userId="3f84f7d1-21e1-4520-a796-7ac43bfe87d4" providerId="ADAL" clId="{F0855C36-33A1-4DF8-88E9-77664B25611E}" dt="2024-09-11T17:26:21.043" v="1020" actId="1038"/>
          <ac:picMkLst>
            <pc:docMk/>
            <pc:sldMk cId="3858180384" sldId="3665"/>
            <ac:picMk id="56" creationId="{BD6B8562-506A-4A32-ADF1-18EAABB4752E}"/>
          </ac:picMkLst>
        </pc:picChg>
        <pc:picChg chg="add mod">
          <ac:chgData name="Shukla, Milind" userId="3f84f7d1-21e1-4520-a796-7ac43bfe87d4" providerId="ADAL" clId="{F0855C36-33A1-4DF8-88E9-77664B25611E}" dt="2024-09-11T17:26:21.043" v="1020" actId="1038"/>
          <ac:picMkLst>
            <pc:docMk/>
            <pc:sldMk cId="3858180384" sldId="3665"/>
            <ac:picMk id="57" creationId="{439B75D2-C51A-4B43-9123-5B5CB12B51AB}"/>
          </ac:picMkLst>
        </pc:picChg>
        <pc:picChg chg="add mod">
          <ac:chgData name="Shukla, Milind" userId="3f84f7d1-21e1-4520-a796-7ac43bfe87d4" providerId="ADAL" clId="{F0855C36-33A1-4DF8-88E9-77664B25611E}" dt="2024-09-11T17:26:21.043" v="1020" actId="1038"/>
          <ac:picMkLst>
            <pc:docMk/>
            <pc:sldMk cId="3858180384" sldId="3665"/>
            <ac:picMk id="58" creationId="{BA58AC59-2C36-4E3D-B5A6-04F9FEE23958}"/>
          </ac:picMkLst>
        </pc:picChg>
        <pc:picChg chg="add mod">
          <ac:chgData name="Shukla, Milind" userId="3f84f7d1-21e1-4520-a796-7ac43bfe87d4" providerId="ADAL" clId="{F0855C36-33A1-4DF8-88E9-77664B25611E}" dt="2024-09-11T17:26:21.043" v="1020" actId="1038"/>
          <ac:picMkLst>
            <pc:docMk/>
            <pc:sldMk cId="3858180384" sldId="3665"/>
            <ac:picMk id="59" creationId="{973C2B85-9CC8-4AB2-8942-79768A1A6142}"/>
          </ac:picMkLst>
        </pc:picChg>
        <pc:picChg chg="add mod">
          <ac:chgData name="Shukla, Milind" userId="3f84f7d1-21e1-4520-a796-7ac43bfe87d4" providerId="ADAL" clId="{F0855C36-33A1-4DF8-88E9-77664B25611E}" dt="2024-09-11T17:26:21.043" v="1020" actId="1038"/>
          <ac:picMkLst>
            <pc:docMk/>
            <pc:sldMk cId="3858180384" sldId="3665"/>
            <ac:picMk id="60" creationId="{2951DF0B-55E2-460D-861D-F900E78D0812}"/>
          </ac:picMkLst>
        </pc:picChg>
        <pc:picChg chg="add mod">
          <ac:chgData name="Shukla, Milind" userId="3f84f7d1-21e1-4520-a796-7ac43bfe87d4" providerId="ADAL" clId="{F0855C36-33A1-4DF8-88E9-77664B25611E}" dt="2024-09-11T17:26:21.043" v="1020" actId="1038"/>
          <ac:picMkLst>
            <pc:docMk/>
            <pc:sldMk cId="3858180384" sldId="3665"/>
            <ac:picMk id="61" creationId="{AC15B849-B163-4682-A08B-2169DC76EC4E}"/>
          </ac:picMkLst>
        </pc:picChg>
        <pc:picChg chg="add mod">
          <ac:chgData name="Shukla, Milind" userId="3f84f7d1-21e1-4520-a796-7ac43bfe87d4" providerId="ADAL" clId="{F0855C36-33A1-4DF8-88E9-77664B25611E}" dt="2024-09-11T17:26:21.043" v="1020" actId="1038"/>
          <ac:picMkLst>
            <pc:docMk/>
            <pc:sldMk cId="3858180384" sldId="3665"/>
            <ac:picMk id="62" creationId="{9D44515E-A634-45AC-B541-28E8BA58DB5B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1026" creationId="{855ACE6E-367D-4B89-B715-C8550A40C6C4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1030" creationId="{54EC22EE-4D5B-4A30-82AD-983BE0CF47D8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1032" creationId="{0AB10A47-432B-4204-81E5-F3084A8D0851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1034" creationId="{6F8D2AAE-A4A4-41C0-805C-3ED5F52371AD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1036" creationId="{46A75256-028F-4857-815A-4B21E02CD6F5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1038" creationId="{B2DEB9E8-9532-44E9-961F-248BB65DDF04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1040" creationId="{35150B9F-5877-417B-8EDD-1DAD1B21896E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1042" creationId="{B4072579-28AA-4EB6-B93C-0BA8B39C9EB0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1046" creationId="{AF91919C-7ACC-4F9B-A009-68F846F17239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1048" creationId="{55293CF1-DBE0-46AB-8F55-12B1A03A0506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1050" creationId="{CD38374A-0C34-4F7D-AC1B-8210E6CBD1A3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1054" creationId="{A596BC3E-76FA-4D52-A399-2836CEC4B7C2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1056" creationId="{CD4D9A3E-71DF-46C7-86C1-79D177BF0428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1060" creationId="{CE400F33-A878-4EF4-9029-98775F05CDB8}"/>
          </ac:picMkLst>
        </pc:picChg>
        <pc:picChg chg="del">
          <ac:chgData name="Shukla, Milind" userId="3f84f7d1-21e1-4520-a796-7ac43bfe87d4" providerId="ADAL" clId="{F0855C36-33A1-4DF8-88E9-77664B25611E}" dt="2024-09-11T16:07:34.888" v="2" actId="478"/>
          <ac:picMkLst>
            <pc:docMk/>
            <pc:sldMk cId="3858180384" sldId="3665"/>
            <ac:picMk id="1062" creationId="{9110A50B-63E9-46BD-B7F3-E0B0373A2617}"/>
          </ac:picMkLst>
        </pc:picChg>
        <pc:picChg chg="add mod">
          <ac:chgData name="Shukla, Milind" userId="3f84f7d1-21e1-4520-a796-7ac43bfe87d4" providerId="ADAL" clId="{F0855C36-33A1-4DF8-88E9-77664B25611E}" dt="2024-09-11T17:26:21.043" v="1020" actId="1038"/>
          <ac:picMkLst>
            <pc:docMk/>
            <pc:sldMk cId="3858180384" sldId="3665"/>
            <ac:picMk id="2050" creationId="{DE1AE35F-F1E2-4722-9F41-1E56436E4758}"/>
          </ac:picMkLst>
        </pc:picChg>
        <pc:picChg chg="add mod">
          <ac:chgData name="Shukla, Milind" userId="3f84f7d1-21e1-4520-a796-7ac43bfe87d4" providerId="ADAL" clId="{F0855C36-33A1-4DF8-88E9-77664B25611E}" dt="2024-09-11T17:26:21.043" v="1020" actId="1038"/>
          <ac:picMkLst>
            <pc:docMk/>
            <pc:sldMk cId="3858180384" sldId="3665"/>
            <ac:picMk id="2052" creationId="{0CAF1F05-C9A5-43DA-A6AD-56EBCD5D238F}"/>
          </ac:picMkLst>
        </pc:picChg>
        <pc:picChg chg="add del">
          <ac:chgData name="Shukla, Milind" userId="3f84f7d1-21e1-4520-a796-7ac43bfe87d4" providerId="ADAL" clId="{F0855C36-33A1-4DF8-88E9-77664B25611E}" dt="2024-09-11T16:10:48.021" v="61" actId="478"/>
          <ac:picMkLst>
            <pc:docMk/>
            <pc:sldMk cId="3858180384" sldId="3665"/>
            <ac:picMk id="2054" creationId="{2D2D0B6A-9C22-423F-AD51-89C6F3336E04}"/>
          </ac:picMkLst>
        </pc:picChg>
        <pc:picChg chg="add del">
          <ac:chgData name="Shukla, Milind" userId="3f84f7d1-21e1-4520-a796-7ac43bfe87d4" providerId="ADAL" clId="{F0855C36-33A1-4DF8-88E9-77664B25611E}" dt="2024-09-11T16:11:29.898" v="66"/>
          <ac:picMkLst>
            <pc:docMk/>
            <pc:sldMk cId="3858180384" sldId="3665"/>
            <ac:picMk id="2056" creationId="{CB4422FE-A53A-4980-8865-527F49446459}"/>
          </ac:picMkLst>
        </pc:picChg>
        <pc:picChg chg="add del">
          <ac:chgData name="Shukla, Milind" userId="3f84f7d1-21e1-4520-a796-7ac43bfe87d4" providerId="ADAL" clId="{F0855C36-33A1-4DF8-88E9-77664B25611E}" dt="2024-09-11T16:11:41.883" v="68"/>
          <ac:picMkLst>
            <pc:docMk/>
            <pc:sldMk cId="3858180384" sldId="3665"/>
            <ac:picMk id="2058" creationId="{84232842-DA0F-4E4B-AF8C-F3F59A43D487}"/>
          </ac:picMkLst>
        </pc:picChg>
        <pc:picChg chg="add mod">
          <ac:chgData name="Shukla, Milind" userId="3f84f7d1-21e1-4520-a796-7ac43bfe87d4" providerId="ADAL" clId="{F0855C36-33A1-4DF8-88E9-77664B25611E}" dt="2024-09-11T17:26:21.043" v="1020" actId="1038"/>
          <ac:picMkLst>
            <pc:docMk/>
            <pc:sldMk cId="3858180384" sldId="3665"/>
            <ac:picMk id="2060" creationId="{0A733F64-31F5-4D0B-9856-CB0431E51DB2}"/>
          </ac:picMkLst>
        </pc:picChg>
        <pc:picChg chg="add mod">
          <ac:chgData name="Shukla, Milind" userId="3f84f7d1-21e1-4520-a796-7ac43bfe87d4" providerId="ADAL" clId="{F0855C36-33A1-4DF8-88E9-77664B25611E}" dt="2024-09-11T17:26:21.043" v="1020" actId="1038"/>
          <ac:picMkLst>
            <pc:docMk/>
            <pc:sldMk cId="3858180384" sldId="3665"/>
            <ac:picMk id="2062" creationId="{88927DD9-3A62-41B9-B8D1-55AE25987520}"/>
          </ac:picMkLst>
        </pc:picChg>
        <pc:picChg chg="add del">
          <ac:chgData name="Shukla, Milind" userId="3f84f7d1-21e1-4520-a796-7ac43bfe87d4" providerId="ADAL" clId="{F0855C36-33A1-4DF8-88E9-77664B25611E}" dt="2024-09-11T16:15:55.988" v="83"/>
          <ac:picMkLst>
            <pc:docMk/>
            <pc:sldMk cId="3858180384" sldId="3665"/>
            <ac:picMk id="2064" creationId="{F9742C8D-F509-4C01-9295-5AE7DE298D5F}"/>
          </ac:picMkLst>
        </pc:picChg>
        <pc:picChg chg="add mod">
          <ac:chgData name="Shukla, Milind" userId="3f84f7d1-21e1-4520-a796-7ac43bfe87d4" providerId="ADAL" clId="{F0855C36-33A1-4DF8-88E9-77664B25611E}" dt="2024-09-11T17:26:21.043" v="1020" actId="1038"/>
          <ac:picMkLst>
            <pc:docMk/>
            <pc:sldMk cId="3858180384" sldId="3665"/>
            <ac:picMk id="2066" creationId="{13F4A696-4FBE-4101-A589-537596BC5F69}"/>
          </ac:picMkLst>
        </pc:picChg>
        <pc:cxnChg chg="del">
          <ac:chgData name="Shukla, Milind" userId="3f84f7d1-21e1-4520-a796-7ac43bfe87d4" providerId="ADAL" clId="{F0855C36-33A1-4DF8-88E9-77664B25611E}" dt="2024-09-11T16:07:34.888" v="2" actId="478"/>
          <ac:cxnSpMkLst>
            <pc:docMk/>
            <pc:sldMk cId="3858180384" sldId="3665"/>
            <ac:cxnSpMk id="10" creationId="{5D4D2F68-3B17-4019-A597-B695448DD9E1}"/>
          </ac:cxnSpMkLst>
        </pc:cxnChg>
        <pc:cxnChg chg="del">
          <ac:chgData name="Shukla, Milind" userId="3f84f7d1-21e1-4520-a796-7ac43bfe87d4" providerId="ADAL" clId="{F0855C36-33A1-4DF8-88E9-77664B25611E}" dt="2024-09-11T16:07:34.888" v="2" actId="478"/>
          <ac:cxnSpMkLst>
            <pc:docMk/>
            <pc:sldMk cId="3858180384" sldId="3665"/>
            <ac:cxnSpMk id="12" creationId="{7B2C61E8-8406-4AD9-9FFB-9050314C62DB}"/>
          </ac:cxnSpMkLst>
        </pc:cxnChg>
        <pc:cxnChg chg="del">
          <ac:chgData name="Shukla, Milind" userId="3f84f7d1-21e1-4520-a796-7ac43bfe87d4" providerId="ADAL" clId="{F0855C36-33A1-4DF8-88E9-77664B25611E}" dt="2024-09-11T16:07:34.888" v="2" actId="478"/>
          <ac:cxnSpMkLst>
            <pc:docMk/>
            <pc:sldMk cId="3858180384" sldId="3665"/>
            <ac:cxnSpMk id="15" creationId="{CEBFF64A-194D-495F-8852-C123C941CB9A}"/>
          </ac:cxnSpMkLst>
        </pc:cxnChg>
        <pc:cxnChg chg="add mod">
          <ac:chgData name="Shukla, Milind" userId="3f84f7d1-21e1-4520-a796-7ac43bfe87d4" providerId="ADAL" clId="{F0855C36-33A1-4DF8-88E9-77664B25611E}" dt="2024-09-11T17:26:21.043" v="1020" actId="1038"/>
          <ac:cxnSpMkLst>
            <pc:docMk/>
            <pc:sldMk cId="3858180384" sldId="3665"/>
            <ac:cxnSpMk id="16" creationId="{ADEF6872-B5A3-44E2-8D8F-B795B5A1400D}"/>
          </ac:cxnSpMkLst>
        </pc:cxnChg>
        <pc:cxnChg chg="add mod">
          <ac:chgData name="Shukla, Milind" userId="3f84f7d1-21e1-4520-a796-7ac43bfe87d4" providerId="ADAL" clId="{F0855C36-33A1-4DF8-88E9-77664B25611E}" dt="2024-09-11T17:26:21.043" v="1020" actId="1038"/>
          <ac:cxnSpMkLst>
            <pc:docMk/>
            <pc:sldMk cId="3858180384" sldId="3665"/>
            <ac:cxnSpMk id="18" creationId="{26110719-AF95-466D-AA89-A8F65B421A13}"/>
          </ac:cxnSpMkLst>
        </pc:cxnChg>
        <pc:cxnChg chg="del">
          <ac:chgData name="Shukla, Milind" userId="3f84f7d1-21e1-4520-a796-7ac43bfe87d4" providerId="ADAL" clId="{F0855C36-33A1-4DF8-88E9-77664B25611E}" dt="2024-09-11T16:07:34.888" v="2" actId="478"/>
          <ac:cxnSpMkLst>
            <pc:docMk/>
            <pc:sldMk cId="3858180384" sldId="3665"/>
            <ac:cxnSpMk id="19" creationId="{9032724B-3E3E-48EB-8D23-1686979C21FA}"/>
          </ac:cxnSpMkLst>
        </pc:cxnChg>
        <pc:cxnChg chg="add del mod">
          <ac:chgData name="Shukla, Milind" userId="3f84f7d1-21e1-4520-a796-7ac43bfe87d4" providerId="ADAL" clId="{F0855C36-33A1-4DF8-88E9-77664B25611E}" dt="2024-09-11T16:22:39.925" v="222" actId="478"/>
          <ac:cxnSpMkLst>
            <pc:docMk/>
            <pc:sldMk cId="3858180384" sldId="3665"/>
            <ac:cxnSpMk id="22" creationId="{80B98A4C-5B7C-4E9B-BB7C-C99A97AC446F}"/>
          </ac:cxnSpMkLst>
        </pc:cxnChg>
        <pc:cxnChg chg="add mod">
          <ac:chgData name="Shukla, Milind" userId="3f84f7d1-21e1-4520-a796-7ac43bfe87d4" providerId="ADAL" clId="{F0855C36-33A1-4DF8-88E9-77664B25611E}" dt="2024-09-11T17:26:21.043" v="1020" actId="1038"/>
          <ac:cxnSpMkLst>
            <pc:docMk/>
            <pc:sldMk cId="3858180384" sldId="3665"/>
            <ac:cxnSpMk id="30" creationId="{2C68A568-BF0E-4789-AFE0-56C78256FA05}"/>
          </ac:cxnSpMkLst>
        </pc:cxnChg>
        <pc:cxnChg chg="del">
          <ac:chgData name="Shukla, Milind" userId="3f84f7d1-21e1-4520-a796-7ac43bfe87d4" providerId="ADAL" clId="{F0855C36-33A1-4DF8-88E9-77664B25611E}" dt="2024-09-11T16:07:34.888" v="2" actId="478"/>
          <ac:cxnSpMkLst>
            <pc:docMk/>
            <pc:sldMk cId="3858180384" sldId="3665"/>
            <ac:cxnSpMk id="31" creationId="{B8F10E5E-5F41-42D9-9144-5F100FD3E157}"/>
          </ac:cxnSpMkLst>
        </pc:cxnChg>
      </pc:sldChg>
      <pc:sldChg chg="addSp delSp modSp add mod modShow">
        <pc:chgData name="Shukla, Milind" userId="3f84f7d1-21e1-4520-a796-7ac43bfe87d4" providerId="ADAL" clId="{F0855C36-33A1-4DF8-88E9-77664B25611E}" dt="2024-09-11T18:36:42.595" v="5008" actId="20577"/>
        <pc:sldMkLst>
          <pc:docMk/>
          <pc:sldMk cId="2924106899" sldId="3666"/>
        </pc:sldMkLst>
        <pc:spChg chg="mod">
          <ac:chgData name="Shukla, Milind" userId="3f84f7d1-21e1-4520-a796-7ac43bfe87d4" providerId="ADAL" clId="{F0855C36-33A1-4DF8-88E9-77664B25611E}" dt="2024-09-11T18:36:42.595" v="5008" actId="20577"/>
          <ac:spMkLst>
            <pc:docMk/>
            <pc:sldMk cId="2924106899" sldId="3666"/>
            <ac:spMk id="2" creationId="{6DEDBBD2-E261-4F73-A638-3441B4983DD4}"/>
          </ac:spMkLst>
        </pc:spChg>
        <pc:spChg chg="add del mod">
          <ac:chgData name="Shukla, Milind" userId="3f84f7d1-21e1-4520-a796-7ac43bfe87d4" providerId="ADAL" clId="{F0855C36-33A1-4DF8-88E9-77664B25611E}" dt="2024-09-11T17:33:44.515" v="1514" actId="478"/>
          <ac:spMkLst>
            <pc:docMk/>
            <pc:sldMk cId="2924106899" sldId="3666"/>
            <ac:spMk id="3" creationId="{C2A26AFC-E57A-4186-A576-741C69BFE653}"/>
          </ac:spMkLst>
        </pc:spChg>
        <pc:spChg chg="del">
          <ac:chgData name="Shukla, Milind" userId="3f84f7d1-21e1-4520-a796-7ac43bfe87d4" providerId="ADAL" clId="{F0855C36-33A1-4DF8-88E9-77664B25611E}" dt="2024-09-11T17:25:48.109" v="994" actId="478"/>
          <ac:spMkLst>
            <pc:docMk/>
            <pc:sldMk cId="2924106899" sldId="3666"/>
            <ac:spMk id="4" creationId="{FEFA09DF-EBA7-488F-899D-F36F12F8BC67}"/>
          </ac:spMkLst>
        </pc:spChg>
        <pc:spChg chg="del">
          <ac:chgData name="Shukla, Milind" userId="3f84f7d1-21e1-4520-a796-7ac43bfe87d4" providerId="ADAL" clId="{F0855C36-33A1-4DF8-88E9-77664B25611E}" dt="2024-09-11T17:25:48.109" v="994" actId="478"/>
          <ac:spMkLst>
            <pc:docMk/>
            <pc:sldMk cId="2924106899" sldId="3666"/>
            <ac:spMk id="5" creationId="{423CD98E-0272-4788-A5B4-A0DABB645182}"/>
          </ac:spMkLst>
        </pc:spChg>
        <pc:spChg chg="del">
          <ac:chgData name="Shukla, Milind" userId="3f84f7d1-21e1-4520-a796-7ac43bfe87d4" providerId="ADAL" clId="{F0855C36-33A1-4DF8-88E9-77664B25611E}" dt="2024-09-11T17:25:53.936" v="995" actId="478"/>
          <ac:spMkLst>
            <pc:docMk/>
            <pc:sldMk cId="2924106899" sldId="3666"/>
            <ac:spMk id="6" creationId="{479CAE4B-5AC2-40F5-B047-FFE1E227D457}"/>
          </ac:spMkLst>
        </pc:spChg>
        <pc:spChg chg="del">
          <ac:chgData name="Shukla, Milind" userId="3f84f7d1-21e1-4520-a796-7ac43bfe87d4" providerId="ADAL" clId="{F0855C36-33A1-4DF8-88E9-77664B25611E}" dt="2024-09-11T17:25:48.109" v="994" actId="478"/>
          <ac:spMkLst>
            <pc:docMk/>
            <pc:sldMk cId="2924106899" sldId="3666"/>
            <ac:spMk id="13" creationId="{12014D7F-6CCE-45E3-8E9E-2EA524CB1DA2}"/>
          </ac:spMkLst>
        </pc:spChg>
        <pc:spChg chg="del">
          <ac:chgData name="Shukla, Milind" userId="3f84f7d1-21e1-4520-a796-7ac43bfe87d4" providerId="ADAL" clId="{F0855C36-33A1-4DF8-88E9-77664B25611E}" dt="2024-09-11T17:25:48.109" v="994" actId="478"/>
          <ac:spMkLst>
            <pc:docMk/>
            <pc:sldMk cId="2924106899" sldId="3666"/>
            <ac:spMk id="20" creationId="{9248C278-88D8-4CB1-B1DE-3BE674804E81}"/>
          </ac:spMkLst>
        </pc:spChg>
        <pc:spChg chg="del">
          <ac:chgData name="Shukla, Milind" userId="3f84f7d1-21e1-4520-a796-7ac43bfe87d4" providerId="ADAL" clId="{F0855C36-33A1-4DF8-88E9-77664B25611E}" dt="2024-09-11T17:25:48.109" v="994" actId="478"/>
          <ac:spMkLst>
            <pc:docMk/>
            <pc:sldMk cId="2924106899" sldId="3666"/>
            <ac:spMk id="23" creationId="{39260A72-EC33-4DBB-954F-7567E900FADE}"/>
          </ac:spMkLst>
        </pc:spChg>
        <pc:spChg chg="del">
          <ac:chgData name="Shukla, Milind" userId="3f84f7d1-21e1-4520-a796-7ac43bfe87d4" providerId="ADAL" clId="{F0855C36-33A1-4DF8-88E9-77664B25611E}" dt="2024-09-11T17:25:48.109" v="994" actId="478"/>
          <ac:spMkLst>
            <pc:docMk/>
            <pc:sldMk cId="2924106899" sldId="3666"/>
            <ac:spMk id="32" creationId="{309A9DA6-CB3D-4EFC-8F35-496F3A07ADAC}"/>
          </ac:spMkLst>
        </pc:spChg>
        <pc:spChg chg="del">
          <ac:chgData name="Shukla, Milind" userId="3f84f7d1-21e1-4520-a796-7ac43bfe87d4" providerId="ADAL" clId="{F0855C36-33A1-4DF8-88E9-77664B25611E}" dt="2024-09-11T17:25:48.109" v="994" actId="478"/>
          <ac:spMkLst>
            <pc:docMk/>
            <pc:sldMk cId="2924106899" sldId="3666"/>
            <ac:spMk id="37" creationId="{F0395891-BF12-4099-B75C-0867872D3C89}"/>
          </ac:spMkLst>
        </pc:spChg>
        <pc:spChg chg="del">
          <ac:chgData name="Shukla, Milind" userId="3f84f7d1-21e1-4520-a796-7ac43bfe87d4" providerId="ADAL" clId="{F0855C36-33A1-4DF8-88E9-77664B25611E}" dt="2024-09-11T17:25:48.109" v="994" actId="478"/>
          <ac:spMkLst>
            <pc:docMk/>
            <pc:sldMk cId="2924106899" sldId="3666"/>
            <ac:spMk id="38" creationId="{3CD77723-FC23-48E6-AD02-8DEE2BF19DE8}"/>
          </ac:spMkLst>
        </pc:spChg>
        <pc:spChg chg="del">
          <ac:chgData name="Shukla, Milind" userId="3f84f7d1-21e1-4520-a796-7ac43bfe87d4" providerId="ADAL" clId="{F0855C36-33A1-4DF8-88E9-77664B25611E}" dt="2024-09-11T17:25:58.941" v="997" actId="478"/>
          <ac:spMkLst>
            <pc:docMk/>
            <pc:sldMk cId="2924106899" sldId="3666"/>
            <ac:spMk id="39" creationId="{96AD0DA6-1CD3-4EE1-8FE9-21127606FCC9}"/>
          </ac:spMkLst>
        </pc:spChg>
        <pc:spChg chg="del">
          <ac:chgData name="Shukla, Milind" userId="3f84f7d1-21e1-4520-a796-7ac43bfe87d4" providerId="ADAL" clId="{F0855C36-33A1-4DF8-88E9-77664B25611E}" dt="2024-09-11T17:25:56.265" v="996" actId="478"/>
          <ac:spMkLst>
            <pc:docMk/>
            <pc:sldMk cId="2924106899" sldId="3666"/>
            <ac:spMk id="41" creationId="{E15688BD-16A3-4090-8FFE-9FC1619E364E}"/>
          </ac:spMkLst>
        </pc:spChg>
        <pc:graphicFrameChg chg="add del">
          <ac:chgData name="Shukla, Milind" userId="3f84f7d1-21e1-4520-a796-7ac43bfe87d4" providerId="ADAL" clId="{F0855C36-33A1-4DF8-88E9-77664B25611E}" dt="2024-09-11T17:35:13.280" v="1516" actId="478"/>
          <ac:graphicFrameMkLst>
            <pc:docMk/>
            <pc:sldMk cId="2924106899" sldId="3666"/>
            <ac:graphicFrameMk id="7" creationId="{FE6E61F8-4C78-4CAB-B974-ED399BCF2B0A}"/>
          </ac:graphicFrameMkLst>
        </pc:graphicFrameChg>
        <pc:graphicFrameChg chg="add mod modGraphic">
          <ac:chgData name="Shukla, Milind" userId="3f84f7d1-21e1-4520-a796-7ac43bfe87d4" providerId="ADAL" clId="{F0855C36-33A1-4DF8-88E9-77664B25611E}" dt="2024-09-11T18:35:03.629" v="4991"/>
          <ac:graphicFrameMkLst>
            <pc:docMk/>
            <pc:sldMk cId="2924106899" sldId="3666"/>
            <ac:graphicFrameMk id="8" creationId="{16C18CE2-C6F5-44DB-A9B8-B71ED4856698}"/>
          </ac:graphicFrameMkLst>
        </pc:graphicFrame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24" creationId="{6A91944C-720B-4E57-BF84-90E255A81596}"/>
          </ac:picMkLst>
        </pc:pic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26" creationId="{9F480832-9FF2-4620-A641-C602ADC907E3}"/>
          </ac:picMkLst>
        </pc:pic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27" creationId="{6AE7218E-5582-492A-8545-CB093702D78D}"/>
          </ac:picMkLst>
        </pc:pic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29" creationId="{082F251A-7C54-49C4-BC76-82B32D47205F}"/>
          </ac:picMkLst>
        </pc:pic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33" creationId="{BC942FD8-0CF7-4272-810E-9DFD69C0BAF8}"/>
          </ac:picMkLst>
        </pc:pic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34" creationId="{DBA139C0-C32F-49A6-9ACD-47034CF1E7F7}"/>
          </ac:picMkLst>
        </pc:pic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35" creationId="{E5AF568A-D0BE-45CC-BB12-B8E8C70854AA}"/>
          </ac:picMkLst>
        </pc:pic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1026" creationId="{855ACE6E-367D-4B89-B715-C8550A40C6C4}"/>
          </ac:picMkLst>
        </pc:pic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1030" creationId="{54EC22EE-4D5B-4A30-82AD-983BE0CF47D8}"/>
          </ac:picMkLst>
        </pc:pic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1032" creationId="{0AB10A47-432B-4204-81E5-F3084A8D0851}"/>
          </ac:picMkLst>
        </pc:pic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1034" creationId="{6F8D2AAE-A4A4-41C0-805C-3ED5F52371AD}"/>
          </ac:picMkLst>
        </pc:pic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1036" creationId="{46A75256-028F-4857-815A-4B21E02CD6F5}"/>
          </ac:picMkLst>
        </pc:pic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1038" creationId="{B2DEB9E8-9532-44E9-961F-248BB65DDF04}"/>
          </ac:picMkLst>
        </pc:pic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1040" creationId="{35150B9F-5877-417B-8EDD-1DAD1B21896E}"/>
          </ac:picMkLst>
        </pc:pic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1042" creationId="{B4072579-28AA-4EB6-B93C-0BA8B39C9EB0}"/>
          </ac:picMkLst>
        </pc:pic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1046" creationId="{AF91919C-7ACC-4F9B-A009-68F846F17239}"/>
          </ac:picMkLst>
        </pc:pic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1048" creationId="{55293CF1-DBE0-46AB-8F55-12B1A03A0506}"/>
          </ac:picMkLst>
        </pc:pic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1050" creationId="{CD38374A-0C34-4F7D-AC1B-8210E6CBD1A3}"/>
          </ac:picMkLst>
        </pc:pic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1054" creationId="{A596BC3E-76FA-4D52-A399-2836CEC4B7C2}"/>
          </ac:picMkLst>
        </pc:pic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1056" creationId="{CD4D9A3E-71DF-46C7-86C1-79D177BF0428}"/>
          </ac:picMkLst>
        </pc:pic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1060" creationId="{CE400F33-A878-4EF4-9029-98775F05CDB8}"/>
          </ac:picMkLst>
        </pc:picChg>
        <pc:picChg chg="del">
          <ac:chgData name="Shukla, Milind" userId="3f84f7d1-21e1-4520-a796-7ac43bfe87d4" providerId="ADAL" clId="{F0855C36-33A1-4DF8-88E9-77664B25611E}" dt="2024-09-11T17:25:48.109" v="994" actId="478"/>
          <ac:picMkLst>
            <pc:docMk/>
            <pc:sldMk cId="2924106899" sldId="3666"/>
            <ac:picMk id="1062" creationId="{9110A50B-63E9-46BD-B7F3-E0B0373A2617}"/>
          </ac:picMkLst>
        </pc:picChg>
        <pc:cxnChg chg="del">
          <ac:chgData name="Shukla, Milind" userId="3f84f7d1-21e1-4520-a796-7ac43bfe87d4" providerId="ADAL" clId="{F0855C36-33A1-4DF8-88E9-77664B25611E}" dt="2024-09-11T17:25:48.109" v="994" actId="478"/>
          <ac:cxnSpMkLst>
            <pc:docMk/>
            <pc:sldMk cId="2924106899" sldId="3666"/>
            <ac:cxnSpMk id="10" creationId="{5D4D2F68-3B17-4019-A597-B695448DD9E1}"/>
          </ac:cxnSpMkLst>
        </pc:cxnChg>
        <pc:cxnChg chg="del">
          <ac:chgData name="Shukla, Milind" userId="3f84f7d1-21e1-4520-a796-7ac43bfe87d4" providerId="ADAL" clId="{F0855C36-33A1-4DF8-88E9-77664B25611E}" dt="2024-09-11T17:25:48.109" v="994" actId="478"/>
          <ac:cxnSpMkLst>
            <pc:docMk/>
            <pc:sldMk cId="2924106899" sldId="3666"/>
            <ac:cxnSpMk id="12" creationId="{7B2C61E8-8406-4AD9-9FFB-9050314C62DB}"/>
          </ac:cxnSpMkLst>
        </pc:cxnChg>
        <pc:cxnChg chg="del">
          <ac:chgData name="Shukla, Milind" userId="3f84f7d1-21e1-4520-a796-7ac43bfe87d4" providerId="ADAL" clId="{F0855C36-33A1-4DF8-88E9-77664B25611E}" dt="2024-09-11T17:25:48.109" v="994" actId="478"/>
          <ac:cxnSpMkLst>
            <pc:docMk/>
            <pc:sldMk cId="2924106899" sldId="3666"/>
            <ac:cxnSpMk id="15" creationId="{CEBFF64A-194D-495F-8852-C123C941CB9A}"/>
          </ac:cxnSpMkLst>
        </pc:cxnChg>
        <pc:cxnChg chg="del">
          <ac:chgData name="Shukla, Milind" userId="3f84f7d1-21e1-4520-a796-7ac43bfe87d4" providerId="ADAL" clId="{F0855C36-33A1-4DF8-88E9-77664B25611E}" dt="2024-09-11T17:25:48.109" v="994" actId="478"/>
          <ac:cxnSpMkLst>
            <pc:docMk/>
            <pc:sldMk cId="2924106899" sldId="3666"/>
            <ac:cxnSpMk id="19" creationId="{9032724B-3E3E-48EB-8D23-1686979C21FA}"/>
          </ac:cxnSpMkLst>
        </pc:cxnChg>
        <pc:cxnChg chg="del">
          <ac:chgData name="Shukla, Milind" userId="3f84f7d1-21e1-4520-a796-7ac43bfe87d4" providerId="ADAL" clId="{F0855C36-33A1-4DF8-88E9-77664B25611E}" dt="2024-09-11T17:25:48.109" v="994" actId="478"/>
          <ac:cxnSpMkLst>
            <pc:docMk/>
            <pc:sldMk cId="2924106899" sldId="3666"/>
            <ac:cxnSpMk id="31" creationId="{B8F10E5E-5F41-42D9-9144-5F100FD3E157}"/>
          </ac:cxnSpMkLst>
        </pc:cxnChg>
      </pc:sldChg>
      <pc:sldChg chg="modSp add mod modShow">
        <pc:chgData name="Shukla, Milind" userId="3f84f7d1-21e1-4520-a796-7ac43bfe87d4" providerId="ADAL" clId="{F0855C36-33A1-4DF8-88E9-77664B25611E}" dt="2024-09-11T18:36:38.329" v="5006" actId="20577"/>
        <pc:sldMkLst>
          <pc:docMk/>
          <pc:sldMk cId="2827596882" sldId="3667"/>
        </pc:sldMkLst>
        <pc:spChg chg="mod">
          <ac:chgData name="Shukla, Milind" userId="3f84f7d1-21e1-4520-a796-7ac43bfe87d4" providerId="ADAL" clId="{F0855C36-33A1-4DF8-88E9-77664B25611E}" dt="2024-09-11T18:36:38.329" v="5006" actId="20577"/>
          <ac:spMkLst>
            <pc:docMk/>
            <pc:sldMk cId="2827596882" sldId="3667"/>
            <ac:spMk id="2" creationId="{6DEDBBD2-E261-4F73-A638-3441B4983DD4}"/>
          </ac:spMkLst>
        </pc:spChg>
        <pc:graphicFrameChg chg="mod modGraphic">
          <ac:chgData name="Shukla, Milind" userId="3f84f7d1-21e1-4520-a796-7ac43bfe87d4" providerId="ADAL" clId="{F0855C36-33A1-4DF8-88E9-77664B25611E}" dt="2024-09-11T18:36:29.650" v="5004" actId="2165"/>
          <ac:graphicFrameMkLst>
            <pc:docMk/>
            <pc:sldMk cId="2827596882" sldId="3667"/>
            <ac:graphicFrameMk id="8" creationId="{16C18CE2-C6F5-44DB-A9B8-B71ED4856698}"/>
          </ac:graphicFrameMkLst>
        </pc:graphicFrameChg>
      </pc:sldChg>
      <pc:sldChg chg="modSp add del mod modShow">
        <pc:chgData name="Shukla, Milind" userId="3f84f7d1-21e1-4520-a796-7ac43bfe87d4" providerId="ADAL" clId="{F0855C36-33A1-4DF8-88E9-77664B25611E}" dt="2024-09-11T18:36:31.696" v="5005" actId="47"/>
        <pc:sldMkLst>
          <pc:docMk/>
          <pc:sldMk cId="1386522659" sldId="3668"/>
        </pc:sldMkLst>
        <pc:spChg chg="mod">
          <ac:chgData name="Shukla, Milind" userId="3f84f7d1-21e1-4520-a796-7ac43bfe87d4" providerId="ADAL" clId="{F0855C36-33A1-4DF8-88E9-77664B25611E}" dt="2024-09-11T18:04:41.298" v="4466" actId="20577"/>
          <ac:spMkLst>
            <pc:docMk/>
            <pc:sldMk cId="1386522659" sldId="3668"/>
            <ac:spMk id="2" creationId="{6DEDBBD2-E261-4F73-A638-3441B4983DD4}"/>
          </ac:spMkLst>
        </pc:spChg>
        <pc:graphicFrameChg chg="mod modGraphic">
          <ac:chgData name="Shukla, Milind" userId="3f84f7d1-21e1-4520-a796-7ac43bfe87d4" providerId="ADAL" clId="{F0855C36-33A1-4DF8-88E9-77664B25611E}" dt="2024-09-11T18:28:32.657" v="4969" actId="6549"/>
          <ac:graphicFrameMkLst>
            <pc:docMk/>
            <pc:sldMk cId="1386522659" sldId="3668"/>
            <ac:graphicFrameMk id="8" creationId="{16C18CE2-C6F5-44DB-A9B8-B71ED4856698}"/>
          </ac:graphicFrameMkLst>
        </pc:graphicFrameChg>
      </pc:sldChg>
      <pc:sldChg chg="addSp delSp modSp add mod">
        <pc:chgData name="Shukla, Milind" userId="3f84f7d1-21e1-4520-a796-7ac43bfe87d4" providerId="ADAL" clId="{F0855C36-33A1-4DF8-88E9-77664B25611E}" dt="2024-09-11T19:27:44.197" v="5994" actId="1076"/>
        <pc:sldMkLst>
          <pc:docMk/>
          <pc:sldMk cId="3865423526" sldId="3668"/>
        </pc:sldMkLst>
        <pc:spChg chg="mod">
          <ac:chgData name="Shukla, Milind" userId="3f84f7d1-21e1-4520-a796-7ac43bfe87d4" providerId="ADAL" clId="{F0855C36-33A1-4DF8-88E9-77664B25611E}" dt="2024-09-11T18:37:13.672" v="5019" actId="20577"/>
          <ac:spMkLst>
            <pc:docMk/>
            <pc:sldMk cId="3865423526" sldId="3668"/>
            <ac:spMk id="2" creationId="{6DEDBBD2-E261-4F73-A638-3441B4983DD4}"/>
          </ac:spMkLst>
        </pc:spChg>
        <pc:spChg chg="add del mod">
          <ac:chgData name="Shukla, Milind" userId="3f84f7d1-21e1-4520-a796-7ac43bfe87d4" providerId="ADAL" clId="{F0855C36-33A1-4DF8-88E9-77664B25611E}" dt="2024-09-11T18:37:36.826" v="5024" actId="478"/>
          <ac:spMkLst>
            <pc:docMk/>
            <pc:sldMk cId="3865423526" sldId="3668"/>
            <ac:spMk id="3" creationId="{EC275C9E-5B8E-4D37-B111-E036FDD20E5B}"/>
          </ac:spMkLst>
        </pc:spChg>
        <pc:spChg chg="del">
          <ac:chgData name="Shukla, Milind" userId="3f84f7d1-21e1-4520-a796-7ac43bfe87d4" providerId="ADAL" clId="{F0855C36-33A1-4DF8-88E9-77664B25611E}" dt="2024-09-11T18:37:23.154" v="5020" actId="478"/>
          <ac:spMkLst>
            <pc:docMk/>
            <pc:sldMk cId="3865423526" sldId="3668"/>
            <ac:spMk id="4" creationId="{FEFA09DF-EBA7-488F-899D-F36F12F8BC67}"/>
          </ac:spMkLst>
        </pc:spChg>
        <pc:spChg chg="del">
          <ac:chgData name="Shukla, Milind" userId="3f84f7d1-21e1-4520-a796-7ac43bfe87d4" providerId="ADAL" clId="{F0855C36-33A1-4DF8-88E9-77664B25611E}" dt="2024-09-11T18:37:23.154" v="5020" actId="478"/>
          <ac:spMkLst>
            <pc:docMk/>
            <pc:sldMk cId="3865423526" sldId="3668"/>
            <ac:spMk id="5" creationId="{423CD98E-0272-4788-A5B4-A0DABB645182}"/>
          </ac:spMkLst>
        </pc:spChg>
        <pc:spChg chg="del">
          <ac:chgData name="Shukla, Milind" userId="3f84f7d1-21e1-4520-a796-7ac43bfe87d4" providerId="ADAL" clId="{F0855C36-33A1-4DF8-88E9-77664B25611E}" dt="2024-09-11T18:37:42.036" v="5026" actId="478"/>
          <ac:spMkLst>
            <pc:docMk/>
            <pc:sldMk cId="3865423526" sldId="3668"/>
            <ac:spMk id="6" creationId="{479CAE4B-5AC2-40F5-B047-FFE1E227D457}"/>
          </ac:spMkLst>
        </pc:spChg>
        <pc:spChg chg="add mod">
          <ac:chgData name="Shukla, Milind" userId="3f84f7d1-21e1-4520-a796-7ac43bfe87d4" providerId="ADAL" clId="{F0855C36-33A1-4DF8-88E9-77664B25611E}" dt="2024-09-11T18:59:34.828" v="5372" actId="1076"/>
          <ac:spMkLst>
            <pc:docMk/>
            <pc:sldMk cId="3865423526" sldId="3668"/>
            <ac:spMk id="7" creationId="{160B5658-9D1A-442B-A48A-C8B291F47194}"/>
          </ac:spMkLst>
        </pc:spChg>
        <pc:spChg chg="add mod ord">
          <ac:chgData name="Shukla, Milind" userId="3f84f7d1-21e1-4520-a796-7ac43bfe87d4" providerId="ADAL" clId="{F0855C36-33A1-4DF8-88E9-77664B25611E}" dt="2024-09-11T19:02:16.326" v="5395" actId="1035"/>
          <ac:spMkLst>
            <pc:docMk/>
            <pc:sldMk cId="3865423526" sldId="3668"/>
            <ac:spMk id="8" creationId="{0B433490-3142-4DB5-8833-F6780779C05D}"/>
          </ac:spMkLst>
        </pc:spChg>
        <pc:spChg chg="del">
          <ac:chgData name="Shukla, Milind" userId="3f84f7d1-21e1-4520-a796-7ac43bfe87d4" providerId="ADAL" clId="{F0855C36-33A1-4DF8-88E9-77664B25611E}" dt="2024-09-11T18:37:23.154" v="5020" actId="478"/>
          <ac:spMkLst>
            <pc:docMk/>
            <pc:sldMk cId="3865423526" sldId="3668"/>
            <ac:spMk id="13" creationId="{12014D7F-6CCE-45E3-8E9E-2EA524CB1DA2}"/>
          </ac:spMkLst>
        </pc:spChg>
        <pc:spChg chg="del">
          <ac:chgData name="Shukla, Milind" userId="3f84f7d1-21e1-4520-a796-7ac43bfe87d4" providerId="ADAL" clId="{F0855C36-33A1-4DF8-88E9-77664B25611E}" dt="2024-09-11T18:37:39.319" v="5025" actId="478"/>
          <ac:spMkLst>
            <pc:docMk/>
            <pc:sldMk cId="3865423526" sldId="3668"/>
            <ac:spMk id="20" creationId="{9248C278-88D8-4CB1-B1DE-3BE674804E81}"/>
          </ac:spMkLst>
        </pc:spChg>
        <pc:spChg chg="del">
          <ac:chgData name="Shukla, Milind" userId="3f84f7d1-21e1-4520-a796-7ac43bfe87d4" providerId="ADAL" clId="{F0855C36-33A1-4DF8-88E9-77664B25611E}" dt="2024-09-11T18:37:33.511" v="5023" actId="478"/>
          <ac:spMkLst>
            <pc:docMk/>
            <pc:sldMk cId="3865423526" sldId="3668"/>
            <ac:spMk id="23" creationId="{39260A72-EC33-4DBB-954F-7567E900FADE}"/>
          </ac:spMkLst>
        </pc:spChg>
        <pc:spChg chg="del">
          <ac:chgData name="Shukla, Milind" userId="3f84f7d1-21e1-4520-a796-7ac43bfe87d4" providerId="ADAL" clId="{F0855C36-33A1-4DF8-88E9-77664B25611E}" dt="2024-09-11T18:37:23.154" v="5020" actId="478"/>
          <ac:spMkLst>
            <pc:docMk/>
            <pc:sldMk cId="3865423526" sldId="3668"/>
            <ac:spMk id="32" creationId="{309A9DA6-CB3D-4EFC-8F35-496F3A07ADAC}"/>
          </ac:spMkLst>
        </pc:spChg>
        <pc:spChg chg="del">
          <ac:chgData name="Shukla, Milind" userId="3f84f7d1-21e1-4520-a796-7ac43bfe87d4" providerId="ADAL" clId="{F0855C36-33A1-4DF8-88E9-77664B25611E}" dt="2024-09-11T18:37:23.154" v="5020" actId="478"/>
          <ac:spMkLst>
            <pc:docMk/>
            <pc:sldMk cId="3865423526" sldId="3668"/>
            <ac:spMk id="37" creationId="{F0395891-BF12-4099-B75C-0867872D3C89}"/>
          </ac:spMkLst>
        </pc:spChg>
        <pc:spChg chg="del">
          <ac:chgData name="Shukla, Milind" userId="3f84f7d1-21e1-4520-a796-7ac43bfe87d4" providerId="ADAL" clId="{F0855C36-33A1-4DF8-88E9-77664B25611E}" dt="2024-09-11T18:37:23.154" v="5020" actId="478"/>
          <ac:spMkLst>
            <pc:docMk/>
            <pc:sldMk cId="3865423526" sldId="3668"/>
            <ac:spMk id="38" creationId="{3CD77723-FC23-48E6-AD02-8DEE2BF19DE8}"/>
          </ac:spMkLst>
        </pc:spChg>
        <pc:spChg chg="del">
          <ac:chgData name="Shukla, Milind" userId="3f84f7d1-21e1-4520-a796-7ac43bfe87d4" providerId="ADAL" clId="{F0855C36-33A1-4DF8-88E9-77664B25611E}" dt="2024-09-11T18:37:29.619" v="5021" actId="478"/>
          <ac:spMkLst>
            <pc:docMk/>
            <pc:sldMk cId="3865423526" sldId="3668"/>
            <ac:spMk id="39" creationId="{96AD0DA6-1CD3-4EE1-8FE9-21127606FCC9}"/>
          </ac:spMkLst>
        </pc:spChg>
        <pc:spChg chg="del">
          <ac:chgData name="Shukla, Milind" userId="3f84f7d1-21e1-4520-a796-7ac43bfe87d4" providerId="ADAL" clId="{F0855C36-33A1-4DF8-88E9-77664B25611E}" dt="2024-09-11T18:37:31.251" v="5022" actId="478"/>
          <ac:spMkLst>
            <pc:docMk/>
            <pc:sldMk cId="3865423526" sldId="3668"/>
            <ac:spMk id="41" creationId="{E15688BD-16A3-4090-8FFE-9FC1619E364E}"/>
          </ac:spMkLst>
        </pc:spChg>
        <pc:spChg chg="del">
          <ac:chgData name="Shukla, Milind" userId="3f84f7d1-21e1-4520-a796-7ac43bfe87d4" providerId="ADAL" clId="{F0855C36-33A1-4DF8-88E9-77664B25611E}" dt="2024-09-11T18:37:23.154" v="5020" actId="478"/>
          <ac:spMkLst>
            <pc:docMk/>
            <pc:sldMk cId="3865423526" sldId="3668"/>
            <ac:spMk id="45" creationId="{1E86384F-4F81-41B1-AC86-BAFAEA8C95B4}"/>
          </ac:spMkLst>
        </pc:spChg>
        <pc:spChg chg="add mod">
          <ac:chgData name="Shukla, Milind" userId="3f84f7d1-21e1-4520-a796-7ac43bfe87d4" providerId="ADAL" clId="{F0855C36-33A1-4DF8-88E9-77664B25611E}" dt="2024-09-11T18:59:34.828" v="5372" actId="1076"/>
          <ac:spMkLst>
            <pc:docMk/>
            <pc:sldMk cId="3865423526" sldId="3668"/>
            <ac:spMk id="46" creationId="{E371598F-DDD5-43F6-9C05-33A5545B0B03}"/>
          </ac:spMkLst>
        </pc:spChg>
        <pc:spChg chg="add mod">
          <ac:chgData name="Shukla, Milind" userId="3f84f7d1-21e1-4520-a796-7ac43bfe87d4" providerId="ADAL" clId="{F0855C36-33A1-4DF8-88E9-77664B25611E}" dt="2024-09-11T18:59:34.828" v="5372" actId="1076"/>
          <ac:spMkLst>
            <pc:docMk/>
            <pc:sldMk cId="3865423526" sldId="3668"/>
            <ac:spMk id="47" creationId="{6A72FFF4-3D05-498E-929D-1E9608D13156}"/>
          </ac:spMkLst>
        </pc:spChg>
        <pc:spChg chg="add mod">
          <ac:chgData name="Shukla, Milind" userId="3f84f7d1-21e1-4520-a796-7ac43bfe87d4" providerId="ADAL" clId="{F0855C36-33A1-4DF8-88E9-77664B25611E}" dt="2024-09-11T18:59:34.828" v="5372" actId="1076"/>
          <ac:spMkLst>
            <pc:docMk/>
            <pc:sldMk cId="3865423526" sldId="3668"/>
            <ac:spMk id="48" creationId="{8EA94BDD-4A31-4774-BB62-4CA7585011FB}"/>
          </ac:spMkLst>
        </pc:spChg>
        <pc:spChg chg="add mod">
          <ac:chgData name="Shukla, Milind" userId="3f84f7d1-21e1-4520-a796-7ac43bfe87d4" providerId="ADAL" clId="{F0855C36-33A1-4DF8-88E9-77664B25611E}" dt="2024-09-11T18:59:34.828" v="5372" actId="1076"/>
          <ac:spMkLst>
            <pc:docMk/>
            <pc:sldMk cId="3865423526" sldId="3668"/>
            <ac:spMk id="49" creationId="{C8957822-DEE0-46DB-B69D-7DDCD984B089}"/>
          </ac:spMkLst>
        </pc:spChg>
        <pc:spChg chg="add mod ord">
          <ac:chgData name="Shukla, Milind" userId="3f84f7d1-21e1-4520-a796-7ac43bfe87d4" providerId="ADAL" clId="{F0855C36-33A1-4DF8-88E9-77664B25611E}" dt="2024-09-11T18:59:34.828" v="5372" actId="1076"/>
          <ac:spMkLst>
            <pc:docMk/>
            <pc:sldMk cId="3865423526" sldId="3668"/>
            <ac:spMk id="52" creationId="{087C2950-3A79-4D37-87ED-125502476E56}"/>
          </ac:spMkLst>
        </pc:spChg>
        <pc:spChg chg="add mod ord">
          <ac:chgData name="Shukla, Milind" userId="3f84f7d1-21e1-4520-a796-7ac43bfe87d4" providerId="ADAL" clId="{F0855C36-33A1-4DF8-88E9-77664B25611E}" dt="2024-09-11T18:58:58.939" v="5366" actId="1035"/>
          <ac:spMkLst>
            <pc:docMk/>
            <pc:sldMk cId="3865423526" sldId="3668"/>
            <ac:spMk id="57" creationId="{1A5D56DE-5B9C-4D76-AF16-6BE75A4C5CA7}"/>
          </ac:spMkLst>
        </pc:spChg>
        <pc:spChg chg="add mod ord">
          <ac:chgData name="Shukla, Milind" userId="3f84f7d1-21e1-4520-a796-7ac43bfe87d4" providerId="ADAL" clId="{F0855C36-33A1-4DF8-88E9-77664B25611E}" dt="2024-09-11T18:58:58.939" v="5366" actId="1035"/>
          <ac:spMkLst>
            <pc:docMk/>
            <pc:sldMk cId="3865423526" sldId="3668"/>
            <ac:spMk id="58" creationId="{7269C957-2BE8-4AB6-9D68-BD1B938BE744}"/>
          </ac:spMkLst>
        </pc:spChg>
        <pc:spChg chg="add mod ord">
          <ac:chgData name="Shukla, Milind" userId="3f84f7d1-21e1-4520-a796-7ac43bfe87d4" providerId="ADAL" clId="{F0855C36-33A1-4DF8-88E9-77664B25611E}" dt="2024-09-11T18:58:58.939" v="5366" actId="1035"/>
          <ac:spMkLst>
            <pc:docMk/>
            <pc:sldMk cId="3865423526" sldId="3668"/>
            <ac:spMk id="59" creationId="{4325640A-B00A-4BFA-B3AA-1A2B2A8A5805}"/>
          </ac:spMkLst>
        </pc:spChg>
        <pc:spChg chg="add mod ord">
          <ac:chgData name="Shukla, Milind" userId="3f84f7d1-21e1-4520-a796-7ac43bfe87d4" providerId="ADAL" clId="{F0855C36-33A1-4DF8-88E9-77664B25611E}" dt="2024-09-11T18:58:58.939" v="5366" actId="1035"/>
          <ac:spMkLst>
            <pc:docMk/>
            <pc:sldMk cId="3865423526" sldId="3668"/>
            <ac:spMk id="60" creationId="{471D9459-E9ED-48E0-AE17-0CEC04F02ADC}"/>
          </ac:spMkLst>
        </pc:spChg>
        <pc:spChg chg="add mod">
          <ac:chgData name="Shukla, Milind" userId="3f84f7d1-21e1-4520-a796-7ac43bfe87d4" providerId="ADAL" clId="{F0855C36-33A1-4DF8-88E9-77664B25611E}" dt="2024-09-11T19:04:32.147" v="5468" actId="1076"/>
          <ac:spMkLst>
            <pc:docMk/>
            <pc:sldMk cId="3865423526" sldId="3668"/>
            <ac:spMk id="61" creationId="{4A2EE2C1-3A65-4F11-BD5D-DF742566D30B}"/>
          </ac:spMkLst>
        </pc:spChg>
        <pc:spChg chg="add mod">
          <ac:chgData name="Shukla, Milind" userId="3f84f7d1-21e1-4520-a796-7ac43bfe87d4" providerId="ADAL" clId="{F0855C36-33A1-4DF8-88E9-77664B25611E}" dt="2024-09-11T19:05:06.040" v="5528" actId="27636"/>
          <ac:spMkLst>
            <pc:docMk/>
            <pc:sldMk cId="3865423526" sldId="3668"/>
            <ac:spMk id="79" creationId="{9F6CC8E3-2929-4442-97D7-8198DCF40A33}"/>
          </ac:spMkLst>
        </pc:spChg>
        <pc:spChg chg="add mod">
          <ac:chgData name="Shukla, Milind" userId="3f84f7d1-21e1-4520-a796-7ac43bfe87d4" providerId="ADAL" clId="{F0855C36-33A1-4DF8-88E9-77664B25611E}" dt="2024-09-11T19:05:57.675" v="5639" actId="20577"/>
          <ac:spMkLst>
            <pc:docMk/>
            <pc:sldMk cId="3865423526" sldId="3668"/>
            <ac:spMk id="80" creationId="{D06EB35C-48C5-400A-BCA9-C5B5CAC9A330}"/>
          </ac:spMkLst>
        </pc:spChg>
        <pc:spChg chg="add mod">
          <ac:chgData name="Shukla, Milind" userId="3f84f7d1-21e1-4520-a796-7ac43bfe87d4" providerId="ADAL" clId="{F0855C36-33A1-4DF8-88E9-77664B25611E}" dt="2024-09-11T19:06:43.385" v="5726" actId="27636"/>
          <ac:spMkLst>
            <pc:docMk/>
            <pc:sldMk cId="3865423526" sldId="3668"/>
            <ac:spMk id="81" creationId="{2173F080-A6B0-4513-9DBE-F74E46A9AA25}"/>
          </ac:spMkLst>
        </pc:spChg>
        <pc:spChg chg="add mod">
          <ac:chgData name="Shukla, Milind" userId="3f84f7d1-21e1-4520-a796-7ac43bfe87d4" providerId="ADAL" clId="{F0855C36-33A1-4DF8-88E9-77664B25611E}" dt="2024-09-11T19:26:44.099" v="5849" actId="404"/>
          <ac:spMkLst>
            <pc:docMk/>
            <pc:sldMk cId="3865423526" sldId="3668"/>
            <ac:spMk id="82" creationId="{D5D5CA66-EBD3-496D-B806-94AEA7B50849}"/>
          </ac:spMkLst>
        </pc:spChg>
        <pc:spChg chg="add mod">
          <ac:chgData name="Shukla, Milind" userId="3f84f7d1-21e1-4520-a796-7ac43bfe87d4" providerId="ADAL" clId="{F0855C36-33A1-4DF8-88E9-77664B25611E}" dt="2024-09-11T19:27:44.197" v="5994" actId="1076"/>
          <ac:spMkLst>
            <pc:docMk/>
            <pc:sldMk cId="3865423526" sldId="3668"/>
            <ac:spMk id="83" creationId="{DE9EE995-9480-4F92-B28B-50385346077F}"/>
          </ac:spMkLst>
        </pc:sp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24" creationId="{6A91944C-720B-4E57-BF84-90E255A81596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26" creationId="{9F480832-9FF2-4620-A641-C602ADC907E3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27" creationId="{6AE7218E-5582-492A-8545-CB093702D78D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29" creationId="{082F251A-7C54-49C4-BC76-82B32D47205F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33" creationId="{BC942FD8-0CF7-4272-810E-9DFD69C0BAF8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34" creationId="{DBA139C0-C32F-49A6-9ACD-47034CF1E7F7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35" creationId="{E5AF568A-D0BE-45CC-BB12-B8E8C70854AA}"/>
          </ac:picMkLst>
        </pc:picChg>
        <pc:picChg chg="add mod">
          <ac:chgData name="Shukla, Milind" userId="3f84f7d1-21e1-4520-a796-7ac43bfe87d4" providerId="ADAL" clId="{F0855C36-33A1-4DF8-88E9-77664B25611E}" dt="2024-09-11T18:59:34.828" v="5372" actId="1076"/>
          <ac:picMkLst>
            <pc:docMk/>
            <pc:sldMk cId="3865423526" sldId="3668"/>
            <ac:picMk id="50" creationId="{7232D2D1-9346-450D-9EC0-F84EF7FB47C1}"/>
          </ac:picMkLst>
        </pc:picChg>
        <pc:picChg chg="add mod">
          <ac:chgData name="Shukla, Milind" userId="3f84f7d1-21e1-4520-a796-7ac43bfe87d4" providerId="ADAL" clId="{F0855C36-33A1-4DF8-88E9-77664B25611E}" dt="2024-09-11T18:59:34.828" v="5372" actId="1076"/>
          <ac:picMkLst>
            <pc:docMk/>
            <pc:sldMk cId="3865423526" sldId="3668"/>
            <ac:picMk id="51" creationId="{123A18A0-4B1C-48C6-9165-63D6111119FA}"/>
          </ac:picMkLst>
        </pc:picChg>
        <pc:picChg chg="add del mod">
          <ac:chgData name="Shukla, Milind" userId="3f84f7d1-21e1-4520-a796-7ac43bfe87d4" providerId="ADAL" clId="{F0855C36-33A1-4DF8-88E9-77664B25611E}" dt="2024-09-11T19:00:28.112" v="5376" actId="478"/>
          <ac:picMkLst>
            <pc:docMk/>
            <pc:sldMk cId="3865423526" sldId="3668"/>
            <ac:picMk id="53" creationId="{520EEFE3-F21F-4E94-ADFF-98ED0BA71F7D}"/>
          </ac:picMkLst>
        </pc:picChg>
        <pc:picChg chg="add mod">
          <ac:chgData name="Shukla, Milind" userId="3f84f7d1-21e1-4520-a796-7ac43bfe87d4" providerId="ADAL" clId="{F0855C36-33A1-4DF8-88E9-77664B25611E}" dt="2024-09-11T18:59:06.160" v="5368" actId="1076"/>
          <ac:picMkLst>
            <pc:docMk/>
            <pc:sldMk cId="3865423526" sldId="3668"/>
            <ac:picMk id="54" creationId="{63FC8244-796A-4511-98FA-EB1DB107F914}"/>
          </ac:picMkLst>
        </pc:picChg>
        <pc:picChg chg="add mod">
          <ac:chgData name="Shukla, Milind" userId="3f84f7d1-21e1-4520-a796-7ac43bfe87d4" providerId="ADAL" clId="{F0855C36-33A1-4DF8-88E9-77664B25611E}" dt="2024-09-11T18:59:14.287" v="5369" actId="1076"/>
          <ac:picMkLst>
            <pc:docMk/>
            <pc:sldMk cId="3865423526" sldId="3668"/>
            <ac:picMk id="55" creationId="{807731EC-A9F7-4AB7-B055-D54F3C7F70A3}"/>
          </ac:picMkLst>
        </pc:picChg>
        <pc:picChg chg="add mod">
          <ac:chgData name="Shukla, Milind" userId="3f84f7d1-21e1-4520-a796-7ac43bfe87d4" providerId="ADAL" clId="{F0855C36-33A1-4DF8-88E9-77664B25611E}" dt="2024-09-11T18:59:21.232" v="5371" actId="1076"/>
          <ac:picMkLst>
            <pc:docMk/>
            <pc:sldMk cId="3865423526" sldId="3668"/>
            <ac:picMk id="56" creationId="{A70CE1C2-98C5-4B70-942F-D0FFA9EF359C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1026" creationId="{855ACE6E-367D-4B89-B715-C8550A40C6C4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1030" creationId="{54EC22EE-4D5B-4A30-82AD-983BE0CF47D8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1032" creationId="{0AB10A47-432B-4204-81E5-F3084A8D0851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1034" creationId="{6F8D2AAE-A4A4-41C0-805C-3ED5F52371AD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1036" creationId="{46A75256-028F-4857-815A-4B21E02CD6F5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1038" creationId="{B2DEB9E8-9532-44E9-961F-248BB65DDF04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1040" creationId="{35150B9F-5877-417B-8EDD-1DAD1B21896E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1042" creationId="{B4072579-28AA-4EB6-B93C-0BA8B39C9EB0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1046" creationId="{AF91919C-7ACC-4F9B-A009-68F846F17239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1048" creationId="{55293CF1-DBE0-46AB-8F55-12B1A03A0506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1050" creationId="{CD38374A-0C34-4F7D-AC1B-8210E6CBD1A3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1054" creationId="{A596BC3E-76FA-4D52-A399-2836CEC4B7C2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1056" creationId="{CD4D9A3E-71DF-46C7-86C1-79D177BF0428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1060" creationId="{CE400F33-A878-4EF4-9029-98775F05CDB8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1062" creationId="{9110A50B-63E9-46BD-B7F3-E0B0373A2617}"/>
          </ac:picMkLst>
        </pc:picChg>
        <pc:picChg chg="del">
          <ac:chgData name="Shukla, Milind" userId="3f84f7d1-21e1-4520-a796-7ac43bfe87d4" providerId="ADAL" clId="{F0855C36-33A1-4DF8-88E9-77664B25611E}" dt="2024-09-11T18:37:23.154" v="5020" actId="478"/>
          <ac:picMkLst>
            <pc:docMk/>
            <pc:sldMk cId="3865423526" sldId="3668"/>
            <ac:picMk id="1064" creationId="{64816525-9B9E-4A74-9D80-48675A168F60}"/>
          </ac:picMkLst>
        </pc:picChg>
        <pc:picChg chg="add mod">
          <ac:chgData name="Shukla, Milind" userId="3f84f7d1-21e1-4520-a796-7ac43bfe87d4" providerId="ADAL" clId="{F0855C36-33A1-4DF8-88E9-77664B25611E}" dt="2024-09-11T19:00:36.161" v="5377" actId="1076"/>
          <ac:picMkLst>
            <pc:docMk/>
            <pc:sldMk cId="3865423526" sldId="3668"/>
            <ac:picMk id="3074" creationId="{697ABC15-BF19-42C3-90E6-ED0221D2EC57}"/>
          </ac:picMkLst>
        </pc:picChg>
        <pc:cxnChg chg="del">
          <ac:chgData name="Shukla, Milind" userId="3f84f7d1-21e1-4520-a796-7ac43bfe87d4" providerId="ADAL" clId="{F0855C36-33A1-4DF8-88E9-77664B25611E}" dt="2024-09-11T18:37:23.154" v="5020" actId="478"/>
          <ac:cxnSpMkLst>
            <pc:docMk/>
            <pc:sldMk cId="3865423526" sldId="3668"/>
            <ac:cxnSpMk id="10" creationId="{5D4D2F68-3B17-4019-A597-B695448DD9E1}"/>
          </ac:cxnSpMkLst>
        </pc:cxnChg>
        <pc:cxnChg chg="add mod">
          <ac:chgData name="Shukla, Milind" userId="3f84f7d1-21e1-4520-a796-7ac43bfe87d4" providerId="ADAL" clId="{F0855C36-33A1-4DF8-88E9-77664B25611E}" dt="2024-09-11T19:25:39.271" v="5731" actId="692"/>
          <ac:cxnSpMkLst>
            <pc:docMk/>
            <pc:sldMk cId="3865423526" sldId="3668"/>
            <ac:cxnSpMk id="11" creationId="{AB1E4BF8-0F58-4A9E-8CDF-CBC3A59A004A}"/>
          </ac:cxnSpMkLst>
        </pc:cxnChg>
        <pc:cxnChg chg="del">
          <ac:chgData name="Shukla, Milind" userId="3f84f7d1-21e1-4520-a796-7ac43bfe87d4" providerId="ADAL" clId="{F0855C36-33A1-4DF8-88E9-77664B25611E}" dt="2024-09-11T18:37:23.154" v="5020" actId="478"/>
          <ac:cxnSpMkLst>
            <pc:docMk/>
            <pc:sldMk cId="3865423526" sldId="3668"/>
            <ac:cxnSpMk id="12" creationId="{7B2C61E8-8406-4AD9-9FFB-9050314C62DB}"/>
          </ac:cxnSpMkLst>
        </pc:cxnChg>
        <pc:cxnChg chg="del">
          <ac:chgData name="Shukla, Milind" userId="3f84f7d1-21e1-4520-a796-7ac43bfe87d4" providerId="ADAL" clId="{F0855C36-33A1-4DF8-88E9-77664B25611E}" dt="2024-09-11T18:37:23.154" v="5020" actId="478"/>
          <ac:cxnSpMkLst>
            <pc:docMk/>
            <pc:sldMk cId="3865423526" sldId="3668"/>
            <ac:cxnSpMk id="15" creationId="{CEBFF64A-194D-495F-8852-C123C941CB9A}"/>
          </ac:cxnSpMkLst>
        </pc:cxnChg>
        <pc:cxnChg chg="add mod">
          <ac:chgData name="Shukla, Milind" userId="3f84f7d1-21e1-4520-a796-7ac43bfe87d4" providerId="ADAL" clId="{F0855C36-33A1-4DF8-88E9-77664B25611E}" dt="2024-09-11T19:25:39.271" v="5731" actId="692"/>
          <ac:cxnSpMkLst>
            <pc:docMk/>
            <pc:sldMk cId="3865423526" sldId="3668"/>
            <ac:cxnSpMk id="16" creationId="{166F9B7D-78D3-40C1-9895-36B75B887614}"/>
          </ac:cxnSpMkLst>
        </pc:cxnChg>
        <pc:cxnChg chg="add mod">
          <ac:chgData name="Shukla, Milind" userId="3f84f7d1-21e1-4520-a796-7ac43bfe87d4" providerId="ADAL" clId="{F0855C36-33A1-4DF8-88E9-77664B25611E}" dt="2024-09-11T19:25:39.271" v="5731" actId="692"/>
          <ac:cxnSpMkLst>
            <pc:docMk/>
            <pc:sldMk cId="3865423526" sldId="3668"/>
            <ac:cxnSpMk id="18" creationId="{1A17FE4D-BFBF-4082-A0D3-6D8E3A34F51A}"/>
          </ac:cxnSpMkLst>
        </pc:cxnChg>
        <pc:cxnChg chg="del">
          <ac:chgData name="Shukla, Milind" userId="3f84f7d1-21e1-4520-a796-7ac43bfe87d4" providerId="ADAL" clId="{F0855C36-33A1-4DF8-88E9-77664B25611E}" dt="2024-09-11T18:37:23.154" v="5020" actId="478"/>
          <ac:cxnSpMkLst>
            <pc:docMk/>
            <pc:sldMk cId="3865423526" sldId="3668"/>
            <ac:cxnSpMk id="19" creationId="{9032724B-3E3E-48EB-8D23-1686979C21FA}"/>
          </ac:cxnSpMkLst>
        </pc:cxnChg>
        <pc:cxnChg chg="add del mod">
          <ac:chgData name="Shukla, Milind" userId="3f84f7d1-21e1-4520-a796-7ac43bfe87d4" providerId="ADAL" clId="{F0855C36-33A1-4DF8-88E9-77664B25611E}" dt="2024-09-11T19:02:53.973" v="5399" actId="11529"/>
          <ac:cxnSpMkLst>
            <pc:docMk/>
            <pc:sldMk cId="3865423526" sldId="3668"/>
            <ac:cxnSpMk id="22" creationId="{D9249D9B-550C-4ACC-BF55-149E113655D7}"/>
          </ac:cxnSpMkLst>
        </pc:cxnChg>
        <pc:cxnChg chg="add mod">
          <ac:chgData name="Shukla, Milind" userId="3f84f7d1-21e1-4520-a796-7ac43bfe87d4" providerId="ADAL" clId="{F0855C36-33A1-4DF8-88E9-77664B25611E}" dt="2024-09-11T19:25:39.271" v="5731" actId="692"/>
          <ac:cxnSpMkLst>
            <pc:docMk/>
            <pc:sldMk cId="3865423526" sldId="3668"/>
            <ac:cxnSpMk id="28" creationId="{0E17D6DA-E4E3-4E5F-B281-7E3324F03528}"/>
          </ac:cxnSpMkLst>
        </pc:cxnChg>
        <pc:cxnChg chg="del">
          <ac:chgData name="Shukla, Milind" userId="3f84f7d1-21e1-4520-a796-7ac43bfe87d4" providerId="ADAL" clId="{F0855C36-33A1-4DF8-88E9-77664B25611E}" dt="2024-09-11T18:37:23.154" v="5020" actId="478"/>
          <ac:cxnSpMkLst>
            <pc:docMk/>
            <pc:sldMk cId="3865423526" sldId="3668"/>
            <ac:cxnSpMk id="31" creationId="{B8F10E5E-5F41-42D9-9144-5F100FD3E157}"/>
          </ac:cxnSpMkLst>
        </pc:cxnChg>
        <pc:cxnChg chg="add mod">
          <ac:chgData name="Shukla, Milind" userId="3f84f7d1-21e1-4520-a796-7ac43bfe87d4" providerId="ADAL" clId="{F0855C36-33A1-4DF8-88E9-77664B25611E}" dt="2024-09-11T19:25:39.271" v="5731" actId="692"/>
          <ac:cxnSpMkLst>
            <pc:docMk/>
            <pc:sldMk cId="3865423526" sldId="3668"/>
            <ac:cxnSpMk id="36" creationId="{DDF311DC-D22E-4CBC-B638-4872D74103C6}"/>
          </ac:cxnSpMkLst>
        </pc:cxnChg>
        <pc:cxnChg chg="add mod">
          <ac:chgData name="Shukla, Milind" userId="3f84f7d1-21e1-4520-a796-7ac43bfe87d4" providerId="ADAL" clId="{F0855C36-33A1-4DF8-88E9-77664B25611E}" dt="2024-09-11T19:25:39.271" v="5731" actId="692"/>
          <ac:cxnSpMkLst>
            <pc:docMk/>
            <pc:sldMk cId="3865423526" sldId="3668"/>
            <ac:cxnSpMk id="43" creationId="{1882C903-0571-4B63-BC1C-CFC7FBAFB163}"/>
          </ac:cxnSpMkLst>
        </pc:cxnChg>
      </pc:sldChg>
      <pc:sldMasterChg chg="del delSldLayout">
        <pc:chgData name="Shukla, Milind" userId="3f84f7d1-21e1-4520-a796-7ac43bfe87d4" providerId="ADAL" clId="{F0855C36-33A1-4DF8-88E9-77664B25611E}" dt="2024-09-11T18:28:46.121" v="4970" actId="47"/>
        <pc:sldMasterMkLst>
          <pc:docMk/>
          <pc:sldMasterMk cId="580244704" sldId="2147483648"/>
        </pc:sldMasterMkLst>
        <pc:sldLayoutChg chg="del">
          <pc:chgData name="Shukla, Milind" userId="3f84f7d1-21e1-4520-a796-7ac43bfe87d4" providerId="ADAL" clId="{F0855C36-33A1-4DF8-88E9-77664B25611E}" dt="2024-09-11T18:28:46.121" v="4970" actId="47"/>
          <pc:sldLayoutMkLst>
            <pc:docMk/>
            <pc:sldMasterMk cId="580244704" sldId="2147483648"/>
            <pc:sldLayoutMk cId="1331868741" sldId="2147483649"/>
          </pc:sldLayoutMkLst>
        </pc:sldLayoutChg>
        <pc:sldLayoutChg chg="del">
          <pc:chgData name="Shukla, Milind" userId="3f84f7d1-21e1-4520-a796-7ac43bfe87d4" providerId="ADAL" clId="{F0855C36-33A1-4DF8-88E9-77664B25611E}" dt="2024-09-11T18:28:46.121" v="4970" actId="47"/>
          <pc:sldLayoutMkLst>
            <pc:docMk/>
            <pc:sldMasterMk cId="580244704" sldId="2147483648"/>
            <pc:sldLayoutMk cId="2870865184" sldId="2147483650"/>
          </pc:sldLayoutMkLst>
        </pc:sldLayoutChg>
        <pc:sldLayoutChg chg="del">
          <pc:chgData name="Shukla, Milind" userId="3f84f7d1-21e1-4520-a796-7ac43bfe87d4" providerId="ADAL" clId="{F0855C36-33A1-4DF8-88E9-77664B25611E}" dt="2024-09-11T18:28:46.121" v="4970" actId="47"/>
          <pc:sldLayoutMkLst>
            <pc:docMk/>
            <pc:sldMasterMk cId="580244704" sldId="2147483648"/>
            <pc:sldLayoutMk cId="1342133592" sldId="2147483651"/>
          </pc:sldLayoutMkLst>
        </pc:sldLayoutChg>
        <pc:sldLayoutChg chg="del">
          <pc:chgData name="Shukla, Milind" userId="3f84f7d1-21e1-4520-a796-7ac43bfe87d4" providerId="ADAL" clId="{F0855C36-33A1-4DF8-88E9-77664B25611E}" dt="2024-09-11T18:28:46.121" v="4970" actId="47"/>
          <pc:sldLayoutMkLst>
            <pc:docMk/>
            <pc:sldMasterMk cId="580244704" sldId="2147483648"/>
            <pc:sldLayoutMk cId="1406381448" sldId="2147483652"/>
          </pc:sldLayoutMkLst>
        </pc:sldLayoutChg>
        <pc:sldLayoutChg chg="del">
          <pc:chgData name="Shukla, Milind" userId="3f84f7d1-21e1-4520-a796-7ac43bfe87d4" providerId="ADAL" clId="{F0855C36-33A1-4DF8-88E9-77664B25611E}" dt="2024-09-11T18:28:46.121" v="4970" actId="47"/>
          <pc:sldLayoutMkLst>
            <pc:docMk/>
            <pc:sldMasterMk cId="580244704" sldId="2147483648"/>
            <pc:sldLayoutMk cId="442611916" sldId="2147483653"/>
          </pc:sldLayoutMkLst>
        </pc:sldLayoutChg>
        <pc:sldLayoutChg chg="del">
          <pc:chgData name="Shukla, Milind" userId="3f84f7d1-21e1-4520-a796-7ac43bfe87d4" providerId="ADAL" clId="{F0855C36-33A1-4DF8-88E9-77664B25611E}" dt="2024-09-11T18:28:46.121" v="4970" actId="47"/>
          <pc:sldLayoutMkLst>
            <pc:docMk/>
            <pc:sldMasterMk cId="580244704" sldId="2147483648"/>
            <pc:sldLayoutMk cId="1048886345" sldId="2147483654"/>
          </pc:sldLayoutMkLst>
        </pc:sldLayoutChg>
        <pc:sldLayoutChg chg="del">
          <pc:chgData name="Shukla, Milind" userId="3f84f7d1-21e1-4520-a796-7ac43bfe87d4" providerId="ADAL" clId="{F0855C36-33A1-4DF8-88E9-77664B25611E}" dt="2024-09-11T18:28:46.121" v="4970" actId="47"/>
          <pc:sldLayoutMkLst>
            <pc:docMk/>
            <pc:sldMasterMk cId="580244704" sldId="2147483648"/>
            <pc:sldLayoutMk cId="630502485" sldId="2147483655"/>
          </pc:sldLayoutMkLst>
        </pc:sldLayoutChg>
        <pc:sldLayoutChg chg="del">
          <pc:chgData name="Shukla, Milind" userId="3f84f7d1-21e1-4520-a796-7ac43bfe87d4" providerId="ADAL" clId="{F0855C36-33A1-4DF8-88E9-77664B25611E}" dt="2024-09-11T18:28:46.121" v="4970" actId="47"/>
          <pc:sldLayoutMkLst>
            <pc:docMk/>
            <pc:sldMasterMk cId="580244704" sldId="2147483648"/>
            <pc:sldLayoutMk cId="3624999584" sldId="2147483656"/>
          </pc:sldLayoutMkLst>
        </pc:sldLayoutChg>
        <pc:sldLayoutChg chg="del">
          <pc:chgData name="Shukla, Milind" userId="3f84f7d1-21e1-4520-a796-7ac43bfe87d4" providerId="ADAL" clId="{F0855C36-33A1-4DF8-88E9-77664B25611E}" dt="2024-09-11T18:28:46.121" v="4970" actId="47"/>
          <pc:sldLayoutMkLst>
            <pc:docMk/>
            <pc:sldMasterMk cId="580244704" sldId="2147483648"/>
            <pc:sldLayoutMk cId="132353109" sldId="2147483657"/>
          </pc:sldLayoutMkLst>
        </pc:sldLayoutChg>
        <pc:sldLayoutChg chg="del">
          <pc:chgData name="Shukla, Milind" userId="3f84f7d1-21e1-4520-a796-7ac43bfe87d4" providerId="ADAL" clId="{F0855C36-33A1-4DF8-88E9-77664B25611E}" dt="2024-09-11T18:28:46.121" v="4970" actId="47"/>
          <pc:sldLayoutMkLst>
            <pc:docMk/>
            <pc:sldMasterMk cId="580244704" sldId="2147483648"/>
            <pc:sldLayoutMk cId="1838365977" sldId="2147483658"/>
          </pc:sldLayoutMkLst>
        </pc:sldLayoutChg>
        <pc:sldLayoutChg chg="del">
          <pc:chgData name="Shukla, Milind" userId="3f84f7d1-21e1-4520-a796-7ac43bfe87d4" providerId="ADAL" clId="{F0855C36-33A1-4DF8-88E9-77664B25611E}" dt="2024-09-11T18:28:46.121" v="4970" actId="47"/>
          <pc:sldLayoutMkLst>
            <pc:docMk/>
            <pc:sldMasterMk cId="580244704" sldId="2147483648"/>
            <pc:sldLayoutMk cId="2560980705" sldId="2147483659"/>
          </pc:sldLayoutMkLst>
        </pc:sldLayoutChg>
      </pc:sldMasterChg>
    </pc:docChg>
  </pc:docChgLst>
  <pc:docChgLst>
    <pc:chgData name="Shukla, Milind" userId="7c657c38-1375-4bf0-95bd-7ca819eff605" providerId="ADAL" clId="{DA6DE98B-33C4-4164-A854-56F2CC8C0293}"/>
    <pc:docChg chg="undo custSel addSld delSld modSld sldOrd">
      <pc:chgData name="Shukla, Milind" userId="7c657c38-1375-4bf0-95bd-7ca819eff605" providerId="ADAL" clId="{DA6DE98B-33C4-4164-A854-56F2CC8C0293}" dt="2024-12-05T00:26:02.331" v="2407" actId="14100"/>
      <pc:docMkLst>
        <pc:docMk/>
      </pc:docMkLst>
      <pc:sldChg chg="addSp delSp modSp mod">
        <pc:chgData name="Shukla, Milind" userId="7c657c38-1375-4bf0-95bd-7ca819eff605" providerId="ADAL" clId="{DA6DE98B-33C4-4164-A854-56F2CC8C0293}" dt="2024-12-05T00:25:29.657" v="2397" actId="20577"/>
        <pc:sldMkLst>
          <pc:docMk/>
          <pc:sldMk cId="3858180384" sldId="3665"/>
        </pc:sldMkLst>
        <pc:spChg chg="mod">
          <ac:chgData name="Shukla, Milind" userId="7c657c38-1375-4bf0-95bd-7ca819eff605" providerId="ADAL" clId="{DA6DE98B-33C4-4164-A854-56F2CC8C0293}" dt="2024-12-04T23:07:22.800" v="603" actId="20577"/>
          <ac:spMkLst>
            <pc:docMk/>
            <pc:sldMk cId="3858180384" sldId="3665"/>
            <ac:spMk id="2" creationId="{6DEDBBD2-E261-4F73-A638-3441B4983DD4}"/>
          </ac:spMkLst>
        </pc:spChg>
        <pc:spChg chg="mod">
          <ac:chgData name="Shukla, Milind" userId="7c657c38-1375-4bf0-95bd-7ca819eff605" providerId="ADAL" clId="{DA6DE98B-33C4-4164-A854-56F2CC8C0293}" dt="2024-12-04T22:57:31.761" v="188" actId="20577"/>
          <ac:spMkLst>
            <pc:docMk/>
            <pc:sldMk cId="3858180384" sldId="3665"/>
            <ac:spMk id="10" creationId="{4906159A-B45A-5904-F0E0-D0EF62D065C6}"/>
          </ac:spMkLst>
        </pc:spChg>
        <pc:spChg chg="mod">
          <ac:chgData name="Shukla, Milind" userId="7c657c38-1375-4bf0-95bd-7ca819eff605" providerId="ADAL" clId="{DA6DE98B-33C4-4164-A854-56F2CC8C0293}" dt="2024-12-04T22:57:35.621" v="190" actId="20577"/>
          <ac:spMkLst>
            <pc:docMk/>
            <pc:sldMk cId="3858180384" sldId="3665"/>
            <ac:spMk id="11" creationId="{4C45A7B7-79B9-D64F-E1F6-AF70667C5133}"/>
          </ac:spMkLst>
        </pc:spChg>
        <pc:spChg chg="mod">
          <ac:chgData name="Shukla, Milind" userId="7c657c38-1375-4bf0-95bd-7ca819eff605" providerId="ADAL" clId="{DA6DE98B-33C4-4164-A854-56F2CC8C0293}" dt="2024-12-04T22:57:38.945" v="192" actId="20577"/>
          <ac:spMkLst>
            <pc:docMk/>
            <pc:sldMk cId="3858180384" sldId="3665"/>
            <ac:spMk id="12" creationId="{7F6CA7D6-C071-3A3A-0488-EB6E18CDA8BA}"/>
          </ac:spMkLst>
        </pc:spChg>
        <pc:spChg chg="del">
          <ac:chgData name="Shukla, Milind" userId="7c657c38-1375-4bf0-95bd-7ca819eff605" providerId="ADAL" clId="{DA6DE98B-33C4-4164-A854-56F2CC8C0293}" dt="2024-12-04T22:57:48.561" v="197" actId="478"/>
          <ac:spMkLst>
            <pc:docMk/>
            <pc:sldMk cId="3858180384" sldId="3665"/>
            <ac:spMk id="13" creationId="{C34BFE42-5A88-7720-097F-57C77EA0AE57}"/>
          </ac:spMkLst>
        </pc:spChg>
        <pc:spChg chg="mod">
          <ac:chgData name="Shukla, Milind" userId="7c657c38-1375-4bf0-95bd-7ca819eff605" providerId="ADAL" clId="{DA6DE98B-33C4-4164-A854-56F2CC8C0293}" dt="2024-12-04T22:57:44.240" v="196" actId="20577"/>
          <ac:spMkLst>
            <pc:docMk/>
            <pc:sldMk cId="3858180384" sldId="3665"/>
            <ac:spMk id="16" creationId="{DFB8C49D-5D88-04E3-564A-6553E953B67D}"/>
          </ac:spMkLst>
        </pc:spChg>
        <pc:spChg chg="mod">
          <ac:chgData name="Shukla, Milind" userId="7c657c38-1375-4bf0-95bd-7ca819eff605" providerId="ADAL" clId="{DA6DE98B-33C4-4164-A854-56F2CC8C0293}" dt="2024-12-04T22:57:41.949" v="194" actId="20577"/>
          <ac:spMkLst>
            <pc:docMk/>
            <pc:sldMk cId="3858180384" sldId="3665"/>
            <ac:spMk id="19" creationId="{2F33B6C1-0C35-5E6D-7742-DEE1CB95A51D}"/>
          </ac:spMkLst>
        </pc:spChg>
        <pc:spChg chg="add mod">
          <ac:chgData name="Shukla, Milind" userId="7c657c38-1375-4bf0-95bd-7ca819eff605" providerId="ADAL" clId="{DA6DE98B-33C4-4164-A854-56F2CC8C0293}" dt="2024-12-04T23:05:34.782" v="591" actId="1035"/>
          <ac:spMkLst>
            <pc:docMk/>
            <pc:sldMk cId="3858180384" sldId="3665"/>
            <ac:spMk id="30" creationId="{E13314A8-F768-FA95-E719-CD71FD44C45C}"/>
          </ac:spMkLst>
        </pc:spChg>
        <pc:spChg chg="add mod">
          <ac:chgData name="Shukla, Milind" userId="7c657c38-1375-4bf0-95bd-7ca819eff605" providerId="ADAL" clId="{DA6DE98B-33C4-4164-A854-56F2CC8C0293}" dt="2024-12-04T23:01:41.944" v="259" actId="693"/>
          <ac:spMkLst>
            <pc:docMk/>
            <pc:sldMk cId="3858180384" sldId="3665"/>
            <ac:spMk id="32" creationId="{DA880A6C-FBCF-C90B-B06E-5A048BDABA44}"/>
          </ac:spMkLst>
        </pc:spChg>
        <pc:spChg chg="add mod">
          <ac:chgData name="Shukla, Milind" userId="7c657c38-1375-4bf0-95bd-7ca819eff605" providerId="ADAL" clId="{DA6DE98B-33C4-4164-A854-56F2CC8C0293}" dt="2024-12-05T00:25:29.657" v="2397" actId="20577"/>
          <ac:spMkLst>
            <pc:docMk/>
            <pc:sldMk cId="3858180384" sldId="3665"/>
            <ac:spMk id="38" creationId="{F5F3ED33-422C-FC04-6FB5-31D1E15BDEF9}"/>
          </ac:spMkLst>
        </pc:spChg>
        <pc:spChg chg="add mod">
          <ac:chgData name="Shukla, Milind" userId="7c657c38-1375-4bf0-95bd-7ca819eff605" providerId="ADAL" clId="{DA6DE98B-33C4-4164-A854-56F2CC8C0293}" dt="2024-12-04T23:05:56.268" v="594" actId="693"/>
          <ac:spMkLst>
            <pc:docMk/>
            <pc:sldMk cId="3858180384" sldId="3665"/>
            <ac:spMk id="40" creationId="{68075AD4-994B-03F2-627D-8DA2C659D9AF}"/>
          </ac:spMkLst>
        </pc:spChg>
        <pc:spChg chg="mod">
          <ac:chgData name="Shukla, Milind" userId="7c657c38-1375-4bf0-95bd-7ca819eff605" providerId="ADAL" clId="{DA6DE98B-33C4-4164-A854-56F2CC8C0293}" dt="2024-12-04T23:00:25.787" v="216" actId="1076"/>
          <ac:spMkLst>
            <pc:docMk/>
            <pc:sldMk cId="3858180384" sldId="3665"/>
            <ac:spMk id="44" creationId="{0111335E-08C4-AA9A-9C75-D5907B506561}"/>
          </ac:spMkLst>
        </pc:spChg>
        <pc:spChg chg="mod">
          <ac:chgData name="Shukla, Milind" userId="7c657c38-1375-4bf0-95bd-7ca819eff605" providerId="ADAL" clId="{DA6DE98B-33C4-4164-A854-56F2CC8C0293}" dt="2024-12-04T23:00:22.426" v="215" actId="1076"/>
          <ac:spMkLst>
            <pc:docMk/>
            <pc:sldMk cId="3858180384" sldId="3665"/>
            <ac:spMk id="45" creationId="{313AC527-E2AA-E2DF-5D6B-5C436520A121}"/>
          </ac:spMkLst>
        </pc:spChg>
        <pc:spChg chg="del">
          <ac:chgData name="Shukla, Milind" userId="7c657c38-1375-4bf0-95bd-7ca819eff605" providerId="ADAL" clId="{DA6DE98B-33C4-4164-A854-56F2CC8C0293}" dt="2024-12-04T23:02:11.719" v="261" actId="478"/>
          <ac:spMkLst>
            <pc:docMk/>
            <pc:sldMk cId="3858180384" sldId="3665"/>
            <ac:spMk id="51" creationId="{BC0F3457-4E46-0503-0885-E9D4CA44A9BA}"/>
          </ac:spMkLst>
        </pc:spChg>
        <pc:picChg chg="add mod">
          <ac:chgData name="Shukla, Milind" userId="7c657c38-1375-4bf0-95bd-7ca819eff605" providerId="ADAL" clId="{DA6DE98B-33C4-4164-A854-56F2CC8C0293}" dt="2024-12-04T23:05:00.800" v="491" actId="1035"/>
          <ac:picMkLst>
            <pc:docMk/>
            <pc:sldMk cId="3858180384" sldId="3665"/>
            <ac:picMk id="34" creationId="{72AE4D06-3A61-8562-665E-D1BA1F5E4417}"/>
          </ac:picMkLst>
        </pc:picChg>
        <pc:picChg chg="add mod">
          <ac:chgData name="Shukla, Milind" userId="7c657c38-1375-4bf0-95bd-7ca819eff605" providerId="ADAL" clId="{DA6DE98B-33C4-4164-A854-56F2CC8C0293}" dt="2024-12-04T23:05:25.078" v="572" actId="1036"/>
          <ac:picMkLst>
            <pc:docMk/>
            <pc:sldMk cId="3858180384" sldId="3665"/>
            <ac:picMk id="36" creationId="{32745E40-70F2-237C-8F68-CA8BAC9EFBF3}"/>
          </ac:picMkLst>
        </pc:picChg>
        <pc:picChg chg="add mod">
          <ac:chgData name="Shukla, Milind" userId="7c657c38-1375-4bf0-95bd-7ca819eff605" providerId="ADAL" clId="{DA6DE98B-33C4-4164-A854-56F2CC8C0293}" dt="2024-12-04T22:59:15.980" v="203" actId="1076"/>
          <ac:picMkLst>
            <pc:docMk/>
            <pc:sldMk cId="3858180384" sldId="3665"/>
            <ac:picMk id="1026" creationId="{532076CA-AFAE-BE05-54DE-62D7DA75FF77}"/>
          </ac:picMkLst>
        </pc:picChg>
        <pc:picChg chg="mod">
          <ac:chgData name="Shukla, Milind" userId="7c657c38-1375-4bf0-95bd-7ca819eff605" providerId="ADAL" clId="{DA6DE98B-33C4-4164-A854-56F2CC8C0293}" dt="2024-12-04T23:04:38.265" v="423" actId="1035"/>
          <ac:picMkLst>
            <pc:docMk/>
            <pc:sldMk cId="3858180384" sldId="3665"/>
            <ac:picMk id="1028" creationId="{0E745301-99AF-322E-A7E0-5F83DFF16623}"/>
          </ac:picMkLst>
        </pc:picChg>
        <pc:picChg chg="del">
          <ac:chgData name="Shukla, Milind" userId="7c657c38-1375-4bf0-95bd-7ca819eff605" providerId="ADAL" clId="{DA6DE98B-33C4-4164-A854-56F2CC8C0293}" dt="2024-12-04T23:02:09.602" v="260" actId="478"/>
          <ac:picMkLst>
            <pc:docMk/>
            <pc:sldMk cId="3858180384" sldId="3665"/>
            <ac:picMk id="1030" creationId="{2719A54C-9C49-F6BD-CFF9-89E337F0B562}"/>
          </ac:picMkLst>
        </pc:picChg>
        <pc:picChg chg="mod">
          <ac:chgData name="Shukla, Milind" userId="7c657c38-1375-4bf0-95bd-7ca819eff605" providerId="ADAL" clId="{DA6DE98B-33C4-4164-A854-56F2CC8C0293}" dt="2024-12-04T20:06:21.047" v="54" actId="1037"/>
          <ac:picMkLst>
            <pc:docMk/>
            <pc:sldMk cId="3858180384" sldId="3665"/>
            <ac:picMk id="1042" creationId="{532384BD-4E53-77B7-9A46-7E0492F9028D}"/>
          </ac:picMkLst>
        </pc:picChg>
        <pc:picChg chg="mod">
          <ac:chgData name="Shukla, Milind" userId="7c657c38-1375-4bf0-95bd-7ca819eff605" providerId="ADAL" clId="{DA6DE98B-33C4-4164-A854-56F2CC8C0293}" dt="2024-12-04T20:06:21.047" v="54" actId="1037"/>
          <ac:picMkLst>
            <pc:docMk/>
            <pc:sldMk cId="3858180384" sldId="3665"/>
            <ac:picMk id="1044" creationId="{D6E7A71C-3964-46AC-11DC-6F3FC3E06B85}"/>
          </ac:picMkLst>
        </pc:picChg>
        <pc:picChg chg="mod">
          <ac:chgData name="Shukla, Milind" userId="7c657c38-1375-4bf0-95bd-7ca819eff605" providerId="ADAL" clId="{DA6DE98B-33C4-4164-A854-56F2CC8C0293}" dt="2024-12-04T20:06:21.047" v="54" actId="1037"/>
          <ac:picMkLst>
            <pc:docMk/>
            <pc:sldMk cId="3858180384" sldId="3665"/>
            <ac:picMk id="1046" creationId="{101857FA-3EAD-6EBE-A26D-9A6F733D17A2}"/>
          </ac:picMkLst>
        </pc:picChg>
        <pc:picChg chg="del">
          <ac:chgData name="Shukla, Milind" userId="7c657c38-1375-4bf0-95bd-7ca819eff605" providerId="ADAL" clId="{DA6DE98B-33C4-4164-A854-56F2CC8C0293}" dt="2024-12-04T22:57:50.968" v="198" actId="478"/>
          <ac:picMkLst>
            <pc:docMk/>
            <pc:sldMk cId="3858180384" sldId="3665"/>
            <ac:picMk id="1052" creationId="{60D4FED8-2692-D851-8EC8-5967B83E68F3}"/>
          </ac:picMkLst>
        </pc:picChg>
        <pc:picChg chg="del">
          <ac:chgData name="Shukla, Milind" userId="7c657c38-1375-4bf0-95bd-7ca819eff605" providerId="ADAL" clId="{DA6DE98B-33C4-4164-A854-56F2CC8C0293}" dt="2024-12-04T20:15:02.417" v="172" actId="478"/>
          <ac:picMkLst>
            <pc:docMk/>
            <pc:sldMk cId="3858180384" sldId="3665"/>
            <ac:picMk id="1056" creationId="{EB5A96E0-3E26-7208-C0CA-EC074805EAB4}"/>
          </ac:picMkLst>
        </pc:picChg>
        <pc:picChg chg="del">
          <ac:chgData name="Shukla, Milind" userId="7c657c38-1375-4bf0-95bd-7ca819eff605" providerId="ADAL" clId="{DA6DE98B-33C4-4164-A854-56F2CC8C0293}" dt="2024-12-04T20:15:10.057" v="173" actId="478"/>
          <ac:picMkLst>
            <pc:docMk/>
            <pc:sldMk cId="3858180384" sldId="3665"/>
            <ac:picMk id="1060" creationId="{5A651CB8-FEFF-414C-8732-53FE565D7368}"/>
          </ac:picMkLst>
        </pc:picChg>
        <pc:cxnChg chg="add mod">
          <ac:chgData name="Shukla, Milind" userId="7c657c38-1375-4bf0-95bd-7ca819eff605" providerId="ADAL" clId="{DA6DE98B-33C4-4164-A854-56F2CC8C0293}" dt="2024-12-04T22:59:29.579" v="206" actId="1076"/>
          <ac:cxnSpMkLst>
            <pc:docMk/>
            <pc:sldMk cId="3858180384" sldId="3665"/>
            <ac:cxnSpMk id="6" creationId="{54269128-1B52-46E3-CEE5-7677805CB474}"/>
          </ac:cxnSpMkLst>
        </pc:cxnChg>
        <pc:cxnChg chg="add del mod">
          <ac:chgData name="Shukla, Milind" userId="7c657c38-1375-4bf0-95bd-7ca819eff605" providerId="ADAL" clId="{DA6DE98B-33C4-4164-A854-56F2CC8C0293}" dt="2024-12-04T22:59:54.709" v="213" actId="478"/>
          <ac:cxnSpMkLst>
            <pc:docMk/>
            <pc:sldMk cId="3858180384" sldId="3665"/>
            <ac:cxnSpMk id="20" creationId="{245AD4F2-CB7E-A2D4-3319-8FD2B67AADB5}"/>
          </ac:cxnSpMkLst>
        </pc:cxnChg>
        <pc:cxnChg chg="mod">
          <ac:chgData name="Shukla, Milind" userId="7c657c38-1375-4bf0-95bd-7ca819eff605" providerId="ADAL" clId="{DA6DE98B-33C4-4164-A854-56F2CC8C0293}" dt="2024-12-04T23:04:34.954" v="403" actId="1035"/>
          <ac:cxnSpMkLst>
            <pc:docMk/>
            <pc:sldMk cId="3858180384" sldId="3665"/>
            <ac:cxnSpMk id="21" creationId="{34BCA96A-815E-7461-D942-DFEA96330622}"/>
          </ac:cxnSpMkLst>
        </pc:cxnChg>
        <pc:cxnChg chg="add del mod">
          <ac:chgData name="Shukla, Milind" userId="7c657c38-1375-4bf0-95bd-7ca819eff605" providerId="ADAL" clId="{DA6DE98B-33C4-4164-A854-56F2CC8C0293}" dt="2024-12-04T23:04:56.547" v="480" actId="1035"/>
          <ac:cxnSpMkLst>
            <pc:docMk/>
            <pc:sldMk cId="3858180384" sldId="3665"/>
            <ac:cxnSpMk id="23" creationId="{2A315CE2-C7C0-500D-BD60-6B2765CB8044}"/>
          </ac:cxnSpMkLst>
        </pc:cxnChg>
        <pc:cxnChg chg="mod">
          <ac:chgData name="Shukla, Milind" userId="7c657c38-1375-4bf0-95bd-7ca819eff605" providerId="ADAL" clId="{DA6DE98B-33C4-4164-A854-56F2CC8C0293}" dt="2024-12-04T23:04:34.954" v="403" actId="1035"/>
          <ac:cxnSpMkLst>
            <pc:docMk/>
            <pc:sldMk cId="3858180384" sldId="3665"/>
            <ac:cxnSpMk id="25" creationId="{32DB9E17-A1B8-AB1A-C590-E48EF2610BD0}"/>
          </ac:cxnSpMkLst>
        </pc:cxnChg>
        <pc:cxnChg chg="add del mod">
          <ac:chgData name="Shukla, Milind" userId="7c657c38-1375-4bf0-95bd-7ca819eff605" providerId="ADAL" clId="{DA6DE98B-33C4-4164-A854-56F2CC8C0293}" dt="2024-12-04T23:04:56.547" v="480" actId="1035"/>
          <ac:cxnSpMkLst>
            <pc:docMk/>
            <pc:sldMk cId="3858180384" sldId="3665"/>
            <ac:cxnSpMk id="27" creationId="{E8A69F47-4851-F524-1A7F-C1B6B5C5A606}"/>
          </ac:cxnSpMkLst>
        </pc:cxnChg>
        <pc:cxnChg chg="add">
          <ac:chgData name="Shukla, Milind" userId="7c657c38-1375-4bf0-95bd-7ca819eff605" providerId="ADAL" clId="{DA6DE98B-33C4-4164-A854-56F2CC8C0293}" dt="2024-12-04T23:00:13.756" v="214" actId="11529"/>
          <ac:cxnSpMkLst>
            <pc:docMk/>
            <pc:sldMk cId="3858180384" sldId="3665"/>
            <ac:cxnSpMk id="28" creationId="{0CAD8060-EAA4-751F-6BF2-3FBAE14C1D12}"/>
          </ac:cxnSpMkLst>
        </pc:cxnChg>
        <pc:cxnChg chg="mod">
          <ac:chgData name="Shukla, Milind" userId="7c657c38-1375-4bf0-95bd-7ca819eff605" providerId="ADAL" clId="{DA6DE98B-33C4-4164-A854-56F2CC8C0293}" dt="2024-12-04T22:57:56.796" v="199" actId="14100"/>
          <ac:cxnSpMkLst>
            <pc:docMk/>
            <pc:sldMk cId="3858180384" sldId="3665"/>
            <ac:cxnSpMk id="37" creationId="{F903DBAF-4356-3168-FF0A-7568C6DFF1F3}"/>
          </ac:cxnSpMkLst>
        </pc:cxnChg>
        <pc:cxnChg chg="mod">
          <ac:chgData name="Shukla, Milind" userId="7c657c38-1375-4bf0-95bd-7ca819eff605" providerId="ADAL" clId="{DA6DE98B-33C4-4164-A854-56F2CC8C0293}" dt="2024-12-04T22:58:03.840" v="200" actId="14100"/>
          <ac:cxnSpMkLst>
            <pc:docMk/>
            <pc:sldMk cId="3858180384" sldId="3665"/>
            <ac:cxnSpMk id="39" creationId="{98D26AA9-069A-BDAB-2657-2AD5CDEA6AA2}"/>
          </ac:cxnSpMkLst>
        </pc:cxnChg>
        <pc:cxnChg chg="mod">
          <ac:chgData name="Shukla, Milind" userId="7c657c38-1375-4bf0-95bd-7ca819eff605" providerId="ADAL" clId="{DA6DE98B-33C4-4164-A854-56F2CC8C0293}" dt="2024-12-04T23:04:10.019" v="317" actId="1037"/>
          <ac:cxnSpMkLst>
            <pc:docMk/>
            <pc:sldMk cId="3858180384" sldId="3665"/>
            <ac:cxnSpMk id="41" creationId="{4E98B9FC-6694-4DF5-2282-9EC6987D173F}"/>
          </ac:cxnSpMkLst>
        </pc:cxnChg>
        <pc:cxnChg chg="mod">
          <ac:chgData name="Shukla, Milind" userId="7c657c38-1375-4bf0-95bd-7ca819eff605" providerId="ADAL" clId="{DA6DE98B-33C4-4164-A854-56F2CC8C0293}" dt="2024-12-04T23:04:18.775" v="358" actId="1037"/>
          <ac:cxnSpMkLst>
            <pc:docMk/>
            <pc:sldMk cId="3858180384" sldId="3665"/>
            <ac:cxnSpMk id="43" creationId="{2F316F3E-4B6A-08CB-9917-39AF5D972641}"/>
          </ac:cxnSpMkLst>
        </pc:cxnChg>
      </pc:sldChg>
      <pc:sldChg chg="addSp delSp modSp mod ord">
        <pc:chgData name="Shukla, Milind" userId="7c657c38-1375-4bf0-95bd-7ca819eff605" providerId="ADAL" clId="{DA6DE98B-33C4-4164-A854-56F2CC8C0293}" dt="2024-12-05T00:20:44.733" v="2153" actId="20577"/>
        <pc:sldMkLst>
          <pc:docMk/>
          <pc:sldMk cId="337730550" sldId="3666"/>
        </pc:sldMkLst>
        <pc:spChg chg="mod">
          <ac:chgData name="Shukla, Milind" userId="7c657c38-1375-4bf0-95bd-7ca819eff605" providerId="ADAL" clId="{DA6DE98B-33C4-4164-A854-56F2CC8C0293}" dt="2024-12-04T23:07:26.325" v="604" actId="20577"/>
          <ac:spMkLst>
            <pc:docMk/>
            <pc:sldMk cId="337730550" sldId="3666"/>
            <ac:spMk id="2" creationId="{6DEDBBD2-E261-4F73-A638-3441B4983DD4}"/>
          </ac:spMkLst>
        </pc:spChg>
        <pc:spChg chg="del">
          <ac:chgData name="Shukla, Milind" userId="7c657c38-1375-4bf0-95bd-7ca819eff605" providerId="ADAL" clId="{DA6DE98B-33C4-4164-A854-56F2CC8C0293}" dt="2024-12-05T00:16:30.896" v="1980" actId="478"/>
          <ac:spMkLst>
            <pc:docMk/>
            <pc:sldMk cId="337730550" sldId="3666"/>
            <ac:spMk id="7" creationId="{D40BB730-C2D1-7021-9FA4-A8A149AF6C8F}"/>
          </ac:spMkLst>
        </pc:spChg>
        <pc:spChg chg="del">
          <ac:chgData name="Shukla, Milind" userId="7c657c38-1375-4bf0-95bd-7ca819eff605" providerId="ADAL" clId="{DA6DE98B-33C4-4164-A854-56F2CC8C0293}" dt="2024-12-04T23:14:10.849" v="722" actId="478"/>
          <ac:spMkLst>
            <pc:docMk/>
            <pc:sldMk cId="337730550" sldId="3666"/>
            <ac:spMk id="9" creationId="{01C4021D-39CF-BF68-A314-ED2A419F4737}"/>
          </ac:spMkLst>
        </pc:spChg>
        <pc:graphicFrameChg chg="add mod">
          <ac:chgData name="Shukla, Milind" userId="7c657c38-1375-4bf0-95bd-7ca819eff605" providerId="ADAL" clId="{DA6DE98B-33C4-4164-A854-56F2CC8C0293}" dt="2024-12-04T19:35:48.052" v="4"/>
          <ac:graphicFrameMkLst>
            <pc:docMk/>
            <pc:sldMk cId="337730550" sldId="3666"/>
            <ac:graphicFrameMk id="4" creationId="{8FEB7952-F7A7-C6AA-BA11-5BB9DC2CC4FC}"/>
          </ac:graphicFrameMkLst>
        </pc:graphicFrameChg>
        <pc:graphicFrameChg chg="mod modGraphic">
          <ac:chgData name="Shukla, Milind" userId="7c657c38-1375-4bf0-95bd-7ca819eff605" providerId="ADAL" clId="{DA6DE98B-33C4-4164-A854-56F2CC8C0293}" dt="2024-12-05T00:20:44.733" v="2153" actId="20577"/>
          <ac:graphicFrameMkLst>
            <pc:docMk/>
            <pc:sldMk cId="337730550" sldId="3666"/>
            <ac:graphicFrameMk id="5" creationId="{83FDFAE5-F0E6-BA02-1167-E548E4AFB6AB}"/>
          </ac:graphicFrameMkLst>
        </pc:graphicFrameChg>
      </pc:sldChg>
      <pc:sldChg chg="modSp mod">
        <pc:chgData name="Shukla, Milind" userId="7c657c38-1375-4bf0-95bd-7ca819eff605" providerId="ADAL" clId="{DA6DE98B-33C4-4164-A854-56F2CC8C0293}" dt="2024-12-05T00:19:30.021" v="2111" actId="20577"/>
        <pc:sldMkLst>
          <pc:docMk/>
          <pc:sldMk cId="3154505981" sldId="3667"/>
        </pc:sldMkLst>
        <pc:spChg chg="mod">
          <ac:chgData name="Shukla, Milind" userId="7c657c38-1375-4bf0-95bd-7ca819eff605" providerId="ADAL" clId="{DA6DE98B-33C4-4164-A854-56F2CC8C0293}" dt="2024-12-05T00:19:30.021" v="2111" actId="20577"/>
          <ac:spMkLst>
            <pc:docMk/>
            <pc:sldMk cId="3154505981" sldId="3667"/>
            <ac:spMk id="14" creationId="{D12072E4-6EC1-341D-108B-F9CFDCAFF386}"/>
          </ac:spMkLst>
        </pc:spChg>
      </pc:sldChg>
      <pc:sldChg chg="addSp delSp modSp mod">
        <pc:chgData name="Shukla, Milind" userId="7c657c38-1375-4bf0-95bd-7ca819eff605" providerId="ADAL" clId="{DA6DE98B-33C4-4164-A854-56F2CC8C0293}" dt="2024-12-05T00:26:02.331" v="2407" actId="14100"/>
        <pc:sldMkLst>
          <pc:docMk/>
          <pc:sldMk cId="1547886524" sldId="3668"/>
        </pc:sldMkLst>
        <pc:spChg chg="add mod">
          <ac:chgData name="Shukla, Milind" userId="7c657c38-1375-4bf0-95bd-7ca819eff605" providerId="ADAL" clId="{DA6DE98B-33C4-4164-A854-56F2CC8C0293}" dt="2024-12-05T00:23:11.185" v="2351" actId="1037"/>
          <ac:spMkLst>
            <pc:docMk/>
            <pc:sldMk cId="1547886524" sldId="3668"/>
            <ac:spMk id="2" creationId="{40C0B36C-3B96-E5E3-B9E7-E18711534A57}"/>
          </ac:spMkLst>
        </pc:spChg>
        <pc:spChg chg="del">
          <ac:chgData name="Shukla, Milind" userId="7c657c38-1375-4bf0-95bd-7ca819eff605" providerId="ADAL" clId="{DA6DE98B-33C4-4164-A854-56F2CC8C0293}" dt="2024-12-04T20:06:46.102" v="55" actId="478"/>
          <ac:spMkLst>
            <pc:docMk/>
            <pc:sldMk cId="1547886524" sldId="3668"/>
            <ac:spMk id="3" creationId="{9AD62BA5-7F88-C98B-CE5F-8E5FFB1F2B40}"/>
          </ac:spMkLst>
        </pc:spChg>
        <pc:spChg chg="add mod">
          <ac:chgData name="Shukla, Milind" userId="7c657c38-1375-4bf0-95bd-7ca819eff605" providerId="ADAL" clId="{DA6DE98B-33C4-4164-A854-56F2CC8C0293}" dt="2024-12-05T00:23:11.185" v="2351" actId="1037"/>
          <ac:spMkLst>
            <pc:docMk/>
            <pc:sldMk cId="1547886524" sldId="3668"/>
            <ac:spMk id="3" creationId="{AF1B1B3D-4ACA-E7C7-AD82-149C802893D5}"/>
          </ac:spMkLst>
        </pc:spChg>
        <pc:spChg chg="add mod">
          <ac:chgData name="Shukla, Milind" userId="7c657c38-1375-4bf0-95bd-7ca819eff605" providerId="ADAL" clId="{DA6DE98B-33C4-4164-A854-56F2CC8C0293}" dt="2024-12-05T00:22:33.435" v="2287" actId="1038"/>
          <ac:spMkLst>
            <pc:docMk/>
            <pc:sldMk cId="1547886524" sldId="3668"/>
            <ac:spMk id="4" creationId="{05067EBC-5F4E-3822-1A0A-FB9EAD044A7A}"/>
          </ac:spMkLst>
        </pc:spChg>
        <pc:spChg chg="del">
          <ac:chgData name="Shukla, Milind" userId="7c657c38-1375-4bf0-95bd-7ca819eff605" providerId="ADAL" clId="{DA6DE98B-33C4-4164-A854-56F2CC8C0293}" dt="2024-12-04T20:06:52.931" v="56" actId="478"/>
          <ac:spMkLst>
            <pc:docMk/>
            <pc:sldMk cId="1547886524" sldId="3668"/>
            <ac:spMk id="4" creationId="{40D4920B-B3A7-9224-797C-F2C5DEF00F81}"/>
          </ac:spMkLst>
        </pc:spChg>
        <pc:spChg chg="mod">
          <ac:chgData name="Shukla, Milind" userId="7c657c38-1375-4bf0-95bd-7ca819eff605" providerId="ADAL" clId="{DA6DE98B-33C4-4164-A854-56F2CC8C0293}" dt="2024-12-05T00:19:16.206" v="2107" actId="20577"/>
          <ac:spMkLst>
            <pc:docMk/>
            <pc:sldMk cId="1547886524" sldId="3668"/>
            <ac:spMk id="5" creationId="{E4037AE4-101A-8618-B22A-4A3C267F3EA5}"/>
          </ac:spMkLst>
        </pc:spChg>
        <pc:spChg chg="mod">
          <ac:chgData name="Shukla, Milind" userId="7c657c38-1375-4bf0-95bd-7ca819eff605" providerId="ADAL" clId="{DA6DE98B-33C4-4164-A854-56F2CC8C0293}" dt="2024-12-04T23:07:40.444" v="606"/>
          <ac:spMkLst>
            <pc:docMk/>
            <pc:sldMk cId="1547886524" sldId="3668"/>
            <ac:spMk id="6" creationId="{E72696A6-A0C9-2C3F-4D56-A426BA50B479}"/>
          </ac:spMkLst>
        </pc:spChg>
        <pc:spChg chg="add mod">
          <ac:chgData name="Shukla, Milind" userId="7c657c38-1375-4bf0-95bd-7ca819eff605" providerId="ADAL" clId="{DA6DE98B-33C4-4164-A854-56F2CC8C0293}" dt="2024-12-05T00:22:33.435" v="2287" actId="1038"/>
          <ac:spMkLst>
            <pc:docMk/>
            <pc:sldMk cId="1547886524" sldId="3668"/>
            <ac:spMk id="19" creationId="{1F76ABDF-94A8-0AA5-1EAC-F3E16EC51072}"/>
          </ac:spMkLst>
        </pc:spChg>
        <pc:spChg chg="add mod">
          <ac:chgData name="Shukla, Milind" userId="7c657c38-1375-4bf0-95bd-7ca819eff605" providerId="ADAL" clId="{DA6DE98B-33C4-4164-A854-56F2CC8C0293}" dt="2024-12-05T00:16:59.796" v="2000" actId="1038"/>
          <ac:spMkLst>
            <pc:docMk/>
            <pc:sldMk cId="1547886524" sldId="3668"/>
            <ac:spMk id="23" creationId="{0C3450E1-0B2D-3208-A3F8-4A4765C5AD34}"/>
          </ac:spMkLst>
        </pc:spChg>
        <pc:spChg chg="add mod">
          <ac:chgData name="Shukla, Milind" userId="7c657c38-1375-4bf0-95bd-7ca819eff605" providerId="ADAL" clId="{DA6DE98B-33C4-4164-A854-56F2CC8C0293}" dt="2024-12-04T20:11:11.445" v="157"/>
          <ac:spMkLst>
            <pc:docMk/>
            <pc:sldMk cId="1547886524" sldId="3668"/>
            <ac:spMk id="23" creationId="{47541AFD-6A4B-AFAD-7043-3C3B9E805E08}"/>
          </ac:spMkLst>
        </pc:spChg>
        <pc:spChg chg="add mod">
          <ac:chgData name="Shukla, Milind" userId="7c657c38-1375-4bf0-95bd-7ca819eff605" providerId="ADAL" clId="{DA6DE98B-33C4-4164-A854-56F2CC8C0293}" dt="2024-12-05T00:18:33.594" v="2098" actId="1076"/>
          <ac:spMkLst>
            <pc:docMk/>
            <pc:sldMk cId="1547886524" sldId="3668"/>
            <ac:spMk id="24" creationId="{16FB706C-679A-B305-1585-5FE7836111BD}"/>
          </ac:spMkLst>
        </pc:spChg>
        <pc:spChg chg="add mod">
          <ac:chgData name="Shukla, Milind" userId="7c657c38-1375-4bf0-95bd-7ca819eff605" providerId="ADAL" clId="{DA6DE98B-33C4-4164-A854-56F2CC8C0293}" dt="2024-12-04T20:11:11.445" v="157"/>
          <ac:spMkLst>
            <pc:docMk/>
            <pc:sldMk cId="1547886524" sldId="3668"/>
            <ac:spMk id="24" creationId="{9199643A-0EE9-966D-4D9D-D3D36FF30E70}"/>
          </ac:spMkLst>
        </pc:spChg>
        <pc:spChg chg="add mod">
          <ac:chgData name="Shukla, Milind" userId="7c657c38-1375-4bf0-95bd-7ca819eff605" providerId="ADAL" clId="{DA6DE98B-33C4-4164-A854-56F2CC8C0293}" dt="2024-12-05T00:16:59.796" v="2000" actId="1038"/>
          <ac:spMkLst>
            <pc:docMk/>
            <pc:sldMk cId="1547886524" sldId="3668"/>
            <ac:spMk id="25" creationId="{C612CDD4-70B2-CE41-AD21-E6842006AE70}"/>
          </ac:spMkLst>
        </pc:spChg>
        <pc:spChg chg="add mod">
          <ac:chgData name="Shukla, Milind" userId="7c657c38-1375-4bf0-95bd-7ca819eff605" providerId="ADAL" clId="{DA6DE98B-33C4-4164-A854-56F2CC8C0293}" dt="2024-12-04T20:11:11.445" v="157"/>
          <ac:spMkLst>
            <pc:docMk/>
            <pc:sldMk cId="1547886524" sldId="3668"/>
            <ac:spMk id="25" creationId="{D0BF1330-DC30-7C13-646F-FCCD3FDE451B}"/>
          </ac:spMkLst>
        </pc:spChg>
        <pc:spChg chg="add mod">
          <ac:chgData name="Shukla, Milind" userId="7c657c38-1375-4bf0-95bd-7ca819eff605" providerId="ADAL" clId="{DA6DE98B-33C4-4164-A854-56F2CC8C0293}" dt="2024-12-05T00:23:11.185" v="2351" actId="1037"/>
          <ac:spMkLst>
            <pc:docMk/>
            <pc:sldMk cId="1547886524" sldId="3668"/>
            <ac:spMk id="26" creationId="{940F8D2B-B7C5-BAF9-4459-15547F5EB3EF}"/>
          </ac:spMkLst>
        </pc:spChg>
        <pc:spChg chg="add del mod">
          <ac:chgData name="Shukla, Milind" userId="7c657c38-1375-4bf0-95bd-7ca819eff605" providerId="ADAL" clId="{DA6DE98B-33C4-4164-A854-56F2CC8C0293}" dt="2024-12-05T00:07:15.580" v="1670" actId="478"/>
          <ac:spMkLst>
            <pc:docMk/>
            <pc:sldMk cId="1547886524" sldId="3668"/>
            <ac:spMk id="27" creationId="{8461C0A0-7175-0E8E-5F1E-71C3251DF62D}"/>
          </ac:spMkLst>
        </pc:spChg>
        <pc:spChg chg="add mod">
          <ac:chgData name="Shukla, Milind" userId="7c657c38-1375-4bf0-95bd-7ca819eff605" providerId="ADAL" clId="{DA6DE98B-33C4-4164-A854-56F2CC8C0293}" dt="2024-12-05T00:17:13.857" v="2020" actId="1037"/>
          <ac:spMkLst>
            <pc:docMk/>
            <pc:sldMk cId="1547886524" sldId="3668"/>
            <ac:spMk id="28" creationId="{B433EE5E-77A9-9AE2-3878-01CCD585C5FB}"/>
          </ac:spMkLst>
        </pc:spChg>
        <pc:spChg chg="add del mod">
          <ac:chgData name="Shukla, Milind" userId="7c657c38-1375-4bf0-95bd-7ca819eff605" providerId="ADAL" clId="{DA6DE98B-33C4-4164-A854-56F2CC8C0293}" dt="2024-12-04T23:31:46.055" v="1075" actId="478"/>
          <ac:spMkLst>
            <pc:docMk/>
            <pc:sldMk cId="1547886524" sldId="3668"/>
            <ac:spMk id="29" creationId="{A6BD6BAA-5309-331F-0FB1-3DF842699A5E}"/>
          </ac:spMkLst>
        </pc:spChg>
        <pc:spChg chg="add del mod">
          <ac:chgData name="Shukla, Milind" userId="7c657c38-1375-4bf0-95bd-7ca819eff605" providerId="ADAL" clId="{DA6DE98B-33C4-4164-A854-56F2CC8C0293}" dt="2024-12-04T23:32:00.898" v="1079" actId="478"/>
          <ac:spMkLst>
            <pc:docMk/>
            <pc:sldMk cId="1547886524" sldId="3668"/>
            <ac:spMk id="30" creationId="{F72D0C4B-CBB2-1450-0DA5-6887B103151F}"/>
          </ac:spMkLst>
        </pc:spChg>
        <pc:spChg chg="add del mod">
          <ac:chgData name="Shukla, Milind" userId="7c657c38-1375-4bf0-95bd-7ca819eff605" providerId="ADAL" clId="{DA6DE98B-33C4-4164-A854-56F2CC8C0293}" dt="2024-12-04T23:31:58.273" v="1078" actId="478"/>
          <ac:spMkLst>
            <pc:docMk/>
            <pc:sldMk cId="1547886524" sldId="3668"/>
            <ac:spMk id="31" creationId="{A87DEED7-75B3-CC2A-A5FE-F75733FEC110}"/>
          </ac:spMkLst>
        </pc:spChg>
        <pc:spChg chg="add del mod">
          <ac:chgData name="Shukla, Milind" userId="7c657c38-1375-4bf0-95bd-7ca819eff605" providerId="ADAL" clId="{DA6DE98B-33C4-4164-A854-56F2CC8C0293}" dt="2024-12-04T23:31:56.057" v="1077" actId="478"/>
          <ac:spMkLst>
            <pc:docMk/>
            <pc:sldMk cId="1547886524" sldId="3668"/>
            <ac:spMk id="32" creationId="{0C5C3BC5-EDF3-7284-936A-75CDA1501211}"/>
          </ac:spMkLst>
        </pc:spChg>
        <pc:spChg chg="add mod">
          <ac:chgData name="Shukla, Milind" userId="7c657c38-1375-4bf0-95bd-7ca819eff605" providerId="ADAL" clId="{DA6DE98B-33C4-4164-A854-56F2CC8C0293}" dt="2024-12-05T00:17:13.857" v="2020" actId="1037"/>
          <ac:spMkLst>
            <pc:docMk/>
            <pc:sldMk cId="1547886524" sldId="3668"/>
            <ac:spMk id="33" creationId="{CE371FA1-6062-5AE2-4A94-9D8CB7E3E25E}"/>
          </ac:spMkLst>
        </pc:spChg>
        <pc:spChg chg="add del mod">
          <ac:chgData name="Shukla, Milind" userId="7c657c38-1375-4bf0-95bd-7ca819eff605" providerId="ADAL" clId="{DA6DE98B-33C4-4164-A854-56F2CC8C0293}" dt="2024-12-04T23:36:48.357" v="1114" actId="478"/>
          <ac:spMkLst>
            <pc:docMk/>
            <pc:sldMk cId="1547886524" sldId="3668"/>
            <ac:spMk id="34" creationId="{95D2D191-1F8D-45BF-CFB5-C2E77A23E276}"/>
          </ac:spMkLst>
        </pc:spChg>
        <pc:spChg chg="add del mod">
          <ac:chgData name="Shukla, Milind" userId="7c657c38-1375-4bf0-95bd-7ca819eff605" providerId="ADAL" clId="{DA6DE98B-33C4-4164-A854-56F2CC8C0293}" dt="2024-12-04T23:36:56.004" v="1115" actId="478"/>
          <ac:spMkLst>
            <pc:docMk/>
            <pc:sldMk cId="1547886524" sldId="3668"/>
            <ac:spMk id="35" creationId="{BFA98A23-CD4D-27E6-E123-8BDFA63675A5}"/>
          </ac:spMkLst>
        </pc:spChg>
        <pc:spChg chg="add mod">
          <ac:chgData name="Shukla, Milind" userId="7c657c38-1375-4bf0-95bd-7ca819eff605" providerId="ADAL" clId="{DA6DE98B-33C4-4164-A854-56F2CC8C0293}" dt="2024-12-05T00:17:13.857" v="2020" actId="1037"/>
          <ac:spMkLst>
            <pc:docMk/>
            <pc:sldMk cId="1547886524" sldId="3668"/>
            <ac:spMk id="36" creationId="{F80E5438-7205-6387-B9FA-D9676B2A52C1}"/>
          </ac:spMkLst>
        </pc:spChg>
        <pc:spChg chg="add mod">
          <ac:chgData name="Shukla, Milind" userId="7c657c38-1375-4bf0-95bd-7ca819eff605" providerId="ADAL" clId="{DA6DE98B-33C4-4164-A854-56F2CC8C0293}" dt="2024-12-05T00:17:13.857" v="2020" actId="1037"/>
          <ac:spMkLst>
            <pc:docMk/>
            <pc:sldMk cId="1547886524" sldId="3668"/>
            <ac:spMk id="37" creationId="{7284564E-B4A7-1DC4-B7F8-01E57C1123BC}"/>
          </ac:spMkLst>
        </pc:spChg>
        <pc:spChg chg="add mod">
          <ac:chgData name="Shukla, Milind" userId="7c657c38-1375-4bf0-95bd-7ca819eff605" providerId="ADAL" clId="{DA6DE98B-33C4-4164-A854-56F2CC8C0293}" dt="2024-12-04T23:38:20.774" v="1141"/>
          <ac:spMkLst>
            <pc:docMk/>
            <pc:sldMk cId="1547886524" sldId="3668"/>
            <ac:spMk id="38" creationId="{5337A308-BDAB-9FFB-ED64-59542B95210E}"/>
          </ac:spMkLst>
        </pc:spChg>
        <pc:spChg chg="add del mod">
          <ac:chgData name="Shukla, Milind" userId="7c657c38-1375-4bf0-95bd-7ca819eff605" providerId="ADAL" clId="{DA6DE98B-33C4-4164-A854-56F2CC8C0293}" dt="2024-12-04T23:42:55.008" v="1247" actId="478"/>
          <ac:spMkLst>
            <pc:docMk/>
            <pc:sldMk cId="1547886524" sldId="3668"/>
            <ac:spMk id="41" creationId="{58B813B4-8E30-5677-C138-3B1DEBD167B7}"/>
          </ac:spMkLst>
        </pc:spChg>
        <pc:spChg chg="add mod">
          <ac:chgData name="Shukla, Milind" userId="7c657c38-1375-4bf0-95bd-7ca819eff605" providerId="ADAL" clId="{DA6DE98B-33C4-4164-A854-56F2CC8C0293}" dt="2024-12-05T00:07:28.619" v="1682" actId="1036"/>
          <ac:spMkLst>
            <pc:docMk/>
            <pc:sldMk cId="1547886524" sldId="3668"/>
            <ac:spMk id="43" creationId="{1A0CB3B1-ABE1-8DA7-C8CC-9D022C82F36F}"/>
          </ac:spMkLst>
        </pc:spChg>
        <pc:spChg chg="add mod">
          <ac:chgData name="Shukla, Milind" userId="7c657c38-1375-4bf0-95bd-7ca819eff605" providerId="ADAL" clId="{DA6DE98B-33C4-4164-A854-56F2CC8C0293}" dt="2024-12-05T00:07:28.619" v="1682" actId="1036"/>
          <ac:spMkLst>
            <pc:docMk/>
            <pc:sldMk cId="1547886524" sldId="3668"/>
            <ac:spMk id="44" creationId="{0AC0B52A-46E5-7397-EC12-406A09321E85}"/>
          </ac:spMkLst>
        </pc:spChg>
        <pc:spChg chg="add mod">
          <ac:chgData name="Shukla, Milind" userId="7c657c38-1375-4bf0-95bd-7ca819eff605" providerId="ADAL" clId="{DA6DE98B-33C4-4164-A854-56F2CC8C0293}" dt="2024-12-05T00:07:28.619" v="1682" actId="1036"/>
          <ac:spMkLst>
            <pc:docMk/>
            <pc:sldMk cId="1547886524" sldId="3668"/>
            <ac:spMk id="46" creationId="{1926D98B-D985-8091-A6A3-2D3FF48E4F0F}"/>
          </ac:spMkLst>
        </pc:spChg>
        <pc:spChg chg="add mod">
          <ac:chgData name="Shukla, Milind" userId="7c657c38-1375-4bf0-95bd-7ca819eff605" providerId="ADAL" clId="{DA6DE98B-33C4-4164-A854-56F2CC8C0293}" dt="2024-12-05T00:07:28.619" v="1682" actId="1036"/>
          <ac:spMkLst>
            <pc:docMk/>
            <pc:sldMk cId="1547886524" sldId="3668"/>
            <ac:spMk id="47" creationId="{CD40AB22-BAA3-3CD7-82D4-FEE7E77F55F0}"/>
          </ac:spMkLst>
        </pc:spChg>
        <pc:spChg chg="add mod">
          <ac:chgData name="Shukla, Milind" userId="7c657c38-1375-4bf0-95bd-7ca819eff605" providerId="ADAL" clId="{DA6DE98B-33C4-4164-A854-56F2CC8C0293}" dt="2024-12-05T00:07:28.619" v="1682" actId="1036"/>
          <ac:spMkLst>
            <pc:docMk/>
            <pc:sldMk cId="1547886524" sldId="3668"/>
            <ac:spMk id="48" creationId="{8C2A7643-F8DC-5A3C-35B9-241FFAC049A3}"/>
          </ac:spMkLst>
        </pc:spChg>
        <pc:spChg chg="add mod">
          <ac:chgData name="Shukla, Milind" userId="7c657c38-1375-4bf0-95bd-7ca819eff605" providerId="ADAL" clId="{DA6DE98B-33C4-4164-A854-56F2CC8C0293}" dt="2024-12-05T00:13:02.413" v="1839" actId="20577"/>
          <ac:spMkLst>
            <pc:docMk/>
            <pc:sldMk cId="1547886524" sldId="3668"/>
            <ac:spMk id="49" creationId="{9A601BF8-8432-F614-4FE6-65510E35E59A}"/>
          </ac:spMkLst>
        </pc:spChg>
        <pc:spChg chg="add mod">
          <ac:chgData name="Shukla, Milind" userId="7c657c38-1375-4bf0-95bd-7ca819eff605" providerId="ADAL" clId="{DA6DE98B-33C4-4164-A854-56F2CC8C0293}" dt="2024-12-05T00:07:28.619" v="1682" actId="1036"/>
          <ac:spMkLst>
            <pc:docMk/>
            <pc:sldMk cId="1547886524" sldId="3668"/>
            <ac:spMk id="50" creationId="{3D04C0CB-4826-D477-A2C7-A32EF29992A4}"/>
          </ac:spMkLst>
        </pc:spChg>
        <pc:spChg chg="add mod">
          <ac:chgData name="Shukla, Milind" userId="7c657c38-1375-4bf0-95bd-7ca819eff605" providerId="ADAL" clId="{DA6DE98B-33C4-4164-A854-56F2CC8C0293}" dt="2024-12-05T00:22:41.456" v="2309" actId="1037"/>
          <ac:spMkLst>
            <pc:docMk/>
            <pc:sldMk cId="1547886524" sldId="3668"/>
            <ac:spMk id="51" creationId="{DAFF2917-7812-F24C-4ED7-34AE5FD0272A}"/>
          </ac:spMkLst>
        </pc:spChg>
        <pc:spChg chg="add mod">
          <ac:chgData name="Shukla, Milind" userId="7c657c38-1375-4bf0-95bd-7ca819eff605" providerId="ADAL" clId="{DA6DE98B-33C4-4164-A854-56F2CC8C0293}" dt="2024-12-04T23:57:37.062" v="1522" actId="20577"/>
          <ac:spMkLst>
            <pc:docMk/>
            <pc:sldMk cId="1547886524" sldId="3668"/>
            <ac:spMk id="57" creationId="{B2E82DD9-90F1-1077-D9F6-13CDB0258000}"/>
          </ac:spMkLst>
        </pc:spChg>
        <pc:spChg chg="add mod ord">
          <ac:chgData name="Shukla, Milind" userId="7c657c38-1375-4bf0-95bd-7ca819eff605" providerId="ADAL" clId="{DA6DE98B-33C4-4164-A854-56F2CC8C0293}" dt="2024-12-05T00:07:28.619" v="1682" actId="1036"/>
          <ac:spMkLst>
            <pc:docMk/>
            <pc:sldMk cId="1547886524" sldId="3668"/>
            <ac:spMk id="2076" creationId="{C4F8E74F-94DA-3413-91ED-EAFE8D901ED4}"/>
          </ac:spMkLst>
        </pc:spChg>
        <pc:spChg chg="add mod">
          <ac:chgData name="Shukla, Milind" userId="7c657c38-1375-4bf0-95bd-7ca819eff605" providerId="ADAL" clId="{DA6DE98B-33C4-4164-A854-56F2CC8C0293}" dt="2024-12-05T00:23:11.185" v="2351" actId="1037"/>
          <ac:spMkLst>
            <pc:docMk/>
            <pc:sldMk cId="1547886524" sldId="3668"/>
            <ac:spMk id="2077" creationId="{27CCDFDA-9E15-9ECE-CD8D-981F4AEFED33}"/>
          </ac:spMkLst>
        </pc:spChg>
        <pc:spChg chg="add mod">
          <ac:chgData name="Shukla, Milind" userId="7c657c38-1375-4bf0-95bd-7ca819eff605" providerId="ADAL" clId="{DA6DE98B-33C4-4164-A854-56F2CC8C0293}" dt="2024-12-05T00:19:46.732" v="2112" actId="1076"/>
          <ac:spMkLst>
            <pc:docMk/>
            <pc:sldMk cId="1547886524" sldId="3668"/>
            <ac:spMk id="2078" creationId="{2B104167-D98C-7C4C-D9FC-BD1BDCF5DB48}"/>
          </ac:spMkLst>
        </pc:spChg>
        <pc:spChg chg="add mod">
          <ac:chgData name="Shukla, Milind" userId="7c657c38-1375-4bf0-95bd-7ca819eff605" providerId="ADAL" clId="{DA6DE98B-33C4-4164-A854-56F2CC8C0293}" dt="2024-12-05T00:17:13.857" v="2020" actId="1037"/>
          <ac:spMkLst>
            <pc:docMk/>
            <pc:sldMk cId="1547886524" sldId="3668"/>
            <ac:spMk id="2079" creationId="{66991061-DA7B-FBCE-96E8-808B9AC7F834}"/>
          </ac:spMkLst>
        </pc:spChg>
        <pc:spChg chg="add mod">
          <ac:chgData name="Shukla, Milind" userId="7c657c38-1375-4bf0-95bd-7ca819eff605" providerId="ADAL" clId="{DA6DE98B-33C4-4164-A854-56F2CC8C0293}" dt="2024-12-05T00:18:17.811" v="2097" actId="1038"/>
          <ac:spMkLst>
            <pc:docMk/>
            <pc:sldMk cId="1547886524" sldId="3668"/>
            <ac:spMk id="2082" creationId="{A761B8D9-CD0C-9AC3-25DC-07E1851AAB31}"/>
          </ac:spMkLst>
        </pc:spChg>
        <pc:spChg chg="add mod">
          <ac:chgData name="Shukla, Milind" userId="7c657c38-1375-4bf0-95bd-7ca819eff605" providerId="ADAL" clId="{DA6DE98B-33C4-4164-A854-56F2CC8C0293}" dt="2024-12-05T00:25:11.258" v="2390" actId="1076"/>
          <ac:spMkLst>
            <pc:docMk/>
            <pc:sldMk cId="1547886524" sldId="3668"/>
            <ac:spMk id="2089" creationId="{0F9DEF88-A23B-045A-4CBC-C09F4A5B7C14}"/>
          </ac:spMkLst>
        </pc:spChg>
        <pc:picChg chg="add mod">
          <ac:chgData name="Shukla, Milind" userId="7c657c38-1375-4bf0-95bd-7ca819eff605" providerId="ADAL" clId="{DA6DE98B-33C4-4164-A854-56F2CC8C0293}" dt="2024-12-05T00:22:33.435" v="2287" actId="1038"/>
          <ac:picMkLst>
            <pc:docMk/>
            <pc:sldMk cId="1547886524" sldId="3668"/>
            <ac:picMk id="7" creationId="{31952C30-3194-9997-7CD0-AC2EBDD7E126}"/>
          </ac:picMkLst>
        </pc:picChg>
        <pc:picChg chg="add mod">
          <ac:chgData name="Shukla, Milind" userId="7c657c38-1375-4bf0-95bd-7ca819eff605" providerId="ADAL" clId="{DA6DE98B-33C4-4164-A854-56F2CC8C0293}" dt="2024-12-05T00:22:33.435" v="2287" actId="1038"/>
          <ac:picMkLst>
            <pc:docMk/>
            <pc:sldMk cId="1547886524" sldId="3668"/>
            <ac:picMk id="8" creationId="{9585299D-82D8-E1A0-D1CA-BEE6EE0734C6}"/>
          </ac:picMkLst>
        </pc:picChg>
        <pc:picChg chg="add mod">
          <ac:chgData name="Shukla, Milind" userId="7c657c38-1375-4bf0-95bd-7ca819eff605" providerId="ADAL" clId="{DA6DE98B-33C4-4164-A854-56F2CC8C0293}" dt="2024-12-05T00:22:33.435" v="2287" actId="1038"/>
          <ac:picMkLst>
            <pc:docMk/>
            <pc:sldMk cId="1547886524" sldId="3668"/>
            <ac:picMk id="9" creationId="{8DA88B44-B9BE-0BBF-23EB-9AB39A7D1EF1}"/>
          </ac:picMkLst>
        </pc:picChg>
        <pc:picChg chg="add mod">
          <ac:chgData name="Shukla, Milind" userId="7c657c38-1375-4bf0-95bd-7ca819eff605" providerId="ADAL" clId="{DA6DE98B-33C4-4164-A854-56F2CC8C0293}" dt="2024-12-05T00:22:33.435" v="2287" actId="1038"/>
          <ac:picMkLst>
            <pc:docMk/>
            <pc:sldMk cId="1547886524" sldId="3668"/>
            <ac:picMk id="10" creationId="{646FE50E-F898-AB85-5CAF-66082C83B695}"/>
          </ac:picMkLst>
        </pc:picChg>
        <pc:picChg chg="add mod">
          <ac:chgData name="Shukla, Milind" userId="7c657c38-1375-4bf0-95bd-7ca819eff605" providerId="ADAL" clId="{DA6DE98B-33C4-4164-A854-56F2CC8C0293}" dt="2024-12-05T00:22:33.435" v="2287" actId="1038"/>
          <ac:picMkLst>
            <pc:docMk/>
            <pc:sldMk cId="1547886524" sldId="3668"/>
            <ac:picMk id="11" creationId="{E4EEC7AE-CA4D-A616-0622-23274C99DFBC}"/>
          </ac:picMkLst>
        </pc:picChg>
        <pc:picChg chg="add mod">
          <ac:chgData name="Shukla, Milind" userId="7c657c38-1375-4bf0-95bd-7ca819eff605" providerId="ADAL" clId="{DA6DE98B-33C4-4164-A854-56F2CC8C0293}" dt="2024-12-05T00:22:33.435" v="2287" actId="1038"/>
          <ac:picMkLst>
            <pc:docMk/>
            <pc:sldMk cId="1547886524" sldId="3668"/>
            <ac:picMk id="12" creationId="{2DD8A610-6D56-44CA-A7F2-91F4D824B677}"/>
          </ac:picMkLst>
        </pc:picChg>
        <pc:picChg chg="add mod">
          <ac:chgData name="Shukla, Milind" userId="7c657c38-1375-4bf0-95bd-7ca819eff605" providerId="ADAL" clId="{DA6DE98B-33C4-4164-A854-56F2CC8C0293}" dt="2024-12-05T00:23:11.185" v="2351" actId="1037"/>
          <ac:picMkLst>
            <pc:docMk/>
            <pc:sldMk cId="1547886524" sldId="3668"/>
            <ac:picMk id="13" creationId="{A25E0599-D4E5-AD97-3157-DAAD41DC09E0}"/>
          </ac:picMkLst>
        </pc:picChg>
        <pc:picChg chg="add mod">
          <ac:chgData name="Shukla, Milind" userId="7c657c38-1375-4bf0-95bd-7ca819eff605" providerId="ADAL" clId="{DA6DE98B-33C4-4164-A854-56F2CC8C0293}" dt="2024-12-05T00:23:11.185" v="2351" actId="1037"/>
          <ac:picMkLst>
            <pc:docMk/>
            <pc:sldMk cId="1547886524" sldId="3668"/>
            <ac:picMk id="14" creationId="{9185B159-4448-DBC1-4ACF-B9D6D50FEC23}"/>
          </ac:picMkLst>
        </pc:picChg>
        <pc:picChg chg="add mod">
          <ac:chgData name="Shukla, Milind" userId="7c657c38-1375-4bf0-95bd-7ca819eff605" providerId="ADAL" clId="{DA6DE98B-33C4-4164-A854-56F2CC8C0293}" dt="2024-12-05T00:23:11.185" v="2351" actId="1037"/>
          <ac:picMkLst>
            <pc:docMk/>
            <pc:sldMk cId="1547886524" sldId="3668"/>
            <ac:picMk id="15" creationId="{3F40F14C-8ADF-CDE6-7BB3-1FBC993149D7}"/>
          </ac:picMkLst>
        </pc:picChg>
        <pc:picChg chg="add mod">
          <ac:chgData name="Shukla, Milind" userId="7c657c38-1375-4bf0-95bd-7ca819eff605" providerId="ADAL" clId="{DA6DE98B-33C4-4164-A854-56F2CC8C0293}" dt="2024-12-05T00:23:11.185" v="2351" actId="1037"/>
          <ac:picMkLst>
            <pc:docMk/>
            <pc:sldMk cId="1547886524" sldId="3668"/>
            <ac:picMk id="16" creationId="{215BB473-71EF-F709-3F76-EA8D37A9E577}"/>
          </ac:picMkLst>
        </pc:picChg>
        <pc:picChg chg="add mod">
          <ac:chgData name="Shukla, Milind" userId="7c657c38-1375-4bf0-95bd-7ca819eff605" providerId="ADAL" clId="{DA6DE98B-33C4-4164-A854-56F2CC8C0293}" dt="2024-12-05T00:23:11.185" v="2351" actId="1037"/>
          <ac:picMkLst>
            <pc:docMk/>
            <pc:sldMk cId="1547886524" sldId="3668"/>
            <ac:picMk id="17" creationId="{130A4B06-AA4C-F77F-9BF4-7CD20E864134}"/>
          </ac:picMkLst>
        </pc:picChg>
        <pc:picChg chg="add mod">
          <ac:chgData name="Shukla, Milind" userId="7c657c38-1375-4bf0-95bd-7ca819eff605" providerId="ADAL" clId="{DA6DE98B-33C4-4164-A854-56F2CC8C0293}" dt="2024-12-05T00:23:11.185" v="2351" actId="1037"/>
          <ac:picMkLst>
            <pc:docMk/>
            <pc:sldMk cId="1547886524" sldId="3668"/>
            <ac:picMk id="18" creationId="{E7ED0E70-10D5-3C3F-1BAF-895A4509480B}"/>
          </ac:picMkLst>
        </pc:picChg>
        <pc:picChg chg="add del mod">
          <ac:chgData name="Shukla, Milind" userId="7c657c38-1375-4bf0-95bd-7ca819eff605" providerId="ADAL" clId="{DA6DE98B-33C4-4164-A854-56F2CC8C0293}" dt="2024-12-04T20:09:35.074" v="112" actId="478"/>
          <ac:picMkLst>
            <pc:docMk/>
            <pc:sldMk cId="1547886524" sldId="3668"/>
            <ac:picMk id="19" creationId="{A1E0B2AC-A6D6-0D35-F933-0B9DF5FF2EDC}"/>
          </ac:picMkLst>
        </pc:picChg>
        <pc:picChg chg="add mod">
          <ac:chgData name="Shukla, Milind" userId="7c657c38-1375-4bf0-95bd-7ca819eff605" providerId="ADAL" clId="{DA6DE98B-33C4-4164-A854-56F2CC8C0293}" dt="2024-12-05T00:18:42.942" v="2101" actId="1076"/>
          <ac:picMkLst>
            <pc:docMk/>
            <pc:sldMk cId="1547886524" sldId="3668"/>
            <ac:picMk id="20" creationId="{9F455AC3-B924-FB83-68BB-E2820B3780B0}"/>
          </ac:picMkLst>
        </pc:picChg>
        <pc:picChg chg="add mod">
          <ac:chgData name="Shukla, Milind" userId="7c657c38-1375-4bf0-95bd-7ca819eff605" providerId="ADAL" clId="{DA6DE98B-33C4-4164-A854-56F2CC8C0293}" dt="2024-12-05T00:18:40.038" v="2100" actId="1076"/>
          <ac:picMkLst>
            <pc:docMk/>
            <pc:sldMk cId="1547886524" sldId="3668"/>
            <ac:picMk id="21" creationId="{6C5504F3-4167-39F2-2BF0-D55B98E0629D}"/>
          </ac:picMkLst>
        </pc:picChg>
        <pc:picChg chg="add mod">
          <ac:chgData name="Shukla, Milind" userId="7c657c38-1375-4bf0-95bd-7ca819eff605" providerId="ADAL" clId="{DA6DE98B-33C4-4164-A854-56F2CC8C0293}" dt="2024-12-05T00:18:36.719" v="2099" actId="1076"/>
          <ac:picMkLst>
            <pc:docMk/>
            <pc:sldMk cId="1547886524" sldId="3668"/>
            <ac:picMk id="22" creationId="{8C1CF82E-C8E2-AB01-F5CD-E60506277928}"/>
          </ac:picMkLst>
        </pc:picChg>
        <pc:picChg chg="add mod">
          <ac:chgData name="Shukla, Milind" userId="7c657c38-1375-4bf0-95bd-7ca819eff605" providerId="ADAL" clId="{DA6DE98B-33C4-4164-A854-56F2CC8C0293}" dt="2024-12-05T00:07:28.619" v="1682" actId="1036"/>
          <ac:picMkLst>
            <pc:docMk/>
            <pc:sldMk cId="1547886524" sldId="3668"/>
            <ac:picMk id="39" creationId="{9B3C5A1B-91F7-C24A-CA27-E479DA89A022}"/>
          </ac:picMkLst>
        </pc:picChg>
        <pc:picChg chg="add mod">
          <ac:chgData name="Shukla, Milind" userId="7c657c38-1375-4bf0-95bd-7ca819eff605" providerId="ADAL" clId="{DA6DE98B-33C4-4164-A854-56F2CC8C0293}" dt="2024-12-05T00:19:56.582" v="2139" actId="1035"/>
          <ac:picMkLst>
            <pc:docMk/>
            <pc:sldMk cId="1547886524" sldId="3668"/>
            <ac:picMk id="40" creationId="{D1BFBE1C-2BFB-5FCD-4EF2-6A1C3423F348}"/>
          </ac:picMkLst>
        </pc:picChg>
        <pc:picChg chg="add del mod">
          <ac:chgData name="Shukla, Milind" userId="7c657c38-1375-4bf0-95bd-7ca819eff605" providerId="ADAL" clId="{DA6DE98B-33C4-4164-A854-56F2CC8C0293}" dt="2024-12-04T23:43:47.521" v="1252" actId="478"/>
          <ac:picMkLst>
            <pc:docMk/>
            <pc:sldMk cId="1547886524" sldId="3668"/>
            <ac:picMk id="42" creationId="{AAC2B135-C737-AD96-A711-72673DCEAA07}"/>
          </ac:picMkLst>
        </pc:picChg>
        <pc:picChg chg="add mod">
          <ac:chgData name="Shukla, Milind" userId="7c657c38-1375-4bf0-95bd-7ca819eff605" providerId="ADAL" clId="{DA6DE98B-33C4-4164-A854-56F2CC8C0293}" dt="2024-12-05T00:07:28.619" v="1682" actId="1036"/>
          <ac:picMkLst>
            <pc:docMk/>
            <pc:sldMk cId="1547886524" sldId="3668"/>
            <ac:picMk id="45" creationId="{F96EBDA1-B48A-5809-29CA-4F54B2AE1006}"/>
          </ac:picMkLst>
        </pc:picChg>
        <pc:picChg chg="add mod">
          <ac:chgData name="Shukla, Milind" userId="7c657c38-1375-4bf0-95bd-7ca819eff605" providerId="ADAL" clId="{DA6DE98B-33C4-4164-A854-56F2CC8C0293}" dt="2024-12-05T00:07:28.619" v="1682" actId="1036"/>
          <ac:picMkLst>
            <pc:docMk/>
            <pc:sldMk cId="1547886524" sldId="3668"/>
            <ac:picMk id="2050" creationId="{C1BFB633-22A7-996D-8D70-6D2BA19D3F5B}"/>
          </ac:picMkLst>
        </pc:picChg>
        <pc:picChg chg="add mod">
          <ac:chgData name="Shukla, Milind" userId="7c657c38-1375-4bf0-95bd-7ca819eff605" providerId="ADAL" clId="{DA6DE98B-33C4-4164-A854-56F2CC8C0293}" dt="2024-12-05T00:07:28.619" v="1682" actId="1036"/>
          <ac:picMkLst>
            <pc:docMk/>
            <pc:sldMk cId="1547886524" sldId="3668"/>
            <ac:picMk id="2052" creationId="{AFFA2E00-09D5-1BF5-F292-B1FBE8E5D3D9}"/>
          </ac:picMkLst>
        </pc:picChg>
        <pc:picChg chg="add del mod">
          <ac:chgData name="Shukla, Milind" userId="7c657c38-1375-4bf0-95bd-7ca819eff605" providerId="ADAL" clId="{DA6DE98B-33C4-4164-A854-56F2CC8C0293}" dt="2024-12-05T00:06:26.567" v="1664" actId="478"/>
          <ac:picMkLst>
            <pc:docMk/>
            <pc:sldMk cId="1547886524" sldId="3668"/>
            <ac:picMk id="2054" creationId="{353BDC49-7236-74EA-EE36-415FE9DD336F}"/>
          </ac:picMkLst>
        </pc:picChg>
        <pc:picChg chg="add mod">
          <ac:chgData name="Shukla, Milind" userId="7c657c38-1375-4bf0-95bd-7ca819eff605" providerId="ADAL" clId="{DA6DE98B-33C4-4164-A854-56F2CC8C0293}" dt="2024-12-05T00:07:28.619" v="1682" actId="1036"/>
          <ac:picMkLst>
            <pc:docMk/>
            <pc:sldMk cId="1547886524" sldId="3668"/>
            <ac:picMk id="2056" creationId="{3EBFC918-65B9-F9D4-46C6-FEBA04CDD493}"/>
          </ac:picMkLst>
        </pc:picChg>
        <pc:picChg chg="add del mod">
          <ac:chgData name="Shukla, Milind" userId="7c657c38-1375-4bf0-95bd-7ca819eff605" providerId="ADAL" clId="{DA6DE98B-33C4-4164-A854-56F2CC8C0293}" dt="2024-12-05T00:05:53.083" v="1660" actId="478"/>
          <ac:picMkLst>
            <pc:docMk/>
            <pc:sldMk cId="1547886524" sldId="3668"/>
            <ac:picMk id="2065" creationId="{23908FBB-89DD-E64A-8A5F-CCE39E2DD82D}"/>
          </ac:picMkLst>
        </pc:picChg>
        <pc:picChg chg="add mod">
          <ac:chgData name="Shukla, Milind" userId="7c657c38-1375-4bf0-95bd-7ca819eff605" providerId="ADAL" clId="{DA6DE98B-33C4-4164-A854-56F2CC8C0293}" dt="2024-12-05T00:21:56.396" v="2239" actId="1037"/>
          <ac:picMkLst>
            <pc:docMk/>
            <pc:sldMk cId="1547886524" sldId="3668"/>
            <ac:picMk id="2074" creationId="{47E5D6B1-B70A-98F7-7C40-10E197EC3096}"/>
          </ac:picMkLst>
        </pc:picChg>
        <pc:picChg chg="add mod">
          <ac:chgData name="Shukla, Milind" userId="7c657c38-1375-4bf0-95bd-7ca819eff605" providerId="ADAL" clId="{DA6DE98B-33C4-4164-A854-56F2CC8C0293}" dt="2024-12-05T00:07:28.619" v="1682" actId="1036"/>
          <ac:picMkLst>
            <pc:docMk/>
            <pc:sldMk cId="1547886524" sldId="3668"/>
            <ac:picMk id="2075" creationId="{CC91CFAC-6044-26D6-4FA9-6D48DAD611F2}"/>
          </ac:picMkLst>
        </pc:picChg>
        <pc:picChg chg="add mod">
          <ac:chgData name="Shukla, Milind" userId="7c657c38-1375-4bf0-95bd-7ca819eff605" providerId="ADAL" clId="{DA6DE98B-33C4-4164-A854-56F2CC8C0293}" dt="2024-12-05T00:25:02.718" v="2389" actId="1076"/>
          <ac:picMkLst>
            <pc:docMk/>
            <pc:sldMk cId="1547886524" sldId="3668"/>
            <ac:picMk id="2088" creationId="{9D3244E0-49EF-60F2-63CB-B06900135167}"/>
          </ac:picMkLst>
        </pc:picChg>
        <pc:cxnChg chg="add mod">
          <ac:chgData name="Shukla, Milind" userId="7c657c38-1375-4bf0-95bd-7ca819eff605" providerId="ADAL" clId="{DA6DE98B-33C4-4164-A854-56F2CC8C0293}" dt="2024-12-05T00:21:24.982" v="2187" actId="1038"/>
          <ac:cxnSpMkLst>
            <pc:docMk/>
            <pc:sldMk cId="1547886524" sldId="3668"/>
            <ac:cxnSpMk id="53" creationId="{8A32DDB2-F69F-145C-F81F-8891047EBC0B}"/>
          </ac:cxnSpMkLst>
        </pc:cxnChg>
        <pc:cxnChg chg="add del mod">
          <ac:chgData name="Shukla, Milind" userId="7c657c38-1375-4bf0-95bd-7ca819eff605" providerId="ADAL" clId="{DA6DE98B-33C4-4164-A854-56F2CC8C0293}" dt="2024-12-04T23:56:29.792" v="1517" actId="478"/>
          <ac:cxnSpMkLst>
            <pc:docMk/>
            <pc:sldMk cId="1547886524" sldId="3668"/>
            <ac:cxnSpMk id="54" creationId="{3D0AD726-9C5C-8A99-5181-0365D2C5CCA4}"/>
          </ac:cxnSpMkLst>
        </pc:cxnChg>
        <pc:cxnChg chg="add mod">
          <ac:chgData name="Shukla, Milind" userId="7c657c38-1375-4bf0-95bd-7ca819eff605" providerId="ADAL" clId="{DA6DE98B-33C4-4164-A854-56F2CC8C0293}" dt="2024-12-05T00:21:11.542" v="2168" actId="1038"/>
          <ac:cxnSpMkLst>
            <pc:docMk/>
            <pc:sldMk cId="1547886524" sldId="3668"/>
            <ac:cxnSpMk id="56" creationId="{FD572966-585A-ED10-7AA2-E1B7B3F977FF}"/>
          </ac:cxnSpMkLst>
        </pc:cxnChg>
        <pc:cxnChg chg="add del mod">
          <ac:chgData name="Shukla, Milind" userId="7c657c38-1375-4bf0-95bd-7ca819eff605" providerId="ADAL" clId="{DA6DE98B-33C4-4164-A854-56F2CC8C0293}" dt="2024-12-04T23:58:06.585" v="1524" actId="11529"/>
          <ac:cxnSpMkLst>
            <pc:docMk/>
            <pc:sldMk cId="1547886524" sldId="3668"/>
            <ac:cxnSpMk id="59" creationId="{43960F68-BF2D-9B11-8461-EFA4FE4EE051}"/>
          </ac:cxnSpMkLst>
        </pc:cxnChg>
        <pc:cxnChg chg="add mod">
          <ac:chgData name="Shukla, Milind" userId="7c657c38-1375-4bf0-95bd-7ca819eff605" providerId="ADAL" clId="{DA6DE98B-33C4-4164-A854-56F2CC8C0293}" dt="2024-12-05T00:22:33.435" v="2287" actId="1038"/>
          <ac:cxnSpMkLst>
            <pc:docMk/>
            <pc:sldMk cId="1547886524" sldId="3668"/>
            <ac:cxnSpMk id="61" creationId="{524959EE-06AD-41B2-DED1-FAEA81BBDC54}"/>
          </ac:cxnSpMkLst>
        </pc:cxnChg>
        <pc:cxnChg chg="add mod">
          <ac:chgData name="Shukla, Milind" userId="7c657c38-1375-4bf0-95bd-7ca819eff605" providerId="ADAL" clId="{DA6DE98B-33C4-4164-A854-56F2CC8C0293}" dt="2024-12-05T00:18:04.811" v="2068" actId="1038"/>
          <ac:cxnSpMkLst>
            <pc:docMk/>
            <pc:sldMk cId="1547886524" sldId="3668"/>
            <ac:cxnSpMk id="63" creationId="{A3A3D653-BBF7-563A-ED74-D2A68A598A8F}"/>
          </ac:cxnSpMkLst>
        </pc:cxnChg>
        <pc:cxnChg chg="add mod ord">
          <ac:chgData name="Shukla, Milind" userId="7c657c38-1375-4bf0-95bd-7ca819eff605" providerId="ADAL" clId="{DA6DE98B-33C4-4164-A854-56F2CC8C0293}" dt="2024-12-05T00:20:02.826" v="2140" actId="167"/>
          <ac:cxnSpMkLst>
            <pc:docMk/>
            <pc:sldMk cId="1547886524" sldId="3668"/>
            <ac:cxnSpMk id="2049" creationId="{3E83FD19-BE02-C5F9-03EC-5EEAD5A61374}"/>
          </ac:cxnSpMkLst>
        </pc:cxnChg>
        <pc:cxnChg chg="add del mod">
          <ac:chgData name="Shukla, Milind" userId="7c657c38-1375-4bf0-95bd-7ca819eff605" providerId="ADAL" clId="{DA6DE98B-33C4-4164-A854-56F2CC8C0293}" dt="2024-12-05T00:00:40.805" v="1592" actId="478"/>
          <ac:cxnSpMkLst>
            <pc:docMk/>
            <pc:sldMk cId="1547886524" sldId="3668"/>
            <ac:cxnSpMk id="2053" creationId="{2614F7C1-8399-2204-6F02-F226D74DAD2A}"/>
          </ac:cxnSpMkLst>
        </pc:cxnChg>
        <pc:cxnChg chg="add del mod">
          <ac:chgData name="Shukla, Milind" userId="7c657c38-1375-4bf0-95bd-7ca819eff605" providerId="ADAL" clId="{DA6DE98B-33C4-4164-A854-56F2CC8C0293}" dt="2024-12-05T00:01:11.138" v="1611" actId="478"/>
          <ac:cxnSpMkLst>
            <pc:docMk/>
            <pc:sldMk cId="1547886524" sldId="3668"/>
            <ac:cxnSpMk id="2057" creationId="{55CF61A3-BC01-8D6B-9F34-F4850EF0F77B}"/>
          </ac:cxnSpMkLst>
        </pc:cxnChg>
        <pc:cxnChg chg="add del mod">
          <ac:chgData name="Shukla, Milind" userId="7c657c38-1375-4bf0-95bd-7ca819eff605" providerId="ADAL" clId="{DA6DE98B-33C4-4164-A854-56F2CC8C0293}" dt="2024-12-05T00:01:41.907" v="1616" actId="11529"/>
          <ac:cxnSpMkLst>
            <pc:docMk/>
            <pc:sldMk cId="1547886524" sldId="3668"/>
            <ac:cxnSpMk id="2059" creationId="{EDBB4647-55A2-E32D-10DB-47E31E1D4E9B}"/>
          </ac:cxnSpMkLst>
        </pc:cxnChg>
        <pc:cxnChg chg="add mod">
          <ac:chgData name="Shukla, Milind" userId="7c657c38-1375-4bf0-95bd-7ca819eff605" providerId="ADAL" clId="{DA6DE98B-33C4-4164-A854-56F2CC8C0293}" dt="2024-12-05T00:17:52.389" v="2054" actId="14100"/>
          <ac:cxnSpMkLst>
            <pc:docMk/>
            <pc:sldMk cId="1547886524" sldId="3668"/>
            <ac:cxnSpMk id="2061" creationId="{B79E04B4-05A4-05B4-2E84-57209DF7D18E}"/>
          </ac:cxnSpMkLst>
        </pc:cxnChg>
        <pc:cxnChg chg="add del mod">
          <ac:chgData name="Shukla, Milind" userId="7c657c38-1375-4bf0-95bd-7ca819eff605" providerId="ADAL" clId="{DA6DE98B-33C4-4164-A854-56F2CC8C0293}" dt="2024-12-05T00:04:46.116" v="1656" actId="478"/>
          <ac:cxnSpMkLst>
            <pc:docMk/>
            <pc:sldMk cId="1547886524" sldId="3668"/>
            <ac:cxnSpMk id="2067" creationId="{E257B729-3661-541E-194D-5D1EA76E3FE0}"/>
          </ac:cxnSpMkLst>
        </pc:cxnChg>
        <pc:cxnChg chg="add mod">
          <ac:chgData name="Shukla, Milind" userId="7c657c38-1375-4bf0-95bd-7ca819eff605" providerId="ADAL" clId="{DA6DE98B-33C4-4164-A854-56F2CC8C0293}" dt="2024-12-05T00:22:11.593" v="2260" actId="1038"/>
          <ac:cxnSpMkLst>
            <pc:docMk/>
            <pc:sldMk cId="1547886524" sldId="3668"/>
            <ac:cxnSpMk id="2069" creationId="{107AA40B-4919-00ED-3EF1-08D4C2272D3A}"/>
          </ac:cxnSpMkLst>
        </pc:cxnChg>
        <pc:cxnChg chg="add del">
          <ac:chgData name="Shukla, Milind" userId="7c657c38-1375-4bf0-95bd-7ca819eff605" providerId="ADAL" clId="{DA6DE98B-33C4-4164-A854-56F2CC8C0293}" dt="2024-12-05T00:04:42.888" v="1655" actId="478"/>
          <ac:cxnSpMkLst>
            <pc:docMk/>
            <pc:sldMk cId="1547886524" sldId="3668"/>
            <ac:cxnSpMk id="2071" creationId="{C1366A95-22BD-F985-F651-1F6930756C7D}"/>
          </ac:cxnSpMkLst>
        </pc:cxnChg>
        <pc:cxnChg chg="add mod">
          <ac:chgData name="Shukla, Milind" userId="7c657c38-1375-4bf0-95bd-7ca819eff605" providerId="ADAL" clId="{DA6DE98B-33C4-4164-A854-56F2CC8C0293}" dt="2024-12-05T00:21:48.636" v="2219" actId="1036"/>
          <ac:cxnSpMkLst>
            <pc:docMk/>
            <pc:sldMk cId="1547886524" sldId="3668"/>
            <ac:cxnSpMk id="2073" creationId="{37977B97-7DAB-EEB1-7C8B-85EFE7C2AE12}"/>
          </ac:cxnSpMkLst>
        </pc:cxnChg>
        <pc:cxnChg chg="add mod ord">
          <ac:chgData name="Shukla, Milind" userId="7c657c38-1375-4bf0-95bd-7ca819eff605" providerId="ADAL" clId="{DA6DE98B-33C4-4164-A854-56F2CC8C0293}" dt="2024-12-05T00:18:17.811" v="2097" actId="1038"/>
          <ac:cxnSpMkLst>
            <pc:docMk/>
            <pc:sldMk cId="1547886524" sldId="3668"/>
            <ac:cxnSpMk id="2081" creationId="{F15F7D9E-6085-1429-E8FF-52599A52D726}"/>
          </ac:cxnSpMkLst>
        </pc:cxnChg>
        <pc:cxnChg chg="add mod">
          <ac:chgData name="Shukla, Milind" userId="7c657c38-1375-4bf0-95bd-7ca819eff605" providerId="ADAL" clId="{DA6DE98B-33C4-4164-A854-56F2CC8C0293}" dt="2024-12-05T00:26:02.331" v="2407" actId="14100"/>
          <ac:cxnSpMkLst>
            <pc:docMk/>
            <pc:sldMk cId="1547886524" sldId="3668"/>
            <ac:cxnSpMk id="2086" creationId="{2837353D-0D11-AF6B-61E5-A494320F6B28}"/>
          </ac:cxnSpMkLst>
        </pc:cxnChg>
      </pc:sldChg>
      <pc:sldChg chg="delSp modSp add del mod">
        <pc:chgData name="Shukla, Milind" userId="7c657c38-1375-4bf0-95bd-7ca819eff605" providerId="ADAL" clId="{DA6DE98B-33C4-4164-A854-56F2CC8C0293}" dt="2024-12-05T00:14:05.167" v="1869" actId="47"/>
        <pc:sldMkLst>
          <pc:docMk/>
          <pc:sldMk cId="1721334528" sldId="3669"/>
        </pc:sldMkLst>
        <pc:spChg chg="mod">
          <ac:chgData name="Shukla, Milind" userId="7c657c38-1375-4bf0-95bd-7ca819eff605" providerId="ADAL" clId="{DA6DE98B-33C4-4164-A854-56F2CC8C0293}" dt="2024-12-04T23:14:24.597" v="724" actId="20577"/>
          <ac:spMkLst>
            <pc:docMk/>
            <pc:sldMk cId="1721334528" sldId="3669"/>
            <ac:spMk id="2" creationId="{6DEDBBD2-E261-4F73-A638-3441B4983DD4}"/>
          </ac:spMkLst>
        </pc:spChg>
        <pc:spChg chg="del">
          <ac:chgData name="Shukla, Milind" userId="7c657c38-1375-4bf0-95bd-7ca819eff605" providerId="ADAL" clId="{DA6DE98B-33C4-4164-A854-56F2CC8C0293}" dt="2024-12-04T23:14:30.284" v="725" actId="478"/>
          <ac:spMkLst>
            <pc:docMk/>
            <pc:sldMk cId="1721334528" sldId="3669"/>
            <ac:spMk id="9" creationId="{01C4021D-39CF-BF68-A314-ED2A419F4737}"/>
          </ac:spMkLst>
        </pc:spChg>
        <pc:graphicFrameChg chg="modGraphic">
          <ac:chgData name="Shukla, Milind" userId="7c657c38-1375-4bf0-95bd-7ca819eff605" providerId="ADAL" clId="{DA6DE98B-33C4-4164-A854-56F2CC8C0293}" dt="2024-12-04T23:18:59.809" v="758" actId="6549"/>
          <ac:graphicFrameMkLst>
            <pc:docMk/>
            <pc:sldMk cId="1721334528" sldId="3669"/>
            <ac:graphicFrameMk id="5" creationId="{83FDFAE5-F0E6-BA02-1167-E548E4AFB6AB}"/>
          </ac:graphicFrameMkLst>
        </pc:graphicFrameChg>
      </pc:sldChg>
      <pc:sldChg chg="modSp add del mod">
        <pc:chgData name="Shukla, Milind" userId="7c657c38-1375-4bf0-95bd-7ca819eff605" providerId="ADAL" clId="{DA6DE98B-33C4-4164-A854-56F2CC8C0293}" dt="2024-12-05T00:14:02.742" v="1868" actId="47"/>
        <pc:sldMkLst>
          <pc:docMk/>
          <pc:sldMk cId="3784759800" sldId="3670"/>
        </pc:sldMkLst>
        <pc:spChg chg="mod">
          <ac:chgData name="Shukla, Milind" userId="7c657c38-1375-4bf0-95bd-7ca819eff605" providerId="ADAL" clId="{DA6DE98B-33C4-4164-A854-56F2CC8C0293}" dt="2024-12-04T23:18:03.376" v="756" actId="20577"/>
          <ac:spMkLst>
            <pc:docMk/>
            <pc:sldMk cId="3784759800" sldId="3670"/>
            <ac:spMk id="2" creationId="{6DEDBBD2-E261-4F73-A638-3441B4983DD4}"/>
          </ac:spMkLst>
        </pc:spChg>
        <pc:graphicFrameChg chg="mod modGraphic">
          <ac:chgData name="Shukla, Milind" userId="7c657c38-1375-4bf0-95bd-7ca819eff605" providerId="ADAL" clId="{DA6DE98B-33C4-4164-A854-56F2CC8C0293}" dt="2024-12-04T23:22:06.822" v="819" actId="20577"/>
          <ac:graphicFrameMkLst>
            <pc:docMk/>
            <pc:sldMk cId="3784759800" sldId="3670"/>
            <ac:graphicFrameMk id="5" creationId="{83FDFAE5-F0E6-BA02-1167-E548E4AFB6AB}"/>
          </ac:graphicFrameMkLst>
        </pc:graphicFrameChg>
      </pc:sldChg>
      <pc:sldChg chg="addSp delSp modSp add mod">
        <pc:chgData name="Shukla, Milind" userId="7c657c38-1375-4bf0-95bd-7ca819eff605" providerId="ADAL" clId="{DA6DE98B-33C4-4164-A854-56F2CC8C0293}" dt="2024-12-05T00:25:50.593" v="2406" actId="20577"/>
        <pc:sldMkLst>
          <pc:docMk/>
          <pc:sldMk cId="2476431431" sldId="3671"/>
        </pc:sldMkLst>
        <pc:spChg chg="mod">
          <ac:chgData name="Shukla, Milind" userId="7c657c38-1375-4bf0-95bd-7ca819eff605" providerId="ADAL" clId="{DA6DE98B-33C4-4164-A854-56F2CC8C0293}" dt="2024-12-04T23:23:55.791" v="845" actId="20577"/>
          <ac:spMkLst>
            <pc:docMk/>
            <pc:sldMk cId="2476431431" sldId="3671"/>
            <ac:spMk id="2" creationId="{6DEDBBD2-E261-4F73-A638-3441B4983DD4}"/>
          </ac:spMkLst>
        </pc:spChg>
        <pc:spChg chg="del">
          <ac:chgData name="Shukla, Milind" userId="7c657c38-1375-4bf0-95bd-7ca819eff605" providerId="ADAL" clId="{DA6DE98B-33C4-4164-A854-56F2CC8C0293}" dt="2024-12-05T00:16:25.499" v="1979" actId="478"/>
          <ac:spMkLst>
            <pc:docMk/>
            <pc:sldMk cId="2476431431" sldId="3671"/>
            <ac:spMk id="7" creationId="{D40BB730-C2D1-7021-9FA4-A8A149AF6C8F}"/>
          </ac:spMkLst>
        </pc:spChg>
        <pc:spChg chg="add del mod">
          <ac:chgData name="Shukla, Milind" userId="7c657c38-1375-4bf0-95bd-7ca819eff605" providerId="ADAL" clId="{DA6DE98B-33C4-4164-A854-56F2CC8C0293}" dt="2024-12-05T00:19:23.090" v="2109" actId="20577"/>
          <ac:spMkLst>
            <pc:docMk/>
            <pc:sldMk cId="2476431431" sldId="3671"/>
            <ac:spMk id="14" creationId="{D12072E4-6EC1-341D-108B-F9CFDCAFF386}"/>
          </ac:spMkLst>
        </pc:spChg>
        <pc:graphicFrameChg chg="mod modGraphic">
          <ac:chgData name="Shukla, Milind" userId="7c657c38-1375-4bf0-95bd-7ca819eff605" providerId="ADAL" clId="{DA6DE98B-33C4-4164-A854-56F2CC8C0293}" dt="2024-12-05T00:25:50.593" v="2406" actId="20577"/>
          <ac:graphicFrameMkLst>
            <pc:docMk/>
            <pc:sldMk cId="2476431431" sldId="3671"/>
            <ac:graphicFrameMk id="5" creationId="{83FDFAE5-F0E6-BA02-1167-E548E4AFB6AB}"/>
          </ac:graphicFrameMkLst>
        </pc:graphicFrameChg>
      </pc:sldChg>
    </pc:docChg>
  </pc:docChgLst>
  <pc:docChgLst>
    <pc:chgData name="Shukla, Milind" userId="7c657c38-1375-4bf0-95bd-7ca819eff605" providerId="ADAL" clId="{225ED2A7-3AA1-498C-BEF8-A9415D5550EF}"/>
    <pc:docChg chg="undo custSel addSld delSld modSld">
      <pc:chgData name="Shukla, Milind" userId="7c657c38-1375-4bf0-95bd-7ca819eff605" providerId="ADAL" clId="{225ED2A7-3AA1-498C-BEF8-A9415D5550EF}" dt="2024-11-25T19:36:39.143" v="1620" actId="6549"/>
      <pc:docMkLst>
        <pc:docMk/>
      </pc:docMkLst>
      <pc:sldChg chg="modSp mod">
        <pc:chgData name="Shukla, Milind" userId="7c657c38-1375-4bf0-95bd-7ca819eff605" providerId="ADAL" clId="{225ED2A7-3AA1-498C-BEF8-A9415D5550EF}" dt="2024-11-25T17:43:06.747" v="53" actId="20577"/>
        <pc:sldMkLst>
          <pc:docMk/>
          <pc:sldMk cId="0" sldId="257"/>
        </pc:sldMkLst>
        <pc:spChg chg="mod">
          <ac:chgData name="Shukla, Milind" userId="7c657c38-1375-4bf0-95bd-7ca819eff605" providerId="ADAL" clId="{225ED2A7-3AA1-498C-BEF8-A9415D5550EF}" dt="2024-11-25T17:42:58.683" v="47" actId="20577"/>
          <ac:spMkLst>
            <pc:docMk/>
            <pc:sldMk cId="0" sldId="257"/>
            <ac:spMk id="10" creationId="{00000000-0000-0000-0000-000000000000}"/>
          </ac:spMkLst>
        </pc:spChg>
        <pc:spChg chg="mod">
          <ac:chgData name="Shukla, Milind" userId="7c657c38-1375-4bf0-95bd-7ca819eff605" providerId="ADAL" clId="{225ED2A7-3AA1-498C-BEF8-A9415D5550EF}" dt="2024-11-25T17:43:06.747" v="53" actId="20577"/>
          <ac:spMkLst>
            <pc:docMk/>
            <pc:sldMk cId="0" sldId="257"/>
            <ac:spMk id="11" creationId="{00000000-0000-0000-0000-000000000000}"/>
          </ac:spMkLst>
        </pc:spChg>
      </pc:sldChg>
      <pc:sldChg chg="del">
        <pc:chgData name="Shukla, Milind" userId="7c657c38-1375-4bf0-95bd-7ca819eff605" providerId="ADAL" clId="{225ED2A7-3AA1-498C-BEF8-A9415D5550EF}" dt="2024-11-25T17:43:14.178" v="54" actId="47"/>
        <pc:sldMkLst>
          <pc:docMk/>
          <pc:sldMk cId="3244335704" sldId="3664"/>
        </pc:sldMkLst>
      </pc:sldChg>
      <pc:sldChg chg="addSp delSp modSp mod modClrScheme chgLayout">
        <pc:chgData name="Shukla, Milind" userId="7c657c38-1375-4bf0-95bd-7ca819eff605" providerId="ADAL" clId="{225ED2A7-3AA1-498C-BEF8-A9415D5550EF}" dt="2024-11-25T17:46:40.916" v="245" actId="20577"/>
        <pc:sldMkLst>
          <pc:docMk/>
          <pc:sldMk cId="3858180384" sldId="3665"/>
        </pc:sldMkLst>
        <pc:spChg chg="mod ord">
          <ac:chgData name="Shukla, Milind" userId="7c657c38-1375-4bf0-95bd-7ca819eff605" providerId="ADAL" clId="{225ED2A7-3AA1-498C-BEF8-A9415D5550EF}" dt="2024-11-25T17:44:46.987" v="79" actId="26606"/>
          <ac:spMkLst>
            <pc:docMk/>
            <pc:sldMk cId="3858180384" sldId="3665"/>
            <ac:spMk id="2" creationId="{6DEDBBD2-E261-4F73-A638-3441B4983DD4}"/>
          </ac:spMkLst>
        </pc:spChg>
        <pc:spChg chg="add mod">
          <ac:chgData name="Shukla, Milind" userId="7c657c38-1375-4bf0-95bd-7ca819eff605" providerId="ADAL" clId="{225ED2A7-3AA1-498C-BEF8-A9415D5550EF}" dt="2024-11-25T17:44:16.380" v="74" actId="767"/>
          <ac:spMkLst>
            <pc:docMk/>
            <pc:sldMk cId="3858180384" sldId="3665"/>
            <ac:spMk id="3" creationId="{D007CBB3-5AE3-6F49-DF56-A7B860441887}"/>
          </ac:spMkLst>
        </pc:spChg>
        <pc:spChg chg="add">
          <ac:chgData name="Shukla, Milind" userId="7c657c38-1375-4bf0-95bd-7ca819eff605" providerId="ADAL" clId="{225ED2A7-3AA1-498C-BEF8-A9415D5550EF}" dt="2024-11-25T17:44:26.128" v="75"/>
          <ac:spMkLst>
            <pc:docMk/>
            <pc:sldMk cId="3858180384" sldId="3665"/>
            <ac:spMk id="4" creationId="{9FB61C74-473E-976D-22C2-8C850E9CF743}"/>
          </ac:spMkLst>
        </pc:spChg>
        <pc:spChg chg="add del mod ord">
          <ac:chgData name="Shukla, Milind" userId="7c657c38-1375-4bf0-95bd-7ca819eff605" providerId="ADAL" clId="{225ED2A7-3AA1-498C-BEF8-A9415D5550EF}" dt="2024-11-25T17:44:43.806" v="78" actId="700"/>
          <ac:spMkLst>
            <pc:docMk/>
            <pc:sldMk cId="3858180384" sldId="3665"/>
            <ac:spMk id="5" creationId="{BDB4B9B7-0C8D-0D55-5681-001F68D47E79}"/>
          </ac:spMkLst>
        </pc:spChg>
        <pc:spChg chg="add mod">
          <ac:chgData name="Shukla, Milind" userId="7c657c38-1375-4bf0-95bd-7ca819eff605" providerId="ADAL" clId="{225ED2A7-3AA1-498C-BEF8-A9415D5550EF}" dt="2024-11-25T17:46:40.916" v="245" actId="20577"/>
          <ac:spMkLst>
            <pc:docMk/>
            <pc:sldMk cId="3858180384" sldId="3665"/>
            <ac:spMk id="6" creationId="{D607D77A-DD0B-E543-309A-7EDEDA4948E1}"/>
          </ac:spMkLst>
        </pc:spChg>
        <pc:spChg chg="add del mod">
          <ac:chgData name="Shukla, Milind" userId="7c657c38-1375-4bf0-95bd-7ca819eff605" providerId="ADAL" clId="{225ED2A7-3AA1-498C-BEF8-A9415D5550EF}" dt="2024-11-25T17:44:49.192" v="80"/>
          <ac:spMkLst>
            <pc:docMk/>
            <pc:sldMk cId="3858180384" sldId="3665"/>
            <ac:spMk id="7" creationId="{644B3AFB-40AA-DC7C-5657-751BCAE22E30}"/>
          </ac:spMkLst>
        </pc:spChg>
        <pc:spChg chg="add mod">
          <ac:chgData name="Shukla, Milind" userId="7c657c38-1375-4bf0-95bd-7ca819eff605" providerId="ADAL" clId="{225ED2A7-3AA1-498C-BEF8-A9415D5550EF}" dt="2024-11-25T17:44:46.987" v="79" actId="26606"/>
          <ac:spMkLst>
            <pc:docMk/>
            <pc:sldMk cId="3858180384" sldId="3665"/>
            <ac:spMk id="9" creationId="{01C4021D-39CF-BF68-A314-ED2A419F4737}"/>
          </ac:spMkLst>
        </pc:spChg>
        <pc:spChg chg="add mod">
          <ac:chgData name="Shukla, Milind" userId="7c657c38-1375-4bf0-95bd-7ca819eff605" providerId="ADAL" clId="{225ED2A7-3AA1-498C-BEF8-A9415D5550EF}" dt="2024-11-25T17:44:46.987" v="79" actId="26606"/>
          <ac:spMkLst>
            <pc:docMk/>
            <pc:sldMk cId="3858180384" sldId="3665"/>
            <ac:spMk id="14" creationId="{D12072E4-6EC1-341D-108B-F9CFDCAFF386}"/>
          </ac:spMkLst>
        </pc:spChg>
        <pc:spChg chg="add mod">
          <ac:chgData name="Shukla, Milind" userId="7c657c38-1375-4bf0-95bd-7ca819eff605" providerId="ADAL" clId="{225ED2A7-3AA1-498C-BEF8-A9415D5550EF}" dt="2024-11-25T17:44:46.987" v="79" actId="26606"/>
          <ac:spMkLst>
            <pc:docMk/>
            <pc:sldMk cId="3858180384" sldId="3665"/>
            <ac:spMk id="17" creationId="{74A34084-F589-BB3A-37FC-65CE8C63F71E}"/>
          </ac:spMkLst>
        </pc:spChg>
        <pc:spChg chg="del">
          <ac:chgData name="Shukla, Milind" userId="7c657c38-1375-4bf0-95bd-7ca819eff605" providerId="ADAL" clId="{225ED2A7-3AA1-498C-BEF8-A9415D5550EF}" dt="2024-11-25T17:43:23.637" v="72" actId="478"/>
          <ac:spMkLst>
            <pc:docMk/>
            <pc:sldMk cId="3858180384" sldId="3665"/>
            <ac:spMk id="25" creationId="{CFA580FB-C0EF-4E68-A1A7-3326296EA536}"/>
          </ac:spMkLst>
        </pc:spChg>
        <pc:spChg chg="del">
          <ac:chgData name="Shukla, Milind" userId="7c657c38-1375-4bf0-95bd-7ca819eff605" providerId="ADAL" clId="{225ED2A7-3AA1-498C-BEF8-A9415D5550EF}" dt="2024-11-25T17:43:33.441" v="73" actId="478"/>
          <ac:spMkLst>
            <pc:docMk/>
            <pc:sldMk cId="3858180384" sldId="3665"/>
            <ac:spMk id="36" creationId="{C2AA3A40-0BC3-4C8C-9192-39671D800713}"/>
          </ac:spMkLst>
        </pc:spChg>
        <pc:spChg chg="del">
          <ac:chgData name="Shukla, Milind" userId="7c657c38-1375-4bf0-95bd-7ca819eff605" providerId="ADAL" clId="{225ED2A7-3AA1-498C-BEF8-A9415D5550EF}" dt="2024-11-25T17:43:33.441" v="73" actId="478"/>
          <ac:spMkLst>
            <pc:docMk/>
            <pc:sldMk cId="3858180384" sldId="3665"/>
            <ac:spMk id="40" creationId="{68634ED5-C455-4FBC-85FA-7EE8FB463415}"/>
          </ac:spMkLst>
        </pc:spChg>
        <pc:spChg chg="del">
          <ac:chgData name="Shukla, Milind" userId="7c657c38-1375-4bf0-95bd-7ca819eff605" providerId="ADAL" clId="{225ED2A7-3AA1-498C-BEF8-A9415D5550EF}" dt="2024-11-25T17:43:33.441" v="73" actId="478"/>
          <ac:spMkLst>
            <pc:docMk/>
            <pc:sldMk cId="3858180384" sldId="3665"/>
            <ac:spMk id="73" creationId="{19C6AE07-3138-4A00-92EC-BDB8CF35C735}"/>
          </ac:spMkLst>
        </pc:spChg>
        <pc:picChg chg="del">
          <ac:chgData name="Shukla, Milind" userId="7c657c38-1375-4bf0-95bd-7ca819eff605" providerId="ADAL" clId="{225ED2A7-3AA1-498C-BEF8-A9415D5550EF}" dt="2024-11-25T17:43:33.441" v="73" actId="478"/>
          <ac:picMkLst>
            <pc:docMk/>
            <pc:sldMk cId="3858180384" sldId="3665"/>
            <ac:picMk id="8" creationId="{C8B376A8-44EA-4E43-A4A9-65083F121DED}"/>
          </ac:picMkLst>
        </pc:picChg>
        <pc:picChg chg="del">
          <ac:chgData name="Shukla, Milind" userId="7c657c38-1375-4bf0-95bd-7ca819eff605" providerId="ADAL" clId="{225ED2A7-3AA1-498C-BEF8-A9415D5550EF}" dt="2024-11-25T17:43:33.441" v="73" actId="478"/>
          <ac:picMkLst>
            <pc:docMk/>
            <pc:sldMk cId="3858180384" sldId="3665"/>
            <ac:picMk id="11" creationId="{80E9F1C6-4AD4-4499-BF14-CF3533F3577C}"/>
          </ac:picMkLst>
        </pc:picChg>
        <pc:picChg chg="del">
          <ac:chgData name="Shukla, Milind" userId="7c657c38-1375-4bf0-95bd-7ca819eff605" providerId="ADAL" clId="{225ED2A7-3AA1-498C-BEF8-A9415D5550EF}" dt="2024-11-25T17:43:33.441" v="73" actId="478"/>
          <ac:picMkLst>
            <pc:docMk/>
            <pc:sldMk cId="3858180384" sldId="3665"/>
            <ac:picMk id="55" creationId="{DC877FF8-07BA-4A61-B576-D1D3C9C852D1}"/>
          </ac:picMkLst>
        </pc:picChg>
        <pc:picChg chg="del">
          <ac:chgData name="Shukla, Milind" userId="7c657c38-1375-4bf0-95bd-7ca819eff605" providerId="ADAL" clId="{225ED2A7-3AA1-498C-BEF8-A9415D5550EF}" dt="2024-11-25T17:43:33.441" v="73" actId="478"/>
          <ac:picMkLst>
            <pc:docMk/>
            <pc:sldMk cId="3858180384" sldId="3665"/>
            <ac:picMk id="56" creationId="{BD6B8562-506A-4A32-ADF1-18EAABB4752E}"/>
          </ac:picMkLst>
        </pc:picChg>
        <pc:picChg chg="del">
          <ac:chgData name="Shukla, Milind" userId="7c657c38-1375-4bf0-95bd-7ca819eff605" providerId="ADAL" clId="{225ED2A7-3AA1-498C-BEF8-A9415D5550EF}" dt="2024-11-25T17:43:33.441" v="73" actId="478"/>
          <ac:picMkLst>
            <pc:docMk/>
            <pc:sldMk cId="3858180384" sldId="3665"/>
            <ac:picMk id="57" creationId="{439B75D2-C51A-4B43-9123-5B5CB12B51AB}"/>
          </ac:picMkLst>
        </pc:picChg>
        <pc:picChg chg="del">
          <ac:chgData name="Shukla, Milind" userId="7c657c38-1375-4bf0-95bd-7ca819eff605" providerId="ADAL" clId="{225ED2A7-3AA1-498C-BEF8-A9415D5550EF}" dt="2024-11-25T17:43:33.441" v="73" actId="478"/>
          <ac:picMkLst>
            <pc:docMk/>
            <pc:sldMk cId="3858180384" sldId="3665"/>
            <ac:picMk id="58" creationId="{BA58AC59-2C36-4E3D-B5A6-04F9FEE23958}"/>
          </ac:picMkLst>
        </pc:picChg>
        <pc:picChg chg="del">
          <ac:chgData name="Shukla, Milind" userId="7c657c38-1375-4bf0-95bd-7ca819eff605" providerId="ADAL" clId="{225ED2A7-3AA1-498C-BEF8-A9415D5550EF}" dt="2024-11-25T17:43:33.441" v="73" actId="478"/>
          <ac:picMkLst>
            <pc:docMk/>
            <pc:sldMk cId="3858180384" sldId="3665"/>
            <ac:picMk id="59" creationId="{973C2B85-9CC8-4AB2-8942-79768A1A6142}"/>
          </ac:picMkLst>
        </pc:picChg>
        <pc:picChg chg="del">
          <ac:chgData name="Shukla, Milind" userId="7c657c38-1375-4bf0-95bd-7ca819eff605" providerId="ADAL" clId="{225ED2A7-3AA1-498C-BEF8-A9415D5550EF}" dt="2024-11-25T17:43:33.441" v="73" actId="478"/>
          <ac:picMkLst>
            <pc:docMk/>
            <pc:sldMk cId="3858180384" sldId="3665"/>
            <ac:picMk id="60" creationId="{2951DF0B-55E2-460D-861D-F900E78D0812}"/>
          </ac:picMkLst>
        </pc:picChg>
        <pc:picChg chg="del">
          <ac:chgData name="Shukla, Milind" userId="7c657c38-1375-4bf0-95bd-7ca819eff605" providerId="ADAL" clId="{225ED2A7-3AA1-498C-BEF8-A9415D5550EF}" dt="2024-11-25T17:43:33.441" v="73" actId="478"/>
          <ac:picMkLst>
            <pc:docMk/>
            <pc:sldMk cId="3858180384" sldId="3665"/>
            <ac:picMk id="61" creationId="{AC15B849-B163-4682-A08B-2169DC76EC4E}"/>
          </ac:picMkLst>
        </pc:picChg>
        <pc:picChg chg="del">
          <ac:chgData name="Shukla, Milind" userId="7c657c38-1375-4bf0-95bd-7ca819eff605" providerId="ADAL" clId="{225ED2A7-3AA1-498C-BEF8-A9415D5550EF}" dt="2024-11-25T17:43:33.441" v="73" actId="478"/>
          <ac:picMkLst>
            <pc:docMk/>
            <pc:sldMk cId="3858180384" sldId="3665"/>
            <ac:picMk id="62" creationId="{9D44515E-A634-45AC-B541-28E8BA58DB5B}"/>
          </ac:picMkLst>
        </pc:picChg>
        <pc:picChg chg="del">
          <ac:chgData name="Shukla, Milind" userId="7c657c38-1375-4bf0-95bd-7ca819eff605" providerId="ADAL" clId="{225ED2A7-3AA1-498C-BEF8-A9415D5550EF}" dt="2024-11-25T17:43:33.441" v="73" actId="478"/>
          <ac:picMkLst>
            <pc:docMk/>
            <pc:sldMk cId="3858180384" sldId="3665"/>
            <ac:picMk id="2050" creationId="{DE1AE35F-F1E2-4722-9F41-1E56436E4758}"/>
          </ac:picMkLst>
        </pc:picChg>
        <pc:picChg chg="del">
          <ac:chgData name="Shukla, Milind" userId="7c657c38-1375-4bf0-95bd-7ca819eff605" providerId="ADAL" clId="{225ED2A7-3AA1-498C-BEF8-A9415D5550EF}" dt="2024-11-25T17:43:33.441" v="73" actId="478"/>
          <ac:picMkLst>
            <pc:docMk/>
            <pc:sldMk cId="3858180384" sldId="3665"/>
            <ac:picMk id="2052" creationId="{0CAF1F05-C9A5-43DA-A6AD-56EBCD5D238F}"/>
          </ac:picMkLst>
        </pc:picChg>
        <pc:picChg chg="del">
          <ac:chgData name="Shukla, Milind" userId="7c657c38-1375-4bf0-95bd-7ca819eff605" providerId="ADAL" clId="{225ED2A7-3AA1-498C-BEF8-A9415D5550EF}" dt="2024-11-25T17:43:33.441" v="73" actId="478"/>
          <ac:picMkLst>
            <pc:docMk/>
            <pc:sldMk cId="3858180384" sldId="3665"/>
            <ac:picMk id="2060" creationId="{0A733F64-31F5-4D0B-9856-CB0431E51DB2}"/>
          </ac:picMkLst>
        </pc:picChg>
        <pc:picChg chg="del">
          <ac:chgData name="Shukla, Milind" userId="7c657c38-1375-4bf0-95bd-7ca819eff605" providerId="ADAL" clId="{225ED2A7-3AA1-498C-BEF8-A9415D5550EF}" dt="2024-11-25T17:43:33.441" v="73" actId="478"/>
          <ac:picMkLst>
            <pc:docMk/>
            <pc:sldMk cId="3858180384" sldId="3665"/>
            <ac:picMk id="2062" creationId="{88927DD9-3A62-41B9-B8D1-55AE25987520}"/>
          </ac:picMkLst>
        </pc:picChg>
        <pc:picChg chg="del">
          <ac:chgData name="Shukla, Milind" userId="7c657c38-1375-4bf0-95bd-7ca819eff605" providerId="ADAL" clId="{225ED2A7-3AA1-498C-BEF8-A9415D5550EF}" dt="2024-11-25T17:43:33.441" v="73" actId="478"/>
          <ac:picMkLst>
            <pc:docMk/>
            <pc:sldMk cId="3858180384" sldId="3665"/>
            <ac:picMk id="2066" creationId="{13F4A696-4FBE-4101-A589-537596BC5F69}"/>
          </ac:picMkLst>
        </pc:picChg>
        <pc:cxnChg chg="del">
          <ac:chgData name="Shukla, Milind" userId="7c657c38-1375-4bf0-95bd-7ca819eff605" providerId="ADAL" clId="{225ED2A7-3AA1-498C-BEF8-A9415D5550EF}" dt="2024-11-25T17:43:33.441" v="73" actId="478"/>
          <ac:cxnSpMkLst>
            <pc:docMk/>
            <pc:sldMk cId="3858180384" sldId="3665"/>
            <ac:cxnSpMk id="16" creationId="{ADEF6872-B5A3-44E2-8D8F-B795B5A1400D}"/>
          </ac:cxnSpMkLst>
        </pc:cxnChg>
        <pc:cxnChg chg="del">
          <ac:chgData name="Shukla, Milind" userId="7c657c38-1375-4bf0-95bd-7ca819eff605" providerId="ADAL" clId="{225ED2A7-3AA1-498C-BEF8-A9415D5550EF}" dt="2024-11-25T17:43:33.441" v="73" actId="478"/>
          <ac:cxnSpMkLst>
            <pc:docMk/>
            <pc:sldMk cId="3858180384" sldId="3665"/>
            <ac:cxnSpMk id="18" creationId="{26110719-AF95-466D-AA89-A8F65B421A13}"/>
          </ac:cxnSpMkLst>
        </pc:cxnChg>
        <pc:cxnChg chg="del">
          <ac:chgData name="Shukla, Milind" userId="7c657c38-1375-4bf0-95bd-7ca819eff605" providerId="ADAL" clId="{225ED2A7-3AA1-498C-BEF8-A9415D5550EF}" dt="2024-11-25T17:43:33.441" v="73" actId="478"/>
          <ac:cxnSpMkLst>
            <pc:docMk/>
            <pc:sldMk cId="3858180384" sldId="3665"/>
            <ac:cxnSpMk id="30" creationId="{2C68A568-BF0E-4789-AFE0-56C78256FA05}"/>
          </ac:cxnSpMkLst>
        </pc:cxnChg>
      </pc:sldChg>
      <pc:sldChg chg="del">
        <pc:chgData name="Shukla, Milind" userId="7c657c38-1375-4bf0-95bd-7ca819eff605" providerId="ADAL" clId="{225ED2A7-3AA1-498C-BEF8-A9415D5550EF}" dt="2024-11-25T17:43:14.178" v="54" actId="47"/>
        <pc:sldMkLst>
          <pc:docMk/>
          <pc:sldMk cId="2924106899" sldId="3666"/>
        </pc:sldMkLst>
      </pc:sldChg>
      <pc:sldChg chg="modSp add mod modNotesTx">
        <pc:chgData name="Shukla, Milind" userId="7c657c38-1375-4bf0-95bd-7ca819eff605" providerId="ADAL" clId="{225ED2A7-3AA1-498C-BEF8-A9415D5550EF}" dt="2024-11-25T19:36:27.103" v="1619"/>
        <pc:sldMkLst>
          <pc:docMk/>
          <pc:sldMk cId="3143708801" sldId="3666"/>
        </pc:sldMkLst>
        <pc:spChg chg="mod">
          <ac:chgData name="Shukla, Milind" userId="7c657c38-1375-4bf0-95bd-7ca819eff605" providerId="ADAL" clId="{225ED2A7-3AA1-498C-BEF8-A9415D5550EF}" dt="2024-11-25T17:49:15.921" v="297" actId="20577"/>
          <ac:spMkLst>
            <pc:docMk/>
            <pc:sldMk cId="3143708801" sldId="3666"/>
            <ac:spMk id="2" creationId="{6DEDBBD2-E261-4F73-A638-3441B4983DD4}"/>
          </ac:spMkLst>
        </pc:spChg>
        <pc:spChg chg="mod">
          <ac:chgData name="Shukla, Milind" userId="7c657c38-1375-4bf0-95bd-7ca819eff605" providerId="ADAL" clId="{225ED2A7-3AA1-498C-BEF8-A9415D5550EF}" dt="2024-11-25T18:10:46.987" v="1157" actId="113"/>
          <ac:spMkLst>
            <pc:docMk/>
            <pc:sldMk cId="3143708801" sldId="3666"/>
            <ac:spMk id="6" creationId="{D607D77A-DD0B-E543-309A-7EDEDA4948E1}"/>
          </ac:spMkLst>
        </pc:spChg>
      </pc:sldChg>
      <pc:sldChg chg="del">
        <pc:chgData name="Shukla, Milind" userId="7c657c38-1375-4bf0-95bd-7ca819eff605" providerId="ADAL" clId="{225ED2A7-3AA1-498C-BEF8-A9415D5550EF}" dt="2024-11-25T17:43:14.178" v="54" actId="47"/>
        <pc:sldMkLst>
          <pc:docMk/>
          <pc:sldMk cId="2827596882" sldId="3667"/>
        </pc:sldMkLst>
      </pc:sldChg>
      <pc:sldChg chg="modSp add mod modNotesTx">
        <pc:chgData name="Shukla, Milind" userId="7c657c38-1375-4bf0-95bd-7ca819eff605" providerId="ADAL" clId="{225ED2A7-3AA1-498C-BEF8-A9415D5550EF}" dt="2024-11-25T19:36:39.143" v="1620" actId="6549"/>
        <pc:sldMkLst>
          <pc:docMk/>
          <pc:sldMk cId="3531047272" sldId="3667"/>
        </pc:sldMkLst>
        <pc:spChg chg="mod">
          <ac:chgData name="Shukla, Milind" userId="7c657c38-1375-4bf0-95bd-7ca819eff605" providerId="ADAL" clId="{225ED2A7-3AA1-498C-BEF8-A9415D5550EF}" dt="2024-11-25T18:12:46.896" v="1162"/>
          <ac:spMkLst>
            <pc:docMk/>
            <pc:sldMk cId="3531047272" sldId="3667"/>
            <ac:spMk id="2" creationId="{6DEDBBD2-E261-4F73-A638-3441B4983DD4}"/>
          </ac:spMkLst>
        </pc:spChg>
        <pc:spChg chg="mod">
          <ac:chgData name="Shukla, Milind" userId="7c657c38-1375-4bf0-95bd-7ca819eff605" providerId="ADAL" clId="{225ED2A7-3AA1-498C-BEF8-A9415D5550EF}" dt="2024-11-25T18:14:30.325" v="1609" actId="1076"/>
          <ac:spMkLst>
            <pc:docMk/>
            <pc:sldMk cId="3531047272" sldId="3667"/>
            <ac:spMk id="6" creationId="{D607D77A-DD0B-E543-309A-7EDEDA4948E1}"/>
          </ac:spMkLst>
        </pc:spChg>
      </pc:sldChg>
      <pc:sldChg chg="del">
        <pc:chgData name="Shukla, Milind" userId="7c657c38-1375-4bf0-95bd-7ca819eff605" providerId="ADAL" clId="{225ED2A7-3AA1-498C-BEF8-A9415D5550EF}" dt="2024-11-25T17:43:14.178" v="54" actId="47"/>
        <pc:sldMkLst>
          <pc:docMk/>
          <pc:sldMk cId="3865423526" sldId="3668"/>
        </pc:sldMkLst>
      </pc:sldChg>
    </pc:docChg>
  </pc:docChgLst>
  <pc:docChgLst>
    <pc:chgData name="Shukla, Milind" userId="7c657c38-1375-4bf0-95bd-7ca819eff605" providerId="ADAL" clId="{8C59C4CE-3AD8-40BF-A395-A3DEBA56E722}"/>
    <pc:docChg chg="undo custSel addSld delSld modSld">
      <pc:chgData name="Shukla, Milind" userId="7c657c38-1375-4bf0-95bd-7ca819eff605" providerId="ADAL" clId="{8C59C4CE-3AD8-40BF-A395-A3DEBA56E722}" dt="2024-12-03T17:07:50.844" v="2663" actId="1036"/>
      <pc:docMkLst>
        <pc:docMk/>
      </pc:docMkLst>
      <pc:sldChg chg="modSp mod">
        <pc:chgData name="Shukla, Milind" userId="7c657c38-1375-4bf0-95bd-7ca819eff605" providerId="ADAL" clId="{8C59C4CE-3AD8-40BF-A395-A3DEBA56E722}" dt="2024-12-03T14:02:58.057" v="704" actId="20577"/>
        <pc:sldMkLst>
          <pc:docMk/>
          <pc:sldMk cId="0" sldId="257"/>
        </pc:sldMkLst>
        <pc:spChg chg="mod">
          <ac:chgData name="Shukla, Milind" userId="7c657c38-1375-4bf0-95bd-7ca819eff605" providerId="ADAL" clId="{8C59C4CE-3AD8-40BF-A395-A3DEBA56E722}" dt="2024-12-03T14:02:46.729" v="698" actId="20577"/>
          <ac:spMkLst>
            <pc:docMk/>
            <pc:sldMk cId="0" sldId="257"/>
            <ac:spMk id="10" creationId="{00000000-0000-0000-0000-000000000000}"/>
          </ac:spMkLst>
        </pc:spChg>
        <pc:spChg chg="mod">
          <ac:chgData name="Shukla, Milind" userId="7c657c38-1375-4bf0-95bd-7ca819eff605" providerId="ADAL" clId="{8C59C4CE-3AD8-40BF-A395-A3DEBA56E722}" dt="2024-12-03T14:02:58.057" v="704" actId="20577"/>
          <ac:spMkLst>
            <pc:docMk/>
            <pc:sldMk cId="0" sldId="257"/>
            <ac:spMk id="11" creationId="{00000000-0000-0000-0000-000000000000}"/>
          </ac:spMkLst>
        </pc:spChg>
      </pc:sldChg>
      <pc:sldChg chg="addSp delSp modSp mod modNotesTx">
        <pc:chgData name="Shukla, Milind" userId="7c657c38-1375-4bf0-95bd-7ca819eff605" providerId="ADAL" clId="{8C59C4CE-3AD8-40BF-A395-A3DEBA56E722}" dt="2024-12-03T17:07:50.844" v="2663" actId="1036"/>
        <pc:sldMkLst>
          <pc:docMk/>
          <pc:sldMk cId="3858180384" sldId="3665"/>
        </pc:sldMkLst>
        <pc:spChg chg="mod">
          <ac:chgData name="Shukla, Milind" userId="7c657c38-1375-4bf0-95bd-7ca819eff605" providerId="ADAL" clId="{8C59C4CE-3AD8-40BF-A395-A3DEBA56E722}" dt="2024-12-03T13:29:39.399" v="9" actId="20577"/>
          <ac:spMkLst>
            <pc:docMk/>
            <pc:sldMk cId="3858180384" sldId="3665"/>
            <ac:spMk id="2" creationId="{6DEDBBD2-E261-4F73-A638-3441B4983DD4}"/>
          </ac:spMkLst>
        </pc:spChg>
        <pc:spChg chg="del">
          <ac:chgData name="Shukla, Milind" userId="7c657c38-1375-4bf0-95bd-7ca819eff605" providerId="ADAL" clId="{8C59C4CE-3AD8-40BF-A395-A3DEBA56E722}" dt="2024-12-03T13:34:20.305" v="55" actId="478"/>
          <ac:spMkLst>
            <pc:docMk/>
            <pc:sldMk cId="3858180384" sldId="3665"/>
            <ac:spMk id="3" creationId="{D007CBB3-5AE3-6F49-DF56-A7B860441887}"/>
          </ac:spMkLst>
        </pc:spChg>
        <pc:spChg chg="add del mod">
          <ac:chgData name="Shukla, Milind" userId="7c657c38-1375-4bf0-95bd-7ca819eff605" providerId="ADAL" clId="{8C59C4CE-3AD8-40BF-A395-A3DEBA56E722}" dt="2024-12-03T13:30:15.086" v="20" actId="478"/>
          <ac:spMkLst>
            <pc:docMk/>
            <pc:sldMk cId="3858180384" sldId="3665"/>
            <ac:spMk id="4" creationId="{175FBD1F-5E7D-DFDC-09E2-CC5F32B6763A}"/>
          </ac:spMkLst>
        </pc:spChg>
        <pc:spChg chg="add mod">
          <ac:chgData name="Shukla, Milind" userId="7c657c38-1375-4bf0-95bd-7ca819eff605" providerId="ADAL" clId="{8C59C4CE-3AD8-40BF-A395-A3DEBA56E722}" dt="2024-12-03T14:03:50.557" v="723" actId="14100"/>
          <ac:spMkLst>
            <pc:docMk/>
            <pc:sldMk cId="3858180384" sldId="3665"/>
            <ac:spMk id="5" creationId="{6D09D721-5945-28DC-1E30-C72F048B00F4}"/>
          </ac:spMkLst>
        </pc:spChg>
        <pc:spChg chg="del">
          <ac:chgData name="Shukla, Milind" userId="7c657c38-1375-4bf0-95bd-7ca819eff605" providerId="ADAL" clId="{8C59C4CE-3AD8-40BF-A395-A3DEBA56E722}" dt="2024-12-03T13:30:09.803" v="19" actId="478"/>
          <ac:spMkLst>
            <pc:docMk/>
            <pc:sldMk cId="3858180384" sldId="3665"/>
            <ac:spMk id="6" creationId="{D607D77A-DD0B-E543-309A-7EDEDA4948E1}"/>
          </ac:spMkLst>
        </pc:spChg>
        <pc:spChg chg="add mod">
          <ac:chgData name="Shukla, Milind" userId="7c657c38-1375-4bf0-95bd-7ca819eff605" providerId="ADAL" clId="{8C59C4CE-3AD8-40BF-A395-A3DEBA56E722}" dt="2024-12-03T16:33:42.206" v="2602" actId="1036"/>
          <ac:spMkLst>
            <pc:docMk/>
            <pc:sldMk cId="3858180384" sldId="3665"/>
            <ac:spMk id="7" creationId="{2AC1D0A7-786A-FCDC-03FF-C40118324ACC}"/>
          </ac:spMkLst>
        </pc:spChg>
        <pc:spChg chg="add mod">
          <ac:chgData name="Shukla, Milind" userId="7c657c38-1375-4bf0-95bd-7ca819eff605" providerId="ADAL" clId="{8C59C4CE-3AD8-40BF-A395-A3DEBA56E722}" dt="2024-12-03T16:33:42.206" v="2602" actId="1036"/>
          <ac:spMkLst>
            <pc:docMk/>
            <pc:sldMk cId="3858180384" sldId="3665"/>
            <ac:spMk id="8" creationId="{FB846885-2CEA-0D42-187B-48CAA28DA3AD}"/>
          </ac:spMkLst>
        </pc:spChg>
        <pc:spChg chg="del">
          <ac:chgData name="Shukla, Milind" userId="7c657c38-1375-4bf0-95bd-7ca819eff605" providerId="ADAL" clId="{8C59C4CE-3AD8-40BF-A395-A3DEBA56E722}" dt="2024-12-03T13:30:17.909" v="21" actId="478"/>
          <ac:spMkLst>
            <pc:docMk/>
            <pc:sldMk cId="3858180384" sldId="3665"/>
            <ac:spMk id="9" creationId="{01C4021D-39CF-BF68-A314-ED2A419F4737}"/>
          </ac:spMkLst>
        </pc:spChg>
        <pc:spChg chg="add mod">
          <ac:chgData name="Shukla, Milind" userId="7c657c38-1375-4bf0-95bd-7ca819eff605" providerId="ADAL" clId="{8C59C4CE-3AD8-40BF-A395-A3DEBA56E722}" dt="2024-12-03T17:07:45.230" v="2651" actId="1036"/>
          <ac:spMkLst>
            <pc:docMk/>
            <pc:sldMk cId="3858180384" sldId="3665"/>
            <ac:spMk id="10" creationId="{4906159A-B45A-5904-F0E0-D0EF62D065C6}"/>
          </ac:spMkLst>
        </pc:spChg>
        <pc:spChg chg="add mod">
          <ac:chgData name="Shukla, Milind" userId="7c657c38-1375-4bf0-95bd-7ca819eff605" providerId="ADAL" clId="{8C59C4CE-3AD8-40BF-A395-A3DEBA56E722}" dt="2024-12-03T17:07:45.230" v="2651" actId="1036"/>
          <ac:spMkLst>
            <pc:docMk/>
            <pc:sldMk cId="3858180384" sldId="3665"/>
            <ac:spMk id="11" creationId="{4C45A7B7-79B9-D64F-E1F6-AF70667C5133}"/>
          </ac:spMkLst>
        </pc:spChg>
        <pc:spChg chg="add mod">
          <ac:chgData name="Shukla, Milind" userId="7c657c38-1375-4bf0-95bd-7ca819eff605" providerId="ADAL" clId="{8C59C4CE-3AD8-40BF-A395-A3DEBA56E722}" dt="2024-12-03T17:07:45.230" v="2651" actId="1036"/>
          <ac:spMkLst>
            <pc:docMk/>
            <pc:sldMk cId="3858180384" sldId="3665"/>
            <ac:spMk id="12" creationId="{7F6CA7D6-C071-3A3A-0488-EB6E18CDA8BA}"/>
          </ac:spMkLst>
        </pc:spChg>
        <pc:spChg chg="add mod">
          <ac:chgData name="Shukla, Milind" userId="7c657c38-1375-4bf0-95bd-7ca819eff605" providerId="ADAL" clId="{8C59C4CE-3AD8-40BF-A395-A3DEBA56E722}" dt="2024-12-03T17:07:45.230" v="2651" actId="1036"/>
          <ac:spMkLst>
            <pc:docMk/>
            <pc:sldMk cId="3858180384" sldId="3665"/>
            <ac:spMk id="13" creationId="{C34BFE42-5A88-7720-097F-57C77EA0AE57}"/>
          </ac:spMkLst>
        </pc:spChg>
        <pc:spChg chg="mod">
          <ac:chgData name="Shukla, Milind" userId="7c657c38-1375-4bf0-95bd-7ca819eff605" providerId="ADAL" clId="{8C59C4CE-3AD8-40BF-A395-A3DEBA56E722}" dt="2024-12-03T14:04:03.869" v="725" actId="20577"/>
          <ac:spMkLst>
            <pc:docMk/>
            <pc:sldMk cId="3858180384" sldId="3665"/>
            <ac:spMk id="14" creationId="{D12072E4-6EC1-341D-108B-F9CFDCAFF386}"/>
          </ac:spMkLst>
        </pc:spChg>
        <pc:spChg chg="add mod">
          <ac:chgData name="Shukla, Milind" userId="7c657c38-1375-4bf0-95bd-7ca819eff605" providerId="ADAL" clId="{8C59C4CE-3AD8-40BF-A395-A3DEBA56E722}" dt="2024-12-03T17:07:45.230" v="2651" actId="1036"/>
          <ac:spMkLst>
            <pc:docMk/>
            <pc:sldMk cId="3858180384" sldId="3665"/>
            <ac:spMk id="16" creationId="{DFB8C49D-5D88-04E3-564A-6553E953B67D}"/>
          </ac:spMkLst>
        </pc:spChg>
        <pc:spChg chg="mod">
          <ac:chgData name="Shukla, Milind" userId="7c657c38-1375-4bf0-95bd-7ca819eff605" providerId="ADAL" clId="{8C59C4CE-3AD8-40BF-A395-A3DEBA56E722}" dt="2024-12-03T14:03:12.573" v="706" actId="20577"/>
          <ac:spMkLst>
            <pc:docMk/>
            <pc:sldMk cId="3858180384" sldId="3665"/>
            <ac:spMk id="17" creationId="{74A34084-F589-BB3A-37FC-65CE8C63F71E}"/>
          </ac:spMkLst>
        </pc:spChg>
        <pc:spChg chg="add mod">
          <ac:chgData name="Shukla, Milind" userId="7c657c38-1375-4bf0-95bd-7ca819eff605" providerId="ADAL" clId="{8C59C4CE-3AD8-40BF-A395-A3DEBA56E722}" dt="2024-12-03T17:07:45.230" v="2651" actId="1036"/>
          <ac:spMkLst>
            <pc:docMk/>
            <pc:sldMk cId="3858180384" sldId="3665"/>
            <ac:spMk id="19" creationId="{2F33B6C1-0C35-5E6D-7742-DEE1CB95A51D}"/>
          </ac:spMkLst>
        </pc:spChg>
        <pc:spChg chg="add mod">
          <ac:chgData name="Shukla, Milind" userId="7c657c38-1375-4bf0-95bd-7ca819eff605" providerId="ADAL" clId="{8C59C4CE-3AD8-40BF-A395-A3DEBA56E722}" dt="2024-12-03T17:07:45.230" v="2651" actId="1036"/>
          <ac:spMkLst>
            <pc:docMk/>
            <pc:sldMk cId="3858180384" sldId="3665"/>
            <ac:spMk id="44" creationId="{0111335E-08C4-AA9A-9C75-D5907B506561}"/>
          </ac:spMkLst>
        </pc:spChg>
        <pc:spChg chg="add mod">
          <ac:chgData name="Shukla, Milind" userId="7c657c38-1375-4bf0-95bd-7ca819eff605" providerId="ADAL" clId="{8C59C4CE-3AD8-40BF-A395-A3DEBA56E722}" dt="2024-12-03T17:07:45.230" v="2651" actId="1036"/>
          <ac:spMkLst>
            <pc:docMk/>
            <pc:sldMk cId="3858180384" sldId="3665"/>
            <ac:spMk id="45" creationId="{313AC527-E2AA-E2DF-5D6B-5C436520A121}"/>
          </ac:spMkLst>
        </pc:spChg>
        <pc:spChg chg="add del mod">
          <ac:chgData name="Shukla, Milind" userId="7c657c38-1375-4bf0-95bd-7ca819eff605" providerId="ADAL" clId="{8C59C4CE-3AD8-40BF-A395-A3DEBA56E722}" dt="2024-12-03T13:49:51.531" v="602" actId="478"/>
          <ac:spMkLst>
            <pc:docMk/>
            <pc:sldMk cId="3858180384" sldId="3665"/>
            <ac:spMk id="46" creationId="{4690C5F5-CE34-61C4-032D-95C40513AFCC}"/>
          </ac:spMkLst>
        </pc:spChg>
        <pc:spChg chg="add mod">
          <ac:chgData name="Shukla, Milind" userId="7c657c38-1375-4bf0-95bd-7ca819eff605" providerId="ADAL" clId="{8C59C4CE-3AD8-40BF-A395-A3DEBA56E722}" dt="2024-12-03T17:07:45.230" v="2651" actId="1036"/>
          <ac:spMkLst>
            <pc:docMk/>
            <pc:sldMk cId="3858180384" sldId="3665"/>
            <ac:spMk id="47" creationId="{ACDE115C-F4A7-B46C-15E2-77D8679A9617}"/>
          </ac:spMkLst>
        </pc:spChg>
        <pc:spChg chg="add mod">
          <ac:chgData name="Shukla, Milind" userId="7c657c38-1375-4bf0-95bd-7ca819eff605" providerId="ADAL" clId="{8C59C4CE-3AD8-40BF-A395-A3DEBA56E722}" dt="2024-12-03T17:07:45.230" v="2651" actId="1036"/>
          <ac:spMkLst>
            <pc:docMk/>
            <pc:sldMk cId="3858180384" sldId="3665"/>
            <ac:spMk id="48" creationId="{8F3EDBDC-F673-2D68-5F56-286D39259488}"/>
          </ac:spMkLst>
        </pc:spChg>
        <pc:spChg chg="add mod">
          <ac:chgData name="Shukla, Milind" userId="7c657c38-1375-4bf0-95bd-7ca819eff605" providerId="ADAL" clId="{8C59C4CE-3AD8-40BF-A395-A3DEBA56E722}" dt="2024-12-03T17:07:45.230" v="2651" actId="1036"/>
          <ac:spMkLst>
            <pc:docMk/>
            <pc:sldMk cId="3858180384" sldId="3665"/>
            <ac:spMk id="49" creationId="{0EB8B894-A105-F0C6-714E-ED25068976B0}"/>
          </ac:spMkLst>
        </pc:spChg>
        <pc:spChg chg="add mod">
          <ac:chgData name="Shukla, Milind" userId="7c657c38-1375-4bf0-95bd-7ca819eff605" providerId="ADAL" clId="{8C59C4CE-3AD8-40BF-A395-A3DEBA56E722}" dt="2024-12-03T17:07:45.230" v="2651" actId="1036"/>
          <ac:spMkLst>
            <pc:docMk/>
            <pc:sldMk cId="3858180384" sldId="3665"/>
            <ac:spMk id="50" creationId="{27BE812E-AB18-0028-887A-3D441DD3CBB9}"/>
          </ac:spMkLst>
        </pc:spChg>
        <pc:spChg chg="add mod">
          <ac:chgData name="Shukla, Milind" userId="7c657c38-1375-4bf0-95bd-7ca819eff605" providerId="ADAL" clId="{8C59C4CE-3AD8-40BF-A395-A3DEBA56E722}" dt="2024-12-03T17:07:45.230" v="2651" actId="1036"/>
          <ac:spMkLst>
            <pc:docMk/>
            <pc:sldMk cId="3858180384" sldId="3665"/>
            <ac:spMk id="51" creationId="{BC0F3457-4E46-0503-0885-E9D4CA44A9BA}"/>
          </ac:spMkLst>
        </pc:spChg>
        <pc:spChg chg="add mod">
          <ac:chgData name="Shukla, Milind" userId="7c657c38-1375-4bf0-95bd-7ca819eff605" providerId="ADAL" clId="{8C59C4CE-3AD8-40BF-A395-A3DEBA56E722}" dt="2024-12-03T14:06:11.464" v="767" actId="11529"/>
          <ac:spMkLst>
            <pc:docMk/>
            <pc:sldMk cId="3858180384" sldId="3665"/>
            <ac:spMk id="1064" creationId="{D2ACD243-CB81-2E10-388D-A51997CD9B66}"/>
          </ac:spMkLst>
        </pc:spChg>
        <pc:spChg chg="add mod">
          <ac:chgData name="Shukla, Milind" userId="7c657c38-1375-4bf0-95bd-7ca819eff605" providerId="ADAL" clId="{8C59C4CE-3AD8-40BF-A395-A3DEBA56E722}" dt="2024-12-03T16:03:20.654" v="2446" actId="1076"/>
          <ac:spMkLst>
            <pc:docMk/>
            <pc:sldMk cId="3858180384" sldId="3665"/>
            <ac:spMk id="1065" creationId="{8D441063-F791-022E-AF56-4EBB6C9353D8}"/>
          </ac:spMkLst>
        </pc:spChg>
        <pc:spChg chg="add del mod">
          <ac:chgData name="Shukla, Milind" userId="7c657c38-1375-4bf0-95bd-7ca819eff605" providerId="ADAL" clId="{8C59C4CE-3AD8-40BF-A395-A3DEBA56E722}" dt="2024-12-03T16:31:48.790" v="2582" actId="478"/>
          <ac:spMkLst>
            <pc:docMk/>
            <pc:sldMk cId="3858180384" sldId="3665"/>
            <ac:spMk id="1066" creationId="{233809E3-B475-7591-6EA1-3106867FA339}"/>
          </ac:spMkLst>
        </pc:spChg>
        <pc:spChg chg="add del mod">
          <ac:chgData name="Shukla, Milind" userId="7c657c38-1375-4bf0-95bd-7ca819eff605" providerId="ADAL" clId="{8C59C4CE-3AD8-40BF-A395-A3DEBA56E722}" dt="2024-12-03T16:31:44.419" v="2580" actId="478"/>
          <ac:spMkLst>
            <pc:docMk/>
            <pc:sldMk cId="3858180384" sldId="3665"/>
            <ac:spMk id="1067" creationId="{0031BD15-FF76-2839-378D-ED710B74A7FE}"/>
          </ac:spMkLst>
        </pc:spChg>
        <pc:spChg chg="add mod">
          <ac:chgData name="Shukla, Milind" userId="7c657c38-1375-4bf0-95bd-7ca819eff605" providerId="ADAL" clId="{8C59C4CE-3AD8-40BF-A395-A3DEBA56E722}" dt="2024-12-03T16:31:40.779" v="2578" actId="1076"/>
          <ac:spMkLst>
            <pc:docMk/>
            <pc:sldMk cId="3858180384" sldId="3665"/>
            <ac:spMk id="1068" creationId="{CBE00D91-E7B7-91DF-2FA1-FABEA4628A6D}"/>
          </ac:spMkLst>
        </pc:spChg>
        <pc:spChg chg="add mod">
          <ac:chgData name="Shukla, Milind" userId="7c657c38-1375-4bf0-95bd-7ca819eff605" providerId="ADAL" clId="{8C59C4CE-3AD8-40BF-A395-A3DEBA56E722}" dt="2024-12-03T17:07:45.230" v="2651" actId="1036"/>
          <ac:spMkLst>
            <pc:docMk/>
            <pc:sldMk cId="3858180384" sldId="3665"/>
            <ac:spMk id="1070" creationId="{6D12A196-B29E-99EF-C0FC-5E270E052EC0}"/>
          </ac:spMkLst>
        </pc:spChg>
        <pc:spChg chg="add mod">
          <ac:chgData name="Shukla, Milind" userId="7c657c38-1375-4bf0-95bd-7ca819eff605" providerId="ADAL" clId="{8C59C4CE-3AD8-40BF-A395-A3DEBA56E722}" dt="2024-12-03T17:07:45.230" v="2651" actId="1036"/>
          <ac:spMkLst>
            <pc:docMk/>
            <pc:sldMk cId="3858180384" sldId="3665"/>
            <ac:spMk id="1071" creationId="{BC464A99-17AB-EF37-1198-31945BED04FF}"/>
          </ac:spMkLst>
        </pc:spChg>
        <pc:spChg chg="add del mod">
          <ac:chgData name="Shukla, Milind" userId="7c657c38-1375-4bf0-95bd-7ca819eff605" providerId="ADAL" clId="{8C59C4CE-3AD8-40BF-A395-A3DEBA56E722}" dt="2024-12-03T16:35:46.187" v="2617" actId="478"/>
          <ac:spMkLst>
            <pc:docMk/>
            <pc:sldMk cId="3858180384" sldId="3665"/>
            <ac:spMk id="1076" creationId="{4E2C0C96-873C-4734-41B7-E0D26D33EDF2}"/>
          </ac:spMkLst>
        </pc:spChg>
        <pc:spChg chg="add mod">
          <ac:chgData name="Shukla, Milind" userId="7c657c38-1375-4bf0-95bd-7ca819eff605" providerId="ADAL" clId="{8C59C4CE-3AD8-40BF-A395-A3DEBA56E722}" dt="2024-12-03T17:07:45.230" v="2651" actId="1036"/>
          <ac:spMkLst>
            <pc:docMk/>
            <pc:sldMk cId="3858180384" sldId="3665"/>
            <ac:spMk id="1077" creationId="{6E92E84C-8827-29AA-25C5-AB3A5DFEA971}"/>
          </ac:spMkLst>
        </pc:spChg>
        <pc:spChg chg="add mod">
          <ac:chgData name="Shukla, Milind" userId="7c657c38-1375-4bf0-95bd-7ca819eff605" providerId="ADAL" clId="{8C59C4CE-3AD8-40BF-A395-A3DEBA56E722}" dt="2024-12-03T17:07:45.230" v="2651" actId="1036"/>
          <ac:spMkLst>
            <pc:docMk/>
            <pc:sldMk cId="3858180384" sldId="3665"/>
            <ac:spMk id="1078" creationId="{CD65697D-8896-7B01-C5DE-D92C6DBE4F7D}"/>
          </ac:spMkLst>
        </pc:spChg>
        <pc:picChg chg="add mod">
          <ac:chgData name="Shukla, Milind" userId="7c657c38-1375-4bf0-95bd-7ca819eff605" providerId="ADAL" clId="{8C59C4CE-3AD8-40BF-A395-A3DEBA56E722}" dt="2024-12-03T17:07:45.230" v="2651" actId="1036"/>
          <ac:picMkLst>
            <pc:docMk/>
            <pc:sldMk cId="3858180384" sldId="3665"/>
            <ac:picMk id="15" creationId="{DFC85250-D2C0-C114-BD3E-12059810E0EF}"/>
          </ac:picMkLst>
        </pc:picChg>
        <pc:picChg chg="add mod">
          <ac:chgData name="Shukla, Milind" userId="7c657c38-1375-4bf0-95bd-7ca819eff605" providerId="ADAL" clId="{8C59C4CE-3AD8-40BF-A395-A3DEBA56E722}" dt="2024-12-03T17:07:45.230" v="2651" actId="1036"/>
          <ac:picMkLst>
            <pc:docMk/>
            <pc:sldMk cId="3858180384" sldId="3665"/>
            <ac:picMk id="18" creationId="{E1CCC79C-BDFE-48DE-6226-F7CBDE0F40E7}"/>
          </ac:picMkLst>
        </pc:picChg>
        <pc:picChg chg="add del mod">
          <ac:chgData name="Shukla, Milind" userId="7c657c38-1375-4bf0-95bd-7ca819eff605" providerId="ADAL" clId="{8C59C4CE-3AD8-40BF-A395-A3DEBA56E722}" dt="2024-12-03T13:31:21.242" v="25" actId="478"/>
          <ac:picMkLst>
            <pc:docMk/>
            <pc:sldMk cId="3858180384" sldId="3665"/>
            <ac:picMk id="1026" creationId="{D5A35CF2-A58F-B26C-231F-024C0C38CF70}"/>
          </ac:picMkLst>
        </pc:picChg>
        <pc:picChg chg="add mod">
          <ac:chgData name="Shukla, Milind" userId="7c657c38-1375-4bf0-95bd-7ca819eff605" providerId="ADAL" clId="{8C59C4CE-3AD8-40BF-A395-A3DEBA56E722}" dt="2024-12-03T17:07:45.230" v="2651" actId="1036"/>
          <ac:picMkLst>
            <pc:docMk/>
            <pc:sldMk cId="3858180384" sldId="3665"/>
            <ac:picMk id="1028" creationId="{0E745301-99AF-322E-A7E0-5F83DFF16623}"/>
          </ac:picMkLst>
        </pc:picChg>
        <pc:picChg chg="add mod">
          <ac:chgData name="Shukla, Milind" userId="7c657c38-1375-4bf0-95bd-7ca819eff605" providerId="ADAL" clId="{8C59C4CE-3AD8-40BF-A395-A3DEBA56E722}" dt="2024-12-03T17:07:45.230" v="2651" actId="1036"/>
          <ac:picMkLst>
            <pc:docMk/>
            <pc:sldMk cId="3858180384" sldId="3665"/>
            <ac:picMk id="1030" creationId="{2719A54C-9C49-F6BD-CFF9-89E337F0B562}"/>
          </ac:picMkLst>
        </pc:picChg>
        <pc:picChg chg="add mod">
          <ac:chgData name="Shukla, Milind" userId="7c657c38-1375-4bf0-95bd-7ca819eff605" providerId="ADAL" clId="{8C59C4CE-3AD8-40BF-A395-A3DEBA56E722}" dt="2024-12-03T17:07:45.230" v="2651" actId="1036"/>
          <ac:picMkLst>
            <pc:docMk/>
            <pc:sldMk cId="3858180384" sldId="3665"/>
            <ac:picMk id="1032" creationId="{AA72D21C-5F64-0942-3F1E-F1F3F0C74C62}"/>
          </ac:picMkLst>
        </pc:picChg>
        <pc:picChg chg="add del">
          <ac:chgData name="Shukla, Milind" userId="7c657c38-1375-4bf0-95bd-7ca819eff605" providerId="ADAL" clId="{8C59C4CE-3AD8-40BF-A395-A3DEBA56E722}" dt="2024-12-03T13:35:15.714" v="63" actId="478"/>
          <ac:picMkLst>
            <pc:docMk/>
            <pc:sldMk cId="3858180384" sldId="3665"/>
            <ac:picMk id="1034" creationId="{06AACF16-737E-86C8-88A1-1E51B35A8539}"/>
          </ac:picMkLst>
        </pc:picChg>
        <pc:picChg chg="add del mod">
          <ac:chgData name="Shukla, Milind" userId="7c657c38-1375-4bf0-95bd-7ca819eff605" providerId="ADAL" clId="{8C59C4CE-3AD8-40BF-A395-A3DEBA56E722}" dt="2024-12-03T13:35:15.714" v="63" actId="478"/>
          <ac:picMkLst>
            <pc:docMk/>
            <pc:sldMk cId="3858180384" sldId="3665"/>
            <ac:picMk id="1036" creationId="{99DC9501-DB87-98EE-F41A-DC1A36C092F5}"/>
          </ac:picMkLst>
        </pc:picChg>
        <pc:picChg chg="add del mod">
          <ac:chgData name="Shukla, Milind" userId="7c657c38-1375-4bf0-95bd-7ca819eff605" providerId="ADAL" clId="{8C59C4CE-3AD8-40BF-A395-A3DEBA56E722}" dt="2024-12-03T13:35:15.714" v="63" actId="478"/>
          <ac:picMkLst>
            <pc:docMk/>
            <pc:sldMk cId="3858180384" sldId="3665"/>
            <ac:picMk id="1038" creationId="{77CCD4A4-C612-B938-962F-A1EEB07AE5CB}"/>
          </ac:picMkLst>
        </pc:picChg>
        <pc:picChg chg="add del mod">
          <ac:chgData name="Shukla, Milind" userId="7c657c38-1375-4bf0-95bd-7ca819eff605" providerId="ADAL" clId="{8C59C4CE-3AD8-40BF-A395-A3DEBA56E722}" dt="2024-12-03T13:35:15.714" v="63" actId="478"/>
          <ac:picMkLst>
            <pc:docMk/>
            <pc:sldMk cId="3858180384" sldId="3665"/>
            <ac:picMk id="1040" creationId="{7E9DDAC7-3A43-8E43-A809-7648E847C9A9}"/>
          </ac:picMkLst>
        </pc:picChg>
        <pc:picChg chg="add mod">
          <ac:chgData name="Shukla, Milind" userId="7c657c38-1375-4bf0-95bd-7ca819eff605" providerId="ADAL" clId="{8C59C4CE-3AD8-40BF-A395-A3DEBA56E722}" dt="2024-12-03T17:07:45.230" v="2651" actId="1036"/>
          <ac:picMkLst>
            <pc:docMk/>
            <pc:sldMk cId="3858180384" sldId="3665"/>
            <ac:picMk id="1042" creationId="{532384BD-4E53-77B7-9A46-7E0492F9028D}"/>
          </ac:picMkLst>
        </pc:picChg>
        <pc:picChg chg="add mod">
          <ac:chgData name="Shukla, Milind" userId="7c657c38-1375-4bf0-95bd-7ca819eff605" providerId="ADAL" clId="{8C59C4CE-3AD8-40BF-A395-A3DEBA56E722}" dt="2024-12-03T17:07:45.230" v="2651" actId="1036"/>
          <ac:picMkLst>
            <pc:docMk/>
            <pc:sldMk cId="3858180384" sldId="3665"/>
            <ac:picMk id="1044" creationId="{D6E7A71C-3964-46AC-11DC-6F3FC3E06B85}"/>
          </ac:picMkLst>
        </pc:picChg>
        <pc:picChg chg="add mod">
          <ac:chgData name="Shukla, Milind" userId="7c657c38-1375-4bf0-95bd-7ca819eff605" providerId="ADAL" clId="{8C59C4CE-3AD8-40BF-A395-A3DEBA56E722}" dt="2024-12-03T17:07:50.844" v="2663" actId="1036"/>
          <ac:picMkLst>
            <pc:docMk/>
            <pc:sldMk cId="3858180384" sldId="3665"/>
            <ac:picMk id="1046" creationId="{101857FA-3EAD-6EBE-A26D-9A6F733D17A2}"/>
          </ac:picMkLst>
        </pc:picChg>
        <pc:picChg chg="add mod">
          <ac:chgData name="Shukla, Milind" userId="7c657c38-1375-4bf0-95bd-7ca819eff605" providerId="ADAL" clId="{8C59C4CE-3AD8-40BF-A395-A3DEBA56E722}" dt="2024-12-03T17:07:45.230" v="2651" actId="1036"/>
          <ac:picMkLst>
            <pc:docMk/>
            <pc:sldMk cId="3858180384" sldId="3665"/>
            <ac:picMk id="1048" creationId="{E8987741-9AEC-8133-E627-074F9D915F38}"/>
          </ac:picMkLst>
        </pc:picChg>
        <pc:picChg chg="add mod">
          <ac:chgData name="Shukla, Milind" userId="7c657c38-1375-4bf0-95bd-7ca819eff605" providerId="ADAL" clId="{8C59C4CE-3AD8-40BF-A395-A3DEBA56E722}" dt="2024-12-03T17:07:45.230" v="2651" actId="1036"/>
          <ac:picMkLst>
            <pc:docMk/>
            <pc:sldMk cId="3858180384" sldId="3665"/>
            <ac:picMk id="1050" creationId="{5FE6E636-5182-0A43-CF5C-C362FDA12EE4}"/>
          </ac:picMkLst>
        </pc:picChg>
        <pc:picChg chg="add mod">
          <ac:chgData name="Shukla, Milind" userId="7c657c38-1375-4bf0-95bd-7ca819eff605" providerId="ADAL" clId="{8C59C4CE-3AD8-40BF-A395-A3DEBA56E722}" dt="2024-12-03T17:07:45.230" v="2651" actId="1036"/>
          <ac:picMkLst>
            <pc:docMk/>
            <pc:sldMk cId="3858180384" sldId="3665"/>
            <ac:picMk id="1052" creationId="{60D4FED8-2692-D851-8EC8-5967B83E68F3}"/>
          </ac:picMkLst>
        </pc:picChg>
        <pc:picChg chg="add mod">
          <ac:chgData name="Shukla, Milind" userId="7c657c38-1375-4bf0-95bd-7ca819eff605" providerId="ADAL" clId="{8C59C4CE-3AD8-40BF-A395-A3DEBA56E722}" dt="2024-12-03T13:40:40.061" v="257"/>
          <ac:picMkLst>
            <pc:docMk/>
            <pc:sldMk cId="3858180384" sldId="3665"/>
            <ac:picMk id="1054" creationId="{881CAFD8-3D23-3E79-1794-D7F53F5E7BB3}"/>
          </ac:picMkLst>
        </pc:picChg>
        <pc:picChg chg="add mod">
          <ac:chgData name="Shukla, Milind" userId="7c657c38-1375-4bf0-95bd-7ca819eff605" providerId="ADAL" clId="{8C59C4CE-3AD8-40BF-A395-A3DEBA56E722}" dt="2024-12-03T17:07:45.230" v="2651" actId="1036"/>
          <ac:picMkLst>
            <pc:docMk/>
            <pc:sldMk cId="3858180384" sldId="3665"/>
            <ac:picMk id="1056" creationId="{EB5A96E0-3E26-7208-C0CA-EC074805EAB4}"/>
          </ac:picMkLst>
        </pc:picChg>
        <pc:picChg chg="add">
          <ac:chgData name="Shukla, Milind" userId="7c657c38-1375-4bf0-95bd-7ca819eff605" providerId="ADAL" clId="{8C59C4CE-3AD8-40BF-A395-A3DEBA56E722}" dt="2024-12-03T13:51:48.060" v="618"/>
          <ac:picMkLst>
            <pc:docMk/>
            <pc:sldMk cId="3858180384" sldId="3665"/>
            <ac:picMk id="1058" creationId="{1D1D171D-061C-B2FF-2D8E-EBB053B59BEB}"/>
          </ac:picMkLst>
        </pc:picChg>
        <pc:picChg chg="add mod">
          <ac:chgData name="Shukla, Milind" userId="7c657c38-1375-4bf0-95bd-7ca819eff605" providerId="ADAL" clId="{8C59C4CE-3AD8-40BF-A395-A3DEBA56E722}" dt="2024-12-03T17:07:45.230" v="2651" actId="1036"/>
          <ac:picMkLst>
            <pc:docMk/>
            <pc:sldMk cId="3858180384" sldId="3665"/>
            <ac:picMk id="1060" creationId="{5A651CB8-FEFF-414C-8732-53FE565D7368}"/>
          </ac:picMkLst>
        </pc:picChg>
        <pc:picChg chg="add del mod">
          <ac:chgData name="Shukla, Milind" userId="7c657c38-1375-4bf0-95bd-7ca819eff605" providerId="ADAL" clId="{8C59C4CE-3AD8-40BF-A395-A3DEBA56E722}" dt="2024-12-03T16:31:42.255" v="2579" actId="478"/>
          <ac:picMkLst>
            <pc:docMk/>
            <pc:sldMk cId="3858180384" sldId="3665"/>
            <ac:picMk id="1063" creationId="{77D24746-0E42-653F-E3E9-EFB0723BD0DA}"/>
          </ac:picMkLst>
        </pc:picChg>
        <pc:picChg chg="add mod">
          <ac:chgData name="Shukla, Milind" userId="7c657c38-1375-4bf0-95bd-7ca819eff605" providerId="ADAL" clId="{8C59C4CE-3AD8-40BF-A395-A3DEBA56E722}" dt="2024-12-03T17:07:45.230" v="2651" actId="1036"/>
          <ac:picMkLst>
            <pc:docMk/>
            <pc:sldMk cId="3858180384" sldId="3665"/>
            <ac:picMk id="1069" creationId="{A8C3A5C4-B941-2F28-E31E-33696840D391}"/>
          </ac:picMkLst>
        </pc:picChg>
        <pc:cxnChg chg="add mod">
          <ac:chgData name="Shukla, Milind" userId="7c657c38-1375-4bf0-95bd-7ca819eff605" providerId="ADAL" clId="{8C59C4CE-3AD8-40BF-A395-A3DEBA56E722}" dt="2024-12-03T17:07:45.230" v="2651" actId="1036"/>
          <ac:cxnSpMkLst>
            <pc:docMk/>
            <pc:sldMk cId="3858180384" sldId="3665"/>
            <ac:cxnSpMk id="21" creationId="{34BCA96A-815E-7461-D942-DFEA96330622}"/>
          </ac:cxnSpMkLst>
        </pc:cxnChg>
        <pc:cxnChg chg="add mod">
          <ac:chgData name="Shukla, Milind" userId="7c657c38-1375-4bf0-95bd-7ca819eff605" providerId="ADAL" clId="{8C59C4CE-3AD8-40BF-A395-A3DEBA56E722}" dt="2024-12-03T17:07:45.230" v="2651" actId="1036"/>
          <ac:cxnSpMkLst>
            <pc:docMk/>
            <pc:sldMk cId="3858180384" sldId="3665"/>
            <ac:cxnSpMk id="23" creationId="{2A315CE2-C7C0-500D-BD60-6B2765CB8044}"/>
          </ac:cxnSpMkLst>
        </pc:cxnChg>
        <pc:cxnChg chg="add mod">
          <ac:chgData name="Shukla, Milind" userId="7c657c38-1375-4bf0-95bd-7ca819eff605" providerId="ADAL" clId="{8C59C4CE-3AD8-40BF-A395-A3DEBA56E722}" dt="2024-12-03T17:07:45.230" v="2651" actId="1036"/>
          <ac:cxnSpMkLst>
            <pc:docMk/>
            <pc:sldMk cId="3858180384" sldId="3665"/>
            <ac:cxnSpMk id="25" creationId="{32DB9E17-A1B8-AB1A-C590-E48EF2610BD0}"/>
          </ac:cxnSpMkLst>
        </pc:cxnChg>
        <pc:cxnChg chg="add mod">
          <ac:chgData name="Shukla, Milind" userId="7c657c38-1375-4bf0-95bd-7ca819eff605" providerId="ADAL" clId="{8C59C4CE-3AD8-40BF-A395-A3DEBA56E722}" dt="2024-12-03T17:07:45.230" v="2651" actId="1036"/>
          <ac:cxnSpMkLst>
            <pc:docMk/>
            <pc:sldMk cId="3858180384" sldId="3665"/>
            <ac:cxnSpMk id="27" creationId="{E8A69F47-4851-F524-1A7F-C1B6B5C5A606}"/>
          </ac:cxnSpMkLst>
        </pc:cxnChg>
        <pc:cxnChg chg="add mod">
          <ac:chgData name="Shukla, Milind" userId="7c657c38-1375-4bf0-95bd-7ca819eff605" providerId="ADAL" clId="{8C59C4CE-3AD8-40BF-A395-A3DEBA56E722}" dt="2024-12-03T17:07:45.230" v="2651" actId="1036"/>
          <ac:cxnSpMkLst>
            <pc:docMk/>
            <pc:sldMk cId="3858180384" sldId="3665"/>
            <ac:cxnSpMk id="29" creationId="{84311859-A67A-5239-4747-7EBD6041E444}"/>
          </ac:cxnSpMkLst>
        </pc:cxnChg>
        <pc:cxnChg chg="add mod">
          <ac:chgData name="Shukla, Milind" userId="7c657c38-1375-4bf0-95bd-7ca819eff605" providerId="ADAL" clId="{8C59C4CE-3AD8-40BF-A395-A3DEBA56E722}" dt="2024-12-03T17:07:45.230" v="2651" actId="1036"/>
          <ac:cxnSpMkLst>
            <pc:docMk/>
            <pc:sldMk cId="3858180384" sldId="3665"/>
            <ac:cxnSpMk id="31" creationId="{B9D2FB31-1F3C-A58A-912B-F292C84EA903}"/>
          </ac:cxnSpMkLst>
        </pc:cxnChg>
        <pc:cxnChg chg="add mod">
          <ac:chgData name="Shukla, Milind" userId="7c657c38-1375-4bf0-95bd-7ca819eff605" providerId="ADAL" clId="{8C59C4CE-3AD8-40BF-A395-A3DEBA56E722}" dt="2024-12-03T17:07:45.230" v="2651" actId="1036"/>
          <ac:cxnSpMkLst>
            <pc:docMk/>
            <pc:sldMk cId="3858180384" sldId="3665"/>
            <ac:cxnSpMk id="33" creationId="{FEE23400-6674-DB05-302B-1C5A0F02B72C}"/>
          </ac:cxnSpMkLst>
        </pc:cxnChg>
        <pc:cxnChg chg="add mod">
          <ac:chgData name="Shukla, Milind" userId="7c657c38-1375-4bf0-95bd-7ca819eff605" providerId="ADAL" clId="{8C59C4CE-3AD8-40BF-A395-A3DEBA56E722}" dt="2024-12-03T17:07:45.230" v="2651" actId="1036"/>
          <ac:cxnSpMkLst>
            <pc:docMk/>
            <pc:sldMk cId="3858180384" sldId="3665"/>
            <ac:cxnSpMk id="35" creationId="{3D6B6B7F-5702-7D66-CF02-C455DE36E085}"/>
          </ac:cxnSpMkLst>
        </pc:cxnChg>
        <pc:cxnChg chg="add mod">
          <ac:chgData name="Shukla, Milind" userId="7c657c38-1375-4bf0-95bd-7ca819eff605" providerId="ADAL" clId="{8C59C4CE-3AD8-40BF-A395-A3DEBA56E722}" dt="2024-12-03T17:07:45.230" v="2651" actId="1036"/>
          <ac:cxnSpMkLst>
            <pc:docMk/>
            <pc:sldMk cId="3858180384" sldId="3665"/>
            <ac:cxnSpMk id="37" creationId="{F903DBAF-4356-3168-FF0A-7568C6DFF1F3}"/>
          </ac:cxnSpMkLst>
        </pc:cxnChg>
        <pc:cxnChg chg="add mod">
          <ac:chgData name="Shukla, Milind" userId="7c657c38-1375-4bf0-95bd-7ca819eff605" providerId="ADAL" clId="{8C59C4CE-3AD8-40BF-A395-A3DEBA56E722}" dt="2024-12-03T17:07:45.230" v="2651" actId="1036"/>
          <ac:cxnSpMkLst>
            <pc:docMk/>
            <pc:sldMk cId="3858180384" sldId="3665"/>
            <ac:cxnSpMk id="39" creationId="{98D26AA9-069A-BDAB-2657-2AD5CDEA6AA2}"/>
          </ac:cxnSpMkLst>
        </pc:cxnChg>
        <pc:cxnChg chg="add mod">
          <ac:chgData name="Shukla, Milind" userId="7c657c38-1375-4bf0-95bd-7ca819eff605" providerId="ADAL" clId="{8C59C4CE-3AD8-40BF-A395-A3DEBA56E722}" dt="2024-12-03T17:07:45.230" v="2651" actId="1036"/>
          <ac:cxnSpMkLst>
            <pc:docMk/>
            <pc:sldMk cId="3858180384" sldId="3665"/>
            <ac:cxnSpMk id="41" creationId="{4E98B9FC-6694-4DF5-2282-9EC6987D173F}"/>
          </ac:cxnSpMkLst>
        </pc:cxnChg>
        <pc:cxnChg chg="add mod">
          <ac:chgData name="Shukla, Milind" userId="7c657c38-1375-4bf0-95bd-7ca819eff605" providerId="ADAL" clId="{8C59C4CE-3AD8-40BF-A395-A3DEBA56E722}" dt="2024-12-03T17:07:45.230" v="2651" actId="1036"/>
          <ac:cxnSpMkLst>
            <pc:docMk/>
            <pc:sldMk cId="3858180384" sldId="3665"/>
            <ac:cxnSpMk id="43" creationId="{2F316F3E-4B6A-08CB-9917-39AF5D972641}"/>
          </ac:cxnSpMkLst>
        </pc:cxnChg>
        <pc:cxnChg chg="add mod">
          <ac:chgData name="Shukla, Milind" userId="7c657c38-1375-4bf0-95bd-7ca819eff605" providerId="ADAL" clId="{8C59C4CE-3AD8-40BF-A395-A3DEBA56E722}" dt="2024-12-03T16:35:00.542" v="2611" actId="11529"/>
          <ac:cxnSpMkLst>
            <pc:docMk/>
            <pc:sldMk cId="3858180384" sldId="3665"/>
            <ac:cxnSpMk id="1073" creationId="{77C35F7E-F0E0-0302-5BBD-5E0A67716C6D}"/>
          </ac:cxnSpMkLst>
        </pc:cxnChg>
        <pc:cxnChg chg="add mod">
          <ac:chgData name="Shukla, Milind" userId="7c657c38-1375-4bf0-95bd-7ca819eff605" providerId="ADAL" clId="{8C59C4CE-3AD8-40BF-A395-A3DEBA56E722}" dt="2024-12-03T17:07:45.230" v="2651" actId="1036"/>
          <ac:cxnSpMkLst>
            <pc:docMk/>
            <pc:sldMk cId="3858180384" sldId="3665"/>
            <ac:cxnSpMk id="1075" creationId="{703C3C29-3414-54C2-9D49-A89875B82B97}"/>
          </ac:cxnSpMkLst>
        </pc:cxnChg>
      </pc:sldChg>
      <pc:sldChg chg="addSp delSp modSp add mod">
        <pc:chgData name="Shukla, Milind" userId="7c657c38-1375-4bf0-95bd-7ca819eff605" providerId="ADAL" clId="{8C59C4CE-3AD8-40BF-A395-A3DEBA56E722}" dt="2024-12-03T17:07:30.547" v="2647" actId="20577"/>
        <pc:sldMkLst>
          <pc:docMk/>
          <pc:sldMk cId="337730550" sldId="3666"/>
        </pc:sldMkLst>
        <pc:spChg chg="mod">
          <ac:chgData name="Shukla, Milind" userId="7c657c38-1375-4bf0-95bd-7ca819eff605" providerId="ADAL" clId="{8C59C4CE-3AD8-40BF-A395-A3DEBA56E722}" dt="2024-12-03T14:12:48.928" v="1801" actId="20577"/>
          <ac:spMkLst>
            <pc:docMk/>
            <pc:sldMk cId="337730550" sldId="3666"/>
            <ac:spMk id="2" creationId="{6DEDBBD2-E261-4F73-A638-3441B4983DD4}"/>
          </ac:spMkLst>
        </pc:spChg>
        <pc:spChg chg="add del mod">
          <ac:chgData name="Shukla, Milind" userId="7c657c38-1375-4bf0-95bd-7ca819eff605" providerId="ADAL" clId="{8C59C4CE-3AD8-40BF-A395-A3DEBA56E722}" dt="2024-12-03T14:12:59.411" v="1803" actId="478"/>
          <ac:spMkLst>
            <pc:docMk/>
            <pc:sldMk cId="337730550" sldId="3666"/>
            <ac:spMk id="4" creationId="{7AFB8419-559A-02B2-4E02-9A6929E17104}"/>
          </ac:spMkLst>
        </pc:spChg>
        <pc:spChg chg="del">
          <ac:chgData name="Shukla, Milind" userId="7c657c38-1375-4bf0-95bd-7ca819eff605" providerId="ADAL" clId="{8C59C4CE-3AD8-40BF-A395-A3DEBA56E722}" dt="2024-12-03T14:12:54.204" v="1802" actId="478"/>
          <ac:spMkLst>
            <pc:docMk/>
            <pc:sldMk cId="337730550" sldId="3666"/>
            <ac:spMk id="6" creationId="{D607D77A-DD0B-E543-309A-7EDEDA4948E1}"/>
          </ac:spMkLst>
        </pc:spChg>
        <pc:spChg chg="add mod">
          <ac:chgData name="Shukla, Milind" userId="7c657c38-1375-4bf0-95bd-7ca819eff605" providerId="ADAL" clId="{8C59C4CE-3AD8-40BF-A395-A3DEBA56E722}" dt="2024-12-03T16:29:58.860" v="2531" actId="1076"/>
          <ac:spMkLst>
            <pc:docMk/>
            <pc:sldMk cId="337730550" sldId="3666"/>
            <ac:spMk id="7" creationId="{D40BB730-C2D1-7021-9FA4-A8A149AF6C8F}"/>
          </ac:spMkLst>
        </pc:spChg>
        <pc:spChg chg="add del mod">
          <ac:chgData name="Shukla, Milind" userId="7c657c38-1375-4bf0-95bd-7ca819eff605" providerId="ADAL" clId="{8C59C4CE-3AD8-40BF-A395-A3DEBA56E722}" dt="2024-12-03T14:04:22.510" v="733" actId="20577"/>
          <ac:spMkLst>
            <pc:docMk/>
            <pc:sldMk cId="337730550" sldId="3666"/>
            <ac:spMk id="14" creationId="{D12072E4-6EC1-341D-108B-F9CFDCAFF386}"/>
          </ac:spMkLst>
        </pc:spChg>
        <pc:spChg chg="mod">
          <ac:chgData name="Shukla, Milind" userId="7c657c38-1375-4bf0-95bd-7ca819eff605" providerId="ADAL" clId="{8C59C4CE-3AD8-40BF-A395-A3DEBA56E722}" dt="2024-12-03T14:03:24.276" v="708" actId="20577"/>
          <ac:spMkLst>
            <pc:docMk/>
            <pc:sldMk cId="337730550" sldId="3666"/>
            <ac:spMk id="17" creationId="{74A34084-F589-BB3A-37FC-65CE8C63F71E}"/>
          </ac:spMkLst>
        </pc:spChg>
        <pc:graphicFrameChg chg="add mod modGraphic">
          <ac:chgData name="Shukla, Milind" userId="7c657c38-1375-4bf0-95bd-7ca819eff605" providerId="ADAL" clId="{8C59C4CE-3AD8-40BF-A395-A3DEBA56E722}" dt="2024-12-03T17:07:30.547" v="2647" actId="20577"/>
          <ac:graphicFrameMkLst>
            <pc:docMk/>
            <pc:sldMk cId="337730550" sldId="3666"/>
            <ac:graphicFrameMk id="5" creationId="{83FDFAE5-F0E6-BA02-1167-E548E4AFB6AB}"/>
          </ac:graphicFrameMkLst>
        </pc:graphicFrameChg>
      </pc:sldChg>
      <pc:sldChg chg="del">
        <pc:chgData name="Shukla, Milind" userId="7c657c38-1375-4bf0-95bd-7ca819eff605" providerId="ADAL" clId="{8C59C4CE-3AD8-40BF-A395-A3DEBA56E722}" dt="2024-12-03T13:29:22.446" v="0" actId="47"/>
        <pc:sldMkLst>
          <pc:docMk/>
          <pc:sldMk cId="3143708801" sldId="3666"/>
        </pc:sldMkLst>
      </pc:sldChg>
      <pc:sldChg chg="addSp delSp modSp add mod">
        <pc:chgData name="Shukla, Milind" userId="7c657c38-1375-4bf0-95bd-7ca819eff605" providerId="ADAL" clId="{8C59C4CE-3AD8-40BF-A395-A3DEBA56E722}" dt="2024-12-03T14:55:37.818" v="2443"/>
        <pc:sldMkLst>
          <pc:docMk/>
          <pc:sldMk cId="3154505981" sldId="3667"/>
        </pc:sldMkLst>
        <pc:spChg chg="mod">
          <ac:chgData name="Shukla, Milind" userId="7c657c38-1375-4bf0-95bd-7ca819eff605" providerId="ADAL" clId="{8C59C4CE-3AD8-40BF-A395-A3DEBA56E722}" dt="2024-12-03T14:50:47.866" v="2422" actId="20577"/>
          <ac:spMkLst>
            <pc:docMk/>
            <pc:sldMk cId="3154505981" sldId="3667"/>
            <ac:spMk id="2" creationId="{6DEDBBD2-E261-4F73-A638-3441B4983DD4}"/>
          </ac:spMkLst>
        </pc:spChg>
        <pc:spChg chg="add mod">
          <ac:chgData name="Shukla, Milind" userId="7c657c38-1375-4bf0-95bd-7ca819eff605" providerId="ADAL" clId="{8C59C4CE-3AD8-40BF-A395-A3DEBA56E722}" dt="2024-12-03T14:55:37.818" v="2443"/>
          <ac:spMkLst>
            <pc:docMk/>
            <pc:sldMk cId="3154505981" sldId="3667"/>
            <ac:spMk id="6" creationId="{242A2FCB-E6D5-EEFA-4E7A-E7E9581E23E2}"/>
          </ac:spMkLst>
        </pc:spChg>
        <pc:spChg chg="del mod">
          <ac:chgData name="Shukla, Milind" userId="7c657c38-1375-4bf0-95bd-7ca819eff605" providerId="ADAL" clId="{8C59C4CE-3AD8-40BF-A395-A3DEBA56E722}" dt="2024-12-03T14:45:57.633" v="2307" actId="478"/>
          <ac:spMkLst>
            <pc:docMk/>
            <pc:sldMk cId="3154505981" sldId="3667"/>
            <ac:spMk id="7" creationId="{D40BB730-C2D1-7021-9FA4-A8A149AF6C8F}"/>
          </ac:spMkLst>
        </pc:spChg>
        <pc:graphicFrameChg chg="del modGraphic">
          <ac:chgData name="Shukla, Milind" userId="7c657c38-1375-4bf0-95bd-7ca819eff605" providerId="ADAL" clId="{8C59C4CE-3AD8-40BF-A395-A3DEBA56E722}" dt="2024-12-03T14:45:53.262" v="2305" actId="478"/>
          <ac:graphicFrameMkLst>
            <pc:docMk/>
            <pc:sldMk cId="3154505981" sldId="3667"/>
            <ac:graphicFrameMk id="5" creationId="{83FDFAE5-F0E6-BA02-1167-E548E4AFB6AB}"/>
          </ac:graphicFrameMkLst>
        </pc:graphicFrameChg>
      </pc:sldChg>
      <pc:sldChg chg="del">
        <pc:chgData name="Shukla, Milind" userId="7c657c38-1375-4bf0-95bd-7ca819eff605" providerId="ADAL" clId="{8C59C4CE-3AD8-40BF-A395-A3DEBA56E722}" dt="2024-12-03T13:29:23.852" v="1" actId="47"/>
        <pc:sldMkLst>
          <pc:docMk/>
          <pc:sldMk cId="3531047272" sldId="36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D668F-66C3-41FF-A0EA-36CD17F74A8E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2273F-E695-4D66-9CB4-D987D754A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7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8625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90EEA8-31CC-45DF-B38A-DC9C7F94EB2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09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API is built on top of a Gen AI Model using the Gen AI Model URL, Keys or by choosing resource and RBAC in case of Azure Open AI Model.</a:t>
            </a:r>
          </a:p>
          <a:p>
            <a:pPr marL="228600" indent="-228600">
              <a:buAutoNum type="arabicPeriod"/>
            </a:pPr>
            <a:r>
              <a:rPr lang="en-US" dirty="0"/>
              <a:t>API is then linked to products which can act as groups of users.</a:t>
            </a:r>
          </a:p>
          <a:p>
            <a:pPr marL="228600" indent="-228600">
              <a:buAutoNum type="arabicPeriod"/>
            </a:pPr>
            <a:r>
              <a:rPr lang="en-US" dirty="0"/>
              <a:t>Products have keys (subscriptions) linked to them.</a:t>
            </a:r>
          </a:p>
          <a:p>
            <a:pPr marL="228600" indent="-228600">
              <a:buAutoNum type="arabicPeriod"/>
            </a:pPr>
            <a:r>
              <a:rPr lang="en-US" dirty="0"/>
              <a:t>Different keys can be generated within a product for different users.</a:t>
            </a:r>
          </a:p>
          <a:p>
            <a:pPr marL="228600" indent="-228600">
              <a:buAutoNum type="arabicPeriod"/>
            </a:pPr>
            <a:r>
              <a:rPr lang="en-US" dirty="0"/>
              <a:t>Keys can be suspended if needed.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Azure authentication needs an Apps registration and permission of Microsoft Graph “</a:t>
            </a:r>
            <a:r>
              <a:rPr lang="en-US" dirty="0" err="1"/>
              <a:t>directory.read.all</a:t>
            </a:r>
            <a:r>
              <a:rPr lang="en-US" dirty="0"/>
              <a:t>” to read AD groups etc.</a:t>
            </a:r>
          </a:p>
          <a:p>
            <a:pPr marL="0" indent="0">
              <a:buNone/>
            </a:pPr>
            <a:r>
              <a:rPr lang="en-US" dirty="0"/>
              <a:t>Azure authentication needs a redirect URL in case no dedicated portal is present this will not work</a:t>
            </a:r>
          </a:p>
          <a:p>
            <a:pPr marL="0" indent="0">
              <a:buNone/>
            </a:pPr>
            <a:r>
              <a:rPr lang="en-US" dirty="0"/>
              <a:t>Reporting of requests data movement etc. is innate to Microsoft, other insights might need to be configured</a:t>
            </a:r>
          </a:p>
          <a:p>
            <a:pPr marL="0" indent="0">
              <a:buNone/>
            </a:pPr>
            <a:r>
              <a:rPr lang="en-US" dirty="0"/>
              <a:t>Dashed Boxes are components that are not created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2273F-E695-4D66-9CB4-D987D754A1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2435" y="242189"/>
            <a:ext cx="12198096" cy="6506770"/>
            <a:chOff x="0" y="-10359"/>
            <a:chExt cx="12198096" cy="6506770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4656"/>
              <a:ext cx="12198096" cy="480175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425449" y="-16"/>
              <a:ext cx="4489449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 descr="\\ATEM_SFO\Clients\DSK_Daiichi_Sankyo\DSK_80_12142_PPT_Redesign\DSK_Design\Final_Artwork\Images\Slogan_UK_Lt_Blue_RGB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410" y="111269"/>
              <a:ext cx="3405389" cy="1116703"/>
            </a:xfrm>
            <a:prstGeom prst="rect">
              <a:avLst/>
            </a:prstGeom>
            <a:noFill/>
          </p:spPr>
        </p:pic>
        <p:pic>
          <p:nvPicPr>
            <p:cNvPr id="13" name="Picture 2" descr="\\ATEM_SFO\Clients\DSK_Daiichi_Sankyo\DSK_80_12142_PPT_Redesign\DSK_Design\Final_Artwork\Images\DS_logo_portrait_format_4color_rgb_120206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957221" y="-10359"/>
              <a:ext cx="1203597" cy="1188030"/>
            </a:xfrm>
            <a:prstGeom prst="rect">
              <a:avLst/>
            </a:prstGeom>
            <a:noFill/>
          </p:spPr>
        </p:pic>
        <p:pic>
          <p:nvPicPr>
            <p:cNvPr id="15" name="Picture 14" descr="color waves for title 1.png"/>
            <p:cNvPicPr>
              <a:picLocks noChangeAspect="1"/>
            </p:cNvPicPr>
            <p:nvPr userDrawn="1"/>
          </p:nvPicPr>
          <p:blipFill rotWithShape="1">
            <a:blip r:embed="rId5" cstate="print"/>
            <a:srcRect r="242"/>
            <a:stretch/>
          </p:blipFill>
          <p:spPr>
            <a:xfrm>
              <a:off x="425452" y="3714348"/>
              <a:ext cx="11764308" cy="859538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50848" y="5334000"/>
            <a:ext cx="2743200" cy="53340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date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40936" y="4456090"/>
            <a:ext cx="7729728" cy="81183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sz="27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50848" y="6096000"/>
            <a:ext cx="4876800" cy="1397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FontTx/>
              <a:buNone/>
              <a:defRPr sz="1000" baseline="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 Author name</a:t>
            </a:r>
          </a:p>
        </p:txBody>
      </p:sp>
      <p:sp>
        <p:nvSpPr>
          <p:cNvPr id="10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50848" y="6262468"/>
            <a:ext cx="4876800" cy="1524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FontTx/>
              <a:buNone/>
              <a:defRPr sz="1000" baseline="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Department name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30C991EC-ED56-951B-0F76-4273C76EFAE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636125" y="5730274"/>
            <a:ext cx="1527128" cy="731452"/>
            <a:chOff x="5557" y="2809"/>
            <a:chExt cx="1712" cy="820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4A6BE1F-6594-E0A6-4F55-F7498F40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ED5495C-8D5C-E79C-0F4E-0B57C246E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35607CD-FA27-EAAD-711B-48C85A57F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7D01A6A2-970E-E885-5FF1-3B8AE3AF6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E30E7AB-40EF-3ADA-47AC-569F48933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C5B4CC2D-A7F6-F22E-FCBD-76FC24E7F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53CAA1F-CFCB-6832-34F5-85D41D1564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73C7D72C-99EB-D68C-FE63-78F5184D1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1B3B60B5-42AE-2E93-86F1-70EA325F6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EAEEBA3C-35F7-270A-D7FF-AF5256A2E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AB19CE3D-116C-D044-5478-B61682074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13240416-5DF3-6A21-F6EE-4DC43C8E6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0D2E519D-C6C6-8CC3-7B63-2FE13E018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4515B7E9-D634-F654-5318-0321E576B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81FE70E-8BD1-F492-19B9-C5F44F131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43B195FC-EFFC-C165-3A8B-22C8D6560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B2A08FE-47DE-4ACF-710D-02978BC82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C35CFA0F-40B5-4983-2800-1F087547A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386C3CDF-C3D2-4670-42F2-028F6463AA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CC228728-5719-5EDD-F240-85B9D95C66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972F1E6C-F887-11A2-ADA4-B17395A19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D7F7DF60-5613-E203-B757-810D2D4E9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8579F33-A163-373A-DD9D-FE53AB027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03DB374C-8FA7-0526-A448-AF2DF2FF83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94D16C52-0B58-36AD-A2AC-AF40DA9065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124544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2">
            <a:extLst>
              <a:ext uri="{FF2B5EF4-FFF2-40B4-BE49-F238E27FC236}">
                <a16:creationId xmlns:a16="http://schemas.microsoft.com/office/drawing/2014/main" id="{AA2575E4-D8E9-B548-8D76-9C54610E5C50}"/>
              </a:ext>
            </a:extLst>
          </p:cNvPr>
          <p:cNvGrpSpPr/>
          <p:nvPr userDrawn="1"/>
        </p:nvGrpSpPr>
        <p:grpSpPr>
          <a:xfrm>
            <a:off x="0" y="1"/>
            <a:ext cx="11142133" cy="968722"/>
            <a:chOff x="0" y="-1"/>
            <a:chExt cx="8356600" cy="968722"/>
          </a:xfrm>
        </p:grpSpPr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38F9AC49-6313-014E-816A-AF15AAF0B999}"/>
                </a:ext>
              </a:extLst>
            </p:cNvPr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8CF82284-FB91-734C-A8FA-687D11FE6C10}"/>
                </a:ext>
              </a:extLst>
            </p:cNvPr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80B8E351-59C4-E940-AC2F-1522EC038ECC}"/>
                </a:ext>
              </a:extLst>
            </p:cNvPr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9603" y="152400"/>
            <a:ext cx="10483851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 userDrawn="1">
            <p:ph type="sldNum" sz="quarter" idx="14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 userDrawn="1">
            <p:ph type="ftr" sz="quarter" idx="15"/>
          </p:nvPr>
        </p:nvSpPr>
        <p:spPr>
          <a:xfrm>
            <a:off x="1419328" y="6520392"/>
            <a:ext cx="5791200" cy="273049"/>
          </a:xfrm>
        </p:spPr>
        <p:txBody>
          <a:bodyPr/>
          <a:lstStyle/>
          <a:p>
            <a:pPr>
              <a:defRPr/>
            </a:pPr>
            <a:r>
              <a:rPr lang="en-US" i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DSI BIDM Development WSR</a:t>
            </a:r>
            <a:r>
              <a:rPr lang="en-US"/>
              <a:t> | CONFIDENTIAL</a:t>
            </a:r>
          </a:p>
        </p:txBody>
      </p:sp>
      <p:pic>
        <p:nvPicPr>
          <p:cNvPr id="13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598AEF1-4CF9-644E-BB56-BEAF61B645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524000"/>
            <a:ext cx="10871200" cy="4724400"/>
          </a:xfrm>
        </p:spPr>
        <p:txBody>
          <a:bodyPr/>
          <a:lstStyle>
            <a:lvl1pPr marL="0" indent="0">
              <a:buFontTx/>
              <a:buNone/>
              <a:defRPr sz="2800">
                <a:latin typeface="Arial" pitchFamily="34" charset="0"/>
                <a:cs typeface="Arial" pitchFamily="34" charset="0"/>
              </a:defRPr>
            </a:lvl1pPr>
            <a:lvl2pPr marL="688975" indent="-231775">
              <a:buClr>
                <a:schemeClr val="accent2"/>
              </a:buClr>
              <a:buFont typeface="Arial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2pPr>
            <a:lvl3pPr marL="1027113" indent="-225425">
              <a:buClr>
                <a:schemeClr val="accent2"/>
              </a:buClr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3pPr>
            <a:lvl4pPr marL="1377950" indent="-238125">
              <a:buClr>
                <a:schemeClr val="accent2"/>
              </a:buCl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chemeClr val="accent2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grpSp>
        <p:nvGrpSpPr>
          <p:cNvPr id="68" name="Group 4">
            <a:extLst>
              <a:ext uri="{FF2B5EF4-FFF2-40B4-BE49-F238E27FC236}">
                <a16:creationId xmlns:a16="http://schemas.microsoft.com/office/drawing/2014/main" id="{A34D9497-9CC2-C455-98A4-B9D26064B1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6337008"/>
            <a:ext cx="1173293" cy="561975"/>
            <a:chOff x="5557" y="2809"/>
            <a:chExt cx="1712" cy="820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3BAFED27-3909-BAE7-4173-1853A08DB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76DF466A-166C-3DE2-0BA6-5D7D65F51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025F8146-97EA-9CB9-8307-302030243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81A4BC2-F8AB-2E26-15F3-BBEFA1C3D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55BB170D-2964-CFFB-F629-395625117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B66A6A3A-124E-37D9-B9F7-D9A187027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72506C2D-F65B-5765-D88D-57D7DB86B1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8D31712-E3C8-2827-91E1-7FB2BD99C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0B7D50E3-02E4-E0F8-B273-44041A657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0CF5EC52-235B-CE50-44BD-4D1937561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AFC1995D-D2EE-59BD-65BB-453206706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114D6ED3-C005-B7AC-A7DF-F976F4600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01AFB46A-03D8-F84D-8629-E9638EB40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2F377053-B93B-37DD-E20C-48165EDD7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8017EFF6-6C03-FE17-CF47-28238CB79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1F0F2BBF-C5D2-4958-17EF-3C2A433B8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70570A05-B28C-51CE-4971-D9C4710D7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1BE2C3AD-3708-49C9-B0C0-36573700B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975D6377-D9B8-085F-3ED8-BFB656CE96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016CCF75-8BD1-84CC-E1A0-545FAE7B9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75021D06-E7B3-CB45-AEE6-135278582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9104B445-2D78-8C75-78FD-6A6E5F5DF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BE88CF17-D205-B2C5-47A6-63439807D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C6E09826-116C-41C8-0CFA-DBE3A5E553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2197F7AE-0E81-6953-490F-C3839F6ED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89394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 userDrawn="1"/>
        </p:nvGrpSpPr>
        <p:grpSpPr>
          <a:xfrm>
            <a:off x="0" y="1"/>
            <a:ext cx="11142133" cy="968722"/>
            <a:chOff x="0" y="-1"/>
            <a:chExt cx="8356600" cy="96872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52400"/>
            <a:ext cx="10483851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524000"/>
            <a:ext cx="10871200" cy="4724400"/>
          </a:xfrm>
        </p:spPr>
        <p:txBody>
          <a:bodyPr/>
          <a:lstStyle>
            <a:lvl1pPr marL="0" indent="0">
              <a:buFontTx/>
              <a:buNone/>
              <a:defRPr sz="2800">
                <a:latin typeface="Arial" pitchFamily="34" charset="0"/>
                <a:cs typeface="Arial" pitchFamily="34" charset="0"/>
              </a:defRPr>
            </a:lvl1pPr>
            <a:lvl2pPr marL="688975" indent="-231775">
              <a:buClr>
                <a:schemeClr val="accent2"/>
              </a:buClr>
              <a:buFont typeface="Arial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2pPr>
            <a:lvl3pPr marL="1027113" indent="-225425">
              <a:buClr>
                <a:schemeClr val="accent2"/>
              </a:buClr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3pPr>
            <a:lvl4pPr marL="1377950" indent="-238125">
              <a:buClr>
                <a:schemeClr val="accent2"/>
              </a:buCl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chemeClr val="accent2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8534" y="561536"/>
            <a:ext cx="10465093" cy="27666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ja-JP"/>
              <a:t>Click to edit text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61FBF8BE-16C6-2659-694F-27B785E0D3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19328" y="6520392"/>
            <a:ext cx="5791200" cy="273049"/>
          </a:xfrm>
        </p:spPr>
        <p:txBody>
          <a:bodyPr/>
          <a:lstStyle/>
          <a:p>
            <a:pPr>
              <a:defRPr/>
            </a:pPr>
            <a:r>
              <a:rPr lang="en-US" i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DSI BIDM Development WSR</a:t>
            </a:r>
            <a:r>
              <a:rPr lang="en-US"/>
              <a:t> | CONFIDENTIAL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35D266F-4EC7-6D65-6B83-F03E70617B2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6337008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EADE5AE-A2B6-E52D-107C-C6E2F2731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721BA9B-3916-7427-4B5E-EF1005616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85285D7-163B-BB9E-9FD5-6B8A13DF7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8C319A5-BB9B-2DDC-3D6F-9C8272BEB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2106D011-3914-D5B5-B129-360114904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5F4E379-3D31-6862-6D11-E21946D13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5ADCB38-1219-FDD0-9315-61599F48E0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66EFB75-BCFB-397D-7B30-70ED3C6D0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9AA07358-49AF-4B7B-0467-564ECE4F4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744C8F1-F5CE-A410-2E65-B0C97D24E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6633DA1-1F7C-F52A-998F-10C536EBA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07B1CDAC-30A1-3BEB-5340-57B05EEA0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12BD76A-B606-9CD7-2153-8F8D2E71C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570489F7-24AC-42FE-A52C-EEBF749DC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EFBC0476-ED03-7F10-1754-9848169C3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1060CA20-7D14-7E12-706A-421FEACB7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894885-697D-C7CE-99C9-508CFF242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D3378C3-4FB1-F05E-20C7-C7B28DC47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0390288-CE65-7A0E-9BEF-94E6232F6D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537A38B-B1A8-9AD4-B195-AA917963FF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62DD724-960D-F07A-1485-6A90F81FF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C1BC469-892D-2ED4-3476-7A5BD3ABB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4A6CF7A7-6B02-32A0-ABA7-2E6E80DC0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F25E8987-E6DA-F6C9-4AA3-70F0B59DD7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40B0A889-ADB7-7826-F51D-C499C9341F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000387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Blu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2">
            <a:extLst>
              <a:ext uri="{FF2B5EF4-FFF2-40B4-BE49-F238E27FC236}">
                <a16:creationId xmlns:a16="http://schemas.microsoft.com/office/drawing/2014/main" id="{8E29490F-794E-824A-AF57-F727EAFD2DE8}"/>
              </a:ext>
            </a:extLst>
          </p:cNvPr>
          <p:cNvGrpSpPr/>
          <p:nvPr userDrawn="1"/>
        </p:nvGrpSpPr>
        <p:grpSpPr>
          <a:xfrm>
            <a:off x="0" y="1"/>
            <a:ext cx="11142133" cy="968722"/>
            <a:chOff x="0" y="-1"/>
            <a:chExt cx="8356600" cy="968722"/>
          </a:xfrm>
        </p:grpSpPr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4C7481CD-4A24-7344-9203-E38C978C434A}"/>
                </a:ext>
              </a:extLst>
            </p:cNvPr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D63DF94D-28DA-7848-91BA-09CC99D6AA63}"/>
                </a:ext>
              </a:extLst>
            </p:cNvPr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0E76C893-4BA7-F54E-93EA-45D711B95868}"/>
                </a:ext>
              </a:extLst>
            </p:cNvPr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52400"/>
            <a:ext cx="10483851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6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CB2598-2AC8-B145-9F66-9358763140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524000"/>
            <a:ext cx="10871200" cy="4724400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688975" indent="-231775">
              <a:buClr>
                <a:schemeClr val="accent2"/>
              </a:buClr>
              <a:buFont typeface="Arial" pitchFamily="34" charset="0"/>
              <a:buChar char="•"/>
              <a:defRPr sz="2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2pPr>
            <a:lvl3pPr marL="1027113" indent="-225425">
              <a:buClr>
                <a:schemeClr val="accent2"/>
              </a:buClr>
              <a:buFont typeface="Arial" pitchFamily="34" charset="0"/>
              <a:buChar char="•"/>
              <a:defRPr sz="22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3pPr>
            <a:lvl4pPr marL="1377950" indent="-238125">
              <a:buClr>
                <a:schemeClr val="accent2"/>
              </a:buClr>
              <a:buFont typeface="Arial" pitchFamily="34" charset="0"/>
              <a:buChar char="•"/>
              <a:defRPr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chemeClr val="accent2"/>
              </a:buClr>
              <a:buFont typeface="Arial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432708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 (Blu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2"/>
          <p:cNvGrpSpPr/>
          <p:nvPr userDrawn="1"/>
        </p:nvGrpSpPr>
        <p:grpSpPr>
          <a:xfrm>
            <a:off x="0" y="-1"/>
            <a:ext cx="11142133" cy="968722"/>
            <a:chOff x="0" y="-1"/>
            <a:chExt cx="8356600" cy="96872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52400"/>
            <a:ext cx="10483851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8533" y="561536"/>
            <a:ext cx="10465240" cy="352864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3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EACAF92-B9E3-7745-A793-01931CF82F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524000"/>
            <a:ext cx="10871200" cy="4724400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688975" indent="-231775">
              <a:buClr>
                <a:schemeClr val="accent2"/>
              </a:buClr>
              <a:buFont typeface="Arial" pitchFamily="34" charset="0"/>
              <a:buChar char="•"/>
              <a:defRPr sz="2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2pPr>
            <a:lvl3pPr marL="1027113" indent="-225425">
              <a:buClr>
                <a:schemeClr val="accent2"/>
              </a:buClr>
              <a:buFont typeface="Arial" pitchFamily="34" charset="0"/>
              <a:buChar char="•"/>
              <a:defRPr sz="22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3pPr>
            <a:lvl4pPr marL="1377950" indent="-238125">
              <a:buClr>
                <a:schemeClr val="accent2"/>
              </a:buClr>
              <a:buFont typeface="Arial" pitchFamily="34" charset="0"/>
              <a:buChar char="•"/>
              <a:defRPr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chemeClr val="accent2"/>
              </a:buClr>
              <a:buFont typeface="Arial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08431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2">
            <a:extLst>
              <a:ext uri="{FF2B5EF4-FFF2-40B4-BE49-F238E27FC236}">
                <a16:creationId xmlns:a16="http://schemas.microsoft.com/office/drawing/2014/main" id="{2750AD89-307D-D744-A26D-9C6B6BF613AF}"/>
              </a:ext>
            </a:extLst>
          </p:cNvPr>
          <p:cNvGrpSpPr/>
          <p:nvPr userDrawn="1"/>
        </p:nvGrpSpPr>
        <p:grpSpPr>
          <a:xfrm>
            <a:off x="0" y="1"/>
            <a:ext cx="11142133" cy="968722"/>
            <a:chOff x="0" y="-1"/>
            <a:chExt cx="8356600" cy="968722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6F2AF321-8CED-154F-BB50-AE76FA3D8C76}"/>
                </a:ext>
              </a:extLst>
            </p:cNvPr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A67DF930-25C0-D349-B174-D20F1CEAFF4D}"/>
                </a:ext>
              </a:extLst>
            </p:cNvPr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4E61D940-8F31-6B45-85B9-EF02C4F6BFBA}"/>
                </a:ext>
              </a:extLst>
            </p:cNvPr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2400"/>
            <a:ext cx="10464800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2" hasCustomPrompt="1"/>
          </p:nvPr>
        </p:nvSpPr>
        <p:spPr>
          <a:xfrm>
            <a:off x="609600" y="2133600"/>
            <a:ext cx="10972800" cy="41148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altLang="ja-JP" noProof="0"/>
              <a:t>Click to edit a Chart</a:t>
            </a:r>
            <a:endParaRPr lang="en-US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19200"/>
            <a:ext cx="10972800" cy="9144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7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187806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2"/>
          <p:cNvGrpSpPr/>
          <p:nvPr userDrawn="1"/>
        </p:nvGrpSpPr>
        <p:grpSpPr>
          <a:xfrm>
            <a:off x="0" y="-1"/>
            <a:ext cx="11142133" cy="968722"/>
            <a:chOff x="0" y="-1"/>
            <a:chExt cx="8356600" cy="968722"/>
          </a:xfrm>
        </p:grpSpPr>
        <p:sp>
          <p:nvSpPr>
            <p:cNvPr id="19" name="Rectangle 18"/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2400"/>
            <a:ext cx="10464800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2" hasCustomPrompt="1"/>
          </p:nvPr>
        </p:nvSpPr>
        <p:spPr>
          <a:xfrm>
            <a:off x="608534" y="2133600"/>
            <a:ext cx="10973866" cy="41148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altLang="ja-JP" noProof="0"/>
              <a:t>Click to edit a Chart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19200"/>
            <a:ext cx="10972800" cy="9144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534" y="561536"/>
            <a:ext cx="10465093" cy="352864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3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343107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2">
            <a:extLst>
              <a:ext uri="{FF2B5EF4-FFF2-40B4-BE49-F238E27FC236}">
                <a16:creationId xmlns:a16="http://schemas.microsoft.com/office/drawing/2014/main" id="{89F6F422-C74C-474F-BF2B-38CA45DC5DD6}"/>
              </a:ext>
            </a:extLst>
          </p:cNvPr>
          <p:cNvGrpSpPr/>
          <p:nvPr userDrawn="1"/>
        </p:nvGrpSpPr>
        <p:grpSpPr>
          <a:xfrm>
            <a:off x="0" y="1"/>
            <a:ext cx="11142133" cy="968722"/>
            <a:chOff x="0" y="-1"/>
            <a:chExt cx="8356600" cy="968722"/>
          </a:xfrm>
        </p:grpSpPr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1A93A29D-44F2-594B-B9B3-744A13ABFC23}"/>
                </a:ext>
              </a:extLst>
            </p:cNvPr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BFDE4023-7741-E041-AC26-B789525EF7DB}"/>
                </a:ext>
              </a:extLst>
            </p:cNvPr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0CEFC152-7BE1-1442-9DB1-A4837E331957}"/>
                </a:ext>
              </a:extLst>
            </p:cNvPr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609600" y="2133600"/>
            <a:ext cx="10972800" cy="41148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altLang="ja-JP" noProof="0"/>
              <a:t>Click to edit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52400"/>
            <a:ext cx="10483851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19200"/>
            <a:ext cx="10972800" cy="9144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7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0265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2"/>
          <p:cNvGrpSpPr/>
          <p:nvPr userDrawn="1"/>
        </p:nvGrpSpPr>
        <p:grpSpPr>
          <a:xfrm>
            <a:off x="0" y="-1"/>
            <a:ext cx="11142133" cy="968722"/>
            <a:chOff x="0" y="-1"/>
            <a:chExt cx="8356600" cy="96872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608533" y="2133600"/>
            <a:ext cx="10973867" cy="41148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altLang="ja-JP" noProof="0"/>
              <a:t>Click to edit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52400"/>
            <a:ext cx="10483851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19200"/>
            <a:ext cx="10972800" cy="9144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533" y="561536"/>
            <a:ext cx="10465240" cy="352864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4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71415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2">
            <a:extLst>
              <a:ext uri="{FF2B5EF4-FFF2-40B4-BE49-F238E27FC236}">
                <a16:creationId xmlns:a16="http://schemas.microsoft.com/office/drawing/2014/main" id="{DFE88E42-6698-0D4F-A124-C2ACAB9EE08A}"/>
              </a:ext>
            </a:extLst>
          </p:cNvPr>
          <p:cNvGrpSpPr/>
          <p:nvPr userDrawn="1"/>
        </p:nvGrpSpPr>
        <p:grpSpPr>
          <a:xfrm>
            <a:off x="0" y="-1"/>
            <a:ext cx="11142133" cy="968722"/>
            <a:chOff x="0" y="-1"/>
            <a:chExt cx="8356600" cy="968722"/>
          </a:xfrm>
        </p:grpSpPr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71807C41-A8D7-B249-BCF4-83A568F77AEE}"/>
                </a:ext>
              </a:extLst>
            </p:cNvPr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7B8F17F4-7E30-2941-869C-8B2C008D0826}"/>
                </a:ext>
              </a:extLst>
            </p:cNvPr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D5E2553C-C174-5A4E-A9EB-698D6E9FC844}"/>
                </a:ext>
              </a:extLst>
            </p:cNvPr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2400"/>
            <a:ext cx="10464800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2" hasCustomPrompt="1"/>
          </p:nvPr>
        </p:nvSpPr>
        <p:spPr>
          <a:xfrm>
            <a:off x="609600" y="2133600"/>
            <a:ext cx="10972800" cy="4114800"/>
          </a:xfrm>
        </p:spPr>
        <p:txBody>
          <a:bodyPr rtlCol="0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 noProof="0"/>
              <a:t>Click to edit SmartArt Graphic</a:t>
            </a:r>
            <a:endParaRPr lang="en-US" noProof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19200"/>
            <a:ext cx="10972800" cy="9144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7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33628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2"/>
          <p:cNvGrpSpPr/>
          <p:nvPr userDrawn="1"/>
        </p:nvGrpSpPr>
        <p:grpSpPr>
          <a:xfrm>
            <a:off x="0" y="-1"/>
            <a:ext cx="11142133" cy="968722"/>
            <a:chOff x="0" y="-1"/>
            <a:chExt cx="8356600" cy="968722"/>
          </a:xfrm>
        </p:grpSpPr>
        <p:sp>
          <p:nvSpPr>
            <p:cNvPr id="19" name="Rectangle 18"/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2400"/>
            <a:ext cx="10464800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2" hasCustomPrompt="1"/>
          </p:nvPr>
        </p:nvSpPr>
        <p:spPr>
          <a:xfrm>
            <a:off x="608533" y="2133600"/>
            <a:ext cx="10973867" cy="4114800"/>
          </a:xfrm>
        </p:spPr>
        <p:txBody>
          <a:bodyPr rtlCol="0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 noProof="0"/>
              <a:t>Click to edit SmartArt Graphic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19200"/>
            <a:ext cx="10972800" cy="9144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533" y="561536"/>
            <a:ext cx="10446043" cy="352864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5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950913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0848" y="5334000"/>
            <a:ext cx="2743200" cy="53340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date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740936" y="4456090"/>
            <a:ext cx="7729728" cy="81183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sz="27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750848" y="6096000"/>
            <a:ext cx="4876800" cy="1397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FontTx/>
              <a:buNone/>
              <a:defRPr sz="1000" baseline="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 Author name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750848" y="6262468"/>
            <a:ext cx="4876800" cy="1524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FontTx/>
              <a:buNone/>
              <a:defRPr sz="1000" baseline="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Department name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-16"/>
            <a:ext cx="12198096" cy="4573902"/>
            <a:chOff x="0" y="-16"/>
            <a:chExt cx="12198096" cy="4573902"/>
          </a:xfrm>
        </p:grpSpPr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89079"/>
              <a:ext cx="12198096" cy="276701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 userDrawn="1"/>
          </p:nvSpPr>
          <p:spPr>
            <a:xfrm>
              <a:off x="425450" y="-16"/>
              <a:ext cx="4489449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\\ATEM_SFO\Clients\DSK_Daiichi_Sankyo\DSK_80_12142_PPT_Redesign\DSK_Design\Final_Artwork\Images\Slogan_UK_Lt_Blue_RGB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410" y="111269"/>
              <a:ext cx="3405389" cy="1116703"/>
            </a:xfrm>
            <a:prstGeom prst="rect">
              <a:avLst/>
            </a:prstGeom>
            <a:noFill/>
          </p:spPr>
        </p:pic>
        <p:pic>
          <p:nvPicPr>
            <p:cNvPr id="22" name="Picture 2" descr="\\ATEM_SFO\Clients\DSK_Daiichi_Sankyo\DSK_80_12142_PPT_Redesign\DSK_Design\Final_Artwork\Images\DS_logo_portrait_format_4color_rgb_120206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51905" y="0"/>
              <a:ext cx="1330036" cy="1312834"/>
            </a:xfrm>
            <a:prstGeom prst="rect">
              <a:avLst/>
            </a:prstGeom>
            <a:noFill/>
          </p:spPr>
        </p:pic>
        <p:pic>
          <p:nvPicPr>
            <p:cNvPr id="27" name="Picture 26" descr="color waves for title 1.png"/>
            <p:cNvPicPr>
              <a:picLocks noChangeAspect="1"/>
            </p:cNvPicPr>
            <p:nvPr userDrawn="1"/>
          </p:nvPicPr>
          <p:blipFill rotWithShape="1">
            <a:blip r:embed="rId5" cstate="print"/>
            <a:srcRect r="242"/>
            <a:stretch/>
          </p:blipFill>
          <p:spPr>
            <a:xfrm>
              <a:off x="425452" y="3714348"/>
              <a:ext cx="11764308" cy="8595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22632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2">
            <a:extLst>
              <a:ext uri="{FF2B5EF4-FFF2-40B4-BE49-F238E27FC236}">
                <a16:creationId xmlns:a16="http://schemas.microsoft.com/office/drawing/2014/main" id="{3984EEA2-E8B4-0E47-BF9B-8D49ECC3DB1C}"/>
              </a:ext>
            </a:extLst>
          </p:cNvPr>
          <p:cNvGrpSpPr/>
          <p:nvPr userDrawn="1"/>
        </p:nvGrpSpPr>
        <p:grpSpPr>
          <a:xfrm>
            <a:off x="0" y="-1"/>
            <a:ext cx="11142133" cy="968722"/>
            <a:chOff x="0" y="-1"/>
            <a:chExt cx="8356600" cy="968722"/>
          </a:xfrm>
        </p:grpSpPr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B6C64C32-A109-D949-B4FE-51243D9E8275}"/>
                </a:ext>
              </a:extLst>
            </p:cNvPr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72A048D5-A01B-154D-AEA3-F8CBE1968B06}"/>
                </a:ext>
              </a:extLst>
            </p:cNvPr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B4CCF489-3D63-344B-9304-5945DFD52E94}"/>
                </a:ext>
              </a:extLst>
            </p:cNvPr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17"/>
          <p:cNvSpPr>
            <a:spLocks noGrp="1"/>
          </p:cNvSpPr>
          <p:nvPr>
            <p:ph sz="quarter" idx="16" hasCustomPrompt="1"/>
          </p:nvPr>
        </p:nvSpPr>
        <p:spPr>
          <a:xfrm>
            <a:off x="603444" y="1527049"/>
            <a:ext cx="5307829" cy="475672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ja-JP"/>
              <a:t>Click to edit an </a:t>
            </a:r>
            <a:r>
              <a:rPr lang="en-US"/>
              <a:t>Object</a:t>
            </a:r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9603" y="152400"/>
            <a:ext cx="10483851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 userDrawn="1">
            <p:ph type="sldNum" sz="quarter" idx="14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4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EF1C834B-0B82-4E4D-9D79-1AF46A32092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81438" y="1527048"/>
            <a:ext cx="5308599" cy="4747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616866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2"/>
          <p:cNvGrpSpPr/>
          <p:nvPr userDrawn="1"/>
        </p:nvGrpSpPr>
        <p:grpSpPr>
          <a:xfrm>
            <a:off x="0" y="-1"/>
            <a:ext cx="11142133" cy="968722"/>
            <a:chOff x="0" y="-1"/>
            <a:chExt cx="8356600" cy="968722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52400"/>
            <a:ext cx="10483851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8534" y="561536"/>
            <a:ext cx="10465093" cy="276664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6" hasCustomPrompt="1"/>
          </p:nvPr>
        </p:nvSpPr>
        <p:spPr>
          <a:xfrm>
            <a:off x="603444" y="1527049"/>
            <a:ext cx="5307829" cy="475672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ja-JP"/>
              <a:t>Click to edit an Object</a:t>
            </a:r>
          </a:p>
        </p:txBody>
      </p:sp>
      <p:pic>
        <p:nvPicPr>
          <p:cNvPr id="14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5FCD8A9A-8364-6340-9EC1-4D9B352DEA5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81438" y="1527048"/>
            <a:ext cx="5308599" cy="4747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069219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1 - Customizab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1">
            <a:extLst>
              <a:ext uri="{FF2B5EF4-FFF2-40B4-BE49-F238E27FC236}">
                <a16:creationId xmlns:a16="http://schemas.microsoft.com/office/drawing/2014/main" id="{882325CB-CE64-B548-A4A8-4361E0502E7F}"/>
              </a:ext>
            </a:extLst>
          </p:cNvPr>
          <p:cNvGrpSpPr/>
          <p:nvPr userDrawn="1"/>
        </p:nvGrpSpPr>
        <p:grpSpPr>
          <a:xfrm>
            <a:off x="1" y="-1"/>
            <a:ext cx="11745576" cy="968722"/>
            <a:chOff x="321892" y="1163780"/>
            <a:chExt cx="8487290" cy="968722"/>
          </a:xfrm>
        </p:grpSpPr>
        <p:sp>
          <p:nvSpPr>
            <p:cNvPr id="13" name="Rectangle 26">
              <a:extLst>
                <a:ext uri="{FF2B5EF4-FFF2-40B4-BE49-F238E27FC236}">
                  <a16:creationId xmlns:a16="http://schemas.microsoft.com/office/drawing/2014/main" id="{FFEEACF6-1389-704A-9352-E4DBB9FA2AAF}"/>
                </a:ext>
              </a:extLst>
            </p:cNvPr>
            <p:cNvSpPr/>
            <p:nvPr userDrawn="1"/>
          </p:nvSpPr>
          <p:spPr>
            <a:xfrm>
              <a:off x="321892" y="1163781"/>
              <a:ext cx="848729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BB0F622-DBB9-1F45-B8F9-18A0BADA6E3A}"/>
                </a:ext>
              </a:extLst>
            </p:cNvPr>
            <p:cNvSpPr/>
            <p:nvPr userDrawn="1"/>
          </p:nvSpPr>
          <p:spPr>
            <a:xfrm>
              <a:off x="321892" y="1163780"/>
              <a:ext cx="662039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9F546596-855B-FF45-8CBE-B434BB420E22}"/>
                </a:ext>
              </a:extLst>
            </p:cNvPr>
            <p:cNvSpPr/>
            <p:nvPr userDrawn="1"/>
          </p:nvSpPr>
          <p:spPr>
            <a:xfrm>
              <a:off x="6942282" y="2041062"/>
              <a:ext cx="18669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 20"/>
          <p:cNvSpPr/>
          <p:nvPr userDrawn="1"/>
        </p:nvSpPr>
        <p:spPr>
          <a:xfrm>
            <a:off x="0" y="5647145"/>
            <a:ext cx="12198283" cy="1340228"/>
          </a:xfrm>
          <a:custGeom>
            <a:avLst/>
            <a:gdLst>
              <a:gd name="connsiteX0" fmla="*/ 0 w 9189267"/>
              <a:gd name="connsiteY0" fmla="*/ 244443 h 543208"/>
              <a:gd name="connsiteX1" fmla="*/ 9054 w 9189267"/>
              <a:gd name="connsiteY1" fmla="*/ 543208 h 543208"/>
              <a:gd name="connsiteX2" fmla="*/ 9189267 w 9189267"/>
              <a:gd name="connsiteY2" fmla="*/ 543208 h 543208"/>
              <a:gd name="connsiteX3" fmla="*/ 9171160 w 9189267"/>
              <a:gd name="connsiteY3" fmla="*/ 0 h 543208"/>
              <a:gd name="connsiteX4" fmla="*/ 0 w 9189267"/>
              <a:gd name="connsiteY4" fmla="*/ 244443 h 543208"/>
              <a:gd name="connsiteX0" fmla="*/ 0 w 9189267"/>
              <a:gd name="connsiteY0" fmla="*/ 679010 h 977775"/>
              <a:gd name="connsiteX1" fmla="*/ 9054 w 9189267"/>
              <a:gd name="connsiteY1" fmla="*/ 977775 h 977775"/>
              <a:gd name="connsiteX2" fmla="*/ 9189267 w 9189267"/>
              <a:gd name="connsiteY2" fmla="*/ 977775 h 977775"/>
              <a:gd name="connsiteX3" fmla="*/ 9171160 w 9189267"/>
              <a:gd name="connsiteY3" fmla="*/ 434567 h 977775"/>
              <a:gd name="connsiteX4" fmla="*/ 0 w 9189267"/>
              <a:gd name="connsiteY4" fmla="*/ 679010 h 977775"/>
              <a:gd name="connsiteX0" fmla="*/ 0 w 9189267"/>
              <a:gd name="connsiteY0" fmla="*/ 715223 h 1013988"/>
              <a:gd name="connsiteX1" fmla="*/ 9054 w 9189267"/>
              <a:gd name="connsiteY1" fmla="*/ 1013988 h 1013988"/>
              <a:gd name="connsiteX2" fmla="*/ 9189267 w 9189267"/>
              <a:gd name="connsiteY2" fmla="*/ 1013988 h 1013988"/>
              <a:gd name="connsiteX3" fmla="*/ 9171160 w 9189267"/>
              <a:gd name="connsiteY3" fmla="*/ 470780 h 1013988"/>
              <a:gd name="connsiteX4" fmla="*/ 0 w 9189267"/>
              <a:gd name="connsiteY4" fmla="*/ 715223 h 1013988"/>
              <a:gd name="connsiteX0" fmla="*/ 0 w 9189267"/>
              <a:gd name="connsiteY0" fmla="*/ 715223 h 1729211"/>
              <a:gd name="connsiteX1" fmla="*/ 9054 w 9189267"/>
              <a:gd name="connsiteY1" fmla="*/ 1013988 h 1729211"/>
              <a:gd name="connsiteX2" fmla="*/ 9189267 w 9189267"/>
              <a:gd name="connsiteY2" fmla="*/ 1013988 h 1729211"/>
              <a:gd name="connsiteX3" fmla="*/ 9171160 w 9189267"/>
              <a:gd name="connsiteY3" fmla="*/ 470780 h 1729211"/>
              <a:gd name="connsiteX4" fmla="*/ 0 w 9189267"/>
              <a:gd name="connsiteY4" fmla="*/ 715223 h 1729211"/>
              <a:gd name="connsiteX0" fmla="*/ 0 w 9189267"/>
              <a:gd name="connsiteY0" fmla="*/ 715223 h 1141383"/>
              <a:gd name="connsiteX1" fmla="*/ 9054 w 9189267"/>
              <a:gd name="connsiteY1" fmla="*/ 1013988 h 1141383"/>
              <a:gd name="connsiteX2" fmla="*/ 9189267 w 9189267"/>
              <a:gd name="connsiteY2" fmla="*/ 1013988 h 1141383"/>
              <a:gd name="connsiteX3" fmla="*/ 9171160 w 9189267"/>
              <a:gd name="connsiteY3" fmla="*/ 470780 h 1141383"/>
              <a:gd name="connsiteX4" fmla="*/ 0 w 9189267"/>
              <a:gd name="connsiteY4" fmla="*/ 715223 h 1141383"/>
              <a:gd name="connsiteX0" fmla="*/ 0 w 9189267"/>
              <a:gd name="connsiteY0" fmla="*/ 911165 h 1337325"/>
              <a:gd name="connsiteX1" fmla="*/ 9054 w 9189267"/>
              <a:gd name="connsiteY1" fmla="*/ 1209930 h 1337325"/>
              <a:gd name="connsiteX2" fmla="*/ 9189267 w 9189267"/>
              <a:gd name="connsiteY2" fmla="*/ 1209930 h 1337325"/>
              <a:gd name="connsiteX3" fmla="*/ 9171160 w 9189267"/>
              <a:gd name="connsiteY3" fmla="*/ 666722 h 1337325"/>
              <a:gd name="connsiteX4" fmla="*/ 0 w 9189267"/>
              <a:gd name="connsiteY4" fmla="*/ 911165 h 1337325"/>
              <a:gd name="connsiteX0" fmla="*/ 13394 w 9180213"/>
              <a:gd name="connsiteY0" fmla="*/ 911165 h 1340228"/>
              <a:gd name="connsiteX1" fmla="*/ 0 w 9180213"/>
              <a:gd name="connsiteY1" fmla="*/ 1212833 h 1340228"/>
              <a:gd name="connsiteX2" fmla="*/ 9180213 w 9180213"/>
              <a:gd name="connsiteY2" fmla="*/ 1212833 h 1340228"/>
              <a:gd name="connsiteX3" fmla="*/ 9162106 w 9180213"/>
              <a:gd name="connsiteY3" fmla="*/ 669625 h 1340228"/>
              <a:gd name="connsiteX4" fmla="*/ 13394 w 9180213"/>
              <a:gd name="connsiteY4" fmla="*/ 911165 h 1340228"/>
              <a:gd name="connsiteX0" fmla="*/ 0 w 9166819"/>
              <a:gd name="connsiteY0" fmla="*/ 911165 h 1340228"/>
              <a:gd name="connsiteX1" fmla="*/ 0 w 9166819"/>
              <a:gd name="connsiteY1" fmla="*/ 1210855 h 1340228"/>
              <a:gd name="connsiteX2" fmla="*/ 9166819 w 9166819"/>
              <a:gd name="connsiteY2" fmla="*/ 1212833 h 1340228"/>
              <a:gd name="connsiteX3" fmla="*/ 9148712 w 9166819"/>
              <a:gd name="connsiteY3" fmla="*/ 669625 h 1340228"/>
              <a:gd name="connsiteX4" fmla="*/ 0 w 9166819"/>
              <a:gd name="connsiteY4" fmla="*/ 911165 h 1340228"/>
              <a:gd name="connsiteX0" fmla="*/ 0 w 9148712"/>
              <a:gd name="connsiteY0" fmla="*/ 911165 h 1340228"/>
              <a:gd name="connsiteX1" fmla="*/ 0 w 9148712"/>
              <a:gd name="connsiteY1" fmla="*/ 1210855 h 1340228"/>
              <a:gd name="connsiteX2" fmla="*/ 9144000 w 9148712"/>
              <a:gd name="connsiteY2" fmla="*/ 1210855 h 1340228"/>
              <a:gd name="connsiteX3" fmla="*/ 9148712 w 9148712"/>
              <a:gd name="connsiteY3" fmla="*/ 669625 h 1340228"/>
              <a:gd name="connsiteX4" fmla="*/ 0 w 9148712"/>
              <a:gd name="connsiteY4" fmla="*/ 911165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8712" h="1340228">
                <a:moveTo>
                  <a:pt x="0" y="911165"/>
                </a:moveTo>
                <a:lnTo>
                  <a:pt x="0" y="1210855"/>
                </a:lnTo>
                <a:lnTo>
                  <a:pt x="9144000" y="1210855"/>
                </a:lnTo>
                <a:cubicBezTo>
                  <a:pt x="9145571" y="1030445"/>
                  <a:pt x="9147141" y="850035"/>
                  <a:pt x="9148712" y="669625"/>
                </a:cubicBezTo>
                <a:cubicBezTo>
                  <a:pt x="5533577" y="1340228"/>
                  <a:pt x="2190291" y="0"/>
                  <a:pt x="0" y="911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9603" y="152400"/>
            <a:ext cx="9988059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 userDrawn="1">
            <p:ph type="sldNum" sz="quarter" idx="13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2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59074" y="2"/>
            <a:ext cx="686008" cy="675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67060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2 - Customizab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0" y="5647145"/>
            <a:ext cx="12198283" cy="1340228"/>
          </a:xfrm>
          <a:custGeom>
            <a:avLst/>
            <a:gdLst>
              <a:gd name="connsiteX0" fmla="*/ 0 w 9189267"/>
              <a:gd name="connsiteY0" fmla="*/ 244443 h 543208"/>
              <a:gd name="connsiteX1" fmla="*/ 9054 w 9189267"/>
              <a:gd name="connsiteY1" fmla="*/ 543208 h 543208"/>
              <a:gd name="connsiteX2" fmla="*/ 9189267 w 9189267"/>
              <a:gd name="connsiteY2" fmla="*/ 543208 h 543208"/>
              <a:gd name="connsiteX3" fmla="*/ 9171160 w 9189267"/>
              <a:gd name="connsiteY3" fmla="*/ 0 h 543208"/>
              <a:gd name="connsiteX4" fmla="*/ 0 w 9189267"/>
              <a:gd name="connsiteY4" fmla="*/ 244443 h 543208"/>
              <a:gd name="connsiteX0" fmla="*/ 0 w 9189267"/>
              <a:gd name="connsiteY0" fmla="*/ 679010 h 977775"/>
              <a:gd name="connsiteX1" fmla="*/ 9054 w 9189267"/>
              <a:gd name="connsiteY1" fmla="*/ 977775 h 977775"/>
              <a:gd name="connsiteX2" fmla="*/ 9189267 w 9189267"/>
              <a:gd name="connsiteY2" fmla="*/ 977775 h 977775"/>
              <a:gd name="connsiteX3" fmla="*/ 9171160 w 9189267"/>
              <a:gd name="connsiteY3" fmla="*/ 434567 h 977775"/>
              <a:gd name="connsiteX4" fmla="*/ 0 w 9189267"/>
              <a:gd name="connsiteY4" fmla="*/ 679010 h 977775"/>
              <a:gd name="connsiteX0" fmla="*/ 0 w 9189267"/>
              <a:gd name="connsiteY0" fmla="*/ 715223 h 1013988"/>
              <a:gd name="connsiteX1" fmla="*/ 9054 w 9189267"/>
              <a:gd name="connsiteY1" fmla="*/ 1013988 h 1013988"/>
              <a:gd name="connsiteX2" fmla="*/ 9189267 w 9189267"/>
              <a:gd name="connsiteY2" fmla="*/ 1013988 h 1013988"/>
              <a:gd name="connsiteX3" fmla="*/ 9171160 w 9189267"/>
              <a:gd name="connsiteY3" fmla="*/ 470780 h 1013988"/>
              <a:gd name="connsiteX4" fmla="*/ 0 w 9189267"/>
              <a:gd name="connsiteY4" fmla="*/ 715223 h 1013988"/>
              <a:gd name="connsiteX0" fmla="*/ 0 w 9189267"/>
              <a:gd name="connsiteY0" fmla="*/ 715223 h 1729211"/>
              <a:gd name="connsiteX1" fmla="*/ 9054 w 9189267"/>
              <a:gd name="connsiteY1" fmla="*/ 1013988 h 1729211"/>
              <a:gd name="connsiteX2" fmla="*/ 9189267 w 9189267"/>
              <a:gd name="connsiteY2" fmla="*/ 1013988 h 1729211"/>
              <a:gd name="connsiteX3" fmla="*/ 9171160 w 9189267"/>
              <a:gd name="connsiteY3" fmla="*/ 470780 h 1729211"/>
              <a:gd name="connsiteX4" fmla="*/ 0 w 9189267"/>
              <a:gd name="connsiteY4" fmla="*/ 715223 h 1729211"/>
              <a:gd name="connsiteX0" fmla="*/ 0 w 9189267"/>
              <a:gd name="connsiteY0" fmla="*/ 715223 h 1141383"/>
              <a:gd name="connsiteX1" fmla="*/ 9054 w 9189267"/>
              <a:gd name="connsiteY1" fmla="*/ 1013988 h 1141383"/>
              <a:gd name="connsiteX2" fmla="*/ 9189267 w 9189267"/>
              <a:gd name="connsiteY2" fmla="*/ 1013988 h 1141383"/>
              <a:gd name="connsiteX3" fmla="*/ 9171160 w 9189267"/>
              <a:gd name="connsiteY3" fmla="*/ 470780 h 1141383"/>
              <a:gd name="connsiteX4" fmla="*/ 0 w 9189267"/>
              <a:gd name="connsiteY4" fmla="*/ 715223 h 1141383"/>
              <a:gd name="connsiteX0" fmla="*/ 0 w 9189267"/>
              <a:gd name="connsiteY0" fmla="*/ 911165 h 1337325"/>
              <a:gd name="connsiteX1" fmla="*/ 9054 w 9189267"/>
              <a:gd name="connsiteY1" fmla="*/ 1209930 h 1337325"/>
              <a:gd name="connsiteX2" fmla="*/ 9189267 w 9189267"/>
              <a:gd name="connsiteY2" fmla="*/ 1209930 h 1337325"/>
              <a:gd name="connsiteX3" fmla="*/ 9171160 w 9189267"/>
              <a:gd name="connsiteY3" fmla="*/ 666722 h 1337325"/>
              <a:gd name="connsiteX4" fmla="*/ 0 w 9189267"/>
              <a:gd name="connsiteY4" fmla="*/ 911165 h 1337325"/>
              <a:gd name="connsiteX0" fmla="*/ 13394 w 9180213"/>
              <a:gd name="connsiteY0" fmla="*/ 911165 h 1340228"/>
              <a:gd name="connsiteX1" fmla="*/ 0 w 9180213"/>
              <a:gd name="connsiteY1" fmla="*/ 1212833 h 1340228"/>
              <a:gd name="connsiteX2" fmla="*/ 9180213 w 9180213"/>
              <a:gd name="connsiteY2" fmla="*/ 1212833 h 1340228"/>
              <a:gd name="connsiteX3" fmla="*/ 9162106 w 9180213"/>
              <a:gd name="connsiteY3" fmla="*/ 669625 h 1340228"/>
              <a:gd name="connsiteX4" fmla="*/ 13394 w 9180213"/>
              <a:gd name="connsiteY4" fmla="*/ 911165 h 1340228"/>
              <a:gd name="connsiteX0" fmla="*/ 0 w 9166819"/>
              <a:gd name="connsiteY0" fmla="*/ 911165 h 1340228"/>
              <a:gd name="connsiteX1" fmla="*/ 0 w 9166819"/>
              <a:gd name="connsiteY1" fmla="*/ 1210855 h 1340228"/>
              <a:gd name="connsiteX2" fmla="*/ 9166819 w 9166819"/>
              <a:gd name="connsiteY2" fmla="*/ 1212833 h 1340228"/>
              <a:gd name="connsiteX3" fmla="*/ 9148712 w 9166819"/>
              <a:gd name="connsiteY3" fmla="*/ 669625 h 1340228"/>
              <a:gd name="connsiteX4" fmla="*/ 0 w 9166819"/>
              <a:gd name="connsiteY4" fmla="*/ 911165 h 1340228"/>
              <a:gd name="connsiteX0" fmla="*/ 0 w 9148712"/>
              <a:gd name="connsiteY0" fmla="*/ 911165 h 1340228"/>
              <a:gd name="connsiteX1" fmla="*/ 0 w 9148712"/>
              <a:gd name="connsiteY1" fmla="*/ 1210855 h 1340228"/>
              <a:gd name="connsiteX2" fmla="*/ 9144000 w 9148712"/>
              <a:gd name="connsiteY2" fmla="*/ 1210855 h 1340228"/>
              <a:gd name="connsiteX3" fmla="*/ 9148712 w 9148712"/>
              <a:gd name="connsiteY3" fmla="*/ 669625 h 1340228"/>
              <a:gd name="connsiteX4" fmla="*/ 0 w 9148712"/>
              <a:gd name="connsiteY4" fmla="*/ 911165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8712" h="1340228">
                <a:moveTo>
                  <a:pt x="0" y="911165"/>
                </a:moveTo>
                <a:lnTo>
                  <a:pt x="0" y="1210855"/>
                </a:lnTo>
                <a:lnTo>
                  <a:pt x="9144000" y="1210855"/>
                </a:lnTo>
                <a:cubicBezTo>
                  <a:pt x="9145571" y="1030445"/>
                  <a:pt x="9147141" y="850035"/>
                  <a:pt x="9148712" y="669625"/>
                </a:cubicBezTo>
                <a:cubicBezTo>
                  <a:pt x="5533577" y="1340228"/>
                  <a:pt x="2190291" y="0"/>
                  <a:pt x="0" y="911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1"/>
          <p:cNvGrpSpPr/>
          <p:nvPr userDrawn="1"/>
        </p:nvGrpSpPr>
        <p:grpSpPr>
          <a:xfrm>
            <a:off x="1" y="-1"/>
            <a:ext cx="11745576" cy="968722"/>
            <a:chOff x="321892" y="1163780"/>
            <a:chExt cx="8487290" cy="968722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1892" y="1163781"/>
              <a:ext cx="848729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321892" y="1163780"/>
              <a:ext cx="662039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942282" y="2041062"/>
              <a:ext cx="18669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9603" y="152400"/>
            <a:ext cx="9985248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08536" y="561536"/>
            <a:ext cx="9985248" cy="352864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15" name="Slide Number Placeholder 14"/>
          <p:cNvSpPr>
            <a:spLocks noGrp="1"/>
          </p:cNvSpPr>
          <p:nvPr userDrawn="1">
            <p:ph type="sldNum" sz="quarter" idx="13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4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59074" y="2"/>
            <a:ext cx="686008" cy="675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6166610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- No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6954524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Text in Middle, Gray">
    <p:bg>
      <p:bgPr>
        <a:solidFill>
          <a:srgbClr val="D9D9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29384"/>
            <a:ext cx="9601200" cy="370556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43712" y="2212848"/>
            <a:ext cx="7729728" cy="8107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428680" y="0"/>
            <a:ext cx="9159889" cy="91440"/>
          </a:xfrm>
          <a:prstGeom prst="rect">
            <a:avLst/>
          </a:prstGeom>
          <a:solidFill>
            <a:srgbClr val="89BA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419" tIns="32210" rIns="64419" bIns="32210"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2" name="Picture 2" descr="\\ATEM_SFO\Clients\DSK_Daiichi_Sankyo\DSK_80_12142_PPT_Redesign\DSK_Design\Final_Artwork\Images\DS_logo_portrait_format_4color_rgb_120206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51905" y="0"/>
            <a:ext cx="1330036" cy="1312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172584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Gray Background">
    <p:bg>
      <p:bgPr>
        <a:solidFill>
          <a:srgbClr val="D9D9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2">
            <a:extLst>
              <a:ext uri="{FF2B5EF4-FFF2-40B4-BE49-F238E27FC236}">
                <a16:creationId xmlns:a16="http://schemas.microsoft.com/office/drawing/2014/main" id="{646EEB8A-3776-9E4F-A866-45AEF3B4C9DE}"/>
              </a:ext>
            </a:extLst>
          </p:cNvPr>
          <p:cNvGrpSpPr/>
          <p:nvPr userDrawn="1"/>
        </p:nvGrpSpPr>
        <p:grpSpPr>
          <a:xfrm>
            <a:off x="0" y="-1"/>
            <a:ext cx="11142133" cy="968722"/>
            <a:chOff x="0" y="-1"/>
            <a:chExt cx="8356600" cy="968722"/>
          </a:xfrm>
        </p:grpSpPr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564C5A05-954A-6C4D-BD49-A8B62E32CB21}"/>
                </a:ext>
              </a:extLst>
            </p:cNvPr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rgbClr val="D9D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F8C5C2CC-630E-4645-848D-C1A1C350B149}"/>
                </a:ext>
              </a:extLst>
            </p:cNvPr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113B6940-C950-6344-8AFE-FE9968F51AF8}"/>
                </a:ext>
              </a:extLst>
            </p:cNvPr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2" descr="C:\Users\jallison\AppData\Local\Temp\VMwareDnD\a0679ae3\DS_logo_portrait_format_4color_rgb_120206.png">
            <a:extLst>
              <a:ext uri="{FF2B5EF4-FFF2-40B4-BE49-F238E27FC236}">
                <a16:creationId xmlns:a16="http://schemas.microsoft.com/office/drawing/2014/main" id="{C5C03910-9211-EA43-AC0E-F8B963CFC8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400" y="151200"/>
            <a:ext cx="10465200" cy="457200"/>
          </a:xfrm>
          <a:prstGeom prst="rect">
            <a:avLst/>
          </a:prstGeom>
        </p:spPr>
        <p:txBody>
          <a:bodyPr anchor="t" anchorCtr="0"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524000"/>
            <a:ext cx="10871200" cy="4724400"/>
          </a:xfrm>
        </p:spPr>
        <p:txBody>
          <a:bodyPr/>
          <a:lstStyle>
            <a:lvl1pPr marL="0" indent="0">
              <a:buFontTx/>
              <a:buNone/>
              <a:defRPr sz="2800">
                <a:latin typeface="Arial" pitchFamily="34" charset="0"/>
                <a:cs typeface="Arial" pitchFamily="34" charset="0"/>
              </a:defRPr>
            </a:lvl1pPr>
            <a:lvl2pPr marL="688975" indent="-231775">
              <a:buClr>
                <a:srgbClr val="00B0F0"/>
              </a:buClr>
              <a:buFont typeface="Arial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2pPr>
            <a:lvl3pPr marL="1027113" indent="-225425">
              <a:buClr>
                <a:srgbClr val="00B0F0"/>
              </a:buClr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3pPr>
            <a:lvl4pPr marL="1377950" indent="-238125">
              <a:buClr>
                <a:srgbClr val="00B0F0"/>
              </a:buCl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1053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with Image, Gray Background">
    <p:bg>
      <p:bgPr>
        <a:solidFill>
          <a:srgbClr val="D9D9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B054AAC-21FA-264D-842D-E1B21F4743DD}"/>
              </a:ext>
            </a:extLst>
          </p:cNvPr>
          <p:cNvGrpSpPr/>
          <p:nvPr userDrawn="1"/>
        </p:nvGrpSpPr>
        <p:grpSpPr>
          <a:xfrm>
            <a:off x="0" y="-1"/>
            <a:ext cx="11142133" cy="968722"/>
            <a:chOff x="0" y="-1"/>
            <a:chExt cx="8356600" cy="968722"/>
          </a:xfrm>
        </p:grpSpPr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154D0D0F-2306-C640-ABE4-185D2330E651}"/>
                </a:ext>
              </a:extLst>
            </p:cNvPr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rgbClr val="D9D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0989802D-7236-6E4E-A70F-E344F91F0132}"/>
                </a:ext>
              </a:extLst>
            </p:cNvPr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6A677C37-A1D5-BA4C-B536-B63972FCAC11}"/>
                </a:ext>
              </a:extLst>
            </p:cNvPr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2" descr="C:\Users\jallison\AppData\Local\Temp\VMwareDnD\a0679ae3\DS_logo_portrait_format_4color_rgb_120206.png">
            <a:extLst>
              <a:ext uri="{FF2B5EF4-FFF2-40B4-BE49-F238E27FC236}">
                <a16:creationId xmlns:a16="http://schemas.microsoft.com/office/drawing/2014/main" id="{D9628B93-6419-274B-8979-63E2E4D352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51200"/>
            <a:ext cx="10465200" cy="457200"/>
          </a:xfrm>
          <a:prstGeom prst="rect">
            <a:avLst/>
          </a:prstGeom>
        </p:spPr>
        <p:txBody>
          <a:bodyPr anchor="t" anchorCtr="0"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sp>
        <p:nvSpPr>
          <p:cNvPr id="9" name="Content Placeholder 17"/>
          <p:cNvSpPr>
            <a:spLocks noGrp="1"/>
          </p:cNvSpPr>
          <p:nvPr>
            <p:ph sz="quarter" idx="16" hasCustomPrompt="1"/>
          </p:nvPr>
        </p:nvSpPr>
        <p:spPr>
          <a:xfrm>
            <a:off x="603444" y="1527049"/>
            <a:ext cx="5307829" cy="475672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ja-JP"/>
              <a:t>Click to edit an Object</a:t>
            </a: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1B22C871-65DF-484B-8084-A66DE301B45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81438" y="1527048"/>
            <a:ext cx="5308599" cy="4747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03916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-5244"/>
            <a:ext cx="12198096" cy="6464578"/>
            <a:chOff x="0" y="-5244"/>
            <a:chExt cx="12198096" cy="6464578"/>
          </a:xfrm>
        </p:grpSpPr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4656"/>
              <a:ext cx="12198096" cy="4543081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425455" y="-5244"/>
              <a:ext cx="4489449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color waves for title 3.png"/>
            <p:cNvPicPr>
              <a:picLocks noChangeAspect="1"/>
            </p:cNvPicPr>
            <p:nvPr userDrawn="1"/>
          </p:nvPicPr>
          <p:blipFill rotWithShape="1">
            <a:blip r:embed="rId3" cstate="print"/>
            <a:srcRect l="-53" r="322"/>
            <a:stretch/>
          </p:blipFill>
          <p:spPr>
            <a:xfrm>
              <a:off x="0" y="5298959"/>
              <a:ext cx="12189759" cy="1160375"/>
            </a:xfrm>
            <a:prstGeom prst="rect">
              <a:avLst/>
            </a:prstGeom>
          </p:spPr>
        </p:pic>
        <p:pic>
          <p:nvPicPr>
            <p:cNvPr id="15" name="Picture 2" descr="\\ATEM_SFO\Clients\DSK_Daiichi_Sankyo\DSK_80_12142_PPT_Redesign\DSK_Design\Final_Artwork\Images\Slogan_UK_Lt_Blue_RGB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1410" y="111269"/>
              <a:ext cx="3405389" cy="1116703"/>
            </a:xfrm>
            <a:prstGeom prst="rect">
              <a:avLst/>
            </a:prstGeom>
            <a:noFill/>
          </p:spPr>
        </p:pic>
        <p:pic>
          <p:nvPicPr>
            <p:cNvPr id="16" name="Picture 2" descr="\\ATEM_SFO\Clients\DSK_Daiichi_Sankyo\DSK_80_12142_PPT_Redesign\DSK_Design\Final_Artwork\Images\DS_logo_portrait_format_4color_rgb_120206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851905" y="0"/>
              <a:ext cx="1330036" cy="1312834"/>
            </a:xfrm>
            <a:prstGeom prst="rect">
              <a:avLst/>
            </a:prstGeom>
            <a:noFill/>
          </p:spPr>
        </p:pic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50664" y="2667000"/>
            <a:ext cx="2743200" cy="53340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date</a:t>
            </a:r>
          </a:p>
        </p:txBody>
      </p:sp>
      <p:sp>
        <p:nvSpPr>
          <p:cNvPr id="8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43712" y="1790164"/>
            <a:ext cx="7729728" cy="8107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700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40588" y="4557932"/>
            <a:ext cx="4876800" cy="1397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FontTx/>
              <a:buNone/>
              <a:defRPr sz="1000" baseline="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 Author name</a:t>
            </a:r>
          </a:p>
        </p:txBody>
      </p:sp>
      <p:sp>
        <p:nvSpPr>
          <p:cNvPr id="14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40588" y="4724400"/>
            <a:ext cx="4876800" cy="1524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FontTx/>
              <a:buNone/>
              <a:defRPr sz="1000" baseline="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297663463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- Customizab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\\ATEM_SFO\Clients\DSK_Daiichi_Sankyo\DSK_80_12142_PPT_Redesign\DSK_Design\Final_Artwork\DSK_iStock_000024390899_fa.png"/>
          <p:cNvPicPr>
            <a:picLocks noChangeAspect="1" noChangeArrowheads="1"/>
          </p:cNvPicPr>
          <p:nvPr userDrawn="1"/>
        </p:nvPicPr>
        <p:blipFill>
          <a:blip r:embed="rId2" cstate="screen"/>
          <a:srcRect l="-96"/>
          <a:stretch>
            <a:fillRect/>
          </a:stretch>
        </p:blipFill>
        <p:spPr bwMode="auto">
          <a:xfrm>
            <a:off x="4909977" y="1478299"/>
            <a:ext cx="7279570" cy="3672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\\ATEM_SFO\Clients\DSK_Daiichi_Sankyo\DSK_80_12142_PPT_Redesign\DSK_Design\Final_Artwork\DS_2015_Key_Visual_Inside_0438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5020" t="-3979" r="10164" b="-1"/>
          <a:stretch/>
        </p:blipFill>
        <p:spPr bwMode="auto">
          <a:xfrm>
            <a:off x="369794" y="825575"/>
            <a:ext cx="4546679" cy="3717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/>
          <p:nvPr userDrawn="1"/>
        </p:nvGrpSpPr>
        <p:grpSpPr>
          <a:xfrm>
            <a:off x="0" y="-16"/>
            <a:ext cx="12198096" cy="6862263"/>
            <a:chOff x="0" y="-16"/>
            <a:chExt cx="12198096" cy="6862263"/>
          </a:xfrm>
        </p:grpSpPr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6"/>
              <a:ext cx="12198096" cy="6862263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 userDrawn="1"/>
          </p:nvSpPr>
          <p:spPr>
            <a:xfrm>
              <a:off x="425450" y="-16"/>
              <a:ext cx="4489449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\\ATEM_SFO\Clients\DSK_Daiichi_Sankyo\DSK_80_12142_PPT_Redesign\DSK_Design\Final_Artwork\Images\Slogan_UK_Lt_Blue_RGB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1410" y="111269"/>
              <a:ext cx="3405389" cy="1116703"/>
            </a:xfrm>
            <a:prstGeom prst="rect">
              <a:avLst/>
            </a:prstGeom>
            <a:noFill/>
          </p:spPr>
        </p:pic>
        <p:pic>
          <p:nvPicPr>
            <p:cNvPr id="20" name="Picture 2" descr="\\ATEM_SFO\Clients\DSK_Daiichi_Sankyo\DSK_80_12142_PPT_Redesign\DSK_Design\Final_Artwork\Images\DS_logo_portrait_format_4color_rgb_120206.png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851905" y="0"/>
              <a:ext cx="1330036" cy="1312834"/>
            </a:xfrm>
            <a:prstGeom prst="rect">
              <a:avLst/>
            </a:prstGeom>
            <a:noFill/>
          </p:spPr>
        </p:pic>
        <p:pic>
          <p:nvPicPr>
            <p:cNvPr id="22" name="Picture 21" descr="color waves for title 1.png"/>
            <p:cNvPicPr>
              <a:picLocks noChangeAspect="1"/>
            </p:cNvPicPr>
            <p:nvPr userDrawn="1"/>
          </p:nvPicPr>
          <p:blipFill rotWithShape="1">
            <a:blip r:embed="rId7" cstate="print"/>
            <a:srcRect r="242"/>
            <a:stretch/>
          </p:blipFill>
          <p:spPr>
            <a:xfrm>
              <a:off x="425452" y="3714348"/>
              <a:ext cx="11764308" cy="859538"/>
            </a:xfrm>
            <a:prstGeom prst="rect">
              <a:avLst/>
            </a:prstGeom>
          </p:spPr>
        </p:pic>
      </p:grpSp>
      <p:sp>
        <p:nvSpPr>
          <p:cNvPr id="21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50848" y="5334000"/>
            <a:ext cx="2743200" cy="53340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date</a:t>
            </a:r>
          </a:p>
        </p:txBody>
      </p:sp>
      <p:sp>
        <p:nvSpPr>
          <p:cNvPr id="2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40936" y="4456090"/>
            <a:ext cx="7729728" cy="81183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sz="27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6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50848" y="6096000"/>
            <a:ext cx="4876800" cy="1397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FontTx/>
              <a:buNone/>
              <a:defRPr sz="1000" baseline="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 Author name</a:t>
            </a:r>
          </a:p>
        </p:txBody>
      </p:sp>
      <p:sp>
        <p:nvSpPr>
          <p:cNvPr id="27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50848" y="6262468"/>
            <a:ext cx="4876800" cy="1524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FontTx/>
              <a:buNone/>
              <a:defRPr sz="1000" baseline="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14287240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- Customizabl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112301318_14_fa_jpg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0444" y="1212302"/>
            <a:ext cx="7261555" cy="4841036"/>
          </a:xfrm>
          <a:prstGeom prst="rect">
            <a:avLst/>
          </a:prstGeom>
        </p:spPr>
      </p:pic>
      <p:pic>
        <p:nvPicPr>
          <p:cNvPr id="13" name="Picture 2" descr="\\ATEM_SFO\Clients\DSK_Daiichi_Sankyo\DSK_80_12142_PPT_Redesign\DSK_Design\Final_Artwork\DS_2015_Key_Visual_Inside_0446.png"/>
          <p:cNvPicPr>
            <a:picLocks noChangeAspect="1" noChangeArrowheads="1"/>
          </p:cNvPicPr>
          <p:nvPr userDrawn="1"/>
        </p:nvPicPr>
        <p:blipFill>
          <a:blip r:embed="rId3" cstate="print"/>
          <a:srcRect l="3776" r="932"/>
          <a:stretch>
            <a:fillRect/>
          </a:stretch>
        </p:blipFill>
        <p:spPr bwMode="auto">
          <a:xfrm>
            <a:off x="0" y="1695908"/>
            <a:ext cx="4926094" cy="3448161"/>
          </a:xfrm>
          <a:prstGeom prst="rect">
            <a:avLst/>
          </a:prstGeom>
          <a:noFill/>
        </p:spPr>
      </p:pic>
      <p:grpSp>
        <p:nvGrpSpPr>
          <p:cNvPr id="3" name="Group 2"/>
          <p:cNvGrpSpPr/>
          <p:nvPr userDrawn="1"/>
        </p:nvGrpSpPr>
        <p:grpSpPr>
          <a:xfrm>
            <a:off x="739" y="-5243"/>
            <a:ext cx="12198096" cy="6867506"/>
            <a:chOff x="739" y="-5243"/>
            <a:chExt cx="12198096" cy="6867506"/>
          </a:xfrm>
        </p:grpSpPr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" y="0"/>
              <a:ext cx="12198096" cy="686226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 userDrawn="1"/>
          </p:nvSpPr>
          <p:spPr>
            <a:xfrm>
              <a:off x="425452" y="-5243"/>
              <a:ext cx="4489449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 descr="\\ATEM_SFO\Clients\DSK_Daiichi_Sankyo\DSK_80_12142_PPT_Redesign\DSK_Design\Final_Artwork\Images\Slogan_UK_Lt_Blue_RGB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1410" y="111269"/>
              <a:ext cx="3405389" cy="1116703"/>
            </a:xfrm>
            <a:prstGeom prst="rect">
              <a:avLst/>
            </a:prstGeom>
            <a:noFill/>
          </p:spPr>
        </p:pic>
        <p:pic>
          <p:nvPicPr>
            <p:cNvPr id="18" name="Picture 17" descr="color waves for title 1.png"/>
            <p:cNvPicPr>
              <a:picLocks noChangeAspect="1"/>
            </p:cNvPicPr>
            <p:nvPr userDrawn="1"/>
          </p:nvPicPr>
          <p:blipFill rotWithShape="1">
            <a:blip r:embed="rId6" cstate="print"/>
            <a:srcRect r="242"/>
            <a:stretch/>
          </p:blipFill>
          <p:spPr>
            <a:xfrm>
              <a:off x="425452" y="3714348"/>
              <a:ext cx="11764308" cy="859538"/>
            </a:xfrm>
            <a:prstGeom prst="rect">
              <a:avLst/>
            </a:prstGeom>
          </p:spPr>
        </p:pic>
        <p:pic>
          <p:nvPicPr>
            <p:cNvPr id="24" name="Picture 2" descr="\\ATEM_SFO\Clients\DSK_Daiichi_Sankyo\DSK_80_12142_PPT_Redesign\DSK_Design\Final_Artwork\Images\DS_logo_portrait_format_4color_rgb_120206.png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851905" y="0"/>
              <a:ext cx="1330036" cy="1312834"/>
            </a:xfrm>
            <a:prstGeom prst="rect">
              <a:avLst/>
            </a:prstGeom>
            <a:noFill/>
          </p:spPr>
        </p:pic>
      </p:grpSp>
      <p:sp>
        <p:nvSpPr>
          <p:cNvPr id="21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50848" y="5334000"/>
            <a:ext cx="2743200" cy="53340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date</a:t>
            </a:r>
          </a:p>
        </p:txBody>
      </p:sp>
      <p:sp>
        <p:nvSpPr>
          <p:cNvPr id="2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40936" y="4456090"/>
            <a:ext cx="7729728" cy="81183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sz="27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5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50848" y="6096000"/>
            <a:ext cx="4876800" cy="1397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FontTx/>
              <a:buNone/>
              <a:defRPr sz="1000" baseline="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 Author name</a:t>
            </a:r>
          </a:p>
        </p:txBody>
      </p:sp>
      <p:sp>
        <p:nvSpPr>
          <p:cNvPr id="26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50848" y="6262468"/>
            <a:ext cx="4876800" cy="1524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FontTx/>
              <a:buNone/>
              <a:defRPr sz="1000" baseline="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12847300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Text in Midd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29385"/>
            <a:ext cx="9601200" cy="370556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43712" y="2213143"/>
            <a:ext cx="7729728" cy="8107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428680" y="0"/>
            <a:ext cx="9159889" cy="91440"/>
          </a:xfrm>
          <a:prstGeom prst="rect">
            <a:avLst/>
          </a:prstGeom>
          <a:solidFill>
            <a:srgbClr val="89BA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419" tIns="32210" rIns="64419" bIns="32210"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1" name="Picture 2" descr="\\ATEM_SFO\Clients\DSK_Daiichi_Sankyo\DSK_80_12142_PPT_Redesign\DSK_Design\Final_Artwork\Images\DS_logo_portrait_format_4color_rgb_120206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51905" y="0"/>
            <a:ext cx="1330036" cy="1312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686461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&amp;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>
            <a:extLst>
              <a:ext uri="{FF2B5EF4-FFF2-40B4-BE49-F238E27FC236}">
                <a16:creationId xmlns:a16="http://schemas.microsoft.com/office/drawing/2014/main" id="{8CF82284-FB91-734C-A8FA-687D11FE6C10}"/>
              </a:ext>
            </a:extLst>
          </p:cNvPr>
          <p:cNvSpPr/>
          <p:nvPr userDrawn="1"/>
        </p:nvSpPr>
        <p:spPr>
          <a:xfrm>
            <a:off x="0" y="1"/>
            <a:ext cx="8652933" cy="9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80B8E351-59C4-E940-AC2F-1522EC038ECC}"/>
              </a:ext>
            </a:extLst>
          </p:cNvPr>
          <p:cNvSpPr/>
          <p:nvPr userDrawn="1"/>
        </p:nvSpPr>
        <p:spPr>
          <a:xfrm>
            <a:off x="8654964" y="6766560"/>
            <a:ext cx="3537035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 userDrawn="1">
            <p:ph type="sldNum" sz="quarter" idx="14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3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598AEF1-4CF9-644E-BB56-BEAF61B645C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09600" y="1524000"/>
            <a:ext cx="10871200" cy="4724400"/>
          </a:xfrm>
        </p:spPr>
        <p:txBody>
          <a:bodyPr/>
          <a:lstStyle>
            <a:lvl1pPr marL="0" indent="0">
              <a:buFontTx/>
              <a:buNone/>
              <a:defRPr sz="2800">
                <a:latin typeface="Arial" pitchFamily="34" charset="0"/>
                <a:cs typeface="Arial" pitchFamily="34" charset="0"/>
              </a:defRPr>
            </a:lvl1pPr>
            <a:lvl2pPr marL="688975" indent="-231775">
              <a:buClr>
                <a:schemeClr val="accent2"/>
              </a:buClr>
              <a:buFont typeface="Arial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2pPr>
            <a:lvl3pPr marL="1027113" indent="-225425">
              <a:buClr>
                <a:schemeClr val="accent2"/>
              </a:buClr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3pPr>
            <a:lvl4pPr marL="1377950" indent="-238125">
              <a:buClr>
                <a:schemeClr val="accent2"/>
              </a:buCl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chemeClr val="accent2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66345D-2AEA-4C16-89A1-D4D341F1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908359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>
            <a:extLst>
              <a:ext uri="{FF2B5EF4-FFF2-40B4-BE49-F238E27FC236}">
                <a16:creationId xmlns:a16="http://schemas.microsoft.com/office/drawing/2014/main" id="{8CF82284-FB91-734C-A8FA-687D11FE6C10}"/>
              </a:ext>
            </a:extLst>
          </p:cNvPr>
          <p:cNvSpPr/>
          <p:nvPr userDrawn="1"/>
        </p:nvSpPr>
        <p:spPr>
          <a:xfrm>
            <a:off x="0" y="1"/>
            <a:ext cx="8652933" cy="9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80B8E351-59C4-E940-AC2F-1522EC038ECC}"/>
              </a:ext>
            </a:extLst>
          </p:cNvPr>
          <p:cNvSpPr/>
          <p:nvPr userDrawn="1"/>
        </p:nvSpPr>
        <p:spPr>
          <a:xfrm>
            <a:off x="8654964" y="6766560"/>
            <a:ext cx="3537035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 userDrawn="1">
            <p:ph type="sldNum" sz="quarter" idx="14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598AEF1-4CF9-644E-BB56-BEAF61B645C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09600" y="1524000"/>
            <a:ext cx="10871200" cy="4724400"/>
          </a:xfrm>
        </p:spPr>
        <p:txBody>
          <a:bodyPr/>
          <a:lstStyle>
            <a:lvl1pPr marL="0" indent="0">
              <a:buFontTx/>
              <a:buNone/>
              <a:defRPr sz="2800">
                <a:latin typeface="Arial" pitchFamily="34" charset="0"/>
                <a:cs typeface="Arial" pitchFamily="34" charset="0"/>
              </a:defRPr>
            </a:lvl1pPr>
            <a:lvl2pPr marL="688975" indent="-231775">
              <a:buClr>
                <a:schemeClr val="accent2"/>
              </a:buClr>
              <a:buFont typeface="Arial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2pPr>
            <a:lvl3pPr marL="1027113" indent="-225425">
              <a:buClr>
                <a:schemeClr val="accent2"/>
              </a:buClr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3pPr>
            <a:lvl4pPr marL="1377950" indent="-238125">
              <a:buClr>
                <a:schemeClr val="accent2"/>
              </a:buCl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chemeClr val="accent2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2A316-BF26-4D26-9BDC-74C2592F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A1670C4A-A133-DC36-BEAD-1A8418EFF2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19328" y="6520392"/>
            <a:ext cx="5791200" cy="273049"/>
          </a:xfrm>
        </p:spPr>
        <p:txBody>
          <a:bodyPr/>
          <a:lstStyle/>
          <a:p>
            <a:pPr>
              <a:defRPr/>
            </a:pPr>
            <a:r>
              <a:rPr lang="en-US" i="0">
                <a:solidFill>
                  <a:srgbClr val="424242"/>
                </a:solidFill>
                <a:effectLst/>
                <a:latin typeface="Segoe UI" panose="020B0502040204020203" pitchFamily="34" charset="0"/>
              </a:rPr>
              <a:t>DSI BIDM Development WSR</a:t>
            </a:r>
            <a:r>
              <a:rPr lang="en-US"/>
              <a:t> | CONFIDENTIAL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4EBF0F0-9178-8670-A0E1-4D80C40E7F6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6337008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5704DF1-DF10-7E4C-837B-6165AFF8F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BEE11CC-611C-D6BD-9D80-E2DC052A1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713DD08-61D4-3813-AC78-3C58E53F0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C781EFB-652E-EA58-7134-DE9C37F75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EB22D17-0CCE-5C67-E2D1-563032992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AF0C2A4-203A-CC26-1481-78DEA3522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1FAB92E8-D938-3174-4D2E-57B0FB937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B895661-B898-95AC-7B7B-28771FA8E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3F548109-FB75-E979-9D85-F07588A48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65ECD65A-AEE7-E0D8-E5AA-DFB4169FC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2FCCDA12-D68E-C206-98F7-97CFD937F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B9136A36-BAF7-4675-4F65-B915E2EE5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A4568A1D-76BB-1FFF-6EE6-417D5A2AE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8AE59AE-C15C-C347-06C1-B6D0BFA8B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B882972B-FE1E-4528-8B89-C3052E15C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42B3AB8-74DE-0F9A-04CC-D1BFD3C94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1D4B401-F7F5-D803-7F5B-913EA8426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C266C1E-3392-4BBC-9936-A418ECF0D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EF72BE3-5D5D-6663-EAE4-2B02573BC8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741F147-655A-DF18-8410-02531322A0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E2340359-E554-90B4-6C0D-DC402C208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6049F66F-5670-E519-5AD9-21AE40F8A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928AA1D9-0A7E-5366-FE53-1A5B019E8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E419C214-81E9-149D-54E3-5D0C6EF4A2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309C3506-C477-2C29-BF56-7F5CFA0584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76638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ile, Subtitle &amp;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>
            <a:extLst>
              <a:ext uri="{FF2B5EF4-FFF2-40B4-BE49-F238E27FC236}">
                <a16:creationId xmlns:a16="http://schemas.microsoft.com/office/drawing/2014/main" id="{8CF82284-FB91-734C-A8FA-687D11FE6C10}"/>
              </a:ext>
            </a:extLst>
          </p:cNvPr>
          <p:cNvSpPr/>
          <p:nvPr userDrawn="1"/>
        </p:nvSpPr>
        <p:spPr>
          <a:xfrm>
            <a:off x="0" y="1"/>
            <a:ext cx="8652933" cy="9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80B8E351-59C4-E940-AC2F-1522EC038ECC}"/>
              </a:ext>
            </a:extLst>
          </p:cNvPr>
          <p:cNvSpPr/>
          <p:nvPr userDrawn="1"/>
        </p:nvSpPr>
        <p:spPr>
          <a:xfrm>
            <a:off x="8654964" y="6766560"/>
            <a:ext cx="3537035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 userDrawn="1">
            <p:ph type="sldNum" sz="quarter" idx="14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598AEF1-4CF9-644E-BB56-BEAF61B645C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09600" y="1524000"/>
            <a:ext cx="10871200" cy="4724400"/>
          </a:xfrm>
        </p:spPr>
        <p:txBody>
          <a:bodyPr/>
          <a:lstStyle>
            <a:lvl1pPr marL="0" indent="0">
              <a:buFontTx/>
              <a:buNone/>
              <a:defRPr sz="2800">
                <a:latin typeface="Arial" pitchFamily="34" charset="0"/>
                <a:cs typeface="Arial" pitchFamily="34" charset="0"/>
              </a:defRPr>
            </a:lvl1pPr>
            <a:lvl2pPr marL="688975" indent="-231775">
              <a:buClr>
                <a:schemeClr val="accent2"/>
              </a:buClr>
              <a:buFont typeface="Arial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2pPr>
            <a:lvl3pPr marL="1027113" indent="-225425">
              <a:buClr>
                <a:schemeClr val="accent2"/>
              </a:buClr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3pPr>
            <a:lvl4pPr marL="1377950" indent="-238125">
              <a:buClr>
                <a:schemeClr val="accent2"/>
              </a:buCl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chemeClr val="accent2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D77BE-280E-49A4-8BB4-2F1E92D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8523029-BC28-4A04-91F5-192B491BA5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3" y="561536"/>
            <a:ext cx="10465093" cy="27666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ja-JP"/>
              <a:t>Click to edit text</a:t>
            </a:r>
            <a:endParaRPr lang="en-US"/>
          </a:p>
        </p:txBody>
      </p:sp>
      <p:sp>
        <p:nvSpPr>
          <p:cNvPr id="3" name="Footer Placeholder 11">
            <a:extLst>
              <a:ext uri="{FF2B5EF4-FFF2-40B4-BE49-F238E27FC236}">
                <a16:creationId xmlns:a16="http://schemas.microsoft.com/office/drawing/2014/main" id="{DE0EEF8E-3656-169F-B736-7EA9F0C5D8E0}"/>
              </a:ext>
            </a:extLst>
          </p:cNvPr>
          <p:cNvSpPr txBox="1">
            <a:spLocks/>
          </p:cNvSpPr>
          <p:nvPr userDrawn="1"/>
        </p:nvSpPr>
        <p:spPr>
          <a:xfrm>
            <a:off x="1419328" y="6520392"/>
            <a:ext cx="5791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424242"/>
                </a:solidFill>
                <a:latin typeface="Segoe UI" panose="020B0502040204020203" pitchFamily="34" charset="0"/>
              </a:rPr>
              <a:t>DSI BIDM Development WSR</a:t>
            </a:r>
            <a:r>
              <a:rPr lang="en-US"/>
              <a:t> | CONFIDENTIAL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241FFE6-F431-D5D7-B352-F246596CDD2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6337008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09BB303-C2F1-9963-BC39-12E27B272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AA485BE-65B3-4BC9-0213-640D4F5FF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18B0B0D-65B8-5742-E9B8-4B8B8B6F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30ECEA2-1A24-9452-B059-1B3547F70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67BB45D-30B9-9395-056B-72AE12C5C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E82EF02-D705-A0F2-ABA8-81EE8892A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E68837E-9BA6-E475-F8C2-B73B95C382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327EE6FE-3880-156E-576F-B2DFE3A83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E63579D-8378-8E58-5BEE-12CE5C978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B8471F1B-924B-6C7B-7CD3-3C07CDADA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C03EF7B5-385F-DCE3-3162-97ECAE9E1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C5A380BD-32EA-4914-96BB-89FD8626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C14681A2-51C9-B7F8-37B6-8BB182BCC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CFB3A055-F1C1-424B-8857-5AC6C228C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16FE19A-5479-D89E-411A-05580F805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93A402A8-31D1-BBFA-4D64-DE032204A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5935700A-11B3-1042-0473-199F55B00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13DF623-A961-2823-A400-C16BED76F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4A7805FD-A96E-B5D6-25D9-518701AC4A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6C3F0EDE-A1C1-F7A7-F063-C936E8AFB4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654670B-E160-AF71-3B6D-8518E1C11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4307E12-B299-5606-7929-9AA486721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56F463CC-98AB-0D56-1FEE-2D710911C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74C845C3-92EA-21C4-B731-B4F1296682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123BAB6E-5309-DFD8-61E2-8946FE531D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78818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37600" y="6550304"/>
            <a:ext cx="2844800" cy="1711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543934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609600" y="6467484"/>
            <a:ext cx="5791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Name | CONFIDENTIAL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13B71-4787-4BCA-8A14-E1BEBE65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152401"/>
            <a:ext cx="10483851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094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hf hdr="0" dt="0"/>
  <p:txStyles>
    <p:title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kumimoji="1"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rgbClr val="00B0F0"/>
        </a:buClr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8125" algn="l" rtl="0" eaLnBrk="1" fontAlgn="base" hangingPunct="1">
        <a:spcBef>
          <a:spcPct val="20000"/>
        </a:spcBef>
        <a:spcAft>
          <a:spcPct val="0"/>
        </a:spcAft>
        <a:buClr>
          <a:srgbClr val="00B0F0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7113" indent="-225425" algn="l" rtl="0" eaLnBrk="1" fontAlgn="base" hangingPunct="1">
        <a:spcBef>
          <a:spcPct val="20000"/>
        </a:spcBef>
        <a:spcAft>
          <a:spcPct val="0"/>
        </a:spcAft>
        <a:buClr>
          <a:srgbClr val="00B0F0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63" indent="-238125" algn="l" rtl="0" eaLnBrk="1" fontAlgn="base" hangingPunct="1">
        <a:spcBef>
          <a:spcPct val="20000"/>
        </a:spcBef>
        <a:spcAft>
          <a:spcPct val="0"/>
        </a:spcAft>
        <a:buClr>
          <a:srgbClr val="00B0F0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B0F0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18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enaicoedevapimgmnt01.azure-api.net/test-api-product-owned/deployments/gpt-35-turbo-16k/chat/completions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750848" y="5334000"/>
            <a:ext cx="7719816" cy="533400"/>
          </a:xfrm>
        </p:spPr>
        <p:txBody>
          <a:bodyPr>
            <a:normAutofit/>
          </a:bodyPr>
          <a:lstStyle/>
          <a:p>
            <a:r>
              <a:rPr lang="en-US" cap="all" dirty="0">
                <a:solidFill>
                  <a:srgbClr val="3F3F3F"/>
                </a:solidFill>
                <a:latin typeface="Calibri"/>
                <a:cs typeface="Calibri"/>
              </a:rPr>
              <a:t>12/03/2024</a:t>
            </a:r>
            <a:endParaRPr lang="en-US" sz="1400" cap="all" dirty="0">
              <a:latin typeface="Franklin Gothic Medium" panose="020B0603020102020204" pitchFamily="34" charset="0"/>
            </a:endParaRPr>
          </a:p>
          <a:p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740935" y="4456090"/>
            <a:ext cx="7940727" cy="811834"/>
          </a:xfrm>
        </p:spPr>
        <p:txBody>
          <a:bodyPr/>
          <a:lstStyle/>
          <a:p>
            <a:r>
              <a:rPr lang="en-US" dirty="0"/>
              <a:t>Gen AI Model Management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8C42F9-D5C8-4A9F-BA6B-A0AB259F6EC6}"/>
              </a:ext>
            </a:extLst>
          </p:cNvPr>
          <p:cNvSpPr/>
          <p:nvPr/>
        </p:nvSpPr>
        <p:spPr>
          <a:xfrm>
            <a:off x="10448818" y="5267924"/>
            <a:ext cx="1743182" cy="15900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BBD2-E261-4F73-A638-3441B498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152400"/>
            <a:ext cx="10483851" cy="45720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sz="2600" b="1" dirty="0"/>
              <a:t>Design: Phase 1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D12072E4-6EC1-341D-108B-F9CFDCAFF3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737600" y="6550304"/>
            <a:ext cx="2844800" cy="17117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</a:t>
            </a: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74A34084-F589-BB3A-37FC-65CE8C63F7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19328" y="6520392"/>
            <a:ext cx="5791200" cy="273049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Gen AI Model Management | CONFIDENTIAL</a:t>
            </a:r>
          </a:p>
        </p:txBody>
      </p:sp>
      <p:pic>
        <p:nvPicPr>
          <p:cNvPr id="1028" name="Picture 4" descr="Chat gpt - Free technology icons">
            <a:extLst>
              <a:ext uri="{FF2B5EF4-FFF2-40B4-BE49-F238E27FC236}">
                <a16:creationId xmlns:a16="http://schemas.microsoft.com/office/drawing/2014/main" id="{0E745301-99AF-322E-A7E0-5F83DFF16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3" y="1569151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i - Free computer icons">
            <a:extLst>
              <a:ext uri="{FF2B5EF4-FFF2-40B4-BE49-F238E27FC236}">
                <a16:creationId xmlns:a16="http://schemas.microsoft.com/office/drawing/2014/main" id="{AA72D21C-5F64-0942-3F1E-F1F3F0C74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702" y="1221211"/>
            <a:ext cx="1179294" cy="117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User - Free people icons">
            <a:extLst>
              <a:ext uri="{FF2B5EF4-FFF2-40B4-BE49-F238E27FC236}">
                <a16:creationId xmlns:a16="http://schemas.microsoft.com/office/drawing/2014/main" id="{532384BD-4E53-77B7-9A46-7E0492F90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96456" y="4830583"/>
            <a:ext cx="729678" cy="72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User - Free people icons">
            <a:extLst>
              <a:ext uri="{FF2B5EF4-FFF2-40B4-BE49-F238E27FC236}">
                <a16:creationId xmlns:a16="http://schemas.microsoft.com/office/drawing/2014/main" id="{D6E7A71C-3964-46AC-11DC-6F3FC3E06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96456" y="3264541"/>
            <a:ext cx="729678" cy="72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User - Free people icons">
            <a:extLst>
              <a:ext uri="{FF2B5EF4-FFF2-40B4-BE49-F238E27FC236}">
                <a16:creationId xmlns:a16="http://schemas.microsoft.com/office/drawing/2014/main" id="{101857FA-3EAD-6EBE-A26D-9A6F733D1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96456" y="1138900"/>
            <a:ext cx="729678" cy="72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Locked padlock - Free security icons">
            <a:extLst>
              <a:ext uri="{FF2B5EF4-FFF2-40B4-BE49-F238E27FC236}">
                <a16:creationId xmlns:a16="http://schemas.microsoft.com/office/drawing/2014/main" id="{E8987741-9AEC-8133-E627-074F9D915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75" y="4859480"/>
            <a:ext cx="757586" cy="75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Locked padlock - Free security icons">
            <a:extLst>
              <a:ext uri="{FF2B5EF4-FFF2-40B4-BE49-F238E27FC236}">
                <a16:creationId xmlns:a16="http://schemas.microsoft.com/office/drawing/2014/main" id="{5FE6E636-5182-0A43-CF5C-C362FDA12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409" y="4859480"/>
            <a:ext cx="757586" cy="75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9D721-5945-28DC-1E30-C72F048B00F4}"/>
              </a:ext>
            </a:extLst>
          </p:cNvPr>
          <p:cNvSpPr txBox="1"/>
          <p:nvPr/>
        </p:nvSpPr>
        <p:spPr>
          <a:xfrm>
            <a:off x="730471" y="5246248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AI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1D0A7-786A-FCDC-03FF-C40118324ACC}"/>
              </a:ext>
            </a:extLst>
          </p:cNvPr>
          <p:cNvSpPr txBox="1"/>
          <p:nvPr/>
        </p:nvSpPr>
        <p:spPr>
          <a:xfrm>
            <a:off x="3632409" y="5704911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Product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46885-2CEA-0D42-187B-48CAA28DA3AD}"/>
              </a:ext>
            </a:extLst>
          </p:cNvPr>
          <p:cNvSpPr txBox="1"/>
          <p:nvPr/>
        </p:nvSpPr>
        <p:spPr>
          <a:xfrm>
            <a:off x="5305761" y="5705428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Product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06159A-B45A-5904-F0E0-D0EF62D065C6}"/>
              </a:ext>
            </a:extLst>
          </p:cNvPr>
          <p:cNvSpPr txBox="1"/>
          <p:nvPr/>
        </p:nvSpPr>
        <p:spPr>
          <a:xfrm>
            <a:off x="10457917" y="1932094"/>
            <a:ext cx="1203040" cy="30217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COE 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5A7B7-79B9-D64F-E1F6-AF70667C5133}"/>
              </a:ext>
            </a:extLst>
          </p:cNvPr>
          <p:cNvSpPr txBox="1"/>
          <p:nvPr/>
        </p:nvSpPr>
        <p:spPr>
          <a:xfrm>
            <a:off x="10474493" y="4190241"/>
            <a:ext cx="667192" cy="302171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User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CA7D6-C071-3A3A-0488-EB6E18CDA8BA}"/>
              </a:ext>
            </a:extLst>
          </p:cNvPr>
          <p:cNvSpPr txBox="1"/>
          <p:nvPr/>
        </p:nvSpPr>
        <p:spPr>
          <a:xfrm>
            <a:off x="10427699" y="5752876"/>
            <a:ext cx="667192" cy="302171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User 2</a:t>
            </a:r>
          </a:p>
        </p:txBody>
      </p:sp>
      <p:pic>
        <p:nvPicPr>
          <p:cNvPr id="15" name="Picture 28" descr="Key - Free security icons">
            <a:extLst>
              <a:ext uri="{FF2B5EF4-FFF2-40B4-BE49-F238E27FC236}">
                <a16:creationId xmlns:a16="http://schemas.microsoft.com/office/drawing/2014/main" id="{DFC85250-D2C0-C114-BD3E-12059810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151" y="3595897"/>
            <a:ext cx="729678" cy="72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B8C49D-5D88-04E3-564A-6553E953B67D}"/>
              </a:ext>
            </a:extLst>
          </p:cNvPr>
          <p:cNvSpPr txBox="1"/>
          <p:nvPr/>
        </p:nvSpPr>
        <p:spPr>
          <a:xfrm>
            <a:off x="8108734" y="3597592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Product A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User 1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Key</a:t>
            </a:r>
          </a:p>
        </p:txBody>
      </p:sp>
      <p:pic>
        <p:nvPicPr>
          <p:cNvPr id="18" name="Picture 28" descr="Key - Free security icons">
            <a:extLst>
              <a:ext uri="{FF2B5EF4-FFF2-40B4-BE49-F238E27FC236}">
                <a16:creationId xmlns:a16="http://schemas.microsoft.com/office/drawing/2014/main" id="{E1CCC79C-BDFE-48DE-6226-F7CBDE0F4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214" y="5246016"/>
            <a:ext cx="729678" cy="72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33B6C1-0C35-5E6D-7742-DEE1CB95A51D}"/>
              </a:ext>
            </a:extLst>
          </p:cNvPr>
          <p:cNvSpPr txBox="1"/>
          <p:nvPr/>
        </p:nvSpPr>
        <p:spPr>
          <a:xfrm>
            <a:off x="8171797" y="5247711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Product B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User 2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BCA96A-815E-7461-D942-DFEA96330622}"/>
              </a:ext>
            </a:extLst>
          </p:cNvPr>
          <p:cNvCxnSpPr>
            <a:cxnSpLocks/>
          </p:cNvCxnSpPr>
          <p:nvPr/>
        </p:nvCxnSpPr>
        <p:spPr>
          <a:xfrm>
            <a:off x="1849821" y="2040482"/>
            <a:ext cx="2343807" cy="49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315CE2-C7C0-500D-BD60-6B2765CB8044}"/>
              </a:ext>
            </a:extLst>
          </p:cNvPr>
          <p:cNvCxnSpPr>
            <a:cxnSpLocks/>
          </p:cNvCxnSpPr>
          <p:nvPr/>
        </p:nvCxnSpPr>
        <p:spPr>
          <a:xfrm flipV="1">
            <a:off x="1810838" y="3643248"/>
            <a:ext cx="2212933" cy="72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DB9E17-A1B8-AB1A-C590-E48EF2610BD0}"/>
              </a:ext>
            </a:extLst>
          </p:cNvPr>
          <p:cNvCxnSpPr>
            <a:cxnSpLocks/>
          </p:cNvCxnSpPr>
          <p:nvPr/>
        </p:nvCxnSpPr>
        <p:spPr>
          <a:xfrm flipH="1" flipV="1">
            <a:off x="1748554" y="2152499"/>
            <a:ext cx="2350633" cy="51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A69F47-4851-F524-1A7F-C1B6B5C5A606}"/>
              </a:ext>
            </a:extLst>
          </p:cNvPr>
          <p:cNvCxnSpPr>
            <a:cxnSpLocks/>
          </p:cNvCxnSpPr>
          <p:nvPr/>
        </p:nvCxnSpPr>
        <p:spPr>
          <a:xfrm flipH="1">
            <a:off x="1847272" y="3731988"/>
            <a:ext cx="2334002" cy="804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311859-A67A-5239-4747-7EBD6041E444}"/>
              </a:ext>
            </a:extLst>
          </p:cNvPr>
          <p:cNvCxnSpPr/>
          <p:nvPr/>
        </p:nvCxnSpPr>
        <p:spPr>
          <a:xfrm flipH="1">
            <a:off x="5834731" y="3310018"/>
            <a:ext cx="32514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D2FB31-1F3C-A58A-912B-F292C84EA903}"/>
              </a:ext>
            </a:extLst>
          </p:cNvPr>
          <p:cNvCxnSpPr/>
          <p:nvPr/>
        </p:nvCxnSpPr>
        <p:spPr>
          <a:xfrm>
            <a:off x="5834731" y="3629380"/>
            <a:ext cx="3251466" cy="136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E23400-6674-DB05-302B-1C5A0F02B72C}"/>
              </a:ext>
            </a:extLst>
          </p:cNvPr>
          <p:cNvCxnSpPr/>
          <p:nvPr/>
        </p:nvCxnSpPr>
        <p:spPr>
          <a:xfrm flipH="1" flipV="1">
            <a:off x="5827505" y="3765796"/>
            <a:ext cx="3335291" cy="139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6B6B7F-5702-7D66-CF02-C455DE36E085}"/>
              </a:ext>
            </a:extLst>
          </p:cNvPr>
          <p:cNvCxnSpPr/>
          <p:nvPr/>
        </p:nvCxnSpPr>
        <p:spPr>
          <a:xfrm>
            <a:off x="5855755" y="3159971"/>
            <a:ext cx="3217532" cy="1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03DBAF-4356-3168-FF0A-7568C6DFF1F3}"/>
              </a:ext>
            </a:extLst>
          </p:cNvPr>
          <p:cNvCxnSpPr>
            <a:cxnSpLocks/>
          </p:cNvCxnSpPr>
          <p:nvPr/>
        </p:nvCxnSpPr>
        <p:spPr>
          <a:xfrm flipH="1">
            <a:off x="5834731" y="2234264"/>
            <a:ext cx="2274003" cy="656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D26AA9-069A-BDAB-2657-2AD5CDEA6AA2}"/>
              </a:ext>
            </a:extLst>
          </p:cNvPr>
          <p:cNvCxnSpPr>
            <a:cxnSpLocks/>
          </p:cNvCxnSpPr>
          <p:nvPr/>
        </p:nvCxnSpPr>
        <p:spPr>
          <a:xfrm flipV="1">
            <a:off x="5855755" y="2351973"/>
            <a:ext cx="2327969" cy="67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98B9FC-6694-4DF5-2282-9EC6987D173F}"/>
              </a:ext>
            </a:extLst>
          </p:cNvPr>
          <p:cNvCxnSpPr>
            <a:cxnSpLocks/>
          </p:cNvCxnSpPr>
          <p:nvPr/>
        </p:nvCxnSpPr>
        <p:spPr>
          <a:xfrm>
            <a:off x="3411636" y="2083178"/>
            <a:ext cx="0" cy="4078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316F3E-4B6A-08CB-9917-39AF5D972641}"/>
              </a:ext>
            </a:extLst>
          </p:cNvPr>
          <p:cNvCxnSpPr>
            <a:cxnSpLocks/>
          </p:cNvCxnSpPr>
          <p:nvPr/>
        </p:nvCxnSpPr>
        <p:spPr>
          <a:xfrm flipH="1">
            <a:off x="6527788" y="1981287"/>
            <a:ext cx="17039" cy="4180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11335E-08C4-AA9A-9C75-D5907B506561}"/>
              </a:ext>
            </a:extLst>
          </p:cNvPr>
          <p:cNvSpPr txBox="1"/>
          <p:nvPr/>
        </p:nvSpPr>
        <p:spPr>
          <a:xfrm>
            <a:off x="2552063" y="1355383"/>
            <a:ext cx="1263277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lnSpcReduction="10000"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Model URL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Model Key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(Auto picked)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3AC527-E2AA-E2DF-5D6B-5C436520A121}"/>
              </a:ext>
            </a:extLst>
          </p:cNvPr>
          <p:cNvSpPr txBox="1"/>
          <p:nvPr/>
        </p:nvSpPr>
        <p:spPr>
          <a:xfrm>
            <a:off x="6700356" y="1457434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API URL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itchFamily="34" charset="0"/>
                <a:ea typeface="+mj-ea"/>
                <a:cs typeface="Arial" pitchFamily="34" charset="0"/>
              </a:rPr>
              <a:t>API Key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65" name="Right Brace 1064">
            <a:extLst>
              <a:ext uri="{FF2B5EF4-FFF2-40B4-BE49-F238E27FC236}">
                <a16:creationId xmlns:a16="http://schemas.microsoft.com/office/drawing/2014/main" id="{8D441063-F791-022E-AF56-4EBB6C9353D8}"/>
              </a:ext>
            </a:extLst>
          </p:cNvPr>
          <p:cNvSpPr/>
          <p:nvPr/>
        </p:nvSpPr>
        <p:spPr>
          <a:xfrm rot="5400000">
            <a:off x="4780661" y="3442826"/>
            <a:ext cx="358876" cy="54032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CBE00D91-E7B7-91DF-2FA1-FABEA4628A6D}"/>
              </a:ext>
            </a:extLst>
          </p:cNvPr>
          <p:cNvSpPr txBox="1"/>
          <p:nvPr/>
        </p:nvSpPr>
        <p:spPr>
          <a:xfrm>
            <a:off x="4040113" y="6346549"/>
            <a:ext cx="1904115" cy="29529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 Request Tracking</a:t>
            </a:r>
          </a:p>
        </p:txBody>
      </p:sp>
      <p:pic>
        <p:nvPicPr>
          <p:cNvPr id="1069" name="Picture 8" descr="Api - Free computer icons">
            <a:extLst>
              <a:ext uri="{FF2B5EF4-FFF2-40B4-BE49-F238E27FC236}">
                <a16:creationId xmlns:a16="http://schemas.microsoft.com/office/drawing/2014/main" id="{A8C3A5C4-B941-2F28-E31E-33696840D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309" y="2478859"/>
            <a:ext cx="1179294" cy="117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Rectangle 1069">
            <a:extLst>
              <a:ext uri="{FF2B5EF4-FFF2-40B4-BE49-F238E27FC236}">
                <a16:creationId xmlns:a16="http://schemas.microsoft.com/office/drawing/2014/main" id="{6D12A196-B29E-99EF-C0FC-5E270E052EC0}"/>
              </a:ext>
            </a:extLst>
          </p:cNvPr>
          <p:cNvSpPr/>
          <p:nvPr/>
        </p:nvSpPr>
        <p:spPr>
          <a:xfrm>
            <a:off x="3511728" y="4674010"/>
            <a:ext cx="2916447" cy="13815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BC464A99-17AB-EF37-1198-31945BED04FF}"/>
              </a:ext>
            </a:extLst>
          </p:cNvPr>
          <p:cNvSpPr/>
          <p:nvPr/>
        </p:nvSpPr>
        <p:spPr>
          <a:xfrm>
            <a:off x="4187986" y="1149032"/>
            <a:ext cx="1557946" cy="26366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703C3C29-3414-54C2-9D49-A89875B82B97}"/>
              </a:ext>
            </a:extLst>
          </p:cNvPr>
          <p:cNvCxnSpPr>
            <a:stCxn id="1071" idx="2"/>
            <a:endCxn id="1070" idx="0"/>
          </p:cNvCxnSpPr>
          <p:nvPr/>
        </p:nvCxnSpPr>
        <p:spPr>
          <a:xfrm>
            <a:off x="4966959" y="3785641"/>
            <a:ext cx="2993" cy="888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" name="TextBox 1076">
            <a:extLst>
              <a:ext uri="{FF2B5EF4-FFF2-40B4-BE49-F238E27FC236}">
                <a16:creationId xmlns:a16="http://schemas.microsoft.com/office/drawing/2014/main" id="{6E92E84C-8827-29AA-25C5-AB3A5DFEA971}"/>
              </a:ext>
            </a:extLst>
          </p:cNvPr>
          <p:cNvSpPr txBox="1"/>
          <p:nvPr/>
        </p:nvSpPr>
        <p:spPr>
          <a:xfrm>
            <a:off x="5088773" y="4302029"/>
            <a:ext cx="914400" cy="753497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*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CD65697D-8896-7B01-C5DE-D92C6DBE4F7D}"/>
              </a:ext>
            </a:extLst>
          </p:cNvPr>
          <p:cNvSpPr txBox="1"/>
          <p:nvPr/>
        </p:nvSpPr>
        <p:spPr>
          <a:xfrm>
            <a:off x="4760186" y="3812506"/>
            <a:ext cx="914400" cy="753497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*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 descr="powershell&quot; Icon - Download for free ...">
            <a:extLst>
              <a:ext uri="{FF2B5EF4-FFF2-40B4-BE49-F238E27FC236}">
                <a16:creationId xmlns:a16="http://schemas.microsoft.com/office/drawing/2014/main" id="{532076CA-AFAE-BE05-54DE-62D7DA75F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557" y="1842174"/>
            <a:ext cx="91088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269128-1B52-46E3-CEE5-7677805CB474}"/>
              </a:ext>
            </a:extLst>
          </p:cNvPr>
          <p:cNvCxnSpPr>
            <a:cxnSpLocks/>
          </p:cNvCxnSpPr>
          <p:nvPr/>
        </p:nvCxnSpPr>
        <p:spPr>
          <a:xfrm flipV="1">
            <a:off x="9285075" y="1747517"/>
            <a:ext cx="1011584" cy="29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AD8060-EAA4-751F-6BF2-3FBAE14C1D12}"/>
              </a:ext>
            </a:extLst>
          </p:cNvPr>
          <p:cNvCxnSpPr/>
          <p:nvPr/>
        </p:nvCxnSpPr>
        <p:spPr>
          <a:xfrm flipH="1">
            <a:off x="9285075" y="1640264"/>
            <a:ext cx="943007" cy="254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3314A8-F768-FA95-E719-CD71FD44C45C}"/>
              </a:ext>
            </a:extLst>
          </p:cNvPr>
          <p:cNvSpPr txBox="1"/>
          <p:nvPr/>
        </p:nvSpPr>
        <p:spPr>
          <a:xfrm>
            <a:off x="8285072" y="1074437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API Builder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itchFamily="34" charset="0"/>
                <a:ea typeface="+mj-ea"/>
                <a:cs typeface="Arial" pitchFamily="34" charset="0"/>
              </a:rPr>
              <a:t>(Utility)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880A6C-FBCF-C90B-B06E-5A048BDABA44}"/>
              </a:ext>
            </a:extLst>
          </p:cNvPr>
          <p:cNvSpPr/>
          <p:nvPr/>
        </p:nvSpPr>
        <p:spPr>
          <a:xfrm>
            <a:off x="8022210" y="1682469"/>
            <a:ext cx="1335768" cy="107985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4" descr="Chat gpt - Free technology icons">
            <a:extLst>
              <a:ext uri="{FF2B5EF4-FFF2-40B4-BE49-F238E27FC236}">
                <a16:creationId xmlns:a16="http://schemas.microsoft.com/office/drawing/2014/main" id="{72AE4D06-3A61-8562-665E-D1BA1F5E4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8" y="3888658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Switch - Free multimedia icons">
            <a:extLst>
              <a:ext uri="{FF2B5EF4-FFF2-40B4-BE49-F238E27FC236}">
                <a16:creationId xmlns:a16="http://schemas.microsoft.com/office/drawing/2014/main" id="{32745E40-70F2-237C-8F68-CA8BAC9E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001" y="267025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5F3ED33-422C-FC04-6FB5-31D1E15BDEF9}"/>
              </a:ext>
            </a:extLst>
          </p:cNvPr>
          <p:cNvSpPr txBox="1"/>
          <p:nvPr/>
        </p:nvSpPr>
        <p:spPr>
          <a:xfrm>
            <a:off x="2147999" y="3485977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Version Switch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075AD4-994B-03F2-627D-8DA2C659D9AF}"/>
              </a:ext>
            </a:extLst>
          </p:cNvPr>
          <p:cNvSpPr/>
          <p:nvPr/>
        </p:nvSpPr>
        <p:spPr>
          <a:xfrm>
            <a:off x="2258454" y="2605190"/>
            <a:ext cx="997653" cy="85790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803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BBD2-E261-4F73-A638-3441B498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152400"/>
            <a:ext cx="10483851" cy="45720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sz="2600" b="1" dirty="0"/>
              <a:t>Timelines: Phase 1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D12072E4-6EC1-341D-108B-F9CFDCAFF3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737600" y="6550304"/>
            <a:ext cx="2844800" cy="17117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2</a:t>
            </a: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74A34084-F589-BB3A-37FC-65CE8C63F7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19328" y="6520392"/>
            <a:ext cx="5791200" cy="273049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Gen AI Model Management | CONFIDENTIAL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7CBB3-5AE3-6F49-DF56-A7B860441887}"/>
              </a:ext>
            </a:extLst>
          </p:cNvPr>
          <p:cNvSpPr txBox="1"/>
          <p:nvPr/>
        </p:nvSpPr>
        <p:spPr>
          <a:xfrm>
            <a:off x="694267" y="1303867"/>
            <a:ext cx="9127066" cy="529074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FDFAE5-F0E6-BA02-1167-E548E4AFB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93247"/>
              </p:ext>
            </p:extLst>
          </p:nvPr>
        </p:nvGraphicFramePr>
        <p:xfrm>
          <a:off x="608087" y="1656642"/>
          <a:ext cx="10483851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907">
                  <a:extLst>
                    <a:ext uri="{9D8B030D-6E8A-4147-A177-3AD203B41FA5}">
                      <a16:colId xmlns:a16="http://schemas.microsoft.com/office/drawing/2014/main" val="3398951397"/>
                    </a:ext>
                  </a:extLst>
                </a:gridCol>
                <a:gridCol w="3250010">
                  <a:extLst>
                    <a:ext uri="{9D8B030D-6E8A-4147-A177-3AD203B41FA5}">
                      <a16:colId xmlns:a16="http://schemas.microsoft.com/office/drawing/2014/main" val="1728494557"/>
                    </a:ext>
                  </a:extLst>
                </a:gridCol>
                <a:gridCol w="1151782">
                  <a:extLst>
                    <a:ext uri="{9D8B030D-6E8A-4147-A177-3AD203B41FA5}">
                      <a16:colId xmlns:a16="http://schemas.microsoft.com/office/drawing/2014/main" val="2842495268"/>
                    </a:ext>
                  </a:extLst>
                </a:gridCol>
                <a:gridCol w="1136900">
                  <a:extLst>
                    <a:ext uri="{9D8B030D-6E8A-4147-A177-3AD203B41FA5}">
                      <a16:colId xmlns:a16="http://schemas.microsoft.com/office/drawing/2014/main" val="1395403394"/>
                    </a:ext>
                  </a:extLst>
                </a:gridCol>
                <a:gridCol w="1585921">
                  <a:extLst>
                    <a:ext uri="{9D8B030D-6E8A-4147-A177-3AD203B41FA5}">
                      <a16:colId xmlns:a16="http://schemas.microsoft.com/office/drawing/2014/main" val="977478052"/>
                    </a:ext>
                  </a:extLst>
                </a:gridCol>
                <a:gridCol w="1648331">
                  <a:extLst>
                    <a:ext uri="{9D8B030D-6E8A-4147-A177-3AD203B41FA5}">
                      <a16:colId xmlns:a16="http://schemas.microsoft.com/office/drawing/2014/main" val="3699634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5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Open AI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6237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Orchestrator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28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Builder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70053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Model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2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305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9" name="Straight Arrow Connector 2048">
            <a:extLst>
              <a:ext uri="{FF2B5EF4-FFF2-40B4-BE49-F238E27FC236}">
                <a16:creationId xmlns:a16="http://schemas.microsoft.com/office/drawing/2014/main" id="{3E83FD19-BE02-C5F9-03EC-5EEAD5A61374}"/>
              </a:ext>
            </a:extLst>
          </p:cNvPr>
          <p:cNvCxnSpPr>
            <a:cxnSpLocks/>
            <a:stCxn id="46" idx="3"/>
            <a:endCxn id="36" idx="1"/>
          </p:cNvCxnSpPr>
          <p:nvPr/>
        </p:nvCxnSpPr>
        <p:spPr>
          <a:xfrm flipV="1">
            <a:off x="6887526" y="3744566"/>
            <a:ext cx="2308891" cy="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Straight Arrow Connector 2080">
            <a:extLst>
              <a:ext uri="{FF2B5EF4-FFF2-40B4-BE49-F238E27FC236}">
                <a16:creationId xmlns:a16="http://schemas.microsoft.com/office/drawing/2014/main" id="{F15F7D9E-6085-1429-E8FF-52599A52D726}"/>
              </a:ext>
            </a:extLst>
          </p:cNvPr>
          <p:cNvCxnSpPr/>
          <p:nvPr/>
        </p:nvCxnSpPr>
        <p:spPr>
          <a:xfrm>
            <a:off x="8351448" y="1370589"/>
            <a:ext cx="0" cy="497365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C4F8E74F-94DA-3413-91ED-EAFE8D901ED4}"/>
              </a:ext>
            </a:extLst>
          </p:cNvPr>
          <p:cNvSpPr/>
          <p:nvPr/>
        </p:nvSpPr>
        <p:spPr>
          <a:xfrm>
            <a:off x="2384981" y="1244340"/>
            <a:ext cx="5175894" cy="53167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37AE4-101A-8618-B22A-4A3C267F3EA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696A6-A0C9-2C3F-4D56-A426BA50B4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Gen AI Model Management | CONFIDENTIAL</a:t>
            </a:r>
          </a:p>
        </p:txBody>
      </p:sp>
      <p:pic>
        <p:nvPicPr>
          <p:cNvPr id="7" name="Picture 8" descr="Api - Free computer icons">
            <a:extLst>
              <a:ext uri="{FF2B5EF4-FFF2-40B4-BE49-F238E27FC236}">
                <a16:creationId xmlns:a16="http://schemas.microsoft.com/office/drawing/2014/main" id="{31952C30-3194-9997-7CD0-AC2EBDD7E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58" y="273667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Api - Free computer icons">
            <a:extLst>
              <a:ext uri="{FF2B5EF4-FFF2-40B4-BE49-F238E27FC236}">
                <a16:creationId xmlns:a16="http://schemas.microsoft.com/office/drawing/2014/main" id="{9585299D-82D8-E1A0-D1CA-BEE6EE073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533" y="273667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pi - Free computer icons">
            <a:extLst>
              <a:ext uri="{FF2B5EF4-FFF2-40B4-BE49-F238E27FC236}">
                <a16:creationId xmlns:a16="http://schemas.microsoft.com/office/drawing/2014/main" id="{8DA88B44-B9BE-0BBF-23EB-9AB39A7D1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6" y="322044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6" descr="Locked padlock - Free security icons">
            <a:extLst>
              <a:ext uri="{FF2B5EF4-FFF2-40B4-BE49-F238E27FC236}">
                <a16:creationId xmlns:a16="http://schemas.microsoft.com/office/drawing/2014/main" id="{646FE50E-F898-AB85-5CAF-66082C83B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496" y="526175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Locked padlock - Free security icons">
            <a:extLst>
              <a:ext uri="{FF2B5EF4-FFF2-40B4-BE49-F238E27FC236}">
                <a16:creationId xmlns:a16="http://schemas.microsoft.com/office/drawing/2014/main" id="{E4EEC7AE-CA4D-A616-0622-23274C99D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458" y="477799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6" descr="Locked padlock - Free security icons">
            <a:extLst>
              <a:ext uri="{FF2B5EF4-FFF2-40B4-BE49-F238E27FC236}">
                <a16:creationId xmlns:a16="http://schemas.microsoft.com/office/drawing/2014/main" id="{2DD8A610-6D56-44CA-A7F2-91F4D824B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533" y="477799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hat gpt - Free technology icons">
            <a:extLst>
              <a:ext uri="{FF2B5EF4-FFF2-40B4-BE49-F238E27FC236}">
                <a16:creationId xmlns:a16="http://schemas.microsoft.com/office/drawing/2014/main" id="{A25E0599-D4E5-AD97-3157-DAAD41DC0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46" y="276831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laude AI logo transparent PNG - StickPNG">
            <a:extLst>
              <a:ext uri="{FF2B5EF4-FFF2-40B4-BE49-F238E27FC236}">
                <a16:creationId xmlns:a16="http://schemas.microsoft.com/office/drawing/2014/main" id="{9185B159-4448-DBC1-4ACF-B9D6D50FE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08" y="431253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hat gpt - Free technology icons">
            <a:extLst>
              <a:ext uri="{FF2B5EF4-FFF2-40B4-BE49-F238E27FC236}">
                <a16:creationId xmlns:a16="http://schemas.microsoft.com/office/drawing/2014/main" id="{3F40F14C-8ADF-CDE6-7BB3-1FBC99314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70" y="223949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hat gpt - Free technology icons">
            <a:extLst>
              <a:ext uri="{FF2B5EF4-FFF2-40B4-BE49-F238E27FC236}">
                <a16:creationId xmlns:a16="http://schemas.microsoft.com/office/drawing/2014/main" id="{215BB473-71EF-F709-3F76-EA8D37A9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83" y="276831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laude AI logo transparent PNG - StickPNG">
            <a:extLst>
              <a:ext uri="{FF2B5EF4-FFF2-40B4-BE49-F238E27FC236}">
                <a16:creationId xmlns:a16="http://schemas.microsoft.com/office/drawing/2014/main" id="{130A4B06-AA4C-F77F-9BF4-7CD20E864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46" y="401232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Claude AI logo transparent PNG - StickPNG">
            <a:extLst>
              <a:ext uri="{FF2B5EF4-FFF2-40B4-BE49-F238E27FC236}">
                <a16:creationId xmlns:a16="http://schemas.microsoft.com/office/drawing/2014/main" id="{E7ED0E70-10D5-3C3F-1BAF-895A4509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70" y="401232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User - Free people icons">
            <a:extLst>
              <a:ext uri="{FF2B5EF4-FFF2-40B4-BE49-F238E27FC236}">
                <a16:creationId xmlns:a16="http://schemas.microsoft.com/office/drawing/2014/main" id="{9F455AC3-B924-FB83-68BB-E2820B378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29537" y="5279413"/>
            <a:ext cx="281323" cy="28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User - Free people icons">
            <a:extLst>
              <a:ext uri="{FF2B5EF4-FFF2-40B4-BE49-F238E27FC236}">
                <a16:creationId xmlns:a16="http://schemas.microsoft.com/office/drawing/2014/main" id="{6C5504F3-4167-39F2-2BF0-D55B98E06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32125" y="3413713"/>
            <a:ext cx="281323" cy="2813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pic>
        <p:nvPicPr>
          <p:cNvPr id="22" name="Picture 22" descr="User - Free people icons">
            <a:extLst>
              <a:ext uri="{FF2B5EF4-FFF2-40B4-BE49-F238E27FC236}">
                <a16:creationId xmlns:a16="http://schemas.microsoft.com/office/drawing/2014/main" id="{8C1CF82E-C8E2-AB01-F5CD-E60506277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32125" y="1593007"/>
            <a:ext cx="281323" cy="28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C0B36C-3B96-E5E3-B9E7-E18711534A57}"/>
              </a:ext>
            </a:extLst>
          </p:cNvPr>
          <p:cNvSpPr/>
          <p:nvPr/>
        </p:nvSpPr>
        <p:spPr>
          <a:xfrm>
            <a:off x="235667" y="4012323"/>
            <a:ext cx="1272618" cy="7574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1B1B3D-4ACA-E7C7-AD82-149C802893D5}"/>
              </a:ext>
            </a:extLst>
          </p:cNvPr>
          <p:cNvSpPr/>
          <p:nvPr/>
        </p:nvSpPr>
        <p:spPr>
          <a:xfrm>
            <a:off x="235667" y="2186772"/>
            <a:ext cx="1187777" cy="11314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067EBC-5F4E-3822-1A0A-FB9EAD044A7A}"/>
              </a:ext>
            </a:extLst>
          </p:cNvPr>
          <p:cNvSpPr/>
          <p:nvPr/>
        </p:nvSpPr>
        <p:spPr>
          <a:xfrm>
            <a:off x="3010594" y="2617305"/>
            <a:ext cx="1163003" cy="1110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76ABDF-94A8-0AA5-1EAC-F3E16EC51072}"/>
              </a:ext>
            </a:extLst>
          </p:cNvPr>
          <p:cNvSpPr/>
          <p:nvPr/>
        </p:nvSpPr>
        <p:spPr>
          <a:xfrm>
            <a:off x="3009831" y="4689852"/>
            <a:ext cx="1163003" cy="11108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3450E1-0B2D-3208-A3F8-4A4765C5AD34}"/>
              </a:ext>
            </a:extLst>
          </p:cNvPr>
          <p:cNvSpPr txBox="1"/>
          <p:nvPr/>
        </p:nvSpPr>
        <p:spPr>
          <a:xfrm>
            <a:off x="10974926" y="2028832"/>
            <a:ext cx="914400" cy="328191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COE User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FB706C-679A-B305-1585-5FE7836111BD}"/>
              </a:ext>
            </a:extLst>
          </p:cNvPr>
          <p:cNvSpPr txBox="1"/>
          <p:nvPr/>
        </p:nvSpPr>
        <p:spPr>
          <a:xfrm>
            <a:off x="10991286" y="3822071"/>
            <a:ext cx="1163003" cy="283339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Model User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12CDD4-70B2-CE41-AD21-E6842006AE70}"/>
              </a:ext>
            </a:extLst>
          </p:cNvPr>
          <p:cNvSpPr txBox="1"/>
          <p:nvPr/>
        </p:nvSpPr>
        <p:spPr>
          <a:xfrm>
            <a:off x="10897724" y="5717112"/>
            <a:ext cx="1350128" cy="281324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Billing Reader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0F8D2B-B7C5-BAF9-4459-15547F5EB3EF}"/>
              </a:ext>
            </a:extLst>
          </p:cNvPr>
          <p:cNvSpPr/>
          <p:nvPr/>
        </p:nvSpPr>
        <p:spPr>
          <a:xfrm>
            <a:off x="159383" y="1733669"/>
            <a:ext cx="1417916" cy="3545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33EE5E-77A9-9AE2-3878-01CCD585C5FB}"/>
              </a:ext>
            </a:extLst>
          </p:cNvPr>
          <p:cNvSpPr/>
          <p:nvPr/>
        </p:nvSpPr>
        <p:spPr>
          <a:xfrm>
            <a:off x="9106868" y="1537822"/>
            <a:ext cx="1715679" cy="46208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371FA1-6062-5AE2-4A94-9D8CB7E3E25E}"/>
              </a:ext>
            </a:extLst>
          </p:cNvPr>
          <p:cNvSpPr txBox="1"/>
          <p:nvPr/>
        </p:nvSpPr>
        <p:spPr>
          <a:xfrm>
            <a:off x="9196417" y="2176517"/>
            <a:ext cx="1536569" cy="361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API Provisioner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0E5438-7205-6387-B9FA-D9676B2A52C1}"/>
              </a:ext>
            </a:extLst>
          </p:cNvPr>
          <p:cNvSpPr txBox="1"/>
          <p:nvPr/>
        </p:nvSpPr>
        <p:spPr>
          <a:xfrm>
            <a:off x="9196417" y="3564060"/>
            <a:ext cx="1536569" cy="361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API Reader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84564E-B4A7-1DC4-B7F8-01E57C1123BC}"/>
              </a:ext>
            </a:extLst>
          </p:cNvPr>
          <p:cNvSpPr txBox="1"/>
          <p:nvPr/>
        </p:nvSpPr>
        <p:spPr>
          <a:xfrm>
            <a:off x="9196416" y="5178590"/>
            <a:ext cx="1536569" cy="36101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Cost Manager</a:t>
            </a:r>
          </a:p>
        </p:txBody>
      </p:sp>
      <p:pic>
        <p:nvPicPr>
          <p:cNvPr id="39" name="Picture 2" descr="powershell&quot; Icon - Download for free ...">
            <a:extLst>
              <a:ext uri="{FF2B5EF4-FFF2-40B4-BE49-F238E27FC236}">
                <a16:creationId xmlns:a16="http://schemas.microsoft.com/office/drawing/2014/main" id="{9B3C5A1B-91F7-C24A-CA27-E479DA89A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576" y="1929752"/>
            <a:ext cx="60725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1BFBE1C-2BFB-5FCD-4EF2-6A1C3423F3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0072" y="3405013"/>
            <a:ext cx="682752" cy="685800"/>
          </a:xfrm>
          <a:prstGeom prst="rect">
            <a:avLst/>
          </a:prstGeom>
        </p:spPr>
      </p:pic>
      <p:pic>
        <p:nvPicPr>
          <p:cNvPr id="2050" name="Picture 2" descr="Parameter - Free ui icons">
            <a:extLst>
              <a:ext uri="{FF2B5EF4-FFF2-40B4-BE49-F238E27FC236}">
                <a16:creationId xmlns:a16="http://schemas.microsoft.com/office/drawing/2014/main" id="{C1BFB633-22A7-996D-8D70-6D2BA19D3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947" y="1815452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A0CB3B1-ABE1-8DA7-C8CC-9D022C82F36F}"/>
              </a:ext>
            </a:extLst>
          </p:cNvPr>
          <p:cNvSpPr/>
          <p:nvPr/>
        </p:nvSpPr>
        <p:spPr>
          <a:xfrm>
            <a:off x="5192015" y="1815452"/>
            <a:ext cx="1629102" cy="685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C0B52A-46E5-7397-EC12-406A09321E85}"/>
              </a:ext>
            </a:extLst>
          </p:cNvPr>
          <p:cNvSpPr txBox="1"/>
          <p:nvPr/>
        </p:nvSpPr>
        <p:spPr>
          <a:xfrm>
            <a:off x="5265226" y="2571998"/>
            <a:ext cx="1536569" cy="361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API Builder</a:t>
            </a:r>
          </a:p>
        </p:txBody>
      </p:sp>
      <p:pic>
        <p:nvPicPr>
          <p:cNvPr id="2052" name="Picture 4" descr="Personal LDAP Vector Icons free ...">
            <a:extLst>
              <a:ext uri="{FF2B5EF4-FFF2-40B4-BE49-F238E27FC236}">
                <a16:creationId xmlns:a16="http://schemas.microsoft.com/office/drawing/2014/main" id="{AFFA2E00-09D5-1BF5-F292-B1FBE8E5D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76" y="350654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powershell&quot; Icon - Download for free ...">
            <a:extLst>
              <a:ext uri="{FF2B5EF4-FFF2-40B4-BE49-F238E27FC236}">
                <a16:creationId xmlns:a16="http://schemas.microsoft.com/office/drawing/2014/main" id="{F96EBDA1-B48A-5809-29CA-4F54B2AE1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16" y="3551405"/>
            <a:ext cx="60725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1926D98B-D985-8091-A6A3-2D3FF48E4F0F}"/>
              </a:ext>
            </a:extLst>
          </p:cNvPr>
          <p:cNvSpPr/>
          <p:nvPr/>
        </p:nvSpPr>
        <p:spPr>
          <a:xfrm>
            <a:off x="5258424" y="3402624"/>
            <a:ext cx="1629102" cy="685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40AB22-BAA3-3CD7-82D4-FEE7E77F55F0}"/>
              </a:ext>
            </a:extLst>
          </p:cNvPr>
          <p:cNvSpPr txBox="1"/>
          <p:nvPr/>
        </p:nvSpPr>
        <p:spPr>
          <a:xfrm>
            <a:off x="5293986" y="4197028"/>
            <a:ext cx="1536569" cy="361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API Lookup</a:t>
            </a:r>
          </a:p>
        </p:txBody>
      </p:sp>
      <p:pic>
        <p:nvPicPr>
          <p:cNvPr id="2056" name="Picture 8" descr="Reports icon PNG and SVG Vector Free ...">
            <a:extLst>
              <a:ext uri="{FF2B5EF4-FFF2-40B4-BE49-F238E27FC236}">
                <a16:creationId xmlns:a16="http://schemas.microsoft.com/office/drawing/2014/main" id="{3EBFC918-65B9-F9D4-46C6-FEBA04CDD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369" y="5157062"/>
            <a:ext cx="385997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C2A7643-F8DC-5A3C-35B9-241FFAC049A3}"/>
              </a:ext>
            </a:extLst>
          </p:cNvPr>
          <p:cNvSpPr/>
          <p:nvPr/>
        </p:nvSpPr>
        <p:spPr>
          <a:xfrm>
            <a:off x="5279618" y="5027859"/>
            <a:ext cx="1629102" cy="685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601BF8-8432-F614-4FE6-65510E35E59A}"/>
              </a:ext>
            </a:extLst>
          </p:cNvPr>
          <p:cNvSpPr txBox="1"/>
          <p:nvPr/>
        </p:nvSpPr>
        <p:spPr>
          <a:xfrm>
            <a:off x="5350957" y="5822468"/>
            <a:ext cx="1536569" cy="361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rPr>
              <a:t>Usage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Lens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04C0CB-4826-D477-A2C7-A32EF29992A4}"/>
              </a:ext>
            </a:extLst>
          </p:cNvPr>
          <p:cNvSpPr/>
          <p:nvPr/>
        </p:nvSpPr>
        <p:spPr>
          <a:xfrm>
            <a:off x="5129351" y="1370589"/>
            <a:ext cx="1887247" cy="50829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FF2917-7812-F24C-4ED7-34AE5FD0272A}"/>
              </a:ext>
            </a:extLst>
          </p:cNvPr>
          <p:cNvSpPr/>
          <p:nvPr/>
        </p:nvSpPr>
        <p:spPr>
          <a:xfrm>
            <a:off x="2837409" y="1370589"/>
            <a:ext cx="1559708" cy="50829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A32DDB2-F69F-145C-F81F-8891047EBC0B}"/>
              </a:ext>
            </a:extLst>
          </p:cNvPr>
          <p:cNvCxnSpPr>
            <a:cxnSpLocks/>
          </p:cNvCxnSpPr>
          <p:nvPr/>
        </p:nvCxnSpPr>
        <p:spPr>
          <a:xfrm flipH="1">
            <a:off x="4147496" y="2752504"/>
            <a:ext cx="11053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572966-585A-ED10-7AA2-E1B7B3F977FF}"/>
              </a:ext>
            </a:extLst>
          </p:cNvPr>
          <p:cNvCxnSpPr>
            <a:cxnSpLocks/>
          </p:cNvCxnSpPr>
          <p:nvPr/>
        </p:nvCxnSpPr>
        <p:spPr>
          <a:xfrm>
            <a:off x="4166456" y="3619974"/>
            <a:ext cx="109911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B2E82DD9-90F1-1077-D9F6-13CDB025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152400"/>
            <a:ext cx="10483851" cy="45720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sz="2600" b="1" dirty="0"/>
              <a:t>Design: Phase 2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4959EE-06AD-41B2-DED1-FAEA81BBDC54}"/>
              </a:ext>
            </a:extLst>
          </p:cNvPr>
          <p:cNvCxnSpPr>
            <a:stCxn id="19" idx="0"/>
            <a:endCxn id="4" idx="2"/>
          </p:cNvCxnSpPr>
          <p:nvPr/>
        </p:nvCxnSpPr>
        <p:spPr>
          <a:xfrm flipV="1">
            <a:off x="3591333" y="3728136"/>
            <a:ext cx="763" cy="9617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3A3D653-BBF7-563A-ED74-D2A68A598A8F}"/>
              </a:ext>
            </a:extLst>
          </p:cNvPr>
          <p:cNvCxnSpPr>
            <a:cxnSpLocks/>
          </p:cNvCxnSpPr>
          <p:nvPr/>
        </p:nvCxnSpPr>
        <p:spPr>
          <a:xfrm flipH="1">
            <a:off x="6825596" y="2357023"/>
            <a:ext cx="23586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Arrow Connector 2060">
            <a:extLst>
              <a:ext uri="{FF2B5EF4-FFF2-40B4-BE49-F238E27FC236}">
                <a16:creationId xmlns:a16="http://schemas.microsoft.com/office/drawing/2014/main" id="{B79E04B4-05A4-05B4-2E84-57209DF7D18E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6906792" y="5359096"/>
            <a:ext cx="2289624" cy="87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Connector: Elbow 2068">
            <a:extLst>
              <a:ext uri="{FF2B5EF4-FFF2-40B4-BE49-F238E27FC236}">
                <a16:creationId xmlns:a16="http://schemas.microsoft.com/office/drawing/2014/main" id="{107AA40B-4919-00ED-3EF1-08D4C2272D3A}"/>
              </a:ext>
            </a:extLst>
          </p:cNvPr>
          <p:cNvCxnSpPr/>
          <p:nvPr/>
        </p:nvCxnSpPr>
        <p:spPr>
          <a:xfrm rot="16200000" flipH="1">
            <a:off x="3909559" y="3825835"/>
            <a:ext cx="646465" cy="48392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Connector: Elbow 2072">
            <a:extLst>
              <a:ext uri="{FF2B5EF4-FFF2-40B4-BE49-F238E27FC236}">
                <a16:creationId xmlns:a16="http://schemas.microsoft.com/office/drawing/2014/main" id="{37977B97-7DAB-EEB1-7C8B-85EFE7C2AE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32398" y="4774348"/>
            <a:ext cx="751130" cy="57367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4" name="Picture 6" descr="Lookup icon PNG and SVG Vector Free ...">
            <a:extLst>
              <a:ext uri="{FF2B5EF4-FFF2-40B4-BE49-F238E27FC236}">
                <a16:creationId xmlns:a16="http://schemas.microsoft.com/office/drawing/2014/main" id="{47E5D6B1-B70A-98F7-7C40-10E197EC3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94" y="4246625"/>
            <a:ext cx="412642" cy="4572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5" name="Picture 2" descr="powershell&quot; Icon - Download for free ...">
            <a:extLst>
              <a:ext uri="{FF2B5EF4-FFF2-40B4-BE49-F238E27FC236}">
                <a16:creationId xmlns:a16="http://schemas.microsoft.com/office/drawing/2014/main" id="{CC91CFAC-6044-26D6-4FA9-6D48DAD61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198" y="5142159"/>
            <a:ext cx="60725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7" name="TextBox 2076">
            <a:extLst>
              <a:ext uri="{FF2B5EF4-FFF2-40B4-BE49-F238E27FC236}">
                <a16:creationId xmlns:a16="http://schemas.microsoft.com/office/drawing/2014/main" id="{27CCDFDA-9E15-9ECE-CD8D-981F4AEFED33}"/>
              </a:ext>
            </a:extLst>
          </p:cNvPr>
          <p:cNvSpPr txBox="1"/>
          <p:nvPr/>
        </p:nvSpPr>
        <p:spPr>
          <a:xfrm>
            <a:off x="100056" y="957090"/>
            <a:ext cx="1536569" cy="361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Model Engine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2B104167-D98C-7C4C-D9FC-BD1BDCF5DB48}"/>
              </a:ext>
            </a:extLst>
          </p:cNvPr>
          <p:cNvSpPr txBox="1"/>
          <p:nvPr/>
        </p:nvSpPr>
        <p:spPr>
          <a:xfrm>
            <a:off x="4204643" y="919325"/>
            <a:ext cx="1536569" cy="361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Orchestrator</a:t>
            </a: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66991061-DA7B-FBCE-96E8-808B9AC7F834}"/>
              </a:ext>
            </a:extLst>
          </p:cNvPr>
          <p:cNvSpPr txBox="1"/>
          <p:nvPr/>
        </p:nvSpPr>
        <p:spPr>
          <a:xfrm>
            <a:off x="9196416" y="965977"/>
            <a:ext cx="1536569" cy="361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UX Frame</a:t>
            </a:r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A761B8D9-CD0C-9AC3-25DC-07E1851AAB31}"/>
              </a:ext>
            </a:extLst>
          </p:cNvPr>
          <p:cNvSpPr txBox="1"/>
          <p:nvPr/>
        </p:nvSpPr>
        <p:spPr>
          <a:xfrm>
            <a:off x="7544586" y="966069"/>
            <a:ext cx="1613724" cy="360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AD Authenticator</a:t>
            </a:r>
          </a:p>
        </p:txBody>
      </p:sp>
      <p:cxnSp>
        <p:nvCxnSpPr>
          <p:cNvPr id="2086" name="Straight Arrow Connector 2085">
            <a:extLst>
              <a:ext uri="{FF2B5EF4-FFF2-40B4-BE49-F238E27FC236}">
                <a16:creationId xmlns:a16="http://schemas.microsoft.com/office/drawing/2014/main" id="{2837353D-0D11-AF6B-61E5-A494320F6B28}"/>
              </a:ext>
            </a:extLst>
          </p:cNvPr>
          <p:cNvCxnSpPr>
            <a:cxnSpLocks/>
          </p:cNvCxnSpPr>
          <p:nvPr/>
        </p:nvCxnSpPr>
        <p:spPr>
          <a:xfrm flipH="1">
            <a:off x="1577299" y="3695036"/>
            <a:ext cx="143253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8" name="Picture 4" descr="Switch - Free multimedia icons">
            <a:extLst>
              <a:ext uri="{FF2B5EF4-FFF2-40B4-BE49-F238E27FC236}">
                <a16:creationId xmlns:a16="http://schemas.microsoft.com/office/drawing/2014/main" id="{9D3244E0-49EF-60F2-63CB-B0690013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795" y="2829820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" name="TextBox 2088">
            <a:extLst>
              <a:ext uri="{FF2B5EF4-FFF2-40B4-BE49-F238E27FC236}">
                <a16:creationId xmlns:a16="http://schemas.microsoft.com/office/drawing/2014/main" id="{0F9DEF88-A23B-045A-4CBC-C09F4A5B7C14}"/>
              </a:ext>
            </a:extLst>
          </p:cNvPr>
          <p:cNvSpPr txBox="1"/>
          <p:nvPr/>
        </p:nvSpPr>
        <p:spPr>
          <a:xfrm>
            <a:off x="1551846" y="2611698"/>
            <a:ext cx="867353" cy="3610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>
            <a:norm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Switcher</a:t>
            </a:r>
          </a:p>
        </p:txBody>
      </p:sp>
    </p:spTree>
    <p:extLst>
      <p:ext uri="{BB962C8B-B14F-4D97-AF65-F5344CB8AC3E}">
        <p14:creationId xmlns:p14="http://schemas.microsoft.com/office/powerpoint/2010/main" val="154788652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BBD2-E261-4F73-A638-3441B498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152400"/>
            <a:ext cx="10483851" cy="45720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sz="2600" b="1" dirty="0"/>
              <a:t>Timelines: Phase 2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D12072E4-6EC1-341D-108B-F9CFDCAFF3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737600" y="6550304"/>
            <a:ext cx="2844800" cy="17117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4</a:t>
            </a: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74A34084-F589-BB3A-37FC-65CE8C63F7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19328" y="6520392"/>
            <a:ext cx="5791200" cy="273049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Gen AI Model Management | CONFIDENTIAL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7CBB3-5AE3-6F49-DF56-A7B860441887}"/>
              </a:ext>
            </a:extLst>
          </p:cNvPr>
          <p:cNvSpPr txBox="1"/>
          <p:nvPr/>
        </p:nvSpPr>
        <p:spPr>
          <a:xfrm>
            <a:off x="694267" y="1303867"/>
            <a:ext cx="9127066" cy="529074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FDFAE5-F0E6-BA02-1167-E548E4AFB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848420"/>
              </p:ext>
            </p:extLst>
          </p:nvPr>
        </p:nvGraphicFramePr>
        <p:xfrm>
          <a:off x="609602" y="1303867"/>
          <a:ext cx="10483851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907">
                  <a:extLst>
                    <a:ext uri="{9D8B030D-6E8A-4147-A177-3AD203B41FA5}">
                      <a16:colId xmlns:a16="http://schemas.microsoft.com/office/drawing/2014/main" val="3398951397"/>
                    </a:ext>
                  </a:extLst>
                </a:gridCol>
                <a:gridCol w="3250010">
                  <a:extLst>
                    <a:ext uri="{9D8B030D-6E8A-4147-A177-3AD203B41FA5}">
                      <a16:colId xmlns:a16="http://schemas.microsoft.com/office/drawing/2014/main" val="1728494557"/>
                    </a:ext>
                  </a:extLst>
                </a:gridCol>
                <a:gridCol w="1151782">
                  <a:extLst>
                    <a:ext uri="{9D8B030D-6E8A-4147-A177-3AD203B41FA5}">
                      <a16:colId xmlns:a16="http://schemas.microsoft.com/office/drawing/2014/main" val="2842495268"/>
                    </a:ext>
                  </a:extLst>
                </a:gridCol>
                <a:gridCol w="1136900">
                  <a:extLst>
                    <a:ext uri="{9D8B030D-6E8A-4147-A177-3AD203B41FA5}">
                      <a16:colId xmlns:a16="http://schemas.microsoft.com/office/drawing/2014/main" val="1395403394"/>
                    </a:ext>
                  </a:extLst>
                </a:gridCol>
                <a:gridCol w="1585921">
                  <a:extLst>
                    <a:ext uri="{9D8B030D-6E8A-4147-A177-3AD203B41FA5}">
                      <a16:colId xmlns:a16="http://schemas.microsoft.com/office/drawing/2014/main" val="977478052"/>
                    </a:ext>
                  </a:extLst>
                </a:gridCol>
                <a:gridCol w="1648331">
                  <a:extLst>
                    <a:ext uri="{9D8B030D-6E8A-4147-A177-3AD203B41FA5}">
                      <a16:colId xmlns:a16="http://schemas.microsoft.com/office/drawing/2014/main" val="3699634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500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Model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Llama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7623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Anthropic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0792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r>
                        <a:rPr lang="en-US" dirty="0"/>
                        <a:t>Orchestrator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API Builder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283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70053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Usage Lens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2603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Switcher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597715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 Authenticator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140020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r>
                        <a:rPr lang="en-US" dirty="0"/>
                        <a:t>UX 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API Provisioner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65219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API Reader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940068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Cost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981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43143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DBBD2-E261-4F73-A638-3441B498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152400"/>
            <a:ext cx="10483851" cy="45720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sz="2600" b="1" dirty="0"/>
              <a:t>API Information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1C4021D-39CF-BF68-A314-ED2A419F4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8534" y="561536"/>
            <a:ext cx="10465093" cy="276664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D12072E4-6EC1-341D-108B-F9CFDCAFF3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737600" y="6550304"/>
            <a:ext cx="2844800" cy="17117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5</a:t>
            </a: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74A34084-F589-BB3A-37FC-65CE8C63F7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19328" y="6520392"/>
            <a:ext cx="5791200" cy="273049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Gen AI Model Management | CONFIDENTIAL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7CBB3-5AE3-6F49-DF56-A7B860441887}"/>
              </a:ext>
            </a:extLst>
          </p:cNvPr>
          <p:cNvSpPr txBox="1"/>
          <p:nvPr/>
        </p:nvSpPr>
        <p:spPr>
          <a:xfrm>
            <a:off x="694267" y="1303867"/>
            <a:ext cx="9127066" cy="529074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A2FCB-E6D5-EEFA-4E7A-E7E9581E23E2}"/>
              </a:ext>
            </a:extLst>
          </p:cNvPr>
          <p:cNvSpPr txBox="1"/>
          <p:nvPr/>
        </p:nvSpPr>
        <p:spPr>
          <a:xfrm>
            <a:off x="608534" y="1046210"/>
            <a:ext cx="1056396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Inter"/>
              </a:rPr>
              <a:t>API URL: 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  <a:hlinkClick r:id="rId2"/>
              </a:rPr>
              <a:t>https://genaicoedevapimgmnt01.azure-api.net/test-api-product-owned/deployments/gpt-35-turbo-16k/chat/completions</a:t>
            </a:r>
            <a:endParaRPr lang="en-US" b="0" i="0" dirty="0">
              <a:solidFill>
                <a:srgbClr val="212121"/>
              </a:solidFill>
              <a:effectLst/>
              <a:latin typeface="Inter"/>
            </a:endParaRPr>
          </a:p>
          <a:p>
            <a:endParaRPr lang="en-US" dirty="0">
              <a:solidFill>
                <a:srgbClr val="212121"/>
              </a:solidFill>
              <a:latin typeface="Inter"/>
            </a:endParaRPr>
          </a:p>
          <a:p>
            <a:r>
              <a:rPr lang="en-US" b="1" dirty="0">
                <a:solidFill>
                  <a:srgbClr val="212121"/>
                </a:solidFill>
                <a:latin typeface="Inter"/>
              </a:rPr>
              <a:t>Parameter: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Inter"/>
              </a:rPr>
              <a:t>api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-version</a:t>
            </a:r>
          </a:p>
          <a:p>
            <a:r>
              <a:rPr lang="en-US" b="1" dirty="0">
                <a:solidFill>
                  <a:srgbClr val="212121"/>
                </a:solidFill>
                <a:latin typeface="Inter"/>
              </a:rPr>
              <a:t>Value: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 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2024-08-01-preview</a:t>
            </a:r>
            <a:endParaRPr lang="en-US" dirty="0">
              <a:solidFill>
                <a:srgbClr val="212121"/>
              </a:solidFill>
              <a:latin typeface="Inter"/>
            </a:endParaRPr>
          </a:p>
          <a:p>
            <a:endParaRPr lang="en-US" dirty="0">
              <a:solidFill>
                <a:srgbClr val="212121"/>
              </a:solidFill>
              <a:latin typeface="Inter"/>
            </a:endParaRPr>
          </a:p>
          <a:p>
            <a:r>
              <a:rPr lang="en-US" b="1" i="0" dirty="0">
                <a:solidFill>
                  <a:srgbClr val="212121"/>
                </a:solidFill>
                <a:effectLst/>
                <a:latin typeface="Inter"/>
              </a:rPr>
              <a:t>Authorization: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Key: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Inter"/>
              </a:rPr>
              <a:t>api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-key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Value: &lt;Shared Separately&gt;</a:t>
            </a:r>
          </a:p>
          <a:p>
            <a:endParaRPr lang="en-US" dirty="0">
              <a:solidFill>
                <a:srgbClr val="212121"/>
              </a:solidFill>
              <a:latin typeface="Inter"/>
            </a:endParaRPr>
          </a:p>
          <a:p>
            <a:r>
              <a:rPr lang="en-US" b="1" dirty="0">
                <a:solidFill>
                  <a:srgbClr val="212121"/>
                </a:solidFill>
                <a:latin typeface="Inter"/>
              </a:rPr>
              <a:t>Body (Raw):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IBMPlexMono"/>
              </a:rPr>
              <a:t>"messages"</a:t>
            </a:r>
            <a:r>
              <a:rPr lang="en-US" b="0" dirty="0">
                <a:solidFill>
                  <a:srgbClr val="000000"/>
                </a:solidFill>
                <a:effectLst/>
                <a:latin typeface="IBMPlexMono"/>
              </a:rPr>
              <a:t>: [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"/>
              </a:rPr>
              <a:t>  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"/>
              </a:rPr>
              <a:t>            </a:t>
            </a:r>
            <a:r>
              <a:rPr lang="en-US" b="0" dirty="0">
                <a:solidFill>
                  <a:srgbClr val="A31515"/>
                </a:solidFill>
                <a:effectLst/>
                <a:latin typeface="IBMPlexMono"/>
              </a:rPr>
              <a:t>"role"</a:t>
            </a:r>
            <a:r>
              <a:rPr lang="en-US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IBMPlexMono"/>
              </a:rPr>
              <a:t>"user"</a:t>
            </a:r>
            <a:r>
              <a:rPr lang="en-US" b="0" dirty="0">
                <a:solidFill>
                  <a:srgbClr val="000000"/>
                </a:solidFill>
                <a:effectLst/>
                <a:latin typeface="IBMPlexMono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"/>
              </a:rPr>
              <a:t>            </a:t>
            </a:r>
            <a:r>
              <a:rPr lang="en-US" b="0" dirty="0">
                <a:solidFill>
                  <a:srgbClr val="A31515"/>
                </a:solidFill>
                <a:effectLst/>
                <a:latin typeface="IBMPlexMono"/>
              </a:rPr>
              <a:t>"content"</a:t>
            </a:r>
            <a:r>
              <a:rPr lang="en-US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IBMPlexMono"/>
              </a:rPr>
              <a:t>"What day is today?"</a:t>
            </a:r>
            <a:endParaRPr lang="en-US" b="0" dirty="0">
              <a:solidFill>
                <a:srgbClr val="000000"/>
              </a:solidFill>
              <a:effectLst/>
              <a:latin typeface="IBMPlexMono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"/>
              </a:rPr>
              <a:t>    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IBMPlexMono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059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6DF97D-EC39-12B0-73F7-39EEFEF7C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A74E8E-EA26-C8A2-CD23-FDD32F938F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A9C6AD-F5D9-4909-94C3-E6A9EFC35C84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422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SK_PPT_TemplateDesign_EN_Prem_120509_jal">
  <a:themeElements>
    <a:clrScheme name="Daiichi Sankyo Update">
      <a:dk1>
        <a:srgbClr val="000000"/>
      </a:dk1>
      <a:lt1>
        <a:srgbClr val="FFFFFF"/>
      </a:lt1>
      <a:dk2>
        <a:srgbClr val="D9D9D6"/>
      </a:dk2>
      <a:lt2>
        <a:srgbClr val="FFE900"/>
      </a:lt2>
      <a:accent1>
        <a:srgbClr val="005BAA"/>
      </a:accent1>
      <a:accent2>
        <a:srgbClr val="00B4ED"/>
      </a:accent2>
      <a:accent3>
        <a:srgbClr val="00A656"/>
      </a:accent3>
      <a:accent4>
        <a:srgbClr val="8ABA17"/>
      </a:accent4>
      <a:accent5>
        <a:srgbClr val="FFE900"/>
      </a:accent5>
      <a:accent6>
        <a:srgbClr val="D9D9D6"/>
      </a:accent6>
      <a:hlink>
        <a:srgbClr val="00B4ED"/>
      </a:hlink>
      <a:folHlink>
        <a:srgbClr val="89BA17"/>
      </a:folHlink>
    </a:clrScheme>
    <a:fontScheme name="Daiichi Sank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t" anchorCtr="0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_DS English_16x9.potx" id="{FC192A70-CF5C-4A1E-B6E4-3D90ABB8665A}" vid="{5CD1989F-0A87-49A5-B464-AA6A9B732D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426</Words>
  <Application>Microsoft Office PowerPoint</Application>
  <PresentationFormat>Widescreen</PresentationFormat>
  <Paragraphs>126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Franklin Gothic Medium</vt:lpstr>
      <vt:lpstr>IBMPlexMono</vt:lpstr>
      <vt:lpstr>Inter</vt:lpstr>
      <vt:lpstr>Segoe UI</vt:lpstr>
      <vt:lpstr>DSK_PPT_TemplateDesign_EN_Prem_120509_jal</vt:lpstr>
      <vt:lpstr>Gen AI Model Management</vt:lpstr>
      <vt:lpstr>Design: Phase 1</vt:lpstr>
      <vt:lpstr>Timelines: Phase 1</vt:lpstr>
      <vt:lpstr>Design: Phase 2</vt:lpstr>
      <vt:lpstr>Timelines: Phase 2</vt:lpstr>
      <vt:lpstr>API Information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Daas/ Databricks</dc:title>
  <dc:creator>Shukla, Milind</dc:creator>
  <cp:lastModifiedBy>Shukla, Milind</cp:lastModifiedBy>
  <cp:revision>1</cp:revision>
  <dcterms:created xsi:type="dcterms:W3CDTF">2024-09-11T14:55:09Z</dcterms:created>
  <dcterms:modified xsi:type="dcterms:W3CDTF">2024-12-05T00:26:09Z</dcterms:modified>
</cp:coreProperties>
</file>