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62" r:id="rId5"/>
    <p:sldId id="2147478783" r:id="rId6"/>
    <p:sldId id="2147478785" r:id="rId7"/>
    <p:sldId id="2147478786" r:id="rId8"/>
    <p:sldId id="2147478789" r:id="rId9"/>
    <p:sldId id="2147478794" r:id="rId10"/>
    <p:sldId id="2147478790" r:id="rId11"/>
    <p:sldId id="2147478795" r:id="rId12"/>
    <p:sldId id="2147478797" r:id="rId13"/>
    <p:sldId id="288" r:id="rId14"/>
    <p:sldId id="21474787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FA0E14-4483-6722-25FF-15770E862043}" name="Bilahari Manipuzha" initials="BM" userId="S::A2682@axtria.com::c6f889a9-f687-47f0-b408-4f4adb16c4ec" providerId="AD"/>
  <p188:author id="{35479A43-9D5C-CDBA-B4EA-E8AD42000A8A}" name="Milind Dev Shukla" initials="MS" userId="S::a3358@axtria.com::525e2405-241a-4c7b-99e0-1f08543653df" providerId="AD"/>
  <p188:author id="{70CA9647-C8C8-4FA8-76F3-67580AD10379}" name="Milind Dev Shukla" initials="MDS" userId="S::A3358@axtria.com::525e2405-241a-4c7b-99e0-1f08543653df" providerId="AD"/>
  <p188:author id="{B4ADFC4E-4EAA-B68A-07BA-11082FFBDFEF}" name="Surender Saini" initials="SS" userId="S::a3687@axtria.com::1e35fa9a-0102-4792-be73-8ca220622e51" providerId="AD"/>
  <p188:author id="{4DF386F8-4A7F-7593-FDED-6181A0183C1E}" name="Surender Saini" initials="SS" userId="S::A3687@AXTRIA.COM::1e35fa9a-0102-4792-be73-8ca220622e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2FF"/>
    <a:srgbClr val="E6FAFF"/>
    <a:srgbClr val="E0F9FF"/>
    <a:srgbClr val="F5FDFF"/>
    <a:srgbClr val="DBEEFF"/>
    <a:srgbClr val="005B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02"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puzha, Bilahari" userId="eb59a4b4-49dd-4dae-bb46-698183e42074" providerId="ADAL" clId="{903B7A7D-6C35-4C32-83EC-52CCB38AEDDD}"/>
    <pc:docChg chg="custSel modSld">
      <pc:chgData name="Manipuzha, Bilahari" userId="eb59a4b4-49dd-4dae-bb46-698183e42074" providerId="ADAL" clId="{903B7A7D-6C35-4C32-83EC-52CCB38AEDDD}" dt="2024-05-31T15:25:20.452" v="75" actId="33524"/>
      <pc:docMkLst>
        <pc:docMk/>
      </pc:docMkLst>
      <pc:sldChg chg="modSp mod">
        <pc:chgData name="Manipuzha, Bilahari" userId="eb59a4b4-49dd-4dae-bb46-698183e42074" providerId="ADAL" clId="{903B7A7D-6C35-4C32-83EC-52CCB38AEDDD}" dt="2024-05-31T14:18:30.022" v="74" actId="20577"/>
        <pc:sldMkLst>
          <pc:docMk/>
          <pc:sldMk cId="2118359714" sldId="2147478785"/>
        </pc:sldMkLst>
        <pc:spChg chg="mod">
          <ac:chgData name="Manipuzha, Bilahari" userId="eb59a4b4-49dd-4dae-bb46-698183e42074" providerId="ADAL" clId="{903B7A7D-6C35-4C32-83EC-52CCB38AEDDD}" dt="2024-05-31T14:18:30.022" v="74" actId="20577"/>
          <ac:spMkLst>
            <pc:docMk/>
            <pc:sldMk cId="2118359714" sldId="2147478785"/>
            <ac:spMk id="5" creationId="{C8AED101-9595-59A5-8335-98F3CEB92669}"/>
          </ac:spMkLst>
        </pc:spChg>
      </pc:sldChg>
      <pc:sldChg chg="modSp mod">
        <pc:chgData name="Manipuzha, Bilahari" userId="eb59a4b4-49dd-4dae-bb46-698183e42074" providerId="ADAL" clId="{903B7A7D-6C35-4C32-83EC-52CCB38AEDDD}" dt="2024-05-31T13:38:36.009" v="4" actId="33524"/>
        <pc:sldMkLst>
          <pc:docMk/>
          <pc:sldMk cId="3788655410" sldId="2147478794"/>
        </pc:sldMkLst>
        <pc:spChg chg="mod">
          <ac:chgData name="Manipuzha, Bilahari" userId="eb59a4b4-49dd-4dae-bb46-698183e42074" providerId="ADAL" clId="{903B7A7D-6C35-4C32-83EC-52CCB38AEDDD}" dt="2024-05-31T13:38:30.509" v="3" actId="1076"/>
          <ac:spMkLst>
            <pc:docMk/>
            <pc:sldMk cId="3788655410" sldId="2147478794"/>
            <ac:spMk id="12" creationId="{A1B1C92D-6AF2-4F05-855C-8192928F6525}"/>
          </ac:spMkLst>
        </pc:spChg>
        <pc:spChg chg="mod">
          <ac:chgData name="Manipuzha, Bilahari" userId="eb59a4b4-49dd-4dae-bb46-698183e42074" providerId="ADAL" clId="{903B7A7D-6C35-4C32-83EC-52CCB38AEDDD}" dt="2024-05-31T13:38:36.009" v="4" actId="33524"/>
          <ac:spMkLst>
            <pc:docMk/>
            <pc:sldMk cId="3788655410" sldId="2147478794"/>
            <ac:spMk id="17" creationId="{D3B9E848-19B2-44D8-8402-9137D22BB489}"/>
          </ac:spMkLst>
        </pc:spChg>
      </pc:sldChg>
      <pc:sldChg chg="modSp mod">
        <pc:chgData name="Manipuzha, Bilahari" userId="eb59a4b4-49dd-4dae-bb46-698183e42074" providerId="ADAL" clId="{903B7A7D-6C35-4C32-83EC-52CCB38AEDDD}" dt="2024-05-31T15:25:20.452" v="75" actId="33524"/>
        <pc:sldMkLst>
          <pc:docMk/>
          <pc:sldMk cId="1778683782" sldId="2147478797"/>
        </pc:sldMkLst>
        <pc:spChg chg="mod">
          <ac:chgData name="Manipuzha, Bilahari" userId="eb59a4b4-49dd-4dae-bb46-698183e42074" providerId="ADAL" clId="{903B7A7D-6C35-4C32-83EC-52CCB38AEDDD}" dt="2024-05-31T14:17:45.230" v="66" actId="6549"/>
          <ac:spMkLst>
            <pc:docMk/>
            <pc:sldMk cId="1778683782" sldId="2147478797"/>
            <ac:spMk id="10" creationId="{D524B123-DDD6-4B70-A1E5-152E1CC27F0E}"/>
          </ac:spMkLst>
        </pc:spChg>
        <pc:spChg chg="mod">
          <ac:chgData name="Manipuzha, Bilahari" userId="eb59a4b4-49dd-4dae-bb46-698183e42074" providerId="ADAL" clId="{903B7A7D-6C35-4C32-83EC-52CCB38AEDDD}" dt="2024-05-31T15:25:20.452" v="75" actId="33524"/>
          <ac:spMkLst>
            <pc:docMk/>
            <pc:sldMk cId="1778683782" sldId="2147478797"/>
            <ac:spMk id="12" creationId="{223092F3-2220-4B69-B20B-D47C4C10E3C8}"/>
          </ac:spMkLst>
        </pc:spChg>
      </pc:sldChg>
    </pc:docChg>
  </pc:docChgLst>
  <pc:docChgLst>
    <pc:chgData name="Malledevarahalli Manohar, Aditi" userId="S::amalledevar@dsi.com::e261e41e-af85-4b43-9e04-6e8ce721f2fe" providerId="AD" clId="Web-{394FE164-1FC8-482D-B844-B48F3114D828}"/>
    <pc:docChg chg="modSld">
      <pc:chgData name="Malledevarahalli Manohar, Aditi" userId="S::amalledevar@dsi.com::e261e41e-af85-4b43-9e04-6e8ce721f2fe" providerId="AD" clId="Web-{394FE164-1FC8-482D-B844-B48F3114D828}" dt="2024-05-17T16:54:01.225" v="197"/>
      <pc:docMkLst>
        <pc:docMk/>
      </pc:docMkLst>
      <pc:sldChg chg="modSp">
        <pc:chgData name="Malledevarahalli Manohar, Aditi" userId="S::amalledevar@dsi.com::e261e41e-af85-4b43-9e04-6e8ce721f2fe" providerId="AD" clId="Web-{394FE164-1FC8-482D-B844-B48F3114D828}" dt="2024-05-17T16:44:48.009" v="27" actId="20577"/>
        <pc:sldMkLst>
          <pc:docMk/>
          <pc:sldMk cId="1128077334" sldId="2147478783"/>
        </pc:sldMkLst>
        <pc:spChg chg="mod">
          <ac:chgData name="Malledevarahalli Manohar, Aditi" userId="S::amalledevar@dsi.com::e261e41e-af85-4b43-9e04-6e8ce721f2fe" providerId="AD" clId="Web-{394FE164-1FC8-482D-B844-B48F3114D828}" dt="2024-05-17T16:44:20.587" v="21" actId="20577"/>
          <ac:spMkLst>
            <pc:docMk/>
            <pc:sldMk cId="1128077334" sldId="2147478783"/>
            <ac:spMk id="21" creationId="{A3267DBA-6D16-47C7-A680-3195B1DD227A}"/>
          </ac:spMkLst>
        </pc:spChg>
        <pc:spChg chg="mod">
          <ac:chgData name="Malledevarahalli Manohar, Aditi" userId="S::amalledevar@dsi.com::e261e41e-af85-4b43-9e04-6e8ce721f2fe" providerId="AD" clId="Web-{394FE164-1FC8-482D-B844-B48F3114D828}" dt="2024-05-17T16:44:48.009" v="27" actId="20577"/>
          <ac:spMkLst>
            <pc:docMk/>
            <pc:sldMk cId="1128077334" sldId="2147478783"/>
            <ac:spMk id="25" creationId="{C3213B6D-8E10-4296-8BC9-3856552B5940}"/>
          </ac:spMkLst>
        </pc:spChg>
        <pc:spChg chg="mod">
          <ac:chgData name="Malledevarahalli Manohar, Aditi" userId="S::amalledevar@dsi.com::e261e41e-af85-4b43-9e04-6e8ce721f2fe" providerId="AD" clId="Web-{394FE164-1FC8-482D-B844-B48F3114D828}" dt="2024-05-17T16:44:28.275" v="22" actId="20577"/>
          <ac:spMkLst>
            <pc:docMk/>
            <pc:sldMk cId="1128077334" sldId="2147478783"/>
            <ac:spMk id="26" creationId="{F375A703-6ACE-4AA5-8A3C-AA057CAA9FB5}"/>
          </ac:spMkLst>
        </pc:spChg>
        <pc:spChg chg="mod">
          <ac:chgData name="Malledevarahalli Manohar, Aditi" userId="S::amalledevar@dsi.com::e261e41e-af85-4b43-9e04-6e8ce721f2fe" providerId="AD" clId="Web-{394FE164-1FC8-482D-B844-B48F3114D828}" dt="2024-05-17T16:41:40.822" v="4" actId="14100"/>
          <ac:spMkLst>
            <pc:docMk/>
            <pc:sldMk cId="1128077334" sldId="2147478783"/>
            <ac:spMk id="31" creationId="{3AE63C6B-5F12-41C8-8736-D71CF00AAD4B}"/>
          </ac:spMkLst>
        </pc:spChg>
        <pc:spChg chg="mod">
          <ac:chgData name="Malledevarahalli Manohar, Aditi" userId="S::amalledevar@dsi.com::e261e41e-af85-4b43-9e04-6e8ce721f2fe" providerId="AD" clId="Web-{394FE164-1FC8-482D-B844-B48F3114D828}" dt="2024-05-17T16:41:50.807" v="5" actId="14100"/>
          <ac:spMkLst>
            <pc:docMk/>
            <pc:sldMk cId="1128077334" sldId="2147478783"/>
            <ac:spMk id="32" creationId="{35446D7D-A92B-4FBB-ABDD-36D6F978D117}"/>
          </ac:spMkLst>
        </pc:spChg>
        <pc:spChg chg="mod">
          <ac:chgData name="Malledevarahalli Manohar, Aditi" userId="S::amalledevar@dsi.com::e261e41e-af85-4b43-9e04-6e8ce721f2fe" providerId="AD" clId="Web-{394FE164-1FC8-482D-B844-B48F3114D828}" dt="2024-05-17T16:44:36.962" v="25" actId="20577"/>
          <ac:spMkLst>
            <pc:docMk/>
            <pc:sldMk cId="1128077334" sldId="2147478783"/>
            <ac:spMk id="34" creationId="{707EC73C-4BAB-493D-81FA-B9D22B34943D}"/>
          </ac:spMkLst>
        </pc:spChg>
      </pc:sldChg>
      <pc:sldChg chg="modSp">
        <pc:chgData name="Malledevarahalli Manohar, Aditi" userId="S::amalledevar@dsi.com::e261e41e-af85-4b43-9e04-6e8ce721f2fe" providerId="AD" clId="Web-{394FE164-1FC8-482D-B844-B48F3114D828}" dt="2024-05-17T16:46:08.680" v="31" actId="14100"/>
        <pc:sldMkLst>
          <pc:docMk/>
          <pc:sldMk cId="2118359714" sldId="2147478785"/>
        </pc:sldMkLst>
        <pc:spChg chg="mod">
          <ac:chgData name="Malledevarahalli Manohar, Aditi" userId="S::amalledevar@dsi.com::e261e41e-af85-4b43-9e04-6e8ce721f2fe" providerId="AD" clId="Web-{394FE164-1FC8-482D-B844-B48F3114D828}" dt="2024-05-17T16:45:16.712" v="30" actId="14100"/>
          <ac:spMkLst>
            <pc:docMk/>
            <pc:sldMk cId="2118359714" sldId="2147478785"/>
            <ac:spMk id="40" creationId="{E4DEED2F-4DC8-4D53-BC51-780A4333CAEF}"/>
          </ac:spMkLst>
        </pc:spChg>
        <pc:spChg chg="mod">
          <ac:chgData name="Malledevarahalli Manohar, Aditi" userId="S::amalledevar@dsi.com::e261e41e-af85-4b43-9e04-6e8ce721f2fe" providerId="AD" clId="Web-{394FE164-1FC8-482D-B844-B48F3114D828}" dt="2024-05-17T16:46:08.680" v="31" actId="14100"/>
          <ac:spMkLst>
            <pc:docMk/>
            <pc:sldMk cId="2118359714" sldId="2147478785"/>
            <ac:spMk id="50" creationId="{0D8BC6F1-2D05-4CC0-BA3F-D4374D2240B1}"/>
          </ac:spMkLst>
        </pc:spChg>
      </pc:sldChg>
      <pc:sldChg chg="modSp">
        <pc:chgData name="Malledevarahalli Manohar, Aditi" userId="S::amalledevar@dsi.com::e261e41e-af85-4b43-9e04-6e8ce721f2fe" providerId="AD" clId="Web-{394FE164-1FC8-482D-B844-B48F3114D828}" dt="2024-05-17T16:42:31.166" v="6" actId="1076"/>
        <pc:sldMkLst>
          <pc:docMk/>
          <pc:sldMk cId="3031030990" sldId="2147478786"/>
        </pc:sldMkLst>
        <pc:spChg chg="mod">
          <ac:chgData name="Malledevarahalli Manohar, Aditi" userId="S::amalledevar@dsi.com::e261e41e-af85-4b43-9e04-6e8ce721f2fe" providerId="AD" clId="Web-{394FE164-1FC8-482D-B844-B48F3114D828}" dt="2024-05-17T16:42:31.166" v="6" actId="1076"/>
          <ac:spMkLst>
            <pc:docMk/>
            <pc:sldMk cId="3031030990" sldId="2147478786"/>
            <ac:spMk id="2" creationId="{75D09395-2A26-7498-21B9-7571C3578510}"/>
          </ac:spMkLst>
        </pc:spChg>
      </pc:sldChg>
      <pc:sldChg chg="modSp">
        <pc:chgData name="Malledevarahalli Manohar, Aditi" userId="S::amalledevar@dsi.com::e261e41e-af85-4b43-9e04-6e8ce721f2fe" providerId="AD" clId="Web-{394FE164-1FC8-482D-B844-B48F3114D828}" dt="2024-05-17T16:47:26.133" v="41" actId="1076"/>
        <pc:sldMkLst>
          <pc:docMk/>
          <pc:sldMk cId="3130990748" sldId="2147478789"/>
        </pc:sldMkLst>
        <pc:spChg chg="mod">
          <ac:chgData name="Malledevarahalli Manohar, Aditi" userId="S::amalledevar@dsi.com::e261e41e-af85-4b43-9e04-6e8ce721f2fe" providerId="AD" clId="Web-{394FE164-1FC8-482D-B844-B48F3114D828}" dt="2024-05-17T16:46:54.977" v="35" actId="20577"/>
          <ac:spMkLst>
            <pc:docMk/>
            <pc:sldMk cId="3130990748" sldId="2147478789"/>
            <ac:spMk id="6" creationId="{72C9E166-54EE-4CF3-B0E3-D71F885B20C3}"/>
          </ac:spMkLst>
        </pc:spChg>
        <pc:spChg chg="mod">
          <ac:chgData name="Malledevarahalli Manohar, Aditi" userId="S::amalledevar@dsi.com::e261e41e-af85-4b43-9e04-6e8ce721f2fe" providerId="AD" clId="Web-{394FE164-1FC8-482D-B844-B48F3114D828}" dt="2024-05-17T16:47:10.008" v="39" actId="20577"/>
          <ac:spMkLst>
            <pc:docMk/>
            <pc:sldMk cId="3130990748" sldId="2147478789"/>
            <ac:spMk id="7" creationId="{E777135C-F668-4D64-BEF8-B75230736E92}"/>
          </ac:spMkLst>
        </pc:spChg>
        <pc:spChg chg="mod">
          <ac:chgData name="Malledevarahalli Manohar, Aditi" userId="S::amalledevar@dsi.com::e261e41e-af85-4b43-9e04-6e8ce721f2fe" providerId="AD" clId="Web-{394FE164-1FC8-482D-B844-B48F3114D828}" dt="2024-05-17T16:46:32.837" v="32" actId="20577"/>
          <ac:spMkLst>
            <pc:docMk/>
            <pc:sldMk cId="3130990748" sldId="2147478789"/>
            <ac:spMk id="8" creationId="{3646AE57-6F9C-48D0-BF13-514D4A69A71C}"/>
          </ac:spMkLst>
        </pc:spChg>
        <pc:spChg chg="mod">
          <ac:chgData name="Malledevarahalli Manohar, Aditi" userId="S::amalledevar@dsi.com::e261e41e-af85-4b43-9e04-6e8ce721f2fe" providerId="AD" clId="Web-{394FE164-1FC8-482D-B844-B48F3114D828}" dt="2024-05-17T16:47:26.133" v="41" actId="1076"/>
          <ac:spMkLst>
            <pc:docMk/>
            <pc:sldMk cId="3130990748" sldId="2147478789"/>
            <ac:spMk id="13" creationId="{7938E29B-AEAE-46A2-8044-3C47EE46E53E}"/>
          </ac:spMkLst>
        </pc:spChg>
        <pc:spChg chg="mod">
          <ac:chgData name="Malledevarahalli Manohar, Aditi" userId="S::amalledevar@dsi.com::e261e41e-af85-4b43-9e04-6e8ce721f2fe" providerId="AD" clId="Web-{394FE164-1FC8-482D-B844-B48F3114D828}" dt="2024-05-17T16:47:21.914" v="40" actId="1076"/>
          <ac:spMkLst>
            <pc:docMk/>
            <pc:sldMk cId="3130990748" sldId="2147478789"/>
            <ac:spMk id="14" creationId="{15102904-F7FB-4723-B1D8-B38580213666}"/>
          </ac:spMkLst>
        </pc:spChg>
      </pc:sldChg>
      <pc:sldChg chg="modSp">
        <pc:chgData name="Malledevarahalli Manohar, Aditi" userId="S::amalledevar@dsi.com::e261e41e-af85-4b43-9e04-6e8ce721f2fe" providerId="AD" clId="Web-{394FE164-1FC8-482D-B844-B48F3114D828}" dt="2024-05-17T16:54:01.225" v="197"/>
        <pc:sldMkLst>
          <pc:docMk/>
          <pc:sldMk cId="1699769070" sldId="2147478790"/>
        </pc:sldMkLst>
        <pc:spChg chg="mod">
          <ac:chgData name="Malledevarahalli Manohar, Aditi" userId="S::amalledevar@dsi.com::e261e41e-af85-4b43-9e04-6e8ce721f2fe" providerId="AD" clId="Web-{394FE164-1FC8-482D-B844-B48F3114D828}" dt="2024-05-17T16:49:44.945" v="67" actId="20577"/>
          <ac:spMkLst>
            <pc:docMk/>
            <pc:sldMk cId="1699769070" sldId="2147478790"/>
            <ac:spMk id="2" creationId="{75D09395-2A26-7498-21B9-7571C3578510}"/>
          </ac:spMkLst>
        </pc:spChg>
        <pc:spChg chg="mod">
          <ac:chgData name="Malledevarahalli Manohar, Aditi" userId="S::amalledevar@dsi.com::e261e41e-af85-4b43-9e04-6e8ce721f2fe" providerId="AD" clId="Web-{394FE164-1FC8-482D-B844-B48F3114D828}" dt="2024-05-17T16:51:29.835" v="93" actId="1076"/>
          <ac:spMkLst>
            <pc:docMk/>
            <pc:sldMk cId="1699769070" sldId="2147478790"/>
            <ac:spMk id="3" creationId="{CC7A1093-40E8-40FF-973F-237D9B782A4F}"/>
          </ac:spMkLst>
        </pc:spChg>
        <pc:graphicFrameChg chg="mod modGraphic">
          <ac:chgData name="Malledevarahalli Manohar, Aditi" userId="S::amalledevar@dsi.com::e261e41e-af85-4b43-9e04-6e8ce721f2fe" providerId="AD" clId="Web-{394FE164-1FC8-482D-B844-B48F3114D828}" dt="2024-05-17T16:54:01.225" v="197"/>
          <ac:graphicFrameMkLst>
            <pc:docMk/>
            <pc:sldMk cId="1699769070" sldId="2147478790"/>
            <ac:graphicFrameMk id="16" creationId="{BD8F6F94-B647-48E4-B757-28DE2B728373}"/>
          </ac:graphicFrameMkLst>
        </pc:graphicFrameChg>
      </pc:sldChg>
      <pc:sldChg chg="modSp">
        <pc:chgData name="Malledevarahalli Manohar, Aditi" userId="S::amalledevar@dsi.com::e261e41e-af85-4b43-9e04-6e8ce721f2fe" providerId="AD" clId="Web-{394FE164-1FC8-482D-B844-B48F3114D828}" dt="2024-05-17T16:49:20.836" v="63" actId="20577"/>
        <pc:sldMkLst>
          <pc:docMk/>
          <pc:sldMk cId="3788655410" sldId="2147478794"/>
        </pc:sldMkLst>
        <pc:spChg chg="mod">
          <ac:chgData name="Malledevarahalli Manohar, Aditi" userId="S::amalledevar@dsi.com::e261e41e-af85-4b43-9e04-6e8ce721f2fe" providerId="AD" clId="Web-{394FE164-1FC8-482D-B844-B48F3114D828}" dt="2024-05-17T16:47:49.039" v="43" actId="20577"/>
          <ac:spMkLst>
            <pc:docMk/>
            <pc:sldMk cId="3788655410" sldId="2147478794"/>
            <ac:spMk id="4" creationId="{C6E5CAAC-1D7B-4A2B-A72E-BB1672830D89}"/>
          </ac:spMkLst>
        </pc:spChg>
        <pc:spChg chg="mod">
          <ac:chgData name="Malledevarahalli Manohar, Aditi" userId="S::amalledevar@dsi.com::e261e41e-af85-4b43-9e04-6e8ce721f2fe" providerId="AD" clId="Web-{394FE164-1FC8-482D-B844-B48F3114D828}" dt="2024-05-17T16:48:10.789" v="48" actId="20577"/>
          <ac:spMkLst>
            <pc:docMk/>
            <pc:sldMk cId="3788655410" sldId="2147478794"/>
            <ac:spMk id="11" creationId="{5468FA21-4084-4870-B3A2-6CCF14281E9B}"/>
          </ac:spMkLst>
        </pc:spChg>
        <pc:spChg chg="mod">
          <ac:chgData name="Malledevarahalli Manohar, Aditi" userId="S::amalledevar@dsi.com::e261e41e-af85-4b43-9e04-6e8ce721f2fe" providerId="AD" clId="Web-{394FE164-1FC8-482D-B844-B48F3114D828}" dt="2024-05-17T16:49:20.836" v="63" actId="20577"/>
          <ac:spMkLst>
            <pc:docMk/>
            <pc:sldMk cId="3788655410" sldId="2147478794"/>
            <ac:spMk id="12" creationId="{A1B1C92D-6AF2-4F05-855C-8192928F6525}"/>
          </ac:spMkLst>
        </pc:spChg>
        <pc:spChg chg="mod">
          <ac:chgData name="Malledevarahalli Manohar, Aditi" userId="S::amalledevar@dsi.com::e261e41e-af85-4b43-9e04-6e8ce721f2fe" providerId="AD" clId="Web-{394FE164-1FC8-482D-B844-B48F3114D828}" dt="2024-05-17T16:49:06.133" v="61" actId="1076"/>
          <ac:spMkLst>
            <pc:docMk/>
            <pc:sldMk cId="3788655410" sldId="2147478794"/>
            <ac:spMk id="17" creationId="{D3B9E848-19B2-44D8-8402-9137D22BB489}"/>
          </ac:spMkLst>
        </pc:spChg>
        <pc:picChg chg="mod">
          <ac:chgData name="Malledevarahalli Manohar, Aditi" userId="S::amalledevar@dsi.com::e261e41e-af85-4b43-9e04-6e8ce721f2fe" providerId="AD" clId="Web-{394FE164-1FC8-482D-B844-B48F3114D828}" dt="2024-05-17T16:49:14.883" v="62" actId="1076"/>
          <ac:picMkLst>
            <pc:docMk/>
            <pc:sldMk cId="3788655410" sldId="2147478794"/>
            <ac:picMk id="14" creationId="{EB6AC554-DCEF-0E38-45D2-BF35295568DA}"/>
          </ac:picMkLst>
        </pc:picChg>
        <pc:picChg chg="mod">
          <ac:chgData name="Malledevarahalli Manohar, Aditi" userId="S::amalledevar@dsi.com::e261e41e-af85-4b43-9e04-6e8ce721f2fe" providerId="AD" clId="Web-{394FE164-1FC8-482D-B844-B48F3114D828}" dt="2024-05-17T16:48:33.898" v="50" actId="1076"/>
          <ac:picMkLst>
            <pc:docMk/>
            <pc:sldMk cId="3788655410" sldId="2147478794"/>
            <ac:picMk id="18" creationId="{CEBAD777-06F9-4FA3-AC67-32EAEE560985}"/>
          </ac:picMkLst>
        </pc:picChg>
      </pc:sldChg>
    </pc:docChg>
  </pc:docChgLst>
  <pc:docChgLst>
    <pc:chgData name="Manipuzha, Bilahari" userId="eb59a4b4-49dd-4dae-bb46-698183e42074" providerId="ADAL" clId="{D625CA9F-8C37-4758-872B-C8ACAB728E7C}"/>
    <pc:docChg chg="custSel modSld">
      <pc:chgData name="Manipuzha, Bilahari" userId="eb59a4b4-49dd-4dae-bb46-698183e42074" providerId="ADAL" clId="{D625CA9F-8C37-4758-872B-C8ACAB728E7C}" dt="2024-05-17T15:35:36.115" v="16" actId="478"/>
      <pc:docMkLst>
        <pc:docMk/>
      </pc:docMkLst>
      <pc:sldChg chg="addSp modSp mod">
        <pc:chgData name="Manipuzha, Bilahari" userId="eb59a4b4-49dd-4dae-bb46-698183e42074" providerId="ADAL" clId="{D625CA9F-8C37-4758-872B-C8ACAB728E7C}" dt="2024-05-17T15:10:46.816" v="14" actId="1076"/>
        <pc:sldMkLst>
          <pc:docMk/>
          <pc:sldMk cId="2118359714" sldId="2147478785"/>
        </pc:sldMkLst>
        <pc:spChg chg="mod">
          <ac:chgData name="Manipuzha, Bilahari" userId="eb59a4b4-49dd-4dae-bb46-698183e42074" providerId="ADAL" clId="{D625CA9F-8C37-4758-872B-C8ACAB728E7C}" dt="2024-05-17T15:09:19.956" v="4" actId="14100"/>
          <ac:spMkLst>
            <pc:docMk/>
            <pc:sldMk cId="2118359714" sldId="2147478785"/>
            <ac:spMk id="5" creationId="{C8AED101-9595-59A5-8335-98F3CEB92669}"/>
          </ac:spMkLst>
        </pc:spChg>
        <pc:spChg chg="mod">
          <ac:chgData name="Manipuzha, Bilahari" userId="eb59a4b4-49dd-4dae-bb46-698183e42074" providerId="ADAL" clId="{D625CA9F-8C37-4758-872B-C8ACAB728E7C}" dt="2024-05-17T15:09:13.650" v="3" actId="693"/>
          <ac:spMkLst>
            <pc:docMk/>
            <pc:sldMk cId="2118359714" sldId="2147478785"/>
            <ac:spMk id="35" creationId="{CDF2D0D5-2783-42A6-A25A-FB21DF29DFB0}"/>
          </ac:spMkLst>
        </pc:spChg>
        <pc:cxnChg chg="add mod">
          <ac:chgData name="Manipuzha, Bilahari" userId="eb59a4b4-49dd-4dae-bb46-698183e42074" providerId="ADAL" clId="{D625CA9F-8C37-4758-872B-C8ACAB728E7C}" dt="2024-05-17T15:10:46.816" v="14" actId="1076"/>
          <ac:cxnSpMkLst>
            <pc:docMk/>
            <pc:sldMk cId="2118359714" sldId="2147478785"/>
            <ac:cxnSpMk id="8" creationId="{C8A55CD4-9B87-4D03-BB2C-9C6BC9B6A19B}"/>
          </ac:cxnSpMkLst>
        </pc:cxnChg>
      </pc:sldChg>
      <pc:sldChg chg="delSp mod">
        <pc:chgData name="Manipuzha, Bilahari" userId="eb59a4b4-49dd-4dae-bb46-698183e42074" providerId="ADAL" clId="{D625CA9F-8C37-4758-872B-C8ACAB728E7C}" dt="2024-05-17T15:35:36.115" v="16" actId="478"/>
        <pc:sldMkLst>
          <pc:docMk/>
          <pc:sldMk cId="3031030990" sldId="2147478786"/>
        </pc:sldMkLst>
        <pc:spChg chg="del">
          <ac:chgData name="Manipuzha, Bilahari" userId="eb59a4b4-49dd-4dae-bb46-698183e42074" providerId="ADAL" clId="{D625CA9F-8C37-4758-872B-C8ACAB728E7C}" dt="2024-05-17T15:35:36.115" v="16" actId="478"/>
          <ac:spMkLst>
            <pc:docMk/>
            <pc:sldMk cId="3031030990" sldId="2147478786"/>
            <ac:spMk id="79" creationId="{AB85774B-E8C3-6F5A-7A9A-45138508FF93}"/>
          </ac:spMkLst>
        </pc:spChg>
      </pc:sldChg>
      <pc:sldChg chg="delSp modSp mod">
        <pc:chgData name="Manipuzha, Bilahari" userId="eb59a4b4-49dd-4dae-bb46-698183e42074" providerId="ADAL" clId="{D625CA9F-8C37-4758-872B-C8ACAB728E7C}" dt="2024-05-17T15:35:31.411" v="15" actId="478"/>
        <pc:sldMkLst>
          <pc:docMk/>
          <pc:sldMk cId="3788655410" sldId="2147478794"/>
        </pc:sldMkLst>
        <pc:spChg chg="del">
          <ac:chgData name="Manipuzha, Bilahari" userId="eb59a4b4-49dd-4dae-bb46-698183e42074" providerId="ADAL" clId="{D625CA9F-8C37-4758-872B-C8ACAB728E7C}" dt="2024-05-17T15:35:31.411" v="15" actId="478"/>
          <ac:spMkLst>
            <pc:docMk/>
            <pc:sldMk cId="3788655410" sldId="2147478794"/>
            <ac:spMk id="2" creationId="{271B162F-A526-4358-AE6C-BE37A10058A5}"/>
          </ac:spMkLst>
        </pc:spChg>
        <pc:spChg chg="mod">
          <ac:chgData name="Manipuzha, Bilahari" userId="eb59a4b4-49dd-4dae-bb46-698183e42074" providerId="ADAL" clId="{D625CA9F-8C37-4758-872B-C8ACAB728E7C}" dt="2024-05-17T15:05:31.412" v="2" actId="313"/>
          <ac:spMkLst>
            <pc:docMk/>
            <pc:sldMk cId="3788655410" sldId="2147478794"/>
            <ac:spMk id="12" creationId="{A1B1C92D-6AF2-4F05-855C-8192928F652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DBB28-8AED-459B-89EC-1676A832739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741B3B9-6BEC-47A1-B46C-4F725AE86CC6}">
      <dgm:prSet phldrT="[Text]"/>
      <dgm:spPr/>
      <dgm:t>
        <a:bodyPr/>
        <a:lstStyle/>
        <a:p>
          <a:pPr>
            <a:lnSpc>
              <a:spcPct val="100000"/>
            </a:lnSpc>
          </a:pPr>
          <a:r>
            <a:rPr lang="en-US" b="0" i="0"/>
            <a:t>Rapid Summarization of Scientific Literature</a:t>
          </a:r>
          <a:endParaRPr lang="en-US"/>
        </a:p>
      </dgm:t>
    </dgm:pt>
    <dgm:pt modelId="{7603FA6C-85E7-4D93-B261-9D68F097CE01}" type="parTrans" cxnId="{F328BEE3-810F-4722-9343-7DFC3D823766}">
      <dgm:prSet/>
      <dgm:spPr/>
      <dgm:t>
        <a:bodyPr/>
        <a:lstStyle/>
        <a:p>
          <a:endParaRPr lang="en-US"/>
        </a:p>
      </dgm:t>
    </dgm:pt>
    <dgm:pt modelId="{AE7FE12A-7FD1-48E1-BDDA-1E1735663225}" type="sibTrans" cxnId="{F328BEE3-810F-4722-9343-7DFC3D823766}">
      <dgm:prSet/>
      <dgm:spPr/>
      <dgm:t>
        <a:bodyPr/>
        <a:lstStyle/>
        <a:p>
          <a:endParaRPr lang="en-US"/>
        </a:p>
      </dgm:t>
    </dgm:pt>
    <dgm:pt modelId="{766FEB67-1C2A-4C0B-A0EA-5EDC344EE618}">
      <dgm:prSet phldrT="[Text]"/>
      <dgm:spPr/>
      <dgm:t>
        <a:bodyPr/>
        <a:lstStyle/>
        <a:p>
          <a:pPr>
            <a:lnSpc>
              <a:spcPct val="100000"/>
            </a:lnSpc>
          </a:pPr>
          <a:r>
            <a:rPr lang="en-US" b="0" i="0"/>
            <a:t>Improved Medical Literature Review</a:t>
          </a:r>
          <a:endParaRPr lang="en-US"/>
        </a:p>
      </dgm:t>
    </dgm:pt>
    <dgm:pt modelId="{CCC73D4B-B528-4C38-B83E-AB77EC4074C2}" type="parTrans" cxnId="{E37A8FB0-6F9C-458F-AABF-5CEA681A7B8A}">
      <dgm:prSet/>
      <dgm:spPr/>
      <dgm:t>
        <a:bodyPr/>
        <a:lstStyle/>
        <a:p>
          <a:endParaRPr lang="en-US"/>
        </a:p>
      </dgm:t>
    </dgm:pt>
    <dgm:pt modelId="{91D92327-4033-4A56-96A0-694CB85A8645}" type="sibTrans" cxnId="{E37A8FB0-6F9C-458F-AABF-5CEA681A7B8A}">
      <dgm:prSet/>
      <dgm:spPr/>
      <dgm:t>
        <a:bodyPr/>
        <a:lstStyle/>
        <a:p>
          <a:endParaRPr lang="en-US"/>
        </a:p>
      </dgm:t>
    </dgm:pt>
    <dgm:pt modelId="{B10273AE-09AB-46D6-83DA-D38361450CE7}">
      <dgm:prSet phldrT="[Text]"/>
      <dgm:spPr/>
      <dgm:t>
        <a:bodyPr/>
        <a:lstStyle/>
        <a:p>
          <a:pPr>
            <a:lnSpc>
              <a:spcPct val="100000"/>
            </a:lnSpc>
          </a:pPr>
          <a:r>
            <a:rPr lang="en-US" b="0" i="0"/>
            <a:t>Time Savings</a:t>
          </a:r>
          <a:endParaRPr lang="en-US"/>
        </a:p>
      </dgm:t>
    </dgm:pt>
    <dgm:pt modelId="{D487FCD7-E6E9-4AC5-AAB1-EE77E51C1554}" type="parTrans" cxnId="{0BF1A773-2C77-4BF1-A7DF-D0BB866E27E7}">
      <dgm:prSet/>
      <dgm:spPr/>
      <dgm:t>
        <a:bodyPr/>
        <a:lstStyle/>
        <a:p>
          <a:endParaRPr lang="en-US"/>
        </a:p>
      </dgm:t>
    </dgm:pt>
    <dgm:pt modelId="{619EB4EF-FB67-4809-868C-317C0272DB03}" type="sibTrans" cxnId="{0BF1A773-2C77-4BF1-A7DF-D0BB866E27E7}">
      <dgm:prSet/>
      <dgm:spPr/>
      <dgm:t>
        <a:bodyPr/>
        <a:lstStyle/>
        <a:p>
          <a:endParaRPr lang="en-US"/>
        </a:p>
      </dgm:t>
    </dgm:pt>
    <dgm:pt modelId="{2E05C1E2-614C-42CF-88A8-81884A30BDFD}">
      <dgm:prSet phldrT="[Text]"/>
      <dgm:spPr/>
      <dgm:t>
        <a:bodyPr/>
        <a:lstStyle/>
        <a:p>
          <a:pPr>
            <a:lnSpc>
              <a:spcPct val="100000"/>
            </a:lnSpc>
          </a:pPr>
          <a:r>
            <a:rPr lang="en-US" b="0" i="0"/>
            <a:t>Reduced Cognitive Load</a:t>
          </a:r>
          <a:endParaRPr lang="en-US"/>
        </a:p>
      </dgm:t>
    </dgm:pt>
    <dgm:pt modelId="{A04D3A9B-145E-4DBF-9CCC-6067327A52A1}" type="parTrans" cxnId="{B713F57A-883A-4913-8666-7252211B7B41}">
      <dgm:prSet/>
      <dgm:spPr/>
      <dgm:t>
        <a:bodyPr/>
        <a:lstStyle/>
        <a:p>
          <a:endParaRPr lang="en-US"/>
        </a:p>
      </dgm:t>
    </dgm:pt>
    <dgm:pt modelId="{74C10EBF-7C66-4F07-AE39-545C972F192C}" type="sibTrans" cxnId="{B713F57A-883A-4913-8666-7252211B7B41}">
      <dgm:prSet/>
      <dgm:spPr/>
      <dgm:t>
        <a:bodyPr/>
        <a:lstStyle/>
        <a:p>
          <a:endParaRPr lang="en-US"/>
        </a:p>
      </dgm:t>
    </dgm:pt>
    <dgm:pt modelId="{8B00BC41-6F49-4731-BF77-8405AE488048}">
      <dgm:prSet phldrT="[Text]"/>
      <dgm:spPr/>
      <dgm:t>
        <a:bodyPr/>
        <a:lstStyle/>
        <a:p>
          <a:pPr>
            <a:lnSpc>
              <a:spcPct val="100000"/>
            </a:lnSpc>
          </a:pPr>
          <a:r>
            <a:rPr lang="en-US" dirty="0"/>
            <a:t>Coherent Summaries</a:t>
          </a:r>
        </a:p>
      </dgm:t>
    </dgm:pt>
    <dgm:pt modelId="{5A35C23E-92F5-4A94-B493-237BF0D1B701}" type="parTrans" cxnId="{AB5334D7-AF64-468D-84F5-070DFA1AAB81}">
      <dgm:prSet/>
      <dgm:spPr/>
      <dgm:t>
        <a:bodyPr/>
        <a:lstStyle/>
        <a:p>
          <a:endParaRPr lang="en-US"/>
        </a:p>
      </dgm:t>
    </dgm:pt>
    <dgm:pt modelId="{ADA4DA5C-64A8-4BC7-82E6-6970935440F5}" type="sibTrans" cxnId="{AB5334D7-AF64-468D-84F5-070DFA1AAB81}">
      <dgm:prSet/>
      <dgm:spPr/>
      <dgm:t>
        <a:bodyPr/>
        <a:lstStyle/>
        <a:p>
          <a:endParaRPr lang="en-US"/>
        </a:p>
      </dgm:t>
    </dgm:pt>
    <dgm:pt modelId="{28B7A1D4-58C3-47FA-88AE-E7DCDA8FFDE1}" type="pres">
      <dgm:prSet presAssocID="{155DBB28-8AED-459B-89EC-1676A832739F}" presName="root" presStyleCnt="0">
        <dgm:presLayoutVars>
          <dgm:dir/>
          <dgm:resizeHandles val="exact"/>
        </dgm:presLayoutVars>
      </dgm:prSet>
      <dgm:spPr/>
    </dgm:pt>
    <dgm:pt modelId="{1FAC7444-0292-4186-B745-AD91052F8EBB}" type="pres">
      <dgm:prSet presAssocID="{A741B3B9-6BEC-47A1-B46C-4F725AE86CC6}" presName="compNode" presStyleCnt="0"/>
      <dgm:spPr/>
    </dgm:pt>
    <dgm:pt modelId="{191682BF-BC01-4BD4-B366-5F9488E8D9D6}" type="pres">
      <dgm:prSet presAssocID="{A741B3B9-6BEC-47A1-B46C-4F725AE86CC6}" presName="bgRect" presStyleLbl="bgShp" presStyleIdx="0" presStyleCnt="5" custLinFactNeighborX="868" custLinFactNeighborY="-34777"/>
      <dgm:spPr/>
    </dgm:pt>
    <dgm:pt modelId="{E75097E9-1DD5-4526-8703-8D3BFC5067C4}" type="pres">
      <dgm:prSet presAssocID="{A741B3B9-6BEC-47A1-B46C-4F725AE86CC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43E53CB0-E856-48AA-9594-FC2C44633AE0}" type="pres">
      <dgm:prSet presAssocID="{A741B3B9-6BEC-47A1-B46C-4F725AE86CC6}" presName="spaceRect" presStyleCnt="0"/>
      <dgm:spPr/>
    </dgm:pt>
    <dgm:pt modelId="{57D7BA1A-028B-479B-9BFD-A8D111838E20}" type="pres">
      <dgm:prSet presAssocID="{A741B3B9-6BEC-47A1-B46C-4F725AE86CC6}" presName="parTx" presStyleLbl="revTx" presStyleIdx="0" presStyleCnt="5">
        <dgm:presLayoutVars>
          <dgm:chMax val="0"/>
          <dgm:chPref val="0"/>
        </dgm:presLayoutVars>
      </dgm:prSet>
      <dgm:spPr/>
    </dgm:pt>
    <dgm:pt modelId="{7A68950E-1A0B-4F35-B7BE-30A6F43C1FBF}" type="pres">
      <dgm:prSet presAssocID="{AE7FE12A-7FD1-48E1-BDDA-1E1735663225}" presName="sibTrans" presStyleCnt="0"/>
      <dgm:spPr/>
    </dgm:pt>
    <dgm:pt modelId="{FDA5C448-7558-4FFC-97BF-678473C0C6D6}" type="pres">
      <dgm:prSet presAssocID="{766FEB67-1C2A-4C0B-A0EA-5EDC344EE618}" presName="compNode" presStyleCnt="0"/>
      <dgm:spPr/>
    </dgm:pt>
    <dgm:pt modelId="{566009A6-CC82-41EB-A33B-3B52AE7BC31C}" type="pres">
      <dgm:prSet presAssocID="{766FEB67-1C2A-4C0B-A0EA-5EDC344EE618}" presName="bgRect" presStyleLbl="bgShp" presStyleIdx="1" presStyleCnt="5"/>
      <dgm:spPr/>
    </dgm:pt>
    <dgm:pt modelId="{A17D9EF4-6C4F-4E15-AD37-1191E6D36679}" type="pres">
      <dgm:prSet presAssocID="{766FEB67-1C2A-4C0B-A0EA-5EDC344EE61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472312FD-6940-4525-AABE-5C118B4CEB54}" type="pres">
      <dgm:prSet presAssocID="{766FEB67-1C2A-4C0B-A0EA-5EDC344EE618}" presName="spaceRect" presStyleCnt="0"/>
      <dgm:spPr/>
    </dgm:pt>
    <dgm:pt modelId="{BB595347-C555-40A3-8166-2C4C6551B0BB}" type="pres">
      <dgm:prSet presAssocID="{766FEB67-1C2A-4C0B-A0EA-5EDC344EE618}" presName="parTx" presStyleLbl="revTx" presStyleIdx="1" presStyleCnt="5">
        <dgm:presLayoutVars>
          <dgm:chMax val="0"/>
          <dgm:chPref val="0"/>
        </dgm:presLayoutVars>
      </dgm:prSet>
      <dgm:spPr/>
    </dgm:pt>
    <dgm:pt modelId="{D7F00EF0-7D66-49C8-B825-2C3535F5A99C}" type="pres">
      <dgm:prSet presAssocID="{91D92327-4033-4A56-96A0-694CB85A8645}" presName="sibTrans" presStyleCnt="0"/>
      <dgm:spPr/>
    </dgm:pt>
    <dgm:pt modelId="{2559B3FE-6AED-49D5-B7E7-A4660DD16266}" type="pres">
      <dgm:prSet presAssocID="{B10273AE-09AB-46D6-83DA-D38361450CE7}" presName="compNode" presStyleCnt="0"/>
      <dgm:spPr/>
    </dgm:pt>
    <dgm:pt modelId="{5E7CC3F3-5BF2-44BC-9DA3-9AF5E1F6112E}" type="pres">
      <dgm:prSet presAssocID="{B10273AE-09AB-46D6-83DA-D38361450CE7}" presName="bgRect" presStyleLbl="bgShp" presStyleIdx="2" presStyleCnt="5"/>
      <dgm:spPr/>
    </dgm:pt>
    <dgm:pt modelId="{D3F6BCA1-19C6-4BBA-8253-B42FC4B8D0BE}" type="pres">
      <dgm:prSet presAssocID="{B10273AE-09AB-46D6-83DA-D38361450CE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8D1538AE-D676-46AB-9096-413E3F72AF1F}" type="pres">
      <dgm:prSet presAssocID="{B10273AE-09AB-46D6-83DA-D38361450CE7}" presName="spaceRect" presStyleCnt="0"/>
      <dgm:spPr/>
    </dgm:pt>
    <dgm:pt modelId="{63A1B32E-8E75-4F09-808E-003A516BB36D}" type="pres">
      <dgm:prSet presAssocID="{B10273AE-09AB-46D6-83DA-D38361450CE7}" presName="parTx" presStyleLbl="revTx" presStyleIdx="2" presStyleCnt="5">
        <dgm:presLayoutVars>
          <dgm:chMax val="0"/>
          <dgm:chPref val="0"/>
        </dgm:presLayoutVars>
      </dgm:prSet>
      <dgm:spPr/>
    </dgm:pt>
    <dgm:pt modelId="{404883E7-5D58-4358-BD55-E7AC3AE401C6}" type="pres">
      <dgm:prSet presAssocID="{619EB4EF-FB67-4809-868C-317C0272DB03}" presName="sibTrans" presStyleCnt="0"/>
      <dgm:spPr/>
    </dgm:pt>
    <dgm:pt modelId="{E80C3CBC-D476-42AC-B1AE-E21FAFED328C}" type="pres">
      <dgm:prSet presAssocID="{2E05C1E2-614C-42CF-88A8-81884A30BDFD}" presName="compNode" presStyleCnt="0"/>
      <dgm:spPr/>
    </dgm:pt>
    <dgm:pt modelId="{68632E39-7E7C-4F54-871E-30898751D88E}" type="pres">
      <dgm:prSet presAssocID="{2E05C1E2-614C-42CF-88A8-81884A30BDFD}" presName="bgRect" presStyleLbl="bgShp" presStyleIdx="3" presStyleCnt="5"/>
      <dgm:spPr/>
    </dgm:pt>
    <dgm:pt modelId="{0D01B7AD-BBE7-4B14-AA3D-AB051328A034}" type="pres">
      <dgm:prSet presAssocID="{2E05C1E2-614C-42CF-88A8-81884A30BDF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7196F07-36D6-466D-887D-B6187D0210F5}" type="pres">
      <dgm:prSet presAssocID="{2E05C1E2-614C-42CF-88A8-81884A30BDFD}" presName="spaceRect" presStyleCnt="0"/>
      <dgm:spPr/>
    </dgm:pt>
    <dgm:pt modelId="{6C23CE6A-10F5-4CDC-B3E6-6069E1291CA6}" type="pres">
      <dgm:prSet presAssocID="{2E05C1E2-614C-42CF-88A8-81884A30BDFD}" presName="parTx" presStyleLbl="revTx" presStyleIdx="3" presStyleCnt="5">
        <dgm:presLayoutVars>
          <dgm:chMax val="0"/>
          <dgm:chPref val="0"/>
        </dgm:presLayoutVars>
      </dgm:prSet>
      <dgm:spPr/>
    </dgm:pt>
    <dgm:pt modelId="{23BEFC14-24AD-4F44-A964-52883A11D668}" type="pres">
      <dgm:prSet presAssocID="{74C10EBF-7C66-4F07-AE39-545C972F192C}" presName="sibTrans" presStyleCnt="0"/>
      <dgm:spPr/>
    </dgm:pt>
    <dgm:pt modelId="{AE502A07-17C2-40BD-9122-8D0A334D5475}" type="pres">
      <dgm:prSet presAssocID="{8B00BC41-6F49-4731-BF77-8405AE488048}" presName="compNode" presStyleCnt="0"/>
      <dgm:spPr/>
    </dgm:pt>
    <dgm:pt modelId="{ED5DF0E0-F1DD-449B-9F4B-6B64C639541E}" type="pres">
      <dgm:prSet presAssocID="{8B00BC41-6F49-4731-BF77-8405AE488048}" presName="bgRect" presStyleLbl="bgShp" presStyleIdx="4" presStyleCnt="5"/>
      <dgm:spPr/>
    </dgm:pt>
    <dgm:pt modelId="{F3BC50F3-624D-4EE6-B612-825FEF189847}" type="pres">
      <dgm:prSet presAssocID="{8B00BC41-6F49-4731-BF77-8405AE48804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D0F16B55-1780-477D-88D7-C076BB424A63}" type="pres">
      <dgm:prSet presAssocID="{8B00BC41-6F49-4731-BF77-8405AE488048}" presName="spaceRect" presStyleCnt="0"/>
      <dgm:spPr/>
    </dgm:pt>
    <dgm:pt modelId="{3F48BC33-BBB1-40C7-BB2E-A34924A87CDA}" type="pres">
      <dgm:prSet presAssocID="{8B00BC41-6F49-4731-BF77-8405AE488048}" presName="parTx" presStyleLbl="revTx" presStyleIdx="4" presStyleCnt="5">
        <dgm:presLayoutVars>
          <dgm:chMax val="0"/>
          <dgm:chPref val="0"/>
        </dgm:presLayoutVars>
      </dgm:prSet>
      <dgm:spPr/>
    </dgm:pt>
  </dgm:ptLst>
  <dgm:cxnLst>
    <dgm:cxn modelId="{74852623-FBAB-47F8-B505-7EB26A6E1036}" type="presOf" srcId="{A741B3B9-6BEC-47A1-B46C-4F725AE86CC6}" destId="{57D7BA1A-028B-479B-9BFD-A8D111838E20}" srcOrd="0" destOrd="0" presId="urn:microsoft.com/office/officeart/2018/2/layout/IconVerticalSolidList"/>
    <dgm:cxn modelId="{12B6B763-01F4-4FE3-AB97-3EC4BFA6C19F}" type="presOf" srcId="{B10273AE-09AB-46D6-83DA-D38361450CE7}" destId="{63A1B32E-8E75-4F09-808E-003A516BB36D}" srcOrd="0" destOrd="0" presId="urn:microsoft.com/office/officeart/2018/2/layout/IconVerticalSolidList"/>
    <dgm:cxn modelId="{0BF1A773-2C77-4BF1-A7DF-D0BB866E27E7}" srcId="{155DBB28-8AED-459B-89EC-1676A832739F}" destId="{B10273AE-09AB-46D6-83DA-D38361450CE7}" srcOrd="2" destOrd="0" parTransId="{D487FCD7-E6E9-4AC5-AAB1-EE77E51C1554}" sibTransId="{619EB4EF-FB67-4809-868C-317C0272DB03}"/>
    <dgm:cxn modelId="{B713F57A-883A-4913-8666-7252211B7B41}" srcId="{155DBB28-8AED-459B-89EC-1676A832739F}" destId="{2E05C1E2-614C-42CF-88A8-81884A30BDFD}" srcOrd="3" destOrd="0" parTransId="{A04D3A9B-145E-4DBF-9CCC-6067327A52A1}" sibTransId="{74C10EBF-7C66-4F07-AE39-545C972F192C}"/>
    <dgm:cxn modelId="{E37A8FB0-6F9C-458F-AABF-5CEA681A7B8A}" srcId="{155DBB28-8AED-459B-89EC-1676A832739F}" destId="{766FEB67-1C2A-4C0B-A0EA-5EDC344EE618}" srcOrd="1" destOrd="0" parTransId="{CCC73D4B-B528-4C38-B83E-AB77EC4074C2}" sibTransId="{91D92327-4033-4A56-96A0-694CB85A8645}"/>
    <dgm:cxn modelId="{0E967EC4-95C5-4828-9D90-8AB2306D33F6}" type="presOf" srcId="{2E05C1E2-614C-42CF-88A8-81884A30BDFD}" destId="{6C23CE6A-10F5-4CDC-B3E6-6069E1291CA6}" srcOrd="0" destOrd="0" presId="urn:microsoft.com/office/officeart/2018/2/layout/IconVerticalSolidList"/>
    <dgm:cxn modelId="{9A855DD0-6117-4EBB-B260-C6D2CE877284}" type="presOf" srcId="{766FEB67-1C2A-4C0B-A0EA-5EDC344EE618}" destId="{BB595347-C555-40A3-8166-2C4C6551B0BB}" srcOrd="0" destOrd="0" presId="urn:microsoft.com/office/officeart/2018/2/layout/IconVerticalSolidList"/>
    <dgm:cxn modelId="{AB5334D7-AF64-468D-84F5-070DFA1AAB81}" srcId="{155DBB28-8AED-459B-89EC-1676A832739F}" destId="{8B00BC41-6F49-4731-BF77-8405AE488048}" srcOrd="4" destOrd="0" parTransId="{5A35C23E-92F5-4A94-B493-237BF0D1B701}" sibTransId="{ADA4DA5C-64A8-4BC7-82E6-6970935440F5}"/>
    <dgm:cxn modelId="{C016A1E2-5894-4C10-9E44-9E57E692FC1B}" type="presOf" srcId="{155DBB28-8AED-459B-89EC-1676A832739F}" destId="{28B7A1D4-58C3-47FA-88AE-E7DCDA8FFDE1}" srcOrd="0" destOrd="0" presId="urn:microsoft.com/office/officeart/2018/2/layout/IconVerticalSolidList"/>
    <dgm:cxn modelId="{F328BEE3-810F-4722-9343-7DFC3D823766}" srcId="{155DBB28-8AED-459B-89EC-1676A832739F}" destId="{A741B3B9-6BEC-47A1-B46C-4F725AE86CC6}" srcOrd="0" destOrd="0" parTransId="{7603FA6C-85E7-4D93-B261-9D68F097CE01}" sibTransId="{AE7FE12A-7FD1-48E1-BDDA-1E1735663225}"/>
    <dgm:cxn modelId="{994705FC-DEFF-44DB-92B7-A1879D5BAA9E}" type="presOf" srcId="{8B00BC41-6F49-4731-BF77-8405AE488048}" destId="{3F48BC33-BBB1-40C7-BB2E-A34924A87CDA}" srcOrd="0" destOrd="0" presId="urn:microsoft.com/office/officeart/2018/2/layout/IconVerticalSolidList"/>
    <dgm:cxn modelId="{3F587DE5-558F-458B-B654-8F1743ED58B6}" type="presParOf" srcId="{28B7A1D4-58C3-47FA-88AE-E7DCDA8FFDE1}" destId="{1FAC7444-0292-4186-B745-AD91052F8EBB}" srcOrd="0" destOrd="0" presId="urn:microsoft.com/office/officeart/2018/2/layout/IconVerticalSolidList"/>
    <dgm:cxn modelId="{F3088E9A-CAE1-44FA-AFF1-32E4F5C9ED40}" type="presParOf" srcId="{1FAC7444-0292-4186-B745-AD91052F8EBB}" destId="{191682BF-BC01-4BD4-B366-5F9488E8D9D6}" srcOrd="0" destOrd="0" presId="urn:microsoft.com/office/officeart/2018/2/layout/IconVerticalSolidList"/>
    <dgm:cxn modelId="{D1280730-600D-4864-A5D0-5ACEA9188E63}" type="presParOf" srcId="{1FAC7444-0292-4186-B745-AD91052F8EBB}" destId="{E75097E9-1DD5-4526-8703-8D3BFC5067C4}" srcOrd="1" destOrd="0" presId="urn:microsoft.com/office/officeart/2018/2/layout/IconVerticalSolidList"/>
    <dgm:cxn modelId="{7B41ED63-5EF7-489E-B607-B08065BB613A}" type="presParOf" srcId="{1FAC7444-0292-4186-B745-AD91052F8EBB}" destId="{43E53CB0-E856-48AA-9594-FC2C44633AE0}" srcOrd="2" destOrd="0" presId="urn:microsoft.com/office/officeart/2018/2/layout/IconVerticalSolidList"/>
    <dgm:cxn modelId="{F75095B4-0799-4B73-A5E3-8101B224BFD4}" type="presParOf" srcId="{1FAC7444-0292-4186-B745-AD91052F8EBB}" destId="{57D7BA1A-028B-479B-9BFD-A8D111838E20}" srcOrd="3" destOrd="0" presId="urn:microsoft.com/office/officeart/2018/2/layout/IconVerticalSolidList"/>
    <dgm:cxn modelId="{1BD3C5DE-EB18-4B5C-978A-04AC18C22661}" type="presParOf" srcId="{28B7A1D4-58C3-47FA-88AE-E7DCDA8FFDE1}" destId="{7A68950E-1A0B-4F35-B7BE-30A6F43C1FBF}" srcOrd="1" destOrd="0" presId="urn:microsoft.com/office/officeart/2018/2/layout/IconVerticalSolidList"/>
    <dgm:cxn modelId="{A4A6529F-2E46-4152-817A-04FF9CD15689}" type="presParOf" srcId="{28B7A1D4-58C3-47FA-88AE-E7DCDA8FFDE1}" destId="{FDA5C448-7558-4FFC-97BF-678473C0C6D6}" srcOrd="2" destOrd="0" presId="urn:microsoft.com/office/officeart/2018/2/layout/IconVerticalSolidList"/>
    <dgm:cxn modelId="{40A930CC-5B91-4B12-BC21-3ADCDDB1122B}" type="presParOf" srcId="{FDA5C448-7558-4FFC-97BF-678473C0C6D6}" destId="{566009A6-CC82-41EB-A33B-3B52AE7BC31C}" srcOrd="0" destOrd="0" presId="urn:microsoft.com/office/officeart/2018/2/layout/IconVerticalSolidList"/>
    <dgm:cxn modelId="{297C952A-A4F8-449F-9FFC-72EECC9CCA11}" type="presParOf" srcId="{FDA5C448-7558-4FFC-97BF-678473C0C6D6}" destId="{A17D9EF4-6C4F-4E15-AD37-1191E6D36679}" srcOrd="1" destOrd="0" presId="urn:microsoft.com/office/officeart/2018/2/layout/IconVerticalSolidList"/>
    <dgm:cxn modelId="{0ADF1CFE-30ED-47C4-B5F9-3BBB98437BE3}" type="presParOf" srcId="{FDA5C448-7558-4FFC-97BF-678473C0C6D6}" destId="{472312FD-6940-4525-AABE-5C118B4CEB54}" srcOrd="2" destOrd="0" presId="urn:microsoft.com/office/officeart/2018/2/layout/IconVerticalSolidList"/>
    <dgm:cxn modelId="{7F17557C-C206-44A5-84E7-03087B0AF17C}" type="presParOf" srcId="{FDA5C448-7558-4FFC-97BF-678473C0C6D6}" destId="{BB595347-C555-40A3-8166-2C4C6551B0BB}" srcOrd="3" destOrd="0" presId="urn:microsoft.com/office/officeart/2018/2/layout/IconVerticalSolidList"/>
    <dgm:cxn modelId="{90E7FB80-06ED-4DFE-8A11-A854FA3E952B}" type="presParOf" srcId="{28B7A1D4-58C3-47FA-88AE-E7DCDA8FFDE1}" destId="{D7F00EF0-7D66-49C8-B825-2C3535F5A99C}" srcOrd="3" destOrd="0" presId="urn:microsoft.com/office/officeart/2018/2/layout/IconVerticalSolidList"/>
    <dgm:cxn modelId="{0124CFF8-D79F-4637-B452-EF6628047583}" type="presParOf" srcId="{28B7A1D4-58C3-47FA-88AE-E7DCDA8FFDE1}" destId="{2559B3FE-6AED-49D5-B7E7-A4660DD16266}" srcOrd="4" destOrd="0" presId="urn:microsoft.com/office/officeart/2018/2/layout/IconVerticalSolidList"/>
    <dgm:cxn modelId="{25B62EC5-1D71-48DF-9C43-B24E71D8CFE7}" type="presParOf" srcId="{2559B3FE-6AED-49D5-B7E7-A4660DD16266}" destId="{5E7CC3F3-5BF2-44BC-9DA3-9AF5E1F6112E}" srcOrd="0" destOrd="0" presId="urn:microsoft.com/office/officeart/2018/2/layout/IconVerticalSolidList"/>
    <dgm:cxn modelId="{6F50D5CC-E050-4649-8D65-4A2CE90B380C}" type="presParOf" srcId="{2559B3FE-6AED-49D5-B7E7-A4660DD16266}" destId="{D3F6BCA1-19C6-4BBA-8253-B42FC4B8D0BE}" srcOrd="1" destOrd="0" presId="urn:microsoft.com/office/officeart/2018/2/layout/IconVerticalSolidList"/>
    <dgm:cxn modelId="{7020F747-6F4E-4537-A108-E3667A53635E}" type="presParOf" srcId="{2559B3FE-6AED-49D5-B7E7-A4660DD16266}" destId="{8D1538AE-D676-46AB-9096-413E3F72AF1F}" srcOrd="2" destOrd="0" presId="urn:microsoft.com/office/officeart/2018/2/layout/IconVerticalSolidList"/>
    <dgm:cxn modelId="{AF50216C-9DC2-4F77-AC55-5775CC97909B}" type="presParOf" srcId="{2559B3FE-6AED-49D5-B7E7-A4660DD16266}" destId="{63A1B32E-8E75-4F09-808E-003A516BB36D}" srcOrd="3" destOrd="0" presId="urn:microsoft.com/office/officeart/2018/2/layout/IconVerticalSolidList"/>
    <dgm:cxn modelId="{AE862FEC-3974-41F3-A445-9542D25E0439}" type="presParOf" srcId="{28B7A1D4-58C3-47FA-88AE-E7DCDA8FFDE1}" destId="{404883E7-5D58-4358-BD55-E7AC3AE401C6}" srcOrd="5" destOrd="0" presId="urn:microsoft.com/office/officeart/2018/2/layout/IconVerticalSolidList"/>
    <dgm:cxn modelId="{33DA3CB0-E4B6-4349-83C0-5C17D71CCD92}" type="presParOf" srcId="{28B7A1D4-58C3-47FA-88AE-E7DCDA8FFDE1}" destId="{E80C3CBC-D476-42AC-B1AE-E21FAFED328C}" srcOrd="6" destOrd="0" presId="urn:microsoft.com/office/officeart/2018/2/layout/IconVerticalSolidList"/>
    <dgm:cxn modelId="{59612CB0-9E67-40F6-9DD7-4A2C300B0D74}" type="presParOf" srcId="{E80C3CBC-D476-42AC-B1AE-E21FAFED328C}" destId="{68632E39-7E7C-4F54-871E-30898751D88E}" srcOrd="0" destOrd="0" presId="urn:microsoft.com/office/officeart/2018/2/layout/IconVerticalSolidList"/>
    <dgm:cxn modelId="{954FABBB-3E36-43EA-BFF6-A118E108A77A}" type="presParOf" srcId="{E80C3CBC-D476-42AC-B1AE-E21FAFED328C}" destId="{0D01B7AD-BBE7-4B14-AA3D-AB051328A034}" srcOrd="1" destOrd="0" presId="urn:microsoft.com/office/officeart/2018/2/layout/IconVerticalSolidList"/>
    <dgm:cxn modelId="{1727E710-B717-41F1-89D0-4CB3B5E9D8D5}" type="presParOf" srcId="{E80C3CBC-D476-42AC-B1AE-E21FAFED328C}" destId="{97196F07-36D6-466D-887D-B6187D0210F5}" srcOrd="2" destOrd="0" presId="urn:microsoft.com/office/officeart/2018/2/layout/IconVerticalSolidList"/>
    <dgm:cxn modelId="{43C771B1-D440-424E-A47A-DE2168A911DD}" type="presParOf" srcId="{E80C3CBC-D476-42AC-B1AE-E21FAFED328C}" destId="{6C23CE6A-10F5-4CDC-B3E6-6069E1291CA6}" srcOrd="3" destOrd="0" presId="urn:microsoft.com/office/officeart/2018/2/layout/IconVerticalSolidList"/>
    <dgm:cxn modelId="{5F7D908D-E782-4DBD-98CA-81206F3213C0}" type="presParOf" srcId="{28B7A1D4-58C3-47FA-88AE-E7DCDA8FFDE1}" destId="{23BEFC14-24AD-4F44-A964-52883A11D668}" srcOrd="7" destOrd="0" presId="urn:microsoft.com/office/officeart/2018/2/layout/IconVerticalSolidList"/>
    <dgm:cxn modelId="{1D7E8950-8667-41B0-A689-43FFFA0C52C7}" type="presParOf" srcId="{28B7A1D4-58C3-47FA-88AE-E7DCDA8FFDE1}" destId="{AE502A07-17C2-40BD-9122-8D0A334D5475}" srcOrd="8" destOrd="0" presId="urn:microsoft.com/office/officeart/2018/2/layout/IconVerticalSolidList"/>
    <dgm:cxn modelId="{594B89F0-98A7-497B-8834-4E2A508ABA91}" type="presParOf" srcId="{AE502A07-17C2-40BD-9122-8D0A334D5475}" destId="{ED5DF0E0-F1DD-449B-9F4B-6B64C639541E}" srcOrd="0" destOrd="0" presId="urn:microsoft.com/office/officeart/2018/2/layout/IconVerticalSolidList"/>
    <dgm:cxn modelId="{82C5FA89-142D-4AF0-BE20-03227B745A41}" type="presParOf" srcId="{AE502A07-17C2-40BD-9122-8D0A334D5475}" destId="{F3BC50F3-624D-4EE6-B612-825FEF189847}" srcOrd="1" destOrd="0" presId="urn:microsoft.com/office/officeart/2018/2/layout/IconVerticalSolidList"/>
    <dgm:cxn modelId="{A56622A1-BE2B-44DF-9EFA-A079964E835F}" type="presParOf" srcId="{AE502A07-17C2-40BD-9122-8D0A334D5475}" destId="{D0F16B55-1780-477D-88D7-C076BB424A63}" srcOrd="2" destOrd="0" presId="urn:microsoft.com/office/officeart/2018/2/layout/IconVerticalSolidList"/>
    <dgm:cxn modelId="{DDF108BB-3252-43C9-B77C-2F4ACDC5C02E}" type="presParOf" srcId="{AE502A07-17C2-40BD-9122-8D0A334D5475}" destId="{3F48BC33-BBB1-40C7-BB2E-A34924A87CD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CA04BF-C3C3-44E2-B2AE-688D655DC016}"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C217DFFB-2F13-4EEA-A3FE-A88C517026AF}">
      <dgm:prSet phldrT="[Text]" custT="1"/>
      <dgm:spPr/>
      <dgm:t>
        <a:bodyPr/>
        <a:lstStyle/>
        <a:p>
          <a:r>
            <a:rPr lang="en-US" sz="2000" dirty="0"/>
            <a:t>Data Sourcing and Integration</a:t>
          </a:r>
        </a:p>
      </dgm:t>
    </dgm:pt>
    <dgm:pt modelId="{E4CCB2C9-D325-4584-A6C0-D47C221DDF1A}" type="parTrans" cxnId="{99FC78CB-4058-40CA-AB6B-D556A05E9DB0}">
      <dgm:prSet/>
      <dgm:spPr/>
      <dgm:t>
        <a:bodyPr/>
        <a:lstStyle/>
        <a:p>
          <a:endParaRPr lang="en-US"/>
        </a:p>
      </dgm:t>
    </dgm:pt>
    <dgm:pt modelId="{1071FC13-9AF1-439D-B6B9-44A0820E9E9B}" type="sibTrans" cxnId="{99FC78CB-4058-40CA-AB6B-D556A05E9DB0}">
      <dgm:prSet/>
      <dgm:spPr/>
      <dgm:t>
        <a:bodyPr/>
        <a:lstStyle/>
        <a:p>
          <a:endParaRPr lang="en-US"/>
        </a:p>
      </dgm:t>
    </dgm:pt>
    <dgm:pt modelId="{00213415-26F6-4E79-8FDF-7064F67A9A1B}">
      <dgm:prSet phldrT="[Text]" custT="1"/>
      <dgm:spPr/>
      <dgm:t>
        <a:bodyPr/>
        <a:lstStyle/>
        <a:p>
          <a:r>
            <a:rPr lang="en-US" sz="1400" kern="1200" dirty="0">
              <a:latin typeface="Arial"/>
              <a:ea typeface="+mn-ea"/>
              <a:cs typeface="Arial"/>
            </a:rPr>
            <a:t>Document Repository Integration </a:t>
          </a:r>
        </a:p>
      </dgm:t>
    </dgm:pt>
    <dgm:pt modelId="{77E2C6FE-5627-472F-B247-7D0B0058ACDD}" type="parTrans" cxnId="{2D6084BA-22B7-46F0-9BC4-D2700EAFB309}">
      <dgm:prSet/>
      <dgm:spPr/>
      <dgm:t>
        <a:bodyPr/>
        <a:lstStyle/>
        <a:p>
          <a:endParaRPr lang="en-US"/>
        </a:p>
      </dgm:t>
    </dgm:pt>
    <dgm:pt modelId="{840A10B8-E393-4516-ADD9-9ADF18AEAA03}" type="sibTrans" cxnId="{2D6084BA-22B7-46F0-9BC4-D2700EAFB309}">
      <dgm:prSet/>
      <dgm:spPr/>
      <dgm:t>
        <a:bodyPr/>
        <a:lstStyle/>
        <a:p>
          <a:endParaRPr lang="en-US"/>
        </a:p>
      </dgm:t>
    </dgm:pt>
    <dgm:pt modelId="{F0BDD089-4AFB-4879-827A-4F659F58C908}">
      <dgm:prSet phldrT="[Text]" custT="1"/>
      <dgm:spPr/>
      <dgm:t>
        <a:bodyPr/>
        <a:lstStyle/>
        <a:p>
          <a:r>
            <a:rPr lang="en-US" sz="2000" dirty="0"/>
            <a:t>Customize and Optimize</a:t>
          </a:r>
        </a:p>
      </dgm:t>
    </dgm:pt>
    <dgm:pt modelId="{D785B34C-58C2-4DC0-9464-3073DDD4435A}" type="parTrans" cxnId="{ECF80A2E-877E-429D-91E5-581A86B017CF}">
      <dgm:prSet/>
      <dgm:spPr/>
      <dgm:t>
        <a:bodyPr/>
        <a:lstStyle/>
        <a:p>
          <a:endParaRPr lang="en-US"/>
        </a:p>
      </dgm:t>
    </dgm:pt>
    <dgm:pt modelId="{C5BA9DFE-0E5F-4E95-95D7-F5C795AF179E}" type="sibTrans" cxnId="{ECF80A2E-877E-429D-91E5-581A86B017CF}">
      <dgm:prSet/>
      <dgm:spPr/>
      <dgm:t>
        <a:bodyPr/>
        <a:lstStyle/>
        <a:p>
          <a:endParaRPr lang="en-US"/>
        </a:p>
      </dgm:t>
    </dgm:pt>
    <dgm:pt modelId="{B48AFC29-4DC3-47F5-8DAE-61A92016CA4D}">
      <dgm:prSet phldrT="[Text]" custT="1"/>
      <dgm:spPr/>
      <dgm:t>
        <a:bodyPr/>
        <a:lstStyle/>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Search Optimization</a:t>
          </a:r>
          <a:endParaRPr lang="en-US" sz="1400" kern="1200" dirty="0"/>
        </a:p>
      </dgm:t>
    </dgm:pt>
    <dgm:pt modelId="{D27855A2-6028-47DD-8B66-6BBE4DF9C9A5}" type="parTrans" cxnId="{77ACE736-1830-4FD1-84D6-E1C97218228A}">
      <dgm:prSet/>
      <dgm:spPr/>
      <dgm:t>
        <a:bodyPr/>
        <a:lstStyle/>
        <a:p>
          <a:endParaRPr lang="en-US"/>
        </a:p>
      </dgm:t>
    </dgm:pt>
    <dgm:pt modelId="{39601C91-5EA2-45A9-A3DB-FCE627BA7404}" type="sibTrans" cxnId="{77ACE736-1830-4FD1-84D6-E1C97218228A}">
      <dgm:prSet/>
      <dgm:spPr/>
      <dgm:t>
        <a:bodyPr/>
        <a:lstStyle/>
        <a:p>
          <a:endParaRPr lang="en-US"/>
        </a:p>
      </dgm:t>
    </dgm:pt>
    <dgm:pt modelId="{7589ACF9-279E-45CD-8D75-24A15F2D6B16}">
      <dgm:prSet phldrT="[Text]" custT="1"/>
      <dgm:spPr/>
      <dgm:t>
        <a:bodyPr/>
        <a:lstStyle/>
        <a:p>
          <a:r>
            <a:rPr lang="en-US" sz="2000" dirty="0"/>
            <a:t>UI Enhancements and Deployment</a:t>
          </a:r>
        </a:p>
      </dgm:t>
    </dgm:pt>
    <dgm:pt modelId="{B1B85D54-381D-4880-9174-7BBA616D690C}" type="parTrans" cxnId="{D9863AE2-6D6B-42A6-969C-786DE636CC4B}">
      <dgm:prSet/>
      <dgm:spPr/>
      <dgm:t>
        <a:bodyPr/>
        <a:lstStyle/>
        <a:p>
          <a:endParaRPr lang="en-US"/>
        </a:p>
      </dgm:t>
    </dgm:pt>
    <dgm:pt modelId="{2A147CD1-9A80-4D07-8A13-A878C3C39D02}" type="sibTrans" cxnId="{D9863AE2-6D6B-42A6-969C-786DE636CC4B}">
      <dgm:prSet/>
      <dgm:spPr/>
      <dgm:t>
        <a:bodyPr/>
        <a:lstStyle/>
        <a:p>
          <a:endParaRPr lang="en-US"/>
        </a:p>
      </dgm:t>
    </dgm:pt>
    <dgm:pt modelId="{FDE52ABB-2ED5-4F52-8672-C23C3A1A9858}">
      <dgm:prSet phldrT="[Text]"/>
      <dgm:spPr/>
      <dgm:t>
        <a:bodyPr/>
        <a:lstStyle/>
        <a:p>
          <a:endParaRPr lang="en-US" sz="2100" kern="1200" dirty="0"/>
        </a:p>
      </dgm:t>
    </dgm:pt>
    <dgm:pt modelId="{38663AE7-997A-4D82-8299-2486E382A92B}" type="parTrans" cxnId="{38BFED3F-9A9E-4DDC-B55A-D5F20264CCC3}">
      <dgm:prSet/>
      <dgm:spPr/>
      <dgm:t>
        <a:bodyPr/>
        <a:lstStyle/>
        <a:p>
          <a:endParaRPr lang="en-US"/>
        </a:p>
      </dgm:t>
    </dgm:pt>
    <dgm:pt modelId="{BC5DAA13-3E68-42EC-9E81-A9BC8CE16BD2}" type="sibTrans" cxnId="{38BFED3F-9A9E-4DDC-B55A-D5F20264CCC3}">
      <dgm:prSet/>
      <dgm:spPr/>
      <dgm:t>
        <a:bodyPr/>
        <a:lstStyle/>
        <a:p>
          <a:endParaRPr lang="en-US"/>
        </a:p>
      </dgm:t>
    </dgm:pt>
    <dgm:pt modelId="{7DAAC411-FD3E-4916-B751-9216B71A189D}">
      <dgm:prSet phldrT="[Text]" custT="1"/>
      <dgm:spPr/>
      <dgm:t>
        <a:bodyPr/>
        <a:lstStyle/>
        <a:p>
          <a:r>
            <a:rPr lang="en-US" sz="2000" dirty="0"/>
            <a:t>Stable State</a:t>
          </a:r>
        </a:p>
      </dgm:t>
    </dgm:pt>
    <dgm:pt modelId="{796CFB7F-AEF5-4EB8-9FFA-9D5D8E56FD9B}" type="parTrans" cxnId="{AF936A54-70F6-4FDB-BA2C-CF940DEEC25E}">
      <dgm:prSet/>
      <dgm:spPr/>
      <dgm:t>
        <a:bodyPr/>
        <a:lstStyle/>
        <a:p>
          <a:endParaRPr lang="en-US"/>
        </a:p>
      </dgm:t>
    </dgm:pt>
    <dgm:pt modelId="{E5990600-6D2F-4FE2-97F3-FE3AE51184A9}" type="sibTrans" cxnId="{AF936A54-70F6-4FDB-BA2C-CF940DEEC25E}">
      <dgm:prSet/>
      <dgm:spPr/>
      <dgm:t>
        <a:bodyPr/>
        <a:lstStyle/>
        <a:p>
          <a:endParaRPr lang="en-US"/>
        </a:p>
      </dgm:t>
    </dgm:pt>
    <dgm:pt modelId="{39A6772A-389B-4CC5-A3D6-3A1C1D32286E}">
      <dgm:prSet phldrT="[Text]"/>
      <dgm:spPr/>
      <dgm:t>
        <a:bodyPr/>
        <a:lstStyle/>
        <a:p>
          <a:endParaRPr lang="en-US" sz="2200" kern="1200" dirty="0"/>
        </a:p>
      </dgm:t>
    </dgm:pt>
    <dgm:pt modelId="{7CE87733-5488-4980-B827-102D43071EF6}" type="parTrans" cxnId="{578BE583-0D01-4644-9C78-50C79ABF2565}">
      <dgm:prSet/>
      <dgm:spPr/>
      <dgm:t>
        <a:bodyPr/>
        <a:lstStyle/>
        <a:p>
          <a:endParaRPr lang="en-US"/>
        </a:p>
      </dgm:t>
    </dgm:pt>
    <dgm:pt modelId="{1F840518-0DCE-4E2D-9445-081B53483ED6}" type="sibTrans" cxnId="{578BE583-0D01-4644-9C78-50C79ABF2565}">
      <dgm:prSet/>
      <dgm:spPr/>
      <dgm:t>
        <a:bodyPr/>
        <a:lstStyle/>
        <a:p>
          <a:endParaRPr lang="en-US"/>
        </a:p>
      </dgm:t>
    </dgm:pt>
    <dgm:pt modelId="{7AC2EFBD-EAA8-4DE0-8DAB-4D077DFE5329}">
      <dgm:prSet phldrT="[Text]" custT="1"/>
      <dgm:spPr/>
      <dgm:t>
        <a:bodyPr/>
        <a:lstStyle/>
        <a:p>
          <a:endParaRPr lang="en-US" sz="1800" b="0" kern="1200" dirty="0"/>
        </a:p>
      </dgm:t>
    </dgm:pt>
    <dgm:pt modelId="{F32FC557-B506-49F1-A5F9-E09BC19AA057}" type="parTrans" cxnId="{B9B12537-AF0D-433D-9827-8C3F0CFAD32D}">
      <dgm:prSet/>
      <dgm:spPr/>
      <dgm:t>
        <a:bodyPr/>
        <a:lstStyle/>
        <a:p>
          <a:endParaRPr lang="en-US"/>
        </a:p>
      </dgm:t>
    </dgm:pt>
    <dgm:pt modelId="{7787A207-3138-4068-AF31-38C09C0211F9}" type="sibTrans" cxnId="{B9B12537-AF0D-433D-9827-8C3F0CFAD32D}">
      <dgm:prSet/>
      <dgm:spPr/>
      <dgm:t>
        <a:bodyPr/>
        <a:lstStyle/>
        <a:p>
          <a:endParaRPr lang="en-US"/>
        </a:p>
      </dgm:t>
    </dgm:pt>
    <dgm:pt modelId="{D0CE7405-FBEC-498C-890E-0E02152628D1}">
      <dgm:prSet phldrT="[Text]" custT="1"/>
      <dgm:spPr/>
      <dgm:t>
        <a:bodyPr/>
        <a:lstStyle/>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Enhanced Prompt        Engineering</a:t>
          </a:r>
          <a:endParaRPr lang="en-US" sz="1400" kern="1200" dirty="0"/>
        </a:p>
      </dgm:t>
    </dgm:pt>
    <dgm:pt modelId="{C9D0A1F5-CC4D-4D62-8055-3E221AE61A3D}" type="parTrans" cxnId="{F7B2E660-70E5-410E-866B-DA01306BF8E5}">
      <dgm:prSet/>
      <dgm:spPr/>
      <dgm:t>
        <a:bodyPr/>
        <a:lstStyle/>
        <a:p>
          <a:endParaRPr lang="en-US"/>
        </a:p>
      </dgm:t>
    </dgm:pt>
    <dgm:pt modelId="{AC39588C-FB90-4980-AB0B-F52067ACE07C}" type="sibTrans" cxnId="{F7B2E660-70E5-410E-866B-DA01306BF8E5}">
      <dgm:prSet/>
      <dgm:spPr/>
      <dgm:t>
        <a:bodyPr/>
        <a:lstStyle/>
        <a:p>
          <a:endParaRPr lang="en-US"/>
        </a:p>
      </dgm:t>
    </dgm:pt>
    <dgm:pt modelId="{FA761E72-85DD-4F37-A513-3BC243083EE8}">
      <dgm:prSet phldrT="[Text]" custT="1"/>
      <dgm:spPr/>
      <dgm:t>
        <a:bodyPr/>
        <a:lstStyle/>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Context Narrowing and Tagging</a:t>
          </a:r>
          <a:endParaRPr lang="en-US" sz="1400" kern="1200" dirty="0"/>
        </a:p>
      </dgm:t>
    </dgm:pt>
    <dgm:pt modelId="{822E1239-D6A3-4089-8C15-6BC0389605A5}" type="parTrans" cxnId="{AC1A1AA9-A49C-499D-9D58-323801C83B03}">
      <dgm:prSet/>
      <dgm:spPr/>
      <dgm:t>
        <a:bodyPr/>
        <a:lstStyle/>
        <a:p>
          <a:endParaRPr lang="en-US"/>
        </a:p>
      </dgm:t>
    </dgm:pt>
    <dgm:pt modelId="{9B4DB507-CEFC-41DE-851D-690F5A10A28C}" type="sibTrans" cxnId="{AC1A1AA9-A49C-499D-9D58-323801C83B03}">
      <dgm:prSet/>
      <dgm:spPr/>
      <dgm:t>
        <a:bodyPr/>
        <a:lstStyle/>
        <a:p>
          <a:endParaRPr lang="en-US"/>
        </a:p>
      </dgm:t>
    </dgm:pt>
    <dgm:pt modelId="{F23C3927-E584-4472-BD46-A5B04D6CAAF3}">
      <dgm:prSet phldrT="[Text]"/>
      <dgm:spPr/>
      <dgm:t>
        <a:bodyPr/>
        <a:lstStyle/>
        <a:p>
          <a:endParaRPr lang="en-US" sz="2200" kern="1200" dirty="0"/>
        </a:p>
      </dgm:t>
    </dgm:pt>
    <dgm:pt modelId="{D70111B9-EC54-4A8A-9EA8-A03901AEB239}" type="parTrans" cxnId="{0A39E68B-EE69-4E7A-9758-58FC653B392F}">
      <dgm:prSet/>
      <dgm:spPr/>
      <dgm:t>
        <a:bodyPr/>
        <a:lstStyle/>
        <a:p>
          <a:endParaRPr lang="en-US"/>
        </a:p>
      </dgm:t>
    </dgm:pt>
    <dgm:pt modelId="{724F02AE-DA97-44AF-B7E2-553DE81AD939}" type="sibTrans" cxnId="{0A39E68B-EE69-4E7A-9758-58FC653B392F}">
      <dgm:prSet/>
      <dgm:spPr/>
      <dgm:t>
        <a:bodyPr/>
        <a:lstStyle/>
        <a:p>
          <a:endParaRPr lang="en-US"/>
        </a:p>
      </dgm:t>
    </dgm:pt>
    <dgm:pt modelId="{2D3DA935-2EE7-4CF5-B109-EDAF9F880700}">
      <dgm:prSet phldrT="[Text]" custT="1"/>
      <dgm:spPr/>
      <dgm:t>
        <a:bodyPr/>
        <a:lstStyle/>
        <a:p>
          <a:r>
            <a:rPr lang="en-US" sz="1400" kern="1200" dirty="0">
              <a:latin typeface="Arial"/>
              <a:ea typeface="+mn-ea"/>
              <a:cs typeface="Arial"/>
            </a:rPr>
            <a:t>Operations Model</a:t>
          </a:r>
        </a:p>
      </dgm:t>
    </dgm:pt>
    <dgm:pt modelId="{9844120F-4CC4-4709-9891-C28FC8A70E70}" type="parTrans" cxnId="{4CF03A95-368E-46F7-99ED-8CE9A0223834}">
      <dgm:prSet/>
      <dgm:spPr/>
      <dgm:t>
        <a:bodyPr/>
        <a:lstStyle/>
        <a:p>
          <a:endParaRPr lang="en-US"/>
        </a:p>
      </dgm:t>
    </dgm:pt>
    <dgm:pt modelId="{923162C4-4118-48CD-90DA-94025C948EE0}" type="sibTrans" cxnId="{4CF03A95-368E-46F7-99ED-8CE9A0223834}">
      <dgm:prSet/>
      <dgm:spPr/>
      <dgm:t>
        <a:bodyPr/>
        <a:lstStyle/>
        <a:p>
          <a:endParaRPr lang="en-US"/>
        </a:p>
      </dgm:t>
    </dgm:pt>
    <dgm:pt modelId="{8B698AC4-C20C-4BAF-AF36-65CF003BE994}">
      <dgm:prSet phldrT="[Text]" custT="1"/>
      <dgm:spPr/>
      <dgm:t>
        <a:bodyPr/>
        <a:lstStyle/>
        <a:p>
          <a:r>
            <a:rPr lang="en-US" sz="1400" kern="1200">
              <a:latin typeface="Arial"/>
              <a:ea typeface="+mn-ea"/>
              <a:cs typeface="Arial"/>
            </a:rPr>
            <a:t>UI and UX design </a:t>
          </a:r>
          <a:endParaRPr lang="en-US" sz="1400" kern="1200" dirty="0">
            <a:latin typeface="Arial"/>
            <a:ea typeface="+mn-ea"/>
            <a:cs typeface="Arial"/>
          </a:endParaRPr>
        </a:p>
      </dgm:t>
    </dgm:pt>
    <dgm:pt modelId="{A4A40CAE-7741-477A-A965-4CDCE38647B8}" type="parTrans" cxnId="{1AB13C78-FB18-47D5-B392-AAB0E7095224}">
      <dgm:prSet/>
      <dgm:spPr/>
      <dgm:t>
        <a:bodyPr/>
        <a:lstStyle/>
        <a:p>
          <a:endParaRPr lang="en-US"/>
        </a:p>
      </dgm:t>
    </dgm:pt>
    <dgm:pt modelId="{7882A83C-35AC-4F72-B65B-F128C2206402}" type="sibTrans" cxnId="{1AB13C78-FB18-47D5-B392-AAB0E7095224}">
      <dgm:prSet/>
      <dgm:spPr/>
      <dgm:t>
        <a:bodyPr/>
        <a:lstStyle/>
        <a:p>
          <a:endParaRPr lang="en-US"/>
        </a:p>
      </dgm:t>
    </dgm:pt>
    <dgm:pt modelId="{E4206F2F-E72D-4311-AEF1-FA6139C89625}">
      <dgm:prSet phldrT="[Text]" custT="1"/>
      <dgm:spPr/>
      <dgm:t>
        <a:bodyPr/>
        <a:lstStyle/>
        <a:p>
          <a:endParaRPr lang="en-US" sz="1800" kern="1200" dirty="0"/>
        </a:p>
      </dgm:t>
    </dgm:pt>
    <dgm:pt modelId="{8C6613E1-CF1B-40D5-ABC6-275879D3076E}" type="parTrans" cxnId="{1BF997AC-86AC-4C34-B34E-30B3062A8BEB}">
      <dgm:prSet/>
      <dgm:spPr/>
      <dgm:t>
        <a:bodyPr/>
        <a:lstStyle/>
        <a:p>
          <a:endParaRPr lang="en-US"/>
        </a:p>
      </dgm:t>
    </dgm:pt>
    <dgm:pt modelId="{9F2461F7-FDA3-4002-922D-FB3BE347783D}" type="sibTrans" cxnId="{1BF997AC-86AC-4C34-B34E-30B3062A8BEB}">
      <dgm:prSet/>
      <dgm:spPr/>
      <dgm:t>
        <a:bodyPr/>
        <a:lstStyle/>
        <a:p>
          <a:endParaRPr lang="en-US"/>
        </a:p>
      </dgm:t>
    </dgm:pt>
    <dgm:pt modelId="{6DF1BCFE-4DD9-422D-8FD4-3FF4471DB740}">
      <dgm:prSet phldrT="[Text]" custT="1"/>
      <dgm:spPr/>
      <dgm:t>
        <a:bodyPr/>
        <a:lstStyle/>
        <a:p>
          <a:r>
            <a:rPr lang="en-US" sz="1400" kern="1200" dirty="0">
              <a:latin typeface="Arial"/>
              <a:ea typeface="+mn-ea"/>
              <a:cs typeface="Arial"/>
            </a:rPr>
            <a:t>Training End Users</a:t>
          </a:r>
        </a:p>
      </dgm:t>
    </dgm:pt>
    <dgm:pt modelId="{F5D2F19E-BCE8-4C92-8ACF-6C5EC6FDD5C0}" type="parTrans" cxnId="{A0CD701B-1139-4471-8AEA-EB8430D48F74}">
      <dgm:prSet/>
      <dgm:spPr/>
      <dgm:t>
        <a:bodyPr/>
        <a:lstStyle/>
        <a:p>
          <a:endParaRPr lang="en-US"/>
        </a:p>
      </dgm:t>
    </dgm:pt>
    <dgm:pt modelId="{CB8CE4BD-81A4-4A28-9E37-2FE25852DDD7}" type="sibTrans" cxnId="{A0CD701B-1139-4471-8AEA-EB8430D48F74}">
      <dgm:prSet/>
      <dgm:spPr/>
      <dgm:t>
        <a:bodyPr/>
        <a:lstStyle/>
        <a:p>
          <a:endParaRPr lang="en-US"/>
        </a:p>
      </dgm:t>
    </dgm:pt>
    <dgm:pt modelId="{94A351D1-79F9-4617-84CC-DF544BB69AFE}">
      <dgm:prSet phldrT="[Text]" custT="1"/>
      <dgm:spPr/>
      <dgm:t>
        <a:bodyPr/>
        <a:lstStyle/>
        <a:p>
          <a:pPr marL="114300" lvl="1" indent="0" algn="l" defTabSz="622300">
            <a:lnSpc>
              <a:spcPct val="90000"/>
            </a:lnSpc>
            <a:spcBef>
              <a:spcPct val="0"/>
            </a:spcBef>
            <a:spcAft>
              <a:spcPct val="15000"/>
            </a:spcAft>
            <a:buFont typeface="Arial" panose="020B0604020202020204" pitchFamily="34" charset="0"/>
            <a:buNone/>
          </a:pPr>
          <a:endParaRPr lang="en-US" sz="1400" kern="1200" dirty="0"/>
        </a:p>
      </dgm:t>
    </dgm:pt>
    <dgm:pt modelId="{04B02BCB-0091-4D65-BED0-027A836D8C9F}" type="parTrans" cxnId="{A3F829F4-697D-4C39-9AB0-B73C6F20A76B}">
      <dgm:prSet/>
      <dgm:spPr/>
      <dgm:t>
        <a:bodyPr/>
        <a:lstStyle/>
        <a:p>
          <a:endParaRPr lang="en-US"/>
        </a:p>
      </dgm:t>
    </dgm:pt>
    <dgm:pt modelId="{A0FDFB28-F136-4B81-98D8-ED4476A33404}" type="sibTrans" cxnId="{A3F829F4-697D-4C39-9AB0-B73C6F20A76B}">
      <dgm:prSet/>
      <dgm:spPr/>
      <dgm:t>
        <a:bodyPr/>
        <a:lstStyle/>
        <a:p>
          <a:endParaRPr lang="en-US"/>
        </a:p>
      </dgm:t>
    </dgm:pt>
    <dgm:pt modelId="{25195EE6-A66E-4495-9078-1081A2157C0E}">
      <dgm:prSet phldrT="[Text]" custT="1"/>
      <dgm:spPr/>
      <dgm:t>
        <a:bodyPr/>
        <a:lstStyle/>
        <a:p>
          <a:r>
            <a:rPr lang="en-US" sz="1400" kern="1200" dirty="0">
              <a:latin typeface="Arial"/>
              <a:ea typeface="+mn-ea"/>
              <a:cs typeface="Arial"/>
            </a:rPr>
            <a:t>Build Data sourcing Pipelines</a:t>
          </a:r>
        </a:p>
      </dgm:t>
    </dgm:pt>
    <dgm:pt modelId="{82F39453-4E7D-4331-AD96-8726D936D837}" type="parTrans" cxnId="{E76EEB98-291B-48E5-9533-F6F776C2B06C}">
      <dgm:prSet/>
      <dgm:spPr/>
      <dgm:t>
        <a:bodyPr/>
        <a:lstStyle/>
        <a:p>
          <a:endParaRPr lang="en-US"/>
        </a:p>
      </dgm:t>
    </dgm:pt>
    <dgm:pt modelId="{C5ACF5CF-31F4-4751-81A6-CFC996245855}" type="sibTrans" cxnId="{E76EEB98-291B-48E5-9533-F6F776C2B06C}">
      <dgm:prSet/>
      <dgm:spPr/>
      <dgm:t>
        <a:bodyPr/>
        <a:lstStyle/>
        <a:p>
          <a:endParaRPr lang="en-US"/>
        </a:p>
      </dgm:t>
    </dgm:pt>
    <dgm:pt modelId="{B8BC51C6-B3AF-4610-A4B5-3102B5B7DE4A}">
      <dgm:prSet phldrT="[Text]" custT="1"/>
      <dgm:spPr/>
      <dgm: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i="1" kern="1200" dirty="0">
              <a:solidFill>
                <a:schemeClr val="bg1">
                  <a:lumMod val="50000"/>
                </a:schemeClr>
              </a:solidFill>
              <a:latin typeface="Arial"/>
              <a:ea typeface="+mn-ea"/>
              <a:cs typeface="Arial"/>
            </a:rPr>
            <a:t>Multi-Modal capabilities</a:t>
          </a:r>
        </a:p>
      </dgm:t>
    </dgm:pt>
    <dgm:pt modelId="{60BF2297-CF51-40D7-8AA9-46D9C35175B8}" type="parTrans" cxnId="{60FDA143-C25F-4FF2-B78E-FE7008CA14D6}">
      <dgm:prSet/>
      <dgm:spPr/>
      <dgm:t>
        <a:bodyPr/>
        <a:lstStyle/>
        <a:p>
          <a:endParaRPr lang="en-US"/>
        </a:p>
      </dgm:t>
    </dgm:pt>
    <dgm:pt modelId="{2C94A8C3-8543-44CD-8CE0-F15179664291}" type="sibTrans" cxnId="{60FDA143-C25F-4FF2-B78E-FE7008CA14D6}">
      <dgm:prSet/>
      <dgm:spPr/>
      <dgm:t>
        <a:bodyPr/>
        <a:lstStyle/>
        <a:p>
          <a:endParaRPr lang="en-US"/>
        </a:p>
      </dgm:t>
    </dgm:pt>
    <dgm:pt modelId="{7B489D92-27FC-4E40-90B4-1C3ED4B4FC64}">
      <dgm:prSet phldrT="[Text]" custT="1"/>
      <dgm:spPr/>
      <dgm:t>
        <a:bodyPr/>
        <a:lstStyle/>
        <a:p>
          <a:pPr marL="114300" lvl="1" indent="0" algn="l" defTabSz="622300">
            <a:lnSpc>
              <a:spcPct val="90000"/>
            </a:lnSpc>
            <a:spcBef>
              <a:spcPct val="0"/>
            </a:spcBef>
            <a:spcAft>
              <a:spcPct val="15000"/>
            </a:spcAft>
          </a:pPr>
          <a:r>
            <a:rPr lang="en-US" sz="1400" kern="1200" dirty="0"/>
            <a:t> Scalability and Performance </a:t>
          </a:r>
        </a:p>
      </dgm:t>
    </dgm:pt>
    <dgm:pt modelId="{E1269B9E-2C7A-4980-BD7B-BC4F026A6DF5}" type="parTrans" cxnId="{B0D52C0A-3785-43D7-B141-31E194416C42}">
      <dgm:prSet/>
      <dgm:spPr/>
      <dgm:t>
        <a:bodyPr/>
        <a:lstStyle/>
        <a:p>
          <a:endParaRPr lang="en-US"/>
        </a:p>
      </dgm:t>
    </dgm:pt>
    <dgm:pt modelId="{7CA9BDF3-2017-4C0B-9C19-CC20FC43787D}" type="sibTrans" cxnId="{B0D52C0A-3785-43D7-B141-31E194416C42}">
      <dgm:prSet/>
      <dgm:spPr/>
      <dgm:t>
        <a:bodyPr/>
        <a:lstStyle/>
        <a:p>
          <a:endParaRPr lang="en-US"/>
        </a:p>
      </dgm:t>
    </dgm:pt>
    <dgm:pt modelId="{9D34F476-762B-4942-B4C4-21E67150B47B}">
      <dgm:prSet phldrT="[Text]" custT="1"/>
      <dgm:spPr/>
      <dgm:t>
        <a:bodyPr/>
        <a:lstStyle/>
        <a:p>
          <a:r>
            <a:rPr lang="en-US" sz="1400" kern="1200" dirty="0">
              <a:latin typeface="Arial"/>
              <a:ea typeface="+mn-ea"/>
              <a:cs typeface="Arial"/>
            </a:rPr>
            <a:t>Navigation and asset tagging</a:t>
          </a:r>
        </a:p>
      </dgm:t>
    </dgm:pt>
    <dgm:pt modelId="{E6D8E7AE-C6AF-4EEB-A3EF-56149779C444}" type="parTrans" cxnId="{B575A524-32D2-4641-9A69-4E2BA45E0406}">
      <dgm:prSet/>
      <dgm:spPr/>
      <dgm:t>
        <a:bodyPr/>
        <a:lstStyle/>
        <a:p>
          <a:endParaRPr lang="en-US"/>
        </a:p>
      </dgm:t>
    </dgm:pt>
    <dgm:pt modelId="{19C913F8-A477-4FDA-9068-77B4632360DA}" type="sibTrans" cxnId="{B575A524-32D2-4641-9A69-4E2BA45E0406}">
      <dgm:prSet/>
      <dgm:spPr/>
      <dgm:t>
        <a:bodyPr/>
        <a:lstStyle/>
        <a:p>
          <a:endParaRPr lang="en-US"/>
        </a:p>
      </dgm:t>
    </dgm:pt>
    <dgm:pt modelId="{AB55BBA5-5CA4-4626-AF23-C9516C340A78}">
      <dgm:prSet phldrT="[Text]" custT="1"/>
      <dgm:spPr/>
      <dgm:t>
        <a:bodyPr/>
        <a:lstStyle/>
        <a:p>
          <a:r>
            <a:rPr lang="en-US" sz="1400" kern="1200" dirty="0">
              <a:latin typeface="Arial"/>
              <a:ea typeface="+mn-ea"/>
              <a:cs typeface="Arial"/>
            </a:rPr>
            <a:t>Authentication: SSO Integration</a:t>
          </a:r>
        </a:p>
      </dgm:t>
    </dgm:pt>
    <dgm:pt modelId="{2DA5EAAB-AA96-4C28-8A5E-FFD77DEFD9FF}" type="parTrans" cxnId="{8B89CFF9-19FF-4702-BE31-3D2FE6EF6C88}">
      <dgm:prSet/>
      <dgm:spPr/>
      <dgm:t>
        <a:bodyPr/>
        <a:lstStyle/>
        <a:p>
          <a:endParaRPr lang="en-US"/>
        </a:p>
      </dgm:t>
    </dgm:pt>
    <dgm:pt modelId="{FBDC1B4B-3961-4071-B7A9-E84AD14B8C71}" type="sibTrans" cxnId="{8B89CFF9-19FF-4702-BE31-3D2FE6EF6C88}">
      <dgm:prSet/>
      <dgm:spPr/>
      <dgm:t>
        <a:bodyPr/>
        <a:lstStyle/>
        <a:p>
          <a:endParaRPr lang="en-US"/>
        </a:p>
      </dgm:t>
    </dgm:pt>
    <dgm:pt modelId="{FF425145-FB74-414E-B3F7-D33DA7C3E384}">
      <dgm:prSet phldrT="[Text]" custT="1"/>
      <dgm:spPr/>
      <dgm:t>
        <a:bodyPr/>
        <a:lstStyle/>
        <a:p>
          <a:r>
            <a:rPr lang="en-US" sz="1400" kern="1200" dirty="0">
              <a:solidFill>
                <a:schemeClr val="bg1">
                  <a:lumMod val="50000"/>
                </a:schemeClr>
              </a:solidFill>
              <a:latin typeface="Arial"/>
              <a:ea typeface="+mn-ea"/>
              <a:cs typeface="Arial"/>
            </a:rPr>
            <a:t>Feedback mechanism</a:t>
          </a:r>
        </a:p>
      </dgm:t>
    </dgm:pt>
    <dgm:pt modelId="{43540C17-5CDD-4E05-9C03-E16F4E08DFF9}" type="parTrans" cxnId="{24E5DF3F-0509-4AC0-B49F-6E9247E3B5BC}">
      <dgm:prSet/>
      <dgm:spPr/>
      <dgm:t>
        <a:bodyPr/>
        <a:lstStyle/>
        <a:p>
          <a:endParaRPr lang="en-US"/>
        </a:p>
      </dgm:t>
    </dgm:pt>
    <dgm:pt modelId="{6F46AABD-C591-47DC-AF17-74307A3E1AE1}" type="sibTrans" cxnId="{24E5DF3F-0509-4AC0-B49F-6E9247E3B5BC}">
      <dgm:prSet/>
      <dgm:spPr/>
      <dgm:t>
        <a:bodyPr/>
        <a:lstStyle/>
        <a:p>
          <a:endParaRPr lang="en-US"/>
        </a:p>
      </dgm:t>
    </dgm:pt>
    <dgm:pt modelId="{FA75EC06-155A-43B6-BEA7-6A62238AE87E}">
      <dgm:prSet phldrT="[Text]" custT="1"/>
      <dgm:spPr/>
      <dgm:t>
        <a:bodyPr/>
        <a:lstStyle/>
        <a:p>
          <a:r>
            <a:rPr lang="en-US" sz="1400" kern="1200" dirty="0">
              <a:latin typeface="Arial"/>
              <a:ea typeface="+mn-ea"/>
              <a:cs typeface="Arial"/>
            </a:rPr>
            <a:t>Data Security</a:t>
          </a:r>
        </a:p>
      </dgm:t>
    </dgm:pt>
    <dgm:pt modelId="{F3AE9C18-6004-4387-AE8B-1D21080B5F49}" type="parTrans" cxnId="{A2C376CB-FFC5-4820-AF0D-9BDA31F940B2}">
      <dgm:prSet/>
      <dgm:spPr/>
      <dgm:t>
        <a:bodyPr/>
        <a:lstStyle/>
        <a:p>
          <a:endParaRPr lang="en-US"/>
        </a:p>
      </dgm:t>
    </dgm:pt>
    <dgm:pt modelId="{A3DA78B7-EF8A-4288-B318-698696320D69}" type="sibTrans" cxnId="{A2C376CB-FFC5-4820-AF0D-9BDA31F940B2}">
      <dgm:prSet/>
      <dgm:spPr/>
      <dgm:t>
        <a:bodyPr/>
        <a:lstStyle/>
        <a:p>
          <a:endParaRPr lang="en-US"/>
        </a:p>
      </dgm:t>
    </dgm:pt>
    <dgm:pt modelId="{BBC32230-BE66-4B9F-91FA-CA74437DD9C4}">
      <dgm:prSet phldrT="[Text]" custT="1"/>
      <dgm:spPr/>
      <dgm:t>
        <a:bodyPr/>
        <a:lstStyle/>
        <a:p>
          <a:r>
            <a:rPr lang="en-US" sz="1400" i="1" kern="1200" dirty="0">
              <a:solidFill>
                <a:schemeClr val="bg1">
                  <a:lumMod val="50000"/>
                </a:schemeClr>
              </a:solidFill>
              <a:latin typeface="Arial"/>
              <a:ea typeface="+mn-ea"/>
              <a:cs typeface="Arial"/>
            </a:rPr>
            <a:t>Access Control (Product, Geography )</a:t>
          </a:r>
        </a:p>
      </dgm:t>
    </dgm:pt>
    <dgm:pt modelId="{ACCF2AE6-D131-44C4-A600-E29AC71A5287}" type="parTrans" cxnId="{3D15457F-6617-4A12-9FC8-5182AFB0496A}">
      <dgm:prSet/>
      <dgm:spPr/>
      <dgm:t>
        <a:bodyPr/>
        <a:lstStyle/>
        <a:p>
          <a:endParaRPr lang="en-US"/>
        </a:p>
      </dgm:t>
    </dgm:pt>
    <dgm:pt modelId="{777E5130-4B79-441A-A4E9-CCC5FE50BBE6}" type="sibTrans" cxnId="{3D15457F-6617-4A12-9FC8-5182AFB0496A}">
      <dgm:prSet/>
      <dgm:spPr/>
      <dgm:t>
        <a:bodyPr/>
        <a:lstStyle/>
        <a:p>
          <a:endParaRPr lang="en-US"/>
        </a:p>
      </dgm:t>
    </dgm:pt>
    <dgm:pt modelId="{1E4F30CD-98B9-4A8D-BF0D-60A020E898DA}">
      <dgm:prSet phldrT="[Text]" custT="1"/>
      <dgm:spPr/>
      <dgm:t>
        <a:bodyPr/>
        <a:lstStyle/>
        <a:p>
          <a:r>
            <a:rPr lang="en-US" sz="1400" i="1" kern="1200" dirty="0">
              <a:solidFill>
                <a:schemeClr val="bg1">
                  <a:lumMod val="50000"/>
                </a:schemeClr>
              </a:solidFill>
              <a:latin typeface="Arial"/>
              <a:ea typeface="+mn-ea"/>
              <a:cs typeface="Arial"/>
            </a:rPr>
            <a:t>Integration with external sources(Ex: PubMed)</a:t>
          </a:r>
        </a:p>
      </dgm:t>
    </dgm:pt>
    <dgm:pt modelId="{7149795B-2904-4339-AB32-BC9625B0DEFE}" type="parTrans" cxnId="{E434D2E1-976A-42E7-A7BA-E204891F41A9}">
      <dgm:prSet/>
      <dgm:spPr/>
      <dgm:t>
        <a:bodyPr/>
        <a:lstStyle/>
        <a:p>
          <a:endParaRPr lang="en-US"/>
        </a:p>
      </dgm:t>
    </dgm:pt>
    <dgm:pt modelId="{70192410-CDDB-49D0-9DA6-49855DD979E7}" type="sibTrans" cxnId="{E434D2E1-976A-42E7-A7BA-E204891F41A9}">
      <dgm:prSet/>
      <dgm:spPr/>
      <dgm:t>
        <a:bodyPr/>
        <a:lstStyle/>
        <a:p>
          <a:endParaRPr lang="en-US"/>
        </a:p>
      </dgm:t>
    </dgm:pt>
    <dgm:pt modelId="{3A9A9FA8-4D4C-4B09-A7E4-4C00344F8F57}">
      <dgm:prSet phldrT="[Text]" custT="1"/>
      <dgm:spPr/>
      <dgm:t>
        <a:bodyPr/>
        <a:lstStyle/>
        <a:p>
          <a:r>
            <a:rPr lang="en-US" sz="1400" kern="1200" dirty="0">
              <a:solidFill>
                <a:schemeClr val="bg1">
                  <a:lumMod val="50000"/>
                </a:schemeClr>
              </a:solidFill>
              <a:latin typeface="Arial"/>
              <a:ea typeface="+mn-ea"/>
              <a:cs typeface="Arial"/>
            </a:rPr>
            <a:t>Model Monitoring and drift tracking</a:t>
          </a:r>
        </a:p>
      </dgm:t>
    </dgm:pt>
    <dgm:pt modelId="{62A719E5-48B4-4453-946A-6869A45C5766}" type="parTrans" cxnId="{64C3FF00-9A1E-4473-ACD3-3D31A998C7E6}">
      <dgm:prSet/>
      <dgm:spPr/>
      <dgm:t>
        <a:bodyPr/>
        <a:lstStyle/>
        <a:p>
          <a:endParaRPr lang="en-US"/>
        </a:p>
      </dgm:t>
    </dgm:pt>
    <dgm:pt modelId="{A4FB36FA-D873-48FE-9572-AFAD764384CF}" type="sibTrans" cxnId="{64C3FF00-9A1E-4473-ACD3-3D31A998C7E6}">
      <dgm:prSet/>
      <dgm:spPr/>
      <dgm:t>
        <a:bodyPr/>
        <a:lstStyle/>
        <a:p>
          <a:endParaRPr lang="en-US"/>
        </a:p>
      </dgm:t>
    </dgm:pt>
    <dgm:pt modelId="{00A97154-ED3A-4356-BC96-B845E355F663}">
      <dgm:prSet phldrT="[Text]" custT="1"/>
      <dgm:spPr/>
      <dgm:t>
        <a:bodyPr/>
        <a:lstStyle/>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Business Rule fine tuning</a:t>
          </a:r>
          <a:endParaRPr lang="en-US" sz="1400" kern="1200" dirty="0"/>
        </a:p>
      </dgm:t>
    </dgm:pt>
    <dgm:pt modelId="{765A30AA-C0CB-45B6-B87C-A31FB6FC696F}" type="parTrans" cxnId="{555E0CEF-E5D2-4F78-97E3-ADB601A7B3CA}">
      <dgm:prSet/>
      <dgm:spPr/>
      <dgm:t>
        <a:bodyPr/>
        <a:lstStyle/>
        <a:p>
          <a:endParaRPr lang="en-US"/>
        </a:p>
      </dgm:t>
    </dgm:pt>
    <dgm:pt modelId="{E21388D5-E4EC-4146-B420-515761CF668D}" type="sibTrans" cxnId="{555E0CEF-E5D2-4F78-97E3-ADB601A7B3CA}">
      <dgm:prSet/>
      <dgm:spPr/>
      <dgm:t>
        <a:bodyPr/>
        <a:lstStyle/>
        <a:p>
          <a:endParaRPr lang="en-US"/>
        </a:p>
      </dgm:t>
    </dgm:pt>
    <dgm:pt modelId="{5DAC4945-165C-4433-AC08-77F4E22A1B29}">
      <dgm:prSet phldrT="[Text]" custT="1"/>
      <dgm:spPr/>
      <dgm:t>
        <a:bodyPr/>
        <a:lstStyle/>
        <a:p>
          <a:r>
            <a:rPr lang="en-US" sz="1400" i="1" kern="1200" dirty="0">
              <a:solidFill>
                <a:schemeClr val="bg1">
                  <a:lumMod val="50000"/>
                </a:schemeClr>
              </a:solidFill>
              <a:latin typeface="Arial"/>
              <a:ea typeface="+mn-ea"/>
              <a:cs typeface="Arial"/>
            </a:rPr>
            <a:t>Ability to save History </a:t>
          </a:r>
        </a:p>
      </dgm:t>
    </dgm:pt>
    <dgm:pt modelId="{1B7D3DC0-9A40-4A59-9D9D-31D78E528870}" type="parTrans" cxnId="{05434201-016F-4E9D-8B91-4D811DFB7C47}">
      <dgm:prSet/>
      <dgm:spPr/>
      <dgm:t>
        <a:bodyPr/>
        <a:lstStyle/>
        <a:p>
          <a:endParaRPr lang="en-US"/>
        </a:p>
      </dgm:t>
    </dgm:pt>
    <dgm:pt modelId="{9B041730-5477-438D-886A-785800FF161F}" type="sibTrans" cxnId="{05434201-016F-4E9D-8B91-4D811DFB7C47}">
      <dgm:prSet/>
      <dgm:spPr/>
      <dgm:t>
        <a:bodyPr/>
        <a:lstStyle/>
        <a:p>
          <a:endParaRPr lang="en-US"/>
        </a:p>
      </dgm:t>
    </dgm:pt>
    <dgm:pt modelId="{090E6E3D-6957-412E-954D-3FA3223CE125}">
      <dgm:prSet phldrT="[Text]" custT="1"/>
      <dgm:spPr/>
      <dgm: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i="1" kern="1200" dirty="0">
              <a:solidFill>
                <a:schemeClr val="bg1">
                  <a:lumMod val="50000"/>
                </a:schemeClr>
              </a:solidFill>
              <a:latin typeface="Arial"/>
              <a:ea typeface="+mn-ea"/>
              <a:cs typeface="Arial"/>
            </a:rPr>
            <a:t>Long-term Memory  </a:t>
          </a:r>
        </a:p>
      </dgm:t>
    </dgm:pt>
    <dgm:pt modelId="{AB3734B7-0D7A-47E7-B7ED-7A316BBF749C}" type="parTrans" cxnId="{DE5923BF-31BD-4CA1-B279-3AF63F4525A9}">
      <dgm:prSet/>
      <dgm:spPr/>
      <dgm:t>
        <a:bodyPr/>
        <a:lstStyle/>
        <a:p>
          <a:endParaRPr lang="en-US"/>
        </a:p>
      </dgm:t>
    </dgm:pt>
    <dgm:pt modelId="{497F1D8D-3DC1-479B-8FDE-B6A386BD3A3C}" type="sibTrans" cxnId="{DE5923BF-31BD-4CA1-B279-3AF63F4525A9}">
      <dgm:prSet/>
      <dgm:spPr/>
      <dgm:t>
        <a:bodyPr/>
        <a:lstStyle/>
        <a:p>
          <a:endParaRPr lang="en-US"/>
        </a:p>
      </dgm:t>
    </dgm:pt>
    <dgm:pt modelId="{13253AFE-D70E-4CF6-B08D-E9887C88DDFF}" type="pres">
      <dgm:prSet presAssocID="{53CA04BF-C3C3-44E2-B2AE-688D655DC016}" presName="Name0" presStyleCnt="0">
        <dgm:presLayoutVars>
          <dgm:dir/>
          <dgm:animLvl val="lvl"/>
          <dgm:resizeHandles val="exact"/>
        </dgm:presLayoutVars>
      </dgm:prSet>
      <dgm:spPr/>
    </dgm:pt>
    <dgm:pt modelId="{23E91BD8-186A-41D9-8B5D-9EC52919262D}" type="pres">
      <dgm:prSet presAssocID="{C217DFFB-2F13-4EEA-A3FE-A88C517026AF}" presName="composite" presStyleCnt="0"/>
      <dgm:spPr/>
    </dgm:pt>
    <dgm:pt modelId="{1522AA75-380E-48CD-ABE4-5E56EF0727C1}" type="pres">
      <dgm:prSet presAssocID="{C217DFFB-2F13-4EEA-A3FE-A88C517026AF}" presName="parTx" presStyleLbl="alignNode1" presStyleIdx="0" presStyleCnt="4" custLinFactNeighborX="-50103" custLinFactNeighborY="-1940">
        <dgm:presLayoutVars>
          <dgm:chMax val="0"/>
          <dgm:chPref val="0"/>
          <dgm:bulletEnabled val="1"/>
        </dgm:presLayoutVars>
      </dgm:prSet>
      <dgm:spPr/>
    </dgm:pt>
    <dgm:pt modelId="{A33BD10E-7CEE-4645-98BF-2A1FAC5D38DA}" type="pres">
      <dgm:prSet presAssocID="{C217DFFB-2F13-4EEA-A3FE-A88C517026AF}" presName="desTx" presStyleLbl="alignAccFollowNode1" presStyleIdx="0" presStyleCnt="4">
        <dgm:presLayoutVars>
          <dgm:bulletEnabled val="1"/>
        </dgm:presLayoutVars>
      </dgm:prSet>
      <dgm:spPr/>
    </dgm:pt>
    <dgm:pt modelId="{4A0F0539-66DB-4810-8EA7-CFD9EB279971}" type="pres">
      <dgm:prSet presAssocID="{1071FC13-9AF1-439D-B6B9-44A0820E9E9B}" presName="space" presStyleCnt="0"/>
      <dgm:spPr/>
    </dgm:pt>
    <dgm:pt modelId="{C019AAA8-80B7-49D9-A6F9-C4E57DB3E719}" type="pres">
      <dgm:prSet presAssocID="{F0BDD089-4AFB-4879-827A-4F659F58C908}" presName="composite" presStyleCnt="0"/>
      <dgm:spPr/>
    </dgm:pt>
    <dgm:pt modelId="{C7A6000E-8657-448A-B716-BD7482A5541D}" type="pres">
      <dgm:prSet presAssocID="{F0BDD089-4AFB-4879-827A-4F659F58C908}" presName="parTx" presStyleLbl="alignNode1" presStyleIdx="1" presStyleCnt="4">
        <dgm:presLayoutVars>
          <dgm:chMax val="0"/>
          <dgm:chPref val="0"/>
          <dgm:bulletEnabled val="1"/>
        </dgm:presLayoutVars>
      </dgm:prSet>
      <dgm:spPr/>
    </dgm:pt>
    <dgm:pt modelId="{F26A5F79-5674-451C-916F-4550D658202F}" type="pres">
      <dgm:prSet presAssocID="{F0BDD089-4AFB-4879-827A-4F659F58C908}" presName="desTx" presStyleLbl="alignAccFollowNode1" presStyleIdx="1" presStyleCnt="4">
        <dgm:presLayoutVars>
          <dgm:bulletEnabled val="1"/>
        </dgm:presLayoutVars>
      </dgm:prSet>
      <dgm:spPr/>
    </dgm:pt>
    <dgm:pt modelId="{50A84BC0-10DF-41F2-BA0B-BEFFE3126675}" type="pres">
      <dgm:prSet presAssocID="{C5BA9DFE-0E5F-4E95-95D7-F5C795AF179E}" presName="space" presStyleCnt="0"/>
      <dgm:spPr/>
    </dgm:pt>
    <dgm:pt modelId="{C64B58E7-76E9-4478-A990-FCC7D1988177}" type="pres">
      <dgm:prSet presAssocID="{7589ACF9-279E-45CD-8D75-24A15F2D6B16}" presName="composite" presStyleCnt="0"/>
      <dgm:spPr/>
    </dgm:pt>
    <dgm:pt modelId="{D7B4932D-7E88-4C30-B039-B486F3588289}" type="pres">
      <dgm:prSet presAssocID="{7589ACF9-279E-45CD-8D75-24A15F2D6B16}" presName="parTx" presStyleLbl="alignNode1" presStyleIdx="2" presStyleCnt="4">
        <dgm:presLayoutVars>
          <dgm:chMax val="0"/>
          <dgm:chPref val="0"/>
          <dgm:bulletEnabled val="1"/>
        </dgm:presLayoutVars>
      </dgm:prSet>
      <dgm:spPr/>
    </dgm:pt>
    <dgm:pt modelId="{9B7BBB7D-AA93-4D2A-A2F5-C82999C96643}" type="pres">
      <dgm:prSet presAssocID="{7589ACF9-279E-45CD-8D75-24A15F2D6B16}" presName="desTx" presStyleLbl="alignAccFollowNode1" presStyleIdx="2" presStyleCnt="4">
        <dgm:presLayoutVars>
          <dgm:bulletEnabled val="1"/>
        </dgm:presLayoutVars>
      </dgm:prSet>
      <dgm:spPr/>
    </dgm:pt>
    <dgm:pt modelId="{01EF664C-30C8-46F7-8E6F-E4F60923423F}" type="pres">
      <dgm:prSet presAssocID="{2A147CD1-9A80-4D07-8A13-A878C3C39D02}" presName="space" presStyleCnt="0"/>
      <dgm:spPr/>
    </dgm:pt>
    <dgm:pt modelId="{87A3BFB4-FBBF-4C96-B4F0-5768B6811385}" type="pres">
      <dgm:prSet presAssocID="{7DAAC411-FD3E-4916-B751-9216B71A189D}" presName="composite" presStyleCnt="0"/>
      <dgm:spPr/>
    </dgm:pt>
    <dgm:pt modelId="{4349615C-474C-4414-88C7-D73BC5A66475}" type="pres">
      <dgm:prSet presAssocID="{7DAAC411-FD3E-4916-B751-9216B71A189D}" presName="parTx" presStyleLbl="alignNode1" presStyleIdx="3" presStyleCnt="4">
        <dgm:presLayoutVars>
          <dgm:chMax val="0"/>
          <dgm:chPref val="0"/>
          <dgm:bulletEnabled val="1"/>
        </dgm:presLayoutVars>
      </dgm:prSet>
      <dgm:spPr/>
    </dgm:pt>
    <dgm:pt modelId="{FDC98785-37C2-4590-BB03-BB67303C11D1}" type="pres">
      <dgm:prSet presAssocID="{7DAAC411-FD3E-4916-B751-9216B71A189D}" presName="desTx" presStyleLbl="alignAccFollowNode1" presStyleIdx="3" presStyleCnt="4">
        <dgm:presLayoutVars>
          <dgm:bulletEnabled val="1"/>
        </dgm:presLayoutVars>
      </dgm:prSet>
      <dgm:spPr/>
    </dgm:pt>
  </dgm:ptLst>
  <dgm:cxnLst>
    <dgm:cxn modelId="{FE92B900-1093-48C4-A45E-0D02BCB03780}" type="presOf" srcId="{7589ACF9-279E-45CD-8D75-24A15F2D6B16}" destId="{D7B4932D-7E88-4C30-B039-B486F3588289}" srcOrd="0" destOrd="0" presId="urn:microsoft.com/office/officeart/2005/8/layout/hList1"/>
    <dgm:cxn modelId="{64C3FF00-9A1E-4473-ACD3-3D31A998C7E6}" srcId="{7DAAC411-FD3E-4916-B751-9216B71A189D}" destId="{3A9A9FA8-4D4C-4B09-A7E4-4C00344F8F57}" srcOrd="3" destOrd="0" parTransId="{62A719E5-48B4-4453-946A-6869A45C5766}" sibTransId="{A4FB36FA-D873-48FE-9572-AFAD764384CF}"/>
    <dgm:cxn modelId="{05434201-016F-4E9D-8B91-4D811DFB7C47}" srcId="{7589ACF9-279E-45CD-8D75-24A15F2D6B16}" destId="{5DAC4945-165C-4433-AC08-77F4E22A1B29}" srcOrd="6" destOrd="0" parTransId="{1B7D3DC0-9A40-4A59-9D9D-31D78E528870}" sibTransId="{9B041730-5477-438D-886A-785800FF161F}"/>
    <dgm:cxn modelId="{E4F2E407-270E-4AF0-A35B-48896880058C}" type="presOf" srcId="{25195EE6-A66E-4495-9078-1081A2157C0E}" destId="{A33BD10E-7CEE-4645-98BF-2A1FAC5D38DA}" srcOrd="0" destOrd="2" presId="urn:microsoft.com/office/officeart/2005/8/layout/hList1"/>
    <dgm:cxn modelId="{B0D52C0A-3785-43D7-B141-31E194416C42}" srcId="{F0BDD089-4AFB-4879-827A-4F659F58C908}" destId="{7B489D92-27FC-4E40-90B4-1C3ED4B4FC64}" srcOrd="5" destOrd="0" parTransId="{E1269B9E-2C7A-4980-BD7B-BC4F026A6DF5}" sibTransId="{7CA9BDF3-2017-4C0B-9C19-CC20FC43787D}"/>
    <dgm:cxn modelId="{8A95910F-3671-4FAC-B121-48401835B281}" type="presOf" srcId="{FF425145-FB74-414E-B3F7-D33DA7C3E384}" destId="{9B7BBB7D-AA93-4D2A-A2F5-C82999C96643}" srcOrd="0" destOrd="4" presId="urn:microsoft.com/office/officeart/2005/8/layout/hList1"/>
    <dgm:cxn modelId="{F2622411-5C4F-44A4-994C-6FC042FD4A4C}" type="presOf" srcId="{1E4F30CD-98B9-4A8D-BF0D-60A020E898DA}" destId="{A33BD10E-7CEE-4645-98BF-2A1FAC5D38DA}" srcOrd="0" destOrd="4" presId="urn:microsoft.com/office/officeart/2005/8/layout/hList1"/>
    <dgm:cxn modelId="{A0CD701B-1139-4471-8AEA-EB8430D48F74}" srcId="{7DAAC411-FD3E-4916-B751-9216B71A189D}" destId="{6DF1BCFE-4DD9-422D-8FD4-3FF4471DB740}" srcOrd="1" destOrd="0" parTransId="{F5D2F19E-BCE8-4C92-8ACF-6C5EC6FDD5C0}" sibTransId="{CB8CE4BD-81A4-4A28-9E37-2FE25852DDD7}"/>
    <dgm:cxn modelId="{B575A524-32D2-4641-9A69-4E2BA45E0406}" srcId="{7589ACF9-279E-45CD-8D75-24A15F2D6B16}" destId="{9D34F476-762B-4942-B4C4-21E67150B47B}" srcOrd="2" destOrd="0" parTransId="{E6D8E7AE-C6AF-4EEB-A3EF-56149779C444}" sibTransId="{19C913F8-A477-4FDA-9068-77B4632360DA}"/>
    <dgm:cxn modelId="{D4481C27-CCBE-4ACC-BD08-277ED734BAE7}" type="presOf" srcId="{AB55BBA5-5CA4-4626-AF23-C9516C340A78}" destId="{9B7BBB7D-AA93-4D2A-A2F5-C82999C96643}" srcOrd="0" destOrd="3" presId="urn:microsoft.com/office/officeart/2005/8/layout/hList1"/>
    <dgm:cxn modelId="{90497828-3BFD-4EFC-9240-310E9758B85D}" type="presOf" srcId="{F23C3927-E584-4472-BD46-A5B04D6CAAF3}" destId="{FDC98785-37C2-4590-BB03-BB67303C11D1}" srcOrd="0" destOrd="4" presId="urn:microsoft.com/office/officeart/2005/8/layout/hList1"/>
    <dgm:cxn modelId="{ECF80A2E-877E-429D-91E5-581A86B017CF}" srcId="{53CA04BF-C3C3-44E2-B2AE-688D655DC016}" destId="{F0BDD089-4AFB-4879-827A-4F659F58C908}" srcOrd="1" destOrd="0" parTransId="{D785B34C-58C2-4DC0-9464-3073DDD4435A}" sibTransId="{C5BA9DFE-0E5F-4E95-95D7-F5C795AF179E}"/>
    <dgm:cxn modelId="{77ACE736-1830-4FD1-84D6-E1C97218228A}" srcId="{F0BDD089-4AFB-4879-827A-4F659F58C908}" destId="{B48AFC29-4DC3-47F5-8DAE-61A92016CA4D}" srcOrd="1" destOrd="0" parTransId="{D27855A2-6028-47DD-8B66-6BBE4DF9C9A5}" sibTransId="{39601C91-5EA2-45A9-A3DB-FCE627BA7404}"/>
    <dgm:cxn modelId="{B9B12537-AF0D-433D-9827-8C3F0CFAD32D}" srcId="{C217DFFB-2F13-4EEA-A3FE-A88C517026AF}" destId="{7AC2EFBD-EAA8-4DE0-8DAB-4D077DFE5329}" srcOrd="0" destOrd="0" parTransId="{F32FC557-B506-49F1-A5F9-E09BC19AA057}" sibTransId="{7787A207-3138-4068-AF31-38C09C0211F9}"/>
    <dgm:cxn modelId="{DFCAEB3D-CE58-4E02-9DA1-AF5C590A2E91}" type="presOf" srcId="{7B489D92-27FC-4E40-90B4-1C3ED4B4FC64}" destId="{F26A5F79-5674-451C-916F-4550D658202F}" srcOrd="0" destOrd="5" presId="urn:microsoft.com/office/officeart/2005/8/layout/hList1"/>
    <dgm:cxn modelId="{24E5DF3F-0509-4AC0-B49F-6E9247E3B5BC}" srcId="{7589ACF9-279E-45CD-8D75-24A15F2D6B16}" destId="{FF425145-FB74-414E-B3F7-D33DA7C3E384}" srcOrd="4" destOrd="0" parTransId="{43540C17-5CDD-4E05-9C03-E16F4E08DFF9}" sibTransId="{6F46AABD-C591-47DC-AF17-74307A3E1AE1}"/>
    <dgm:cxn modelId="{38BFED3F-9A9E-4DDC-B55A-D5F20264CCC3}" srcId="{7589ACF9-279E-45CD-8D75-24A15F2D6B16}" destId="{FDE52ABB-2ED5-4F52-8672-C23C3A1A9858}" srcOrd="7" destOrd="0" parTransId="{38663AE7-997A-4D82-8299-2486E382A92B}" sibTransId="{BC5DAA13-3E68-42EC-9E81-A9BC8CE16BD2}"/>
    <dgm:cxn modelId="{CF04625D-D16E-42B6-890C-26FE788C20B3}" type="presOf" srcId="{FDE52ABB-2ED5-4F52-8672-C23C3A1A9858}" destId="{9B7BBB7D-AA93-4D2A-A2F5-C82999C96643}" srcOrd="0" destOrd="7" presId="urn:microsoft.com/office/officeart/2005/8/layout/hList1"/>
    <dgm:cxn modelId="{F7B2E660-70E5-410E-866B-DA01306BF8E5}" srcId="{F0BDD089-4AFB-4879-827A-4F659F58C908}" destId="{D0CE7405-FBEC-498C-890E-0E02152628D1}" srcOrd="2" destOrd="0" parTransId="{C9D0A1F5-CC4D-4D62-8055-3E221AE61A3D}" sibTransId="{AC39588C-FB90-4980-AB0B-F52067ACE07C}"/>
    <dgm:cxn modelId="{4D5A5941-0AC1-4F45-9F41-28BDC8F05768}" type="presOf" srcId="{D0CE7405-FBEC-498C-890E-0E02152628D1}" destId="{F26A5F79-5674-451C-916F-4550D658202F}" srcOrd="0" destOrd="2" presId="urn:microsoft.com/office/officeart/2005/8/layout/hList1"/>
    <dgm:cxn modelId="{60FDA143-C25F-4FF2-B78E-FE7008CA14D6}" srcId="{F0BDD089-4AFB-4879-827A-4F659F58C908}" destId="{B8BC51C6-B3AF-4610-A4B5-3102B5B7DE4A}" srcOrd="6" destOrd="0" parTransId="{60BF2297-CF51-40D7-8AA9-46D9C35175B8}" sibTransId="{2C94A8C3-8543-44CD-8CE0-F15179664291}"/>
    <dgm:cxn modelId="{6C47F648-6417-47C1-A042-E2EF63493FE7}" type="presOf" srcId="{B8BC51C6-B3AF-4610-A4B5-3102B5B7DE4A}" destId="{F26A5F79-5674-451C-916F-4550D658202F}" srcOrd="0" destOrd="6" presId="urn:microsoft.com/office/officeart/2005/8/layout/hList1"/>
    <dgm:cxn modelId="{4DF53B6B-3C38-4C4D-A5F6-0F829CD21048}" type="presOf" srcId="{7DAAC411-FD3E-4916-B751-9216B71A189D}" destId="{4349615C-474C-4414-88C7-D73BC5A66475}" srcOrd="0" destOrd="0" presId="urn:microsoft.com/office/officeart/2005/8/layout/hList1"/>
    <dgm:cxn modelId="{DAB8644D-0856-4D76-BEEB-8FE10427A495}" type="presOf" srcId="{9D34F476-762B-4942-B4C4-21E67150B47B}" destId="{9B7BBB7D-AA93-4D2A-A2F5-C82999C96643}" srcOrd="0" destOrd="2" presId="urn:microsoft.com/office/officeart/2005/8/layout/hList1"/>
    <dgm:cxn modelId="{215DBF6E-74E7-45F7-B6C0-2373B0F34D67}" type="presOf" srcId="{00A97154-ED3A-4356-BC96-B845E355F663}" destId="{F26A5F79-5674-451C-916F-4550D658202F}" srcOrd="0" destOrd="3" presId="urn:microsoft.com/office/officeart/2005/8/layout/hList1"/>
    <dgm:cxn modelId="{AEB51270-B855-4BAF-B00D-50C793CE6625}" type="presOf" srcId="{6DF1BCFE-4DD9-422D-8FD4-3FF4471DB740}" destId="{FDC98785-37C2-4590-BB03-BB67303C11D1}" srcOrd="0" destOrd="1" presId="urn:microsoft.com/office/officeart/2005/8/layout/hList1"/>
    <dgm:cxn modelId="{DF82AA72-D8A3-4E3D-B3BB-10542A4ADA49}" type="presOf" srcId="{F0BDD089-4AFB-4879-827A-4F659F58C908}" destId="{C7A6000E-8657-448A-B716-BD7482A5541D}" srcOrd="0" destOrd="0" presId="urn:microsoft.com/office/officeart/2005/8/layout/hList1"/>
    <dgm:cxn modelId="{AF936A54-70F6-4FDB-BA2C-CF940DEEC25E}" srcId="{53CA04BF-C3C3-44E2-B2AE-688D655DC016}" destId="{7DAAC411-FD3E-4916-B751-9216B71A189D}" srcOrd="3" destOrd="0" parTransId="{796CFB7F-AEF5-4EB8-9FFA-9D5D8E56FD9B}" sibTransId="{E5990600-6D2F-4FE2-97F3-FE3AE51184A9}"/>
    <dgm:cxn modelId="{1AB13C78-FB18-47D5-B392-AAB0E7095224}" srcId="{7589ACF9-279E-45CD-8D75-24A15F2D6B16}" destId="{8B698AC4-C20C-4BAF-AF36-65CF003BE994}" srcOrd="1" destOrd="0" parTransId="{A4A40CAE-7741-477A-A965-4CDCE38647B8}" sibTransId="{7882A83C-35AC-4F72-B65B-F128C2206402}"/>
    <dgm:cxn modelId="{CA498D7C-EB51-40EF-8F23-C477F6ECF37A}" type="presOf" srcId="{C217DFFB-2F13-4EEA-A3FE-A88C517026AF}" destId="{1522AA75-380E-48CD-ABE4-5E56EF0727C1}" srcOrd="0" destOrd="0" presId="urn:microsoft.com/office/officeart/2005/8/layout/hList1"/>
    <dgm:cxn modelId="{3D15457F-6617-4A12-9FC8-5182AFB0496A}" srcId="{7589ACF9-279E-45CD-8D75-24A15F2D6B16}" destId="{BBC32230-BE66-4B9F-91FA-CA74437DD9C4}" srcOrd="5" destOrd="0" parTransId="{ACCF2AE6-D131-44C4-A600-E29AC71A5287}" sibTransId="{777E5130-4B79-441A-A4E9-CCC5FE50BBE6}"/>
    <dgm:cxn modelId="{EBD8DC83-E66C-46B7-BD31-8A0A2BAA1F0C}" type="presOf" srcId="{BBC32230-BE66-4B9F-91FA-CA74437DD9C4}" destId="{9B7BBB7D-AA93-4D2A-A2F5-C82999C96643}" srcOrd="0" destOrd="5" presId="urn:microsoft.com/office/officeart/2005/8/layout/hList1"/>
    <dgm:cxn modelId="{578BE583-0D01-4644-9C78-50C79ABF2565}" srcId="{7DAAC411-FD3E-4916-B751-9216B71A189D}" destId="{39A6772A-389B-4CC5-A3D6-3A1C1D32286E}" srcOrd="0" destOrd="0" parTransId="{7CE87733-5488-4980-B827-102D43071EF6}" sibTransId="{1F840518-0DCE-4E2D-9445-081B53483ED6}"/>
    <dgm:cxn modelId="{0A39E68B-EE69-4E7A-9758-58FC653B392F}" srcId="{7DAAC411-FD3E-4916-B751-9216B71A189D}" destId="{F23C3927-E584-4472-BD46-A5B04D6CAAF3}" srcOrd="4" destOrd="0" parTransId="{D70111B9-EC54-4A8A-9EA8-A03901AEB239}" sibTransId="{724F02AE-DA97-44AF-B7E2-553DE81AD939}"/>
    <dgm:cxn modelId="{319A6091-55BC-430D-91A5-E4AF70AD0889}" type="presOf" srcId="{7AC2EFBD-EAA8-4DE0-8DAB-4D077DFE5329}" destId="{A33BD10E-7CEE-4645-98BF-2A1FAC5D38DA}" srcOrd="0" destOrd="0" presId="urn:microsoft.com/office/officeart/2005/8/layout/hList1"/>
    <dgm:cxn modelId="{4CF03A95-368E-46F7-99ED-8CE9A0223834}" srcId="{7DAAC411-FD3E-4916-B751-9216B71A189D}" destId="{2D3DA935-2EE7-4CF5-B109-EDAF9F880700}" srcOrd="2" destOrd="0" parTransId="{9844120F-4CC4-4709-9891-C28FC8A70E70}" sibTransId="{923162C4-4118-48CD-90DA-94025C948EE0}"/>
    <dgm:cxn modelId="{E76EEB98-291B-48E5-9533-F6F776C2B06C}" srcId="{C217DFFB-2F13-4EEA-A3FE-A88C517026AF}" destId="{25195EE6-A66E-4495-9078-1081A2157C0E}" srcOrd="2" destOrd="0" parTransId="{82F39453-4E7D-4331-AD96-8726D936D837}" sibTransId="{C5ACF5CF-31F4-4751-81A6-CFC996245855}"/>
    <dgm:cxn modelId="{131C119C-EF01-485D-A86A-4919A34BE0F0}" type="presOf" srcId="{3A9A9FA8-4D4C-4B09-A7E4-4C00344F8F57}" destId="{FDC98785-37C2-4590-BB03-BB67303C11D1}" srcOrd="0" destOrd="3" presId="urn:microsoft.com/office/officeart/2005/8/layout/hList1"/>
    <dgm:cxn modelId="{48936DA6-285D-4602-8E4D-EFDD682E848B}" type="presOf" srcId="{5DAC4945-165C-4433-AC08-77F4E22A1B29}" destId="{9B7BBB7D-AA93-4D2A-A2F5-C82999C96643}" srcOrd="0" destOrd="6" presId="urn:microsoft.com/office/officeart/2005/8/layout/hList1"/>
    <dgm:cxn modelId="{E676EAA6-AFDD-4DC0-9614-4A7F831E4477}" type="presOf" srcId="{E4206F2F-E72D-4311-AEF1-FA6139C89625}" destId="{9B7BBB7D-AA93-4D2A-A2F5-C82999C96643}" srcOrd="0" destOrd="0" presId="urn:microsoft.com/office/officeart/2005/8/layout/hList1"/>
    <dgm:cxn modelId="{AC1A1AA9-A49C-499D-9D58-323801C83B03}" srcId="{F0BDD089-4AFB-4879-827A-4F659F58C908}" destId="{FA761E72-85DD-4F37-A513-3BC243083EE8}" srcOrd="4" destOrd="0" parTransId="{822E1239-D6A3-4089-8C15-6BC0389605A5}" sibTransId="{9B4DB507-CEFC-41DE-851D-690F5A10A28C}"/>
    <dgm:cxn modelId="{32E173AA-5192-4CEF-93F1-D2285016E74E}" type="presOf" srcId="{94A351D1-79F9-4617-84CC-DF544BB69AFE}" destId="{F26A5F79-5674-451C-916F-4550D658202F}" srcOrd="0" destOrd="0" presId="urn:microsoft.com/office/officeart/2005/8/layout/hList1"/>
    <dgm:cxn modelId="{1BF997AC-86AC-4C34-B34E-30B3062A8BEB}" srcId="{7589ACF9-279E-45CD-8D75-24A15F2D6B16}" destId="{E4206F2F-E72D-4311-AEF1-FA6139C89625}" srcOrd="0" destOrd="0" parTransId="{8C6613E1-CF1B-40D5-ABC6-275879D3076E}" sibTransId="{9F2461F7-FDA3-4002-922D-FB3BE347783D}"/>
    <dgm:cxn modelId="{05533DB1-8B26-4A21-A6B6-4C74579945BE}" type="presOf" srcId="{FA75EC06-155A-43B6-BEA7-6A62238AE87E}" destId="{A33BD10E-7CEE-4645-98BF-2A1FAC5D38DA}" srcOrd="0" destOrd="3" presId="urn:microsoft.com/office/officeart/2005/8/layout/hList1"/>
    <dgm:cxn modelId="{ADC000B6-F9D2-41C4-95EA-E69E6824137A}" type="presOf" srcId="{2D3DA935-2EE7-4CF5-B109-EDAF9F880700}" destId="{FDC98785-37C2-4590-BB03-BB67303C11D1}" srcOrd="0" destOrd="2" presId="urn:microsoft.com/office/officeart/2005/8/layout/hList1"/>
    <dgm:cxn modelId="{2D6084BA-22B7-46F0-9BC4-D2700EAFB309}" srcId="{C217DFFB-2F13-4EEA-A3FE-A88C517026AF}" destId="{00213415-26F6-4E79-8FDF-7064F67A9A1B}" srcOrd="1" destOrd="0" parTransId="{77E2C6FE-5627-472F-B247-7D0B0058ACDD}" sibTransId="{840A10B8-E393-4516-ADD9-9ADF18AEAA03}"/>
    <dgm:cxn modelId="{DE5923BF-31BD-4CA1-B279-3AF63F4525A9}" srcId="{F0BDD089-4AFB-4879-827A-4F659F58C908}" destId="{090E6E3D-6957-412E-954D-3FA3223CE125}" srcOrd="7" destOrd="0" parTransId="{AB3734B7-0D7A-47E7-B7ED-7A316BBF749C}" sibTransId="{497F1D8D-3DC1-479B-8FDE-B6A386BD3A3C}"/>
    <dgm:cxn modelId="{DB0C57C7-8136-425B-9E44-24FD5199D662}" type="presOf" srcId="{B48AFC29-4DC3-47F5-8DAE-61A92016CA4D}" destId="{F26A5F79-5674-451C-916F-4550D658202F}" srcOrd="0" destOrd="1" presId="urn:microsoft.com/office/officeart/2005/8/layout/hList1"/>
    <dgm:cxn modelId="{E7DC3ACA-6372-4F3E-AD7A-FB450A1566D2}" type="presOf" srcId="{00213415-26F6-4E79-8FDF-7064F67A9A1B}" destId="{A33BD10E-7CEE-4645-98BF-2A1FAC5D38DA}" srcOrd="0" destOrd="1" presId="urn:microsoft.com/office/officeart/2005/8/layout/hList1"/>
    <dgm:cxn modelId="{A2C376CB-FFC5-4820-AF0D-9BDA31F940B2}" srcId="{C217DFFB-2F13-4EEA-A3FE-A88C517026AF}" destId="{FA75EC06-155A-43B6-BEA7-6A62238AE87E}" srcOrd="3" destOrd="0" parTransId="{F3AE9C18-6004-4387-AE8B-1D21080B5F49}" sibTransId="{A3DA78B7-EF8A-4288-B318-698696320D69}"/>
    <dgm:cxn modelId="{99FC78CB-4058-40CA-AB6B-D556A05E9DB0}" srcId="{53CA04BF-C3C3-44E2-B2AE-688D655DC016}" destId="{C217DFFB-2F13-4EEA-A3FE-A88C517026AF}" srcOrd="0" destOrd="0" parTransId="{E4CCB2C9-D325-4584-A6C0-D47C221DDF1A}" sibTransId="{1071FC13-9AF1-439D-B6B9-44A0820E9E9B}"/>
    <dgm:cxn modelId="{82304DD4-A4B6-4602-837D-E936FB422506}" type="presOf" srcId="{FA761E72-85DD-4F37-A513-3BC243083EE8}" destId="{F26A5F79-5674-451C-916F-4550D658202F}" srcOrd="0" destOrd="4" presId="urn:microsoft.com/office/officeart/2005/8/layout/hList1"/>
    <dgm:cxn modelId="{E434D2E1-976A-42E7-A7BA-E204891F41A9}" srcId="{C217DFFB-2F13-4EEA-A3FE-A88C517026AF}" destId="{1E4F30CD-98B9-4A8D-BF0D-60A020E898DA}" srcOrd="4" destOrd="0" parTransId="{7149795B-2904-4339-AB32-BC9625B0DEFE}" sibTransId="{70192410-CDDB-49D0-9DA6-49855DD979E7}"/>
    <dgm:cxn modelId="{D9863AE2-6D6B-42A6-969C-786DE636CC4B}" srcId="{53CA04BF-C3C3-44E2-B2AE-688D655DC016}" destId="{7589ACF9-279E-45CD-8D75-24A15F2D6B16}" srcOrd="2" destOrd="0" parTransId="{B1B85D54-381D-4880-9174-7BBA616D690C}" sibTransId="{2A147CD1-9A80-4D07-8A13-A878C3C39D02}"/>
    <dgm:cxn modelId="{0E9838EB-5F41-41BA-AF3E-DF55E75876A9}" type="presOf" srcId="{8B698AC4-C20C-4BAF-AF36-65CF003BE994}" destId="{9B7BBB7D-AA93-4D2A-A2F5-C82999C96643}" srcOrd="0" destOrd="1" presId="urn:microsoft.com/office/officeart/2005/8/layout/hList1"/>
    <dgm:cxn modelId="{982FF8ED-0F13-4D97-B1A3-EFFC2B7112B3}" type="presOf" srcId="{090E6E3D-6957-412E-954D-3FA3223CE125}" destId="{F26A5F79-5674-451C-916F-4550D658202F}" srcOrd="0" destOrd="7" presId="urn:microsoft.com/office/officeart/2005/8/layout/hList1"/>
    <dgm:cxn modelId="{555E0CEF-E5D2-4F78-97E3-ADB601A7B3CA}" srcId="{F0BDD089-4AFB-4879-827A-4F659F58C908}" destId="{00A97154-ED3A-4356-BC96-B845E355F663}" srcOrd="3" destOrd="0" parTransId="{765A30AA-C0CB-45B6-B87C-A31FB6FC696F}" sibTransId="{E21388D5-E4EC-4146-B420-515761CF668D}"/>
    <dgm:cxn modelId="{A3F829F4-697D-4C39-9AB0-B73C6F20A76B}" srcId="{F0BDD089-4AFB-4879-827A-4F659F58C908}" destId="{94A351D1-79F9-4617-84CC-DF544BB69AFE}" srcOrd="0" destOrd="0" parTransId="{04B02BCB-0091-4D65-BED0-027A836D8C9F}" sibTransId="{A0FDFB28-F136-4B81-98D8-ED4476A33404}"/>
    <dgm:cxn modelId="{8B89CFF9-19FF-4702-BE31-3D2FE6EF6C88}" srcId="{7589ACF9-279E-45CD-8D75-24A15F2D6B16}" destId="{AB55BBA5-5CA4-4626-AF23-C9516C340A78}" srcOrd="3" destOrd="0" parTransId="{2DA5EAAB-AA96-4C28-8A5E-FFD77DEFD9FF}" sibTransId="{FBDC1B4B-3961-4071-B7A9-E84AD14B8C71}"/>
    <dgm:cxn modelId="{401A30FC-E3F1-4D92-9FD6-5C6C6A4643EC}" type="presOf" srcId="{53CA04BF-C3C3-44E2-B2AE-688D655DC016}" destId="{13253AFE-D70E-4CF6-B08D-E9887C88DDFF}" srcOrd="0" destOrd="0" presId="urn:microsoft.com/office/officeart/2005/8/layout/hList1"/>
    <dgm:cxn modelId="{BF3AFDFC-38D6-4C78-B19D-456029BB607A}" type="presOf" srcId="{39A6772A-389B-4CC5-A3D6-3A1C1D32286E}" destId="{FDC98785-37C2-4590-BB03-BB67303C11D1}" srcOrd="0" destOrd="0" presId="urn:microsoft.com/office/officeart/2005/8/layout/hList1"/>
    <dgm:cxn modelId="{5F689C31-B51E-4EE3-9FCD-92E6DE2B796B}" type="presParOf" srcId="{13253AFE-D70E-4CF6-B08D-E9887C88DDFF}" destId="{23E91BD8-186A-41D9-8B5D-9EC52919262D}" srcOrd="0" destOrd="0" presId="urn:microsoft.com/office/officeart/2005/8/layout/hList1"/>
    <dgm:cxn modelId="{B1166F68-B155-43D0-840A-7CA7C30ABE5D}" type="presParOf" srcId="{23E91BD8-186A-41D9-8B5D-9EC52919262D}" destId="{1522AA75-380E-48CD-ABE4-5E56EF0727C1}" srcOrd="0" destOrd="0" presId="urn:microsoft.com/office/officeart/2005/8/layout/hList1"/>
    <dgm:cxn modelId="{3346CBA0-E1BE-4E62-A6A6-58E85D57FB41}" type="presParOf" srcId="{23E91BD8-186A-41D9-8B5D-9EC52919262D}" destId="{A33BD10E-7CEE-4645-98BF-2A1FAC5D38DA}" srcOrd="1" destOrd="0" presId="urn:microsoft.com/office/officeart/2005/8/layout/hList1"/>
    <dgm:cxn modelId="{2759C2A5-9417-42E2-B347-FD167EC16AF8}" type="presParOf" srcId="{13253AFE-D70E-4CF6-B08D-E9887C88DDFF}" destId="{4A0F0539-66DB-4810-8EA7-CFD9EB279971}" srcOrd="1" destOrd="0" presId="urn:microsoft.com/office/officeart/2005/8/layout/hList1"/>
    <dgm:cxn modelId="{BE97FFC2-BE7F-4D00-9D96-988696D4BE6A}" type="presParOf" srcId="{13253AFE-D70E-4CF6-B08D-E9887C88DDFF}" destId="{C019AAA8-80B7-49D9-A6F9-C4E57DB3E719}" srcOrd="2" destOrd="0" presId="urn:microsoft.com/office/officeart/2005/8/layout/hList1"/>
    <dgm:cxn modelId="{27A88CCD-38C5-4A84-8DE5-ED16174D4349}" type="presParOf" srcId="{C019AAA8-80B7-49D9-A6F9-C4E57DB3E719}" destId="{C7A6000E-8657-448A-B716-BD7482A5541D}" srcOrd="0" destOrd="0" presId="urn:microsoft.com/office/officeart/2005/8/layout/hList1"/>
    <dgm:cxn modelId="{EEC3BF2C-ABB5-4624-B27D-701F8DD45228}" type="presParOf" srcId="{C019AAA8-80B7-49D9-A6F9-C4E57DB3E719}" destId="{F26A5F79-5674-451C-916F-4550D658202F}" srcOrd="1" destOrd="0" presId="urn:microsoft.com/office/officeart/2005/8/layout/hList1"/>
    <dgm:cxn modelId="{BAB06822-0731-4F3D-8AC5-BC5560ACE214}" type="presParOf" srcId="{13253AFE-D70E-4CF6-B08D-E9887C88DDFF}" destId="{50A84BC0-10DF-41F2-BA0B-BEFFE3126675}" srcOrd="3" destOrd="0" presId="urn:microsoft.com/office/officeart/2005/8/layout/hList1"/>
    <dgm:cxn modelId="{044D47F2-9628-485F-B3D6-C129376F2B04}" type="presParOf" srcId="{13253AFE-D70E-4CF6-B08D-E9887C88DDFF}" destId="{C64B58E7-76E9-4478-A990-FCC7D1988177}" srcOrd="4" destOrd="0" presId="urn:microsoft.com/office/officeart/2005/8/layout/hList1"/>
    <dgm:cxn modelId="{01822F9D-046E-44A3-AA1F-8B90D4E6EF8A}" type="presParOf" srcId="{C64B58E7-76E9-4478-A990-FCC7D1988177}" destId="{D7B4932D-7E88-4C30-B039-B486F3588289}" srcOrd="0" destOrd="0" presId="urn:microsoft.com/office/officeart/2005/8/layout/hList1"/>
    <dgm:cxn modelId="{9920C7E6-C856-4C4B-9F67-882C083DB4B1}" type="presParOf" srcId="{C64B58E7-76E9-4478-A990-FCC7D1988177}" destId="{9B7BBB7D-AA93-4D2A-A2F5-C82999C96643}" srcOrd="1" destOrd="0" presId="urn:microsoft.com/office/officeart/2005/8/layout/hList1"/>
    <dgm:cxn modelId="{8FDD5543-1893-41B1-B1A6-E1814FC6FE8A}" type="presParOf" srcId="{13253AFE-D70E-4CF6-B08D-E9887C88DDFF}" destId="{01EF664C-30C8-46F7-8E6F-E4F60923423F}" srcOrd="5" destOrd="0" presId="urn:microsoft.com/office/officeart/2005/8/layout/hList1"/>
    <dgm:cxn modelId="{D49F95EA-6600-4098-90C9-5AB1C154FF14}" type="presParOf" srcId="{13253AFE-D70E-4CF6-B08D-E9887C88DDFF}" destId="{87A3BFB4-FBBF-4C96-B4F0-5768B6811385}" srcOrd="6" destOrd="0" presId="urn:microsoft.com/office/officeart/2005/8/layout/hList1"/>
    <dgm:cxn modelId="{85884BB0-40DB-451D-901D-F1F12ECD7346}" type="presParOf" srcId="{87A3BFB4-FBBF-4C96-B4F0-5768B6811385}" destId="{4349615C-474C-4414-88C7-D73BC5A66475}" srcOrd="0" destOrd="0" presId="urn:microsoft.com/office/officeart/2005/8/layout/hList1"/>
    <dgm:cxn modelId="{6CD6062D-84F8-450C-8F46-1104EFC9312F}" type="presParOf" srcId="{87A3BFB4-FBBF-4C96-B4F0-5768B6811385}" destId="{FDC98785-37C2-4590-BB03-BB67303C11D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905A3D-BBED-48BF-991A-B1FE42189034}"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436D1FBA-DA88-46C2-984A-57071B0037B5}">
      <dgm:prSet phldrT="[Text]"/>
      <dgm:spPr/>
      <dgm:t>
        <a:bodyPr/>
        <a:lstStyle/>
        <a:p>
          <a:r>
            <a:rPr lang="en-US" b="0" i="0"/>
            <a:t>Improved efficiency</a:t>
          </a:r>
          <a:endParaRPr lang="en-US"/>
        </a:p>
      </dgm:t>
    </dgm:pt>
    <dgm:pt modelId="{7119A20A-25FC-442E-AF25-E40E24D92414}" type="parTrans" cxnId="{6A0062C0-D033-4DC1-B53E-5432D606420F}">
      <dgm:prSet/>
      <dgm:spPr/>
      <dgm:t>
        <a:bodyPr/>
        <a:lstStyle/>
        <a:p>
          <a:endParaRPr lang="en-US"/>
        </a:p>
      </dgm:t>
    </dgm:pt>
    <dgm:pt modelId="{27B582CB-CE4A-4437-A450-939C6CB137E2}" type="sibTrans" cxnId="{6A0062C0-D033-4DC1-B53E-5432D606420F}">
      <dgm:prSet/>
      <dgm:spPr/>
      <dgm:t>
        <a:bodyPr/>
        <a:lstStyle/>
        <a:p>
          <a:endParaRPr lang="en-US"/>
        </a:p>
      </dgm:t>
    </dgm:pt>
    <dgm:pt modelId="{832DEC37-3279-4E57-996E-603E96789B1D}">
      <dgm:prSet phldrT="[Text]" custT="1"/>
      <dgm:spPr/>
      <dgm:t>
        <a:bodyPr/>
        <a:lstStyle/>
        <a:p>
          <a:pPr>
            <a:buFont typeface="Arial" panose="020B0604020202020204" pitchFamily="34" charset="0"/>
            <a:buChar char="•"/>
          </a:pPr>
          <a:r>
            <a:rPr lang="en-US" sz="1600" b="0" i="0" kern="1200" dirty="0"/>
            <a:t>Improved efficiency and speed in searching and summarizing large volumes of medical literature and data.</a:t>
          </a:r>
          <a:endParaRPr lang="en-US" sz="1600" b="0" i="0" kern="1200" dirty="0">
            <a:latin typeface="Arial"/>
            <a:ea typeface="+mn-ea"/>
            <a:cs typeface="+mn-cs"/>
          </a:endParaRPr>
        </a:p>
      </dgm:t>
    </dgm:pt>
    <dgm:pt modelId="{5153B84A-51BD-4CD4-9510-9D07CA29C50A}" type="parTrans" cxnId="{3C0DEA20-19D1-4FE1-AECA-D345572D3E71}">
      <dgm:prSet/>
      <dgm:spPr/>
      <dgm:t>
        <a:bodyPr/>
        <a:lstStyle/>
        <a:p>
          <a:endParaRPr lang="en-US"/>
        </a:p>
      </dgm:t>
    </dgm:pt>
    <dgm:pt modelId="{6608B682-1AE9-410B-B975-D18929A6A75E}" type="sibTrans" cxnId="{3C0DEA20-19D1-4FE1-AECA-D345572D3E71}">
      <dgm:prSet/>
      <dgm:spPr/>
      <dgm:t>
        <a:bodyPr/>
        <a:lstStyle/>
        <a:p>
          <a:endParaRPr lang="en-US"/>
        </a:p>
      </dgm:t>
    </dgm:pt>
    <dgm:pt modelId="{E2856A04-13CB-4E8B-B167-6A872F749895}">
      <dgm:prSet phldrT="[Text]"/>
      <dgm:spPr/>
      <dgm:t>
        <a:bodyPr/>
        <a:lstStyle/>
        <a:p>
          <a:r>
            <a:rPr lang="en-US" b="0" i="0"/>
            <a:t>Coherent Summaries </a:t>
          </a:r>
          <a:endParaRPr lang="en-US"/>
        </a:p>
      </dgm:t>
    </dgm:pt>
    <dgm:pt modelId="{86F83447-9678-4F8B-AF07-69D606754025}" type="parTrans" cxnId="{B985099A-51DD-4692-A94E-674849B530C6}">
      <dgm:prSet/>
      <dgm:spPr/>
      <dgm:t>
        <a:bodyPr/>
        <a:lstStyle/>
        <a:p>
          <a:endParaRPr lang="en-US"/>
        </a:p>
      </dgm:t>
    </dgm:pt>
    <dgm:pt modelId="{8F04F191-52B4-412C-B638-AF58204422B1}" type="sibTrans" cxnId="{B985099A-51DD-4692-A94E-674849B530C6}">
      <dgm:prSet/>
      <dgm:spPr/>
      <dgm:t>
        <a:bodyPr/>
        <a:lstStyle/>
        <a:p>
          <a:endParaRPr lang="en-US"/>
        </a:p>
      </dgm:t>
    </dgm:pt>
    <dgm:pt modelId="{4BE15897-93D3-4FC3-BA65-68F39107E622}">
      <dgm:prSet phldrT="[Text]" custT="1"/>
      <dgm:spPr/>
      <dgm:t>
        <a:bodyPr/>
        <a:lstStyle/>
        <a:p>
          <a:r>
            <a:rPr lang="en-US" sz="1600" b="0" i="0" dirty="0"/>
            <a:t>Ability to synthesize information from multiple sources into coherent summaries and reports. Generative AI can integrate findings from diverse studies and data sources into comprehensive overviews</a:t>
          </a:r>
          <a:endParaRPr lang="en-US" sz="1600" dirty="0"/>
        </a:p>
      </dgm:t>
    </dgm:pt>
    <dgm:pt modelId="{C638E2A2-0C9C-401C-B07D-776E349A5AC7}" type="parTrans" cxnId="{DE2F2172-BDA8-49E5-A1D0-CDAF46250092}">
      <dgm:prSet/>
      <dgm:spPr/>
      <dgm:t>
        <a:bodyPr/>
        <a:lstStyle/>
        <a:p>
          <a:endParaRPr lang="en-US"/>
        </a:p>
      </dgm:t>
    </dgm:pt>
    <dgm:pt modelId="{8368FBEB-BF81-44BE-8A28-E8C6CFBBE266}" type="sibTrans" cxnId="{DE2F2172-BDA8-49E5-A1D0-CDAF46250092}">
      <dgm:prSet/>
      <dgm:spPr/>
      <dgm:t>
        <a:bodyPr/>
        <a:lstStyle/>
        <a:p>
          <a:endParaRPr lang="en-US"/>
        </a:p>
      </dgm:t>
    </dgm:pt>
    <dgm:pt modelId="{721C2933-91BD-47CD-A06D-54AA33AFC7CE}">
      <dgm:prSet phldrT="[Text]"/>
      <dgm:spPr/>
      <dgm:t>
        <a:bodyPr/>
        <a:lstStyle/>
        <a:p>
          <a:r>
            <a:rPr lang="en-US"/>
            <a:t>Coverage</a:t>
          </a:r>
        </a:p>
      </dgm:t>
    </dgm:pt>
    <dgm:pt modelId="{10BD0273-302E-43DF-95F9-9B74EB771194}" type="parTrans" cxnId="{4ED21EFF-22DC-4945-A570-603A547808CE}">
      <dgm:prSet/>
      <dgm:spPr/>
      <dgm:t>
        <a:bodyPr/>
        <a:lstStyle/>
        <a:p>
          <a:endParaRPr lang="en-US"/>
        </a:p>
      </dgm:t>
    </dgm:pt>
    <dgm:pt modelId="{AA45F2D4-62E7-4881-8732-1C8FCA5E605D}" type="sibTrans" cxnId="{4ED21EFF-22DC-4945-A570-603A547808CE}">
      <dgm:prSet/>
      <dgm:spPr/>
      <dgm:t>
        <a:bodyPr/>
        <a:lstStyle/>
        <a:p>
          <a:endParaRPr lang="en-US"/>
        </a:p>
      </dgm:t>
    </dgm:pt>
    <dgm:pt modelId="{C19A5DBF-58C2-47CB-B821-730F4D7F18A7}">
      <dgm:prSet phldrT="[Text]"/>
      <dgm:spPr/>
      <dgm:t>
        <a:bodyPr/>
        <a:lstStyle/>
        <a:p>
          <a:r>
            <a:rPr lang="en-US"/>
            <a:t>Pattern Detection</a:t>
          </a:r>
        </a:p>
      </dgm:t>
    </dgm:pt>
    <dgm:pt modelId="{8E2D7A62-2379-4BFE-8F72-BD505DD9EEB6}" type="parTrans" cxnId="{14EB77E6-9EFC-4A3F-8725-F579E54E036B}">
      <dgm:prSet/>
      <dgm:spPr/>
      <dgm:t>
        <a:bodyPr/>
        <a:lstStyle/>
        <a:p>
          <a:endParaRPr lang="en-US"/>
        </a:p>
      </dgm:t>
    </dgm:pt>
    <dgm:pt modelId="{8F44A280-3CC7-457F-A2A6-E76A40393CD2}" type="sibTrans" cxnId="{14EB77E6-9EFC-4A3F-8725-F579E54E036B}">
      <dgm:prSet/>
      <dgm:spPr/>
      <dgm:t>
        <a:bodyPr/>
        <a:lstStyle/>
        <a:p>
          <a:endParaRPr lang="en-US"/>
        </a:p>
      </dgm:t>
    </dgm:pt>
    <dgm:pt modelId="{5C71F966-D1C4-4548-B5F3-5FF528D716A1}">
      <dgm:prSet phldrT="[Text]" custT="1"/>
      <dgm:spPr/>
      <dgm:t>
        <a:bodyPr/>
        <a:lstStyle/>
        <a:p>
          <a:r>
            <a:rPr lang="en-US" sz="1600" b="0" i="0" dirty="0"/>
            <a:t>Identification of relevant studies and data that may have been missed in traditional searches due to the broad scope and language understanding capabilities of generative AI models</a:t>
          </a:r>
          <a:endParaRPr lang="en-US" sz="1600" dirty="0"/>
        </a:p>
      </dgm:t>
    </dgm:pt>
    <dgm:pt modelId="{79C8E276-CC58-4216-867A-C462D726FDC9}" type="parTrans" cxnId="{8C948D5B-0767-4154-A467-E27BE8CBB2E4}">
      <dgm:prSet/>
      <dgm:spPr/>
      <dgm:t>
        <a:bodyPr/>
        <a:lstStyle/>
        <a:p>
          <a:endParaRPr lang="en-US"/>
        </a:p>
      </dgm:t>
    </dgm:pt>
    <dgm:pt modelId="{558EBEC0-678F-4821-91C5-EB2DD261D2C8}" type="sibTrans" cxnId="{8C948D5B-0767-4154-A467-E27BE8CBB2E4}">
      <dgm:prSet/>
      <dgm:spPr/>
      <dgm:t>
        <a:bodyPr/>
        <a:lstStyle/>
        <a:p>
          <a:endParaRPr lang="en-US"/>
        </a:p>
      </dgm:t>
    </dgm:pt>
    <dgm:pt modelId="{5BB63875-5C97-47B1-880B-2FC7361A3019}">
      <dgm:prSet phldrT="[Text]" custT="1"/>
      <dgm:spPr/>
      <dgm:t>
        <a:bodyPr/>
        <a:lstStyle/>
        <a:p>
          <a:r>
            <a:rPr lang="en-US" sz="1600" b="0" i="0" dirty="0"/>
            <a:t>Potential to uncover novel connections and insights by analyzing patterns across large datasets that would be difficult for humans to discern</a:t>
          </a:r>
          <a:endParaRPr lang="en-US" sz="1600" dirty="0"/>
        </a:p>
      </dgm:t>
    </dgm:pt>
    <dgm:pt modelId="{57073EAE-F6AD-4631-BA2D-271E698C97D7}" type="parTrans" cxnId="{D942BCCC-4A27-4040-99D8-35868E20EEE8}">
      <dgm:prSet/>
      <dgm:spPr/>
      <dgm:t>
        <a:bodyPr/>
        <a:lstStyle/>
        <a:p>
          <a:endParaRPr lang="en-US"/>
        </a:p>
      </dgm:t>
    </dgm:pt>
    <dgm:pt modelId="{35460A23-16EC-4301-B83D-33B7F43B4769}" type="sibTrans" cxnId="{D942BCCC-4A27-4040-99D8-35868E20EEE8}">
      <dgm:prSet/>
      <dgm:spPr/>
      <dgm:t>
        <a:bodyPr/>
        <a:lstStyle/>
        <a:p>
          <a:endParaRPr lang="en-US"/>
        </a:p>
      </dgm:t>
    </dgm:pt>
    <dgm:pt modelId="{564FD21E-7353-480F-9EE9-F33496A3CA42}">
      <dgm:prSet phldrT="[Text]"/>
      <dgm:spPr/>
      <dgm:t>
        <a:bodyPr/>
        <a:lstStyle/>
        <a:p>
          <a:r>
            <a:rPr lang="en-US"/>
            <a:t>Automated Drafts</a:t>
          </a:r>
        </a:p>
      </dgm:t>
    </dgm:pt>
    <dgm:pt modelId="{F72D447C-E018-45CD-890D-593837231D12}" type="parTrans" cxnId="{2118C9AF-A010-4CE1-83A9-7F3375E9D6EA}">
      <dgm:prSet/>
      <dgm:spPr/>
      <dgm:t>
        <a:bodyPr/>
        <a:lstStyle/>
        <a:p>
          <a:endParaRPr lang="en-US"/>
        </a:p>
      </dgm:t>
    </dgm:pt>
    <dgm:pt modelId="{A5666193-6DCB-44A8-88EA-75196C31C994}" type="sibTrans" cxnId="{2118C9AF-A010-4CE1-83A9-7F3375E9D6EA}">
      <dgm:prSet/>
      <dgm:spPr/>
      <dgm:t>
        <a:bodyPr/>
        <a:lstStyle/>
        <a:p>
          <a:endParaRPr lang="en-US"/>
        </a:p>
      </dgm:t>
    </dgm:pt>
    <dgm:pt modelId="{629FB4CA-844D-4471-9F4E-D72AD189CCB5}">
      <dgm:prSet phldrT="[Text]" custT="1"/>
      <dgm:spPr/>
      <dgm:t>
        <a:bodyPr/>
        <a:lstStyle/>
        <a:p>
          <a:r>
            <a:rPr lang="en-US" sz="1600" b="0" i="0" dirty="0"/>
            <a:t>Automated generation of initial drafts of documents like literature reviews, which can then be refined and edited by human experts, streamlining the writing process.</a:t>
          </a:r>
          <a:endParaRPr lang="en-US" sz="1600" dirty="0"/>
        </a:p>
      </dgm:t>
    </dgm:pt>
    <dgm:pt modelId="{6F0540DD-E06B-44F0-8D6D-78A8C69D1CB0}" type="parTrans" cxnId="{F4591F23-A9A3-4DC5-BD40-1BB0CB133DEF}">
      <dgm:prSet/>
      <dgm:spPr/>
      <dgm:t>
        <a:bodyPr/>
        <a:lstStyle/>
        <a:p>
          <a:endParaRPr lang="en-US"/>
        </a:p>
      </dgm:t>
    </dgm:pt>
    <dgm:pt modelId="{F2443A02-D23C-44EB-A6BA-C4194E1392D7}" type="sibTrans" cxnId="{F4591F23-A9A3-4DC5-BD40-1BB0CB133DEF}">
      <dgm:prSet/>
      <dgm:spPr/>
      <dgm:t>
        <a:bodyPr/>
        <a:lstStyle/>
        <a:p>
          <a:endParaRPr lang="en-US"/>
        </a:p>
      </dgm:t>
    </dgm:pt>
    <dgm:pt modelId="{1E98B3E3-78F5-45A1-9FCD-7F5C93319150}" type="pres">
      <dgm:prSet presAssocID="{7A905A3D-BBED-48BF-991A-B1FE42189034}" presName="Name0" presStyleCnt="0">
        <dgm:presLayoutVars>
          <dgm:dir/>
          <dgm:animLvl val="lvl"/>
          <dgm:resizeHandles val="exact"/>
        </dgm:presLayoutVars>
      </dgm:prSet>
      <dgm:spPr/>
    </dgm:pt>
    <dgm:pt modelId="{3922B4DA-E2E9-4CB0-9E8D-2EB6BFDD97A7}" type="pres">
      <dgm:prSet presAssocID="{436D1FBA-DA88-46C2-984A-57071B0037B5}" presName="composite" presStyleCnt="0"/>
      <dgm:spPr/>
    </dgm:pt>
    <dgm:pt modelId="{40CFFE82-EE4B-4138-9083-1B2D2B564BB7}" type="pres">
      <dgm:prSet presAssocID="{436D1FBA-DA88-46C2-984A-57071B0037B5}" presName="parTx" presStyleLbl="alignNode1" presStyleIdx="0" presStyleCnt="5">
        <dgm:presLayoutVars>
          <dgm:chMax val="0"/>
          <dgm:chPref val="0"/>
          <dgm:bulletEnabled val="1"/>
        </dgm:presLayoutVars>
      </dgm:prSet>
      <dgm:spPr/>
    </dgm:pt>
    <dgm:pt modelId="{DBC0A849-3376-4396-A72B-1C3879A72FD2}" type="pres">
      <dgm:prSet presAssocID="{436D1FBA-DA88-46C2-984A-57071B0037B5}" presName="desTx" presStyleLbl="alignAccFollowNode1" presStyleIdx="0" presStyleCnt="5">
        <dgm:presLayoutVars>
          <dgm:bulletEnabled val="1"/>
        </dgm:presLayoutVars>
      </dgm:prSet>
      <dgm:spPr/>
    </dgm:pt>
    <dgm:pt modelId="{5A75132C-DA3C-45C1-BD03-BE650E02A618}" type="pres">
      <dgm:prSet presAssocID="{27B582CB-CE4A-4437-A450-939C6CB137E2}" presName="space" presStyleCnt="0"/>
      <dgm:spPr/>
    </dgm:pt>
    <dgm:pt modelId="{FF9CD1B0-5E64-4B09-A3EF-A3F8DC03F58E}" type="pres">
      <dgm:prSet presAssocID="{E2856A04-13CB-4E8B-B167-6A872F749895}" presName="composite" presStyleCnt="0"/>
      <dgm:spPr/>
    </dgm:pt>
    <dgm:pt modelId="{0DA272F1-52D9-49B4-BEC2-062465952F89}" type="pres">
      <dgm:prSet presAssocID="{E2856A04-13CB-4E8B-B167-6A872F749895}" presName="parTx" presStyleLbl="alignNode1" presStyleIdx="1" presStyleCnt="5">
        <dgm:presLayoutVars>
          <dgm:chMax val="0"/>
          <dgm:chPref val="0"/>
          <dgm:bulletEnabled val="1"/>
        </dgm:presLayoutVars>
      </dgm:prSet>
      <dgm:spPr/>
    </dgm:pt>
    <dgm:pt modelId="{29247775-7AE5-4BDE-A3F3-1DB329431F73}" type="pres">
      <dgm:prSet presAssocID="{E2856A04-13CB-4E8B-B167-6A872F749895}" presName="desTx" presStyleLbl="alignAccFollowNode1" presStyleIdx="1" presStyleCnt="5">
        <dgm:presLayoutVars>
          <dgm:bulletEnabled val="1"/>
        </dgm:presLayoutVars>
      </dgm:prSet>
      <dgm:spPr/>
    </dgm:pt>
    <dgm:pt modelId="{B8AD2783-7E2B-49C4-86A6-C5FC675160F3}" type="pres">
      <dgm:prSet presAssocID="{8F04F191-52B4-412C-B638-AF58204422B1}" presName="space" presStyleCnt="0"/>
      <dgm:spPr/>
    </dgm:pt>
    <dgm:pt modelId="{6CE99F28-C4AE-4482-A865-8CA4A70F2868}" type="pres">
      <dgm:prSet presAssocID="{721C2933-91BD-47CD-A06D-54AA33AFC7CE}" presName="composite" presStyleCnt="0"/>
      <dgm:spPr/>
    </dgm:pt>
    <dgm:pt modelId="{7C3BCCC9-E1F8-44E9-BE6D-A03D1C48E319}" type="pres">
      <dgm:prSet presAssocID="{721C2933-91BD-47CD-A06D-54AA33AFC7CE}" presName="parTx" presStyleLbl="alignNode1" presStyleIdx="2" presStyleCnt="5">
        <dgm:presLayoutVars>
          <dgm:chMax val="0"/>
          <dgm:chPref val="0"/>
          <dgm:bulletEnabled val="1"/>
        </dgm:presLayoutVars>
      </dgm:prSet>
      <dgm:spPr/>
    </dgm:pt>
    <dgm:pt modelId="{73BFA986-4537-4872-9421-3A94F4ECDC24}" type="pres">
      <dgm:prSet presAssocID="{721C2933-91BD-47CD-A06D-54AA33AFC7CE}" presName="desTx" presStyleLbl="alignAccFollowNode1" presStyleIdx="2" presStyleCnt="5">
        <dgm:presLayoutVars>
          <dgm:bulletEnabled val="1"/>
        </dgm:presLayoutVars>
      </dgm:prSet>
      <dgm:spPr/>
    </dgm:pt>
    <dgm:pt modelId="{20A6905C-EA69-4EA3-A417-91900EF24E82}" type="pres">
      <dgm:prSet presAssocID="{AA45F2D4-62E7-4881-8732-1C8FCA5E605D}" presName="space" presStyleCnt="0"/>
      <dgm:spPr/>
    </dgm:pt>
    <dgm:pt modelId="{D0053617-20C0-4D36-96E7-6A721AEF67F4}" type="pres">
      <dgm:prSet presAssocID="{C19A5DBF-58C2-47CB-B821-730F4D7F18A7}" presName="composite" presStyleCnt="0"/>
      <dgm:spPr/>
    </dgm:pt>
    <dgm:pt modelId="{1EF9A264-56C5-4C68-A79D-85664D2DAE51}" type="pres">
      <dgm:prSet presAssocID="{C19A5DBF-58C2-47CB-B821-730F4D7F18A7}" presName="parTx" presStyleLbl="alignNode1" presStyleIdx="3" presStyleCnt="5">
        <dgm:presLayoutVars>
          <dgm:chMax val="0"/>
          <dgm:chPref val="0"/>
          <dgm:bulletEnabled val="1"/>
        </dgm:presLayoutVars>
      </dgm:prSet>
      <dgm:spPr/>
    </dgm:pt>
    <dgm:pt modelId="{7F109D4C-7483-463E-9D8E-16CDE469D7DC}" type="pres">
      <dgm:prSet presAssocID="{C19A5DBF-58C2-47CB-B821-730F4D7F18A7}" presName="desTx" presStyleLbl="alignAccFollowNode1" presStyleIdx="3" presStyleCnt="5">
        <dgm:presLayoutVars>
          <dgm:bulletEnabled val="1"/>
        </dgm:presLayoutVars>
      </dgm:prSet>
      <dgm:spPr/>
    </dgm:pt>
    <dgm:pt modelId="{EAE86FEC-E7A5-4E99-AABD-DFF3622FE52D}" type="pres">
      <dgm:prSet presAssocID="{8F44A280-3CC7-457F-A2A6-E76A40393CD2}" presName="space" presStyleCnt="0"/>
      <dgm:spPr/>
    </dgm:pt>
    <dgm:pt modelId="{82EA62D2-5B0B-4E11-8F11-9FA3F861DD1A}" type="pres">
      <dgm:prSet presAssocID="{564FD21E-7353-480F-9EE9-F33496A3CA42}" presName="composite" presStyleCnt="0"/>
      <dgm:spPr/>
    </dgm:pt>
    <dgm:pt modelId="{93552606-0998-416E-9FCC-0DEBAA2E20DA}" type="pres">
      <dgm:prSet presAssocID="{564FD21E-7353-480F-9EE9-F33496A3CA42}" presName="parTx" presStyleLbl="alignNode1" presStyleIdx="4" presStyleCnt="5">
        <dgm:presLayoutVars>
          <dgm:chMax val="0"/>
          <dgm:chPref val="0"/>
          <dgm:bulletEnabled val="1"/>
        </dgm:presLayoutVars>
      </dgm:prSet>
      <dgm:spPr/>
    </dgm:pt>
    <dgm:pt modelId="{CFF97CB3-7E7B-43A6-8E49-1BA488FAC5A8}" type="pres">
      <dgm:prSet presAssocID="{564FD21E-7353-480F-9EE9-F33496A3CA42}" presName="desTx" presStyleLbl="alignAccFollowNode1" presStyleIdx="4" presStyleCnt="5">
        <dgm:presLayoutVars>
          <dgm:bulletEnabled val="1"/>
        </dgm:presLayoutVars>
      </dgm:prSet>
      <dgm:spPr/>
    </dgm:pt>
  </dgm:ptLst>
  <dgm:cxnLst>
    <dgm:cxn modelId="{0B029218-CEB4-4297-B52E-3493F2E0AECF}" type="presOf" srcId="{E2856A04-13CB-4E8B-B167-6A872F749895}" destId="{0DA272F1-52D9-49B4-BEC2-062465952F89}" srcOrd="0" destOrd="0" presId="urn:microsoft.com/office/officeart/2005/8/layout/hList1"/>
    <dgm:cxn modelId="{34F9241B-2A21-4F82-AE5D-A2D38EBF14BA}" type="presOf" srcId="{7A905A3D-BBED-48BF-991A-B1FE42189034}" destId="{1E98B3E3-78F5-45A1-9FCD-7F5C93319150}" srcOrd="0" destOrd="0" presId="urn:microsoft.com/office/officeart/2005/8/layout/hList1"/>
    <dgm:cxn modelId="{3C0DEA20-19D1-4FE1-AECA-D345572D3E71}" srcId="{436D1FBA-DA88-46C2-984A-57071B0037B5}" destId="{832DEC37-3279-4E57-996E-603E96789B1D}" srcOrd="0" destOrd="0" parTransId="{5153B84A-51BD-4CD4-9510-9D07CA29C50A}" sibTransId="{6608B682-1AE9-410B-B975-D18929A6A75E}"/>
    <dgm:cxn modelId="{F4591F23-A9A3-4DC5-BD40-1BB0CB133DEF}" srcId="{564FD21E-7353-480F-9EE9-F33496A3CA42}" destId="{629FB4CA-844D-4471-9F4E-D72AD189CCB5}" srcOrd="0" destOrd="0" parTransId="{6F0540DD-E06B-44F0-8D6D-78A8C69D1CB0}" sibTransId="{F2443A02-D23C-44EB-A6BA-C4194E1392D7}"/>
    <dgm:cxn modelId="{ED64493F-D71C-4F82-8755-A1B149556653}" type="presOf" srcId="{832DEC37-3279-4E57-996E-603E96789B1D}" destId="{DBC0A849-3376-4396-A72B-1C3879A72FD2}" srcOrd="0" destOrd="0" presId="urn:microsoft.com/office/officeart/2005/8/layout/hList1"/>
    <dgm:cxn modelId="{8C948D5B-0767-4154-A467-E27BE8CBB2E4}" srcId="{721C2933-91BD-47CD-A06D-54AA33AFC7CE}" destId="{5C71F966-D1C4-4548-B5F3-5FF528D716A1}" srcOrd="0" destOrd="0" parTransId="{79C8E276-CC58-4216-867A-C462D726FDC9}" sibTransId="{558EBEC0-678F-4821-91C5-EB2DD261D2C8}"/>
    <dgm:cxn modelId="{8F6B8664-9758-4DAD-A93D-552046FA827D}" type="presOf" srcId="{564FD21E-7353-480F-9EE9-F33496A3CA42}" destId="{93552606-0998-416E-9FCC-0DEBAA2E20DA}" srcOrd="0" destOrd="0" presId="urn:microsoft.com/office/officeart/2005/8/layout/hList1"/>
    <dgm:cxn modelId="{DE2F2172-BDA8-49E5-A1D0-CDAF46250092}" srcId="{E2856A04-13CB-4E8B-B167-6A872F749895}" destId="{4BE15897-93D3-4FC3-BA65-68F39107E622}" srcOrd="0" destOrd="0" parTransId="{C638E2A2-0C9C-401C-B07D-776E349A5AC7}" sibTransId="{8368FBEB-BF81-44BE-8A28-E8C6CFBBE266}"/>
    <dgm:cxn modelId="{185AE357-E99A-4F9A-AC08-6705A76C48C8}" type="presOf" srcId="{4BE15897-93D3-4FC3-BA65-68F39107E622}" destId="{29247775-7AE5-4BDE-A3F3-1DB329431F73}" srcOrd="0" destOrd="0" presId="urn:microsoft.com/office/officeart/2005/8/layout/hList1"/>
    <dgm:cxn modelId="{B985099A-51DD-4692-A94E-674849B530C6}" srcId="{7A905A3D-BBED-48BF-991A-B1FE42189034}" destId="{E2856A04-13CB-4E8B-B167-6A872F749895}" srcOrd="1" destOrd="0" parTransId="{86F83447-9678-4F8B-AF07-69D606754025}" sibTransId="{8F04F191-52B4-412C-B638-AF58204422B1}"/>
    <dgm:cxn modelId="{E77D0DA4-9E23-46F0-9884-3E17FD20DD1F}" type="presOf" srcId="{5BB63875-5C97-47B1-880B-2FC7361A3019}" destId="{7F109D4C-7483-463E-9D8E-16CDE469D7DC}" srcOrd="0" destOrd="0" presId="urn:microsoft.com/office/officeart/2005/8/layout/hList1"/>
    <dgm:cxn modelId="{80AFA8A4-3115-4467-A842-31C2A0AF2D7C}" type="presOf" srcId="{C19A5DBF-58C2-47CB-B821-730F4D7F18A7}" destId="{1EF9A264-56C5-4C68-A79D-85664D2DAE51}" srcOrd="0" destOrd="0" presId="urn:microsoft.com/office/officeart/2005/8/layout/hList1"/>
    <dgm:cxn modelId="{CCD55EA7-826C-427B-B72A-313634658207}" type="presOf" srcId="{436D1FBA-DA88-46C2-984A-57071B0037B5}" destId="{40CFFE82-EE4B-4138-9083-1B2D2B564BB7}" srcOrd="0" destOrd="0" presId="urn:microsoft.com/office/officeart/2005/8/layout/hList1"/>
    <dgm:cxn modelId="{2118C9AF-A010-4CE1-83A9-7F3375E9D6EA}" srcId="{7A905A3D-BBED-48BF-991A-B1FE42189034}" destId="{564FD21E-7353-480F-9EE9-F33496A3CA42}" srcOrd="4" destOrd="0" parTransId="{F72D447C-E018-45CD-890D-593837231D12}" sibTransId="{A5666193-6DCB-44A8-88EA-75196C31C994}"/>
    <dgm:cxn modelId="{6A0062C0-D033-4DC1-B53E-5432D606420F}" srcId="{7A905A3D-BBED-48BF-991A-B1FE42189034}" destId="{436D1FBA-DA88-46C2-984A-57071B0037B5}" srcOrd="0" destOrd="0" parTransId="{7119A20A-25FC-442E-AF25-E40E24D92414}" sibTransId="{27B582CB-CE4A-4437-A450-939C6CB137E2}"/>
    <dgm:cxn modelId="{368F83CA-5EEA-4C44-9F92-822D012CD821}" type="presOf" srcId="{629FB4CA-844D-4471-9F4E-D72AD189CCB5}" destId="{CFF97CB3-7E7B-43A6-8E49-1BA488FAC5A8}" srcOrd="0" destOrd="0" presId="urn:microsoft.com/office/officeart/2005/8/layout/hList1"/>
    <dgm:cxn modelId="{D942BCCC-4A27-4040-99D8-35868E20EEE8}" srcId="{C19A5DBF-58C2-47CB-B821-730F4D7F18A7}" destId="{5BB63875-5C97-47B1-880B-2FC7361A3019}" srcOrd="0" destOrd="0" parTransId="{57073EAE-F6AD-4631-BA2D-271E698C97D7}" sibTransId="{35460A23-16EC-4301-B83D-33B7F43B4769}"/>
    <dgm:cxn modelId="{14EB77E6-9EFC-4A3F-8725-F579E54E036B}" srcId="{7A905A3D-BBED-48BF-991A-B1FE42189034}" destId="{C19A5DBF-58C2-47CB-B821-730F4D7F18A7}" srcOrd="3" destOrd="0" parTransId="{8E2D7A62-2379-4BFE-8F72-BD505DD9EEB6}" sibTransId="{8F44A280-3CC7-457F-A2A6-E76A40393CD2}"/>
    <dgm:cxn modelId="{15EB9DEA-3AEA-4403-81B5-52AD4DF0A3ED}" type="presOf" srcId="{5C71F966-D1C4-4548-B5F3-5FF528D716A1}" destId="{73BFA986-4537-4872-9421-3A94F4ECDC24}" srcOrd="0" destOrd="0" presId="urn:microsoft.com/office/officeart/2005/8/layout/hList1"/>
    <dgm:cxn modelId="{66A4D3F0-611B-4F40-8894-01A9CA521B3B}" type="presOf" srcId="{721C2933-91BD-47CD-A06D-54AA33AFC7CE}" destId="{7C3BCCC9-E1F8-44E9-BE6D-A03D1C48E319}" srcOrd="0" destOrd="0" presId="urn:microsoft.com/office/officeart/2005/8/layout/hList1"/>
    <dgm:cxn modelId="{4ED21EFF-22DC-4945-A570-603A547808CE}" srcId="{7A905A3D-BBED-48BF-991A-B1FE42189034}" destId="{721C2933-91BD-47CD-A06D-54AA33AFC7CE}" srcOrd="2" destOrd="0" parTransId="{10BD0273-302E-43DF-95F9-9B74EB771194}" sibTransId="{AA45F2D4-62E7-4881-8732-1C8FCA5E605D}"/>
    <dgm:cxn modelId="{87E61A65-B638-41F6-B190-9C02A0F7195B}" type="presParOf" srcId="{1E98B3E3-78F5-45A1-9FCD-7F5C93319150}" destId="{3922B4DA-E2E9-4CB0-9E8D-2EB6BFDD97A7}" srcOrd="0" destOrd="0" presId="urn:microsoft.com/office/officeart/2005/8/layout/hList1"/>
    <dgm:cxn modelId="{4271CC85-80A2-4624-BA42-5DAD1158652A}" type="presParOf" srcId="{3922B4DA-E2E9-4CB0-9E8D-2EB6BFDD97A7}" destId="{40CFFE82-EE4B-4138-9083-1B2D2B564BB7}" srcOrd="0" destOrd="0" presId="urn:microsoft.com/office/officeart/2005/8/layout/hList1"/>
    <dgm:cxn modelId="{C7F7A4DC-FF07-4388-8486-59A64AE1F543}" type="presParOf" srcId="{3922B4DA-E2E9-4CB0-9E8D-2EB6BFDD97A7}" destId="{DBC0A849-3376-4396-A72B-1C3879A72FD2}" srcOrd="1" destOrd="0" presId="urn:microsoft.com/office/officeart/2005/8/layout/hList1"/>
    <dgm:cxn modelId="{B4940F03-AEB8-445B-AA02-132747A89AD8}" type="presParOf" srcId="{1E98B3E3-78F5-45A1-9FCD-7F5C93319150}" destId="{5A75132C-DA3C-45C1-BD03-BE650E02A618}" srcOrd="1" destOrd="0" presId="urn:microsoft.com/office/officeart/2005/8/layout/hList1"/>
    <dgm:cxn modelId="{0CD1B748-5A62-43F2-9EE5-487DA9A3C2F2}" type="presParOf" srcId="{1E98B3E3-78F5-45A1-9FCD-7F5C93319150}" destId="{FF9CD1B0-5E64-4B09-A3EF-A3F8DC03F58E}" srcOrd="2" destOrd="0" presId="urn:microsoft.com/office/officeart/2005/8/layout/hList1"/>
    <dgm:cxn modelId="{F01AE8A4-86A5-41C0-95C2-D8B840A6FFC0}" type="presParOf" srcId="{FF9CD1B0-5E64-4B09-A3EF-A3F8DC03F58E}" destId="{0DA272F1-52D9-49B4-BEC2-062465952F89}" srcOrd="0" destOrd="0" presId="urn:microsoft.com/office/officeart/2005/8/layout/hList1"/>
    <dgm:cxn modelId="{CE6FD9AA-3827-4285-8E1C-5083A2FC610F}" type="presParOf" srcId="{FF9CD1B0-5E64-4B09-A3EF-A3F8DC03F58E}" destId="{29247775-7AE5-4BDE-A3F3-1DB329431F73}" srcOrd="1" destOrd="0" presId="urn:microsoft.com/office/officeart/2005/8/layout/hList1"/>
    <dgm:cxn modelId="{7A150968-A3C3-49E5-996F-90EC598355B5}" type="presParOf" srcId="{1E98B3E3-78F5-45A1-9FCD-7F5C93319150}" destId="{B8AD2783-7E2B-49C4-86A6-C5FC675160F3}" srcOrd="3" destOrd="0" presId="urn:microsoft.com/office/officeart/2005/8/layout/hList1"/>
    <dgm:cxn modelId="{AC32723E-B22F-4E37-9A5D-104E92893954}" type="presParOf" srcId="{1E98B3E3-78F5-45A1-9FCD-7F5C93319150}" destId="{6CE99F28-C4AE-4482-A865-8CA4A70F2868}" srcOrd="4" destOrd="0" presId="urn:microsoft.com/office/officeart/2005/8/layout/hList1"/>
    <dgm:cxn modelId="{A0C4365A-A59B-4E42-A8CD-82A113D19C1A}" type="presParOf" srcId="{6CE99F28-C4AE-4482-A865-8CA4A70F2868}" destId="{7C3BCCC9-E1F8-44E9-BE6D-A03D1C48E319}" srcOrd="0" destOrd="0" presId="urn:microsoft.com/office/officeart/2005/8/layout/hList1"/>
    <dgm:cxn modelId="{F9A0E0A6-AC4F-4A22-9A5B-5C07819B3A0E}" type="presParOf" srcId="{6CE99F28-C4AE-4482-A865-8CA4A70F2868}" destId="{73BFA986-4537-4872-9421-3A94F4ECDC24}" srcOrd="1" destOrd="0" presId="urn:microsoft.com/office/officeart/2005/8/layout/hList1"/>
    <dgm:cxn modelId="{FDA1AF92-7B01-447F-8D5F-70FDB1ECE502}" type="presParOf" srcId="{1E98B3E3-78F5-45A1-9FCD-7F5C93319150}" destId="{20A6905C-EA69-4EA3-A417-91900EF24E82}" srcOrd="5" destOrd="0" presId="urn:microsoft.com/office/officeart/2005/8/layout/hList1"/>
    <dgm:cxn modelId="{89005279-DF6A-4481-8511-846DE9F39EA6}" type="presParOf" srcId="{1E98B3E3-78F5-45A1-9FCD-7F5C93319150}" destId="{D0053617-20C0-4D36-96E7-6A721AEF67F4}" srcOrd="6" destOrd="0" presId="urn:microsoft.com/office/officeart/2005/8/layout/hList1"/>
    <dgm:cxn modelId="{1598F0BA-7065-4526-948E-EE84AE2D278F}" type="presParOf" srcId="{D0053617-20C0-4D36-96E7-6A721AEF67F4}" destId="{1EF9A264-56C5-4C68-A79D-85664D2DAE51}" srcOrd="0" destOrd="0" presId="urn:microsoft.com/office/officeart/2005/8/layout/hList1"/>
    <dgm:cxn modelId="{B3F4A04D-120F-4392-A180-FD775DFADE7D}" type="presParOf" srcId="{D0053617-20C0-4D36-96E7-6A721AEF67F4}" destId="{7F109D4C-7483-463E-9D8E-16CDE469D7DC}" srcOrd="1" destOrd="0" presId="urn:microsoft.com/office/officeart/2005/8/layout/hList1"/>
    <dgm:cxn modelId="{A0A55896-3C73-4947-9191-2171DB7440A4}" type="presParOf" srcId="{1E98B3E3-78F5-45A1-9FCD-7F5C93319150}" destId="{EAE86FEC-E7A5-4E99-AABD-DFF3622FE52D}" srcOrd="7" destOrd="0" presId="urn:microsoft.com/office/officeart/2005/8/layout/hList1"/>
    <dgm:cxn modelId="{42D85D5D-B1AC-4211-AEF0-F04EA8997A3D}" type="presParOf" srcId="{1E98B3E3-78F5-45A1-9FCD-7F5C93319150}" destId="{82EA62D2-5B0B-4E11-8F11-9FA3F861DD1A}" srcOrd="8" destOrd="0" presId="urn:microsoft.com/office/officeart/2005/8/layout/hList1"/>
    <dgm:cxn modelId="{C3271B09-20E9-4ADB-BF2A-4E5695034BBE}" type="presParOf" srcId="{82EA62D2-5B0B-4E11-8F11-9FA3F861DD1A}" destId="{93552606-0998-416E-9FCC-0DEBAA2E20DA}" srcOrd="0" destOrd="0" presId="urn:microsoft.com/office/officeart/2005/8/layout/hList1"/>
    <dgm:cxn modelId="{435EE16C-D79F-4B14-BEFC-B7D14B019572}" type="presParOf" srcId="{82EA62D2-5B0B-4E11-8F11-9FA3F861DD1A}" destId="{CFF97CB3-7E7B-43A6-8E49-1BA488FAC5A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682BF-BC01-4BD4-B366-5F9488E8D9D6}">
      <dsp:nvSpPr>
        <dsp:cNvPr id="0" name=""/>
        <dsp:cNvSpPr/>
      </dsp:nvSpPr>
      <dsp:spPr>
        <a:xfrm>
          <a:off x="0" y="0"/>
          <a:ext cx="10972800" cy="6847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097E9-1DD5-4526-8703-8D3BFC5067C4}">
      <dsp:nvSpPr>
        <dsp:cNvPr id="0" name=""/>
        <dsp:cNvSpPr/>
      </dsp:nvSpPr>
      <dsp:spPr>
        <a:xfrm>
          <a:off x="207130" y="157278"/>
          <a:ext cx="376600" cy="376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D7BA1A-028B-479B-9BFD-A8D111838E20}">
      <dsp:nvSpPr>
        <dsp:cNvPr id="0" name=""/>
        <dsp:cNvSpPr/>
      </dsp:nvSpPr>
      <dsp:spPr>
        <a:xfrm>
          <a:off x="790861" y="3214"/>
          <a:ext cx="10181938"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100000"/>
            </a:lnSpc>
            <a:spcBef>
              <a:spcPct val="0"/>
            </a:spcBef>
            <a:spcAft>
              <a:spcPct val="35000"/>
            </a:spcAft>
            <a:buNone/>
          </a:pPr>
          <a:r>
            <a:rPr lang="en-US" sz="1900" b="0" i="0" kern="1200"/>
            <a:t>Rapid Summarization of Scientific Literature</a:t>
          </a:r>
          <a:endParaRPr lang="en-US" sz="1900" kern="1200"/>
        </a:p>
      </dsp:txBody>
      <dsp:txXfrm>
        <a:off x="790861" y="3214"/>
        <a:ext cx="10181938" cy="684728"/>
      </dsp:txXfrm>
    </dsp:sp>
    <dsp:sp modelId="{566009A6-CC82-41EB-A33B-3B52AE7BC31C}">
      <dsp:nvSpPr>
        <dsp:cNvPr id="0" name=""/>
        <dsp:cNvSpPr/>
      </dsp:nvSpPr>
      <dsp:spPr>
        <a:xfrm>
          <a:off x="0" y="859125"/>
          <a:ext cx="10972800" cy="6847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7D9EF4-6C4F-4E15-AD37-1191E6D36679}">
      <dsp:nvSpPr>
        <dsp:cNvPr id="0" name=""/>
        <dsp:cNvSpPr/>
      </dsp:nvSpPr>
      <dsp:spPr>
        <a:xfrm>
          <a:off x="207130" y="1013189"/>
          <a:ext cx="376600" cy="376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595347-C555-40A3-8166-2C4C6551B0BB}">
      <dsp:nvSpPr>
        <dsp:cNvPr id="0" name=""/>
        <dsp:cNvSpPr/>
      </dsp:nvSpPr>
      <dsp:spPr>
        <a:xfrm>
          <a:off x="790861" y="859125"/>
          <a:ext cx="10181938"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100000"/>
            </a:lnSpc>
            <a:spcBef>
              <a:spcPct val="0"/>
            </a:spcBef>
            <a:spcAft>
              <a:spcPct val="35000"/>
            </a:spcAft>
            <a:buNone/>
          </a:pPr>
          <a:r>
            <a:rPr lang="en-US" sz="1900" b="0" i="0" kern="1200"/>
            <a:t>Improved Medical Literature Review</a:t>
          </a:r>
          <a:endParaRPr lang="en-US" sz="1900" kern="1200"/>
        </a:p>
      </dsp:txBody>
      <dsp:txXfrm>
        <a:off x="790861" y="859125"/>
        <a:ext cx="10181938" cy="684728"/>
      </dsp:txXfrm>
    </dsp:sp>
    <dsp:sp modelId="{5E7CC3F3-5BF2-44BC-9DA3-9AF5E1F6112E}">
      <dsp:nvSpPr>
        <dsp:cNvPr id="0" name=""/>
        <dsp:cNvSpPr/>
      </dsp:nvSpPr>
      <dsp:spPr>
        <a:xfrm>
          <a:off x="0" y="1715035"/>
          <a:ext cx="10972800" cy="6847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F6BCA1-19C6-4BBA-8253-B42FC4B8D0BE}">
      <dsp:nvSpPr>
        <dsp:cNvPr id="0" name=""/>
        <dsp:cNvSpPr/>
      </dsp:nvSpPr>
      <dsp:spPr>
        <a:xfrm>
          <a:off x="207130" y="1869099"/>
          <a:ext cx="376600" cy="376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A1B32E-8E75-4F09-808E-003A516BB36D}">
      <dsp:nvSpPr>
        <dsp:cNvPr id="0" name=""/>
        <dsp:cNvSpPr/>
      </dsp:nvSpPr>
      <dsp:spPr>
        <a:xfrm>
          <a:off x="790861" y="1715035"/>
          <a:ext cx="10181938"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100000"/>
            </a:lnSpc>
            <a:spcBef>
              <a:spcPct val="0"/>
            </a:spcBef>
            <a:spcAft>
              <a:spcPct val="35000"/>
            </a:spcAft>
            <a:buNone/>
          </a:pPr>
          <a:r>
            <a:rPr lang="en-US" sz="1900" b="0" i="0" kern="1200"/>
            <a:t>Time Savings</a:t>
          </a:r>
          <a:endParaRPr lang="en-US" sz="1900" kern="1200"/>
        </a:p>
      </dsp:txBody>
      <dsp:txXfrm>
        <a:off x="790861" y="1715035"/>
        <a:ext cx="10181938" cy="684728"/>
      </dsp:txXfrm>
    </dsp:sp>
    <dsp:sp modelId="{68632E39-7E7C-4F54-871E-30898751D88E}">
      <dsp:nvSpPr>
        <dsp:cNvPr id="0" name=""/>
        <dsp:cNvSpPr/>
      </dsp:nvSpPr>
      <dsp:spPr>
        <a:xfrm>
          <a:off x="0" y="2570946"/>
          <a:ext cx="10972800" cy="6847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01B7AD-BBE7-4B14-AA3D-AB051328A034}">
      <dsp:nvSpPr>
        <dsp:cNvPr id="0" name=""/>
        <dsp:cNvSpPr/>
      </dsp:nvSpPr>
      <dsp:spPr>
        <a:xfrm>
          <a:off x="207130" y="2725010"/>
          <a:ext cx="376600" cy="3766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23CE6A-10F5-4CDC-B3E6-6069E1291CA6}">
      <dsp:nvSpPr>
        <dsp:cNvPr id="0" name=""/>
        <dsp:cNvSpPr/>
      </dsp:nvSpPr>
      <dsp:spPr>
        <a:xfrm>
          <a:off x="790861" y="2570946"/>
          <a:ext cx="10181938"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100000"/>
            </a:lnSpc>
            <a:spcBef>
              <a:spcPct val="0"/>
            </a:spcBef>
            <a:spcAft>
              <a:spcPct val="35000"/>
            </a:spcAft>
            <a:buNone/>
          </a:pPr>
          <a:r>
            <a:rPr lang="en-US" sz="1900" b="0" i="0" kern="1200"/>
            <a:t>Reduced Cognitive Load</a:t>
          </a:r>
          <a:endParaRPr lang="en-US" sz="1900" kern="1200"/>
        </a:p>
      </dsp:txBody>
      <dsp:txXfrm>
        <a:off x="790861" y="2570946"/>
        <a:ext cx="10181938" cy="684728"/>
      </dsp:txXfrm>
    </dsp:sp>
    <dsp:sp modelId="{ED5DF0E0-F1DD-449B-9F4B-6B64C639541E}">
      <dsp:nvSpPr>
        <dsp:cNvPr id="0" name=""/>
        <dsp:cNvSpPr/>
      </dsp:nvSpPr>
      <dsp:spPr>
        <a:xfrm>
          <a:off x="0" y="3426856"/>
          <a:ext cx="10972800" cy="68472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C50F3-624D-4EE6-B612-825FEF189847}">
      <dsp:nvSpPr>
        <dsp:cNvPr id="0" name=""/>
        <dsp:cNvSpPr/>
      </dsp:nvSpPr>
      <dsp:spPr>
        <a:xfrm>
          <a:off x="207130" y="3580920"/>
          <a:ext cx="376600" cy="3766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8BC33-BBB1-40C7-BB2E-A34924A87CDA}">
      <dsp:nvSpPr>
        <dsp:cNvPr id="0" name=""/>
        <dsp:cNvSpPr/>
      </dsp:nvSpPr>
      <dsp:spPr>
        <a:xfrm>
          <a:off x="790861" y="3426856"/>
          <a:ext cx="10181938" cy="684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467" tIns="72467" rIns="72467" bIns="72467" numCol="1" spcCol="1270" anchor="ctr" anchorCtr="0">
          <a:noAutofit/>
        </a:bodyPr>
        <a:lstStyle/>
        <a:p>
          <a:pPr marL="0" lvl="0" indent="0" algn="l" defTabSz="844550">
            <a:lnSpc>
              <a:spcPct val="100000"/>
            </a:lnSpc>
            <a:spcBef>
              <a:spcPct val="0"/>
            </a:spcBef>
            <a:spcAft>
              <a:spcPct val="35000"/>
            </a:spcAft>
            <a:buNone/>
          </a:pPr>
          <a:r>
            <a:rPr lang="en-US" sz="1900" kern="1200" dirty="0"/>
            <a:t>Coherent Summaries</a:t>
          </a:r>
        </a:p>
      </dsp:txBody>
      <dsp:txXfrm>
        <a:off x="790861" y="3426856"/>
        <a:ext cx="10181938" cy="684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22AA75-380E-48CD-ABE4-5E56EF0727C1}">
      <dsp:nvSpPr>
        <dsp:cNvPr id="0" name=""/>
        <dsp:cNvSpPr/>
      </dsp:nvSpPr>
      <dsp:spPr>
        <a:xfrm>
          <a:off x="0" y="288412"/>
          <a:ext cx="2423975" cy="96959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Data Sourcing and Integration</a:t>
          </a:r>
        </a:p>
      </dsp:txBody>
      <dsp:txXfrm>
        <a:off x="0" y="288412"/>
        <a:ext cx="2423975" cy="969590"/>
      </dsp:txXfrm>
    </dsp:sp>
    <dsp:sp modelId="{A33BD10E-7CEE-4645-98BF-2A1FAC5D38DA}">
      <dsp:nvSpPr>
        <dsp:cNvPr id="0" name=""/>
        <dsp:cNvSpPr/>
      </dsp:nvSpPr>
      <dsp:spPr>
        <a:xfrm>
          <a:off x="4031" y="1276812"/>
          <a:ext cx="2423975" cy="2854800"/>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b="0" kern="1200" dirty="0"/>
        </a:p>
        <a:p>
          <a:pPr marL="114300" lvl="1" indent="-114300" algn="l" defTabSz="622300">
            <a:lnSpc>
              <a:spcPct val="90000"/>
            </a:lnSpc>
            <a:spcBef>
              <a:spcPct val="0"/>
            </a:spcBef>
            <a:spcAft>
              <a:spcPct val="15000"/>
            </a:spcAft>
            <a:buChar char="•"/>
          </a:pPr>
          <a:r>
            <a:rPr lang="en-US" sz="1400" kern="1200" dirty="0">
              <a:latin typeface="Arial"/>
              <a:ea typeface="+mn-ea"/>
              <a:cs typeface="Arial"/>
            </a:rPr>
            <a:t>Document Repository Integration </a:t>
          </a:r>
        </a:p>
        <a:p>
          <a:pPr marL="114300" lvl="1" indent="-114300" algn="l" defTabSz="622300">
            <a:lnSpc>
              <a:spcPct val="90000"/>
            </a:lnSpc>
            <a:spcBef>
              <a:spcPct val="0"/>
            </a:spcBef>
            <a:spcAft>
              <a:spcPct val="15000"/>
            </a:spcAft>
            <a:buChar char="•"/>
          </a:pPr>
          <a:r>
            <a:rPr lang="en-US" sz="1400" kern="1200" dirty="0">
              <a:latin typeface="Arial"/>
              <a:ea typeface="+mn-ea"/>
              <a:cs typeface="Arial"/>
            </a:rPr>
            <a:t>Build Data sourcing Pipelines</a:t>
          </a:r>
        </a:p>
        <a:p>
          <a:pPr marL="114300" lvl="1" indent="-114300" algn="l" defTabSz="622300">
            <a:lnSpc>
              <a:spcPct val="90000"/>
            </a:lnSpc>
            <a:spcBef>
              <a:spcPct val="0"/>
            </a:spcBef>
            <a:spcAft>
              <a:spcPct val="15000"/>
            </a:spcAft>
            <a:buChar char="•"/>
          </a:pPr>
          <a:r>
            <a:rPr lang="en-US" sz="1400" kern="1200" dirty="0">
              <a:latin typeface="Arial"/>
              <a:ea typeface="+mn-ea"/>
              <a:cs typeface="Arial"/>
            </a:rPr>
            <a:t>Data Security</a:t>
          </a:r>
        </a:p>
        <a:p>
          <a:pPr marL="114300" lvl="1" indent="-114300" algn="l" defTabSz="622300">
            <a:lnSpc>
              <a:spcPct val="90000"/>
            </a:lnSpc>
            <a:spcBef>
              <a:spcPct val="0"/>
            </a:spcBef>
            <a:spcAft>
              <a:spcPct val="15000"/>
            </a:spcAft>
            <a:buChar char="•"/>
          </a:pPr>
          <a:r>
            <a:rPr lang="en-US" sz="1400" i="1" kern="1200" dirty="0">
              <a:solidFill>
                <a:schemeClr val="bg1">
                  <a:lumMod val="50000"/>
                </a:schemeClr>
              </a:solidFill>
              <a:latin typeface="Arial"/>
              <a:ea typeface="+mn-ea"/>
              <a:cs typeface="Arial"/>
            </a:rPr>
            <a:t>Integration with external sources(Ex: PubMed)</a:t>
          </a:r>
        </a:p>
      </dsp:txBody>
      <dsp:txXfrm>
        <a:off x="4031" y="1276812"/>
        <a:ext cx="2423975" cy="2854800"/>
      </dsp:txXfrm>
    </dsp:sp>
    <dsp:sp modelId="{C7A6000E-8657-448A-B716-BD7482A5541D}">
      <dsp:nvSpPr>
        <dsp:cNvPr id="0" name=""/>
        <dsp:cNvSpPr/>
      </dsp:nvSpPr>
      <dsp:spPr>
        <a:xfrm>
          <a:off x="2767363" y="307222"/>
          <a:ext cx="2423975" cy="96959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Customize and Optimize</a:t>
          </a:r>
        </a:p>
      </dsp:txBody>
      <dsp:txXfrm>
        <a:off x="2767363" y="307222"/>
        <a:ext cx="2423975" cy="969590"/>
      </dsp:txXfrm>
    </dsp:sp>
    <dsp:sp modelId="{F26A5F79-5674-451C-916F-4550D658202F}">
      <dsp:nvSpPr>
        <dsp:cNvPr id="0" name=""/>
        <dsp:cNvSpPr/>
      </dsp:nvSpPr>
      <dsp:spPr>
        <a:xfrm>
          <a:off x="2767363" y="1276812"/>
          <a:ext cx="2423975" cy="2854800"/>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0" algn="l" defTabSz="622300">
            <a:lnSpc>
              <a:spcPct val="90000"/>
            </a:lnSpc>
            <a:spcBef>
              <a:spcPct val="0"/>
            </a:spcBef>
            <a:spcAft>
              <a:spcPct val="15000"/>
            </a:spcAft>
            <a:buFont typeface="Arial" panose="020B0604020202020204" pitchFamily="34" charset="0"/>
            <a:buNone/>
          </a:pPr>
          <a:endParaRPr lang="en-US" sz="1400" kern="1200" dirty="0"/>
        </a:p>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Search Optimization</a:t>
          </a:r>
          <a:endParaRPr lang="en-US" sz="1400" kern="1200" dirty="0"/>
        </a:p>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Enhanced Prompt        Engineering</a:t>
          </a:r>
          <a:endParaRPr lang="en-US" sz="1400" kern="1200" dirty="0"/>
        </a:p>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Business Rule fine tuning</a:t>
          </a:r>
          <a:endParaRPr lang="en-US" sz="1400" kern="1200" dirty="0"/>
        </a:p>
        <a:p>
          <a:pPr marL="114300" lvl="1" indent="0" algn="l" defTabSz="622300">
            <a:lnSpc>
              <a:spcPct val="90000"/>
            </a:lnSpc>
            <a:spcBef>
              <a:spcPct val="0"/>
            </a:spcBef>
            <a:spcAft>
              <a:spcPct val="15000"/>
            </a:spcAft>
            <a:buFont typeface="Arial" panose="020B0604020202020204" pitchFamily="34" charset="0"/>
            <a:buChar char="•"/>
          </a:pPr>
          <a:r>
            <a:rPr lang="en-US" sz="1400" kern="1200" dirty="0">
              <a:latin typeface="Arial"/>
              <a:ea typeface="+mj-ea"/>
              <a:cs typeface="Arial"/>
            </a:rPr>
            <a:t> Context Narrowing and Tagging</a:t>
          </a:r>
          <a:endParaRPr lang="en-US" sz="1400" kern="1200" dirty="0"/>
        </a:p>
        <a:p>
          <a:pPr marL="114300" lvl="1" indent="0" algn="l" defTabSz="622300">
            <a:lnSpc>
              <a:spcPct val="90000"/>
            </a:lnSpc>
            <a:spcBef>
              <a:spcPct val="0"/>
            </a:spcBef>
            <a:spcAft>
              <a:spcPct val="15000"/>
            </a:spcAft>
            <a:buChar char="•"/>
          </a:pPr>
          <a:r>
            <a:rPr lang="en-US" sz="1400" kern="1200" dirty="0"/>
            <a:t> Scalability and Performance </a:t>
          </a:r>
        </a:p>
        <a:p>
          <a:pPr marL="114300" lvl="1" indent="-114300" algn="l" defTabSz="622300">
            <a:lnSpc>
              <a:spcPct val="90000"/>
            </a:lnSpc>
            <a:spcBef>
              <a:spcPct val="0"/>
            </a:spcBef>
            <a:spcAft>
              <a:spcPct val="15000"/>
            </a:spcAft>
            <a:buFont typeface="Arial" panose="020B0604020202020204" pitchFamily="34" charset="0"/>
            <a:buChar char="•"/>
          </a:pPr>
          <a:r>
            <a:rPr lang="en-US" sz="1400" i="1" kern="1200" dirty="0">
              <a:solidFill>
                <a:schemeClr val="bg1">
                  <a:lumMod val="50000"/>
                </a:schemeClr>
              </a:solidFill>
              <a:latin typeface="Arial"/>
              <a:ea typeface="+mn-ea"/>
              <a:cs typeface="Arial"/>
            </a:rPr>
            <a:t>Multi-Modal capabilities</a:t>
          </a:r>
        </a:p>
        <a:p>
          <a:pPr marL="114300" lvl="1" indent="-114300" algn="l" defTabSz="622300">
            <a:lnSpc>
              <a:spcPct val="90000"/>
            </a:lnSpc>
            <a:spcBef>
              <a:spcPct val="0"/>
            </a:spcBef>
            <a:spcAft>
              <a:spcPct val="15000"/>
            </a:spcAft>
            <a:buFont typeface="Arial" panose="020B0604020202020204" pitchFamily="34" charset="0"/>
            <a:buChar char="•"/>
          </a:pPr>
          <a:r>
            <a:rPr lang="en-US" sz="1400" i="1" kern="1200" dirty="0">
              <a:solidFill>
                <a:schemeClr val="bg1">
                  <a:lumMod val="50000"/>
                </a:schemeClr>
              </a:solidFill>
              <a:latin typeface="Arial"/>
              <a:ea typeface="+mn-ea"/>
              <a:cs typeface="Arial"/>
            </a:rPr>
            <a:t>Long-term Memory  </a:t>
          </a:r>
        </a:p>
      </dsp:txBody>
      <dsp:txXfrm>
        <a:off x="2767363" y="1276812"/>
        <a:ext cx="2423975" cy="2854800"/>
      </dsp:txXfrm>
    </dsp:sp>
    <dsp:sp modelId="{D7B4932D-7E88-4C30-B039-B486F3588289}">
      <dsp:nvSpPr>
        <dsp:cNvPr id="0" name=""/>
        <dsp:cNvSpPr/>
      </dsp:nvSpPr>
      <dsp:spPr>
        <a:xfrm>
          <a:off x="5530695" y="307222"/>
          <a:ext cx="2423975" cy="96959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UI Enhancements and Deployment</a:t>
          </a:r>
        </a:p>
      </dsp:txBody>
      <dsp:txXfrm>
        <a:off x="5530695" y="307222"/>
        <a:ext cx="2423975" cy="969590"/>
      </dsp:txXfrm>
    </dsp:sp>
    <dsp:sp modelId="{9B7BBB7D-AA93-4D2A-A2F5-C82999C96643}">
      <dsp:nvSpPr>
        <dsp:cNvPr id="0" name=""/>
        <dsp:cNvSpPr/>
      </dsp:nvSpPr>
      <dsp:spPr>
        <a:xfrm>
          <a:off x="5530695" y="1276812"/>
          <a:ext cx="2423975" cy="2854800"/>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sz="1800" kern="1200" dirty="0"/>
        </a:p>
        <a:p>
          <a:pPr marL="114300" lvl="1" indent="-114300" algn="l" defTabSz="622300">
            <a:lnSpc>
              <a:spcPct val="90000"/>
            </a:lnSpc>
            <a:spcBef>
              <a:spcPct val="0"/>
            </a:spcBef>
            <a:spcAft>
              <a:spcPct val="15000"/>
            </a:spcAft>
            <a:buChar char="•"/>
          </a:pPr>
          <a:r>
            <a:rPr lang="en-US" sz="1400" kern="1200">
              <a:latin typeface="Arial"/>
              <a:ea typeface="+mn-ea"/>
              <a:cs typeface="Arial"/>
            </a:rPr>
            <a:t>UI and UX design </a:t>
          </a:r>
          <a:endParaRPr lang="en-US" sz="1400" kern="1200" dirty="0">
            <a:latin typeface="Arial"/>
            <a:ea typeface="+mn-ea"/>
            <a:cs typeface="Arial"/>
          </a:endParaRPr>
        </a:p>
        <a:p>
          <a:pPr marL="114300" lvl="1" indent="-114300" algn="l" defTabSz="622300">
            <a:lnSpc>
              <a:spcPct val="90000"/>
            </a:lnSpc>
            <a:spcBef>
              <a:spcPct val="0"/>
            </a:spcBef>
            <a:spcAft>
              <a:spcPct val="15000"/>
            </a:spcAft>
            <a:buChar char="•"/>
          </a:pPr>
          <a:r>
            <a:rPr lang="en-US" sz="1400" kern="1200" dirty="0">
              <a:latin typeface="Arial"/>
              <a:ea typeface="+mn-ea"/>
              <a:cs typeface="Arial"/>
            </a:rPr>
            <a:t>Navigation and asset tagging</a:t>
          </a:r>
        </a:p>
        <a:p>
          <a:pPr marL="114300" lvl="1" indent="-114300" algn="l" defTabSz="622300">
            <a:lnSpc>
              <a:spcPct val="90000"/>
            </a:lnSpc>
            <a:spcBef>
              <a:spcPct val="0"/>
            </a:spcBef>
            <a:spcAft>
              <a:spcPct val="15000"/>
            </a:spcAft>
            <a:buChar char="•"/>
          </a:pPr>
          <a:r>
            <a:rPr lang="en-US" sz="1400" kern="1200" dirty="0">
              <a:latin typeface="Arial"/>
              <a:ea typeface="+mn-ea"/>
              <a:cs typeface="Arial"/>
            </a:rPr>
            <a:t>Authentication: SSO Integration</a:t>
          </a:r>
        </a:p>
        <a:p>
          <a:pPr marL="114300" lvl="1" indent="-114300" algn="l" defTabSz="622300">
            <a:lnSpc>
              <a:spcPct val="90000"/>
            </a:lnSpc>
            <a:spcBef>
              <a:spcPct val="0"/>
            </a:spcBef>
            <a:spcAft>
              <a:spcPct val="15000"/>
            </a:spcAft>
            <a:buChar char="•"/>
          </a:pPr>
          <a:r>
            <a:rPr lang="en-US" sz="1400" kern="1200" dirty="0">
              <a:solidFill>
                <a:schemeClr val="bg1">
                  <a:lumMod val="50000"/>
                </a:schemeClr>
              </a:solidFill>
              <a:latin typeface="Arial"/>
              <a:ea typeface="+mn-ea"/>
              <a:cs typeface="Arial"/>
            </a:rPr>
            <a:t>Feedback mechanism</a:t>
          </a:r>
        </a:p>
        <a:p>
          <a:pPr marL="114300" lvl="1" indent="-114300" algn="l" defTabSz="622300">
            <a:lnSpc>
              <a:spcPct val="90000"/>
            </a:lnSpc>
            <a:spcBef>
              <a:spcPct val="0"/>
            </a:spcBef>
            <a:spcAft>
              <a:spcPct val="15000"/>
            </a:spcAft>
            <a:buChar char="•"/>
          </a:pPr>
          <a:r>
            <a:rPr lang="en-US" sz="1400" i="1" kern="1200" dirty="0">
              <a:solidFill>
                <a:schemeClr val="bg1">
                  <a:lumMod val="50000"/>
                </a:schemeClr>
              </a:solidFill>
              <a:latin typeface="Arial"/>
              <a:ea typeface="+mn-ea"/>
              <a:cs typeface="Arial"/>
            </a:rPr>
            <a:t>Access Control (Product, Geography )</a:t>
          </a:r>
        </a:p>
        <a:p>
          <a:pPr marL="114300" lvl="1" indent="-114300" algn="l" defTabSz="622300">
            <a:lnSpc>
              <a:spcPct val="90000"/>
            </a:lnSpc>
            <a:spcBef>
              <a:spcPct val="0"/>
            </a:spcBef>
            <a:spcAft>
              <a:spcPct val="15000"/>
            </a:spcAft>
            <a:buChar char="•"/>
          </a:pPr>
          <a:r>
            <a:rPr lang="en-US" sz="1400" i="1" kern="1200" dirty="0">
              <a:solidFill>
                <a:schemeClr val="bg1">
                  <a:lumMod val="50000"/>
                </a:schemeClr>
              </a:solidFill>
              <a:latin typeface="Arial"/>
              <a:ea typeface="+mn-ea"/>
              <a:cs typeface="Arial"/>
            </a:rPr>
            <a:t>Ability to save History </a:t>
          </a:r>
        </a:p>
        <a:p>
          <a:pPr marL="228600" lvl="1" indent="-228600" algn="l" defTabSz="933450">
            <a:lnSpc>
              <a:spcPct val="90000"/>
            </a:lnSpc>
            <a:spcBef>
              <a:spcPct val="0"/>
            </a:spcBef>
            <a:spcAft>
              <a:spcPct val="15000"/>
            </a:spcAft>
            <a:buChar char="•"/>
          </a:pPr>
          <a:endParaRPr lang="en-US" sz="2100" kern="1200" dirty="0"/>
        </a:p>
      </dsp:txBody>
      <dsp:txXfrm>
        <a:off x="5530695" y="1276812"/>
        <a:ext cx="2423975" cy="2854800"/>
      </dsp:txXfrm>
    </dsp:sp>
    <dsp:sp modelId="{4349615C-474C-4414-88C7-D73BC5A66475}">
      <dsp:nvSpPr>
        <dsp:cNvPr id="0" name=""/>
        <dsp:cNvSpPr/>
      </dsp:nvSpPr>
      <dsp:spPr>
        <a:xfrm>
          <a:off x="8294027" y="307222"/>
          <a:ext cx="2423975" cy="96959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Stable State</a:t>
          </a:r>
        </a:p>
      </dsp:txBody>
      <dsp:txXfrm>
        <a:off x="8294027" y="307222"/>
        <a:ext cx="2423975" cy="969590"/>
      </dsp:txXfrm>
    </dsp:sp>
    <dsp:sp modelId="{FDC98785-37C2-4590-BB03-BB67303C11D1}">
      <dsp:nvSpPr>
        <dsp:cNvPr id="0" name=""/>
        <dsp:cNvSpPr/>
      </dsp:nvSpPr>
      <dsp:spPr>
        <a:xfrm>
          <a:off x="8294027" y="1276812"/>
          <a:ext cx="2423975" cy="2854800"/>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a:p>
          <a:pPr marL="114300" lvl="1" indent="-114300" algn="l" defTabSz="622300">
            <a:lnSpc>
              <a:spcPct val="90000"/>
            </a:lnSpc>
            <a:spcBef>
              <a:spcPct val="0"/>
            </a:spcBef>
            <a:spcAft>
              <a:spcPct val="15000"/>
            </a:spcAft>
            <a:buChar char="•"/>
          </a:pPr>
          <a:r>
            <a:rPr lang="en-US" sz="1400" kern="1200" dirty="0">
              <a:latin typeface="Arial"/>
              <a:ea typeface="+mn-ea"/>
              <a:cs typeface="Arial"/>
            </a:rPr>
            <a:t>Training End Users</a:t>
          </a:r>
        </a:p>
        <a:p>
          <a:pPr marL="114300" lvl="1" indent="-114300" algn="l" defTabSz="622300">
            <a:lnSpc>
              <a:spcPct val="90000"/>
            </a:lnSpc>
            <a:spcBef>
              <a:spcPct val="0"/>
            </a:spcBef>
            <a:spcAft>
              <a:spcPct val="15000"/>
            </a:spcAft>
            <a:buChar char="•"/>
          </a:pPr>
          <a:r>
            <a:rPr lang="en-US" sz="1400" kern="1200" dirty="0">
              <a:latin typeface="Arial"/>
              <a:ea typeface="+mn-ea"/>
              <a:cs typeface="Arial"/>
            </a:rPr>
            <a:t>Operations Model</a:t>
          </a:r>
        </a:p>
        <a:p>
          <a:pPr marL="114300" lvl="1" indent="-114300" algn="l" defTabSz="622300">
            <a:lnSpc>
              <a:spcPct val="90000"/>
            </a:lnSpc>
            <a:spcBef>
              <a:spcPct val="0"/>
            </a:spcBef>
            <a:spcAft>
              <a:spcPct val="15000"/>
            </a:spcAft>
            <a:buChar char="•"/>
          </a:pPr>
          <a:r>
            <a:rPr lang="en-US" sz="1400" kern="1200" dirty="0">
              <a:solidFill>
                <a:schemeClr val="bg1">
                  <a:lumMod val="50000"/>
                </a:schemeClr>
              </a:solidFill>
              <a:latin typeface="Arial"/>
              <a:ea typeface="+mn-ea"/>
              <a:cs typeface="Arial"/>
            </a:rPr>
            <a:t>Model Monitoring and drift tracking</a:t>
          </a:r>
        </a:p>
        <a:p>
          <a:pPr marL="228600" lvl="1" indent="-228600" algn="l" defTabSz="977900">
            <a:lnSpc>
              <a:spcPct val="90000"/>
            </a:lnSpc>
            <a:spcBef>
              <a:spcPct val="0"/>
            </a:spcBef>
            <a:spcAft>
              <a:spcPct val="15000"/>
            </a:spcAft>
            <a:buChar char="•"/>
          </a:pPr>
          <a:endParaRPr lang="en-US" sz="2200" kern="1200" dirty="0"/>
        </a:p>
      </dsp:txBody>
      <dsp:txXfrm>
        <a:off x="8294027" y="1276812"/>
        <a:ext cx="2423975"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CFFE82-EE4B-4138-9083-1B2D2B564BB7}">
      <dsp:nvSpPr>
        <dsp:cNvPr id="0" name=""/>
        <dsp:cNvSpPr/>
      </dsp:nvSpPr>
      <dsp:spPr>
        <a:xfrm>
          <a:off x="5160" y="372870"/>
          <a:ext cx="1978041" cy="76166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a:t>Improved efficiency</a:t>
          </a:r>
          <a:endParaRPr lang="en-US" sz="2200" kern="1200"/>
        </a:p>
      </dsp:txBody>
      <dsp:txXfrm>
        <a:off x="5160" y="372870"/>
        <a:ext cx="1978041" cy="761663"/>
      </dsp:txXfrm>
    </dsp:sp>
    <dsp:sp modelId="{DBC0A849-3376-4396-A72B-1C3879A72FD2}">
      <dsp:nvSpPr>
        <dsp:cNvPr id="0" name=""/>
        <dsp:cNvSpPr/>
      </dsp:nvSpPr>
      <dsp:spPr>
        <a:xfrm>
          <a:off x="5160" y="1134534"/>
          <a:ext cx="1978041" cy="338844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dirty="0"/>
            <a:t>Improved efficiency and speed in searching and summarizing large volumes of medical literature and data.</a:t>
          </a:r>
          <a:endParaRPr lang="en-US" sz="1600" b="0" i="0" kern="1200" dirty="0">
            <a:latin typeface="Arial"/>
            <a:ea typeface="+mn-ea"/>
            <a:cs typeface="+mn-cs"/>
          </a:endParaRPr>
        </a:p>
      </dsp:txBody>
      <dsp:txXfrm>
        <a:off x="5160" y="1134534"/>
        <a:ext cx="1978041" cy="3388445"/>
      </dsp:txXfrm>
    </dsp:sp>
    <dsp:sp modelId="{0DA272F1-52D9-49B4-BEC2-062465952F89}">
      <dsp:nvSpPr>
        <dsp:cNvPr id="0" name=""/>
        <dsp:cNvSpPr/>
      </dsp:nvSpPr>
      <dsp:spPr>
        <a:xfrm>
          <a:off x="2260127" y="372870"/>
          <a:ext cx="1978041" cy="76166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b="0" i="0" kern="1200"/>
            <a:t>Coherent Summaries </a:t>
          </a:r>
          <a:endParaRPr lang="en-US" sz="2200" kern="1200"/>
        </a:p>
      </dsp:txBody>
      <dsp:txXfrm>
        <a:off x="2260127" y="372870"/>
        <a:ext cx="1978041" cy="761663"/>
      </dsp:txXfrm>
    </dsp:sp>
    <dsp:sp modelId="{29247775-7AE5-4BDE-A3F3-1DB329431F73}">
      <dsp:nvSpPr>
        <dsp:cNvPr id="0" name=""/>
        <dsp:cNvSpPr/>
      </dsp:nvSpPr>
      <dsp:spPr>
        <a:xfrm>
          <a:off x="2260127" y="1134534"/>
          <a:ext cx="1978041" cy="338844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Ability to synthesize information from multiple sources into coherent summaries and reports. Generative AI can integrate findings from diverse studies and data sources into comprehensive overviews</a:t>
          </a:r>
          <a:endParaRPr lang="en-US" sz="1600" kern="1200" dirty="0"/>
        </a:p>
      </dsp:txBody>
      <dsp:txXfrm>
        <a:off x="2260127" y="1134534"/>
        <a:ext cx="1978041" cy="3388445"/>
      </dsp:txXfrm>
    </dsp:sp>
    <dsp:sp modelId="{7C3BCCC9-E1F8-44E9-BE6D-A03D1C48E319}">
      <dsp:nvSpPr>
        <dsp:cNvPr id="0" name=""/>
        <dsp:cNvSpPr/>
      </dsp:nvSpPr>
      <dsp:spPr>
        <a:xfrm>
          <a:off x="4515094" y="372870"/>
          <a:ext cx="1978041" cy="76166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Coverage</a:t>
          </a:r>
        </a:p>
      </dsp:txBody>
      <dsp:txXfrm>
        <a:off x="4515094" y="372870"/>
        <a:ext cx="1978041" cy="761663"/>
      </dsp:txXfrm>
    </dsp:sp>
    <dsp:sp modelId="{73BFA986-4537-4872-9421-3A94F4ECDC24}">
      <dsp:nvSpPr>
        <dsp:cNvPr id="0" name=""/>
        <dsp:cNvSpPr/>
      </dsp:nvSpPr>
      <dsp:spPr>
        <a:xfrm>
          <a:off x="4515094" y="1134534"/>
          <a:ext cx="1978041" cy="338844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Identification of relevant studies and data that may have been missed in traditional searches due to the broad scope and language understanding capabilities of generative AI models</a:t>
          </a:r>
          <a:endParaRPr lang="en-US" sz="1600" kern="1200" dirty="0"/>
        </a:p>
      </dsp:txBody>
      <dsp:txXfrm>
        <a:off x="4515094" y="1134534"/>
        <a:ext cx="1978041" cy="3388445"/>
      </dsp:txXfrm>
    </dsp:sp>
    <dsp:sp modelId="{1EF9A264-56C5-4C68-A79D-85664D2DAE51}">
      <dsp:nvSpPr>
        <dsp:cNvPr id="0" name=""/>
        <dsp:cNvSpPr/>
      </dsp:nvSpPr>
      <dsp:spPr>
        <a:xfrm>
          <a:off x="6770061" y="372870"/>
          <a:ext cx="1978041" cy="76166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Pattern Detection</a:t>
          </a:r>
        </a:p>
      </dsp:txBody>
      <dsp:txXfrm>
        <a:off x="6770061" y="372870"/>
        <a:ext cx="1978041" cy="761663"/>
      </dsp:txXfrm>
    </dsp:sp>
    <dsp:sp modelId="{7F109D4C-7483-463E-9D8E-16CDE469D7DC}">
      <dsp:nvSpPr>
        <dsp:cNvPr id="0" name=""/>
        <dsp:cNvSpPr/>
      </dsp:nvSpPr>
      <dsp:spPr>
        <a:xfrm>
          <a:off x="6770061" y="1134534"/>
          <a:ext cx="1978041" cy="338844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Potential to uncover novel connections and insights by analyzing patterns across large datasets that would be difficult for humans to discern</a:t>
          </a:r>
          <a:endParaRPr lang="en-US" sz="1600" kern="1200" dirty="0"/>
        </a:p>
      </dsp:txBody>
      <dsp:txXfrm>
        <a:off x="6770061" y="1134534"/>
        <a:ext cx="1978041" cy="3388445"/>
      </dsp:txXfrm>
    </dsp:sp>
    <dsp:sp modelId="{93552606-0998-416E-9FCC-0DEBAA2E20DA}">
      <dsp:nvSpPr>
        <dsp:cNvPr id="0" name=""/>
        <dsp:cNvSpPr/>
      </dsp:nvSpPr>
      <dsp:spPr>
        <a:xfrm>
          <a:off x="9025028" y="372870"/>
          <a:ext cx="1978041" cy="76166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a:t>Automated Drafts</a:t>
          </a:r>
        </a:p>
      </dsp:txBody>
      <dsp:txXfrm>
        <a:off x="9025028" y="372870"/>
        <a:ext cx="1978041" cy="761663"/>
      </dsp:txXfrm>
    </dsp:sp>
    <dsp:sp modelId="{CFF97CB3-7E7B-43A6-8E49-1BA488FAC5A8}">
      <dsp:nvSpPr>
        <dsp:cNvPr id="0" name=""/>
        <dsp:cNvSpPr/>
      </dsp:nvSpPr>
      <dsp:spPr>
        <a:xfrm>
          <a:off x="9025028" y="1134534"/>
          <a:ext cx="1978041" cy="3388445"/>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Automated generation of initial drafts of documents like literature reviews, which can then be refined and edited by human experts, streamlining the writing process.</a:t>
          </a:r>
          <a:endParaRPr lang="en-US" sz="1600" kern="1200" dirty="0"/>
        </a:p>
      </dsp:txBody>
      <dsp:txXfrm>
        <a:off x="9025028" y="1134534"/>
        <a:ext cx="1978041" cy="3388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1EFD9-5A86-4483-A661-0FA3C96D7E1D}" type="datetimeFigureOut">
              <a:t>5/31/2024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88A66-D23F-44B4-91F1-F92681EA0246}" type="slidenum">
              <a:t>‹#›</a:t>
            </a:fld>
            <a:endParaRPr lang="en-US"/>
          </a:p>
        </p:txBody>
      </p:sp>
    </p:spTree>
    <p:extLst>
      <p:ext uri="{BB962C8B-B14F-4D97-AF65-F5344CB8AC3E}">
        <p14:creationId xmlns:p14="http://schemas.microsoft.com/office/powerpoint/2010/main" val="1481566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93738"/>
            <a:ext cx="6153150" cy="346233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890EEA8-31CC-45DF-B38A-DC9C7F94EB2A}" type="slidenum">
              <a:rPr lang="en-US" smtClean="0"/>
              <a:pPr>
                <a:defRPr/>
              </a:pPr>
              <a:t>1</a:t>
            </a:fld>
            <a:endParaRPr lang="en-US"/>
          </a:p>
        </p:txBody>
      </p:sp>
    </p:spTree>
    <p:extLst>
      <p:ext uri="{BB962C8B-B14F-4D97-AF65-F5344CB8AC3E}">
        <p14:creationId xmlns:p14="http://schemas.microsoft.com/office/powerpoint/2010/main" val="952099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2</a:t>
            </a:fld>
            <a:endParaRPr lang="en-US"/>
          </a:p>
        </p:txBody>
      </p:sp>
    </p:spTree>
    <p:extLst>
      <p:ext uri="{BB962C8B-B14F-4D97-AF65-F5344CB8AC3E}">
        <p14:creationId xmlns:p14="http://schemas.microsoft.com/office/powerpoint/2010/main" val="54169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3</a:t>
            </a:fld>
            <a:endParaRPr lang="en-US"/>
          </a:p>
        </p:txBody>
      </p:sp>
    </p:spTree>
    <p:extLst>
      <p:ext uri="{BB962C8B-B14F-4D97-AF65-F5344CB8AC3E}">
        <p14:creationId xmlns:p14="http://schemas.microsoft.com/office/powerpoint/2010/main" val="97930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4</a:t>
            </a:fld>
            <a:endParaRPr lang="en-US"/>
          </a:p>
        </p:txBody>
      </p:sp>
    </p:spTree>
    <p:extLst>
      <p:ext uri="{BB962C8B-B14F-4D97-AF65-F5344CB8AC3E}">
        <p14:creationId xmlns:p14="http://schemas.microsoft.com/office/powerpoint/2010/main" val="206899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5</a:t>
            </a:fld>
            <a:endParaRPr lang="en-US"/>
          </a:p>
        </p:txBody>
      </p:sp>
    </p:spTree>
    <p:extLst>
      <p:ext uri="{BB962C8B-B14F-4D97-AF65-F5344CB8AC3E}">
        <p14:creationId xmlns:p14="http://schemas.microsoft.com/office/powerpoint/2010/main" val="31959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7</a:t>
            </a:fld>
            <a:endParaRPr lang="en-US"/>
          </a:p>
        </p:txBody>
      </p:sp>
    </p:spTree>
    <p:extLst>
      <p:ext uri="{BB962C8B-B14F-4D97-AF65-F5344CB8AC3E}">
        <p14:creationId xmlns:p14="http://schemas.microsoft.com/office/powerpoint/2010/main" val="169464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8</a:t>
            </a:fld>
            <a:endParaRPr lang="en-US"/>
          </a:p>
        </p:txBody>
      </p:sp>
    </p:spTree>
    <p:extLst>
      <p:ext uri="{BB962C8B-B14F-4D97-AF65-F5344CB8AC3E}">
        <p14:creationId xmlns:p14="http://schemas.microsoft.com/office/powerpoint/2010/main" val="281767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93738"/>
            <a:ext cx="6153150" cy="346233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0EEA8-31CC-45DF-B38A-DC9C7F94EB2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1958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888A66-D23F-44B4-91F1-F92681EA0246}" type="slidenum">
              <a:rPr lang="en-US" smtClean="0"/>
              <a:t>11</a:t>
            </a:fld>
            <a:endParaRPr lang="en-US"/>
          </a:p>
        </p:txBody>
      </p:sp>
    </p:spTree>
    <p:extLst>
      <p:ext uri="{BB962C8B-B14F-4D97-AF65-F5344CB8AC3E}">
        <p14:creationId xmlns:p14="http://schemas.microsoft.com/office/powerpoint/2010/main" val="644011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3.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pSp>
        <p:nvGrpSpPr>
          <p:cNvPr id="5" name="Group 4"/>
          <p:cNvGrpSpPr/>
          <p:nvPr userDrawn="1"/>
        </p:nvGrpSpPr>
        <p:grpSpPr>
          <a:xfrm>
            <a:off x="0" y="-16"/>
            <a:ext cx="12198096" cy="6496427"/>
            <a:chOff x="0" y="-16"/>
            <a:chExt cx="12198096" cy="6496427"/>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4656"/>
              <a:ext cx="12198096" cy="4801755"/>
            </a:xfrm>
            <a:prstGeom prst="rect">
              <a:avLst/>
            </a:prstGeom>
          </p:spPr>
        </p:pic>
        <p:sp>
          <p:nvSpPr>
            <p:cNvPr id="7" name="Rectangle 6"/>
            <p:cNvSpPr/>
            <p:nvPr userDrawn="1"/>
          </p:nvSpPr>
          <p:spPr>
            <a:xfrm>
              <a:off x="425449"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ATEM_SFO\Clients\DSK_Daiichi_Sankyo\DSK_80_12142_PPT_Redesign\DSK_Design\Final_Artwork\Images\Slogan_UK_Lt_Blue_RGB.png"/>
            <p:cNvPicPr>
              <a:picLocks noChangeAspect="1" noChangeArrowheads="1"/>
            </p:cNvPicPr>
            <p:nvPr userDrawn="1"/>
          </p:nvPicPr>
          <p:blipFill>
            <a:blip r:embed="rId3" cstate="print"/>
            <a:srcRect/>
            <a:stretch>
              <a:fillRect/>
            </a:stretch>
          </p:blipFill>
          <p:spPr bwMode="auto">
            <a:xfrm>
              <a:off x="421410" y="111269"/>
              <a:ext cx="3405389" cy="1116703"/>
            </a:xfrm>
            <a:prstGeom prst="rect">
              <a:avLst/>
            </a:prstGeom>
            <a:noFill/>
          </p:spPr>
        </p:pic>
        <p:pic>
          <p:nvPicPr>
            <p:cNvPr id="13" name="Picture 2" descr="\\ATEM_SFO\Clients\DSK_Daiichi_Sankyo\DSK_80_12142_PPT_Redesign\DSK_Design\Final_Artwork\Images\DS_logo_portrait_format_4color_rgb_120206.png"/>
            <p:cNvPicPr>
              <a:picLocks noChangeAspect="1" noChangeArrowheads="1"/>
            </p:cNvPicPr>
            <p:nvPr userDrawn="1"/>
          </p:nvPicPr>
          <p:blipFill>
            <a:blip r:embed="rId4" cstate="print"/>
            <a:srcRect/>
            <a:stretch>
              <a:fillRect/>
            </a:stretch>
          </p:blipFill>
          <p:spPr bwMode="auto">
            <a:xfrm>
              <a:off x="10851905" y="0"/>
              <a:ext cx="1330036" cy="1312834"/>
            </a:xfrm>
            <a:prstGeom prst="rect">
              <a:avLst/>
            </a:prstGeom>
            <a:noFill/>
          </p:spPr>
        </p:pic>
        <p:pic>
          <p:nvPicPr>
            <p:cNvPr id="15" name="Picture 14" descr="color waves for title 1.png"/>
            <p:cNvPicPr>
              <a:picLocks noChangeAspect="1"/>
            </p:cNvPicPr>
            <p:nvPr userDrawn="1"/>
          </p:nvPicPr>
          <p:blipFill rotWithShape="1">
            <a:blip r:embed="rId5" cstate="print"/>
            <a:srcRect r="242"/>
            <a:stretch/>
          </p:blipFill>
          <p:spPr>
            <a:xfrm>
              <a:off x="425452" y="3714348"/>
              <a:ext cx="11764308" cy="859538"/>
            </a:xfrm>
            <a:prstGeom prst="rect">
              <a:avLst/>
            </a:prstGeom>
          </p:spPr>
        </p:pic>
      </p:grpSp>
      <p:sp>
        <p:nvSpPr>
          <p:cNvPr id="3"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8"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10"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66077725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grpSp>
        <p:nvGrpSpPr>
          <p:cNvPr id="20" name="Group 12">
            <a:extLst>
              <a:ext uri="{FF2B5EF4-FFF2-40B4-BE49-F238E27FC236}">
                <a16:creationId xmlns:a16="http://schemas.microsoft.com/office/drawing/2014/main" id="{AA2575E4-D8E9-B548-8D76-9C54610E5C50}"/>
              </a:ext>
            </a:extLst>
          </p:cNvPr>
          <p:cNvGrpSpPr/>
          <p:nvPr userDrawn="1"/>
        </p:nvGrpSpPr>
        <p:grpSpPr>
          <a:xfrm>
            <a:off x="0" y="1"/>
            <a:ext cx="11142133" cy="968722"/>
            <a:chOff x="0" y="-1"/>
            <a:chExt cx="8356600" cy="968722"/>
          </a:xfrm>
        </p:grpSpPr>
        <p:sp>
          <p:nvSpPr>
            <p:cNvPr id="21" name="Rectangle 13">
              <a:extLst>
                <a:ext uri="{FF2B5EF4-FFF2-40B4-BE49-F238E27FC236}">
                  <a16:creationId xmlns:a16="http://schemas.microsoft.com/office/drawing/2014/main" id="{38F9AC49-6313-014E-816A-AF15AAF0B999}"/>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8CF82284-FB91-734C-A8FA-687D11FE6C10}"/>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userDrawn="1">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89449464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grpSp>
        <p:nvGrpSpPr>
          <p:cNvPr id="2" name="Group 12"/>
          <p:cNvGrpSpPr/>
          <p:nvPr userDrawn="1"/>
        </p:nvGrpSpPr>
        <p:grpSpPr>
          <a:xfrm>
            <a:off x="0" y="1"/>
            <a:ext cx="11142133" cy="968722"/>
            <a:chOff x="0" y="-1"/>
            <a:chExt cx="8356600" cy="968722"/>
          </a:xfrm>
        </p:grpSpPr>
        <p:sp>
          <p:nvSpPr>
            <p:cNvPr id="14" name="Rectangle 13"/>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7" name="Text Placeholder 7"/>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 name="Text Placeholder 9"/>
          <p:cNvSpPr>
            <a:spLocks noGrp="1"/>
          </p:cNvSpPr>
          <p:nvPr>
            <p:ph type="body" sz="quarter" idx="13" hasCustomPrompt="1"/>
          </p:nvPr>
        </p:nvSpPr>
        <p:spPr>
          <a:xfrm>
            <a:off x="608534" y="561536"/>
            <a:ext cx="10465093" cy="276664"/>
          </a:xfrm>
        </p:spPr>
        <p:txBody>
          <a:bodyPr>
            <a:noAutofit/>
          </a:bodyPr>
          <a:lstStyle>
            <a:lvl1pPr marL="0" indent="0">
              <a:buFontTx/>
              <a:buNone/>
              <a:defRPr sz="2000" baseline="0">
                <a:latin typeface="Arial" pitchFamily="34" charset="0"/>
                <a:cs typeface="Arial" pitchFamily="34" charset="0"/>
              </a:defRPr>
            </a:lvl1pPr>
          </a:lstStyle>
          <a:p>
            <a:pPr lvl="0"/>
            <a:r>
              <a:rPr lang="en-US" altLang="ja-JP"/>
              <a:t>Click to edit text</a:t>
            </a:r>
            <a:endParaRPr lang="en-US"/>
          </a:p>
        </p:txBody>
      </p:sp>
      <p:sp>
        <p:nvSpPr>
          <p:cNvPr id="11" name="Slide Number Placeholder 10"/>
          <p:cNvSpPr>
            <a:spLocks noGrp="1"/>
          </p:cNvSpPr>
          <p:nvPr>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89449464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lue Text)">
    <p:spTree>
      <p:nvGrpSpPr>
        <p:cNvPr id="1" name=""/>
        <p:cNvGrpSpPr/>
        <p:nvPr/>
      </p:nvGrpSpPr>
      <p:grpSpPr>
        <a:xfrm>
          <a:off x="0" y="0"/>
          <a:ext cx="0" cy="0"/>
          <a:chOff x="0" y="0"/>
          <a:chExt cx="0" cy="0"/>
        </a:xfrm>
      </p:grpSpPr>
      <p:grpSp>
        <p:nvGrpSpPr>
          <p:cNvPr id="17" name="Group 12">
            <a:extLst>
              <a:ext uri="{FF2B5EF4-FFF2-40B4-BE49-F238E27FC236}">
                <a16:creationId xmlns:a16="http://schemas.microsoft.com/office/drawing/2014/main" id="{8E29490F-794E-824A-AF57-F727EAFD2DE8}"/>
              </a:ext>
            </a:extLst>
          </p:cNvPr>
          <p:cNvGrpSpPr/>
          <p:nvPr userDrawn="1"/>
        </p:nvGrpSpPr>
        <p:grpSpPr>
          <a:xfrm>
            <a:off x="0" y="1"/>
            <a:ext cx="11142133" cy="968722"/>
            <a:chOff x="0" y="-1"/>
            <a:chExt cx="8356600" cy="968722"/>
          </a:xfrm>
        </p:grpSpPr>
        <p:sp>
          <p:nvSpPr>
            <p:cNvPr id="18" name="Rectangle 13">
              <a:extLst>
                <a:ext uri="{FF2B5EF4-FFF2-40B4-BE49-F238E27FC236}">
                  <a16:creationId xmlns:a16="http://schemas.microsoft.com/office/drawing/2014/main" id="{4C7481CD-4A24-7344-9203-E38C978C434A}"/>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D63DF94D-28DA-7848-91BA-09CC99D6AA63}"/>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0E76C893-4BA7-F54E-93EA-45D711B95868}"/>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0" name="Slide Number Placeholder 9"/>
          <p:cNvSpPr>
            <a:spLocks noGrp="1"/>
          </p:cNvSpPr>
          <p:nvPr>
            <p:ph type="sldNum" sz="quarter" idx="14"/>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5"/>
          </p:nvPr>
        </p:nvSpPr>
        <p:spPr/>
        <p:txBody>
          <a:bodyPr/>
          <a:lstStyle/>
          <a:p>
            <a:pPr>
              <a:defRPr/>
            </a:pPr>
            <a:r>
              <a:rPr lang="en-US"/>
              <a:t>Weekly Status Report | AXTRIA CONFIDENTIAL</a:t>
            </a:r>
          </a:p>
        </p:txBody>
      </p:sp>
      <p:pic>
        <p:nvPicPr>
          <p:cNvPr id="16"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1" name="Text Placeholder 7">
            <a:extLst>
              <a:ext uri="{FF2B5EF4-FFF2-40B4-BE49-F238E27FC236}">
                <a16:creationId xmlns:a16="http://schemas.microsoft.com/office/drawing/2014/main" id="{7FCB2598-2AC8-B145-9F66-93587631403C}"/>
              </a:ext>
            </a:extLst>
          </p:cNvPr>
          <p:cNvSpPr>
            <a:spLocks noGrp="1"/>
          </p:cNvSpPr>
          <p:nvPr>
            <p:ph type="body" sz="quarter" idx="12" hasCustomPrompt="1"/>
          </p:nvPr>
        </p:nvSpPr>
        <p:spPr>
          <a:xfrm>
            <a:off x="609600" y="1524000"/>
            <a:ext cx="10871200" cy="4724400"/>
          </a:xfrm>
        </p:spPr>
        <p:txBody>
          <a:bodyPr/>
          <a:lstStyle>
            <a:lvl1pPr marL="0" indent="0">
              <a:buFontTx/>
              <a:buNone/>
              <a:defRPr sz="2800">
                <a:solidFill>
                  <a:schemeClr val="accent2"/>
                </a:solidFill>
                <a:latin typeface="Arial" pitchFamily="34" charset="0"/>
                <a:cs typeface="Arial" pitchFamily="34" charset="0"/>
              </a:defRPr>
            </a:lvl1pPr>
            <a:lvl2pPr marL="688975" indent="-231775">
              <a:buClr>
                <a:schemeClr val="accent2"/>
              </a:buClr>
              <a:buFont typeface="Arial" pitchFamily="34" charset="0"/>
              <a:buChar char="•"/>
              <a:defRPr sz="2400">
                <a:solidFill>
                  <a:schemeClr val="accent2"/>
                </a:solidFill>
                <a:latin typeface="Arial" pitchFamily="34" charset="0"/>
                <a:cs typeface="Arial" pitchFamily="34" charset="0"/>
              </a:defRPr>
            </a:lvl2pPr>
            <a:lvl3pPr marL="1027113" indent="-225425">
              <a:buClr>
                <a:schemeClr val="accent2"/>
              </a:buClr>
              <a:buFont typeface="Arial" pitchFamily="34" charset="0"/>
              <a:buChar char="•"/>
              <a:defRPr sz="2200">
                <a:solidFill>
                  <a:schemeClr val="accent2"/>
                </a:solidFill>
                <a:latin typeface="Arial" pitchFamily="34" charset="0"/>
                <a:cs typeface="Arial" pitchFamily="34" charset="0"/>
              </a:defRPr>
            </a:lvl3pPr>
            <a:lvl4pPr marL="1377950" indent="-238125">
              <a:buClr>
                <a:schemeClr val="accent2"/>
              </a:buClr>
              <a:buFont typeface="Arial" pitchFamily="34" charset="0"/>
              <a:buChar char="•"/>
              <a:defRPr>
                <a:solidFill>
                  <a:schemeClr val="accent2"/>
                </a:solidFill>
                <a:latin typeface="Arial" pitchFamily="34" charset="0"/>
                <a:cs typeface="Arial" pitchFamily="34" charset="0"/>
              </a:defRPr>
            </a:lvl4pPr>
            <a:lvl5pPr marL="2057400" indent="-228600">
              <a:buClr>
                <a:schemeClr val="accent2"/>
              </a:buClr>
              <a:buFont typeface="Arial" pitchFamily="34" charset="0"/>
              <a:buChar char="•"/>
              <a:defRPr>
                <a:solidFill>
                  <a:schemeClr val="accent2"/>
                </a:solidFill>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24547649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mp; Content (Blue Text)">
    <p:spTree>
      <p:nvGrpSpPr>
        <p:cNvPr id="1" name=""/>
        <p:cNvGrpSpPr/>
        <p:nvPr/>
      </p:nvGrpSpPr>
      <p:grpSpPr>
        <a:xfrm>
          <a:off x="0" y="0"/>
          <a:ext cx="0" cy="0"/>
          <a:chOff x="0" y="0"/>
          <a:chExt cx="0" cy="0"/>
        </a:xfrm>
      </p:grpSpPr>
      <p:grpSp>
        <p:nvGrpSpPr>
          <p:cNvPr id="16" name="Group 12"/>
          <p:cNvGrpSpPr/>
          <p:nvPr userDrawn="1"/>
        </p:nvGrpSpPr>
        <p:grpSpPr>
          <a:xfrm>
            <a:off x="0" y="-1"/>
            <a:ext cx="11142133" cy="968722"/>
            <a:chOff x="0" y="-1"/>
            <a:chExt cx="8356600" cy="968722"/>
          </a:xfrm>
        </p:grpSpPr>
        <p:sp>
          <p:nvSpPr>
            <p:cNvPr id="17" name="Rectangle 16"/>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8" name="Text Placeholder 9"/>
          <p:cNvSpPr>
            <a:spLocks noGrp="1"/>
          </p:cNvSpPr>
          <p:nvPr>
            <p:ph type="body" sz="quarter" idx="13" hasCustomPrompt="1"/>
          </p:nvPr>
        </p:nvSpPr>
        <p:spPr>
          <a:xfrm>
            <a:off x="608533" y="561536"/>
            <a:ext cx="10465240"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4"/>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2" name="Text Placeholder 7">
            <a:extLst>
              <a:ext uri="{FF2B5EF4-FFF2-40B4-BE49-F238E27FC236}">
                <a16:creationId xmlns:a16="http://schemas.microsoft.com/office/drawing/2014/main" id="{FEACAF92-B9E3-7745-A793-01931CF82FEB}"/>
              </a:ext>
            </a:extLst>
          </p:cNvPr>
          <p:cNvSpPr>
            <a:spLocks noGrp="1"/>
          </p:cNvSpPr>
          <p:nvPr>
            <p:ph type="body" sz="quarter" idx="12" hasCustomPrompt="1"/>
          </p:nvPr>
        </p:nvSpPr>
        <p:spPr>
          <a:xfrm>
            <a:off x="609600" y="1524000"/>
            <a:ext cx="10871200" cy="4724400"/>
          </a:xfrm>
        </p:spPr>
        <p:txBody>
          <a:bodyPr/>
          <a:lstStyle>
            <a:lvl1pPr marL="0" indent="0">
              <a:buFontTx/>
              <a:buNone/>
              <a:defRPr sz="2800">
                <a:solidFill>
                  <a:schemeClr val="accent2"/>
                </a:solidFill>
                <a:latin typeface="Arial" pitchFamily="34" charset="0"/>
                <a:cs typeface="Arial" pitchFamily="34" charset="0"/>
              </a:defRPr>
            </a:lvl1pPr>
            <a:lvl2pPr marL="688975" indent="-231775">
              <a:buClr>
                <a:schemeClr val="accent2"/>
              </a:buClr>
              <a:buFont typeface="Arial" pitchFamily="34" charset="0"/>
              <a:buChar char="•"/>
              <a:defRPr sz="2400">
                <a:solidFill>
                  <a:schemeClr val="accent2"/>
                </a:solidFill>
                <a:latin typeface="Arial" pitchFamily="34" charset="0"/>
                <a:cs typeface="Arial" pitchFamily="34" charset="0"/>
              </a:defRPr>
            </a:lvl2pPr>
            <a:lvl3pPr marL="1027113" indent="-225425">
              <a:buClr>
                <a:schemeClr val="accent2"/>
              </a:buClr>
              <a:buFont typeface="Arial" pitchFamily="34" charset="0"/>
              <a:buChar char="•"/>
              <a:defRPr sz="2200">
                <a:solidFill>
                  <a:schemeClr val="accent2"/>
                </a:solidFill>
                <a:latin typeface="Arial" pitchFamily="34" charset="0"/>
                <a:cs typeface="Arial" pitchFamily="34" charset="0"/>
              </a:defRPr>
            </a:lvl3pPr>
            <a:lvl4pPr marL="1377950" indent="-238125">
              <a:buClr>
                <a:schemeClr val="accent2"/>
              </a:buClr>
              <a:buFont typeface="Arial" pitchFamily="34" charset="0"/>
              <a:buChar char="•"/>
              <a:defRPr>
                <a:solidFill>
                  <a:schemeClr val="accent2"/>
                </a:solidFill>
                <a:latin typeface="Arial" pitchFamily="34" charset="0"/>
                <a:cs typeface="Arial" pitchFamily="34" charset="0"/>
              </a:defRPr>
            </a:lvl4pPr>
            <a:lvl5pPr marL="2057400" indent="-228600">
              <a:buClr>
                <a:schemeClr val="accent2"/>
              </a:buClr>
              <a:buFont typeface="Arial" pitchFamily="34" charset="0"/>
              <a:buChar char="•"/>
              <a:defRPr>
                <a:solidFill>
                  <a:schemeClr val="accent2"/>
                </a:solidFill>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245476497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grpSp>
        <p:nvGrpSpPr>
          <p:cNvPr id="19" name="Group 12">
            <a:extLst>
              <a:ext uri="{FF2B5EF4-FFF2-40B4-BE49-F238E27FC236}">
                <a16:creationId xmlns:a16="http://schemas.microsoft.com/office/drawing/2014/main" id="{2750AD89-307D-D744-A26D-9C6B6BF613AF}"/>
              </a:ext>
            </a:extLst>
          </p:cNvPr>
          <p:cNvGrpSpPr/>
          <p:nvPr userDrawn="1"/>
        </p:nvGrpSpPr>
        <p:grpSpPr>
          <a:xfrm>
            <a:off x="0" y="1"/>
            <a:ext cx="11142133" cy="968722"/>
            <a:chOff x="0" y="-1"/>
            <a:chExt cx="8356600" cy="968722"/>
          </a:xfrm>
        </p:grpSpPr>
        <p:sp>
          <p:nvSpPr>
            <p:cNvPr id="20" name="Rectangle 13">
              <a:extLst>
                <a:ext uri="{FF2B5EF4-FFF2-40B4-BE49-F238E27FC236}">
                  <a16:creationId xmlns:a16="http://schemas.microsoft.com/office/drawing/2014/main" id="{6F2AF321-8CED-154F-BB50-AE76FA3D8C76}"/>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A67DF930-25C0-D349-B174-D20F1CEAFF4D}"/>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4E61D940-8F31-6B45-85B9-EF02C4F6BFBA}"/>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Chart Placeholder 10"/>
          <p:cNvSpPr>
            <a:spLocks noGrp="1"/>
          </p:cNvSpPr>
          <p:nvPr>
            <p:ph type="chart" sz="quarter" idx="12" hasCustomPrompt="1"/>
          </p:nvPr>
        </p:nvSpPr>
        <p:spPr>
          <a:xfrm>
            <a:off x="609600" y="2133600"/>
            <a:ext cx="10972800" cy="4114800"/>
          </a:xfrm>
        </p:spPr>
        <p:txBody>
          <a:bodyPr rtlCol="0">
            <a:normAutofit/>
          </a:bodyPr>
          <a:lstStyle>
            <a:lvl1pPr>
              <a:defRPr/>
            </a:lvl1pPr>
          </a:lstStyle>
          <a:p>
            <a:pPr lvl="0"/>
            <a:r>
              <a:rPr lang="en-US" altLang="ja-JP" noProof="0"/>
              <a:t>Click to edit a Chart</a:t>
            </a:r>
            <a:endParaRPr lang="en-US" noProof="0"/>
          </a:p>
        </p:txBody>
      </p:sp>
      <p:sp>
        <p:nvSpPr>
          <p:cNvPr id="16"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9" name="Slide Number Placeholder 8"/>
          <p:cNvSpPr>
            <a:spLocks noGrp="1"/>
          </p:cNvSpPr>
          <p:nvPr>
            <p:ph type="sldNum" sz="quarter" idx="15"/>
          </p:nvPr>
        </p:nvSpPr>
        <p:spPr/>
        <p:txBody>
          <a:bodyPr/>
          <a:lstStyle/>
          <a:p>
            <a:fld id="{CFA9C6AD-F5D9-4909-94C3-E6A9EFC35C84}" type="slidenum">
              <a:rPr lang="en-US" smtClean="0"/>
              <a:pPr/>
              <a:t>‹#›</a:t>
            </a:fld>
            <a:endParaRPr lang="en-US"/>
          </a:p>
        </p:txBody>
      </p:sp>
      <p:sp>
        <p:nvSpPr>
          <p:cNvPr id="10" name="Footer Placeholder 9"/>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137210700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grpSp>
        <p:nvGrpSpPr>
          <p:cNvPr id="18" name="Group 12"/>
          <p:cNvGrpSpPr/>
          <p:nvPr userDrawn="1"/>
        </p:nvGrpSpPr>
        <p:grpSpPr>
          <a:xfrm>
            <a:off x="0" y="-1"/>
            <a:ext cx="11142133" cy="968722"/>
            <a:chOff x="0" y="-1"/>
            <a:chExt cx="8356600" cy="968722"/>
          </a:xfrm>
        </p:grpSpPr>
        <p:sp>
          <p:nvSpPr>
            <p:cNvPr id="19" name="Rectangle 18"/>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Chart Placeholder 10"/>
          <p:cNvSpPr>
            <a:spLocks noGrp="1"/>
          </p:cNvSpPr>
          <p:nvPr>
            <p:ph type="chart" sz="quarter" idx="12" hasCustomPrompt="1"/>
          </p:nvPr>
        </p:nvSpPr>
        <p:spPr>
          <a:xfrm>
            <a:off x="608534" y="2133600"/>
            <a:ext cx="10973866" cy="4114800"/>
          </a:xfrm>
        </p:spPr>
        <p:txBody>
          <a:bodyPr rtlCol="0">
            <a:normAutofit/>
          </a:bodyPr>
          <a:lstStyle>
            <a:lvl1pPr>
              <a:defRPr/>
            </a:lvl1pPr>
          </a:lstStyle>
          <a:p>
            <a:pPr lvl="0"/>
            <a:r>
              <a:rPr lang="en-US" altLang="ja-JP" noProof="0"/>
              <a:t>Click to edit a Chart</a:t>
            </a:r>
          </a:p>
        </p:txBody>
      </p:sp>
      <p:sp>
        <p:nvSpPr>
          <p:cNvPr id="16"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7" name="Text Placeholder 9"/>
          <p:cNvSpPr>
            <a:spLocks noGrp="1"/>
          </p:cNvSpPr>
          <p:nvPr>
            <p:ph type="body" sz="quarter" idx="14" hasCustomPrompt="1"/>
          </p:nvPr>
        </p:nvSpPr>
        <p:spPr>
          <a:xfrm>
            <a:off x="608534" y="561536"/>
            <a:ext cx="10465093"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9" name="Slide Number Placeholder 8"/>
          <p:cNvSpPr>
            <a:spLocks noGrp="1"/>
          </p:cNvSpPr>
          <p:nvPr>
            <p:ph type="sldNum" sz="quarter" idx="15"/>
          </p:nvPr>
        </p:nvSpPr>
        <p:spPr/>
        <p:txBody>
          <a:bodyPr/>
          <a:lstStyle/>
          <a:p>
            <a:fld id="{CFA9C6AD-F5D9-4909-94C3-E6A9EFC35C84}" type="slidenum">
              <a:rPr lang="en-US" smtClean="0"/>
              <a:pPr/>
              <a:t>‹#›</a:t>
            </a:fld>
            <a:endParaRPr lang="en-US"/>
          </a:p>
        </p:txBody>
      </p:sp>
      <p:sp>
        <p:nvSpPr>
          <p:cNvPr id="10" name="Footer Placeholder 9"/>
          <p:cNvSpPr>
            <a:spLocks noGrp="1"/>
          </p:cNvSpPr>
          <p:nvPr>
            <p:ph type="ftr" sz="quarter" idx="16"/>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137210700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grpSp>
        <p:nvGrpSpPr>
          <p:cNvPr id="18" name="Group 12">
            <a:extLst>
              <a:ext uri="{FF2B5EF4-FFF2-40B4-BE49-F238E27FC236}">
                <a16:creationId xmlns:a16="http://schemas.microsoft.com/office/drawing/2014/main" id="{89F6F422-C74C-474F-BF2B-38CA45DC5DD6}"/>
              </a:ext>
            </a:extLst>
          </p:cNvPr>
          <p:cNvGrpSpPr/>
          <p:nvPr userDrawn="1"/>
        </p:nvGrpSpPr>
        <p:grpSpPr>
          <a:xfrm>
            <a:off x="0" y="1"/>
            <a:ext cx="11142133" cy="968722"/>
            <a:chOff x="0" y="-1"/>
            <a:chExt cx="8356600" cy="968722"/>
          </a:xfrm>
        </p:grpSpPr>
        <p:sp>
          <p:nvSpPr>
            <p:cNvPr id="19" name="Rectangle 13">
              <a:extLst>
                <a:ext uri="{FF2B5EF4-FFF2-40B4-BE49-F238E27FC236}">
                  <a16:creationId xmlns:a16="http://schemas.microsoft.com/office/drawing/2014/main" id="{1A93A29D-44F2-594B-B9B3-744A13ABFC23}"/>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BFDE4023-7741-E041-AC26-B789525EF7DB}"/>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0CEFC152-7BE1-1442-9DB1-A4837E331957}"/>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able Placeholder 5"/>
          <p:cNvSpPr>
            <a:spLocks noGrp="1"/>
          </p:cNvSpPr>
          <p:nvPr>
            <p:ph type="tbl" sz="quarter" idx="12" hasCustomPrompt="1"/>
          </p:nvPr>
        </p:nvSpPr>
        <p:spPr>
          <a:xfrm>
            <a:off x="609600" y="2133600"/>
            <a:ext cx="10972800" cy="4114800"/>
          </a:xfrm>
        </p:spPr>
        <p:txBody>
          <a:bodyPr rtlCol="0">
            <a:normAutofit/>
          </a:bodyPr>
          <a:lstStyle>
            <a:lvl1pPr>
              <a:defRPr/>
            </a:lvl1pPr>
          </a:lstStyle>
          <a:p>
            <a:pPr lvl="0"/>
            <a:r>
              <a:rPr lang="en-US" altLang="ja-JP" noProof="0"/>
              <a:t>Click to edit Table</a:t>
            </a:r>
          </a:p>
        </p:txBody>
      </p:sp>
      <p:sp>
        <p:nvSpPr>
          <p:cNvPr id="8"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7" name="Slide Number Placeholder 6"/>
          <p:cNvSpPr>
            <a:spLocks noGrp="1"/>
          </p:cNvSpPr>
          <p:nvPr>
            <p:ph type="sldNum" sz="quarter" idx="15"/>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382527042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grpSp>
        <p:nvGrpSpPr>
          <p:cNvPr id="17" name="Group 12"/>
          <p:cNvGrpSpPr/>
          <p:nvPr userDrawn="1"/>
        </p:nvGrpSpPr>
        <p:grpSpPr>
          <a:xfrm>
            <a:off x="0" y="-1"/>
            <a:ext cx="11142133" cy="968722"/>
            <a:chOff x="0" y="-1"/>
            <a:chExt cx="8356600" cy="968722"/>
          </a:xfrm>
        </p:grpSpPr>
        <p:sp>
          <p:nvSpPr>
            <p:cNvPr id="18" name="Rectangle 17"/>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able Placeholder 5"/>
          <p:cNvSpPr>
            <a:spLocks noGrp="1"/>
          </p:cNvSpPr>
          <p:nvPr>
            <p:ph type="tbl" sz="quarter" idx="12" hasCustomPrompt="1"/>
          </p:nvPr>
        </p:nvSpPr>
        <p:spPr>
          <a:xfrm>
            <a:off x="608533" y="2133600"/>
            <a:ext cx="10973867" cy="4114800"/>
          </a:xfrm>
        </p:spPr>
        <p:txBody>
          <a:bodyPr rtlCol="0">
            <a:normAutofit/>
          </a:bodyPr>
          <a:lstStyle>
            <a:lvl1pPr>
              <a:defRPr/>
            </a:lvl1pPr>
          </a:lstStyle>
          <a:p>
            <a:pPr lvl="0"/>
            <a:r>
              <a:rPr lang="en-US" altLang="ja-JP" noProof="0"/>
              <a:t>Click to edit Table</a:t>
            </a:r>
          </a:p>
        </p:txBody>
      </p:sp>
      <p:sp>
        <p:nvSpPr>
          <p:cNvPr id="8"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Text Placeholder 9"/>
          <p:cNvSpPr>
            <a:spLocks noGrp="1"/>
          </p:cNvSpPr>
          <p:nvPr>
            <p:ph type="body" sz="quarter" idx="14" hasCustomPrompt="1"/>
          </p:nvPr>
        </p:nvSpPr>
        <p:spPr>
          <a:xfrm>
            <a:off x="608533" y="561536"/>
            <a:ext cx="10465240"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7" name="Slide Number Placeholder 6"/>
          <p:cNvSpPr>
            <a:spLocks noGrp="1"/>
          </p:cNvSpPr>
          <p:nvPr>
            <p:ph type="sldNum" sz="quarter" idx="15"/>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6"/>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382527042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Art 1">
    <p:spTree>
      <p:nvGrpSpPr>
        <p:cNvPr id="1" name=""/>
        <p:cNvGrpSpPr/>
        <p:nvPr/>
      </p:nvGrpSpPr>
      <p:grpSpPr>
        <a:xfrm>
          <a:off x="0" y="0"/>
          <a:ext cx="0" cy="0"/>
          <a:chOff x="0" y="0"/>
          <a:chExt cx="0" cy="0"/>
        </a:xfrm>
      </p:grpSpPr>
      <p:grpSp>
        <p:nvGrpSpPr>
          <p:cNvPr id="18" name="Group 12">
            <a:extLst>
              <a:ext uri="{FF2B5EF4-FFF2-40B4-BE49-F238E27FC236}">
                <a16:creationId xmlns:a16="http://schemas.microsoft.com/office/drawing/2014/main" id="{DFE88E42-6698-0D4F-A124-C2ACAB9EE08A}"/>
              </a:ext>
            </a:extLst>
          </p:cNvPr>
          <p:cNvGrpSpPr/>
          <p:nvPr userDrawn="1"/>
        </p:nvGrpSpPr>
        <p:grpSpPr>
          <a:xfrm>
            <a:off x="0" y="-1"/>
            <a:ext cx="11142133" cy="968722"/>
            <a:chOff x="0" y="-1"/>
            <a:chExt cx="8356600" cy="968722"/>
          </a:xfrm>
        </p:grpSpPr>
        <p:sp>
          <p:nvSpPr>
            <p:cNvPr id="19" name="Rectangle 17">
              <a:extLst>
                <a:ext uri="{FF2B5EF4-FFF2-40B4-BE49-F238E27FC236}">
                  <a16:creationId xmlns:a16="http://schemas.microsoft.com/office/drawing/2014/main" id="{71807C41-A8D7-B249-BCF4-83A568F77AEE}"/>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7B8F17F4-7E30-2941-869C-8B2C008D0826}"/>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D5E2553C-C174-5A4E-A9EB-698D6E9FC844}"/>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SmartArt Placeholder 8"/>
          <p:cNvSpPr>
            <a:spLocks noGrp="1"/>
          </p:cNvSpPr>
          <p:nvPr>
            <p:ph type="dgm" sz="quarter" idx="12" hasCustomPrompt="1"/>
          </p:nvPr>
        </p:nvSpPr>
        <p:spPr>
          <a:xfrm>
            <a:off x="609600" y="2133600"/>
            <a:ext cx="10972800" cy="4114800"/>
          </a:xfrm>
        </p:spPr>
        <p:txBody>
          <a:bodyPr rtlCol="0">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noProof="0"/>
              <a:t>Click to edit SmartArt Graphic</a:t>
            </a:r>
            <a:endParaRPr lang="en-US" noProof="0"/>
          </a:p>
        </p:txBody>
      </p:sp>
      <p:sp>
        <p:nvSpPr>
          <p:cNvPr id="13"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5"/>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93934905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rtArt 2">
    <p:spTree>
      <p:nvGrpSpPr>
        <p:cNvPr id="1" name=""/>
        <p:cNvGrpSpPr/>
        <p:nvPr/>
      </p:nvGrpSpPr>
      <p:grpSpPr>
        <a:xfrm>
          <a:off x="0" y="0"/>
          <a:ext cx="0" cy="0"/>
          <a:chOff x="0" y="0"/>
          <a:chExt cx="0" cy="0"/>
        </a:xfrm>
      </p:grpSpPr>
      <p:grpSp>
        <p:nvGrpSpPr>
          <p:cNvPr id="18" name="Group 12"/>
          <p:cNvGrpSpPr/>
          <p:nvPr userDrawn="1"/>
        </p:nvGrpSpPr>
        <p:grpSpPr>
          <a:xfrm>
            <a:off x="0" y="-1"/>
            <a:ext cx="11142133" cy="968722"/>
            <a:chOff x="0" y="-1"/>
            <a:chExt cx="8356600" cy="968722"/>
          </a:xfrm>
        </p:grpSpPr>
        <p:sp>
          <p:nvSpPr>
            <p:cNvPr id="19" name="Rectangle 18"/>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SmartArt Placeholder 8"/>
          <p:cNvSpPr>
            <a:spLocks noGrp="1"/>
          </p:cNvSpPr>
          <p:nvPr>
            <p:ph type="dgm" sz="quarter" idx="12" hasCustomPrompt="1"/>
          </p:nvPr>
        </p:nvSpPr>
        <p:spPr>
          <a:xfrm>
            <a:off x="608533" y="2133600"/>
            <a:ext cx="10973867" cy="4114800"/>
          </a:xfrm>
        </p:spPr>
        <p:txBody>
          <a:bodyPr rtlCol="0">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noProof="0"/>
              <a:t>Click to edit SmartArt Graphic</a:t>
            </a:r>
          </a:p>
        </p:txBody>
      </p:sp>
      <p:sp>
        <p:nvSpPr>
          <p:cNvPr id="13"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4" name="Text Placeholder 9"/>
          <p:cNvSpPr>
            <a:spLocks noGrp="1"/>
          </p:cNvSpPr>
          <p:nvPr>
            <p:ph type="body" sz="quarter" idx="14" hasCustomPrompt="1"/>
          </p:nvPr>
        </p:nvSpPr>
        <p:spPr>
          <a:xfrm>
            <a:off x="608533" y="561536"/>
            <a:ext cx="10446043"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5"/>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6"/>
          </p:nvPr>
        </p:nvSpPr>
        <p:spPr/>
        <p:txBody>
          <a:bodyPr/>
          <a:lstStyle/>
          <a:p>
            <a:pPr>
              <a:defRPr/>
            </a:pPr>
            <a:r>
              <a:rPr lang="en-US"/>
              <a:t>Weekly Status Report | AXTRIA CONFIDENTIAL</a:t>
            </a:r>
          </a:p>
        </p:txBody>
      </p:sp>
      <p:pic>
        <p:nvPicPr>
          <p:cNvPr id="15"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93934905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7" name="Subtitle 2"/>
          <p:cNvSpPr>
            <a:spLocks noGrp="1"/>
          </p:cNvSpPr>
          <p:nvPr>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18" name="Title 1"/>
          <p:cNvSpPr>
            <a:spLocks noGrp="1"/>
          </p:cNvSpPr>
          <p:nvPr>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19" name="Text Placeholder 27"/>
          <p:cNvSpPr>
            <a:spLocks noGrp="1"/>
          </p:cNvSpPr>
          <p:nvPr>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0" name="Text Placeholder 27"/>
          <p:cNvSpPr>
            <a:spLocks noGrp="1"/>
          </p:cNvSpPr>
          <p:nvPr>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grpSp>
        <p:nvGrpSpPr>
          <p:cNvPr id="3" name="Group 2"/>
          <p:cNvGrpSpPr/>
          <p:nvPr userDrawn="1"/>
        </p:nvGrpSpPr>
        <p:grpSpPr>
          <a:xfrm>
            <a:off x="0" y="-16"/>
            <a:ext cx="12198096" cy="4573902"/>
            <a:chOff x="0" y="-16"/>
            <a:chExt cx="12198096" cy="4573902"/>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9079"/>
              <a:ext cx="12198096" cy="2767011"/>
            </a:xfrm>
            <a:prstGeom prst="rect">
              <a:avLst/>
            </a:prstGeom>
          </p:spPr>
        </p:pic>
        <p:sp>
          <p:nvSpPr>
            <p:cNvPr id="25" name="Rectangle 24"/>
            <p:cNvSpPr/>
            <p:nvPr userDrawn="1"/>
          </p:nvSpPr>
          <p:spPr>
            <a:xfrm>
              <a:off x="425450"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ATEM_SFO\Clients\DSK_Daiichi_Sankyo\DSK_80_12142_PPT_Redesign\DSK_Design\Final_Artwork\Images\Slogan_UK_Lt_Blue_RGB.png"/>
            <p:cNvPicPr>
              <a:picLocks noChangeAspect="1" noChangeArrowheads="1"/>
            </p:cNvPicPr>
            <p:nvPr userDrawn="1"/>
          </p:nvPicPr>
          <p:blipFill>
            <a:blip r:embed="rId3" cstate="print"/>
            <a:srcRect/>
            <a:stretch>
              <a:fillRect/>
            </a:stretch>
          </p:blipFill>
          <p:spPr bwMode="auto">
            <a:xfrm>
              <a:off x="421410" y="111269"/>
              <a:ext cx="3405389" cy="1116703"/>
            </a:xfrm>
            <a:prstGeom prst="rect">
              <a:avLst/>
            </a:prstGeom>
            <a:noFill/>
          </p:spPr>
        </p:pic>
        <p:pic>
          <p:nvPicPr>
            <p:cNvPr id="22" name="Picture 2" descr="\\ATEM_SFO\Clients\DSK_Daiichi_Sankyo\DSK_80_12142_PPT_Redesign\DSK_Design\Final_Artwork\Images\DS_logo_portrait_format_4color_rgb_120206.png"/>
            <p:cNvPicPr>
              <a:picLocks noChangeAspect="1" noChangeArrowheads="1"/>
            </p:cNvPicPr>
            <p:nvPr userDrawn="1"/>
          </p:nvPicPr>
          <p:blipFill>
            <a:blip r:embed="rId4" cstate="print"/>
            <a:srcRect/>
            <a:stretch>
              <a:fillRect/>
            </a:stretch>
          </p:blipFill>
          <p:spPr bwMode="auto">
            <a:xfrm>
              <a:off x="10851905" y="0"/>
              <a:ext cx="1330036" cy="1312834"/>
            </a:xfrm>
            <a:prstGeom prst="rect">
              <a:avLst/>
            </a:prstGeom>
            <a:noFill/>
          </p:spPr>
        </p:pic>
        <p:pic>
          <p:nvPicPr>
            <p:cNvPr id="27" name="Picture 26" descr="color waves for title 1.png"/>
            <p:cNvPicPr>
              <a:picLocks noChangeAspect="1"/>
            </p:cNvPicPr>
            <p:nvPr userDrawn="1"/>
          </p:nvPicPr>
          <p:blipFill rotWithShape="1">
            <a:blip r:embed="rId5" cstate="print"/>
            <a:srcRect r="242"/>
            <a:stretch/>
          </p:blipFill>
          <p:spPr>
            <a:xfrm>
              <a:off x="425452" y="3714348"/>
              <a:ext cx="11764308" cy="859538"/>
            </a:xfrm>
            <a:prstGeom prst="rect">
              <a:avLst/>
            </a:prstGeom>
          </p:spPr>
        </p:pic>
      </p:grpSp>
    </p:spTree>
    <p:extLst>
      <p:ext uri="{BB962C8B-B14F-4D97-AF65-F5344CB8AC3E}">
        <p14:creationId xmlns:p14="http://schemas.microsoft.com/office/powerpoint/2010/main" val="366077725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Content with Image">
    <p:spTree>
      <p:nvGrpSpPr>
        <p:cNvPr id="1" name=""/>
        <p:cNvGrpSpPr/>
        <p:nvPr/>
      </p:nvGrpSpPr>
      <p:grpSpPr>
        <a:xfrm>
          <a:off x="0" y="0"/>
          <a:ext cx="0" cy="0"/>
          <a:chOff x="0" y="0"/>
          <a:chExt cx="0" cy="0"/>
        </a:xfrm>
      </p:grpSpPr>
      <p:grpSp>
        <p:nvGrpSpPr>
          <p:cNvPr id="15" name="Group 12">
            <a:extLst>
              <a:ext uri="{FF2B5EF4-FFF2-40B4-BE49-F238E27FC236}">
                <a16:creationId xmlns:a16="http://schemas.microsoft.com/office/drawing/2014/main" id="{3984EEA2-E8B4-0E47-BF9B-8D49ECC3DB1C}"/>
              </a:ext>
            </a:extLst>
          </p:cNvPr>
          <p:cNvGrpSpPr/>
          <p:nvPr userDrawn="1"/>
        </p:nvGrpSpPr>
        <p:grpSpPr>
          <a:xfrm>
            <a:off x="0" y="-1"/>
            <a:ext cx="11142133" cy="968722"/>
            <a:chOff x="0" y="-1"/>
            <a:chExt cx="8356600" cy="968722"/>
          </a:xfrm>
        </p:grpSpPr>
        <p:sp>
          <p:nvSpPr>
            <p:cNvPr id="16" name="Rectangle 18">
              <a:extLst>
                <a:ext uri="{FF2B5EF4-FFF2-40B4-BE49-F238E27FC236}">
                  <a16:creationId xmlns:a16="http://schemas.microsoft.com/office/drawing/2014/main" id="{B6C64C32-A109-D949-B4FE-51243D9E8275}"/>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72A048D5-A01B-154D-AEA3-F8CBE1968B06}"/>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B4CCF489-3D63-344B-9304-5945DFD52E94}"/>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a:t>
            </a:r>
            <a:r>
              <a:rPr lang="en-US"/>
              <a:t>Object</a:t>
            </a:r>
          </a:p>
        </p:txBody>
      </p:sp>
      <p:sp>
        <p:nvSpPr>
          <p:cNvPr id="6" name="Title 1"/>
          <p:cNvSpPr>
            <a:spLocks noGrp="1"/>
          </p:cNvSpPr>
          <p:nvPr userDrawn="1">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7" name="Content Placeholder 19">
            <a:extLst>
              <a:ext uri="{FF2B5EF4-FFF2-40B4-BE49-F238E27FC236}">
                <a16:creationId xmlns:a16="http://schemas.microsoft.com/office/drawing/2014/main" id="{EF1C834B-0B82-4E4D-9D79-1AF46A320927}"/>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8944946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ontent with Image">
    <p:spTree>
      <p:nvGrpSpPr>
        <p:cNvPr id="1" name=""/>
        <p:cNvGrpSpPr/>
        <p:nvPr/>
      </p:nvGrpSpPr>
      <p:grpSpPr>
        <a:xfrm>
          <a:off x="0" y="0"/>
          <a:ext cx="0" cy="0"/>
          <a:chOff x="0" y="0"/>
          <a:chExt cx="0" cy="0"/>
        </a:xfrm>
      </p:grpSpPr>
      <p:grpSp>
        <p:nvGrpSpPr>
          <p:cNvPr id="19" name="Group 12"/>
          <p:cNvGrpSpPr/>
          <p:nvPr userDrawn="1"/>
        </p:nvGrpSpPr>
        <p:grpSpPr>
          <a:xfrm>
            <a:off x="0" y="-1"/>
            <a:ext cx="11142133" cy="968722"/>
            <a:chOff x="0" y="-1"/>
            <a:chExt cx="8356600" cy="968722"/>
          </a:xfrm>
        </p:grpSpPr>
        <p:sp>
          <p:nvSpPr>
            <p:cNvPr id="20" name="Rectangle 19"/>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8" name="Text Placeholder 9"/>
          <p:cNvSpPr>
            <a:spLocks noGrp="1"/>
          </p:cNvSpPr>
          <p:nvPr>
            <p:ph type="body" sz="quarter" idx="13" hasCustomPrompt="1"/>
          </p:nvPr>
        </p:nvSpPr>
        <p:spPr>
          <a:xfrm>
            <a:off x="608534" y="561536"/>
            <a:ext cx="10465093" cy="2766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endParaRPr lang="en-US"/>
          </a:p>
        </p:txBody>
      </p:sp>
      <p:sp>
        <p:nvSpPr>
          <p:cNvPr id="11" name="Slide Number Placeholder 10"/>
          <p:cNvSpPr>
            <a:spLocks noGrp="1"/>
          </p:cNvSpPr>
          <p:nvPr>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5"/>
          </p:nvPr>
        </p:nvSpPr>
        <p:spPr/>
        <p:txBody>
          <a:bodyPr/>
          <a:lstStyle/>
          <a:p>
            <a:pPr>
              <a:defRPr/>
            </a:pPr>
            <a:r>
              <a:rPr lang="en-US"/>
              <a:t>Weekly Status Report | AXTRIA CONFIDENTIAL</a:t>
            </a:r>
          </a:p>
        </p:txBody>
      </p:sp>
      <p:sp>
        <p:nvSpPr>
          <p:cNvPr id="13"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Object</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7" name="Content Placeholder 19">
            <a:extLst>
              <a:ext uri="{FF2B5EF4-FFF2-40B4-BE49-F238E27FC236}">
                <a16:creationId xmlns:a16="http://schemas.microsoft.com/office/drawing/2014/main" id="{5FCD8A9A-8364-6340-9EC1-4D9B352DEA52}"/>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8944946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Bleed 1 - Customiz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31">
            <a:extLst>
              <a:ext uri="{FF2B5EF4-FFF2-40B4-BE49-F238E27FC236}">
                <a16:creationId xmlns:a16="http://schemas.microsoft.com/office/drawing/2014/main" id="{882325CB-CE64-B548-A4A8-4361E0502E7F}"/>
              </a:ext>
            </a:extLst>
          </p:cNvPr>
          <p:cNvGrpSpPr/>
          <p:nvPr userDrawn="1"/>
        </p:nvGrpSpPr>
        <p:grpSpPr>
          <a:xfrm>
            <a:off x="1" y="-1"/>
            <a:ext cx="11745576" cy="968722"/>
            <a:chOff x="321892" y="1163780"/>
            <a:chExt cx="8487290" cy="968722"/>
          </a:xfrm>
        </p:grpSpPr>
        <p:sp>
          <p:nvSpPr>
            <p:cNvPr id="13" name="Rectangle 26">
              <a:extLst>
                <a:ext uri="{FF2B5EF4-FFF2-40B4-BE49-F238E27FC236}">
                  <a16:creationId xmlns:a16="http://schemas.microsoft.com/office/drawing/2014/main" id="{FFEEACF6-1389-704A-9352-E4DBB9FA2AAF}"/>
                </a:ext>
              </a:extLst>
            </p:cNvPr>
            <p:cNvSpPr/>
            <p:nvPr userDrawn="1"/>
          </p:nvSpPr>
          <p:spPr>
            <a:xfrm>
              <a:off x="321892" y="1163781"/>
              <a:ext cx="848729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7">
              <a:extLst>
                <a:ext uri="{FF2B5EF4-FFF2-40B4-BE49-F238E27FC236}">
                  <a16:creationId xmlns:a16="http://schemas.microsoft.com/office/drawing/2014/main" id="{9BB0F622-DBB9-1F45-B8F9-18A0BADA6E3A}"/>
                </a:ext>
              </a:extLst>
            </p:cNvPr>
            <p:cNvSpPr/>
            <p:nvPr userDrawn="1"/>
          </p:nvSpPr>
          <p:spPr>
            <a:xfrm>
              <a:off x="321892" y="1163780"/>
              <a:ext cx="662039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8">
              <a:extLst>
                <a:ext uri="{FF2B5EF4-FFF2-40B4-BE49-F238E27FC236}">
                  <a16:creationId xmlns:a16="http://schemas.microsoft.com/office/drawing/2014/main" id="{9F546596-855B-FF45-8CBE-B434BB420E22}"/>
                </a:ext>
              </a:extLst>
            </p:cNvPr>
            <p:cNvSpPr/>
            <p:nvPr userDrawn="1"/>
          </p:nvSpPr>
          <p:spPr>
            <a:xfrm>
              <a:off x="6942282" y="2041062"/>
              <a:ext cx="18669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20"/>
          <p:cNvSpPr/>
          <p:nvPr userDrawn="1"/>
        </p:nvSpPr>
        <p:spPr>
          <a:xfrm>
            <a:off x="0" y="5647145"/>
            <a:ext cx="12198283" cy="1340228"/>
          </a:xfrm>
          <a:custGeom>
            <a:avLst/>
            <a:gdLst>
              <a:gd name="connsiteX0" fmla="*/ 0 w 9189267"/>
              <a:gd name="connsiteY0" fmla="*/ 244443 h 543208"/>
              <a:gd name="connsiteX1" fmla="*/ 9054 w 9189267"/>
              <a:gd name="connsiteY1" fmla="*/ 543208 h 543208"/>
              <a:gd name="connsiteX2" fmla="*/ 9189267 w 9189267"/>
              <a:gd name="connsiteY2" fmla="*/ 543208 h 543208"/>
              <a:gd name="connsiteX3" fmla="*/ 9171160 w 9189267"/>
              <a:gd name="connsiteY3" fmla="*/ 0 h 543208"/>
              <a:gd name="connsiteX4" fmla="*/ 0 w 9189267"/>
              <a:gd name="connsiteY4" fmla="*/ 244443 h 543208"/>
              <a:gd name="connsiteX0" fmla="*/ 0 w 9189267"/>
              <a:gd name="connsiteY0" fmla="*/ 679010 h 977775"/>
              <a:gd name="connsiteX1" fmla="*/ 9054 w 9189267"/>
              <a:gd name="connsiteY1" fmla="*/ 977775 h 977775"/>
              <a:gd name="connsiteX2" fmla="*/ 9189267 w 9189267"/>
              <a:gd name="connsiteY2" fmla="*/ 977775 h 977775"/>
              <a:gd name="connsiteX3" fmla="*/ 9171160 w 9189267"/>
              <a:gd name="connsiteY3" fmla="*/ 434567 h 977775"/>
              <a:gd name="connsiteX4" fmla="*/ 0 w 9189267"/>
              <a:gd name="connsiteY4" fmla="*/ 679010 h 977775"/>
              <a:gd name="connsiteX0" fmla="*/ 0 w 9189267"/>
              <a:gd name="connsiteY0" fmla="*/ 715223 h 1013988"/>
              <a:gd name="connsiteX1" fmla="*/ 9054 w 9189267"/>
              <a:gd name="connsiteY1" fmla="*/ 1013988 h 1013988"/>
              <a:gd name="connsiteX2" fmla="*/ 9189267 w 9189267"/>
              <a:gd name="connsiteY2" fmla="*/ 1013988 h 1013988"/>
              <a:gd name="connsiteX3" fmla="*/ 9171160 w 9189267"/>
              <a:gd name="connsiteY3" fmla="*/ 470780 h 1013988"/>
              <a:gd name="connsiteX4" fmla="*/ 0 w 9189267"/>
              <a:gd name="connsiteY4" fmla="*/ 715223 h 1013988"/>
              <a:gd name="connsiteX0" fmla="*/ 0 w 9189267"/>
              <a:gd name="connsiteY0" fmla="*/ 715223 h 1729211"/>
              <a:gd name="connsiteX1" fmla="*/ 9054 w 9189267"/>
              <a:gd name="connsiteY1" fmla="*/ 1013988 h 1729211"/>
              <a:gd name="connsiteX2" fmla="*/ 9189267 w 9189267"/>
              <a:gd name="connsiteY2" fmla="*/ 1013988 h 1729211"/>
              <a:gd name="connsiteX3" fmla="*/ 9171160 w 9189267"/>
              <a:gd name="connsiteY3" fmla="*/ 470780 h 1729211"/>
              <a:gd name="connsiteX4" fmla="*/ 0 w 9189267"/>
              <a:gd name="connsiteY4" fmla="*/ 715223 h 1729211"/>
              <a:gd name="connsiteX0" fmla="*/ 0 w 9189267"/>
              <a:gd name="connsiteY0" fmla="*/ 715223 h 1141383"/>
              <a:gd name="connsiteX1" fmla="*/ 9054 w 9189267"/>
              <a:gd name="connsiteY1" fmla="*/ 1013988 h 1141383"/>
              <a:gd name="connsiteX2" fmla="*/ 9189267 w 9189267"/>
              <a:gd name="connsiteY2" fmla="*/ 1013988 h 1141383"/>
              <a:gd name="connsiteX3" fmla="*/ 9171160 w 9189267"/>
              <a:gd name="connsiteY3" fmla="*/ 470780 h 1141383"/>
              <a:gd name="connsiteX4" fmla="*/ 0 w 9189267"/>
              <a:gd name="connsiteY4" fmla="*/ 715223 h 1141383"/>
              <a:gd name="connsiteX0" fmla="*/ 0 w 9189267"/>
              <a:gd name="connsiteY0" fmla="*/ 911165 h 1337325"/>
              <a:gd name="connsiteX1" fmla="*/ 9054 w 9189267"/>
              <a:gd name="connsiteY1" fmla="*/ 1209930 h 1337325"/>
              <a:gd name="connsiteX2" fmla="*/ 9189267 w 9189267"/>
              <a:gd name="connsiteY2" fmla="*/ 1209930 h 1337325"/>
              <a:gd name="connsiteX3" fmla="*/ 9171160 w 9189267"/>
              <a:gd name="connsiteY3" fmla="*/ 666722 h 1337325"/>
              <a:gd name="connsiteX4" fmla="*/ 0 w 9189267"/>
              <a:gd name="connsiteY4" fmla="*/ 911165 h 1337325"/>
              <a:gd name="connsiteX0" fmla="*/ 13394 w 9180213"/>
              <a:gd name="connsiteY0" fmla="*/ 911165 h 1340228"/>
              <a:gd name="connsiteX1" fmla="*/ 0 w 9180213"/>
              <a:gd name="connsiteY1" fmla="*/ 1212833 h 1340228"/>
              <a:gd name="connsiteX2" fmla="*/ 9180213 w 9180213"/>
              <a:gd name="connsiteY2" fmla="*/ 1212833 h 1340228"/>
              <a:gd name="connsiteX3" fmla="*/ 9162106 w 9180213"/>
              <a:gd name="connsiteY3" fmla="*/ 669625 h 1340228"/>
              <a:gd name="connsiteX4" fmla="*/ 13394 w 9180213"/>
              <a:gd name="connsiteY4" fmla="*/ 911165 h 1340228"/>
              <a:gd name="connsiteX0" fmla="*/ 0 w 9166819"/>
              <a:gd name="connsiteY0" fmla="*/ 911165 h 1340228"/>
              <a:gd name="connsiteX1" fmla="*/ 0 w 9166819"/>
              <a:gd name="connsiteY1" fmla="*/ 1210855 h 1340228"/>
              <a:gd name="connsiteX2" fmla="*/ 9166819 w 9166819"/>
              <a:gd name="connsiteY2" fmla="*/ 1212833 h 1340228"/>
              <a:gd name="connsiteX3" fmla="*/ 9148712 w 9166819"/>
              <a:gd name="connsiteY3" fmla="*/ 669625 h 1340228"/>
              <a:gd name="connsiteX4" fmla="*/ 0 w 9166819"/>
              <a:gd name="connsiteY4" fmla="*/ 911165 h 1340228"/>
              <a:gd name="connsiteX0" fmla="*/ 0 w 9148712"/>
              <a:gd name="connsiteY0" fmla="*/ 911165 h 1340228"/>
              <a:gd name="connsiteX1" fmla="*/ 0 w 9148712"/>
              <a:gd name="connsiteY1" fmla="*/ 1210855 h 1340228"/>
              <a:gd name="connsiteX2" fmla="*/ 9144000 w 9148712"/>
              <a:gd name="connsiteY2" fmla="*/ 1210855 h 1340228"/>
              <a:gd name="connsiteX3" fmla="*/ 9148712 w 9148712"/>
              <a:gd name="connsiteY3" fmla="*/ 669625 h 1340228"/>
              <a:gd name="connsiteX4" fmla="*/ 0 w 9148712"/>
              <a:gd name="connsiteY4" fmla="*/ 911165 h 13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8712" h="1340228">
                <a:moveTo>
                  <a:pt x="0" y="911165"/>
                </a:moveTo>
                <a:lnTo>
                  <a:pt x="0" y="1210855"/>
                </a:lnTo>
                <a:lnTo>
                  <a:pt x="9144000" y="1210855"/>
                </a:lnTo>
                <a:cubicBezTo>
                  <a:pt x="9145571" y="1030445"/>
                  <a:pt x="9147141" y="850035"/>
                  <a:pt x="9148712" y="669625"/>
                </a:cubicBezTo>
                <a:cubicBezTo>
                  <a:pt x="5533577" y="1340228"/>
                  <a:pt x="2190291" y="0"/>
                  <a:pt x="0" y="91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userDrawn="1">
            <p:ph type="title" hasCustomPrompt="1"/>
          </p:nvPr>
        </p:nvSpPr>
        <p:spPr>
          <a:xfrm>
            <a:off x="609603" y="152400"/>
            <a:ext cx="9988059"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5" name="Slide Number Placeholder 14"/>
          <p:cNvSpPr>
            <a:spLocks noGrp="1"/>
          </p:cNvSpPr>
          <p:nvPr userDrawn="1">
            <p:ph type="sldNum" sz="quarter" idx="13"/>
          </p:nvPr>
        </p:nvSpPr>
        <p:spPr/>
        <p:txBody>
          <a:bodyPr/>
          <a:lstStyle/>
          <a:p>
            <a:fld id="{CFA9C6AD-F5D9-4909-94C3-E6A9EFC35C84}" type="slidenum">
              <a:rPr lang="en-US" smtClean="0"/>
              <a:pPr/>
              <a:t>‹#›</a:t>
            </a:fld>
            <a:endParaRPr lang="en-US"/>
          </a:p>
        </p:txBody>
      </p:sp>
      <p:sp>
        <p:nvSpPr>
          <p:cNvPr id="17" name="Footer Placeholder 16"/>
          <p:cNvSpPr>
            <a:spLocks noGrp="1"/>
          </p:cNvSpPr>
          <p:nvPr userDrawn="1">
            <p:ph type="ftr" sz="quarter" idx="14"/>
          </p:nvPr>
        </p:nvSpPr>
        <p:spPr/>
        <p:txBody>
          <a:bodyPr/>
          <a:lstStyle/>
          <a:p>
            <a:pPr>
              <a:defRPr/>
            </a:pPr>
            <a:r>
              <a:rPr lang="en-US"/>
              <a:t>Weekly Status Report | AXTRIA CONFIDENTIAL</a:t>
            </a:r>
          </a:p>
        </p:txBody>
      </p:sp>
      <p:pic>
        <p:nvPicPr>
          <p:cNvPr id="12" name="Picture 2" descr="C:\Users\jallison\AppData\Local\Temp\VMwareDnD\a0679ae3\DS_logo_portrait_format_4color_rgb_120206.png"/>
          <p:cNvPicPr>
            <a:picLocks noChangeAspect="1" noChangeArrowheads="1"/>
          </p:cNvPicPr>
          <p:nvPr userDrawn="1"/>
        </p:nvPicPr>
        <p:blipFill>
          <a:blip r:embed="rId3" cstate="print"/>
          <a:srcRect/>
          <a:stretch>
            <a:fillRect/>
          </a:stretch>
        </p:blipFill>
        <p:spPr bwMode="auto">
          <a:xfrm>
            <a:off x="10859074" y="2"/>
            <a:ext cx="686008" cy="675176"/>
          </a:xfrm>
          <a:prstGeom prst="rect">
            <a:avLst/>
          </a:prstGeom>
          <a:noFill/>
        </p:spPr>
      </p:pic>
    </p:spTree>
    <p:extLst>
      <p:ext uri="{BB962C8B-B14F-4D97-AF65-F5344CB8AC3E}">
        <p14:creationId xmlns:p14="http://schemas.microsoft.com/office/powerpoint/2010/main" val="41070744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ull Bleed 2 - Customiz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p:cNvSpPr/>
          <p:nvPr userDrawn="1"/>
        </p:nvSpPr>
        <p:spPr>
          <a:xfrm>
            <a:off x="0" y="5647145"/>
            <a:ext cx="12198283" cy="1340228"/>
          </a:xfrm>
          <a:custGeom>
            <a:avLst/>
            <a:gdLst>
              <a:gd name="connsiteX0" fmla="*/ 0 w 9189267"/>
              <a:gd name="connsiteY0" fmla="*/ 244443 h 543208"/>
              <a:gd name="connsiteX1" fmla="*/ 9054 w 9189267"/>
              <a:gd name="connsiteY1" fmla="*/ 543208 h 543208"/>
              <a:gd name="connsiteX2" fmla="*/ 9189267 w 9189267"/>
              <a:gd name="connsiteY2" fmla="*/ 543208 h 543208"/>
              <a:gd name="connsiteX3" fmla="*/ 9171160 w 9189267"/>
              <a:gd name="connsiteY3" fmla="*/ 0 h 543208"/>
              <a:gd name="connsiteX4" fmla="*/ 0 w 9189267"/>
              <a:gd name="connsiteY4" fmla="*/ 244443 h 543208"/>
              <a:gd name="connsiteX0" fmla="*/ 0 w 9189267"/>
              <a:gd name="connsiteY0" fmla="*/ 679010 h 977775"/>
              <a:gd name="connsiteX1" fmla="*/ 9054 w 9189267"/>
              <a:gd name="connsiteY1" fmla="*/ 977775 h 977775"/>
              <a:gd name="connsiteX2" fmla="*/ 9189267 w 9189267"/>
              <a:gd name="connsiteY2" fmla="*/ 977775 h 977775"/>
              <a:gd name="connsiteX3" fmla="*/ 9171160 w 9189267"/>
              <a:gd name="connsiteY3" fmla="*/ 434567 h 977775"/>
              <a:gd name="connsiteX4" fmla="*/ 0 w 9189267"/>
              <a:gd name="connsiteY4" fmla="*/ 679010 h 977775"/>
              <a:gd name="connsiteX0" fmla="*/ 0 w 9189267"/>
              <a:gd name="connsiteY0" fmla="*/ 715223 h 1013988"/>
              <a:gd name="connsiteX1" fmla="*/ 9054 w 9189267"/>
              <a:gd name="connsiteY1" fmla="*/ 1013988 h 1013988"/>
              <a:gd name="connsiteX2" fmla="*/ 9189267 w 9189267"/>
              <a:gd name="connsiteY2" fmla="*/ 1013988 h 1013988"/>
              <a:gd name="connsiteX3" fmla="*/ 9171160 w 9189267"/>
              <a:gd name="connsiteY3" fmla="*/ 470780 h 1013988"/>
              <a:gd name="connsiteX4" fmla="*/ 0 w 9189267"/>
              <a:gd name="connsiteY4" fmla="*/ 715223 h 1013988"/>
              <a:gd name="connsiteX0" fmla="*/ 0 w 9189267"/>
              <a:gd name="connsiteY0" fmla="*/ 715223 h 1729211"/>
              <a:gd name="connsiteX1" fmla="*/ 9054 w 9189267"/>
              <a:gd name="connsiteY1" fmla="*/ 1013988 h 1729211"/>
              <a:gd name="connsiteX2" fmla="*/ 9189267 w 9189267"/>
              <a:gd name="connsiteY2" fmla="*/ 1013988 h 1729211"/>
              <a:gd name="connsiteX3" fmla="*/ 9171160 w 9189267"/>
              <a:gd name="connsiteY3" fmla="*/ 470780 h 1729211"/>
              <a:gd name="connsiteX4" fmla="*/ 0 w 9189267"/>
              <a:gd name="connsiteY4" fmla="*/ 715223 h 1729211"/>
              <a:gd name="connsiteX0" fmla="*/ 0 w 9189267"/>
              <a:gd name="connsiteY0" fmla="*/ 715223 h 1141383"/>
              <a:gd name="connsiteX1" fmla="*/ 9054 w 9189267"/>
              <a:gd name="connsiteY1" fmla="*/ 1013988 h 1141383"/>
              <a:gd name="connsiteX2" fmla="*/ 9189267 w 9189267"/>
              <a:gd name="connsiteY2" fmla="*/ 1013988 h 1141383"/>
              <a:gd name="connsiteX3" fmla="*/ 9171160 w 9189267"/>
              <a:gd name="connsiteY3" fmla="*/ 470780 h 1141383"/>
              <a:gd name="connsiteX4" fmla="*/ 0 w 9189267"/>
              <a:gd name="connsiteY4" fmla="*/ 715223 h 1141383"/>
              <a:gd name="connsiteX0" fmla="*/ 0 w 9189267"/>
              <a:gd name="connsiteY0" fmla="*/ 911165 h 1337325"/>
              <a:gd name="connsiteX1" fmla="*/ 9054 w 9189267"/>
              <a:gd name="connsiteY1" fmla="*/ 1209930 h 1337325"/>
              <a:gd name="connsiteX2" fmla="*/ 9189267 w 9189267"/>
              <a:gd name="connsiteY2" fmla="*/ 1209930 h 1337325"/>
              <a:gd name="connsiteX3" fmla="*/ 9171160 w 9189267"/>
              <a:gd name="connsiteY3" fmla="*/ 666722 h 1337325"/>
              <a:gd name="connsiteX4" fmla="*/ 0 w 9189267"/>
              <a:gd name="connsiteY4" fmla="*/ 911165 h 1337325"/>
              <a:gd name="connsiteX0" fmla="*/ 13394 w 9180213"/>
              <a:gd name="connsiteY0" fmla="*/ 911165 h 1340228"/>
              <a:gd name="connsiteX1" fmla="*/ 0 w 9180213"/>
              <a:gd name="connsiteY1" fmla="*/ 1212833 h 1340228"/>
              <a:gd name="connsiteX2" fmla="*/ 9180213 w 9180213"/>
              <a:gd name="connsiteY2" fmla="*/ 1212833 h 1340228"/>
              <a:gd name="connsiteX3" fmla="*/ 9162106 w 9180213"/>
              <a:gd name="connsiteY3" fmla="*/ 669625 h 1340228"/>
              <a:gd name="connsiteX4" fmla="*/ 13394 w 9180213"/>
              <a:gd name="connsiteY4" fmla="*/ 911165 h 1340228"/>
              <a:gd name="connsiteX0" fmla="*/ 0 w 9166819"/>
              <a:gd name="connsiteY0" fmla="*/ 911165 h 1340228"/>
              <a:gd name="connsiteX1" fmla="*/ 0 w 9166819"/>
              <a:gd name="connsiteY1" fmla="*/ 1210855 h 1340228"/>
              <a:gd name="connsiteX2" fmla="*/ 9166819 w 9166819"/>
              <a:gd name="connsiteY2" fmla="*/ 1212833 h 1340228"/>
              <a:gd name="connsiteX3" fmla="*/ 9148712 w 9166819"/>
              <a:gd name="connsiteY3" fmla="*/ 669625 h 1340228"/>
              <a:gd name="connsiteX4" fmla="*/ 0 w 9166819"/>
              <a:gd name="connsiteY4" fmla="*/ 911165 h 1340228"/>
              <a:gd name="connsiteX0" fmla="*/ 0 w 9148712"/>
              <a:gd name="connsiteY0" fmla="*/ 911165 h 1340228"/>
              <a:gd name="connsiteX1" fmla="*/ 0 w 9148712"/>
              <a:gd name="connsiteY1" fmla="*/ 1210855 h 1340228"/>
              <a:gd name="connsiteX2" fmla="*/ 9144000 w 9148712"/>
              <a:gd name="connsiteY2" fmla="*/ 1210855 h 1340228"/>
              <a:gd name="connsiteX3" fmla="*/ 9148712 w 9148712"/>
              <a:gd name="connsiteY3" fmla="*/ 669625 h 1340228"/>
              <a:gd name="connsiteX4" fmla="*/ 0 w 9148712"/>
              <a:gd name="connsiteY4" fmla="*/ 911165 h 13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8712" h="1340228">
                <a:moveTo>
                  <a:pt x="0" y="911165"/>
                </a:moveTo>
                <a:lnTo>
                  <a:pt x="0" y="1210855"/>
                </a:lnTo>
                <a:lnTo>
                  <a:pt x="9144000" y="1210855"/>
                </a:lnTo>
                <a:cubicBezTo>
                  <a:pt x="9145571" y="1030445"/>
                  <a:pt x="9147141" y="850035"/>
                  <a:pt x="9148712" y="669625"/>
                </a:cubicBezTo>
                <a:cubicBezTo>
                  <a:pt x="5533577" y="1340228"/>
                  <a:pt x="2190291" y="0"/>
                  <a:pt x="0" y="91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1"/>
          <p:cNvGrpSpPr/>
          <p:nvPr userDrawn="1"/>
        </p:nvGrpSpPr>
        <p:grpSpPr>
          <a:xfrm>
            <a:off x="1" y="-1"/>
            <a:ext cx="11745576" cy="968722"/>
            <a:chOff x="321892" y="1163780"/>
            <a:chExt cx="8487290" cy="968722"/>
          </a:xfrm>
        </p:grpSpPr>
        <p:sp>
          <p:nvSpPr>
            <p:cNvPr id="27" name="Rectangle 26"/>
            <p:cNvSpPr/>
            <p:nvPr userDrawn="1"/>
          </p:nvSpPr>
          <p:spPr>
            <a:xfrm>
              <a:off x="321892" y="1163781"/>
              <a:ext cx="848729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21892" y="1163780"/>
              <a:ext cx="662039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6942282" y="2041062"/>
              <a:ext cx="18669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userDrawn="1">
            <p:ph type="title" hasCustomPrompt="1"/>
          </p:nvPr>
        </p:nvSpPr>
        <p:spPr>
          <a:xfrm>
            <a:off x="609603" y="152400"/>
            <a:ext cx="9985248"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0" name="Text Placeholder 9"/>
          <p:cNvSpPr>
            <a:spLocks noGrp="1"/>
          </p:cNvSpPr>
          <p:nvPr userDrawn="1">
            <p:ph type="body" sz="quarter" idx="12" hasCustomPrompt="1"/>
          </p:nvPr>
        </p:nvSpPr>
        <p:spPr>
          <a:xfrm>
            <a:off x="608536" y="561536"/>
            <a:ext cx="9985248"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5" name="Slide Number Placeholder 14"/>
          <p:cNvSpPr>
            <a:spLocks noGrp="1"/>
          </p:cNvSpPr>
          <p:nvPr userDrawn="1">
            <p:ph type="sldNum" sz="quarter" idx="13"/>
          </p:nvPr>
        </p:nvSpPr>
        <p:spPr/>
        <p:txBody>
          <a:bodyPr/>
          <a:lstStyle/>
          <a:p>
            <a:fld id="{CFA9C6AD-F5D9-4909-94C3-E6A9EFC35C84}" type="slidenum">
              <a:rPr lang="en-US" smtClean="0"/>
              <a:pPr/>
              <a:t>‹#›</a:t>
            </a:fld>
            <a:endParaRPr lang="en-US"/>
          </a:p>
        </p:txBody>
      </p:sp>
      <p:sp>
        <p:nvSpPr>
          <p:cNvPr id="17" name="Footer Placeholder 16"/>
          <p:cNvSpPr>
            <a:spLocks noGrp="1"/>
          </p:cNvSpPr>
          <p:nvPr userDrawn="1">
            <p:ph type="ftr" sz="quarter" idx="14"/>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3" cstate="print"/>
          <a:srcRect/>
          <a:stretch>
            <a:fillRect/>
          </a:stretch>
        </p:blipFill>
        <p:spPr bwMode="auto">
          <a:xfrm>
            <a:off x="10859074" y="2"/>
            <a:ext cx="686008" cy="675176"/>
          </a:xfrm>
          <a:prstGeom prst="rect">
            <a:avLst/>
          </a:prstGeom>
          <a:noFill/>
        </p:spPr>
      </p:pic>
    </p:spTree>
    <p:extLst>
      <p:ext uri="{BB962C8B-B14F-4D97-AF65-F5344CB8AC3E}">
        <p14:creationId xmlns:p14="http://schemas.microsoft.com/office/powerpoint/2010/main" val="410707442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ull Bleed - No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Slide Number Placeholder 14"/>
          <p:cNvSpPr>
            <a:spLocks noGrp="1"/>
          </p:cNvSpPr>
          <p:nvPr>
            <p:ph type="sldNum" sz="quarter" idx="13"/>
          </p:nvPr>
        </p:nvSpPr>
        <p:spPr/>
        <p:txBody>
          <a:bodyPr/>
          <a:lstStyle>
            <a:lvl1pPr>
              <a:defRPr>
                <a:solidFill>
                  <a:schemeClr val="bg1"/>
                </a:solidFill>
              </a:defRPr>
            </a:lvl1pPr>
          </a:lstStyle>
          <a:p>
            <a:fld id="{CFA9C6AD-F5D9-4909-94C3-E6A9EFC35C84}" type="slidenum">
              <a:rPr lang="en-US" smtClean="0"/>
              <a:pPr/>
              <a:t>‹#›</a:t>
            </a:fld>
            <a:endParaRPr lang="en-US"/>
          </a:p>
        </p:txBody>
      </p:sp>
      <p:sp>
        <p:nvSpPr>
          <p:cNvPr id="17" name="Footer Placeholder 16"/>
          <p:cNvSpPr>
            <a:spLocks noGrp="1"/>
          </p:cNvSpPr>
          <p:nvPr>
            <p:ph type="ftr" sz="quarter" idx="14"/>
          </p:nvPr>
        </p:nvSpPr>
        <p:spPr/>
        <p:txBody>
          <a:bodyPr/>
          <a:lstStyle/>
          <a:p>
            <a:pPr>
              <a:defRPr/>
            </a:pPr>
            <a:r>
              <a:rPr lang="en-US"/>
              <a:t>Weekly Status Report | AXTRIA CONFIDENTIAL</a:t>
            </a:r>
          </a:p>
        </p:txBody>
      </p:sp>
    </p:spTree>
    <p:extLst>
      <p:ext uri="{BB962C8B-B14F-4D97-AF65-F5344CB8AC3E}">
        <p14:creationId xmlns:p14="http://schemas.microsoft.com/office/powerpoint/2010/main" val="410707442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Divider Slide - Text in Middle, Gray">
    <p:bg>
      <p:bgPr>
        <a:solidFill>
          <a:srgbClr val="D9D9D6"/>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929384"/>
            <a:ext cx="9601200" cy="3705569"/>
          </a:xfrm>
          <a:prstGeom prst="rect">
            <a:avLst/>
          </a:prstGeom>
        </p:spPr>
      </p:pic>
      <p:sp>
        <p:nvSpPr>
          <p:cNvPr id="8" name="Title 1"/>
          <p:cNvSpPr>
            <a:spLocks noGrp="1"/>
          </p:cNvSpPr>
          <p:nvPr>
            <p:ph type="ctrTitle" hasCustomPrompt="1"/>
          </p:nvPr>
        </p:nvSpPr>
        <p:spPr>
          <a:xfrm>
            <a:off x="743712" y="2212848"/>
            <a:ext cx="7729728" cy="810760"/>
          </a:xfrm>
          <a:prstGeom prst="rect">
            <a:avLst/>
          </a:prstGeom>
          <a:noFill/>
          <a:ln>
            <a:noFill/>
          </a:ln>
        </p:spPr>
        <p:txBody>
          <a:bodyPr vert="horz" wrap="square" lIns="0" tIns="0" rIns="0" bIns="0" numCol="1" anchor="t"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8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22" name="Rectangle 21"/>
          <p:cNvSpPr/>
          <p:nvPr userDrawn="1"/>
        </p:nvSpPr>
        <p:spPr>
          <a:xfrm>
            <a:off x="428680" y="0"/>
            <a:ext cx="9159889" cy="91440"/>
          </a:xfrm>
          <a:prstGeom prst="rect">
            <a:avLst/>
          </a:prstGeom>
          <a:solidFill>
            <a:srgbClr val="89BA17"/>
          </a:solidFill>
          <a:ln>
            <a:noFill/>
          </a:ln>
          <a:effectLst/>
        </p:spPr>
        <p:style>
          <a:lnRef idx="1">
            <a:schemeClr val="accent1"/>
          </a:lnRef>
          <a:fillRef idx="3">
            <a:schemeClr val="accent1"/>
          </a:fillRef>
          <a:effectRef idx="2">
            <a:schemeClr val="accent1"/>
          </a:effectRef>
          <a:fontRef idx="minor">
            <a:schemeClr val="lt1"/>
          </a:fontRef>
        </p:style>
        <p:txBody>
          <a:bodyPr lIns="64419" tIns="32210" rIns="64419" bIns="32210" rtlCol="0" anchor="ctr"/>
          <a:lstStyle/>
          <a:p>
            <a:pPr algn="ctr"/>
            <a:endParaRPr lang="en-US"/>
          </a:p>
        </p:txBody>
      </p:sp>
      <p:sp>
        <p:nvSpPr>
          <p:cNvPr id="25" name="Slide Number Placeholder 24"/>
          <p:cNvSpPr>
            <a:spLocks noGrp="1"/>
          </p:cNvSpPr>
          <p:nvPr>
            <p:ph type="sldNum" sz="quarter" idx="10"/>
          </p:nvPr>
        </p:nvSpPr>
        <p:spPr/>
        <p:txBody>
          <a:bodyPr/>
          <a:lstStyle/>
          <a:p>
            <a:fld id="{CFA9C6AD-F5D9-4909-94C3-E6A9EFC35C84}" type="slidenum">
              <a:rPr lang="en-US" smtClean="0"/>
              <a:pPr/>
              <a:t>‹#›</a:t>
            </a:fld>
            <a:endParaRPr lang="en-US"/>
          </a:p>
        </p:txBody>
      </p:sp>
      <p:sp>
        <p:nvSpPr>
          <p:cNvPr id="26" name="Footer Placeholder 25"/>
          <p:cNvSpPr>
            <a:spLocks noGrp="1"/>
          </p:cNvSpPr>
          <p:nvPr>
            <p:ph type="ftr" sz="quarter" idx="11"/>
          </p:nvPr>
        </p:nvSpPr>
        <p:spPr/>
        <p:txBody>
          <a:bodyPr/>
          <a:lstStyle/>
          <a:p>
            <a:pPr>
              <a:defRPr/>
            </a:pPr>
            <a:r>
              <a:rPr lang="en-US"/>
              <a:t>Weekly Status Report | AXTRIA CONFIDENTIAL</a:t>
            </a:r>
          </a:p>
        </p:txBody>
      </p:sp>
      <p:pic>
        <p:nvPicPr>
          <p:cNvPr id="12" name="Picture 2" descr="\\ATEM_SFO\Clients\DSK_Daiichi_Sankyo\DSK_80_12142_PPT_Redesign\DSK_Design\Final_Artwork\Images\DS_logo_portrait_format_4color_rgb_120206.png"/>
          <p:cNvPicPr>
            <a:picLocks noChangeAspect="1" noChangeArrowheads="1"/>
          </p:cNvPicPr>
          <p:nvPr userDrawn="1"/>
        </p:nvPicPr>
        <p:blipFill>
          <a:blip r:embed="rId3" cstate="print"/>
          <a:srcRect/>
          <a:stretch>
            <a:fillRect/>
          </a:stretch>
        </p:blipFill>
        <p:spPr bwMode="auto">
          <a:xfrm>
            <a:off x="10851905" y="0"/>
            <a:ext cx="1330036" cy="1312834"/>
          </a:xfrm>
          <a:prstGeom prst="rect">
            <a:avLst/>
          </a:prstGeom>
          <a:noFill/>
        </p:spPr>
      </p:pic>
    </p:spTree>
    <p:extLst>
      <p:ext uri="{BB962C8B-B14F-4D97-AF65-F5344CB8AC3E}">
        <p14:creationId xmlns:p14="http://schemas.microsoft.com/office/powerpoint/2010/main" val="37759452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ummary Gray Background">
    <p:bg>
      <p:bgPr>
        <a:solidFill>
          <a:srgbClr val="D9D9D6"/>
        </a:solidFill>
        <a:effectLst/>
      </p:bgPr>
    </p:bg>
    <p:spTree>
      <p:nvGrpSpPr>
        <p:cNvPr id="1" name=""/>
        <p:cNvGrpSpPr/>
        <p:nvPr/>
      </p:nvGrpSpPr>
      <p:grpSpPr>
        <a:xfrm>
          <a:off x="0" y="0"/>
          <a:ext cx="0" cy="0"/>
          <a:chOff x="0" y="0"/>
          <a:chExt cx="0" cy="0"/>
        </a:xfrm>
      </p:grpSpPr>
      <p:grpSp>
        <p:nvGrpSpPr>
          <p:cNvPr id="9" name="Group 12">
            <a:extLst>
              <a:ext uri="{FF2B5EF4-FFF2-40B4-BE49-F238E27FC236}">
                <a16:creationId xmlns:a16="http://schemas.microsoft.com/office/drawing/2014/main" id="{646EEB8A-3776-9E4F-A866-45AEF3B4C9DE}"/>
              </a:ext>
            </a:extLst>
          </p:cNvPr>
          <p:cNvGrpSpPr/>
          <p:nvPr userDrawn="1"/>
        </p:nvGrpSpPr>
        <p:grpSpPr>
          <a:xfrm>
            <a:off x="0" y="-1"/>
            <a:ext cx="11142133" cy="968722"/>
            <a:chOff x="0" y="-1"/>
            <a:chExt cx="8356600" cy="968722"/>
          </a:xfrm>
        </p:grpSpPr>
        <p:sp>
          <p:nvSpPr>
            <p:cNvPr id="10" name="Rectangle 18">
              <a:extLst>
                <a:ext uri="{FF2B5EF4-FFF2-40B4-BE49-F238E27FC236}">
                  <a16:creationId xmlns:a16="http://schemas.microsoft.com/office/drawing/2014/main" id="{564C5A05-954A-6C4D-BD49-A8B62E32CB21}"/>
                </a:ext>
              </a:extLst>
            </p:cNvPr>
            <p:cNvSpPr/>
            <p:nvPr userDrawn="1"/>
          </p:nvSpPr>
          <p:spPr>
            <a:xfrm>
              <a:off x="0" y="0"/>
              <a:ext cx="8356600" cy="968721"/>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9">
              <a:extLst>
                <a:ext uri="{FF2B5EF4-FFF2-40B4-BE49-F238E27FC236}">
                  <a16:creationId xmlns:a16="http://schemas.microsoft.com/office/drawing/2014/main" id="{F8C5C2CC-630E-4645-848D-C1A1C350B149}"/>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0">
              <a:extLst>
                <a:ext uri="{FF2B5EF4-FFF2-40B4-BE49-F238E27FC236}">
                  <a16:creationId xmlns:a16="http://schemas.microsoft.com/office/drawing/2014/main" id="{113B6940-C950-6344-8AFE-FE9968F51AF8}"/>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2" descr="C:\Users\jallison\AppData\Local\Temp\VMwareDnD\a0679ae3\DS_logo_portrait_format_4color_rgb_120206.png">
            <a:extLst>
              <a:ext uri="{FF2B5EF4-FFF2-40B4-BE49-F238E27FC236}">
                <a16:creationId xmlns:a16="http://schemas.microsoft.com/office/drawing/2014/main" id="{C5C03910-9211-EA43-AC0E-F8B963CFC85A}"/>
              </a:ext>
            </a:extLst>
          </p:cNvPr>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 name="Title 1"/>
          <p:cNvSpPr>
            <a:spLocks noGrp="1"/>
          </p:cNvSpPr>
          <p:nvPr>
            <p:ph type="title" hasCustomPrompt="1"/>
          </p:nvPr>
        </p:nvSpPr>
        <p:spPr>
          <a:xfrm>
            <a:off x="608400" y="151200"/>
            <a:ext cx="10465200" cy="457200"/>
          </a:xfrm>
          <a:prstGeom prst="rect">
            <a:avLst/>
          </a:prstGeom>
        </p:spPr>
        <p:txBody>
          <a:bodyPr anchor="t" anchorCtr="0"/>
          <a:lstStyle>
            <a:lvl1pPr>
              <a:defRPr baseline="0">
                <a:latin typeface="Arial" panose="020B0604020202020204" pitchFamily="34" charset="0"/>
              </a:defRPr>
            </a:lvl1pPr>
          </a:lstStyle>
          <a:p>
            <a:r>
              <a:rPr lang="en-US" altLang="ja-JP"/>
              <a:t>Click to edit title</a:t>
            </a:r>
            <a:endParaRPr lang="en-US"/>
          </a:p>
        </p:txBody>
      </p:sp>
      <p:sp>
        <p:nvSpPr>
          <p:cNvPr id="3" name="Slide Number Placeholder 2"/>
          <p:cNvSpPr>
            <a:spLocks noGrp="1"/>
          </p:cNvSpPr>
          <p:nvPr>
            <p:ph type="sldNum" sz="quarter" idx="10"/>
          </p:nvPr>
        </p:nvSpPr>
        <p:spPr/>
        <p:txBody>
          <a:bodyPr/>
          <a:lstStyle/>
          <a:p>
            <a:fld id="{CFA9C6AD-F5D9-4909-94C3-E6A9EFC35C84}" type="slidenum">
              <a:rPr lang="en-US" smtClean="0"/>
              <a:pPr/>
              <a:t>‹#›</a:t>
            </a:fld>
            <a:endParaRPr lang="en-US"/>
          </a:p>
        </p:txBody>
      </p:sp>
      <p:sp>
        <p:nvSpPr>
          <p:cNvPr id="4" name="Footer Placeholder 3"/>
          <p:cNvSpPr>
            <a:spLocks noGrp="1"/>
          </p:cNvSpPr>
          <p:nvPr>
            <p:ph type="ftr" sz="quarter" idx="11"/>
          </p:nvPr>
        </p:nvSpPr>
        <p:spPr/>
        <p:txBody>
          <a:bodyPr/>
          <a:lstStyle/>
          <a:p>
            <a:pPr>
              <a:defRPr/>
            </a:pPr>
            <a:r>
              <a:rPr lang="en-US"/>
              <a:t>Weekly Status Report | AXTRIA CONFIDENTIAL</a:t>
            </a:r>
          </a:p>
        </p:txBody>
      </p:sp>
      <p:sp>
        <p:nvSpPr>
          <p:cNvPr id="7" name="Text Placeholder 7"/>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rgbClr val="00B0F0"/>
              </a:buClr>
              <a:buFont typeface="Arial" pitchFamily="34" charset="0"/>
              <a:buChar char="•"/>
              <a:defRPr sz="2400">
                <a:latin typeface="Arial" pitchFamily="34" charset="0"/>
                <a:cs typeface="Arial" pitchFamily="34" charset="0"/>
              </a:defRPr>
            </a:lvl2pPr>
            <a:lvl3pPr marL="1027113" indent="-225425">
              <a:buClr>
                <a:srgbClr val="00B0F0"/>
              </a:buClr>
              <a:buFont typeface="Arial" pitchFamily="34" charset="0"/>
              <a:buChar char="•"/>
              <a:defRPr sz="2200">
                <a:latin typeface="Arial" pitchFamily="34" charset="0"/>
                <a:cs typeface="Arial" pitchFamily="34" charset="0"/>
              </a:defRPr>
            </a:lvl3pPr>
            <a:lvl4pPr marL="1377950" indent="-238125">
              <a:buClr>
                <a:srgbClr val="00B0F0"/>
              </a:buClr>
              <a:buFont typeface="Arial" pitchFamily="34" charset="0"/>
              <a:buChar char="•"/>
              <a:defRPr>
                <a:latin typeface="Arial" pitchFamily="34" charset="0"/>
                <a:cs typeface="Arial" pitchFamily="34" charset="0"/>
              </a:defRPr>
            </a:lvl4pPr>
            <a:lvl5pPr marL="2057400" indent="-228600">
              <a:buClr>
                <a:srgbClr val="00B0F0"/>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mmary with Image, Gray Background">
    <p:bg>
      <p:bgPr>
        <a:solidFill>
          <a:srgbClr val="D9D9D6"/>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B054AAC-21FA-264D-842D-E1B21F4743DD}"/>
              </a:ext>
            </a:extLst>
          </p:cNvPr>
          <p:cNvGrpSpPr/>
          <p:nvPr userDrawn="1"/>
        </p:nvGrpSpPr>
        <p:grpSpPr>
          <a:xfrm>
            <a:off x="0" y="-1"/>
            <a:ext cx="11142133" cy="968722"/>
            <a:chOff x="0" y="-1"/>
            <a:chExt cx="8356600" cy="968722"/>
          </a:xfrm>
        </p:grpSpPr>
        <p:sp>
          <p:nvSpPr>
            <p:cNvPr id="15" name="Rectangle 18">
              <a:extLst>
                <a:ext uri="{FF2B5EF4-FFF2-40B4-BE49-F238E27FC236}">
                  <a16:creationId xmlns:a16="http://schemas.microsoft.com/office/drawing/2014/main" id="{154D0D0F-2306-C640-ABE4-185D2330E651}"/>
                </a:ext>
              </a:extLst>
            </p:cNvPr>
            <p:cNvSpPr/>
            <p:nvPr userDrawn="1"/>
          </p:nvSpPr>
          <p:spPr>
            <a:xfrm>
              <a:off x="0" y="0"/>
              <a:ext cx="8356600" cy="968721"/>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0989802D-7236-6E4E-A70F-E344F91F0132}"/>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6A677C37-A1D5-BA4C-B536-B63972FCAC11}"/>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jallison\AppData\Local\Temp\VMwareDnD\a0679ae3\DS_logo_portrait_format_4color_rgb_120206.png">
            <a:extLst>
              <a:ext uri="{FF2B5EF4-FFF2-40B4-BE49-F238E27FC236}">
                <a16:creationId xmlns:a16="http://schemas.microsoft.com/office/drawing/2014/main" id="{D9628B93-6419-274B-8979-63E2E4D35234}"/>
              </a:ext>
            </a:extLst>
          </p:cNvPr>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 name="Title 1"/>
          <p:cNvSpPr>
            <a:spLocks noGrp="1"/>
          </p:cNvSpPr>
          <p:nvPr>
            <p:ph type="title" hasCustomPrompt="1"/>
          </p:nvPr>
        </p:nvSpPr>
        <p:spPr>
          <a:xfrm>
            <a:off x="609603" y="151200"/>
            <a:ext cx="10465200" cy="457200"/>
          </a:xfrm>
          <a:prstGeom prst="rect">
            <a:avLst/>
          </a:prstGeom>
        </p:spPr>
        <p:txBody>
          <a:bodyPr anchor="t" anchorCtr="0"/>
          <a:lstStyle>
            <a:lvl1pPr>
              <a:defRPr baseline="0">
                <a:latin typeface="Arial" panose="020B0604020202020204" pitchFamily="34" charset="0"/>
              </a:defRPr>
            </a:lvl1pPr>
          </a:lstStyle>
          <a:p>
            <a:r>
              <a:rPr lang="en-US" altLang="ja-JP"/>
              <a:t>Click to edit title</a:t>
            </a:r>
            <a:endParaRPr lang="en-US"/>
          </a:p>
        </p:txBody>
      </p:sp>
      <p:sp>
        <p:nvSpPr>
          <p:cNvPr id="3" name="Slide Number Placeholder 2"/>
          <p:cNvSpPr>
            <a:spLocks noGrp="1"/>
          </p:cNvSpPr>
          <p:nvPr>
            <p:ph type="sldNum" sz="quarter" idx="10"/>
          </p:nvPr>
        </p:nvSpPr>
        <p:spPr/>
        <p:txBody>
          <a:bodyPr/>
          <a:lstStyle/>
          <a:p>
            <a:fld id="{CFA9C6AD-F5D9-4909-94C3-E6A9EFC35C84}" type="slidenum">
              <a:rPr lang="en-US" smtClean="0"/>
              <a:pPr/>
              <a:t>‹#›</a:t>
            </a:fld>
            <a:endParaRPr lang="en-US"/>
          </a:p>
        </p:txBody>
      </p:sp>
      <p:sp>
        <p:nvSpPr>
          <p:cNvPr id="4" name="Footer Placeholder 3"/>
          <p:cNvSpPr>
            <a:spLocks noGrp="1"/>
          </p:cNvSpPr>
          <p:nvPr>
            <p:ph type="ftr" sz="quarter" idx="11"/>
          </p:nvPr>
        </p:nvSpPr>
        <p:spPr/>
        <p:txBody>
          <a:bodyPr/>
          <a:lstStyle/>
          <a:p>
            <a:pPr>
              <a:defRPr/>
            </a:pPr>
            <a:r>
              <a:rPr lang="en-US"/>
              <a:t>Weekly Status Report | AXTRIA CONFIDENTIAL</a:t>
            </a:r>
          </a:p>
        </p:txBody>
      </p:sp>
      <p:sp>
        <p:nvSpPr>
          <p:cNvPr id="9"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Object</a:t>
            </a:r>
          </a:p>
        </p:txBody>
      </p:sp>
      <p:sp>
        <p:nvSpPr>
          <p:cNvPr id="14" name="Content Placeholder 19">
            <a:extLst>
              <a:ext uri="{FF2B5EF4-FFF2-40B4-BE49-F238E27FC236}">
                <a16:creationId xmlns:a16="http://schemas.microsoft.com/office/drawing/2014/main" id="{1B22C871-65DF-484B-8084-A66DE301B453}"/>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0" y="-5244"/>
            <a:ext cx="12198096" cy="6464578"/>
            <a:chOff x="0" y="-5244"/>
            <a:chExt cx="12198096" cy="6464578"/>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4656"/>
              <a:ext cx="12198096" cy="4543081"/>
            </a:xfrm>
            <a:prstGeom prst="rect">
              <a:avLst/>
            </a:prstGeom>
          </p:spPr>
        </p:pic>
        <p:sp>
          <p:nvSpPr>
            <p:cNvPr id="12" name="Rectangle 11"/>
            <p:cNvSpPr/>
            <p:nvPr userDrawn="1"/>
          </p:nvSpPr>
          <p:spPr>
            <a:xfrm>
              <a:off x="425455" y="-5244"/>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lor waves for title 3.png"/>
            <p:cNvPicPr>
              <a:picLocks noChangeAspect="1"/>
            </p:cNvPicPr>
            <p:nvPr userDrawn="1"/>
          </p:nvPicPr>
          <p:blipFill rotWithShape="1">
            <a:blip r:embed="rId3" cstate="print"/>
            <a:srcRect l="-53" r="322"/>
            <a:stretch/>
          </p:blipFill>
          <p:spPr>
            <a:xfrm>
              <a:off x="0" y="5298959"/>
              <a:ext cx="12189759" cy="1160375"/>
            </a:xfrm>
            <a:prstGeom prst="rect">
              <a:avLst/>
            </a:prstGeom>
          </p:spPr>
        </p:pic>
        <p:pic>
          <p:nvPicPr>
            <p:cNvPr id="15" name="Picture 2" descr="\\ATEM_SFO\Clients\DSK_Daiichi_Sankyo\DSK_80_12142_PPT_Redesign\DSK_Design\Final_Artwork\Images\Slogan_UK_Lt_Blue_RGB.png"/>
            <p:cNvPicPr>
              <a:picLocks noChangeAspect="1" noChangeArrowheads="1"/>
            </p:cNvPicPr>
            <p:nvPr userDrawn="1"/>
          </p:nvPicPr>
          <p:blipFill>
            <a:blip r:embed="rId4" cstate="print"/>
            <a:srcRect/>
            <a:stretch>
              <a:fillRect/>
            </a:stretch>
          </p:blipFill>
          <p:spPr bwMode="auto">
            <a:xfrm>
              <a:off x="421410" y="111269"/>
              <a:ext cx="3405389" cy="1116703"/>
            </a:xfrm>
            <a:prstGeom prst="rect">
              <a:avLst/>
            </a:prstGeom>
            <a:noFill/>
          </p:spPr>
        </p:pic>
        <p:pic>
          <p:nvPicPr>
            <p:cNvPr id="16" name="Picture 2" descr="\\ATEM_SFO\Clients\DSK_Daiichi_Sankyo\DSK_80_12142_PPT_Redesign\DSK_Design\Final_Artwork\Images\DS_logo_portrait_format_4color_rgb_120206.png"/>
            <p:cNvPicPr>
              <a:picLocks noChangeAspect="1" noChangeArrowheads="1"/>
            </p:cNvPicPr>
            <p:nvPr userDrawn="1"/>
          </p:nvPicPr>
          <p:blipFill>
            <a:blip r:embed="rId5" cstate="print"/>
            <a:srcRect/>
            <a:stretch>
              <a:fillRect/>
            </a:stretch>
          </p:blipFill>
          <p:spPr bwMode="auto">
            <a:xfrm>
              <a:off x="10851905" y="0"/>
              <a:ext cx="1330036" cy="1312834"/>
            </a:xfrm>
            <a:prstGeom prst="rect">
              <a:avLst/>
            </a:prstGeom>
            <a:noFill/>
          </p:spPr>
        </p:pic>
      </p:grpSp>
      <p:sp>
        <p:nvSpPr>
          <p:cNvPr id="7" name="Subtitle 2"/>
          <p:cNvSpPr>
            <a:spLocks noGrp="1"/>
          </p:cNvSpPr>
          <p:nvPr userDrawn="1">
            <p:ph type="subTitle" idx="1" hasCustomPrompt="1"/>
          </p:nvPr>
        </p:nvSpPr>
        <p:spPr>
          <a:xfrm>
            <a:off x="750664" y="2667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8" name="Title 1"/>
          <p:cNvSpPr>
            <a:spLocks noGrp="1"/>
          </p:cNvSpPr>
          <p:nvPr userDrawn="1">
            <p:ph type="ctrTitle" hasCustomPrompt="1"/>
          </p:nvPr>
        </p:nvSpPr>
        <p:spPr>
          <a:xfrm>
            <a:off x="743712" y="1790164"/>
            <a:ext cx="7729728" cy="810760"/>
          </a:xfrm>
          <a:prstGeom prst="rect">
            <a:avLst/>
          </a:prstGeom>
          <a:noFill/>
          <a:ln>
            <a:noFill/>
          </a:ln>
        </p:spPr>
        <p:txBody>
          <a:bodyPr vert="horz" wrap="square" lIns="0" tIns="0" rIns="0" bIns="0" numCol="1" anchor="b"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7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9" name="Text Placeholder 27"/>
          <p:cNvSpPr>
            <a:spLocks noGrp="1"/>
          </p:cNvSpPr>
          <p:nvPr userDrawn="1">
            <p:ph type="body" sz="quarter" idx="10" hasCustomPrompt="1"/>
          </p:nvPr>
        </p:nvSpPr>
        <p:spPr>
          <a:xfrm>
            <a:off x="740588" y="4557932"/>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14" name="Text Placeholder 27"/>
          <p:cNvSpPr>
            <a:spLocks noGrp="1"/>
          </p:cNvSpPr>
          <p:nvPr userDrawn="1">
            <p:ph type="body" sz="quarter" idx="11" hasCustomPrompt="1"/>
          </p:nvPr>
        </p:nvSpPr>
        <p:spPr>
          <a:xfrm>
            <a:off x="740588" y="4724400"/>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77594526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 Customizable">
    <p:bg>
      <p:bgPr>
        <a:solidFill>
          <a:schemeClr val="bg1">
            <a:lumMod val="85000"/>
          </a:schemeClr>
        </a:solidFill>
        <a:effectLst/>
      </p:bgPr>
    </p:bg>
    <p:spTree>
      <p:nvGrpSpPr>
        <p:cNvPr id="1" name=""/>
        <p:cNvGrpSpPr/>
        <p:nvPr/>
      </p:nvGrpSpPr>
      <p:grpSpPr>
        <a:xfrm>
          <a:off x="0" y="0"/>
          <a:ext cx="0" cy="0"/>
          <a:chOff x="0" y="0"/>
          <a:chExt cx="0" cy="0"/>
        </a:xfrm>
      </p:grpSpPr>
      <p:pic>
        <p:nvPicPr>
          <p:cNvPr id="23" name="Picture 4" descr="\\ATEM_SFO\Clients\DSK_Daiichi_Sankyo\DSK_80_12142_PPT_Redesign\DSK_Design\Final_Artwork\DSK_iStock_000024390899_fa.png"/>
          <p:cNvPicPr>
            <a:picLocks noChangeAspect="1" noChangeArrowheads="1"/>
          </p:cNvPicPr>
          <p:nvPr userDrawn="1"/>
        </p:nvPicPr>
        <p:blipFill>
          <a:blip r:embed="rId2" cstate="screen"/>
          <a:srcRect l="-96"/>
          <a:stretch>
            <a:fillRect/>
          </a:stretch>
        </p:blipFill>
        <p:spPr bwMode="auto">
          <a:xfrm>
            <a:off x="4909977" y="1478299"/>
            <a:ext cx="7279570" cy="3672779"/>
          </a:xfrm>
          <a:prstGeom prst="rect">
            <a:avLst/>
          </a:prstGeom>
          <a:noFill/>
          <a:ln>
            <a:noFill/>
          </a:ln>
        </p:spPr>
      </p:pic>
      <p:pic>
        <p:nvPicPr>
          <p:cNvPr id="13" name="Picture 2" descr="\\ATEM_SFO\Clients\DSK_Daiichi_Sankyo\DSK_80_12142_PPT_Redesign\DSK_Design\Final_Artwork\DS_2015_Key_Visual_Inside_0438.png"/>
          <p:cNvPicPr>
            <a:picLocks noChangeAspect="1" noChangeArrowheads="1"/>
          </p:cNvPicPr>
          <p:nvPr userDrawn="1"/>
        </p:nvPicPr>
        <p:blipFill rotWithShape="1">
          <a:blip r:embed="rId3" cstate="print"/>
          <a:srcRect l="5020" t="-3979" r="10164" b="-1"/>
          <a:stretch/>
        </p:blipFill>
        <p:spPr bwMode="auto">
          <a:xfrm>
            <a:off x="369794" y="825575"/>
            <a:ext cx="4546679" cy="3717491"/>
          </a:xfrm>
          <a:prstGeom prst="rect">
            <a:avLst/>
          </a:prstGeom>
          <a:noFill/>
          <a:ln>
            <a:noFill/>
          </a:ln>
        </p:spPr>
      </p:pic>
      <p:grpSp>
        <p:nvGrpSpPr>
          <p:cNvPr id="3" name="Group 2"/>
          <p:cNvGrpSpPr/>
          <p:nvPr userDrawn="1"/>
        </p:nvGrpSpPr>
        <p:grpSpPr>
          <a:xfrm>
            <a:off x="0" y="-16"/>
            <a:ext cx="12198096" cy="6862263"/>
            <a:chOff x="0" y="-16"/>
            <a:chExt cx="12198096" cy="6862263"/>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6"/>
              <a:ext cx="12198096" cy="6862263"/>
            </a:xfrm>
            <a:prstGeom prst="rect">
              <a:avLst/>
            </a:prstGeom>
          </p:spPr>
        </p:pic>
        <p:sp>
          <p:nvSpPr>
            <p:cNvPr id="34" name="Rectangle 33"/>
            <p:cNvSpPr/>
            <p:nvPr userDrawn="1"/>
          </p:nvSpPr>
          <p:spPr>
            <a:xfrm>
              <a:off x="425450"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ATEM_SFO\Clients\DSK_Daiichi_Sankyo\DSK_80_12142_PPT_Redesign\DSK_Design\Final_Artwork\Images\Slogan_UK_Lt_Blue_RGB.png"/>
            <p:cNvPicPr>
              <a:picLocks noChangeAspect="1" noChangeArrowheads="1"/>
            </p:cNvPicPr>
            <p:nvPr userDrawn="1"/>
          </p:nvPicPr>
          <p:blipFill>
            <a:blip r:embed="rId5" cstate="print"/>
            <a:srcRect/>
            <a:stretch>
              <a:fillRect/>
            </a:stretch>
          </p:blipFill>
          <p:spPr bwMode="auto">
            <a:xfrm>
              <a:off x="421410" y="111269"/>
              <a:ext cx="3405389" cy="1116703"/>
            </a:xfrm>
            <a:prstGeom prst="rect">
              <a:avLst/>
            </a:prstGeom>
            <a:noFill/>
          </p:spPr>
        </p:pic>
        <p:pic>
          <p:nvPicPr>
            <p:cNvPr id="20" name="Picture 2" descr="\\ATEM_SFO\Clients\DSK_Daiichi_Sankyo\DSK_80_12142_PPT_Redesign\DSK_Design\Final_Artwork\Images\DS_logo_portrait_format_4color_rgb_120206.png"/>
            <p:cNvPicPr>
              <a:picLocks noChangeAspect="1" noChangeArrowheads="1"/>
            </p:cNvPicPr>
            <p:nvPr userDrawn="1"/>
          </p:nvPicPr>
          <p:blipFill>
            <a:blip r:embed="rId6" cstate="print"/>
            <a:srcRect/>
            <a:stretch>
              <a:fillRect/>
            </a:stretch>
          </p:blipFill>
          <p:spPr bwMode="auto">
            <a:xfrm>
              <a:off x="10851905" y="0"/>
              <a:ext cx="1330036" cy="1312834"/>
            </a:xfrm>
            <a:prstGeom prst="rect">
              <a:avLst/>
            </a:prstGeom>
            <a:noFill/>
          </p:spPr>
        </p:pic>
        <p:pic>
          <p:nvPicPr>
            <p:cNvPr id="22" name="Picture 21" descr="color waves for title 1.png"/>
            <p:cNvPicPr>
              <a:picLocks noChangeAspect="1"/>
            </p:cNvPicPr>
            <p:nvPr userDrawn="1"/>
          </p:nvPicPr>
          <p:blipFill rotWithShape="1">
            <a:blip r:embed="rId7" cstate="print"/>
            <a:srcRect r="242"/>
            <a:stretch/>
          </p:blipFill>
          <p:spPr>
            <a:xfrm>
              <a:off x="425452" y="3714348"/>
              <a:ext cx="11764308" cy="859538"/>
            </a:xfrm>
            <a:prstGeom prst="rect">
              <a:avLst/>
            </a:prstGeom>
          </p:spPr>
        </p:pic>
      </p:grpSp>
      <p:sp>
        <p:nvSpPr>
          <p:cNvPr id="21"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4"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6"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7"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66077725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2 - Customizable">
    <p:bg>
      <p:bgPr>
        <a:solidFill>
          <a:schemeClr val="bg1">
            <a:lumMod val="75000"/>
          </a:schemeClr>
        </a:solidFill>
        <a:effectLst/>
      </p:bgPr>
    </p:bg>
    <p:spTree>
      <p:nvGrpSpPr>
        <p:cNvPr id="1" name=""/>
        <p:cNvGrpSpPr/>
        <p:nvPr/>
      </p:nvGrpSpPr>
      <p:grpSpPr>
        <a:xfrm>
          <a:off x="0" y="0"/>
          <a:ext cx="0" cy="0"/>
          <a:chOff x="0" y="0"/>
          <a:chExt cx="0" cy="0"/>
        </a:xfrm>
      </p:grpSpPr>
      <p:pic>
        <p:nvPicPr>
          <p:cNvPr id="20" name="Picture 19" descr="112301318_14_fa_jpg.jpg"/>
          <p:cNvPicPr>
            <a:picLocks noChangeAspect="1"/>
          </p:cNvPicPr>
          <p:nvPr userDrawn="1"/>
        </p:nvPicPr>
        <p:blipFill>
          <a:blip r:embed="rId2"/>
          <a:stretch>
            <a:fillRect/>
          </a:stretch>
        </p:blipFill>
        <p:spPr>
          <a:xfrm>
            <a:off x="4930444" y="1212302"/>
            <a:ext cx="7261555" cy="4841036"/>
          </a:xfrm>
          <a:prstGeom prst="rect">
            <a:avLst/>
          </a:prstGeom>
        </p:spPr>
      </p:pic>
      <p:pic>
        <p:nvPicPr>
          <p:cNvPr id="13" name="Picture 2" descr="\\ATEM_SFO\Clients\DSK_Daiichi_Sankyo\DSK_80_12142_PPT_Redesign\DSK_Design\Final_Artwork\DS_2015_Key_Visual_Inside_0446.png"/>
          <p:cNvPicPr>
            <a:picLocks noChangeAspect="1" noChangeArrowheads="1"/>
          </p:cNvPicPr>
          <p:nvPr userDrawn="1"/>
        </p:nvPicPr>
        <p:blipFill>
          <a:blip r:embed="rId3" cstate="print"/>
          <a:srcRect l="3776" r="932"/>
          <a:stretch>
            <a:fillRect/>
          </a:stretch>
        </p:blipFill>
        <p:spPr bwMode="auto">
          <a:xfrm>
            <a:off x="0" y="1695908"/>
            <a:ext cx="4926094" cy="3448161"/>
          </a:xfrm>
          <a:prstGeom prst="rect">
            <a:avLst/>
          </a:prstGeom>
          <a:noFill/>
        </p:spPr>
      </p:pic>
      <p:grpSp>
        <p:nvGrpSpPr>
          <p:cNvPr id="3" name="Group 2"/>
          <p:cNvGrpSpPr/>
          <p:nvPr userDrawn="1"/>
        </p:nvGrpSpPr>
        <p:grpSpPr>
          <a:xfrm>
            <a:off x="739" y="-5243"/>
            <a:ext cx="12198096" cy="6867506"/>
            <a:chOff x="739" y="-5243"/>
            <a:chExt cx="12198096" cy="6867506"/>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9" y="0"/>
              <a:ext cx="12198096" cy="6862263"/>
            </a:xfrm>
            <a:prstGeom prst="rect">
              <a:avLst/>
            </a:prstGeom>
          </p:spPr>
        </p:pic>
        <p:sp>
          <p:nvSpPr>
            <p:cNvPr id="31" name="Rectangle 30"/>
            <p:cNvSpPr/>
            <p:nvPr userDrawn="1"/>
          </p:nvSpPr>
          <p:spPr>
            <a:xfrm>
              <a:off x="425452" y="-5243"/>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ATEM_SFO\Clients\DSK_Daiichi_Sankyo\DSK_80_12142_PPT_Redesign\DSK_Design\Final_Artwork\Images\Slogan_UK_Lt_Blue_RGB.png"/>
            <p:cNvPicPr>
              <a:picLocks noChangeAspect="1" noChangeArrowheads="1"/>
            </p:cNvPicPr>
            <p:nvPr userDrawn="1"/>
          </p:nvPicPr>
          <p:blipFill>
            <a:blip r:embed="rId5" cstate="print"/>
            <a:srcRect/>
            <a:stretch>
              <a:fillRect/>
            </a:stretch>
          </p:blipFill>
          <p:spPr bwMode="auto">
            <a:xfrm>
              <a:off x="421410" y="111269"/>
              <a:ext cx="3405389" cy="1116703"/>
            </a:xfrm>
            <a:prstGeom prst="rect">
              <a:avLst/>
            </a:prstGeom>
            <a:noFill/>
          </p:spPr>
        </p:pic>
        <p:pic>
          <p:nvPicPr>
            <p:cNvPr id="18" name="Picture 17" descr="color waves for title 1.png"/>
            <p:cNvPicPr>
              <a:picLocks noChangeAspect="1"/>
            </p:cNvPicPr>
            <p:nvPr userDrawn="1"/>
          </p:nvPicPr>
          <p:blipFill rotWithShape="1">
            <a:blip r:embed="rId6" cstate="print"/>
            <a:srcRect r="242"/>
            <a:stretch/>
          </p:blipFill>
          <p:spPr>
            <a:xfrm>
              <a:off x="425452" y="3714348"/>
              <a:ext cx="11764308" cy="859538"/>
            </a:xfrm>
            <a:prstGeom prst="rect">
              <a:avLst/>
            </a:prstGeom>
          </p:spPr>
        </p:pic>
        <p:pic>
          <p:nvPicPr>
            <p:cNvPr id="24" name="Picture 2" descr="\\ATEM_SFO\Clients\DSK_Daiichi_Sankyo\DSK_80_12142_PPT_Redesign\DSK_Design\Final_Artwork\Images\DS_logo_portrait_format_4color_rgb_120206.png"/>
            <p:cNvPicPr>
              <a:picLocks noChangeAspect="1" noChangeArrowheads="1"/>
            </p:cNvPicPr>
            <p:nvPr userDrawn="1"/>
          </p:nvPicPr>
          <p:blipFill>
            <a:blip r:embed="rId7" cstate="print"/>
            <a:srcRect/>
            <a:stretch>
              <a:fillRect/>
            </a:stretch>
          </p:blipFill>
          <p:spPr bwMode="auto">
            <a:xfrm>
              <a:off x="10851905" y="0"/>
              <a:ext cx="1330036" cy="1312834"/>
            </a:xfrm>
            <a:prstGeom prst="rect">
              <a:avLst/>
            </a:prstGeom>
            <a:noFill/>
          </p:spPr>
        </p:pic>
      </p:grpSp>
      <p:sp>
        <p:nvSpPr>
          <p:cNvPr id="21"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2"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5"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6"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66077725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Slide - Text in Middl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929385"/>
            <a:ext cx="9601200" cy="3705569"/>
          </a:xfrm>
          <a:prstGeom prst="rect">
            <a:avLst/>
          </a:prstGeom>
        </p:spPr>
      </p:pic>
      <p:sp>
        <p:nvSpPr>
          <p:cNvPr id="8" name="Title 1"/>
          <p:cNvSpPr>
            <a:spLocks noGrp="1"/>
          </p:cNvSpPr>
          <p:nvPr>
            <p:ph type="ctrTitle" hasCustomPrompt="1"/>
          </p:nvPr>
        </p:nvSpPr>
        <p:spPr>
          <a:xfrm>
            <a:off x="743712" y="2213143"/>
            <a:ext cx="7729728" cy="810760"/>
          </a:xfrm>
          <a:prstGeom prst="rect">
            <a:avLst/>
          </a:prstGeom>
          <a:noFill/>
          <a:ln>
            <a:noFill/>
          </a:ln>
        </p:spPr>
        <p:txBody>
          <a:bodyPr vert="horz" wrap="square" lIns="0" tIns="0" rIns="0" bIns="0" numCol="1" anchor="t"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8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22" name="Rectangle 21"/>
          <p:cNvSpPr/>
          <p:nvPr userDrawn="1"/>
        </p:nvSpPr>
        <p:spPr>
          <a:xfrm>
            <a:off x="428680" y="0"/>
            <a:ext cx="9159889" cy="91440"/>
          </a:xfrm>
          <a:prstGeom prst="rect">
            <a:avLst/>
          </a:prstGeom>
          <a:solidFill>
            <a:srgbClr val="89BA17"/>
          </a:solidFill>
          <a:ln>
            <a:noFill/>
          </a:ln>
          <a:effectLst/>
        </p:spPr>
        <p:style>
          <a:lnRef idx="1">
            <a:schemeClr val="accent1"/>
          </a:lnRef>
          <a:fillRef idx="3">
            <a:schemeClr val="accent1"/>
          </a:fillRef>
          <a:effectRef idx="2">
            <a:schemeClr val="accent1"/>
          </a:effectRef>
          <a:fontRef idx="minor">
            <a:schemeClr val="lt1"/>
          </a:fontRef>
        </p:style>
        <p:txBody>
          <a:bodyPr lIns="64419" tIns="32210" rIns="64419" bIns="32210" rtlCol="0" anchor="ctr"/>
          <a:lstStyle/>
          <a:p>
            <a:pPr algn="ctr"/>
            <a:endParaRPr lang="en-US"/>
          </a:p>
        </p:txBody>
      </p:sp>
      <p:sp>
        <p:nvSpPr>
          <p:cNvPr id="25" name="Slide Number Placeholder 24"/>
          <p:cNvSpPr>
            <a:spLocks noGrp="1"/>
          </p:cNvSpPr>
          <p:nvPr>
            <p:ph type="sldNum" sz="quarter" idx="10"/>
          </p:nvPr>
        </p:nvSpPr>
        <p:spPr/>
        <p:txBody>
          <a:bodyPr/>
          <a:lstStyle/>
          <a:p>
            <a:fld id="{CFA9C6AD-F5D9-4909-94C3-E6A9EFC35C84}" type="slidenum">
              <a:rPr lang="en-US" smtClean="0"/>
              <a:pPr/>
              <a:t>‹#›</a:t>
            </a:fld>
            <a:endParaRPr lang="en-US"/>
          </a:p>
        </p:txBody>
      </p:sp>
      <p:sp>
        <p:nvSpPr>
          <p:cNvPr id="26" name="Footer Placeholder 25"/>
          <p:cNvSpPr>
            <a:spLocks noGrp="1"/>
          </p:cNvSpPr>
          <p:nvPr>
            <p:ph type="ftr" sz="quarter" idx="11"/>
          </p:nvPr>
        </p:nvSpPr>
        <p:spPr/>
        <p:txBody>
          <a:bodyPr/>
          <a:lstStyle/>
          <a:p>
            <a:pPr>
              <a:defRPr/>
            </a:pPr>
            <a:r>
              <a:rPr lang="en-US"/>
              <a:t>Weekly Status Report | AXTRIA CONFIDENTIAL</a:t>
            </a:r>
          </a:p>
        </p:txBody>
      </p:sp>
      <p:pic>
        <p:nvPicPr>
          <p:cNvPr id="11" name="Picture 2" descr="\\ATEM_SFO\Clients\DSK_Daiichi_Sankyo\DSK_80_12142_PPT_Redesign\DSK_Design\Final_Artwork\Images\DS_logo_portrait_format_4color_rgb_120206.png"/>
          <p:cNvPicPr>
            <a:picLocks noChangeAspect="1" noChangeArrowheads="1"/>
          </p:cNvPicPr>
          <p:nvPr userDrawn="1"/>
        </p:nvPicPr>
        <p:blipFill>
          <a:blip r:embed="rId3" cstate="print"/>
          <a:srcRect/>
          <a:stretch>
            <a:fillRect/>
          </a:stretch>
        </p:blipFill>
        <p:spPr bwMode="auto">
          <a:xfrm>
            <a:off x="10851905" y="0"/>
            <a:ext cx="1330036" cy="1312834"/>
          </a:xfrm>
          <a:prstGeom prst="rect">
            <a:avLst/>
          </a:prstGeom>
          <a:noFill/>
        </p:spPr>
      </p:pic>
    </p:spTree>
    <p:extLst>
      <p:ext uri="{BB962C8B-B14F-4D97-AF65-F5344CB8AC3E}">
        <p14:creationId xmlns:p14="http://schemas.microsoft.com/office/powerpoint/2010/main" val="37759452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3" name="Title 2">
            <a:extLst>
              <a:ext uri="{FF2B5EF4-FFF2-40B4-BE49-F238E27FC236}">
                <a16:creationId xmlns:a16="http://schemas.microsoft.com/office/drawing/2014/main" id="{AC66345D-2AEA-4C16-89A1-D4D341F17765}"/>
              </a:ext>
            </a:extLst>
          </p:cNvPr>
          <p:cNvSpPr>
            <a:spLocks noGrp="1"/>
          </p:cNvSpPr>
          <p:nvPr>
            <p:ph type="title"/>
          </p:nvPr>
        </p:nvSpPr>
        <p:spPr/>
        <p:txBody>
          <a:bodyPr>
            <a:noAutofit/>
          </a:bodyPr>
          <a:lstStyle>
            <a:lvl1pPr>
              <a:defRPr sz="4000"/>
            </a:lvl1pPr>
          </a:lstStyle>
          <a:p>
            <a:r>
              <a:rPr lang="en-US"/>
              <a:t>Click to edit Master title style</a:t>
            </a:r>
            <a:endParaRPr lang="de-CH"/>
          </a:p>
        </p:txBody>
      </p:sp>
      <p:grpSp>
        <p:nvGrpSpPr>
          <p:cNvPr id="2" name="Group 4">
            <a:extLst>
              <a:ext uri="{FF2B5EF4-FFF2-40B4-BE49-F238E27FC236}">
                <a16:creationId xmlns:a16="http://schemas.microsoft.com/office/drawing/2014/main" id="{B1916924-FD56-7FC8-DD87-E138084DEAD6}"/>
              </a:ext>
            </a:extLst>
          </p:cNvPr>
          <p:cNvGrpSpPr>
            <a:grpSpLocks noChangeAspect="1"/>
          </p:cNvGrpSpPr>
          <p:nvPr userDrawn="1"/>
        </p:nvGrpSpPr>
        <p:grpSpPr bwMode="auto">
          <a:xfrm>
            <a:off x="0" y="6284300"/>
            <a:ext cx="1197773" cy="573700"/>
            <a:chOff x="5557" y="2809"/>
            <a:chExt cx="1712" cy="820"/>
          </a:xfrm>
        </p:grpSpPr>
        <p:sp>
          <p:nvSpPr>
            <p:cNvPr id="4" name="Freeform 5">
              <a:extLst>
                <a:ext uri="{FF2B5EF4-FFF2-40B4-BE49-F238E27FC236}">
                  <a16:creationId xmlns:a16="http://schemas.microsoft.com/office/drawing/2014/main" id="{3CE7740D-8AAA-F910-A539-18B91B26955E}"/>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19EF9393-85A8-19DE-20B1-251B35BB3232}"/>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36A8438A-F276-527C-7DF6-4F4A5F1E9107}"/>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EFE9C543-3483-D504-18C2-AD08E59A86C8}"/>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E506C4B8-2BE5-8F3F-6F4D-52CF42EF7BFE}"/>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83DABA78-CC26-E703-DA85-1306F7CCD8F9}"/>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id="{585ED107-D6AC-5D7F-3353-CCFEA44985C1}"/>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13AA588D-6CD9-41F0-24BE-80EFB440E7D2}"/>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0537BDAF-6ED5-E98E-249D-EC716D2EF1C8}"/>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41AE5917-2D8E-BE72-27AD-AAF8A590A84D}"/>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6141C696-C935-7238-FBD9-16D7D7329D1B}"/>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7C745BF0-2F88-E137-E6BE-DFBD5B1607F4}"/>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4CC67D3A-EA5A-3461-42C5-803AE2D43EAF}"/>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8B2499-0084-9137-18B1-C1E12627C3BF}"/>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1DAE135C-8073-534D-1811-B7C15325DAE7}"/>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9B5A6FDB-3CD0-BE56-FB7B-24E94EBE774E}"/>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9CE9CE7C-513F-CCFA-E3C3-8F84E7D306DA}"/>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C6CBF361-CE72-E534-D2AB-A20CC2DC6390}"/>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855393B1-C34C-8BF4-51A5-23D04F895B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E54A58B9-1AE5-A407-256B-3F20733B53B6}"/>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E9ADBADB-357D-A3DF-1FD1-127936D60DF3}"/>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28A35A78-B1F4-FD76-DFF5-524643E4D2C3}"/>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1511D91B-339C-F93D-5B18-68F069BE9D8F}"/>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15074F42-F2A1-9596-0441-A69473EF2C3D}"/>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a:extLst>
                <a:ext uri="{FF2B5EF4-FFF2-40B4-BE49-F238E27FC236}">
                  <a16:creationId xmlns:a16="http://schemas.microsoft.com/office/drawing/2014/main" id="{0B925DA0-0C07-A01D-1C7E-5B2D3EF28023}"/>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ooter Placeholder 11"/>
          <p:cNvSpPr>
            <a:spLocks noGrp="1"/>
          </p:cNvSpPr>
          <p:nvPr userDrawn="1">
            <p:ph type="ftr" sz="quarter" idx="15"/>
          </p:nvPr>
        </p:nvSpPr>
        <p:spPr>
          <a:xfrm>
            <a:off x="8733802" y="6456764"/>
            <a:ext cx="2805055" cy="273049"/>
          </a:xfrm>
        </p:spPr>
        <p:txBody>
          <a:bodyPr/>
          <a:lstStyle/>
          <a:p>
            <a:pPr>
              <a:defRPr/>
            </a:pPr>
            <a:r>
              <a:rPr lang="en-US"/>
              <a:t>Weekly Status Report | AXTRIA CONFIDENTIAL</a:t>
            </a:r>
          </a:p>
        </p:txBody>
      </p:sp>
    </p:spTree>
    <p:extLst>
      <p:ext uri="{BB962C8B-B14F-4D97-AF65-F5344CB8AC3E}">
        <p14:creationId xmlns:p14="http://schemas.microsoft.com/office/powerpoint/2010/main" val="42481883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Title 1">
            <a:extLst>
              <a:ext uri="{FF2B5EF4-FFF2-40B4-BE49-F238E27FC236}">
                <a16:creationId xmlns:a16="http://schemas.microsoft.com/office/drawing/2014/main" id="{C9B2A316-BF26-4D26-9BDC-74C2592F8568}"/>
              </a:ext>
            </a:extLst>
          </p:cNvPr>
          <p:cNvSpPr>
            <a:spLocks noGrp="1"/>
          </p:cNvSpPr>
          <p:nvPr>
            <p:ph type="title"/>
          </p:nvPr>
        </p:nvSpPr>
        <p:spPr/>
        <p:txBody>
          <a:bodyPr/>
          <a:lstStyle/>
          <a:p>
            <a:r>
              <a:rPr lang="en-US"/>
              <a:t>Click to edit Master title style</a:t>
            </a:r>
            <a:endParaRPr lang="de-CH"/>
          </a:p>
        </p:txBody>
      </p:sp>
    </p:spTree>
    <p:extLst>
      <p:ext uri="{BB962C8B-B14F-4D97-AF65-F5344CB8AC3E}">
        <p14:creationId xmlns:p14="http://schemas.microsoft.com/office/powerpoint/2010/main" val="1830867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ile, Sub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Title 1">
            <a:extLst>
              <a:ext uri="{FF2B5EF4-FFF2-40B4-BE49-F238E27FC236}">
                <a16:creationId xmlns:a16="http://schemas.microsoft.com/office/drawing/2014/main" id="{3E0D77BE-280E-49A4-8BB4-2F1E92D8CE63}"/>
              </a:ext>
            </a:extLst>
          </p:cNvPr>
          <p:cNvSpPr>
            <a:spLocks noGrp="1"/>
          </p:cNvSpPr>
          <p:nvPr>
            <p:ph type="title"/>
          </p:nvPr>
        </p:nvSpPr>
        <p:spPr/>
        <p:txBody>
          <a:bodyPr/>
          <a:lstStyle/>
          <a:p>
            <a:r>
              <a:rPr lang="en-US"/>
              <a:t>Click to edit Master title style</a:t>
            </a:r>
            <a:endParaRPr lang="de-CH"/>
          </a:p>
        </p:txBody>
      </p:sp>
      <p:sp>
        <p:nvSpPr>
          <p:cNvPr id="14" name="Text Placeholder 9">
            <a:extLst>
              <a:ext uri="{FF2B5EF4-FFF2-40B4-BE49-F238E27FC236}">
                <a16:creationId xmlns:a16="http://schemas.microsoft.com/office/drawing/2014/main" id="{38523029-BC28-4A04-91F5-192B491BA56B}"/>
              </a:ext>
            </a:extLst>
          </p:cNvPr>
          <p:cNvSpPr>
            <a:spLocks noGrp="1"/>
          </p:cNvSpPr>
          <p:nvPr>
            <p:ph type="body" sz="quarter" idx="13" hasCustomPrompt="1"/>
          </p:nvPr>
        </p:nvSpPr>
        <p:spPr>
          <a:xfrm>
            <a:off x="609603" y="561536"/>
            <a:ext cx="10465093" cy="276664"/>
          </a:xfrm>
        </p:spPr>
        <p:txBody>
          <a:bodyPr>
            <a:noAutofit/>
          </a:bodyPr>
          <a:lstStyle>
            <a:lvl1pPr marL="0" indent="0">
              <a:buFontTx/>
              <a:buNone/>
              <a:defRPr sz="2000" baseline="0">
                <a:latin typeface="Arial" pitchFamily="34" charset="0"/>
                <a:cs typeface="Arial" pitchFamily="34" charset="0"/>
              </a:defRPr>
            </a:lvl1pPr>
          </a:lstStyle>
          <a:p>
            <a:pPr lvl="0"/>
            <a:r>
              <a:rPr lang="en-US" altLang="ja-JP"/>
              <a:t>Click to edit text</a:t>
            </a:r>
            <a:endParaRPr lang="en-US"/>
          </a:p>
        </p:txBody>
      </p:sp>
    </p:spTree>
    <p:extLst>
      <p:ext uri="{BB962C8B-B14F-4D97-AF65-F5344CB8AC3E}">
        <p14:creationId xmlns:p14="http://schemas.microsoft.com/office/powerpoint/2010/main" val="28293424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8737600" y="6550304"/>
            <a:ext cx="2844800" cy="171171"/>
          </a:xfrm>
          <a:prstGeom prst="rect">
            <a:avLst/>
          </a:prstGeom>
        </p:spPr>
        <p:txBody>
          <a:bodyPr vert="horz" lIns="0" tIns="0" rIns="0" bIns="0" rtlCol="0" anchor="t" anchorCtr="0"/>
          <a:lstStyle>
            <a:lvl1pPr algn="r">
              <a:defRPr sz="800">
                <a:solidFill>
                  <a:schemeClr val="tx1"/>
                </a:solidFill>
              </a:defRPr>
            </a:lvl1pPr>
          </a:lstStyle>
          <a:p>
            <a:fld id="{CFA9C6AD-F5D9-4909-94C3-E6A9EFC35C84}" type="slidenum">
              <a:rPr lang="en-US" smtClean="0"/>
              <a:pPr/>
              <a:t>‹#›</a:t>
            </a:fld>
            <a:endParaRPr lang="en-US"/>
          </a:p>
        </p:txBody>
      </p:sp>
      <p:sp>
        <p:nvSpPr>
          <p:cNvPr id="1027" name="Text Placeholder 2"/>
          <p:cNvSpPr>
            <a:spLocks noGrp="1"/>
          </p:cNvSpPr>
          <p:nvPr>
            <p:ph type="body" idx="1"/>
          </p:nvPr>
        </p:nvSpPr>
        <p:spPr bwMode="auto">
          <a:xfrm>
            <a:off x="609600" y="154393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3"/>
          </p:nvPr>
        </p:nvSpPr>
        <p:spPr>
          <a:xfrm>
            <a:off x="609600" y="6467484"/>
            <a:ext cx="5791200" cy="273049"/>
          </a:xfrm>
          <a:prstGeom prst="rect">
            <a:avLst/>
          </a:prstGeom>
        </p:spPr>
        <p:txBody>
          <a:bodyPr vert="horz" lIns="91440" tIns="45720" rIns="91440" bIns="45720" rtlCol="0" anchor="ctr"/>
          <a:lstStyle>
            <a:lvl1pPr algn="l">
              <a:defRPr sz="800">
                <a:solidFill>
                  <a:schemeClr val="tx1"/>
                </a:solidFill>
                <a:latin typeface="+mn-lt"/>
              </a:defRPr>
            </a:lvl1pPr>
          </a:lstStyle>
          <a:p>
            <a:pPr>
              <a:defRPr/>
            </a:pPr>
            <a:r>
              <a:rPr lang="en-US"/>
              <a:t>Weekly Status Report | AXTRIA CONFIDENTIAL</a:t>
            </a:r>
          </a:p>
        </p:txBody>
      </p:sp>
      <p:sp>
        <p:nvSpPr>
          <p:cNvPr id="2" name="Title Placeholder 1">
            <a:extLst>
              <a:ext uri="{FF2B5EF4-FFF2-40B4-BE49-F238E27FC236}">
                <a16:creationId xmlns:a16="http://schemas.microsoft.com/office/drawing/2014/main" id="{71313B71-4787-4BCA-8A14-E1BEBE65226A}"/>
              </a:ext>
            </a:extLst>
          </p:cNvPr>
          <p:cNvSpPr>
            <a:spLocks noGrp="1"/>
          </p:cNvSpPr>
          <p:nvPr>
            <p:ph type="title"/>
          </p:nvPr>
        </p:nvSpPr>
        <p:spPr>
          <a:xfrm>
            <a:off x="609603" y="152401"/>
            <a:ext cx="10483851" cy="457200"/>
          </a:xfrm>
          <a:prstGeom prst="rect">
            <a:avLst/>
          </a:prstGeom>
        </p:spPr>
        <p:txBody>
          <a:bodyPr vert="horz" lIns="91440" tIns="45720" rIns="91440" bIns="45720" rtlCol="0" anchor="t">
            <a:normAutofit/>
          </a:bodyPr>
          <a:lstStyle/>
          <a:p>
            <a:r>
              <a:rPr lang="en-US"/>
              <a:t>Click to edit Master title style</a:t>
            </a:r>
            <a:endParaRPr lang="de-CH"/>
          </a:p>
        </p:txBody>
      </p:sp>
    </p:spTree>
  </p:cSld>
  <p:clrMap bg1="lt1" tx1="dk1" bg2="lt2" tx2="dk2" accent1="accent1" accent2="accent2" accent3="accent3" accent4="accent4" accent5="accent5" accent6="accent6" hlink="hlink" folHlink="folHlink"/>
  <p:sldLayoutIdLst>
    <p:sldLayoutId id="2147483697" r:id="rId1"/>
    <p:sldLayoutId id="2147483717" r:id="rId2"/>
    <p:sldLayoutId id="2147483701" r:id="rId3"/>
    <p:sldLayoutId id="2147483716" r:id="rId4"/>
    <p:sldLayoutId id="2147483718" r:id="rId5"/>
    <p:sldLayoutId id="2147483719" r:id="rId6"/>
    <p:sldLayoutId id="2147483736" r:id="rId7"/>
    <p:sldLayoutId id="2147483737" r:id="rId8"/>
    <p:sldLayoutId id="2147483738" r:id="rId9"/>
    <p:sldLayoutId id="2147483704" r:id="rId10"/>
    <p:sldLayoutId id="2147483720" r:id="rId11"/>
    <p:sldLayoutId id="2147483706" r:id="rId12"/>
    <p:sldLayoutId id="2147483721" r:id="rId13"/>
    <p:sldLayoutId id="2147483708" r:id="rId14"/>
    <p:sldLayoutId id="2147483722" r:id="rId15"/>
    <p:sldLayoutId id="2147483710" r:id="rId16"/>
    <p:sldLayoutId id="2147483723" r:id="rId17"/>
    <p:sldLayoutId id="2147483712" r:id="rId18"/>
    <p:sldLayoutId id="2147483724" r:id="rId19"/>
    <p:sldLayoutId id="2147483725" r:id="rId20"/>
    <p:sldLayoutId id="2147483726" r:id="rId21"/>
    <p:sldLayoutId id="2147483714" r:id="rId22"/>
    <p:sldLayoutId id="2147483728" r:id="rId23"/>
    <p:sldLayoutId id="2147483729" r:id="rId24"/>
    <p:sldLayoutId id="2147483730" r:id="rId25"/>
    <p:sldLayoutId id="2147483731" r:id="rId26"/>
    <p:sldLayoutId id="2147483732" r:id="rId27"/>
  </p:sldLayoutIdLst>
  <p:transition>
    <p:fade/>
  </p:transition>
  <p:hf sldNum="0" hdr="0" dt="0"/>
  <p:txStyles>
    <p:titleStyle>
      <a:lvl1pPr marL="0" marR="0" indent="0" algn="l" defTabSz="914400" rtl="0" eaLnBrk="1" fontAlgn="base" latinLnBrk="0" hangingPunct="1">
        <a:lnSpc>
          <a:spcPct val="100000"/>
        </a:lnSpc>
        <a:spcBef>
          <a:spcPct val="0"/>
        </a:spcBef>
        <a:spcAft>
          <a:spcPct val="0"/>
        </a:spcAft>
        <a:buClrTx/>
        <a:buSzTx/>
        <a:buFontTx/>
        <a:buNone/>
        <a:tabLst/>
        <a:defRPr kumimoji="1" sz="28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kumimoji="1" sz="4400">
          <a:solidFill>
            <a:schemeClr val="tx1"/>
          </a:solidFill>
          <a:latin typeface="Arial" charset="0"/>
        </a:defRPr>
      </a:lvl2pPr>
      <a:lvl3pPr algn="ctr" rtl="0" eaLnBrk="1" fontAlgn="base" hangingPunct="1">
        <a:spcBef>
          <a:spcPct val="0"/>
        </a:spcBef>
        <a:spcAft>
          <a:spcPct val="0"/>
        </a:spcAft>
        <a:defRPr kumimoji="1" sz="4400">
          <a:solidFill>
            <a:schemeClr val="tx1"/>
          </a:solidFill>
          <a:latin typeface="Arial" charset="0"/>
        </a:defRPr>
      </a:lvl3pPr>
      <a:lvl4pPr algn="ctr" rtl="0" eaLnBrk="1" fontAlgn="base" hangingPunct="1">
        <a:spcBef>
          <a:spcPct val="0"/>
        </a:spcBef>
        <a:spcAft>
          <a:spcPct val="0"/>
        </a:spcAft>
        <a:defRPr kumimoji="1" sz="4400">
          <a:solidFill>
            <a:schemeClr val="tx1"/>
          </a:solidFill>
          <a:latin typeface="Arial" charset="0"/>
        </a:defRPr>
      </a:lvl4pPr>
      <a:lvl5pPr algn="ctr" rtl="0" eaLnBrk="1" fontAlgn="base" hangingPunct="1">
        <a:spcBef>
          <a:spcPct val="0"/>
        </a:spcBef>
        <a:spcAft>
          <a:spcPct val="0"/>
        </a:spcAft>
        <a:defRPr kumimoji="1" sz="4400">
          <a:solidFill>
            <a:schemeClr val="tx1"/>
          </a:solidFill>
          <a:latin typeface="Arial" charset="0"/>
        </a:defRPr>
      </a:lvl5pPr>
      <a:lvl6pPr marL="457200" algn="ctr" rtl="0" eaLnBrk="1" fontAlgn="base" hangingPunct="1">
        <a:spcBef>
          <a:spcPct val="0"/>
        </a:spcBef>
        <a:spcAft>
          <a:spcPct val="0"/>
        </a:spcAft>
        <a:defRPr kumimoji="1" sz="4400">
          <a:solidFill>
            <a:schemeClr val="tx1"/>
          </a:solidFill>
          <a:latin typeface="Arial" charset="0"/>
        </a:defRPr>
      </a:lvl6pPr>
      <a:lvl7pPr marL="914400" algn="ctr" rtl="0" eaLnBrk="1" fontAlgn="base" hangingPunct="1">
        <a:spcBef>
          <a:spcPct val="0"/>
        </a:spcBef>
        <a:spcAft>
          <a:spcPct val="0"/>
        </a:spcAft>
        <a:defRPr kumimoji="1" sz="4400">
          <a:solidFill>
            <a:schemeClr val="tx1"/>
          </a:solidFill>
          <a:latin typeface="Arial" charset="0"/>
        </a:defRPr>
      </a:lvl7pPr>
      <a:lvl8pPr marL="1371600" algn="ctr" rtl="0" eaLnBrk="1" fontAlgn="base" hangingPunct="1">
        <a:spcBef>
          <a:spcPct val="0"/>
        </a:spcBef>
        <a:spcAft>
          <a:spcPct val="0"/>
        </a:spcAft>
        <a:defRPr kumimoji="1" sz="4400">
          <a:solidFill>
            <a:schemeClr val="tx1"/>
          </a:solidFill>
          <a:latin typeface="Arial" charset="0"/>
        </a:defRPr>
      </a:lvl8pPr>
      <a:lvl9pPr marL="1828800" algn="ctr" rtl="0" eaLnBrk="1" fontAlgn="base" hangingPunct="1">
        <a:spcBef>
          <a:spcPct val="0"/>
        </a:spcBef>
        <a:spcAft>
          <a:spcPct val="0"/>
        </a:spcAft>
        <a:defRPr kumimoji="1" sz="4400">
          <a:solidFill>
            <a:schemeClr val="tx1"/>
          </a:solidFill>
          <a:latin typeface="Arial" charset="0"/>
        </a:defRPr>
      </a:lvl9pPr>
    </p:titleStyle>
    <p:bodyStyle>
      <a:lvl1pPr marL="0" indent="0" algn="l" rtl="0" eaLnBrk="1" fontAlgn="base" hangingPunct="1">
        <a:spcBef>
          <a:spcPct val="20000"/>
        </a:spcBef>
        <a:spcAft>
          <a:spcPct val="0"/>
        </a:spcAft>
        <a:buClr>
          <a:srgbClr val="00B0F0"/>
        </a:buClr>
        <a:buFontTx/>
        <a:buNone/>
        <a:defRPr kumimoji="1" sz="2800" kern="1200">
          <a:solidFill>
            <a:schemeClr val="tx1"/>
          </a:solidFill>
          <a:latin typeface="+mn-lt"/>
          <a:ea typeface="+mn-ea"/>
          <a:cs typeface="+mn-cs"/>
        </a:defRPr>
      </a:lvl1pPr>
      <a:lvl2pPr marL="576263" indent="-238125" algn="l" rtl="0" eaLnBrk="1" fontAlgn="base" hangingPunct="1">
        <a:spcBef>
          <a:spcPct val="20000"/>
        </a:spcBef>
        <a:spcAft>
          <a:spcPct val="0"/>
        </a:spcAft>
        <a:buClr>
          <a:srgbClr val="00B0F0"/>
        </a:buClr>
        <a:buFont typeface="Arial" pitchFamily="34" charset="0"/>
        <a:buChar char="•"/>
        <a:defRPr kumimoji="1" sz="2400" kern="1200">
          <a:solidFill>
            <a:schemeClr val="tx1"/>
          </a:solidFill>
          <a:latin typeface="+mn-lt"/>
          <a:ea typeface="+mn-ea"/>
          <a:cs typeface="+mn-cs"/>
        </a:defRPr>
      </a:lvl2pPr>
      <a:lvl3pPr marL="1027113" indent="-225425" algn="l" rtl="0" eaLnBrk="1" fontAlgn="base" hangingPunct="1">
        <a:spcBef>
          <a:spcPct val="20000"/>
        </a:spcBef>
        <a:spcAft>
          <a:spcPct val="0"/>
        </a:spcAft>
        <a:buClr>
          <a:srgbClr val="00B0F0"/>
        </a:buClr>
        <a:buFont typeface="Arial" pitchFamily="34" charset="0"/>
        <a:buChar char="•"/>
        <a:defRPr kumimoji="1" sz="2200" kern="1200">
          <a:solidFill>
            <a:schemeClr val="tx1"/>
          </a:solidFill>
          <a:latin typeface="+mn-lt"/>
          <a:ea typeface="+mn-ea"/>
          <a:cs typeface="+mn-cs"/>
        </a:defRPr>
      </a:lvl3pPr>
      <a:lvl4pPr marL="1490663" indent="-238125" algn="l" rtl="0" eaLnBrk="1" fontAlgn="base" hangingPunct="1">
        <a:spcBef>
          <a:spcPct val="20000"/>
        </a:spcBef>
        <a:spcAft>
          <a:spcPct val="0"/>
        </a:spcAft>
        <a:buClr>
          <a:srgbClr val="00B0F0"/>
        </a:buClr>
        <a:buFont typeface="Arial"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B0F0"/>
        </a:buClr>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6" Type="http://schemas.openxmlformats.org/officeDocument/2006/relationships/image" Target="../media/image42.svg"/><Relationship Id="rId5" Type="http://schemas.openxmlformats.org/officeDocument/2006/relationships/image" Target="../media/image41.svg"/><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3153865" y="1773143"/>
            <a:ext cx="8701022" cy="1201281"/>
          </a:xfrm>
        </p:spPr>
        <p:txBody>
          <a:bodyPr/>
          <a:lstStyle/>
          <a:p>
            <a:pPr algn="ctr"/>
            <a:r>
              <a:rPr lang="en-US" sz="4400">
                <a:latin typeface="Franklin Gothic Book"/>
              </a:rPr>
              <a:t>GenAI Supersearch for MA- PoC</a:t>
            </a:r>
            <a:endParaRPr lang="en-US" sz="4400"/>
          </a:p>
        </p:txBody>
      </p:sp>
      <p:sp>
        <p:nvSpPr>
          <p:cNvPr id="32" name="Subtitle 31">
            <a:extLst>
              <a:ext uri="{FF2B5EF4-FFF2-40B4-BE49-F238E27FC236}">
                <a16:creationId xmlns:a16="http://schemas.microsoft.com/office/drawing/2014/main" id="{C2E76848-638F-D304-5256-CF04211FD25A}"/>
              </a:ext>
            </a:extLst>
          </p:cNvPr>
          <p:cNvSpPr>
            <a:spLocks noGrp="1"/>
          </p:cNvSpPr>
          <p:nvPr>
            <p:ph type="subTitle" idx="1"/>
          </p:nvPr>
        </p:nvSpPr>
        <p:spPr/>
        <p:txBody>
          <a:bodyPr/>
          <a:lstStyle/>
          <a:p>
            <a:r>
              <a:rPr lang="en-US"/>
              <a:t>5/15/2024</a:t>
            </a:r>
          </a:p>
        </p:txBody>
      </p:sp>
      <p:sp>
        <p:nvSpPr>
          <p:cNvPr id="31" name="Text Placeholder 30">
            <a:extLst>
              <a:ext uri="{FF2B5EF4-FFF2-40B4-BE49-F238E27FC236}">
                <a16:creationId xmlns:a16="http://schemas.microsoft.com/office/drawing/2014/main" id="{0DB6C80A-59FB-2463-B0DE-F058942725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4836892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64506" y="3319806"/>
            <a:ext cx="9988059" cy="865695"/>
          </a:xfrm>
        </p:spPr>
        <p:txBody>
          <a:bodyPr/>
          <a:lstStyle/>
          <a:p>
            <a:pPr algn="ctr"/>
            <a:r>
              <a:rPr lang="en-US" sz="4800" b="1"/>
              <a:t>Thank You </a:t>
            </a:r>
          </a:p>
        </p:txBody>
      </p:sp>
      <p:sp>
        <p:nvSpPr>
          <p:cNvPr id="26" name="TextBox 25">
            <a:extLst>
              <a:ext uri="{FF2B5EF4-FFF2-40B4-BE49-F238E27FC236}">
                <a16:creationId xmlns:a16="http://schemas.microsoft.com/office/drawing/2014/main" id="{01F69B8B-3CCD-ECD1-A79B-2EC136C94292}"/>
              </a:ext>
            </a:extLst>
          </p:cNvPr>
          <p:cNvSpPr txBox="1"/>
          <p:nvPr/>
        </p:nvSpPr>
        <p:spPr>
          <a:xfrm>
            <a:off x="4110086" y="4402318"/>
            <a:ext cx="2846895" cy="763571"/>
          </a:xfrm>
          <a:prstGeom prst="rect">
            <a:avLst/>
          </a:prstGeom>
        </p:spPr>
        <p:txBody>
          <a:bodyPr vert="horz" wrap="square" lIns="0" tIns="0" rIns="0" bIns="0" rtlCol="0" anchor="t"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pitchFamily="34" charset="0"/>
                <a:ea typeface="+mn-ea"/>
                <a:cs typeface="Arial" pitchFamily="34" charset="0"/>
              </a:rPr>
              <a:t>Do you have a question for us </a:t>
            </a:r>
            <a:endParaRPr kumimoji="0" lang="en-IN" sz="1600" b="0" i="0" u="none" strike="noStrike" kern="1200" cap="none" spc="0" normalizeH="0" baseline="0" noProof="0">
              <a:ln>
                <a:noFill/>
              </a:ln>
              <a:solidFill>
                <a:srgbClr val="000000"/>
              </a:solidFill>
              <a:effectLst/>
              <a:uLnTx/>
              <a:uFillTx/>
              <a:latin typeface="Arial" pitchFamily="34" charset="0"/>
              <a:ea typeface="+mn-ea"/>
              <a:cs typeface="Arial" pitchFamily="34"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p:txBody>
          <a:bodyPr/>
          <a:lstStyle/>
          <a:p>
            <a:r>
              <a:rPr lang="en-US" sz="2400">
                <a:latin typeface="Arial"/>
                <a:cs typeface="Arial"/>
              </a:rPr>
              <a:t>APPENDIX: Key Benefits of using </a:t>
            </a:r>
            <a:r>
              <a:rPr lang="en-US" sz="2400" err="1">
                <a:latin typeface="Franklin Gothic Book"/>
                <a:cs typeface="Arial"/>
              </a:rPr>
              <a:t>GenAI</a:t>
            </a:r>
            <a:r>
              <a:rPr lang="en-US" sz="2400">
                <a:latin typeface="Franklin Gothic Book"/>
                <a:cs typeface="Arial"/>
              </a:rPr>
              <a:t> </a:t>
            </a:r>
            <a:r>
              <a:rPr lang="en-US" sz="2400" err="1">
                <a:latin typeface="Franklin Gothic Book"/>
                <a:cs typeface="Arial"/>
              </a:rPr>
              <a:t>Supersearch</a:t>
            </a:r>
            <a:r>
              <a:rPr lang="en-US" sz="2400">
                <a:latin typeface="Franklin Gothic Book"/>
                <a:cs typeface="Arial"/>
              </a:rPr>
              <a:t> </a:t>
            </a:r>
            <a:endParaRPr lang="en-IN" sz="3000">
              <a:latin typeface="Franklin Gothic Heavy" panose="020B0903020102020204" pitchFamily="34" charset="0"/>
            </a:endParaRPr>
          </a:p>
        </p:txBody>
      </p:sp>
      <p:graphicFrame>
        <p:nvGraphicFramePr>
          <p:cNvPr id="3" name="Diagram 2">
            <a:extLst>
              <a:ext uri="{FF2B5EF4-FFF2-40B4-BE49-F238E27FC236}">
                <a16:creationId xmlns:a16="http://schemas.microsoft.com/office/drawing/2014/main" id="{591CEACC-EAD8-4860-89AB-C9864D8DF824}"/>
              </a:ext>
            </a:extLst>
          </p:cNvPr>
          <p:cNvGraphicFramePr/>
          <p:nvPr>
            <p:extLst>
              <p:ext uri="{D42A27DB-BD31-4B8C-83A1-F6EECF244321}">
                <p14:modId xmlns:p14="http://schemas.microsoft.com/office/powerpoint/2010/main" val="185056747"/>
              </p:ext>
            </p:extLst>
          </p:nvPr>
        </p:nvGraphicFramePr>
        <p:xfrm>
          <a:off x="514350" y="981075"/>
          <a:ext cx="11008230" cy="4895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2908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able Placeholder 35">
            <a:extLst>
              <a:ext uri="{FF2B5EF4-FFF2-40B4-BE49-F238E27FC236}">
                <a16:creationId xmlns:a16="http://schemas.microsoft.com/office/drawing/2014/main" id="{C698DA10-ED10-4B14-B714-AABD830AC071}"/>
              </a:ext>
            </a:extLst>
          </p:cNvPr>
          <p:cNvSpPr>
            <a:spLocks noGrp="1"/>
          </p:cNvSpPr>
          <p:nvPr>
            <p:ph type="tbl" sz="quarter" idx="12"/>
          </p:nvPr>
        </p:nvSpPr>
        <p:spPr/>
      </p:sp>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p:txBody>
          <a:bodyPr/>
          <a:lstStyle/>
          <a:p>
            <a:r>
              <a:rPr lang="en-US" sz="2400"/>
              <a:t>Advancing HCP Engagement and Scientific Knowledge Exchange with Generative AI</a:t>
            </a:r>
            <a:endParaRPr lang="en-IN" sz="3000">
              <a:latin typeface="Franklin Gothic Heavy" panose="020B0903020102020204" pitchFamily="34" charset="0"/>
            </a:endParaRPr>
          </a:p>
        </p:txBody>
      </p:sp>
      <p:grpSp>
        <p:nvGrpSpPr>
          <p:cNvPr id="18" name="Group 17">
            <a:extLst>
              <a:ext uri="{FF2B5EF4-FFF2-40B4-BE49-F238E27FC236}">
                <a16:creationId xmlns:a16="http://schemas.microsoft.com/office/drawing/2014/main" id="{24E4E44B-3E40-4066-AAEA-2B300076BED4}"/>
              </a:ext>
            </a:extLst>
          </p:cNvPr>
          <p:cNvGrpSpPr/>
          <p:nvPr/>
        </p:nvGrpSpPr>
        <p:grpSpPr>
          <a:xfrm>
            <a:off x="652810" y="1674373"/>
            <a:ext cx="10972800" cy="4211480"/>
            <a:chOff x="800036" y="1987968"/>
            <a:chExt cx="10974452" cy="4212114"/>
          </a:xfrm>
        </p:grpSpPr>
        <p:sp>
          <p:nvSpPr>
            <p:cNvPr id="19" name="Rectangle 18">
              <a:extLst>
                <a:ext uri="{FF2B5EF4-FFF2-40B4-BE49-F238E27FC236}">
                  <a16:creationId xmlns:a16="http://schemas.microsoft.com/office/drawing/2014/main" id="{4ABC426C-7E05-4277-89E4-E50B77F6D340}"/>
                </a:ext>
              </a:extLst>
            </p:cNvPr>
            <p:cNvSpPr/>
            <p:nvPr/>
          </p:nvSpPr>
          <p:spPr>
            <a:xfrm>
              <a:off x="800036" y="1987968"/>
              <a:ext cx="10974452" cy="421211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20" name="Rectangle 19">
              <a:extLst>
                <a:ext uri="{FF2B5EF4-FFF2-40B4-BE49-F238E27FC236}">
                  <a16:creationId xmlns:a16="http://schemas.microsoft.com/office/drawing/2014/main" id="{BFA568DD-BE85-42EE-8C1C-02AA6D0E77ED}"/>
                </a:ext>
              </a:extLst>
            </p:cNvPr>
            <p:cNvSpPr/>
            <p:nvPr/>
          </p:nvSpPr>
          <p:spPr>
            <a:xfrm>
              <a:off x="987168" y="2276726"/>
              <a:ext cx="2247395" cy="35600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ea typeface="+mn-ea"/>
                <a:cs typeface="+mn-cs"/>
              </a:endParaRPr>
            </a:p>
          </p:txBody>
        </p:sp>
        <p:sp>
          <p:nvSpPr>
            <p:cNvPr id="21" name="TextBox 40">
              <a:extLst>
                <a:ext uri="{FF2B5EF4-FFF2-40B4-BE49-F238E27FC236}">
                  <a16:creationId xmlns:a16="http://schemas.microsoft.com/office/drawing/2014/main" id="{A3267DBA-6D16-47C7-A680-3195B1DD227A}"/>
                </a:ext>
              </a:extLst>
            </p:cNvPr>
            <p:cNvSpPr txBox="1"/>
            <p:nvPr/>
          </p:nvSpPr>
          <p:spPr>
            <a:xfrm>
              <a:off x="1083616" y="3094583"/>
              <a:ext cx="2111992" cy="172380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spcBef>
                  <a:spcPts val="0"/>
                </a:spcBef>
                <a:spcAft>
                  <a:spcPts val="0"/>
                </a:spcAft>
              </a:pPr>
              <a:r>
                <a:rPr lang="en-US" sz="1400" dirty="0">
                  <a:solidFill>
                    <a:srgbClr val="000000"/>
                  </a:solidFill>
                  <a:latin typeface="Arial"/>
                  <a:cs typeface="Arial"/>
                </a:rPr>
                <a:t>MSLs relying on standard text search for locating vital documents/ information face challenges in terms of </a:t>
              </a:r>
              <a:r>
                <a:rPr lang="en-US" sz="1400" b="1" dirty="0">
                  <a:solidFill>
                    <a:srgbClr val="000000"/>
                  </a:solidFill>
                  <a:latin typeface="Arial"/>
                  <a:cs typeface="Arial"/>
                </a:rPr>
                <a:t>time and effort, leading to reduced productivity and effectiveness.</a:t>
              </a:r>
            </a:p>
          </p:txBody>
        </p:sp>
        <p:sp>
          <p:nvSpPr>
            <p:cNvPr id="22" name="Rectangle 21">
              <a:extLst>
                <a:ext uri="{FF2B5EF4-FFF2-40B4-BE49-F238E27FC236}">
                  <a16:creationId xmlns:a16="http://schemas.microsoft.com/office/drawing/2014/main" id="{653B6C8E-D31A-4BA5-BCD5-E469A0AC8E6D}"/>
                </a:ext>
              </a:extLst>
            </p:cNvPr>
            <p:cNvSpPr/>
            <p:nvPr/>
          </p:nvSpPr>
          <p:spPr>
            <a:xfrm>
              <a:off x="6333910" y="2276725"/>
              <a:ext cx="2403259" cy="356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ea typeface="+mn-ea"/>
                <a:cs typeface="+mn-cs"/>
              </a:endParaRPr>
            </a:p>
          </p:txBody>
        </p:sp>
        <p:sp>
          <p:nvSpPr>
            <p:cNvPr id="23" name="Rectangle 22">
              <a:extLst>
                <a:ext uri="{FF2B5EF4-FFF2-40B4-BE49-F238E27FC236}">
                  <a16:creationId xmlns:a16="http://schemas.microsoft.com/office/drawing/2014/main" id="{6FD8E896-3104-40F7-A7DD-E1BA64044D64}"/>
                </a:ext>
              </a:extLst>
            </p:cNvPr>
            <p:cNvSpPr/>
            <p:nvPr/>
          </p:nvSpPr>
          <p:spPr>
            <a:xfrm>
              <a:off x="8990442" y="2276725"/>
              <a:ext cx="2441128" cy="3538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sz="1200">
                <a:ea typeface="Calibri"/>
                <a:cs typeface="Calibri"/>
              </a:endParaRPr>
            </a:p>
          </p:txBody>
        </p:sp>
        <p:sp>
          <p:nvSpPr>
            <p:cNvPr id="24" name="Rectangle 23">
              <a:extLst>
                <a:ext uri="{FF2B5EF4-FFF2-40B4-BE49-F238E27FC236}">
                  <a16:creationId xmlns:a16="http://schemas.microsoft.com/office/drawing/2014/main" id="{D33EBCDF-5BB1-4A09-A2FB-31D589231B0E}"/>
                </a:ext>
              </a:extLst>
            </p:cNvPr>
            <p:cNvSpPr/>
            <p:nvPr/>
          </p:nvSpPr>
          <p:spPr>
            <a:xfrm>
              <a:off x="3687136" y="2287278"/>
              <a:ext cx="2293337" cy="35389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ea typeface="+mn-ea"/>
                <a:cs typeface="+mn-cs"/>
              </a:endParaRPr>
            </a:p>
          </p:txBody>
        </p:sp>
        <p:sp>
          <p:nvSpPr>
            <p:cNvPr id="25" name="TextBox 59">
              <a:extLst>
                <a:ext uri="{FF2B5EF4-FFF2-40B4-BE49-F238E27FC236}">
                  <a16:creationId xmlns:a16="http://schemas.microsoft.com/office/drawing/2014/main" id="{C3213B6D-8E10-4296-8BC9-3856552B5940}"/>
                </a:ext>
              </a:extLst>
            </p:cNvPr>
            <p:cNvSpPr txBox="1"/>
            <p:nvPr/>
          </p:nvSpPr>
          <p:spPr>
            <a:xfrm>
              <a:off x="9066830" y="2828184"/>
              <a:ext cx="2288350" cy="265753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pPr>
              <a:r>
                <a:rPr kumimoji="0" lang="en-US" sz="1400" b="0" i="0" u="none" strike="noStrike" kern="1200" cap="none" spc="0" normalizeH="0" baseline="0" noProof="0" dirty="0">
                  <a:ln>
                    <a:noFill/>
                  </a:ln>
                  <a:effectLst/>
                  <a:uLnTx/>
                  <a:uFillTx/>
                  <a:latin typeface="Arial"/>
                  <a:ea typeface="+mj-ea"/>
                  <a:cs typeface="Calibri"/>
                </a:rPr>
                <a:t>Tool provides relevant search results and summary of relevant sections of documents</a:t>
              </a:r>
              <a:endParaRPr lang="en-US" sz="1400" b="0" i="0" u="none" strike="noStrike" kern="1200" cap="none" spc="0" normalizeH="0" baseline="0" noProof="0" dirty="0">
                <a:ln>
                  <a:noFill/>
                </a:ln>
                <a:effectLst/>
                <a:uLnTx/>
                <a:uFillTx/>
                <a:latin typeface="Arial"/>
                <a:ea typeface="+mj-ea"/>
                <a:cs typeface="Calibri"/>
              </a:endParaRPr>
            </a:p>
            <a:p>
              <a:pPr marL="285750" marR="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pPr>
              <a:r>
                <a:rPr lang="en-US" sz="1400" dirty="0">
                  <a:latin typeface="Arial"/>
                  <a:ea typeface="+mj-ea"/>
                  <a:cs typeface="Calibri"/>
                </a:rPr>
                <a:t>Tool provides relevant citations</a:t>
              </a:r>
            </a:p>
            <a:p>
              <a:pPr marL="285750" marR="0" indent="-285750" algn="l" defTabSz="914400" rtl="0" eaLnBrk="1" fontAlgn="auto" latinLnBrk="0" hangingPunct="1">
                <a:lnSpc>
                  <a:spcPct val="100000"/>
                </a:lnSpc>
                <a:spcBef>
                  <a:spcPct val="0"/>
                </a:spcBef>
                <a:spcAft>
                  <a:spcPts val="0"/>
                </a:spcAft>
                <a:buClrTx/>
                <a:buSzTx/>
                <a:buFont typeface="Arial" panose="020B0604020202020204" pitchFamily="34" charset="0"/>
                <a:buChar char="•"/>
                <a:tabLst/>
              </a:pPr>
              <a:r>
                <a:rPr lang="en-US" sz="1400" dirty="0">
                  <a:latin typeface="Arial"/>
                  <a:ea typeface="+mj-ea"/>
                  <a:cs typeface="Calibri"/>
                </a:rPr>
                <a:t>Decision on expanding PoC to Production application</a:t>
              </a:r>
            </a:p>
            <a:p>
              <a:pPr marR="0" algn="l" defTabSz="914400" rtl="0" eaLnBrk="1" fontAlgn="auto" latinLnBrk="0" hangingPunct="1">
                <a:lnSpc>
                  <a:spcPct val="100000"/>
                </a:lnSpc>
                <a:spcBef>
                  <a:spcPct val="0"/>
                </a:spcBef>
                <a:spcAft>
                  <a:spcPts val="0"/>
                </a:spcAft>
                <a:buClrTx/>
                <a:buSzTx/>
                <a:tabLst/>
              </a:pPr>
              <a:endParaRPr lang="en-US" sz="1400">
                <a:latin typeface="Calibri" panose="020F0502020204030204" pitchFamily="34" charset="0"/>
                <a:ea typeface="+mj-ea"/>
                <a:cs typeface="Calibri" panose="020F0502020204030204" pitchFamily="34" charset="0"/>
              </a:endParaRPr>
            </a:p>
            <a:p>
              <a:pPr marL="182880" marR="0" lvl="0" indent="-182880" algn="l" defTabSz="914400">
                <a:lnSpc>
                  <a:spcPct val="100000"/>
                </a:lnSpc>
                <a:spcBef>
                  <a:spcPts val="0"/>
                </a:spcBef>
                <a:spcAft>
                  <a:spcPts val="800"/>
                </a:spcAft>
                <a:buClrTx/>
                <a:buSzTx/>
                <a:buFont typeface="Arial" panose="020B0604020202020204" pitchFamily="34" charset="0"/>
                <a:buChar char="•"/>
                <a:tabLst/>
                <a:defRPr/>
              </a:pPr>
              <a:endParaRPr lang="en-US" sz="1400" b="1" i="0" u="none" strike="noStrike" kern="1200" cap="none" spc="0" normalizeH="0" baseline="0" noProof="0">
                <a:ln>
                  <a:noFill/>
                </a:ln>
                <a:solidFill>
                  <a:srgbClr val="3F3F3F"/>
                </a:solidFill>
                <a:effectLst/>
                <a:uLnTx/>
                <a:uFillTx/>
                <a:latin typeface="Calibri" panose="020F0502020204030204" pitchFamily="34" charset="0"/>
                <a:ea typeface="Calibri"/>
                <a:cs typeface="Calibri" panose="020F0502020204030204" pitchFamily="34" charset="0"/>
              </a:endParaRPr>
            </a:p>
            <a:p>
              <a:pPr marL="182880" marR="0" lvl="0" indent="-18288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3F3F3F">
                    <a:lumMod val="50000"/>
                  </a:srgbClr>
                </a:solidFill>
                <a:effectLst/>
                <a:uLnTx/>
                <a:uFillTx/>
                <a:ea typeface="+mn-ea"/>
                <a:cs typeface="+mn-cs"/>
              </a:endParaRPr>
            </a:p>
          </p:txBody>
        </p:sp>
        <p:sp>
          <p:nvSpPr>
            <p:cNvPr id="26" name="TextBox 63">
              <a:extLst>
                <a:ext uri="{FF2B5EF4-FFF2-40B4-BE49-F238E27FC236}">
                  <a16:creationId xmlns:a16="http://schemas.microsoft.com/office/drawing/2014/main" id="{F375A703-6ACE-4AA5-8A3C-AA057CAA9FB5}"/>
                </a:ext>
              </a:extLst>
            </p:cNvPr>
            <p:cNvSpPr txBox="1"/>
            <p:nvPr/>
          </p:nvSpPr>
          <p:spPr>
            <a:xfrm>
              <a:off x="3982800" y="3214883"/>
              <a:ext cx="1500611" cy="181615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algn="l" defTabSz="914400" rtl="0" eaLnBrk="1" fontAlgn="auto" latinLnBrk="0" hangingPunct="1">
                <a:lnSpc>
                  <a:spcPct val="100000"/>
                </a:lnSpc>
                <a:spcBef>
                  <a:spcPct val="0"/>
                </a:spcBef>
                <a:spcAft>
                  <a:spcPts val="0"/>
                </a:spcAft>
                <a:buClrTx/>
                <a:buSzTx/>
                <a:tabLst/>
              </a:pPr>
              <a:endParaRPr kumimoji="0" lang="en-US" sz="1400" b="0" i="0" u="none" strike="noStrike" kern="1200" cap="none" spc="0" normalizeH="0" baseline="0" noProof="0">
                <a:ln>
                  <a:noFill/>
                </a:ln>
                <a:solidFill>
                  <a:schemeClr val="tx1"/>
                </a:solidFill>
                <a:effectLst/>
                <a:uLnTx/>
                <a:uFillTx/>
                <a:latin typeface="Segoe UI" panose="020B0502040204020203" pitchFamily="34" charset="0"/>
                <a:ea typeface="+mj-ea"/>
                <a:cs typeface="Segoe UI" panose="020B0502040204020203" pitchFamily="34" charset="0"/>
              </a:endParaRPr>
            </a:p>
            <a:p>
              <a:pPr marL="285750" indent="-285750">
                <a:spcBef>
                  <a:spcPct val="0"/>
                </a:spcBef>
                <a:buFont typeface="Arial" panose="020B0604020202020204" pitchFamily="34" charset="0"/>
                <a:buChar char="•"/>
              </a:pPr>
              <a:r>
                <a:rPr lang="en-US" sz="1400" dirty="0">
                  <a:latin typeface="Arial"/>
                  <a:ea typeface="+mj-ea"/>
                  <a:cs typeface="Calibri"/>
                </a:rPr>
                <a:t>Field </a:t>
              </a:r>
              <a:r>
                <a:rPr kumimoji="0" lang="en-US" sz="1400" b="0" i="0" u="none" strike="noStrike" kern="1200" cap="none" spc="0" normalizeH="0" baseline="0" noProof="0" dirty="0">
                  <a:ln>
                    <a:noFill/>
                  </a:ln>
                  <a:effectLst/>
                  <a:uLnTx/>
                  <a:uFillTx/>
                  <a:latin typeface="Arial"/>
                  <a:ea typeface="+mj-ea"/>
                  <a:cs typeface="Calibri"/>
                </a:rPr>
                <a:t> Medical teams</a:t>
              </a:r>
              <a:endParaRPr lang="en-US" sz="1400" b="0" i="0" u="none" strike="noStrike" kern="1200" cap="none" spc="0" normalizeH="0" baseline="0" noProof="0" dirty="0">
                <a:ln>
                  <a:noFill/>
                </a:ln>
                <a:effectLst/>
                <a:uLnTx/>
                <a:uFillTx/>
                <a:latin typeface="Arial"/>
                <a:ea typeface="+mj-ea"/>
                <a:cs typeface="Calibri"/>
              </a:endParaRPr>
            </a:p>
            <a:p>
              <a:pPr marL="285750" indent="-285750">
                <a:spcBef>
                  <a:spcPct val="0"/>
                </a:spcBef>
                <a:buFont typeface="Arial" panose="020B0604020202020204" pitchFamily="34" charset="0"/>
                <a:buChar char="•"/>
              </a:pPr>
              <a:r>
                <a:rPr kumimoji="0" lang="en-US" sz="1400" b="0" i="0" u="none" strike="noStrike" kern="1200" cap="none" spc="0" normalizeH="0" baseline="0" noProof="0" dirty="0">
                  <a:ln>
                    <a:noFill/>
                  </a:ln>
                  <a:effectLst/>
                  <a:uLnTx/>
                  <a:uFillTx/>
                  <a:latin typeface="Arial"/>
                  <a:ea typeface="+mj-ea"/>
                  <a:cs typeface="Calibri"/>
                </a:rPr>
                <a:t>MSLs</a:t>
              </a:r>
              <a:endParaRPr lang="en-US" sz="1400" b="0" i="0" u="none" strike="noStrike" kern="1200" cap="none" spc="0" normalizeH="0" baseline="0" noProof="0" dirty="0">
                <a:ln>
                  <a:noFill/>
                </a:ln>
                <a:effectLst/>
                <a:uLnTx/>
                <a:uFillTx/>
                <a:latin typeface="Arial"/>
                <a:ea typeface="+mj-ea"/>
                <a:cs typeface="Calibri"/>
              </a:endParaRPr>
            </a:p>
            <a:p>
              <a:pPr marR="0" algn="l" defTabSz="914400" rtl="0" eaLnBrk="1" fontAlgn="auto" latinLnBrk="0" hangingPunct="1">
                <a:lnSpc>
                  <a:spcPct val="100000"/>
                </a:lnSpc>
                <a:spcBef>
                  <a:spcPct val="0"/>
                </a:spcBef>
                <a:spcAft>
                  <a:spcPts val="0"/>
                </a:spcAft>
                <a:buClrTx/>
                <a:buSzTx/>
                <a:tabLst/>
              </a:pPr>
              <a:endParaRPr kumimoji="0" lang="en-US" sz="1400" b="0" i="0" u="none" strike="noStrike" kern="1200" cap="none" spc="0" normalizeH="0" baseline="0" noProof="0">
                <a:ln>
                  <a:noFill/>
                </a:ln>
                <a:solidFill>
                  <a:schemeClr val="tx1"/>
                </a:solidFill>
                <a:effectLst/>
                <a:uLnTx/>
                <a:uFillTx/>
                <a:latin typeface="Segoe UI" panose="020B0502040204020203" pitchFamily="34" charset="0"/>
                <a:ea typeface="+mj-ea"/>
                <a:cs typeface="Segoe UI" panose="020B0502040204020203" pitchFamily="34" charset="0"/>
              </a:endParaRPr>
            </a:p>
            <a:p>
              <a:pPr marL="285750" indent="-285750">
                <a:buFont typeface="Arial,Sans-Serif" panose="020B0604020202020204" pitchFamily="34" charset="0"/>
                <a:buChar char="•"/>
                <a:defRPr/>
              </a:pPr>
              <a:endParaRPr lang="en-US" sz="1600">
                <a:solidFill>
                  <a:srgbClr val="374151"/>
                </a:solidFill>
                <a:ea typeface="+mn-lt"/>
                <a:cs typeface="Arial"/>
              </a:endParaRPr>
            </a:p>
            <a:p>
              <a:pPr marL="285750" indent="-285750">
                <a:buFont typeface="Arial,Sans-Serif" panose="020B0604020202020204" pitchFamily="34" charset="0"/>
                <a:buChar char="•"/>
                <a:defRPr/>
              </a:pPr>
              <a:endParaRPr lang="en-US" sz="1600">
                <a:solidFill>
                  <a:srgbClr val="374151"/>
                </a:solidFill>
                <a:ea typeface="+mn-lt"/>
                <a:cs typeface="Arial"/>
              </a:endParaRPr>
            </a:p>
            <a:p>
              <a:pPr>
                <a:defRPr/>
              </a:pPr>
              <a:endParaRPr lang="en-US" sz="1600">
                <a:solidFill>
                  <a:srgbClr val="374151"/>
                </a:solidFill>
                <a:latin typeface="Calibri"/>
                <a:ea typeface="Calibri"/>
                <a:cs typeface="Calibri"/>
              </a:endParaRPr>
            </a:p>
          </p:txBody>
        </p:sp>
        <p:grpSp>
          <p:nvGrpSpPr>
            <p:cNvPr id="27" name="Group 26">
              <a:extLst>
                <a:ext uri="{FF2B5EF4-FFF2-40B4-BE49-F238E27FC236}">
                  <a16:creationId xmlns:a16="http://schemas.microsoft.com/office/drawing/2014/main" id="{6AB5ED75-1581-406B-B53D-6D1BA2D9EE38}"/>
                </a:ext>
              </a:extLst>
            </p:cNvPr>
            <p:cNvGrpSpPr/>
            <p:nvPr/>
          </p:nvGrpSpPr>
          <p:grpSpPr>
            <a:xfrm>
              <a:off x="10402897" y="2937297"/>
              <a:ext cx="35753" cy="268193"/>
              <a:chOff x="2928938" y="2041525"/>
              <a:chExt cx="136525" cy="869951"/>
            </a:xfrm>
          </p:grpSpPr>
          <p:sp>
            <p:nvSpPr>
              <p:cNvPr id="28" name="Freeform 18">
                <a:extLst>
                  <a:ext uri="{FF2B5EF4-FFF2-40B4-BE49-F238E27FC236}">
                    <a16:creationId xmlns:a16="http://schemas.microsoft.com/office/drawing/2014/main" id="{7FFE6C0D-0CF7-4B09-AB2C-7C8817191860}"/>
                  </a:ext>
                </a:extLst>
              </p:cNvPr>
              <p:cNvSpPr>
                <a:spLocks/>
              </p:cNvSpPr>
              <p:nvPr/>
            </p:nvSpPr>
            <p:spPr bwMode="auto">
              <a:xfrm>
                <a:off x="2928938" y="2041525"/>
                <a:ext cx="136525" cy="141288"/>
              </a:xfrm>
              <a:custGeom>
                <a:avLst/>
                <a:gdLst>
                  <a:gd name="T0" fmla="*/ 0 w 79"/>
                  <a:gd name="T1" fmla="*/ 34 h 81"/>
                  <a:gd name="T2" fmla="*/ 35 w 79"/>
                  <a:gd name="T3" fmla="*/ 81 h 81"/>
                  <a:gd name="T4" fmla="*/ 18 w 79"/>
                  <a:gd name="T5" fmla="*/ 0 h 81"/>
                  <a:gd name="T6" fmla="*/ 0 w 79"/>
                  <a:gd name="T7" fmla="*/ 34 h 81"/>
                </a:gdLst>
                <a:ahLst/>
                <a:cxnLst>
                  <a:cxn ang="0">
                    <a:pos x="T0" y="T1"/>
                  </a:cxn>
                  <a:cxn ang="0">
                    <a:pos x="T2" y="T3"/>
                  </a:cxn>
                  <a:cxn ang="0">
                    <a:pos x="T4" y="T5"/>
                  </a:cxn>
                  <a:cxn ang="0">
                    <a:pos x="T6" y="T7"/>
                  </a:cxn>
                </a:cxnLst>
                <a:rect l="0" t="0" r="r" b="b"/>
                <a:pathLst>
                  <a:path w="79" h="81">
                    <a:moveTo>
                      <a:pt x="0" y="34"/>
                    </a:moveTo>
                    <a:cubicBezTo>
                      <a:pt x="35" y="81"/>
                      <a:pt x="35" y="81"/>
                      <a:pt x="35" y="81"/>
                    </a:cubicBezTo>
                    <a:cubicBezTo>
                      <a:pt x="35" y="81"/>
                      <a:pt x="79" y="0"/>
                      <a:pt x="18" y="0"/>
                    </a:cubicBez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ea typeface="+mn-ea"/>
                  <a:cs typeface="+mn-cs"/>
                </a:endParaRPr>
              </a:p>
            </p:txBody>
          </p:sp>
          <p:sp>
            <p:nvSpPr>
              <p:cNvPr id="29" name="Freeform 20">
                <a:extLst>
                  <a:ext uri="{FF2B5EF4-FFF2-40B4-BE49-F238E27FC236}">
                    <a16:creationId xmlns:a16="http://schemas.microsoft.com/office/drawing/2014/main" id="{3B464D34-30AB-47C0-82F3-51419EFA948B}"/>
                  </a:ext>
                </a:extLst>
              </p:cNvPr>
              <p:cNvSpPr>
                <a:spLocks/>
              </p:cNvSpPr>
              <p:nvPr/>
            </p:nvSpPr>
            <p:spPr bwMode="auto">
              <a:xfrm>
                <a:off x="2970213" y="2643188"/>
                <a:ext cx="41275" cy="268288"/>
              </a:xfrm>
              <a:custGeom>
                <a:avLst/>
                <a:gdLst>
                  <a:gd name="T0" fmla="*/ 0 w 26"/>
                  <a:gd name="T1" fmla="*/ 0 h 169"/>
                  <a:gd name="T2" fmla="*/ 0 w 26"/>
                  <a:gd name="T3" fmla="*/ 161 h 169"/>
                  <a:gd name="T4" fmla="*/ 6 w 26"/>
                  <a:gd name="T5" fmla="*/ 169 h 169"/>
                  <a:gd name="T6" fmla="*/ 26 w 26"/>
                  <a:gd name="T7" fmla="*/ 28 h 169"/>
                  <a:gd name="T8" fmla="*/ 0 w 26"/>
                  <a:gd name="T9" fmla="*/ 0 h 169"/>
                </a:gdLst>
                <a:ahLst/>
                <a:cxnLst>
                  <a:cxn ang="0">
                    <a:pos x="T0" y="T1"/>
                  </a:cxn>
                  <a:cxn ang="0">
                    <a:pos x="T2" y="T3"/>
                  </a:cxn>
                  <a:cxn ang="0">
                    <a:pos x="T4" y="T5"/>
                  </a:cxn>
                  <a:cxn ang="0">
                    <a:pos x="T6" y="T7"/>
                  </a:cxn>
                  <a:cxn ang="0">
                    <a:pos x="T8" y="T9"/>
                  </a:cxn>
                </a:cxnLst>
                <a:rect l="0" t="0" r="r" b="b"/>
                <a:pathLst>
                  <a:path w="26" h="169">
                    <a:moveTo>
                      <a:pt x="0" y="0"/>
                    </a:moveTo>
                    <a:lnTo>
                      <a:pt x="0" y="161"/>
                    </a:lnTo>
                    <a:lnTo>
                      <a:pt x="6" y="169"/>
                    </a:lnTo>
                    <a:lnTo>
                      <a:pt x="26" y="28"/>
                    </a:lnTo>
                    <a:lnTo>
                      <a:pt x="0" y="0"/>
                    </a:lnTo>
                    <a:close/>
                  </a:path>
                </a:pathLst>
              </a:custGeom>
              <a:solidFill>
                <a:srgbClr val="D4DB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ea typeface="+mn-ea"/>
                  <a:cs typeface="+mn-cs"/>
                </a:endParaRPr>
              </a:p>
            </p:txBody>
          </p:sp>
        </p:grpSp>
      </p:grpSp>
      <p:sp>
        <p:nvSpPr>
          <p:cNvPr id="30" name="Rectangle 29">
            <a:extLst>
              <a:ext uri="{FF2B5EF4-FFF2-40B4-BE49-F238E27FC236}">
                <a16:creationId xmlns:a16="http://schemas.microsoft.com/office/drawing/2014/main" id="{CAD806EF-8863-4C36-9E18-F042BFE55E18}"/>
              </a:ext>
            </a:extLst>
          </p:cNvPr>
          <p:cNvSpPr/>
          <p:nvPr/>
        </p:nvSpPr>
        <p:spPr>
          <a:xfrm>
            <a:off x="1074586" y="1816995"/>
            <a:ext cx="1747025" cy="42746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ea typeface="Calibri"/>
                <a:cs typeface="Calibri"/>
              </a:rPr>
              <a:t>Problem</a:t>
            </a:r>
          </a:p>
        </p:txBody>
      </p:sp>
      <p:sp>
        <p:nvSpPr>
          <p:cNvPr id="31" name="Rectangle 30">
            <a:extLst>
              <a:ext uri="{FF2B5EF4-FFF2-40B4-BE49-F238E27FC236}">
                <a16:creationId xmlns:a16="http://schemas.microsoft.com/office/drawing/2014/main" id="{3AE63C6B-5F12-41C8-8736-D71CF00AAD4B}"/>
              </a:ext>
            </a:extLst>
          </p:cNvPr>
          <p:cNvSpPr/>
          <p:nvPr/>
        </p:nvSpPr>
        <p:spPr>
          <a:xfrm>
            <a:off x="3820772" y="1826285"/>
            <a:ext cx="1740417" cy="41781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ea typeface="Calibri"/>
                <a:cs typeface="Calibri"/>
              </a:rPr>
              <a:t>Target Audience</a:t>
            </a:r>
            <a:endParaRPr lang="en-US">
              <a:ea typeface="Calibri"/>
              <a:cs typeface="Calibri"/>
            </a:endParaRPr>
          </a:p>
        </p:txBody>
      </p:sp>
      <p:sp>
        <p:nvSpPr>
          <p:cNvPr id="32" name="Rectangle 31">
            <a:extLst>
              <a:ext uri="{FF2B5EF4-FFF2-40B4-BE49-F238E27FC236}">
                <a16:creationId xmlns:a16="http://schemas.microsoft.com/office/drawing/2014/main" id="{35446D7D-A92B-4FBB-ABDD-36D6F978D117}"/>
              </a:ext>
            </a:extLst>
          </p:cNvPr>
          <p:cNvSpPr/>
          <p:nvPr/>
        </p:nvSpPr>
        <p:spPr>
          <a:xfrm>
            <a:off x="6477541" y="1826285"/>
            <a:ext cx="1787633" cy="39958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ea typeface="Calibri"/>
                <a:cs typeface="Calibri"/>
              </a:rPr>
              <a:t>Scope</a:t>
            </a:r>
          </a:p>
        </p:txBody>
      </p:sp>
      <p:sp>
        <p:nvSpPr>
          <p:cNvPr id="33" name="Rectangle 32">
            <a:extLst>
              <a:ext uri="{FF2B5EF4-FFF2-40B4-BE49-F238E27FC236}">
                <a16:creationId xmlns:a16="http://schemas.microsoft.com/office/drawing/2014/main" id="{8D9C7EFF-79F1-4D51-9C19-8CBD45C7B8CF}"/>
              </a:ext>
            </a:extLst>
          </p:cNvPr>
          <p:cNvSpPr/>
          <p:nvPr/>
        </p:nvSpPr>
        <p:spPr>
          <a:xfrm>
            <a:off x="9159023" y="1828364"/>
            <a:ext cx="1783677" cy="41781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a:ea typeface="Calibri"/>
                <a:cs typeface="Calibri"/>
              </a:rPr>
              <a:t>Exit Criteria</a:t>
            </a:r>
          </a:p>
        </p:txBody>
      </p:sp>
      <p:sp>
        <p:nvSpPr>
          <p:cNvPr id="34" name="TextBox 33">
            <a:extLst>
              <a:ext uri="{FF2B5EF4-FFF2-40B4-BE49-F238E27FC236}">
                <a16:creationId xmlns:a16="http://schemas.microsoft.com/office/drawing/2014/main" id="{707EC73C-4BAB-493D-81FA-B9D22B34943D}"/>
              </a:ext>
            </a:extLst>
          </p:cNvPr>
          <p:cNvSpPr txBox="1"/>
          <p:nvPr/>
        </p:nvSpPr>
        <p:spPr>
          <a:xfrm>
            <a:off x="6242238" y="2408357"/>
            <a:ext cx="2379987" cy="2893100"/>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1400" dirty="0">
                <a:solidFill>
                  <a:srgbClr val="000000"/>
                </a:solidFill>
                <a:latin typeface="Arial"/>
                <a:cs typeface="Calibri"/>
              </a:rPr>
              <a:t>Develop a Generative AI assisted Medical document search tool with Q&amp;A capability to demonstrate technical feasibility and functional value </a:t>
            </a:r>
            <a:endParaRPr lang="en-US" sz="1400" dirty="0">
              <a:solidFill>
                <a:srgbClr val="000000"/>
              </a:solidFill>
              <a:latin typeface="Arial"/>
              <a:cs typeface="Calibri" panose="020F0502020204030204" pitchFamily="34" charset="0"/>
            </a:endParaRPr>
          </a:p>
          <a:p>
            <a:pPr marL="285750" indent="-285750">
              <a:buFont typeface="Arial" panose="020B0604020202020204" pitchFamily="34" charset="0"/>
              <a:buChar char="•"/>
            </a:pPr>
            <a:r>
              <a:rPr lang="en-US" sz="1400" b="0" i="0" dirty="0">
                <a:solidFill>
                  <a:srgbClr val="000000"/>
                </a:solidFill>
                <a:effectLst/>
                <a:latin typeface="Arial"/>
                <a:cs typeface="Calibri"/>
              </a:rPr>
              <a:t>2-3 Users</a:t>
            </a:r>
          </a:p>
          <a:p>
            <a:pPr marL="285750" indent="-285750">
              <a:buFont typeface="Arial" panose="020B0604020202020204" pitchFamily="34" charset="0"/>
              <a:buChar char="•"/>
            </a:pPr>
            <a:r>
              <a:rPr lang="en-US" sz="1400" dirty="0">
                <a:solidFill>
                  <a:srgbClr val="000000"/>
                </a:solidFill>
                <a:latin typeface="Arial"/>
                <a:cs typeface="Calibri"/>
              </a:rPr>
              <a:t>Basic UI </a:t>
            </a:r>
            <a:endParaRPr lang="en-US" sz="1400" b="0" i="0" dirty="0">
              <a:solidFill>
                <a:srgbClr val="000000"/>
              </a:solidFill>
              <a:effectLst/>
              <a:latin typeface="Arial"/>
              <a:cs typeface="Calibri" panose="020F0502020204030204" pitchFamily="34" charset="0"/>
            </a:endParaRPr>
          </a:p>
          <a:p>
            <a:pPr marL="285750" indent="-285750">
              <a:buFont typeface="Arial" panose="020B0604020202020204" pitchFamily="34" charset="0"/>
              <a:buChar char="•"/>
            </a:pPr>
            <a:r>
              <a:rPr lang="en-US" sz="1400" b="0" i="0" dirty="0">
                <a:solidFill>
                  <a:srgbClr val="000000"/>
                </a:solidFill>
                <a:effectLst/>
                <a:latin typeface="Arial"/>
                <a:cs typeface="Calibri"/>
              </a:rPr>
              <a:t>Number</a:t>
            </a:r>
            <a:r>
              <a:rPr lang="en-US" sz="1400" dirty="0">
                <a:solidFill>
                  <a:srgbClr val="000000"/>
                </a:solidFill>
                <a:latin typeface="Arial"/>
                <a:cs typeface="Calibri"/>
              </a:rPr>
              <a:t> </a:t>
            </a:r>
            <a:r>
              <a:rPr lang="en-US" sz="1400" b="0" i="0" dirty="0">
                <a:solidFill>
                  <a:srgbClr val="000000"/>
                </a:solidFill>
                <a:effectLst/>
                <a:latin typeface="Arial"/>
                <a:cs typeface="Calibri"/>
              </a:rPr>
              <a:t> documents : 46</a:t>
            </a:r>
          </a:p>
          <a:p>
            <a:pPr marL="285750" indent="-285750">
              <a:buFont typeface="Arial" panose="020B0604020202020204" pitchFamily="34" charset="0"/>
              <a:buChar char="•"/>
            </a:pPr>
            <a:r>
              <a:rPr lang="en-US" sz="1400" dirty="0">
                <a:solidFill>
                  <a:srgbClr val="000000"/>
                </a:solidFill>
                <a:latin typeface="Arial"/>
                <a:ea typeface="Calibri"/>
                <a:cs typeface="Calibri"/>
              </a:rPr>
              <a:t>Product considered: </a:t>
            </a:r>
            <a:r>
              <a:rPr lang="en-US" sz="1400" err="1">
                <a:latin typeface="Arial"/>
                <a:ea typeface="Calibri"/>
                <a:cs typeface="Calibri"/>
              </a:rPr>
              <a:t>Pexidartinib</a:t>
            </a:r>
            <a:r>
              <a:rPr lang="en-US" sz="1400" dirty="0">
                <a:solidFill>
                  <a:srgbClr val="000000"/>
                </a:solidFill>
                <a:latin typeface="Arial"/>
                <a:ea typeface="Calibri"/>
                <a:cs typeface="Calibri"/>
              </a:rPr>
              <a:t> </a:t>
            </a:r>
            <a:endParaRPr lang="en-US" sz="1400" dirty="0">
              <a:latin typeface="Arial"/>
              <a:cs typeface="Calibri" panose="020F0502020204030204" pitchFamily="34" charset="0"/>
            </a:endParaRPr>
          </a:p>
        </p:txBody>
      </p:sp>
    </p:spTree>
    <p:extLst>
      <p:ext uri="{BB962C8B-B14F-4D97-AF65-F5344CB8AC3E}">
        <p14:creationId xmlns:p14="http://schemas.microsoft.com/office/powerpoint/2010/main" val="11280773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a:xfrm>
            <a:off x="469973" y="330629"/>
            <a:ext cx="10483851" cy="457200"/>
          </a:xfrm>
        </p:spPr>
        <p:txBody>
          <a:bodyPr/>
          <a:lstStyle/>
          <a:p>
            <a:r>
              <a:rPr lang="en-US" sz="2400"/>
              <a:t>Solution Approach</a:t>
            </a:r>
            <a:endParaRPr lang="en-IN" sz="3000">
              <a:latin typeface="Franklin Gothic Heavy" panose="020B0903020102020204" pitchFamily="34" charset="0"/>
            </a:endParaRPr>
          </a:p>
        </p:txBody>
      </p:sp>
      <p:sp>
        <p:nvSpPr>
          <p:cNvPr id="35" name="Rectangle 34">
            <a:extLst>
              <a:ext uri="{FF2B5EF4-FFF2-40B4-BE49-F238E27FC236}">
                <a16:creationId xmlns:a16="http://schemas.microsoft.com/office/drawing/2014/main" id="{CDF2D0D5-2783-42A6-A25A-FB21DF29DFB0}"/>
              </a:ext>
            </a:extLst>
          </p:cNvPr>
          <p:cNvSpPr/>
          <p:nvPr/>
        </p:nvSpPr>
        <p:spPr>
          <a:xfrm>
            <a:off x="2599132" y="1703274"/>
            <a:ext cx="1598329" cy="4401283"/>
          </a:xfrm>
          <a:prstGeom prst="rect">
            <a:avLst/>
          </a:prstGeom>
          <a:solidFill>
            <a:schemeClr val="bg1">
              <a:lumMod val="95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6735630-1F7F-4D4B-A481-529B26F411B1}"/>
              </a:ext>
            </a:extLst>
          </p:cNvPr>
          <p:cNvSpPr/>
          <p:nvPr/>
        </p:nvSpPr>
        <p:spPr>
          <a:xfrm>
            <a:off x="4620528" y="1703518"/>
            <a:ext cx="2186890" cy="4401283"/>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55CA90A-049F-42BC-8E34-BA3021B21805}"/>
              </a:ext>
            </a:extLst>
          </p:cNvPr>
          <p:cNvSpPr/>
          <p:nvPr/>
        </p:nvSpPr>
        <p:spPr>
          <a:xfrm>
            <a:off x="7180562" y="1703274"/>
            <a:ext cx="1709090" cy="440128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11DBC7F-AF0F-4761-999B-11758057F6CD}"/>
              </a:ext>
            </a:extLst>
          </p:cNvPr>
          <p:cNvSpPr/>
          <p:nvPr/>
        </p:nvSpPr>
        <p:spPr>
          <a:xfrm>
            <a:off x="9078873" y="1695635"/>
            <a:ext cx="2186890" cy="4401283"/>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 descr="560+ Raw Data Icon Stock Illustrations, Royalty-Free Vector Graphics &amp; Clip  Art - iStock">
            <a:extLst>
              <a:ext uri="{FF2B5EF4-FFF2-40B4-BE49-F238E27FC236}">
                <a16:creationId xmlns:a16="http://schemas.microsoft.com/office/drawing/2014/main" id="{35C5B835-CB4A-40E6-9BA2-DAD066344B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83" r="31920"/>
          <a:stretch/>
        </p:blipFill>
        <p:spPr bwMode="auto">
          <a:xfrm>
            <a:off x="2773609" y="2694689"/>
            <a:ext cx="1127697" cy="1337196"/>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E4DEED2F-4DC8-4D53-BC51-780A4333CAEF}"/>
              </a:ext>
            </a:extLst>
          </p:cNvPr>
          <p:cNvSpPr txBox="1"/>
          <p:nvPr/>
        </p:nvSpPr>
        <p:spPr>
          <a:xfrm>
            <a:off x="2850909" y="4007425"/>
            <a:ext cx="1254720" cy="338554"/>
          </a:xfrm>
          <a:prstGeom prst="rect">
            <a:avLst/>
          </a:prstGeom>
          <a:noFill/>
        </p:spPr>
        <p:txBody>
          <a:bodyPr wrap="square" lIns="91440" tIns="45720" rIns="91440" bIns="45720" rtlCol="0" anchor="t">
            <a:spAutoFit/>
          </a:bodyPr>
          <a:lstStyle/>
          <a:p>
            <a:r>
              <a:rPr lang="en-US" sz="1600" dirty="0"/>
              <a:t>Raw Files</a:t>
            </a:r>
          </a:p>
        </p:txBody>
      </p:sp>
      <p:pic>
        <p:nvPicPr>
          <p:cNvPr id="41" name="Picture 40">
            <a:extLst>
              <a:ext uri="{FF2B5EF4-FFF2-40B4-BE49-F238E27FC236}">
                <a16:creationId xmlns:a16="http://schemas.microsoft.com/office/drawing/2014/main" id="{2B8EDFDD-E310-4C81-8742-4E90482D7CF3}"/>
              </a:ext>
            </a:extLst>
          </p:cNvPr>
          <p:cNvPicPr>
            <a:picLocks noChangeAspect="1"/>
          </p:cNvPicPr>
          <p:nvPr/>
        </p:nvPicPr>
        <p:blipFill>
          <a:blip r:embed="rId4"/>
          <a:stretch>
            <a:fillRect/>
          </a:stretch>
        </p:blipFill>
        <p:spPr>
          <a:xfrm>
            <a:off x="3026418" y="4681241"/>
            <a:ext cx="471048" cy="541966"/>
          </a:xfrm>
          <a:prstGeom prst="rect">
            <a:avLst/>
          </a:prstGeom>
        </p:spPr>
      </p:pic>
      <p:pic>
        <p:nvPicPr>
          <p:cNvPr id="43" name="Picture 42">
            <a:extLst>
              <a:ext uri="{FF2B5EF4-FFF2-40B4-BE49-F238E27FC236}">
                <a16:creationId xmlns:a16="http://schemas.microsoft.com/office/drawing/2014/main" id="{30291AEA-9FA8-47F7-A488-36FEC861E3C4}"/>
              </a:ext>
            </a:extLst>
          </p:cNvPr>
          <p:cNvPicPr>
            <a:picLocks noChangeAspect="1"/>
          </p:cNvPicPr>
          <p:nvPr/>
        </p:nvPicPr>
        <p:blipFill>
          <a:blip r:embed="rId5"/>
          <a:stretch>
            <a:fillRect/>
          </a:stretch>
        </p:blipFill>
        <p:spPr>
          <a:xfrm>
            <a:off x="4752287" y="4317877"/>
            <a:ext cx="1919225" cy="1355504"/>
          </a:xfrm>
          <a:prstGeom prst="rect">
            <a:avLst/>
          </a:prstGeom>
        </p:spPr>
      </p:pic>
      <p:sp>
        <p:nvSpPr>
          <p:cNvPr id="44" name="Rectangle 43">
            <a:extLst>
              <a:ext uri="{FF2B5EF4-FFF2-40B4-BE49-F238E27FC236}">
                <a16:creationId xmlns:a16="http://schemas.microsoft.com/office/drawing/2014/main" id="{BF219914-23DC-4A80-AD3A-1A29477FABFE}"/>
              </a:ext>
            </a:extLst>
          </p:cNvPr>
          <p:cNvSpPr/>
          <p:nvPr/>
        </p:nvSpPr>
        <p:spPr>
          <a:xfrm>
            <a:off x="7349600" y="3902144"/>
            <a:ext cx="2131944" cy="204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t>Relevant chunk of text data</a:t>
            </a:r>
          </a:p>
        </p:txBody>
      </p:sp>
      <p:sp>
        <p:nvSpPr>
          <p:cNvPr id="45" name="Rectangle 44">
            <a:extLst>
              <a:ext uri="{FF2B5EF4-FFF2-40B4-BE49-F238E27FC236}">
                <a16:creationId xmlns:a16="http://schemas.microsoft.com/office/drawing/2014/main" id="{C8CE04C9-964F-45BE-A079-5FC114F44315}"/>
              </a:ext>
            </a:extLst>
          </p:cNvPr>
          <p:cNvSpPr/>
          <p:nvPr/>
        </p:nvSpPr>
        <p:spPr>
          <a:xfrm>
            <a:off x="7346821" y="4151848"/>
            <a:ext cx="2131943" cy="2047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t>Relevant chunk of text data</a:t>
            </a:r>
          </a:p>
        </p:txBody>
      </p:sp>
      <p:sp>
        <p:nvSpPr>
          <p:cNvPr id="46" name="Rectangle 45">
            <a:extLst>
              <a:ext uri="{FF2B5EF4-FFF2-40B4-BE49-F238E27FC236}">
                <a16:creationId xmlns:a16="http://schemas.microsoft.com/office/drawing/2014/main" id="{86527D36-C50C-44AD-BD77-D6C03A8DC904}"/>
              </a:ext>
            </a:extLst>
          </p:cNvPr>
          <p:cNvSpPr/>
          <p:nvPr/>
        </p:nvSpPr>
        <p:spPr>
          <a:xfrm>
            <a:off x="7359050" y="4410903"/>
            <a:ext cx="2131944" cy="181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a:t>Relevant chunk of text data</a:t>
            </a:r>
          </a:p>
        </p:txBody>
      </p:sp>
      <p:sp>
        <p:nvSpPr>
          <p:cNvPr id="47" name="Rectangle 46">
            <a:extLst>
              <a:ext uri="{FF2B5EF4-FFF2-40B4-BE49-F238E27FC236}">
                <a16:creationId xmlns:a16="http://schemas.microsoft.com/office/drawing/2014/main" id="{6478E816-A091-4E03-889B-304235C2B4EF}"/>
              </a:ext>
            </a:extLst>
          </p:cNvPr>
          <p:cNvSpPr/>
          <p:nvPr/>
        </p:nvSpPr>
        <p:spPr>
          <a:xfrm>
            <a:off x="9684916" y="2317906"/>
            <a:ext cx="1380831" cy="83166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i="1">
                <a:solidFill>
                  <a:schemeClr val="tx1"/>
                </a:solidFill>
                <a:effectLst/>
                <a:latin typeface="Gulim" panose="020B0600000101010101" pitchFamily="34" charset="-127"/>
                <a:cs typeface="Gulim" panose="020B0600000101010101" pitchFamily="34" charset="-127"/>
              </a:rPr>
              <a:t>In ENLIVEN, how many patients experienced hepatotoxicity at 25 weeks</a:t>
            </a:r>
            <a:endParaRPr lang="en-US" sz="1100" i="1">
              <a:solidFill>
                <a:schemeClr val="tx1"/>
              </a:solidFill>
            </a:endParaRPr>
          </a:p>
        </p:txBody>
      </p:sp>
      <p:sp>
        <p:nvSpPr>
          <p:cNvPr id="48" name="Rectangle 47">
            <a:extLst>
              <a:ext uri="{FF2B5EF4-FFF2-40B4-BE49-F238E27FC236}">
                <a16:creationId xmlns:a16="http://schemas.microsoft.com/office/drawing/2014/main" id="{46B55F8C-A250-45EA-85D0-FC905EDEF292}"/>
              </a:ext>
            </a:extLst>
          </p:cNvPr>
          <p:cNvSpPr/>
          <p:nvPr/>
        </p:nvSpPr>
        <p:spPr>
          <a:xfrm>
            <a:off x="9539820" y="3469108"/>
            <a:ext cx="1577493" cy="1622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277C1D8-4849-4F34-8316-FDA2DF123CBA}"/>
              </a:ext>
            </a:extLst>
          </p:cNvPr>
          <p:cNvSpPr/>
          <p:nvPr/>
        </p:nvSpPr>
        <p:spPr>
          <a:xfrm>
            <a:off x="9591387" y="5462707"/>
            <a:ext cx="1474359" cy="434747"/>
          </a:xfrm>
          <a:prstGeom prst="rect">
            <a:avLst/>
          </a:prstGeom>
          <a:solidFill>
            <a:schemeClr val="tx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Response on the UI</a:t>
            </a:r>
          </a:p>
        </p:txBody>
      </p:sp>
      <p:sp>
        <p:nvSpPr>
          <p:cNvPr id="50" name="TextBox 49">
            <a:extLst>
              <a:ext uri="{FF2B5EF4-FFF2-40B4-BE49-F238E27FC236}">
                <a16:creationId xmlns:a16="http://schemas.microsoft.com/office/drawing/2014/main" id="{0D8BC6F1-2D05-4CC0-BA3F-D4374D2240B1}"/>
              </a:ext>
            </a:extLst>
          </p:cNvPr>
          <p:cNvSpPr txBox="1"/>
          <p:nvPr/>
        </p:nvSpPr>
        <p:spPr>
          <a:xfrm>
            <a:off x="9665625" y="3811590"/>
            <a:ext cx="1477286" cy="1277273"/>
          </a:xfrm>
          <a:prstGeom prst="rect">
            <a:avLst/>
          </a:prstGeom>
          <a:noFill/>
        </p:spPr>
        <p:txBody>
          <a:bodyPr wrap="square" rtlCol="0">
            <a:spAutoFit/>
          </a:bodyPr>
          <a:lstStyle/>
          <a:p>
            <a:r>
              <a:rPr lang="en-US" sz="1100"/>
              <a:t>Answer this question on the basis of context data received from the relevant chunks of text</a:t>
            </a:r>
          </a:p>
          <a:p>
            <a:endParaRPr lang="en-US" sz="1100"/>
          </a:p>
        </p:txBody>
      </p:sp>
      <p:pic>
        <p:nvPicPr>
          <p:cNvPr id="51" name="Picture 8" descr="Person Doubt and Curious Glyph Pictogram. Question Mark and Exclamation  Point with Human Head Silhouette Icon. Confused Face in Profile View Solid  Symbol. Isolated Vector Illustration. 26511737 Vector Art at Vecteezy">
            <a:extLst>
              <a:ext uri="{FF2B5EF4-FFF2-40B4-BE49-F238E27FC236}">
                <a16:creationId xmlns:a16="http://schemas.microsoft.com/office/drawing/2014/main" id="{80CD30F2-3A29-4CD6-BC42-F9E09B20E8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0400" y="2370755"/>
            <a:ext cx="497585" cy="572498"/>
          </a:xfrm>
          <a:prstGeom prst="rect">
            <a:avLst/>
          </a:prstGeom>
          <a:noFill/>
          <a:ln>
            <a:solidFill>
              <a:schemeClr val="accent1">
                <a:lumMod val="60000"/>
                <a:lumOff val="40000"/>
              </a:schemeClr>
            </a:solidFill>
          </a:ln>
          <a:extLst>
            <a:ext uri="{909E8E84-426E-40DD-AFC4-6F175D3DCCD1}">
              <a14:hiddenFill xmlns:a14="http://schemas.microsoft.com/office/drawing/2010/main">
                <a:solidFill>
                  <a:srgbClr val="FFFFFF"/>
                </a:solidFill>
              </a14:hiddenFill>
            </a:ext>
          </a:extLst>
        </p:spPr>
      </p:pic>
      <p:cxnSp>
        <p:nvCxnSpPr>
          <p:cNvPr id="52" name="Straight Arrow Connector 51">
            <a:extLst>
              <a:ext uri="{FF2B5EF4-FFF2-40B4-BE49-F238E27FC236}">
                <a16:creationId xmlns:a16="http://schemas.microsoft.com/office/drawing/2014/main" id="{D8AEE393-45AC-4B0D-8B5D-248AE69E5438}"/>
              </a:ext>
            </a:extLst>
          </p:cNvPr>
          <p:cNvCxnSpPr/>
          <p:nvPr/>
        </p:nvCxnSpPr>
        <p:spPr>
          <a:xfrm>
            <a:off x="10238731" y="3227994"/>
            <a:ext cx="0" cy="21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232BC2F-5750-4B0E-BFFB-2C314C434917}"/>
              </a:ext>
            </a:extLst>
          </p:cNvPr>
          <p:cNvCxnSpPr>
            <a:cxnSpLocks/>
          </p:cNvCxnSpPr>
          <p:nvPr/>
        </p:nvCxnSpPr>
        <p:spPr>
          <a:xfrm>
            <a:off x="10238731" y="5091263"/>
            <a:ext cx="0" cy="29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775A955-9944-4771-9809-0A906E79380A}"/>
              </a:ext>
            </a:extLst>
          </p:cNvPr>
          <p:cNvSpPr/>
          <p:nvPr/>
        </p:nvSpPr>
        <p:spPr>
          <a:xfrm>
            <a:off x="2690625" y="1790483"/>
            <a:ext cx="1445997" cy="34262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Data Preparation</a:t>
            </a:r>
          </a:p>
        </p:txBody>
      </p:sp>
      <p:sp>
        <p:nvSpPr>
          <p:cNvPr id="55" name="Rectangle 54">
            <a:extLst>
              <a:ext uri="{FF2B5EF4-FFF2-40B4-BE49-F238E27FC236}">
                <a16:creationId xmlns:a16="http://schemas.microsoft.com/office/drawing/2014/main" id="{5D966A9D-FEF7-41BB-B440-28299CE81AB9}"/>
              </a:ext>
            </a:extLst>
          </p:cNvPr>
          <p:cNvSpPr/>
          <p:nvPr/>
        </p:nvSpPr>
        <p:spPr>
          <a:xfrm>
            <a:off x="4961700" y="1801321"/>
            <a:ext cx="1445997" cy="34262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Index Relevant Data</a:t>
            </a:r>
          </a:p>
        </p:txBody>
      </p:sp>
      <p:sp>
        <p:nvSpPr>
          <p:cNvPr id="56" name="Rectangle 55">
            <a:extLst>
              <a:ext uri="{FF2B5EF4-FFF2-40B4-BE49-F238E27FC236}">
                <a16:creationId xmlns:a16="http://schemas.microsoft.com/office/drawing/2014/main" id="{B3DA07BA-C0A6-4A68-A1B5-BC0C41935681}"/>
              </a:ext>
            </a:extLst>
          </p:cNvPr>
          <p:cNvSpPr/>
          <p:nvPr/>
        </p:nvSpPr>
        <p:spPr>
          <a:xfrm>
            <a:off x="7369879" y="1804750"/>
            <a:ext cx="1309272" cy="3391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Information Retrieval</a:t>
            </a:r>
          </a:p>
        </p:txBody>
      </p:sp>
      <p:sp>
        <p:nvSpPr>
          <p:cNvPr id="57" name="Rectangle 56">
            <a:extLst>
              <a:ext uri="{FF2B5EF4-FFF2-40B4-BE49-F238E27FC236}">
                <a16:creationId xmlns:a16="http://schemas.microsoft.com/office/drawing/2014/main" id="{8C8575C2-C772-434E-B5EF-A4672F09419A}"/>
              </a:ext>
            </a:extLst>
          </p:cNvPr>
          <p:cNvSpPr/>
          <p:nvPr/>
        </p:nvSpPr>
        <p:spPr>
          <a:xfrm>
            <a:off x="9560065" y="1783516"/>
            <a:ext cx="1316979" cy="36579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t>LLM Inference</a:t>
            </a:r>
          </a:p>
        </p:txBody>
      </p:sp>
      <p:sp>
        <p:nvSpPr>
          <p:cNvPr id="58" name="TextBox 57">
            <a:extLst>
              <a:ext uri="{FF2B5EF4-FFF2-40B4-BE49-F238E27FC236}">
                <a16:creationId xmlns:a16="http://schemas.microsoft.com/office/drawing/2014/main" id="{16F56C34-B7E4-4337-8CC1-2F47F8C097D0}"/>
              </a:ext>
            </a:extLst>
          </p:cNvPr>
          <p:cNvSpPr txBox="1"/>
          <p:nvPr/>
        </p:nvSpPr>
        <p:spPr>
          <a:xfrm>
            <a:off x="2835656" y="5387890"/>
            <a:ext cx="1063441" cy="45265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ct val="0"/>
              </a:spcBef>
            </a:pPr>
            <a:r>
              <a:rPr lang="en-US" sz="1600">
                <a:latin typeface="Arial"/>
                <a:ea typeface="+mj-ea"/>
                <a:cs typeface="Arial"/>
              </a:rPr>
              <a:t>Document Chunks</a:t>
            </a:r>
            <a:endParaRPr kumimoji="0" lang="en-US" sz="1600" b="0" i="0" u="none" strike="noStrike" kern="1200" cap="none" spc="0" normalizeH="0" baseline="0" noProof="0">
              <a:ln>
                <a:noFill/>
              </a:ln>
              <a:solidFill>
                <a:schemeClr val="tx1"/>
              </a:solidFill>
              <a:effectLst/>
              <a:uLnTx/>
              <a:uFillTx/>
              <a:latin typeface="Arial" pitchFamily="34" charset="0"/>
              <a:ea typeface="+mj-ea"/>
              <a:cs typeface="Arial" pitchFamily="34" charset="0"/>
            </a:endParaRPr>
          </a:p>
        </p:txBody>
      </p:sp>
      <p:pic>
        <p:nvPicPr>
          <p:cNvPr id="59" name="Picture 58">
            <a:extLst>
              <a:ext uri="{FF2B5EF4-FFF2-40B4-BE49-F238E27FC236}">
                <a16:creationId xmlns:a16="http://schemas.microsoft.com/office/drawing/2014/main" id="{564769FC-78D7-43FE-8136-0475D9E35512}"/>
              </a:ext>
            </a:extLst>
          </p:cNvPr>
          <p:cNvPicPr>
            <a:picLocks noChangeAspect="1"/>
          </p:cNvPicPr>
          <p:nvPr/>
        </p:nvPicPr>
        <p:blipFill>
          <a:blip r:embed="rId7"/>
          <a:stretch>
            <a:fillRect/>
          </a:stretch>
        </p:blipFill>
        <p:spPr>
          <a:xfrm>
            <a:off x="9145311" y="1740348"/>
            <a:ext cx="371788" cy="513923"/>
          </a:xfrm>
          <a:prstGeom prst="rect">
            <a:avLst/>
          </a:prstGeom>
        </p:spPr>
      </p:pic>
      <p:sp>
        <p:nvSpPr>
          <p:cNvPr id="60" name="TextBox 59">
            <a:extLst>
              <a:ext uri="{FF2B5EF4-FFF2-40B4-BE49-F238E27FC236}">
                <a16:creationId xmlns:a16="http://schemas.microsoft.com/office/drawing/2014/main" id="{9150E09C-9D0E-4FDD-9BE4-826614B2E30A}"/>
              </a:ext>
            </a:extLst>
          </p:cNvPr>
          <p:cNvSpPr txBox="1"/>
          <p:nvPr/>
        </p:nvSpPr>
        <p:spPr>
          <a:xfrm>
            <a:off x="2835656" y="2317906"/>
            <a:ext cx="1063441" cy="294177"/>
          </a:xfrm>
          <a:prstGeom prst="rect">
            <a:avLst/>
          </a:prstGeom>
        </p:spPr>
        <p:txBody>
          <a:bodyPr vert="horz" wrap="squar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a:ln>
                <a:noFill/>
              </a:ln>
              <a:solidFill>
                <a:schemeClr val="tx1"/>
              </a:solidFill>
              <a:effectLst/>
              <a:uLnTx/>
              <a:uFillTx/>
              <a:latin typeface="Arial" pitchFamily="34" charset="0"/>
              <a:ea typeface="+mj-ea"/>
              <a:cs typeface="Arial" pitchFamily="34" charset="0"/>
            </a:endParaRPr>
          </a:p>
        </p:txBody>
      </p:sp>
      <p:pic>
        <p:nvPicPr>
          <p:cNvPr id="61" name="Picture 60">
            <a:extLst>
              <a:ext uri="{FF2B5EF4-FFF2-40B4-BE49-F238E27FC236}">
                <a16:creationId xmlns:a16="http://schemas.microsoft.com/office/drawing/2014/main" id="{EBF12947-CD16-4721-8244-5FD5E89B189A}"/>
              </a:ext>
            </a:extLst>
          </p:cNvPr>
          <p:cNvPicPr>
            <a:picLocks noChangeAspect="1"/>
          </p:cNvPicPr>
          <p:nvPr/>
        </p:nvPicPr>
        <p:blipFill>
          <a:blip r:embed="rId8"/>
          <a:stretch>
            <a:fillRect/>
          </a:stretch>
        </p:blipFill>
        <p:spPr>
          <a:xfrm>
            <a:off x="368331" y="3128798"/>
            <a:ext cx="1280332" cy="298553"/>
          </a:xfrm>
          <a:prstGeom prst="rect">
            <a:avLst/>
          </a:prstGeom>
        </p:spPr>
      </p:pic>
      <p:pic>
        <p:nvPicPr>
          <p:cNvPr id="62" name="Picture 61">
            <a:extLst>
              <a:ext uri="{FF2B5EF4-FFF2-40B4-BE49-F238E27FC236}">
                <a16:creationId xmlns:a16="http://schemas.microsoft.com/office/drawing/2014/main" id="{65AD8A81-3D79-4CCB-B7D8-3656600FF989}"/>
              </a:ext>
            </a:extLst>
          </p:cNvPr>
          <p:cNvPicPr>
            <a:picLocks noChangeAspect="1"/>
          </p:cNvPicPr>
          <p:nvPr/>
        </p:nvPicPr>
        <p:blipFill>
          <a:blip r:embed="rId9"/>
          <a:stretch>
            <a:fillRect/>
          </a:stretch>
        </p:blipFill>
        <p:spPr>
          <a:xfrm>
            <a:off x="376622" y="3869192"/>
            <a:ext cx="1272461" cy="298554"/>
          </a:xfrm>
          <a:prstGeom prst="rect">
            <a:avLst/>
          </a:prstGeom>
        </p:spPr>
      </p:pic>
      <p:sp>
        <p:nvSpPr>
          <p:cNvPr id="63" name="Rectangle 62">
            <a:extLst>
              <a:ext uri="{FF2B5EF4-FFF2-40B4-BE49-F238E27FC236}">
                <a16:creationId xmlns:a16="http://schemas.microsoft.com/office/drawing/2014/main" id="{8580A997-75BF-4806-BE9B-0D3062D059F6}"/>
              </a:ext>
            </a:extLst>
          </p:cNvPr>
          <p:cNvSpPr/>
          <p:nvPr/>
        </p:nvSpPr>
        <p:spPr>
          <a:xfrm>
            <a:off x="100668" y="3058987"/>
            <a:ext cx="1844424" cy="1257770"/>
          </a:xfrm>
          <a:prstGeom prst="rect">
            <a:avLst/>
          </a:prstGeom>
          <a:solidFill>
            <a:schemeClr val="accent2">
              <a:lumMod val="20000"/>
              <a:lumOff val="80000"/>
              <a:alpha val="41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17465656-085A-49CE-9E61-1D256C25D280}"/>
              </a:ext>
            </a:extLst>
          </p:cNvPr>
          <p:cNvSpPr txBox="1"/>
          <p:nvPr/>
        </p:nvSpPr>
        <p:spPr>
          <a:xfrm>
            <a:off x="353222" y="4437515"/>
            <a:ext cx="1598329" cy="121031"/>
          </a:xfrm>
          <a:prstGeom prst="rect">
            <a:avLst/>
          </a:prstGeom>
        </p:spPr>
        <p:txBody>
          <a:bodyPr vert="horz" wrap="square" lIns="0" tIns="0" rIns="0" bIns="0" rtlCol="0" anchor="t" anchorCtr="0">
            <a:normAutofit fontScale="5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600" b="1" i="0" u="none" strike="noStrike" kern="1200" cap="none" spc="0" normalizeH="0" baseline="0" noProof="0">
                <a:ln>
                  <a:noFill/>
                </a:ln>
                <a:solidFill>
                  <a:schemeClr val="tx1"/>
                </a:solidFill>
                <a:effectLst/>
                <a:uLnTx/>
                <a:uFillTx/>
                <a:latin typeface="Arial" pitchFamily="34" charset="0"/>
                <a:ea typeface="+mj-ea"/>
                <a:cs typeface="Arial" pitchFamily="34" charset="0"/>
              </a:rPr>
              <a:t>Document Repository </a:t>
            </a:r>
          </a:p>
        </p:txBody>
      </p:sp>
      <p:sp>
        <p:nvSpPr>
          <p:cNvPr id="65" name="Arrow: Right 64">
            <a:extLst>
              <a:ext uri="{FF2B5EF4-FFF2-40B4-BE49-F238E27FC236}">
                <a16:creationId xmlns:a16="http://schemas.microsoft.com/office/drawing/2014/main" id="{49C3D0E8-19B6-495D-B194-40F0327365AF}"/>
              </a:ext>
            </a:extLst>
          </p:cNvPr>
          <p:cNvSpPr/>
          <p:nvPr/>
        </p:nvSpPr>
        <p:spPr>
          <a:xfrm>
            <a:off x="2132921" y="3534684"/>
            <a:ext cx="412049" cy="19639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Right 65">
            <a:extLst>
              <a:ext uri="{FF2B5EF4-FFF2-40B4-BE49-F238E27FC236}">
                <a16:creationId xmlns:a16="http://schemas.microsoft.com/office/drawing/2014/main" id="{5ECEBA02-2D4A-4ADC-AC97-E62E62DAC10B}"/>
              </a:ext>
            </a:extLst>
          </p:cNvPr>
          <p:cNvSpPr/>
          <p:nvPr/>
        </p:nvSpPr>
        <p:spPr>
          <a:xfrm>
            <a:off x="4208479" y="3610905"/>
            <a:ext cx="412049" cy="19639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Right 66">
            <a:extLst>
              <a:ext uri="{FF2B5EF4-FFF2-40B4-BE49-F238E27FC236}">
                <a16:creationId xmlns:a16="http://schemas.microsoft.com/office/drawing/2014/main" id="{57ECB93E-83C1-4A96-97B9-96854464C41C}"/>
              </a:ext>
            </a:extLst>
          </p:cNvPr>
          <p:cNvSpPr/>
          <p:nvPr/>
        </p:nvSpPr>
        <p:spPr>
          <a:xfrm>
            <a:off x="6785316" y="3620620"/>
            <a:ext cx="412049" cy="19639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E9BC4357-10A5-46A6-BFE5-669742A6538C}"/>
              </a:ext>
            </a:extLst>
          </p:cNvPr>
          <p:cNvSpPr/>
          <p:nvPr/>
        </p:nvSpPr>
        <p:spPr>
          <a:xfrm>
            <a:off x="5416966" y="1423447"/>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69" name="Oval 68">
            <a:extLst>
              <a:ext uri="{FF2B5EF4-FFF2-40B4-BE49-F238E27FC236}">
                <a16:creationId xmlns:a16="http://schemas.microsoft.com/office/drawing/2014/main" id="{A4E1209F-04A8-4A8D-B3AE-BED423B744E9}"/>
              </a:ext>
            </a:extLst>
          </p:cNvPr>
          <p:cNvSpPr/>
          <p:nvPr/>
        </p:nvSpPr>
        <p:spPr>
          <a:xfrm>
            <a:off x="3137981" y="1430372"/>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70" name="Oval 69">
            <a:extLst>
              <a:ext uri="{FF2B5EF4-FFF2-40B4-BE49-F238E27FC236}">
                <a16:creationId xmlns:a16="http://schemas.microsoft.com/office/drawing/2014/main" id="{5F81F8F8-31D0-4A7A-B50B-EA70084B819D}"/>
              </a:ext>
            </a:extLst>
          </p:cNvPr>
          <p:cNvSpPr/>
          <p:nvPr/>
        </p:nvSpPr>
        <p:spPr>
          <a:xfrm>
            <a:off x="7695951" y="1424761"/>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71" name="Oval 70">
            <a:extLst>
              <a:ext uri="{FF2B5EF4-FFF2-40B4-BE49-F238E27FC236}">
                <a16:creationId xmlns:a16="http://schemas.microsoft.com/office/drawing/2014/main" id="{32B299A1-C76C-4A1D-ADDC-11049702A955}"/>
              </a:ext>
            </a:extLst>
          </p:cNvPr>
          <p:cNvSpPr/>
          <p:nvPr/>
        </p:nvSpPr>
        <p:spPr>
          <a:xfrm>
            <a:off x="9860687" y="1367849"/>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3" name="Rectangle 2">
            <a:extLst>
              <a:ext uri="{FF2B5EF4-FFF2-40B4-BE49-F238E27FC236}">
                <a16:creationId xmlns:a16="http://schemas.microsoft.com/office/drawing/2014/main" id="{EDC32F82-CF35-8D5E-7563-72ED6619F8E4}"/>
              </a:ext>
            </a:extLst>
          </p:cNvPr>
          <p:cNvSpPr/>
          <p:nvPr/>
        </p:nvSpPr>
        <p:spPr>
          <a:xfrm>
            <a:off x="57873" y="2937075"/>
            <a:ext cx="1996632" cy="1813367"/>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FF05552-4DB8-AE9A-7EB2-E7624F68B0E2}"/>
              </a:ext>
            </a:extLst>
          </p:cNvPr>
          <p:cNvSpPr txBox="1"/>
          <p:nvPr/>
        </p:nvSpPr>
        <p:spPr>
          <a:xfrm>
            <a:off x="110924" y="2695936"/>
            <a:ext cx="342417" cy="4616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indent="0" algn="l" defTabSz="914400" rtl="0" eaLnBrk="1" fontAlgn="auto" latinLnBrk="0" hangingPunct="1">
              <a:lnSpc>
                <a:spcPct val="100000"/>
              </a:lnSpc>
              <a:spcBef>
                <a:spcPct val="0"/>
              </a:spcBef>
              <a:spcAft>
                <a:spcPts val="0"/>
              </a:spcAft>
              <a:buClrTx/>
              <a:buSzTx/>
              <a:buFontTx/>
              <a:buNone/>
              <a:tabLst/>
            </a:pPr>
            <a:r>
              <a:rPr lang="en-US" sz="3000">
                <a:latin typeface="Arial"/>
                <a:ea typeface="+mj-ea"/>
                <a:cs typeface="Arial"/>
              </a:rPr>
              <a:t>*</a:t>
            </a:r>
            <a:endParaRPr kumimoji="0" lang="en-US" sz="3000" b="0" i="0" u="none" strike="noStrike" kern="1200" cap="none" spc="0" normalizeH="0" baseline="0" noProof="0">
              <a:ln>
                <a:noFill/>
              </a:ln>
              <a:solidFill>
                <a:schemeClr val="tx1"/>
              </a:solidFill>
              <a:effectLst/>
              <a:uLnTx/>
              <a:uFillTx/>
              <a:latin typeface="Arial"/>
              <a:ea typeface="+mj-ea"/>
              <a:cs typeface="Arial"/>
            </a:endParaRPr>
          </a:p>
        </p:txBody>
      </p:sp>
      <p:sp>
        <p:nvSpPr>
          <p:cNvPr id="5" name="TextBox 4">
            <a:extLst>
              <a:ext uri="{FF2B5EF4-FFF2-40B4-BE49-F238E27FC236}">
                <a16:creationId xmlns:a16="http://schemas.microsoft.com/office/drawing/2014/main" id="{C8AED101-9595-59A5-8335-98F3CEB92669}"/>
              </a:ext>
            </a:extLst>
          </p:cNvPr>
          <p:cNvSpPr txBox="1"/>
          <p:nvPr/>
        </p:nvSpPr>
        <p:spPr>
          <a:xfrm>
            <a:off x="9170401" y="6398000"/>
            <a:ext cx="1150358" cy="1692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ct val="0"/>
              </a:spcBef>
            </a:pPr>
            <a:r>
              <a:rPr lang="en-US" sz="1100" dirty="0">
                <a:latin typeface="Arial"/>
                <a:ea typeface="+mj-ea"/>
                <a:cs typeface="Arial"/>
              </a:rPr>
              <a:t>*Not part of  PoC</a:t>
            </a:r>
            <a:endParaRPr kumimoji="0" lang="en-US" sz="1100" b="0" i="0" u="none" strike="noStrike" kern="1200" cap="none" spc="0" normalizeH="0" baseline="0" noProof="0" dirty="0">
              <a:ln>
                <a:noFill/>
              </a:ln>
              <a:solidFill>
                <a:schemeClr val="tx1"/>
              </a:solidFill>
              <a:effectLst/>
              <a:uLnTx/>
              <a:uFillTx/>
              <a:latin typeface="Arial"/>
              <a:ea typeface="+mj-ea"/>
              <a:cs typeface="Arial"/>
            </a:endParaRPr>
          </a:p>
        </p:txBody>
      </p:sp>
      <p:pic>
        <p:nvPicPr>
          <p:cNvPr id="6" name="Picture 5" descr="GPT 4 -Talk with AI character">
            <a:extLst>
              <a:ext uri="{FF2B5EF4-FFF2-40B4-BE49-F238E27FC236}">
                <a16:creationId xmlns:a16="http://schemas.microsoft.com/office/drawing/2014/main" id="{55A017B9-F5E1-D40A-DDC2-F9D4C6DE39D7}"/>
              </a:ext>
            </a:extLst>
          </p:cNvPr>
          <p:cNvPicPr>
            <a:picLocks noChangeAspect="1"/>
          </p:cNvPicPr>
          <p:nvPr/>
        </p:nvPicPr>
        <p:blipFill rotWithShape="1">
          <a:blip r:embed="rId10"/>
          <a:srcRect l="24701" t="7152" r="23122" b="7216"/>
          <a:stretch/>
        </p:blipFill>
        <p:spPr>
          <a:xfrm>
            <a:off x="5291954" y="2698105"/>
            <a:ext cx="809085" cy="1037212"/>
          </a:xfrm>
          <a:prstGeom prst="rect">
            <a:avLst/>
          </a:prstGeom>
        </p:spPr>
      </p:pic>
      <p:cxnSp>
        <p:nvCxnSpPr>
          <p:cNvPr id="8" name="Straight Connector 7">
            <a:extLst>
              <a:ext uri="{FF2B5EF4-FFF2-40B4-BE49-F238E27FC236}">
                <a16:creationId xmlns:a16="http://schemas.microsoft.com/office/drawing/2014/main" id="{C8A55CD4-9B87-4D03-BB2C-9C6BC9B6A19B}"/>
              </a:ext>
            </a:extLst>
          </p:cNvPr>
          <p:cNvCxnSpPr>
            <a:cxnSpLocks/>
          </p:cNvCxnSpPr>
          <p:nvPr/>
        </p:nvCxnSpPr>
        <p:spPr>
          <a:xfrm>
            <a:off x="10099633" y="6469022"/>
            <a:ext cx="777411"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35971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a:xfrm>
            <a:off x="571018" y="181337"/>
            <a:ext cx="10464800" cy="457200"/>
          </a:xfrm>
        </p:spPr>
        <p:txBody>
          <a:bodyPr anchor="t">
            <a:normAutofit/>
          </a:bodyPr>
          <a:lstStyle/>
          <a:p>
            <a:pPr>
              <a:lnSpc>
                <a:spcPct val="90000"/>
              </a:lnSpc>
            </a:pPr>
            <a:r>
              <a:rPr lang="en-US" sz="2600" dirty="0">
                <a:latin typeface="Arial"/>
                <a:cs typeface="Arial"/>
              </a:rPr>
              <a:t>Key </a:t>
            </a:r>
            <a:r>
              <a:rPr lang="en-US" sz="2400" dirty="0">
                <a:latin typeface="Arial"/>
                <a:cs typeface="Arial"/>
              </a:rPr>
              <a:t>Benefits</a:t>
            </a:r>
            <a:r>
              <a:rPr lang="en-US" sz="2600" dirty="0">
                <a:latin typeface="Arial"/>
                <a:cs typeface="Arial"/>
              </a:rPr>
              <a:t> of using </a:t>
            </a:r>
            <a:r>
              <a:rPr lang="en-US" sz="2600" dirty="0" err="1">
                <a:latin typeface="Arial"/>
                <a:cs typeface="Arial"/>
              </a:rPr>
              <a:t>GenAI</a:t>
            </a:r>
            <a:r>
              <a:rPr lang="en-US" sz="2600" dirty="0">
                <a:latin typeface="Arial"/>
                <a:cs typeface="Arial"/>
              </a:rPr>
              <a:t> </a:t>
            </a:r>
            <a:r>
              <a:rPr lang="en-US" sz="2600" dirty="0" err="1">
                <a:latin typeface="Arial"/>
                <a:cs typeface="Arial"/>
              </a:rPr>
              <a:t>Supersearch</a:t>
            </a:r>
            <a:r>
              <a:rPr lang="en-US" sz="2600" dirty="0">
                <a:latin typeface="Arial"/>
                <a:cs typeface="Arial"/>
              </a:rPr>
              <a:t> </a:t>
            </a:r>
            <a:endParaRPr lang="en-IN" sz="2600"/>
          </a:p>
        </p:txBody>
      </p:sp>
      <p:graphicFrame>
        <p:nvGraphicFramePr>
          <p:cNvPr id="72" name="Diagram 71">
            <a:extLst>
              <a:ext uri="{FF2B5EF4-FFF2-40B4-BE49-F238E27FC236}">
                <a16:creationId xmlns:a16="http://schemas.microsoft.com/office/drawing/2014/main" id="{4AB01BCC-9657-456D-B3D2-44DBF2B7BA6F}"/>
              </a:ext>
            </a:extLst>
          </p:cNvPr>
          <p:cNvGraphicFramePr/>
          <p:nvPr>
            <p:extLst>
              <p:ext uri="{D42A27DB-BD31-4B8C-83A1-F6EECF244321}">
                <p14:modId xmlns:p14="http://schemas.microsoft.com/office/powerpoint/2010/main" val="3305516680"/>
              </p:ext>
            </p:extLst>
          </p:nvPr>
        </p:nvGraphicFramePr>
        <p:xfrm>
          <a:off x="695325" y="1481142"/>
          <a:ext cx="10972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10309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p:txBody>
          <a:bodyPr/>
          <a:lstStyle/>
          <a:p>
            <a:r>
              <a:rPr lang="en-US" sz="2400"/>
              <a:t>Accessing </a:t>
            </a:r>
            <a:r>
              <a:rPr lang="en-US" sz="2400">
                <a:latin typeface="Franklin Gothic Book"/>
              </a:rPr>
              <a:t>GenAI Supersearch PoC</a:t>
            </a:r>
            <a:r>
              <a:rPr lang="en-US" sz="2400"/>
              <a:t> </a:t>
            </a:r>
            <a:endParaRPr lang="en-IN" sz="3000">
              <a:latin typeface="Franklin Gothic Heavy" panose="020B0903020102020204" pitchFamily="34" charset="0"/>
            </a:endParaRPr>
          </a:p>
        </p:txBody>
      </p:sp>
      <p:grpSp>
        <p:nvGrpSpPr>
          <p:cNvPr id="11" name="Group 10">
            <a:extLst>
              <a:ext uri="{FF2B5EF4-FFF2-40B4-BE49-F238E27FC236}">
                <a16:creationId xmlns:a16="http://schemas.microsoft.com/office/drawing/2014/main" id="{B02B24EA-C1A4-4032-8E26-E7A620C103CF}"/>
              </a:ext>
            </a:extLst>
          </p:cNvPr>
          <p:cNvGrpSpPr/>
          <p:nvPr/>
        </p:nvGrpSpPr>
        <p:grpSpPr>
          <a:xfrm>
            <a:off x="368216" y="1704975"/>
            <a:ext cx="11014159" cy="3807125"/>
            <a:chOff x="368216" y="1659848"/>
            <a:chExt cx="11154365" cy="3855642"/>
          </a:xfrm>
        </p:grpSpPr>
        <p:pic>
          <p:nvPicPr>
            <p:cNvPr id="4" name="Picture 2" descr="A screenshot of a computer&#10;&#10;Description automatically generated">
              <a:extLst>
                <a:ext uri="{FF2B5EF4-FFF2-40B4-BE49-F238E27FC236}">
                  <a16:creationId xmlns:a16="http://schemas.microsoft.com/office/drawing/2014/main" id="{65DC4EF1-50C2-4731-B954-93690D748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585" y="1972832"/>
              <a:ext cx="1862051" cy="15553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C0D8E94-5B23-4CF1-AE43-AB1359443761}"/>
                </a:ext>
              </a:extLst>
            </p:cNvPr>
            <p:cNvPicPr>
              <a:picLocks noChangeAspect="1"/>
            </p:cNvPicPr>
            <p:nvPr/>
          </p:nvPicPr>
          <p:blipFill>
            <a:blip r:embed="rId4"/>
            <a:stretch>
              <a:fillRect/>
            </a:stretch>
          </p:blipFill>
          <p:spPr>
            <a:xfrm>
              <a:off x="7282576" y="1659848"/>
              <a:ext cx="4240005" cy="2399590"/>
            </a:xfrm>
            <a:prstGeom prst="rect">
              <a:avLst/>
            </a:prstGeom>
            <a:ln>
              <a:solidFill>
                <a:schemeClr val="tx1"/>
              </a:solidFill>
            </a:ln>
          </p:spPr>
        </p:pic>
        <p:sp>
          <p:nvSpPr>
            <p:cNvPr id="6" name="TextBox 5">
              <a:extLst>
                <a:ext uri="{FF2B5EF4-FFF2-40B4-BE49-F238E27FC236}">
                  <a16:creationId xmlns:a16="http://schemas.microsoft.com/office/drawing/2014/main" id="{72C9E166-54EE-4CF3-B0E3-D71F885B20C3}"/>
                </a:ext>
              </a:extLst>
            </p:cNvPr>
            <p:cNvSpPr txBox="1"/>
            <p:nvPr/>
          </p:nvSpPr>
          <p:spPr>
            <a:xfrm>
              <a:off x="3675364" y="3676467"/>
              <a:ext cx="2479965" cy="1839023"/>
            </a:xfrm>
            <a:prstGeom prst="rect">
              <a:avLst/>
            </a:prstGeom>
            <a:noFill/>
            <a:ln>
              <a:solidFill>
                <a:schemeClr val="tx1"/>
              </a:solidFill>
            </a:ln>
          </p:spPr>
          <p:txBody>
            <a:bodyPr wrap="square" lIns="91440" tIns="45720" rIns="91440" bIns="45720" anchor="t">
              <a:spAutoFit/>
            </a:bodyPr>
            <a:lstStyle/>
            <a:p>
              <a:pPr algn="ctr"/>
              <a:r>
                <a:rPr lang="en-US" sz="1600" b="0" i="0" dirty="0">
                  <a:effectLst/>
                  <a:latin typeface="Arial"/>
                  <a:cs typeface="Segoe UI"/>
                </a:rPr>
                <a:t>T</a:t>
              </a:r>
              <a:r>
                <a:rPr lang="en-US" sz="1600" b="0" i="0" dirty="0">
                  <a:effectLst/>
                  <a:latin typeface="Arial"/>
                  <a:cs typeface="Arial"/>
                </a:rPr>
                <a:t>o access the application, users must already be logged into the DSI environment, or they need to provide their DSI ID for authentication</a:t>
              </a:r>
              <a:endParaRPr lang="en-US" sz="1600" dirty="0">
                <a:latin typeface="Arial"/>
                <a:cs typeface="Arial"/>
              </a:endParaRPr>
            </a:p>
          </p:txBody>
        </p:sp>
        <p:sp>
          <p:nvSpPr>
            <p:cNvPr id="7" name="TextBox 6">
              <a:extLst>
                <a:ext uri="{FF2B5EF4-FFF2-40B4-BE49-F238E27FC236}">
                  <a16:creationId xmlns:a16="http://schemas.microsoft.com/office/drawing/2014/main" id="{E777135C-F668-4D64-BEF8-B75230736E92}"/>
                </a:ext>
              </a:extLst>
            </p:cNvPr>
            <p:cNvSpPr txBox="1"/>
            <p:nvPr/>
          </p:nvSpPr>
          <p:spPr>
            <a:xfrm>
              <a:off x="7454629" y="4238926"/>
              <a:ext cx="3895898" cy="592227"/>
            </a:xfrm>
            <a:prstGeom prst="rect">
              <a:avLst/>
            </a:prstGeom>
            <a:noFill/>
            <a:ln>
              <a:solidFill>
                <a:schemeClr val="tx1"/>
              </a:solidFill>
            </a:ln>
          </p:spPr>
          <p:txBody>
            <a:bodyPr wrap="square" lIns="91440" tIns="45720" rIns="91440" bIns="45720" anchor="t">
              <a:spAutoFit/>
            </a:bodyPr>
            <a:lstStyle/>
            <a:p>
              <a:pPr algn="ctr"/>
              <a:r>
                <a:rPr lang="en-US" sz="1600" dirty="0"/>
                <a:t>The UI for </a:t>
              </a:r>
              <a:r>
                <a:rPr lang="en-US" sz="1600" err="1"/>
                <a:t>Supersearch</a:t>
              </a:r>
              <a:r>
                <a:rPr lang="en-US" sz="1600" dirty="0"/>
                <a:t> Assistant opens up. Fire away your queries!</a:t>
              </a:r>
              <a:endParaRPr lang="en-US" sz="1600">
                <a:cs typeface="Arial"/>
              </a:endParaRPr>
            </a:p>
          </p:txBody>
        </p:sp>
        <p:sp>
          <p:nvSpPr>
            <p:cNvPr id="8" name="TextBox 7">
              <a:extLst>
                <a:ext uri="{FF2B5EF4-FFF2-40B4-BE49-F238E27FC236}">
                  <a16:creationId xmlns:a16="http://schemas.microsoft.com/office/drawing/2014/main" id="{3646AE57-6F9C-48D0-BF13-514D4A69A71C}"/>
                </a:ext>
              </a:extLst>
            </p:cNvPr>
            <p:cNvSpPr txBox="1"/>
            <p:nvPr/>
          </p:nvSpPr>
          <p:spPr>
            <a:xfrm>
              <a:off x="368216" y="2490311"/>
              <a:ext cx="2136834" cy="1184455"/>
            </a:xfrm>
            <a:prstGeom prst="rect">
              <a:avLst/>
            </a:prstGeom>
            <a:noFill/>
            <a:ln>
              <a:solidFill>
                <a:schemeClr val="tx1"/>
              </a:solidFill>
            </a:ln>
          </p:spPr>
          <p:txBody>
            <a:bodyPr wrap="square" lIns="91440" tIns="45720" rIns="91440" bIns="45720" anchor="t">
              <a:spAutoFit/>
            </a:bodyPr>
            <a:lstStyle/>
            <a:p>
              <a:pPr algn="ctr"/>
              <a:r>
                <a:rPr lang="en-US" sz="1400" dirty="0">
                  <a:solidFill>
                    <a:schemeClr val="tx1"/>
                  </a:solidFill>
                </a:rPr>
                <a:t>Log into</a:t>
              </a:r>
            </a:p>
            <a:p>
              <a:pPr algn="ctr"/>
              <a:r>
                <a:rPr lang="en-US" sz="1400" dirty="0"/>
                <a:t> </a:t>
              </a:r>
              <a:r>
                <a:rPr lang="en-US" sz="1400" b="0" i="0" dirty="0">
                  <a:effectLst/>
                  <a:latin typeface="Arial"/>
                  <a:ea typeface="Calibri"/>
                  <a:cs typeface="Calibri"/>
                </a:rPr>
                <a:t>https://dsi-assistant-dev.azurewebsites.net</a:t>
              </a:r>
              <a:r>
                <a:rPr lang="en-US" sz="1400" dirty="0">
                  <a:latin typeface="Arial"/>
                  <a:ea typeface="Calibri"/>
                  <a:cs typeface="Calibri"/>
                </a:rPr>
                <a:t>  or https://dsi-assistant-uat.azurewebsites.net</a:t>
              </a:r>
              <a:endParaRPr lang="en-US" sz="1400">
                <a:latin typeface="Arial"/>
                <a:cs typeface="Arial"/>
              </a:endParaRPr>
            </a:p>
          </p:txBody>
        </p:sp>
        <p:cxnSp>
          <p:nvCxnSpPr>
            <p:cNvPr id="9" name="Straight Arrow Connector 8">
              <a:extLst>
                <a:ext uri="{FF2B5EF4-FFF2-40B4-BE49-F238E27FC236}">
                  <a16:creationId xmlns:a16="http://schemas.microsoft.com/office/drawing/2014/main" id="{DC41A8CB-EB19-48A1-8601-C60FA303E326}"/>
                </a:ext>
              </a:extLst>
            </p:cNvPr>
            <p:cNvCxnSpPr/>
            <p:nvPr/>
          </p:nvCxnSpPr>
          <p:spPr>
            <a:xfrm>
              <a:off x="2633504" y="2781483"/>
              <a:ext cx="9337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8D464A-454C-4BE2-8BBB-56402EC9C9ED}"/>
                </a:ext>
              </a:extLst>
            </p:cNvPr>
            <p:cNvCxnSpPr>
              <a:cxnSpLocks/>
            </p:cNvCxnSpPr>
            <p:nvPr/>
          </p:nvCxnSpPr>
          <p:spPr>
            <a:xfrm>
              <a:off x="6036181" y="2781483"/>
              <a:ext cx="105294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Rounded Corners 11">
            <a:extLst>
              <a:ext uri="{FF2B5EF4-FFF2-40B4-BE49-F238E27FC236}">
                <a16:creationId xmlns:a16="http://schemas.microsoft.com/office/drawing/2014/main" id="{D5380940-8A23-40A1-BDDA-C9EF55389DFB}"/>
              </a:ext>
            </a:extLst>
          </p:cNvPr>
          <p:cNvSpPr/>
          <p:nvPr/>
        </p:nvSpPr>
        <p:spPr>
          <a:xfrm>
            <a:off x="247650" y="1085850"/>
            <a:ext cx="11715750" cy="4867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938E29B-AEAE-46A2-8044-3C47EE46E53E}"/>
              </a:ext>
            </a:extLst>
          </p:cNvPr>
          <p:cNvSpPr/>
          <p:nvPr/>
        </p:nvSpPr>
        <p:spPr>
          <a:xfrm>
            <a:off x="1328231" y="1536466"/>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4" name="Oval 13">
            <a:extLst>
              <a:ext uri="{FF2B5EF4-FFF2-40B4-BE49-F238E27FC236}">
                <a16:creationId xmlns:a16="http://schemas.microsoft.com/office/drawing/2014/main" id="{15102904-F7FB-4723-B1D8-B38580213666}"/>
              </a:ext>
            </a:extLst>
          </p:cNvPr>
          <p:cNvSpPr/>
          <p:nvPr/>
        </p:nvSpPr>
        <p:spPr>
          <a:xfrm>
            <a:off x="4519458" y="1526821"/>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5" name="Oval 14">
            <a:extLst>
              <a:ext uri="{FF2B5EF4-FFF2-40B4-BE49-F238E27FC236}">
                <a16:creationId xmlns:a16="http://schemas.microsoft.com/office/drawing/2014/main" id="{E1C6C44A-BBBE-49E6-8AFD-5A6247CCB8FA}"/>
              </a:ext>
            </a:extLst>
          </p:cNvPr>
          <p:cNvSpPr/>
          <p:nvPr/>
        </p:nvSpPr>
        <p:spPr>
          <a:xfrm>
            <a:off x="9013378" y="1496703"/>
            <a:ext cx="551283" cy="1713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Tree>
    <p:extLst>
      <p:ext uri="{BB962C8B-B14F-4D97-AF65-F5344CB8AC3E}">
        <p14:creationId xmlns:p14="http://schemas.microsoft.com/office/powerpoint/2010/main" val="31309907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E5CAAC-1D7B-4A2B-A72E-BB1672830D89}"/>
              </a:ext>
            </a:extLst>
          </p:cNvPr>
          <p:cNvSpPr>
            <a:spLocks noGrp="1"/>
          </p:cNvSpPr>
          <p:nvPr>
            <p:ph type="title"/>
          </p:nvPr>
        </p:nvSpPr>
        <p:spPr/>
        <p:txBody>
          <a:bodyPr>
            <a:normAutofit/>
          </a:bodyPr>
          <a:lstStyle/>
          <a:p>
            <a:r>
              <a:rPr lang="en-US" sz="2400" dirty="0">
                <a:latin typeface="Arial"/>
                <a:cs typeface="Arial"/>
              </a:rPr>
              <a:t>Feedback from Pilot Users</a:t>
            </a:r>
          </a:p>
        </p:txBody>
      </p:sp>
      <p:sp>
        <p:nvSpPr>
          <p:cNvPr id="9" name="Rectangle: Rounded Corners 8">
            <a:extLst>
              <a:ext uri="{FF2B5EF4-FFF2-40B4-BE49-F238E27FC236}">
                <a16:creationId xmlns:a16="http://schemas.microsoft.com/office/drawing/2014/main" id="{951CF8BB-5EF0-A40C-DB16-A88D4C8D9F31}"/>
              </a:ext>
            </a:extLst>
          </p:cNvPr>
          <p:cNvSpPr/>
          <p:nvPr/>
        </p:nvSpPr>
        <p:spPr>
          <a:xfrm>
            <a:off x="862325" y="1210853"/>
            <a:ext cx="3141832" cy="2437232"/>
          </a:xfrm>
          <a:prstGeom prst="roundRect">
            <a:avLst>
              <a:gd name="adj" fmla="val 5297"/>
            </a:avLst>
          </a:prstGeom>
          <a:solidFill>
            <a:srgbClr val="DBEEFF"/>
          </a:solidFill>
          <a:ln>
            <a:solidFill>
              <a:schemeClr val="bg1">
                <a:lumMod val="85000"/>
              </a:schemeClr>
            </a:solidFill>
          </a:ln>
          <a:effectLst>
            <a:outerShdw blurRad="889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 name="Rectangle: Rounded Corners 9">
            <a:extLst>
              <a:ext uri="{FF2B5EF4-FFF2-40B4-BE49-F238E27FC236}">
                <a16:creationId xmlns:a16="http://schemas.microsoft.com/office/drawing/2014/main" id="{0C266A79-48B9-51D2-FA9F-62C6B2A8169C}"/>
              </a:ext>
            </a:extLst>
          </p:cNvPr>
          <p:cNvSpPr/>
          <p:nvPr/>
        </p:nvSpPr>
        <p:spPr>
          <a:xfrm>
            <a:off x="4449008" y="3808000"/>
            <a:ext cx="3141832" cy="2327691"/>
          </a:xfrm>
          <a:prstGeom prst="roundRect">
            <a:avLst>
              <a:gd name="adj" fmla="val 5297"/>
            </a:avLst>
          </a:prstGeom>
          <a:solidFill>
            <a:srgbClr val="E6FAFF"/>
          </a:solidFill>
          <a:ln>
            <a:solidFill>
              <a:schemeClr val="bg1">
                <a:lumMod val="85000"/>
              </a:schemeClr>
            </a:solidFill>
          </a:ln>
          <a:effectLst>
            <a:outerShdw blurRad="889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1" name="TextBox 158">
            <a:extLst>
              <a:ext uri="{FF2B5EF4-FFF2-40B4-BE49-F238E27FC236}">
                <a16:creationId xmlns:a16="http://schemas.microsoft.com/office/drawing/2014/main" id="{5468FA21-4084-4870-B3A2-6CCF14281E9B}"/>
              </a:ext>
            </a:extLst>
          </p:cNvPr>
          <p:cNvSpPr txBox="1"/>
          <p:nvPr/>
        </p:nvSpPr>
        <p:spPr>
          <a:xfrm flipH="1">
            <a:off x="1033304" y="2105561"/>
            <a:ext cx="2970853" cy="1200329"/>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spcBef>
                <a:spcPts val="0"/>
              </a:spcBef>
              <a:spcAft>
                <a:spcPts val="0"/>
              </a:spcAft>
            </a:pPr>
            <a:r>
              <a:rPr lang="en-US" dirty="0">
                <a:effectLst/>
                <a:latin typeface="Arial"/>
                <a:ea typeface="Gulim"/>
                <a:cs typeface="Gulim" panose="020B0600000101010101" pitchFamily="34" charset="-127"/>
              </a:rPr>
              <a:t>“I think it is a very helpful tool. I see it being very useful in real time during KME meetings possibly.”</a:t>
            </a:r>
          </a:p>
        </p:txBody>
      </p:sp>
      <p:sp>
        <p:nvSpPr>
          <p:cNvPr id="12" name="TextBox 163">
            <a:extLst>
              <a:ext uri="{FF2B5EF4-FFF2-40B4-BE49-F238E27FC236}">
                <a16:creationId xmlns:a16="http://schemas.microsoft.com/office/drawing/2014/main" id="{A1B1C92D-6AF2-4F05-855C-8192928F6525}"/>
              </a:ext>
            </a:extLst>
          </p:cNvPr>
          <p:cNvSpPr txBox="1"/>
          <p:nvPr/>
        </p:nvSpPr>
        <p:spPr>
          <a:xfrm flipH="1">
            <a:off x="4398208" y="4812259"/>
            <a:ext cx="3243431" cy="92333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effectLst/>
                <a:latin typeface="Arial"/>
                <a:cs typeface="Calibri"/>
              </a:rPr>
              <a:t>“Impressive  improvements to this tool.”</a:t>
            </a:r>
            <a:endParaRPr lang="en-US" sz="2000" dirty="0">
              <a:latin typeface="Arial"/>
              <a:cs typeface="Calibri"/>
            </a:endParaRPr>
          </a:p>
          <a:p>
            <a:pPr>
              <a:buSzPct val="100000"/>
            </a:pPr>
            <a:endParaRPr lang="en-US" sz="1400" dirty="0"/>
          </a:p>
        </p:txBody>
      </p:sp>
      <p:pic>
        <p:nvPicPr>
          <p:cNvPr id="13" name="Graphic 99">
            <a:extLst>
              <a:ext uri="{FF2B5EF4-FFF2-40B4-BE49-F238E27FC236}">
                <a16:creationId xmlns:a16="http://schemas.microsoft.com/office/drawing/2014/main" id="{7A7320F3-5624-1D5F-9CB8-B2765470F0A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47446" y="1453566"/>
            <a:ext cx="553720" cy="553720"/>
          </a:xfrm>
          <a:prstGeom prst="rect">
            <a:avLst/>
          </a:prstGeom>
        </p:spPr>
      </p:pic>
      <p:pic>
        <p:nvPicPr>
          <p:cNvPr id="14" name="Graphic 101">
            <a:extLst>
              <a:ext uri="{FF2B5EF4-FFF2-40B4-BE49-F238E27FC236}">
                <a16:creationId xmlns:a16="http://schemas.microsoft.com/office/drawing/2014/main" id="{EB6AC554-DCEF-0E38-45D2-BF35295568D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0902" y="3953446"/>
            <a:ext cx="458712" cy="458712"/>
          </a:xfrm>
          <a:prstGeom prst="rect">
            <a:avLst/>
          </a:prstGeom>
        </p:spPr>
      </p:pic>
      <p:sp>
        <p:nvSpPr>
          <p:cNvPr id="16" name="Rectangle: Rounded Corners 15">
            <a:extLst>
              <a:ext uri="{FF2B5EF4-FFF2-40B4-BE49-F238E27FC236}">
                <a16:creationId xmlns:a16="http://schemas.microsoft.com/office/drawing/2014/main" id="{B230193D-8A1F-40DA-82CC-60182265C97D}"/>
              </a:ext>
            </a:extLst>
          </p:cNvPr>
          <p:cNvSpPr/>
          <p:nvPr/>
        </p:nvSpPr>
        <p:spPr>
          <a:xfrm>
            <a:off x="8016863" y="1212840"/>
            <a:ext cx="3458223" cy="2437233"/>
          </a:xfrm>
          <a:prstGeom prst="roundRect">
            <a:avLst>
              <a:gd name="adj" fmla="val 5297"/>
            </a:avLst>
          </a:prstGeom>
          <a:solidFill>
            <a:srgbClr val="E3F2FF"/>
          </a:solidFill>
          <a:ln>
            <a:solidFill>
              <a:schemeClr val="bg1">
                <a:lumMod val="85000"/>
              </a:schemeClr>
            </a:solidFill>
          </a:ln>
          <a:effectLst>
            <a:outerShdw blurRad="889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TextBox 158">
            <a:extLst>
              <a:ext uri="{FF2B5EF4-FFF2-40B4-BE49-F238E27FC236}">
                <a16:creationId xmlns:a16="http://schemas.microsoft.com/office/drawing/2014/main" id="{D3B9E848-19B2-44D8-8402-9137D22BB489}"/>
              </a:ext>
            </a:extLst>
          </p:cNvPr>
          <p:cNvSpPr txBox="1"/>
          <p:nvPr/>
        </p:nvSpPr>
        <p:spPr>
          <a:xfrm flipH="1">
            <a:off x="8197488" y="2003845"/>
            <a:ext cx="3284601" cy="152555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rial"/>
                <a:ea typeface="Gulim"/>
                <a:cs typeface="Gulim" panose="020B0600000101010101" pitchFamily="34" charset="-127"/>
              </a:rPr>
              <a:t>“The </a:t>
            </a:r>
            <a:r>
              <a:rPr lang="en-US" dirty="0" err="1">
                <a:latin typeface="Arial"/>
                <a:ea typeface="Gulim"/>
                <a:cs typeface="Gulim" panose="020B0600000101010101" pitchFamily="34" charset="-127"/>
              </a:rPr>
              <a:t>QnA</a:t>
            </a:r>
            <a:r>
              <a:rPr lang="en-US" dirty="0">
                <a:latin typeface="Arial"/>
                <a:ea typeface="Gulim"/>
                <a:cs typeface="Gulim" panose="020B0600000101010101" pitchFamily="34" charset="-127"/>
              </a:rPr>
              <a:t> seemed to work really well. I queried somewhere around 25-30 questions, and the system was able to return answers …”</a:t>
            </a:r>
            <a:endParaRPr lang="en-US" dirty="0">
              <a:effectLst/>
              <a:latin typeface="Arial"/>
              <a:ea typeface="Gulim"/>
              <a:cs typeface="Gulim" panose="020B0600000101010101" pitchFamily="34" charset="-127"/>
            </a:endParaRPr>
          </a:p>
        </p:txBody>
      </p:sp>
      <p:pic>
        <p:nvPicPr>
          <p:cNvPr id="18" name="Graphic 99">
            <a:extLst>
              <a:ext uri="{FF2B5EF4-FFF2-40B4-BE49-F238E27FC236}">
                <a16:creationId xmlns:a16="http://schemas.microsoft.com/office/drawing/2014/main" id="{CEBAD777-06F9-4FA3-AC67-32EAEE56098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65959" y="1334378"/>
            <a:ext cx="553720" cy="553720"/>
          </a:xfrm>
          <a:prstGeom prst="rect">
            <a:avLst/>
          </a:prstGeom>
        </p:spPr>
      </p:pic>
    </p:spTree>
    <p:extLst>
      <p:ext uri="{BB962C8B-B14F-4D97-AF65-F5344CB8AC3E}">
        <p14:creationId xmlns:p14="http://schemas.microsoft.com/office/powerpoint/2010/main" val="37886554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a:xfrm>
            <a:off x="484675" y="408905"/>
            <a:ext cx="10483851" cy="457200"/>
          </a:xfrm>
        </p:spPr>
        <p:txBody>
          <a:bodyPr>
            <a:normAutofit/>
          </a:bodyPr>
          <a:lstStyle/>
          <a:p>
            <a:r>
              <a:rPr lang="en-IN" sz="2400" dirty="0">
                <a:latin typeface="Arial"/>
                <a:cs typeface="Arial"/>
              </a:rPr>
              <a:t>Feedback and Way Forward</a:t>
            </a:r>
          </a:p>
        </p:txBody>
      </p:sp>
      <p:graphicFrame>
        <p:nvGraphicFramePr>
          <p:cNvPr id="16" name="Table 4">
            <a:extLst>
              <a:ext uri="{FF2B5EF4-FFF2-40B4-BE49-F238E27FC236}">
                <a16:creationId xmlns:a16="http://schemas.microsoft.com/office/drawing/2014/main" id="{BD8F6F94-B647-48E4-B757-28DE2B728373}"/>
              </a:ext>
            </a:extLst>
          </p:cNvPr>
          <p:cNvGraphicFramePr>
            <a:graphicFrameLocks noGrp="1"/>
          </p:cNvGraphicFramePr>
          <p:nvPr>
            <p:extLst>
              <p:ext uri="{D42A27DB-BD31-4B8C-83A1-F6EECF244321}">
                <p14:modId xmlns:p14="http://schemas.microsoft.com/office/powerpoint/2010/main" val="1372632400"/>
              </p:ext>
            </p:extLst>
          </p:nvPr>
        </p:nvGraphicFramePr>
        <p:xfrm>
          <a:off x="484675" y="1410901"/>
          <a:ext cx="11222649" cy="4749809"/>
        </p:xfrm>
        <a:graphic>
          <a:graphicData uri="http://schemas.openxmlformats.org/drawingml/2006/table">
            <a:tbl>
              <a:tblPr firstRow="1" bandRow="1">
                <a:tableStyleId>{5C22544A-7EE6-4342-B048-85BDC9FD1C3A}</a:tableStyleId>
              </a:tblPr>
              <a:tblGrid>
                <a:gridCol w="4660793">
                  <a:extLst>
                    <a:ext uri="{9D8B030D-6E8A-4147-A177-3AD203B41FA5}">
                      <a16:colId xmlns:a16="http://schemas.microsoft.com/office/drawing/2014/main" val="2680163689"/>
                    </a:ext>
                  </a:extLst>
                </a:gridCol>
                <a:gridCol w="6561856">
                  <a:extLst>
                    <a:ext uri="{9D8B030D-6E8A-4147-A177-3AD203B41FA5}">
                      <a16:colId xmlns:a16="http://schemas.microsoft.com/office/drawing/2014/main" val="3718399684"/>
                    </a:ext>
                  </a:extLst>
                </a:gridCol>
              </a:tblGrid>
              <a:tr h="362857">
                <a:tc>
                  <a:txBody>
                    <a:bodyPr/>
                    <a:lstStyle/>
                    <a:p>
                      <a:r>
                        <a:rPr lang="en-US" dirty="0"/>
                        <a:t>Feedback</a:t>
                      </a:r>
                    </a:p>
                  </a:txBody>
                  <a:tcPr/>
                </a:tc>
                <a:tc>
                  <a:txBody>
                    <a:bodyPr/>
                    <a:lstStyle/>
                    <a:p>
                      <a:r>
                        <a:rPr lang="en-US" dirty="0"/>
                        <a:t>Next Steps*</a:t>
                      </a:r>
                    </a:p>
                  </a:txBody>
                  <a:tcPr/>
                </a:tc>
                <a:extLst>
                  <a:ext uri="{0D108BD9-81ED-4DB2-BD59-A6C34878D82A}">
                    <a16:rowId xmlns:a16="http://schemas.microsoft.com/office/drawing/2014/main" val="19538635"/>
                  </a:ext>
                </a:extLst>
              </a:tr>
              <a:tr h="1490240">
                <a:tc>
                  <a:txBody>
                    <a:bodyPr/>
                    <a:lstStyle/>
                    <a:p>
                      <a:r>
                        <a:rPr lang="en-US" altLang="ko-KR" sz="1600" b="0" i="0" u="none" strike="noStrike" baseline="0" dirty="0">
                          <a:latin typeface="Arial"/>
                          <a:ea typeface="Gulim"/>
                        </a:rPr>
                        <a:t>The tool seems to favor certain document sources over others.</a:t>
                      </a:r>
                      <a:endParaRPr lang="en-US" sz="1600">
                        <a:latin typeface="Arial"/>
                        <a:ea typeface="Gulim"/>
                      </a:endParaRPr>
                    </a:p>
                  </a:txBody>
                  <a:tcPr/>
                </a:tc>
                <a:tc>
                  <a:txBody>
                    <a:bodyPr/>
                    <a:lstStyle/>
                    <a:p>
                      <a:pPr marL="285750" lvl="0" indent="-285750">
                        <a:buFont typeface="Arial" panose="020B0604020202020204" pitchFamily="34" charset="0"/>
                        <a:buChar char="•"/>
                      </a:pPr>
                      <a:r>
                        <a:rPr lang="en-US" sz="1400" b="0" i="0" u="none" strike="noStrike" noProof="0" dirty="0">
                          <a:latin typeface="Arial"/>
                        </a:rPr>
                        <a:t>The responses generated by the tool are based on a vast dataset that includes a wide range of sources. To refine the search and summarization, the below approaches are recommended in the production implementation</a:t>
                      </a:r>
                    </a:p>
                    <a:p>
                      <a:pPr marL="0" lvl="0" indent="0">
                        <a:buNone/>
                      </a:pPr>
                      <a:endParaRPr lang="en-US" sz="1400" b="0" i="0" u="none" strike="noStrike" noProof="0" dirty="0">
                        <a:latin typeface="Arial"/>
                      </a:endParaRPr>
                    </a:p>
                    <a:p>
                      <a:pPr marL="742950" lvl="1" indent="-285750">
                        <a:buFont typeface="Arial" panose="020B0604020202020204" pitchFamily="34" charset="0"/>
                        <a:buChar char="•"/>
                      </a:pPr>
                      <a:r>
                        <a:rPr lang="en-US" sz="1400" b="0" i="0" u="none" strike="noStrike" noProof="0" dirty="0">
                          <a:latin typeface="Arial"/>
                        </a:rPr>
                        <a:t>Enhanced Prompt engineering </a:t>
                      </a:r>
                      <a:r>
                        <a:rPr lang="en-US" sz="1400" b="0" i="0" u="none" strike="noStrike" noProof="0" dirty="0">
                          <a:solidFill>
                            <a:srgbClr val="00B050"/>
                          </a:solidFill>
                          <a:latin typeface="Arial"/>
                        </a:rPr>
                        <a:t>(Implemented this in PoC )</a:t>
                      </a:r>
                    </a:p>
                    <a:p>
                      <a:pPr marL="742950" lvl="1" indent="-285750">
                        <a:buFont typeface="Arial" panose="020B0604020202020204" pitchFamily="34" charset="0"/>
                        <a:buChar char="•"/>
                      </a:pPr>
                      <a:r>
                        <a:rPr lang="en-US" sz="1400" b="0" i="0" u="none" strike="noStrike" noProof="0" dirty="0">
                          <a:latin typeface="Arial"/>
                        </a:rPr>
                        <a:t>Source document categorization/tagging </a:t>
                      </a:r>
                    </a:p>
                    <a:p>
                      <a:pPr marL="742950" lvl="1" indent="-285750">
                        <a:buFont typeface="Arial" panose="020B0604020202020204" pitchFamily="34" charset="0"/>
                        <a:buChar char="•"/>
                      </a:pPr>
                      <a:r>
                        <a:rPr lang="en-US" sz="1400" b="0" i="0" u="none" strike="noStrike" noProof="0" dirty="0">
                          <a:latin typeface="Arial"/>
                        </a:rPr>
                        <a:t>Context narrowing techniques including UI/UX </a:t>
                      </a:r>
                    </a:p>
                  </a:txBody>
                  <a:tcPr/>
                </a:tc>
                <a:extLst>
                  <a:ext uri="{0D108BD9-81ED-4DB2-BD59-A6C34878D82A}">
                    <a16:rowId xmlns:a16="http://schemas.microsoft.com/office/drawing/2014/main" val="3623794439"/>
                  </a:ext>
                </a:extLst>
              </a:tr>
              <a:tr h="704102">
                <a:tc>
                  <a:txBody>
                    <a:bodyPr/>
                    <a:lstStyle/>
                    <a:p>
                      <a:r>
                        <a:rPr lang="en-US" altLang="ko-KR" sz="1600" b="0" i="0" u="none" strike="noStrike" baseline="0" dirty="0">
                          <a:latin typeface="Arial"/>
                          <a:ea typeface="Gulim"/>
                        </a:rPr>
                        <a:t>The tool has trouble identifying specifying endpoints based on data cutoffs</a:t>
                      </a:r>
                      <a:endParaRPr lang="en-US" sz="1600">
                        <a:latin typeface="Arial"/>
                        <a:ea typeface="Gulim"/>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noProof="0" dirty="0">
                          <a:latin typeface="+mn-lt"/>
                        </a:rPr>
                        <a:t>Enhanced Prompt engineering </a:t>
                      </a:r>
                      <a:r>
                        <a:rPr lang="en-US" sz="1400" b="0" i="0" u="none" strike="noStrike" noProof="0" dirty="0">
                          <a:solidFill>
                            <a:srgbClr val="00B050"/>
                          </a:solidFill>
                          <a:latin typeface="+mn-lt"/>
                        </a:rPr>
                        <a:t>(Implemented this in PoC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noProof="0" dirty="0">
                          <a:latin typeface="+mn-lt"/>
                        </a:rPr>
                        <a:t>Business rule fine tunning</a:t>
                      </a:r>
                    </a:p>
                    <a:p>
                      <a:pPr marL="285750" indent="-285750">
                        <a:buFont typeface="Arial" panose="020B0604020202020204" pitchFamily="34" charset="0"/>
                        <a:buChar char="•"/>
                      </a:pPr>
                      <a:endParaRPr lang="en-US" sz="1400"/>
                    </a:p>
                  </a:txBody>
                  <a:tcPr/>
                </a:tc>
                <a:extLst>
                  <a:ext uri="{0D108BD9-81ED-4DB2-BD59-A6C34878D82A}">
                    <a16:rowId xmlns:a16="http://schemas.microsoft.com/office/drawing/2014/main" val="2793097880"/>
                  </a:ext>
                </a:extLst>
              </a:tr>
              <a:tr h="762778">
                <a:tc>
                  <a:txBody>
                    <a:bodyPr/>
                    <a:lstStyle/>
                    <a:p>
                      <a:r>
                        <a:rPr lang="en-US" sz="1600" dirty="0">
                          <a:latin typeface="Arial"/>
                        </a:rPr>
                        <a:t>Tool favors picking responses from word docs over pdfs</a:t>
                      </a:r>
                    </a:p>
                  </a:txBody>
                  <a:tcPr/>
                </a:tc>
                <a:tc>
                  <a:txBody>
                    <a:bodyPr/>
                    <a:lstStyle/>
                    <a:p>
                      <a:pPr lvl="0">
                        <a:buNone/>
                      </a:pPr>
                      <a:r>
                        <a:rPr lang="en-US" sz="1400" b="0" i="0" u="none" strike="noStrike" noProof="0" dirty="0">
                          <a:solidFill>
                            <a:srgbClr val="0D0D0D"/>
                          </a:solidFill>
                          <a:latin typeface="Arial"/>
                        </a:rPr>
                        <a:t>The tool doesn't distinguish between Word documents and PDFs inherently. It processes text data uniformly, regardless of the file format. </a:t>
                      </a:r>
                    </a:p>
                    <a:p>
                      <a:pPr lvl="0">
                        <a:buNone/>
                      </a:pPr>
                      <a:endParaRPr lang="en-US" sz="1400" b="0" i="0" u="none" strike="noStrike" noProof="0" dirty="0">
                        <a:solidFill>
                          <a:srgbClr val="0D0D0D"/>
                        </a:solidFill>
                        <a:latin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noProof="0" dirty="0">
                          <a:latin typeface="+mn-lt"/>
                        </a:rPr>
                        <a:t>Enhanced Prompt engineering </a:t>
                      </a:r>
                      <a:r>
                        <a:rPr lang="en-US" sz="1400" b="0" i="0" u="none" strike="noStrike" noProof="0" dirty="0">
                          <a:solidFill>
                            <a:srgbClr val="00B050"/>
                          </a:solidFill>
                          <a:latin typeface="+mn-lt"/>
                        </a:rPr>
                        <a:t>(Implemented this in PoC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i="0" u="none" strike="noStrike" noProof="0" dirty="0">
                          <a:latin typeface="+mn-lt"/>
                        </a:rPr>
                        <a:t>Business rule fine tunning</a:t>
                      </a:r>
                    </a:p>
                  </a:txBody>
                  <a:tcPr/>
                </a:tc>
                <a:extLst>
                  <a:ext uri="{0D108BD9-81ED-4DB2-BD59-A6C34878D82A}">
                    <a16:rowId xmlns:a16="http://schemas.microsoft.com/office/drawing/2014/main" val="276210433"/>
                  </a:ext>
                </a:extLst>
              </a:tr>
              <a:tr h="518160">
                <a:tc>
                  <a:txBody>
                    <a:bodyPr/>
                    <a:lstStyle/>
                    <a:p>
                      <a:r>
                        <a:rPr lang="en-US" altLang="ko-KR" sz="1600" b="0" i="0" u="none" strike="noStrike" baseline="0" dirty="0">
                          <a:latin typeface="Arial"/>
                          <a:ea typeface="Gulim"/>
                        </a:rPr>
                        <a:t>To include more than one Source for a response</a:t>
                      </a:r>
                      <a:endParaRPr lang="en-US" sz="1600">
                        <a:latin typeface="Arial"/>
                        <a:ea typeface="Gulim"/>
                      </a:endParaRPr>
                    </a:p>
                  </a:txBody>
                  <a:tcPr/>
                </a:tc>
                <a:tc>
                  <a:txBody>
                    <a:bodyPr/>
                    <a:lstStyle/>
                    <a:p>
                      <a:pPr marL="285750" lvl="0" indent="-285750">
                        <a:buFont typeface="Arial" panose="020B0604020202020204" pitchFamily="34" charset="0"/>
                        <a:buChar char="•"/>
                      </a:pPr>
                      <a:r>
                        <a:rPr lang="en-US" sz="1400" b="0" i="0" u="none" strike="noStrike" noProof="0" dirty="0">
                          <a:solidFill>
                            <a:srgbClr val="00B050"/>
                          </a:solidFill>
                          <a:latin typeface="Arial"/>
                        </a:rPr>
                        <a:t>A new approach has been implemented that allows for multiple sources  to be included within the response.</a:t>
                      </a:r>
                      <a:endParaRPr lang="en-US" sz="1400" dirty="0">
                        <a:solidFill>
                          <a:srgbClr val="00B050"/>
                        </a:solidFill>
                      </a:endParaRPr>
                    </a:p>
                  </a:txBody>
                  <a:tcPr/>
                </a:tc>
                <a:extLst>
                  <a:ext uri="{0D108BD9-81ED-4DB2-BD59-A6C34878D82A}">
                    <a16:rowId xmlns:a16="http://schemas.microsoft.com/office/drawing/2014/main" val="416250005"/>
                  </a:ext>
                </a:extLst>
              </a:tr>
              <a:tr h="391169">
                <a:tc>
                  <a:txBody>
                    <a:bodyPr/>
                    <a:lstStyle/>
                    <a:p>
                      <a:r>
                        <a:rPr lang="en-US" altLang="ko-KR" sz="1600" b="0" i="0" u="none" strike="noStrike" baseline="0" dirty="0">
                          <a:latin typeface="Arial"/>
                          <a:ea typeface="Gulim"/>
                        </a:rPr>
                        <a:t>Source/Citation did not show up as expected</a:t>
                      </a:r>
                      <a:endParaRPr lang="en-US" sz="1600">
                        <a:latin typeface="Arial"/>
                        <a:ea typeface="Gulim"/>
                      </a:endParaRPr>
                    </a:p>
                  </a:txBody>
                  <a:tcPr/>
                </a:tc>
                <a:tc>
                  <a:txBody>
                    <a:bodyPr/>
                    <a:lstStyle/>
                    <a:p>
                      <a:pPr marL="285750" lvl="0" indent="-285750">
                        <a:buFont typeface="Arial" panose="020B0604020202020204" pitchFamily="34" charset="0"/>
                        <a:buChar char="•"/>
                      </a:pPr>
                      <a:r>
                        <a:rPr lang="en-US" sz="1400" b="0" i="0" u="none" strike="noStrike" noProof="0" dirty="0">
                          <a:solidFill>
                            <a:srgbClr val="00B050"/>
                          </a:solidFill>
                          <a:latin typeface="Arial"/>
                        </a:rPr>
                        <a:t>With the new approach, the sources/citations are displayed as expected</a:t>
                      </a:r>
                    </a:p>
                  </a:txBody>
                  <a:tcPr/>
                </a:tc>
                <a:extLst>
                  <a:ext uri="{0D108BD9-81ED-4DB2-BD59-A6C34878D82A}">
                    <a16:rowId xmlns:a16="http://schemas.microsoft.com/office/drawing/2014/main" val="167715426"/>
                  </a:ext>
                </a:extLst>
              </a:tr>
            </a:tbl>
          </a:graphicData>
        </a:graphic>
      </p:graphicFrame>
      <p:sp>
        <p:nvSpPr>
          <p:cNvPr id="3" name="TextBox 2">
            <a:extLst>
              <a:ext uri="{FF2B5EF4-FFF2-40B4-BE49-F238E27FC236}">
                <a16:creationId xmlns:a16="http://schemas.microsoft.com/office/drawing/2014/main" id="{CC7A1093-40E8-40FF-973F-237D9B782A4F}"/>
              </a:ext>
            </a:extLst>
          </p:cNvPr>
          <p:cNvSpPr txBox="1"/>
          <p:nvPr/>
        </p:nvSpPr>
        <p:spPr>
          <a:xfrm>
            <a:off x="8973001" y="6513383"/>
            <a:ext cx="2734323" cy="221941"/>
          </a:xfrm>
          <a:prstGeom prst="rect">
            <a:avLst/>
          </a:prstGeom>
        </p:spPr>
        <p:txBody>
          <a:bodyPr vert="horz" wrap="square" lIns="0" tIns="0" rIns="0" bIns="0" rtlCol="0" anchor="t" anchorCtr="0">
            <a:normAutofit fontScale="85000"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Some steps are currently not part of PoC scope</a:t>
            </a:r>
          </a:p>
        </p:txBody>
      </p:sp>
    </p:spTree>
    <p:extLst>
      <p:ext uri="{BB962C8B-B14F-4D97-AF65-F5344CB8AC3E}">
        <p14:creationId xmlns:p14="http://schemas.microsoft.com/office/powerpoint/2010/main" val="1699769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75D09395-2A26-7498-21B9-7571C3578510}"/>
              </a:ext>
            </a:extLst>
          </p:cNvPr>
          <p:cNvSpPr>
            <a:spLocks noGrp="1"/>
          </p:cNvSpPr>
          <p:nvPr>
            <p:ph type="title"/>
          </p:nvPr>
        </p:nvSpPr>
        <p:spPr>
          <a:xfrm>
            <a:off x="338774" y="514419"/>
            <a:ext cx="10483851" cy="457200"/>
          </a:xfrm>
        </p:spPr>
        <p:txBody>
          <a:bodyPr/>
          <a:lstStyle/>
          <a:p>
            <a:r>
              <a:rPr lang="en-US" sz="2400" dirty="0">
                <a:latin typeface="Arial"/>
                <a:cs typeface="Arial"/>
              </a:rPr>
              <a:t>Next Steps to Operationalize</a:t>
            </a:r>
            <a:endParaRPr lang="en-US" dirty="0"/>
          </a:p>
        </p:txBody>
      </p:sp>
      <p:graphicFrame>
        <p:nvGraphicFramePr>
          <p:cNvPr id="3" name="Diagram 2">
            <a:extLst>
              <a:ext uri="{FF2B5EF4-FFF2-40B4-BE49-F238E27FC236}">
                <a16:creationId xmlns:a16="http://schemas.microsoft.com/office/drawing/2014/main" id="{96C5DCF6-5EAE-4D48-AC57-89296F8E9C89}"/>
              </a:ext>
            </a:extLst>
          </p:cNvPr>
          <p:cNvGraphicFramePr/>
          <p:nvPr>
            <p:extLst>
              <p:ext uri="{D42A27DB-BD31-4B8C-83A1-F6EECF244321}">
                <p14:modId xmlns:p14="http://schemas.microsoft.com/office/powerpoint/2010/main" val="3103154986"/>
              </p:ext>
            </p:extLst>
          </p:nvPr>
        </p:nvGraphicFramePr>
        <p:xfrm>
          <a:off x="734983" y="1209582"/>
          <a:ext cx="10722034" cy="44388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C5F5A84-054B-4936-B1F0-9E3F061D00CA}"/>
              </a:ext>
            </a:extLst>
          </p:cNvPr>
          <p:cNvSpPr txBox="1"/>
          <p:nvPr/>
        </p:nvSpPr>
        <p:spPr>
          <a:xfrm>
            <a:off x="7111015" y="6027938"/>
            <a:ext cx="4714042" cy="142043"/>
          </a:xfrm>
          <a:prstGeom prst="rect">
            <a:avLst/>
          </a:prstGeom>
        </p:spPr>
        <p:txBody>
          <a:bodyPr vert="horz" wrap="square" lIns="0" tIns="0" rIns="0" bIns="0" rtlCol="0" anchor="t" anchorCtr="0">
            <a:normAutofit fontScale="70000" lnSpcReduction="20000"/>
          </a:bodyPr>
          <a:lstStyle/>
          <a:p>
            <a:pPr>
              <a:spcBef>
                <a:spcPct val="0"/>
              </a:spcBef>
            </a:pP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a:t>
            </a:r>
            <a:r>
              <a:rPr lang="en-US" sz="1600" i="1" kern="1200" dirty="0">
                <a:solidFill>
                  <a:schemeClr val="bg1">
                    <a:lumMod val="50000"/>
                  </a:schemeClr>
                </a:solidFill>
                <a:latin typeface="Arial"/>
                <a:ea typeface="+mn-ea"/>
                <a:cs typeface="Arial"/>
              </a:rPr>
              <a:t>Nice to have enhancements not impacting the function</a:t>
            </a:r>
            <a:endParaRPr lang="en-US" sz="1600" dirty="0"/>
          </a:p>
          <a:p>
            <a:pPr marL="0" marR="0" indent="0" algn="l" defTabSz="914400"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1908053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7C6703-484C-49DC-85A2-7168758E77D7}"/>
              </a:ext>
            </a:extLst>
          </p:cNvPr>
          <p:cNvSpPr>
            <a:spLocks noGrp="1"/>
          </p:cNvSpPr>
          <p:nvPr>
            <p:ph type="ftr" sz="quarter" idx="15"/>
          </p:nvPr>
        </p:nvSpPr>
        <p:spPr/>
        <p:txBody>
          <a:bodyPr/>
          <a:lstStyle/>
          <a:p>
            <a:pPr>
              <a:defRPr/>
            </a:pPr>
            <a:r>
              <a:rPr lang="en-US"/>
              <a:t>Weekly Status Report | AXTRIA CONFIDENTIAL</a:t>
            </a:r>
          </a:p>
        </p:txBody>
      </p:sp>
      <p:sp>
        <p:nvSpPr>
          <p:cNvPr id="4" name="Title 3">
            <a:extLst>
              <a:ext uri="{FF2B5EF4-FFF2-40B4-BE49-F238E27FC236}">
                <a16:creationId xmlns:a16="http://schemas.microsoft.com/office/drawing/2014/main" id="{1A601A7A-F0A8-44BE-B5CB-5C8C9E8790F0}"/>
              </a:ext>
            </a:extLst>
          </p:cNvPr>
          <p:cNvSpPr>
            <a:spLocks noGrp="1"/>
          </p:cNvSpPr>
          <p:nvPr>
            <p:ph type="title"/>
          </p:nvPr>
        </p:nvSpPr>
        <p:spPr/>
        <p:txBody>
          <a:bodyPr>
            <a:normAutofit fontScale="90000"/>
          </a:bodyPr>
          <a:lstStyle/>
          <a:p>
            <a:r>
              <a:rPr lang="en-US" dirty="0"/>
              <a:t>Requirement Gathering</a:t>
            </a:r>
          </a:p>
        </p:txBody>
      </p:sp>
      <p:sp>
        <p:nvSpPr>
          <p:cNvPr id="10" name="Rectangle 9">
            <a:extLst>
              <a:ext uri="{FF2B5EF4-FFF2-40B4-BE49-F238E27FC236}">
                <a16:creationId xmlns:a16="http://schemas.microsoft.com/office/drawing/2014/main" id="{D524B123-DDD6-4B70-A1E5-152E1CC27F0E}"/>
              </a:ext>
            </a:extLst>
          </p:cNvPr>
          <p:cNvSpPr/>
          <p:nvPr/>
        </p:nvSpPr>
        <p:spPr>
          <a:xfrm>
            <a:off x="809264" y="766920"/>
            <a:ext cx="4912270" cy="5162890"/>
          </a:xfrm>
          <a:prstGeom prst="rect">
            <a:avLst/>
          </a:prstGeom>
          <a:solidFill>
            <a:srgbClr val="E3F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endParaRPr lang="en-US" sz="1800" dirty="0"/>
          </a:p>
          <a:p>
            <a:endParaRPr lang="en-US" dirty="0"/>
          </a:p>
          <a:p>
            <a:endParaRPr lang="en-US" dirty="0"/>
          </a:p>
          <a:p>
            <a:pPr marL="342900" indent="-342900" algn="l">
              <a:buAutoNum type="arabicParenR"/>
            </a:pPr>
            <a:r>
              <a:rPr lang="en-US" sz="1600" b="0" i="0" dirty="0">
                <a:solidFill>
                  <a:srgbClr val="000000"/>
                </a:solidFill>
                <a:effectLst/>
                <a:latin typeface="Segoe UI" panose="020B0502040204020203" pitchFamily="34" charset="0"/>
              </a:rPr>
              <a:t>User persona </a:t>
            </a:r>
          </a:p>
          <a:p>
            <a:pPr marL="342900" indent="-342900" algn="l">
              <a:buAutoNum type="arabicParenR"/>
            </a:pPr>
            <a:endParaRPr lang="en-US" sz="1600" dirty="0">
              <a:solidFill>
                <a:srgbClr val="000000"/>
              </a:solidFill>
              <a:latin typeface="Segoe UI" panose="020B0502040204020203" pitchFamily="34" charset="0"/>
            </a:endParaRPr>
          </a:p>
          <a:p>
            <a:pPr marL="342900" indent="-342900" algn="l">
              <a:buAutoNum type="arabicParenR"/>
            </a:pPr>
            <a:r>
              <a:rPr lang="en-US" sz="1600" dirty="0">
                <a:solidFill>
                  <a:srgbClr val="000000"/>
                </a:solidFill>
                <a:latin typeface="Segoe UI" panose="020B0502040204020203" pitchFamily="34" charset="0"/>
              </a:rPr>
              <a:t>How many users do we anticipate will use the assistant?</a:t>
            </a:r>
            <a:endParaRPr lang="en-US" sz="1600" b="0" i="0" dirty="0">
              <a:solidFill>
                <a:srgbClr val="000000"/>
              </a:solidFill>
              <a:effectLst/>
              <a:latin typeface="Segoe UI" panose="020B0502040204020203" pitchFamily="34" charset="0"/>
            </a:endParaRPr>
          </a:p>
          <a:p>
            <a:pPr marL="342900" indent="-342900" algn="l">
              <a:buAutoNum type="arabicParenR"/>
            </a:pPr>
            <a:r>
              <a:rPr lang="en-US" sz="1600" b="0" i="0" dirty="0">
                <a:solidFill>
                  <a:srgbClr val="000000"/>
                </a:solidFill>
                <a:effectLst/>
                <a:latin typeface="Segoe UI" panose="020B0502040204020203" pitchFamily="34" charset="0"/>
              </a:rPr>
              <a:t>What specific roles should have access to the </a:t>
            </a:r>
            <a:r>
              <a:rPr lang="en-US" sz="1600" b="0" i="0" dirty="0" err="1">
                <a:solidFill>
                  <a:srgbClr val="000000"/>
                </a:solidFill>
                <a:effectLst/>
                <a:latin typeface="Segoe UI" panose="020B0502040204020203" pitchFamily="34" charset="0"/>
              </a:rPr>
              <a:t>GenAI</a:t>
            </a:r>
            <a:r>
              <a:rPr lang="en-US" sz="1600" b="0" i="0" dirty="0">
                <a:solidFill>
                  <a:srgbClr val="000000"/>
                </a:solidFill>
                <a:effectLst/>
                <a:latin typeface="Segoe UI" panose="020B0502040204020203" pitchFamily="34" charset="0"/>
              </a:rPr>
              <a:t> </a:t>
            </a:r>
            <a:r>
              <a:rPr lang="en-US" sz="1600" b="0" i="0" dirty="0" err="1">
                <a:solidFill>
                  <a:srgbClr val="000000"/>
                </a:solidFill>
                <a:effectLst/>
                <a:latin typeface="Segoe UI" panose="020B0502040204020203" pitchFamily="34" charset="0"/>
              </a:rPr>
              <a:t>Supersearch</a:t>
            </a:r>
            <a:r>
              <a:rPr lang="en-US" sz="1600" b="0" i="0" dirty="0">
                <a:solidFill>
                  <a:srgbClr val="000000"/>
                </a:solidFill>
                <a:effectLst/>
                <a:latin typeface="Segoe UI" panose="020B0502040204020203" pitchFamily="34" charset="0"/>
              </a:rPr>
              <a:t>, and what permissions should each role have?</a:t>
            </a:r>
          </a:p>
          <a:p>
            <a:pPr marL="342900" indent="-342900" algn="l">
              <a:buAutoNum type="arabicParenR"/>
            </a:pPr>
            <a:r>
              <a:rPr lang="en-US" sz="1600" b="0" i="0" dirty="0">
                <a:solidFill>
                  <a:srgbClr val="000000"/>
                </a:solidFill>
                <a:effectLst/>
                <a:latin typeface="Segoe UI" panose="020B0502040204020203" pitchFamily="34" charset="0"/>
              </a:rPr>
              <a:t>What are the specific needs and expectations for the user interface to ensure it is intuitive and user-friendly?</a:t>
            </a:r>
          </a:p>
          <a:p>
            <a:pPr algn="ctr"/>
            <a:endParaRPr lang="en-US" dirty="0"/>
          </a:p>
        </p:txBody>
      </p:sp>
      <p:sp>
        <p:nvSpPr>
          <p:cNvPr id="11" name="Rectangle 10">
            <a:extLst>
              <a:ext uri="{FF2B5EF4-FFF2-40B4-BE49-F238E27FC236}">
                <a16:creationId xmlns:a16="http://schemas.microsoft.com/office/drawing/2014/main" id="{26570859-07FA-4647-9792-1E15F3309B18}"/>
              </a:ext>
            </a:extLst>
          </p:cNvPr>
          <p:cNvSpPr/>
          <p:nvPr/>
        </p:nvSpPr>
        <p:spPr>
          <a:xfrm>
            <a:off x="809895" y="766920"/>
            <a:ext cx="4911639" cy="59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Requirements</a:t>
            </a:r>
          </a:p>
        </p:txBody>
      </p:sp>
      <p:sp>
        <p:nvSpPr>
          <p:cNvPr id="12" name="Rectangle 11">
            <a:extLst>
              <a:ext uri="{FF2B5EF4-FFF2-40B4-BE49-F238E27FC236}">
                <a16:creationId xmlns:a16="http://schemas.microsoft.com/office/drawing/2014/main" id="{223092F3-2220-4B69-B20B-D47C4C10E3C8}"/>
              </a:ext>
            </a:extLst>
          </p:cNvPr>
          <p:cNvSpPr/>
          <p:nvPr/>
        </p:nvSpPr>
        <p:spPr>
          <a:xfrm>
            <a:off x="6061166" y="765650"/>
            <a:ext cx="5032288" cy="5189742"/>
          </a:xfrm>
          <a:prstGeom prst="rect">
            <a:avLst/>
          </a:prstGeom>
          <a:solidFill>
            <a:srgbClr val="E3F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p>
          <a:p>
            <a:endParaRPr lang="en-US" sz="1800" dirty="0"/>
          </a:p>
          <a:p>
            <a:endParaRPr lang="en-US" dirty="0"/>
          </a:p>
          <a:p>
            <a:pPr marL="342900" indent="-342900" algn="l">
              <a:buAutoNum type="arabicParenR"/>
            </a:pPr>
            <a:endParaRPr lang="en-US" b="0" i="0" dirty="0">
              <a:solidFill>
                <a:srgbClr val="000000"/>
              </a:solidFill>
              <a:effectLst/>
              <a:latin typeface="Segoe UI" panose="020B0502040204020203" pitchFamily="34" charset="0"/>
            </a:endParaRPr>
          </a:p>
          <a:p>
            <a:pPr algn="l"/>
            <a:endParaRPr lang="en-US" sz="1600" dirty="0">
              <a:solidFill>
                <a:schemeClr val="tx1"/>
              </a:solidFill>
              <a:latin typeface="Segoe UI" panose="020B0502040204020203" pitchFamily="34" charset="0"/>
              <a:cs typeface="Segoe UI" panose="020B0502040204020203" pitchFamily="34" charset="0"/>
            </a:endParaRPr>
          </a:p>
          <a:p>
            <a:pPr marL="342900" indent="-342900" algn="l">
              <a:buAutoNum type="arabicParenR"/>
            </a:pPr>
            <a:r>
              <a:rPr lang="en-US" sz="1600" b="0" i="0" dirty="0">
                <a:solidFill>
                  <a:srgbClr val="000000"/>
                </a:solidFill>
                <a:effectLst/>
                <a:latin typeface="Segoe UI" panose="020B0502040204020203" pitchFamily="34" charset="0"/>
                <a:cs typeface="Segoe UI" panose="020B0502040204020203" pitchFamily="34" charset="0"/>
              </a:rPr>
              <a:t>Which existing source systems does the AI assistant need to integrate with? Are there specific APIs we should consider for integration?</a:t>
            </a:r>
            <a:endParaRPr lang="en-US" sz="1600" dirty="0">
              <a:solidFill>
                <a:srgbClr val="000000"/>
              </a:solidFill>
              <a:latin typeface="Segoe UI" panose="020B0502040204020203" pitchFamily="34" charset="0"/>
              <a:cs typeface="Segoe UI" panose="020B0502040204020203" pitchFamily="34" charset="0"/>
            </a:endParaRPr>
          </a:p>
          <a:p>
            <a:pPr marL="342900" indent="-342900" algn="l">
              <a:buAutoNum type="arabicParenR"/>
            </a:pPr>
            <a:r>
              <a:rPr lang="en-US" sz="1600" b="0" i="0" dirty="0">
                <a:solidFill>
                  <a:srgbClr val="000000"/>
                </a:solidFill>
                <a:effectLst/>
                <a:latin typeface="Segoe UI" panose="020B0502040204020203" pitchFamily="34" charset="0"/>
                <a:cs typeface="Segoe UI" panose="020B0502040204020203" pitchFamily="34" charset="0"/>
              </a:rPr>
              <a:t>Which geographic region and brand should we initiate with?</a:t>
            </a:r>
          </a:p>
          <a:p>
            <a:pPr marL="342900" indent="-342900" algn="l">
              <a:buAutoNum type="arabicParenR"/>
            </a:pPr>
            <a:r>
              <a:rPr lang="en-US" sz="1600" dirty="0">
                <a:solidFill>
                  <a:schemeClr val="tx1"/>
                </a:solidFill>
                <a:latin typeface="Segoe UI" panose="020B0502040204020203" pitchFamily="34" charset="0"/>
                <a:cs typeface="Segoe UI" panose="020B0502040204020203" pitchFamily="34" charset="0"/>
              </a:rPr>
              <a:t>Any specific category of documents we should consider as part of 1</a:t>
            </a:r>
            <a:r>
              <a:rPr lang="en-US" sz="1600" baseline="30000" dirty="0">
                <a:solidFill>
                  <a:schemeClr val="tx1"/>
                </a:solidFill>
                <a:latin typeface="Segoe UI" panose="020B0502040204020203" pitchFamily="34" charset="0"/>
                <a:cs typeface="Segoe UI" panose="020B0502040204020203" pitchFamily="34" charset="0"/>
              </a:rPr>
              <a:t>st</a:t>
            </a:r>
            <a:r>
              <a:rPr lang="en-US" sz="1600" dirty="0">
                <a:solidFill>
                  <a:schemeClr val="tx1"/>
                </a:solidFill>
                <a:latin typeface="Segoe UI" panose="020B0502040204020203" pitchFamily="34" charset="0"/>
                <a:cs typeface="Segoe UI" panose="020B0502040204020203" pitchFamily="34" charset="0"/>
              </a:rPr>
              <a:t> iteration?</a:t>
            </a:r>
          </a:p>
          <a:p>
            <a:pPr marL="342900" indent="-342900" algn="l">
              <a:buAutoNum type="arabicParenR"/>
            </a:pPr>
            <a:r>
              <a:rPr lang="en-US" sz="1600" b="0" i="0" dirty="0">
                <a:solidFill>
                  <a:srgbClr val="000000"/>
                </a:solidFill>
                <a:effectLst/>
                <a:latin typeface="Segoe UI" panose="020B0502040204020203" pitchFamily="34" charset="0"/>
                <a:cs typeface="Segoe UI" panose="020B0502040204020203" pitchFamily="34" charset="0"/>
              </a:rPr>
              <a:t>Approximately how many documents will be available and required for processing?</a:t>
            </a:r>
          </a:p>
          <a:p>
            <a:pPr marL="342900" indent="-342900" algn="l">
              <a:buAutoNum type="arabicParenR"/>
            </a:pPr>
            <a:r>
              <a:rPr lang="en-US" sz="1600" b="0" i="0" dirty="0">
                <a:solidFill>
                  <a:srgbClr val="000000"/>
                </a:solidFill>
                <a:effectLst/>
                <a:latin typeface="Segoe UI" panose="020B0502040204020203" pitchFamily="34" charset="0"/>
                <a:cs typeface="Segoe UI" panose="020B0502040204020203" pitchFamily="34" charset="0"/>
              </a:rPr>
              <a:t>What types of documents (formats, sizes, etc.) need to be supported?</a:t>
            </a:r>
          </a:p>
          <a:p>
            <a:pPr marL="342900" indent="-342900" algn="l">
              <a:buAutoNum type="arabicParenR"/>
            </a:pPr>
            <a:r>
              <a:rPr lang="en-US" sz="1600" b="0" i="0" dirty="0">
                <a:solidFill>
                  <a:srgbClr val="000000"/>
                </a:solidFill>
                <a:effectLst/>
                <a:latin typeface="Segoe UI" panose="020B0502040204020203" pitchFamily="34" charset="0"/>
              </a:rPr>
              <a:t>How should the system accommodate changes to documents, and how frequently will new documents be added, or existing documents updated?</a:t>
            </a:r>
          </a:p>
          <a:p>
            <a:pPr algn="ctr"/>
            <a:endParaRPr lang="en-US" dirty="0"/>
          </a:p>
        </p:txBody>
      </p:sp>
      <p:sp>
        <p:nvSpPr>
          <p:cNvPr id="13" name="Rectangle 12">
            <a:extLst>
              <a:ext uri="{FF2B5EF4-FFF2-40B4-BE49-F238E27FC236}">
                <a16:creationId xmlns:a16="http://schemas.microsoft.com/office/drawing/2014/main" id="{A99299EB-6D37-4573-A497-6AA1B6BA9C01}"/>
              </a:ext>
            </a:extLst>
          </p:cNvPr>
          <p:cNvSpPr/>
          <p:nvPr/>
        </p:nvSpPr>
        <p:spPr>
          <a:xfrm>
            <a:off x="6061166" y="765650"/>
            <a:ext cx="5032288" cy="59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Requirements</a:t>
            </a:r>
          </a:p>
        </p:txBody>
      </p:sp>
    </p:spTree>
    <p:extLst>
      <p:ext uri="{BB962C8B-B14F-4D97-AF65-F5344CB8AC3E}">
        <p14:creationId xmlns:p14="http://schemas.microsoft.com/office/powerpoint/2010/main" val="1778683782"/>
      </p:ext>
    </p:extLst>
  </p:cSld>
  <p:clrMapOvr>
    <a:masterClrMapping/>
  </p:clrMapOvr>
  <p:transition>
    <p:fade/>
  </p:transition>
</p:sld>
</file>

<file path=ppt/theme/theme1.xml><?xml version="1.0" encoding="utf-8"?>
<a:theme xmlns:a="http://schemas.openxmlformats.org/drawingml/2006/main" name="DSK_PPT_TemplateDesign_EN_Prem_120509_jal">
  <a:themeElements>
    <a:clrScheme name="Daiichi Sankyo Update">
      <a:dk1>
        <a:srgbClr val="000000"/>
      </a:dk1>
      <a:lt1>
        <a:srgbClr val="FFFFFF"/>
      </a:lt1>
      <a:dk2>
        <a:srgbClr val="D9D9D6"/>
      </a:dk2>
      <a:lt2>
        <a:srgbClr val="FFE900"/>
      </a:lt2>
      <a:accent1>
        <a:srgbClr val="005BAA"/>
      </a:accent1>
      <a:accent2>
        <a:srgbClr val="00B4ED"/>
      </a:accent2>
      <a:accent3>
        <a:srgbClr val="00A656"/>
      </a:accent3>
      <a:accent4>
        <a:srgbClr val="8ABA17"/>
      </a:accent4>
      <a:accent5>
        <a:srgbClr val="FFE900"/>
      </a:accent5>
      <a:accent6>
        <a:srgbClr val="D9D9D6"/>
      </a:accent6>
      <a:hlink>
        <a:srgbClr val="00B4ED"/>
      </a:hlink>
      <a:folHlink>
        <a:srgbClr val="89BA17"/>
      </a:folHlink>
    </a:clrScheme>
    <a:fontScheme name="Daiichi Sank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0" tIns="0" rIns="0" bIns="0" rtlCol="0" anchor="t" anchorCtr="0">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extLst>
    <a:ext uri="{05A4C25C-085E-4340-85A3-A5531E510DB2}">
      <thm15:themeFamily xmlns:thm15="http://schemas.microsoft.com/office/thememl/2012/main" name="1_DS English_16x9.potx" id="{FC192A70-CF5C-4A1E-B6E4-3D90ABB8665A}" vid="{5CD1989F-0A87-49A5-B464-AA6A9B732D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31aa718-1bbf-4415-837e-ecf8ef93a17a" xsi:nil="true"/>
    <lcf76f155ced4ddcb4097134ff3c332f xmlns="7a117c8e-c47c-44b0-a24c-25cfc929af5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1F530C476E4640B3F5D8A699FF83F9" ma:contentTypeVersion="15" ma:contentTypeDescription="Create a new document." ma:contentTypeScope="" ma:versionID="9ff1b12b8d90c6693ab7a19891636857">
  <xsd:schema xmlns:xsd="http://www.w3.org/2001/XMLSchema" xmlns:xs="http://www.w3.org/2001/XMLSchema" xmlns:p="http://schemas.microsoft.com/office/2006/metadata/properties" xmlns:ns2="7a117c8e-c47c-44b0-a24c-25cfc929af52" xmlns:ns3="931aa718-1bbf-4415-837e-ecf8ef93a17a" targetNamespace="http://schemas.microsoft.com/office/2006/metadata/properties" ma:root="true" ma:fieldsID="ffc28023d217bd1dbd7d51e8064e9822" ns2:_="" ns3:_="">
    <xsd:import namespace="7a117c8e-c47c-44b0-a24c-25cfc929af52"/>
    <xsd:import namespace="931aa718-1bbf-4415-837e-ecf8ef93a17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117c8e-c47c-44b0-a24c-25cfc929a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dd99be5-7c64-4704-a0bc-6213c3701f07"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1aa718-1bbf-4415-837e-ecf8ef93a17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fa5040f4-5ada-4b07-855e-5e95a47778dc}" ma:internalName="TaxCatchAll" ma:showField="CatchAllData" ma:web="931aa718-1bbf-4415-837e-ecf8ef93a17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FF9250-28FC-45AC-8301-6D5B57771BC2}">
  <ds:schemaRefs>
    <ds:schemaRef ds:uri="http://purl.org/dc/terms/"/>
    <ds:schemaRef ds:uri="http://schemas.openxmlformats.org/package/2006/metadata/core-properties"/>
    <ds:schemaRef ds:uri="931aa718-1bbf-4415-837e-ecf8ef93a17a"/>
    <ds:schemaRef ds:uri="http://purl.org/dc/dcmitype/"/>
    <ds:schemaRef ds:uri="http://purl.org/dc/elements/1.1/"/>
    <ds:schemaRef ds:uri="http://schemas.microsoft.com/office/2006/documentManagement/types"/>
    <ds:schemaRef ds:uri="7a117c8e-c47c-44b0-a24c-25cfc929af52"/>
    <ds:schemaRef ds:uri="http://schemas.microsoft.com/office/2006/metadata/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379F8938-673E-4315-8A2D-CA279939C4B9}">
  <ds:schemaRefs>
    <ds:schemaRef ds:uri="http://schemas.microsoft.com/sharepoint/v3/contenttype/forms"/>
  </ds:schemaRefs>
</ds:datastoreItem>
</file>

<file path=customXml/itemProps3.xml><?xml version="1.0" encoding="utf-8"?>
<ds:datastoreItem xmlns:ds="http://schemas.openxmlformats.org/officeDocument/2006/customXml" ds:itemID="{DD78ED3D-9775-4A91-8019-89ACE630350F}">
  <ds:schemaRefs>
    <ds:schemaRef ds:uri="7a117c8e-c47c-44b0-a24c-25cfc929af52"/>
    <ds:schemaRef ds:uri="931aa718-1bbf-4415-837e-ecf8ef93a17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1490</TotalTime>
  <Words>950</Words>
  <Application>Microsoft Office PowerPoint</Application>
  <PresentationFormat>Widescreen</PresentationFormat>
  <Paragraphs>154</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Arial,Sans-Serif</vt:lpstr>
      <vt:lpstr>Gulim</vt:lpstr>
      <vt:lpstr>Arial</vt:lpstr>
      <vt:lpstr>Calibri</vt:lpstr>
      <vt:lpstr>Franklin Gothic Book</vt:lpstr>
      <vt:lpstr>Franklin Gothic Heavy</vt:lpstr>
      <vt:lpstr>Segoe UI</vt:lpstr>
      <vt:lpstr>DSK_PPT_TemplateDesign_EN_Prem_120509_jal</vt:lpstr>
      <vt:lpstr>GenAI Supersearch for MA- PoC</vt:lpstr>
      <vt:lpstr>Advancing HCP Engagement and Scientific Knowledge Exchange with Generative AI</vt:lpstr>
      <vt:lpstr>Solution Approach</vt:lpstr>
      <vt:lpstr>Key Benefits of using GenAI Supersearch </vt:lpstr>
      <vt:lpstr>Accessing GenAI Supersearch PoC </vt:lpstr>
      <vt:lpstr>Feedback from Pilot Users</vt:lpstr>
      <vt:lpstr>Feedback and Way Forward</vt:lpstr>
      <vt:lpstr>Next Steps to Operationalize</vt:lpstr>
      <vt:lpstr>Requirement Gathering</vt:lpstr>
      <vt:lpstr>Thank You </vt:lpstr>
      <vt:lpstr>APPENDIX: Key Benefits of using GenAI Supersearch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dmiadfprd01 to dmiadftst01</dc:title>
  <dc:creator>Milind Dev Shukla</dc:creator>
  <cp:lastModifiedBy>Manipuzha, Bilahari</cp:lastModifiedBy>
  <cp:revision>80</cp:revision>
  <dcterms:created xsi:type="dcterms:W3CDTF">2023-08-18T12:53:41Z</dcterms:created>
  <dcterms:modified xsi:type="dcterms:W3CDTF">2024-05-31T15:25:29Z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0x010100621F530C476E4640B3F5D8A699FF83F9</vt:lpwstr>
  </property>
  <property fmtid="{D5CDD505-2E9C-101B-9397-08002B2CF9AE}" pid="3" name="MediaServiceImageTags">
    <vt:lpwstr/>
  </property>
</Properties>
</file>