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47480718" r:id="rId2"/>
    <p:sldId id="214748071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100"/>
    <a:srgbClr val="4A98E9"/>
    <a:srgbClr val="DD344C"/>
    <a:srgbClr val="01A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Ojha" userId="64c3c7f7-6dcc-45db-8b3f-ccf64199c614" providerId="ADAL" clId="{9213127D-D2C4-43A3-AAB0-54140E87814E}"/>
    <pc:docChg chg="undo custSel addSld delSld modSld">
      <pc:chgData name="Nikhil Ojha" userId="64c3c7f7-6dcc-45db-8b3f-ccf64199c614" providerId="ADAL" clId="{9213127D-D2C4-43A3-AAB0-54140E87814E}" dt="2023-08-14T12:12:01.540" v="515" actId="2696"/>
      <pc:docMkLst>
        <pc:docMk/>
      </pc:docMkLst>
      <pc:sldChg chg="del">
        <pc:chgData name="Nikhil Ojha" userId="64c3c7f7-6dcc-45db-8b3f-ccf64199c614" providerId="ADAL" clId="{9213127D-D2C4-43A3-AAB0-54140E87814E}" dt="2023-08-14T12:12:01.540" v="515" actId="2696"/>
        <pc:sldMkLst>
          <pc:docMk/>
          <pc:sldMk cId="4165690227" sldId="256"/>
        </pc:sldMkLst>
      </pc:sldChg>
      <pc:sldChg chg="addSp delSp modSp mod">
        <pc:chgData name="Nikhil Ojha" userId="64c3c7f7-6dcc-45db-8b3f-ccf64199c614" providerId="ADAL" clId="{9213127D-D2C4-43A3-AAB0-54140E87814E}" dt="2023-08-14T11:40:33.422" v="411" actId="208"/>
        <pc:sldMkLst>
          <pc:docMk/>
          <pc:sldMk cId="438881251" sldId="257"/>
        </pc:sldMkLst>
        <pc:spChg chg="mod">
          <ac:chgData name="Nikhil Ojha" userId="64c3c7f7-6dcc-45db-8b3f-ccf64199c614" providerId="ADAL" clId="{9213127D-D2C4-43A3-AAB0-54140E87814E}" dt="2023-08-14T11:40:24.965" v="410" actId="208"/>
          <ac:spMkLst>
            <pc:docMk/>
            <pc:sldMk cId="438881251" sldId="257"/>
            <ac:spMk id="17" creationId="{D4EC4754-505B-0CC0-9D88-3857DA885880}"/>
          </ac:spMkLst>
        </pc:spChg>
        <pc:spChg chg="mod">
          <ac:chgData name="Nikhil Ojha" userId="64c3c7f7-6dcc-45db-8b3f-ccf64199c614" providerId="ADAL" clId="{9213127D-D2C4-43A3-AAB0-54140E87814E}" dt="2023-08-14T11:40:33.422" v="411" actId="208"/>
          <ac:spMkLst>
            <pc:docMk/>
            <pc:sldMk cId="438881251" sldId="257"/>
            <ac:spMk id="18" creationId="{50E2C507-1AF3-219A-7EB0-D818D8AF8E8A}"/>
          </ac:spMkLst>
        </pc:spChg>
        <pc:picChg chg="add del">
          <ac:chgData name="Nikhil Ojha" userId="64c3c7f7-6dcc-45db-8b3f-ccf64199c614" providerId="ADAL" clId="{9213127D-D2C4-43A3-AAB0-54140E87814E}" dt="2023-08-14T11:27:39.640" v="188" actId="21"/>
          <ac:picMkLst>
            <pc:docMk/>
            <pc:sldMk cId="438881251" sldId="257"/>
            <ac:picMk id="1047" creationId="{CB192712-4515-FE53-A1CE-D6779925CC98}"/>
          </ac:picMkLst>
        </pc:picChg>
        <pc:picChg chg="add del">
          <ac:chgData name="Nikhil Ojha" userId="64c3c7f7-6dcc-45db-8b3f-ccf64199c614" providerId="ADAL" clId="{9213127D-D2C4-43A3-AAB0-54140E87814E}" dt="2023-08-14T11:07:17.955" v="1" actId="22"/>
          <ac:picMkLst>
            <pc:docMk/>
            <pc:sldMk cId="438881251" sldId="257"/>
            <ac:picMk id="1155" creationId="{415834F8-EBE6-D29D-94D9-60BE2E2F4976}"/>
          </ac:picMkLst>
        </pc:picChg>
      </pc:sldChg>
      <pc:sldChg chg="addSp delSp modSp add mod">
        <pc:chgData name="Nikhil Ojha" userId="64c3c7f7-6dcc-45db-8b3f-ccf64199c614" providerId="ADAL" clId="{9213127D-D2C4-43A3-AAB0-54140E87814E}" dt="2023-08-14T12:11:46.055" v="514" actId="14100"/>
        <pc:sldMkLst>
          <pc:docMk/>
          <pc:sldMk cId="1620107000" sldId="258"/>
        </pc:sldMkLst>
        <pc:spChg chg="mod">
          <ac:chgData name="Nikhil Ojha" userId="64c3c7f7-6dcc-45db-8b3f-ccf64199c614" providerId="ADAL" clId="{9213127D-D2C4-43A3-AAB0-54140E87814E}" dt="2023-08-14T11:12:04.432" v="39" actId="20577"/>
          <ac:spMkLst>
            <pc:docMk/>
            <pc:sldMk cId="1620107000" sldId="258"/>
            <ac:spMk id="6" creationId="{244A0DD4-D393-A30B-D3F6-B9F08C412D2A}"/>
          </ac:spMkLst>
        </pc:spChg>
        <pc:spChg chg="mod">
          <ac:chgData name="Nikhil Ojha" userId="64c3c7f7-6dcc-45db-8b3f-ccf64199c614" providerId="ADAL" clId="{9213127D-D2C4-43A3-AAB0-54140E87814E}" dt="2023-08-14T11:16:04.181" v="109" actId="208"/>
          <ac:spMkLst>
            <pc:docMk/>
            <pc:sldMk cId="1620107000" sldId="258"/>
            <ac:spMk id="11" creationId="{2862E71A-2E04-5A33-8063-33F214B46D43}"/>
          </ac:spMkLst>
        </pc:spChg>
        <pc:spChg chg="mod">
          <ac:chgData name="Nikhil Ojha" userId="64c3c7f7-6dcc-45db-8b3f-ccf64199c614" providerId="ADAL" clId="{9213127D-D2C4-43A3-AAB0-54140E87814E}" dt="2023-08-14T11:40:40.112" v="412" actId="208"/>
          <ac:spMkLst>
            <pc:docMk/>
            <pc:sldMk cId="1620107000" sldId="258"/>
            <ac:spMk id="17" creationId="{D4EC4754-505B-0CC0-9D88-3857DA885880}"/>
          </ac:spMkLst>
        </pc:spChg>
        <pc:spChg chg="mod">
          <ac:chgData name="Nikhil Ojha" userId="64c3c7f7-6dcc-45db-8b3f-ccf64199c614" providerId="ADAL" clId="{9213127D-D2C4-43A3-AAB0-54140E87814E}" dt="2023-08-14T11:40:46.278" v="413" actId="208"/>
          <ac:spMkLst>
            <pc:docMk/>
            <pc:sldMk cId="1620107000" sldId="258"/>
            <ac:spMk id="18" creationId="{50E2C507-1AF3-219A-7EB0-D818D8AF8E8A}"/>
          </ac:spMkLst>
        </pc:spChg>
        <pc:spChg chg="mod">
          <ac:chgData name="Nikhil Ojha" userId="64c3c7f7-6dcc-45db-8b3f-ccf64199c614" providerId="ADAL" clId="{9213127D-D2C4-43A3-AAB0-54140E87814E}" dt="2023-08-14T11:39:53.929" v="407" actId="208"/>
          <ac:spMkLst>
            <pc:docMk/>
            <pc:sldMk cId="1620107000" sldId="258"/>
            <ac:spMk id="21" creationId="{39EC4F1B-EBE1-89E0-A7A3-AEEE2A2618AF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23" creationId="{25750799-BC85-03C1-2566-AD00F1518997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25" creationId="{B678605A-F0DB-F861-A46F-E88211ED44C6}"/>
          </ac:spMkLst>
        </pc:spChg>
        <pc:spChg chg="del mod">
          <ac:chgData name="Nikhil Ojha" userId="64c3c7f7-6dcc-45db-8b3f-ccf64199c614" providerId="ADAL" clId="{9213127D-D2C4-43A3-AAB0-54140E87814E}" dt="2023-08-14T11:35:41.098" v="289" actId="478"/>
          <ac:spMkLst>
            <pc:docMk/>
            <pc:sldMk cId="1620107000" sldId="258"/>
            <ac:spMk id="26" creationId="{210FA128-B3CC-358B-2E4C-4566BE3F5A49}"/>
          </ac:spMkLst>
        </pc:spChg>
        <pc:spChg chg="del mod">
          <ac:chgData name="Nikhil Ojha" userId="64c3c7f7-6dcc-45db-8b3f-ccf64199c614" providerId="ADAL" clId="{9213127D-D2C4-43A3-AAB0-54140E87814E}" dt="2023-08-14T11:32:25.602" v="280" actId="478"/>
          <ac:spMkLst>
            <pc:docMk/>
            <pc:sldMk cId="1620107000" sldId="258"/>
            <ac:spMk id="28" creationId="{DBB70F00-08FC-D5D1-4474-3CAEF949217C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30" creationId="{997E7431-4DE4-CF2F-47EC-03C524E12E59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31" creationId="{9FCD6B3B-B743-2D76-3D4F-89299FDD9280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32" creationId="{FBC90B66-9026-1100-F4A6-87765856FFE8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34" creationId="{F25C4A48-0041-3113-A819-24B79034A1E8}"/>
          </ac:spMkLst>
        </pc:spChg>
        <pc:spChg chg="mod">
          <ac:chgData name="Nikhil Ojha" userId="64c3c7f7-6dcc-45db-8b3f-ccf64199c614" providerId="ADAL" clId="{9213127D-D2C4-43A3-AAB0-54140E87814E}" dt="2023-08-14T12:04:16.877" v="452" actId="20577"/>
          <ac:spMkLst>
            <pc:docMk/>
            <pc:sldMk cId="1620107000" sldId="258"/>
            <ac:spMk id="36" creationId="{037B04E2-CB76-826F-BC6D-0D38A415CFFB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38" creationId="{21ADF886-FF0D-C112-B966-96779E27CE84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39" creationId="{216A403B-3A5B-7236-E8AD-1E65173CEC1C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40" creationId="{1D3D6999-C36B-6C26-1D0F-D488C362BBED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41" creationId="{0CABD02D-863E-5F2F-8A45-CBFD4D366905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42" creationId="{C956A396-99B0-CFAA-A7D8-71FEAEF5038F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43" creationId="{6D35F42F-F94A-5F31-9A27-3D9F1674DC1F}"/>
          </ac:spMkLst>
        </pc:spChg>
        <pc:spChg chg="mod">
          <ac:chgData name="Nikhil Ojha" userId="64c3c7f7-6dcc-45db-8b3f-ccf64199c614" providerId="ADAL" clId="{9213127D-D2C4-43A3-AAB0-54140E87814E}" dt="2023-08-14T11:15:51.743" v="107" actId="27803"/>
          <ac:spMkLst>
            <pc:docMk/>
            <pc:sldMk cId="1620107000" sldId="258"/>
            <ac:spMk id="44" creationId="{87FE8D6D-3EC4-7C21-514A-3F9D0CC67E29}"/>
          </ac:spMkLst>
        </pc:spChg>
        <pc:spChg chg="add mod">
          <ac:chgData name="Nikhil Ojha" userId="64c3c7f7-6dcc-45db-8b3f-ccf64199c614" providerId="ADAL" clId="{9213127D-D2C4-43A3-AAB0-54140E87814E}" dt="2023-08-14T11:27:23.228" v="184" actId="1076"/>
          <ac:spMkLst>
            <pc:docMk/>
            <pc:sldMk cId="1620107000" sldId="258"/>
            <ac:spMk id="50" creationId="{C1D15AA7-030A-E99A-42C3-10C0054BBFDC}"/>
          </ac:spMkLst>
        </pc:spChg>
        <pc:spChg chg="add mod">
          <ac:chgData name="Nikhil Ojha" userId="64c3c7f7-6dcc-45db-8b3f-ccf64199c614" providerId="ADAL" clId="{9213127D-D2C4-43A3-AAB0-54140E87814E}" dt="2023-08-14T12:06:44.742" v="470" actId="20577"/>
          <ac:spMkLst>
            <pc:docMk/>
            <pc:sldMk cId="1620107000" sldId="258"/>
            <ac:spMk id="52" creationId="{E0938480-D4FC-0B22-E13C-E262D24869B7}"/>
          </ac:spMkLst>
        </pc:spChg>
        <pc:spChg chg="add mod">
          <ac:chgData name="Nikhil Ojha" userId="64c3c7f7-6dcc-45db-8b3f-ccf64199c614" providerId="ADAL" clId="{9213127D-D2C4-43A3-AAB0-54140E87814E}" dt="2023-08-14T11:28:22.941" v="215" actId="20577"/>
          <ac:spMkLst>
            <pc:docMk/>
            <pc:sldMk cId="1620107000" sldId="258"/>
            <ac:spMk id="53" creationId="{284CFED3-CFAA-945B-E47C-320F9FEC8E11}"/>
          </ac:spMkLst>
        </pc:spChg>
        <pc:spChg chg="mod">
          <ac:chgData name="Nikhil Ojha" userId="64c3c7f7-6dcc-45db-8b3f-ccf64199c614" providerId="ADAL" clId="{9213127D-D2C4-43A3-AAB0-54140E87814E}" dt="2023-08-14T11:19:16.147" v="157" actId="20577"/>
          <ac:spMkLst>
            <pc:docMk/>
            <pc:sldMk cId="1620107000" sldId="258"/>
            <ac:spMk id="56" creationId="{F65B2262-E976-0911-BF63-FD204748C153}"/>
          </ac:spMkLst>
        </pc:spChg>
        <pc:spChg chg="add mod">
          <ac:chgData name="Nikhil Ojha" userId="64c3c7f7-6dcc-45db-8b3f-ccf64199c614" providerId="ADAL" clId="{9213127D-D2C4-43A3-AAB0-54140E87814E}" dt="2023-08-14T11:38:38.064" v="386" actId="1076"/>
          <ac:spMkLst>
            <pc:docMk/>
            <pc:sldMk cId="1620107000" sldId="258"/>
            <ac:spMk id="58" creationId="{74AF2040-31F6-CA40-EF01-0CBD46AFE611}"/>
          </ac:spMkLst>
        </pc:spChg>
        <pc:spChg chg="add mod">
          <ac:chgData name="Nikhil Ojha" userId="64c3c7f7-6dcc-45db-8b3f-ccf64199c614" providerId="ADAL" clId="{9213127D-D2C4-43A3-AAB0-54140E87814E}" dt="2023-08-14T11:39:59.957" v="408" actId="208"/>
          <ac:spMkLst>
            <pc:docMk/>
            <pc:sldMk cId="1620107000" sldId="258"/>
            <ac:spMk id="60" creationId="{B564663A-300C-1CAC-BB4F-CF9507E3D483}"/>
          </ac:spMkLst>
        </pc:spChg>
        <pc:spChg chg="add del mod">
          <ac:chgData name="Nikhil Ojha" userId="64c3c7f7-6dcc-45db-8b3f-ccf64199c614" providerId="ADAL" clId="{9213127D-D2C4-43A3-AAB0-54140E87814E}" dt="2023-08-14T11:38:06.535" v="356"/>
          <ac:spMkLst>
            <pc:docMk/>
            <pc:sldMk cId="1620107000" sldId="258"/>
            <ac:spMk id="61" creationId="{477B3BDA-91A5-0798-0CFB-7D779C29CE19}"/>
          </ac:spMkLst>
        </pc:spChg>
        <pc:spChg chg="add mod">
          <ac:chgData name="Nikhil Ojha" userId="64c3c7f7-6dcc-45db-8b3f-ccf64199c614" providerId="ADAL" clId="{9213127D-D2C4-43A3-AAB0-54140E87814E}" dt="2023-08-14T11:40:04.079" v="409" actId="14100"/>
          <ac:spMkLst>
            <pc:docMk/>
            <pc:sldMk cId="1620107000" sldId="258"/>
            <ac:spMk id="62" creationId="{EC0431A9-2234-9D03-F98E-C034F195A893}"/>
          </ac:spMkLst>
        </pc:spChg>
        <pc:spChg chg="add mod">
          <ac:chgData name="Nikhil Ojha" userId="64c3c7f7-6dcc-45db-8b3f-ccf64199c614" providerId="ADAL" clId="{9213127D-D2C4-43A3-AAB0-54140E87814E}" dt="2023-08-14T11:39:59.957" v="408" actId="208"/>
          <ac:spMkLst>
            <pc:docMk/>
            <pc:sldMk cId="1620107000" sldId="258"/>
            <ac:spMk id="63" creationId="{C636D7E8-0534-C10D-0457-57B638E6FB8A}"/>
          </ac:spMkLst>
        </pc:spChg>
        <pc:spChg chg="mod">
          <ac:chgData name="Nikhil Ojha" userId="64c3c7f7-6dcc-45db-8b3f-ccf64199c614" providerId="ADAL" clId="{9213127D-D2C4-43A3-AAB0-54140E87814E}" dt="2023-08-14T11:09:20.218" v="4" actId="208"/>
          <ac:spMkLst>
            <pc:docMk/>
            <pc:sldMk cId="1620107000" sldId="258"/>
            <ac:spMk id="1032" creationId="{46E8727E-E163-0501-12B2-C383A9E643F2}"/>
          </ac:spMkLst>
        </pc:spChg>
        <pc:spChg chg="mod">
          <ac:chgData name="Nikhil Ojha" userId="64c3c7f7-6dcc-45db-8b3f-ccf64199c614" providerId="ADAL" clId="{9213127D-D2C4-43A3-AAB0-54140E87814E}" dt="2023-08-14T11:09:20.218" v="4" actId="208"/>
          <ac:spMkLst>
            <pc:docMk/>
            <pc:sldMk cId="1620107000" sldId="258"/>
            <ac:spMk id="1036" creationId="{5629E272-E68B-0936-041C-E5CD880BD417}"/>
          </ac:spMkLst>
        </pc:spChg>
        <pc:spChg chg="mod">
          <ac:chgData name="Nikhil Ojha" userId="64c3c7f7-6dcc-45db-8b3f-ccf64199c614" providerId="ADAL" clId="{9213127D-D2C4-43A3-AAB0-54140E87814E}" dt="2023-08-14T11:42:40.678" v="428" actId="1076"/>
          <ac:spMkLst>
            <pc:docMk/>
            <pc:sldMk cId="1620107000" sldId="258"/>
            <ac:spMk id="1037" creationId="{1FB701B5-5001-8258-DA68-CADC285D1655}"/>
          </ac:spMkLst>
        </pc:spChg>
        <pc:spChg chg="mod">
          <ac:chgData name="Nikhil Ojha" userId="64c3c7f7-6dcc-45db-8b3f-ccf64199c614" providerId="ADAL" clId="{9213127D-D2C4-43A3-AAB0-54140E87814E}" dt="2023-08-14T11:41:24.913" v="420" actId="20577"/>
          <ac:spMkLst>
            <pc:docMk/>
            <pc:sldMk cId="1620107000" sldId="258"/>
            <ac:spMk id="1041" creationId="{921ECBC7-270B-90E7-1E17-F5C8E2F5D268}"/>
          </ac:spMkLst>
        </pc:spChg>
        <pc:spChg chg="del mod">
          <ac:chgData name="Nikhil Ojha" userId="64c3c7f7-6dcc-45db-8b3f-ccf64199c614" providerId="ADAL" clId="{9213127D-D2C4-43A3-AAB0-54140E87814E}" dt="2023-08-14T11:18:15.033" v="149" actId="478"/>
          <ac:spMkLst>
            <pc:docMk/>
            <pc:sldMk cId="1620107000" sldId="258"/>
            <ac:spMk id="1044" creationId="{DBCFC35C-2BC4-FB13-D13B-AEA56C6A22A6}"/>
          </ac:spMkLst>
        </pc:spChg>
        <pc:spChg chg="del mod">
          <ac:chgData name="Nikhil Ojha" userId="64c3c7f7-6dcc-45db-8b3f-ccf64199c614" providerId="ADAL" clId="{9213127D-D2C4-43A3-AAB0-54140E87814E}" dt="2023-08-14T11:18:21.724" v="151" actId="478"/>
          <ac:spMkLst>
            <pc:docMk/>
            <pc:sldMk cId="1620107000" sldId="258"/>
            <ac:spMk id="1046" creationId="{C99566A1-61FE-1985-C853-C58E5C9304B6}"/>
          </ac:spMkLst>
        </pc:spChg>
        <pc:spChg chg="mod">
          <ac:chgData name="Nikhil Ojha" userId="64c3c7f7-6dcc-45db-8b3f-ccf64199c614" providerId="ADAL" clId="{9213127D-D2C4-43A3-AAB0-54140E87814E}" dt="2023-08-14T11:09:20.218" v="4" actId="208"/>
          <ac:spMkLst>
            <pc:docMk/>
            <pc:sldMk cId="1620107000" sldId="258"/>
            <ac:spMk id="1056" creationId="{6CE42625-3957-922B-5F11-BDD6BFD52376}"/>
          </ac:spMkLst>
        </pc:spChg>
        <pc:spChg chg="mod">
          <ac:chgData name="Nikhil Ojha" userId="64c3c7f7-6dcc-45db-8b3f-ccf64199c614" providerId="ADAL" clId="{9213127D-D2C4-43A3-AAB0-54140E87814E}" dt="2023-08-14T11:09:20.218" v="4" actId="208"/>
          <ac:spMkLst>
            <pc:docMk/>
            <pc:sldMk cId="1620107000" sldId="258"/>
            <ac:spMk id="1059" creationId="{0547401F-E5DD-85FC-4E8F-0B3168A8DFB5}"/>
          </ac:spMkLst>
        </pc:spChg>
        <pc:spChg chg="mod">
          <ac:chgData name="Nikhil Ojha" userId="64c3c7f7-6dcc-45db-8b3f-ccf64199c614" providerId="ADAL" clId="{9213127D-D2C4-43A3-AAB0-54140E87814E}" dt="2023-08-14T11:09:20.218" v="4" actId="208"/>
          <ac:spMkLst>
            <pc:docMk/>
            <pc:sldMk cId="1620107000" sldId="258"/>
            <ac:spMk id="1062" creationId="{B83BDCC4-29E8-DFD6-F262-E94F3DB19170}"/>
          </ac:spMkLst>
        </pc:spChg>
        <pc:spChg chg="del mod">
          <ac:chgData name="Nikhil Ojha" userId="64c3c7f7-6dcc-45db-8b3f-ccf64199c614" providerId="ADAL" clId="{9213127D-D2C4-43A3-AAB0-54140E87814E}" dt="2023-08-14T11:35:43.222" v="291" actId="478"/>
          <ac:spMkLst>
            <pc:docMk/>
            <pc:sldMk cId="1620107000" sldId="258"/>
            <ac:spMk id="1082" creationId="{D4EDA889-A244-6ED1-C391-05FCB36326AB}"/>
          </ac:spMkLst>
        </pc:spChg>
        <pc:spChg chg="del mod">
          <ac:chgData name="Nikhil Ojha" userId="64c3c7f7-6dcc-45db-8b3f-ccf64199c614" providerId="ADAL" clId="{9213127D-D2C4-43A3-AAB0-54140E87814E}" dt="2023-08-14T11:32:30.940" v="284" actId="478"/>
          <ac:spMkLst>
            <pc:docMk/>
            <pc:sldMk cId="1620107000" sldId="258"/>
            <ac:spMk id="1097" creationId="{30149F61-D7C1-8959-5C36-FFC043F49857}"/>
          </ac:spMkLst>
        </pc:spChg>
        <pc:spChg chg="del mod">
          <ac:chgData name="Nikhil Ojha" userId="64c3c7f7-6dcc-45db-8b3f-ccf64199c614" providerId="ADAL" clId="{9213127D-D2C4-43A3-AAB0-54140E87814E}" dt="2023-08-14T11:32:27.621" v="281" actId="478"/>
          <ac:spMkLst>
            <pc:docMk/>
            <pc:sldMk cId="1620107000" sldId="258"/>
            <ac:spMk id="1098" creationId="{6EF7E2BA-DCC2-F943-D788-A8FF3D01933C}"/>
          </ac:spMkLst>
        </pc:spChg>
        <pc:spChg chg="mod">
          <ac:chgData name="Nikhil Ojha" userId="64c3c7f7-6dcc-45db-8b3f-ccf64199c614" providerId="ADAL" clId="{9213127D-D2C4-43A3-AAB0-54140E87814E}" dt="2023-08-14T11:09:20.218" v="4" actId="208"/>
          <ac:spMkLst>
            <pc:docMk/>
            <pc:sldMk cId="1620107000" sldId="258"/>
            <ac:spMk id="1102" creationId="{98EAA767-00CC-ABD3-343C-22DAB1B79D3D}"/>
          </ac:spMkLst>
        </pc:spChg>
        <pc:spChg chg="mod">
          <ac:chgData name="Nikhil Ojha" userId="64c3c7f7-6dcc-45db-8b3f-ccf64199c614" providerId="ADAL" clId="{9213127D-D2C4-43A3-AAB0-54140E87814E}" dt="2023-08-14T11:09:20.218" v="4" actId="208"/>
          <ac:spMkLst>
            <pc:docMk/>
            <pc:sldMk cId="1620107000" sldId="258"/>
            <ac:spMk id="1107" creationId="{C4E97928-C83F-A6BD-F1EA-87E373782876}"/>
          </ac:spMkLst>
        </pc:spChg>
        <pc:spChg chg="mod">
          <ac:chgData name="Nikhil Ojha" userId="64c3c7f7-6dcc-45db-8b3f-ccf64199c614" providerId="ADAL" clId="{9213127D-D2C4-43A3-AAB0-54140E87814E}" dt="2023-08-14T11:13:36.870" v="73" actId="208"/>
          <ac:spMkLst>
            <pc:docMk/>
            <pc:sldMk cId="1620107000" sldId="258"/>
            <ac:spMk id="1110" creationId="{C88D937A-0D98-957F-19F1-D5B24955AFAF}"/>
          </ac:spMkLst>
        </pc:spChg>
        <pc:spChg chg="mod">
          <ac:chgData name="Nikhil Ojha" userId="64c3c7f7-6dcc-45db-8b3f-ccf64199c614" providerId="ADAL" clId="{9213127D-D2C4-43A3-AAB0-54140E87814E}" dt="2023-08-14T12:10:17.409" v="502" actId="20577"/>
          <ac:spMkLst>
            <pc:docMk/>
            <pc:sldMk cId="1620107000" sldId="258"/>
            <ac:spMk id="1132" creationId="{2CEC0970-29B7-D06C-A460-4CD68C0BF287}"/>
          </ac:spMkLst>
        </pc:spChg>
        <pc:spChg chg="mod">
          <ac:chgData name="Nikhil Ojha" userId="64c3c7f7-6dcc-45db-8b3f-ccf64199c614" providerId="ADAL" clId="{9213127D-D2C4-43A3-AAB0-54140E87814E}" dt="2023-08-14T11:09:20.218" v="4" actId="208"/>
          <ac:spMkLst>
            <pc:docMk/>
            <pc:sldMk cId="1620107000" sldId="258"/>
            <ac:spMk id="1153" creationId="{7AAA0698-9BB4-C506-9BB8-2C89CDED3E58}"/>
          </ac:spMkLst>
        </pc:spChg>
        <pc:grpChg chg="add del mod">
          <ac:chgData name="Nikhil Ojha" userId="64c3c7f7-6dcc-45db-8b3f-ccf64199c614" providerId="ADAL" clId="{9213127D-D2C4-43A3-AAB0-54140E87814E}" dt="2023-08-14T11:15:51.743" v="107" actId="27803"/>
          <ac:grpSpMkLst>
            <pc:docMk/>
            <pc:sldMk cId="1620107000" sldId="258"/>
            <ac:grpSpMk id="20" creationId="{947DF1D5-1B2B-9B2A-F8A9-71EC4E5F9DBA}"/>
          </ac:grpSpMkLst>
        </pc:grpChg>
        <pc:grpChg chg="mod">
          <ac:chgData name="Nikhil Ojha" userId="64c3c7f7-6dcc-45db-8b3f-ccf64199c614" providerId="ADAL" clId="{9213127D-D2C4-43A3-AAB0-54140E87814E}" dt="2023-08-14T11:09:20.218" v="4" actId="208"/>
          <ac:grpSpMkLst>
            <pc:docMk/>
            <pc:sldMk cId="1620107000" sldId="258"/>
            <ac:grpSpMk id="1071" creationId="{AD7A311C-6EAE-ADA7-880B-A7183B79A327}"/>
          </ac:grpSpMkLst>
        </pc:grpChg>
        <pc:grpChg chg="mod">
          <ac:chgData name="Nikhil Ojha" userId="64c3c7f7-6dcc-45db-8b3f-ccf64199c614" providerId="ADAL" clId="{9213127D-D2C4-43A3-AAB0-54140E87814E}" dt="2023-08-14T11:09:20.218" v="4" actId="208"/>
          <ac:grpSpMkLst>
            <pc:docMk/>
            <pc:sldMk cId="1620107000" sldId="258"/>
            <ac:grpSpMk id="1117" creationId="{A487823E-CBFA-E865-9CA9-960B1AAAE561}"/>
          </ac:grpSpMkLst>
        </pc:grpChg>
        <pc:picChg chg="add del mod">
          <ac:chgData name="Nikhil Ojha" userId="64c3c7f7-6dcc-45db-8b3f-ccf64199c614" providerId="ADAL" clId="{9213127D-D2C4-43A3-AAB0-54140E87814E}" dt="2023-08-14T11:11:48.800" v="29"/>
          <ac:picMkLst>
            <pc:docMk/>
            <pc:sldMk cId="1620107000" sldId="258"/>
            <ac:picMk id="3" creationId="{2AABF463-9BEC-C112-6883-856C073481F4}"/>
          </ac:picMkLst>
        </pc:picChg>
        <pc:picChg chg="add mod">
          <ac:chgData name="Nikhil Ojha" userId="64c3c7f7-6dcc-45db-8b3f-ccf64199c614" providerId="ADAL" clId="{9213127D-D2C4-43A3-AAB0-54140E87814E}" dt="2023-08-14T11:12:07.477" v="40" actId="1076"/>
          <ac:picMkLst>
            <pc:docMk/>
            <pc:sldMk cId="1620107000" sldId="258"/>
            <ac:picMk id="5" creationId="{8144A19D-BC34-E79E-2353-F97133128BC8}"/>
          </ac:picMkLst>
        </pc:picChg>
        <pc:picChg chg="add del">
          <ac:chgData name="Nikhil Ojha" userId="64c3c7f7-6dcc-45db-8b3f-ccf64199c614" providerId="ADAL" clId="{9213127D-D2C4-43A3-AAB0-54140E87814E}" dt="2023-08-14T11:11:56.174" v="32" actId="478"/>
          <ac:picMkLst>
            <pc:docMk/>
            <pc:sldMk cId="1620107000" sldId="258"/>
            <ac:picMk id="7" creationId="{D4C5EDD0-EF19-91C0-CD04-FD3865D18467}"/>
          </ac:picMkLst>
        </pc:picChg>
        <pc:picChg chg="add del mod">
          <ac:chgData name="Nikhil Ojha" userId="64c3c7f7-6dcc-45db-8b3f-ccf64199c614" providerId="ADAL" clId="{9213127D-D2C4-43A3-AAB0-54140E87814E}" dt="2023-08-14T11:12:47.814" v="45"/>
          <ac:picMkLst>
            <pc:docMk/>
            <pc:sldMk cId="1620107000" sldId="258"/>
            <ac:picMk id="9" creationId="{A7945138-0C47-F6F1-5CAD-BE3C1DF6F4E3}"/>
          </ac:picMkLst>
        </pc:picChg>
        <pc:picChg chg="del mod">
          <ac:chgData name="Nikhil Ojha" userId="64c3c7f7-6dcc-45db-8b3f-ccf64199c614" providerId="ADAL" clId="{9213127D-D2C4-43A3-AAB0-54140E87814E}" dt="2023-08-14T11:14:26.614" v="79" actId="478"/>
          <ac:picMkLst>
            <pc:docMk/>
            <pc:sldMk cId="1620107000" sldId="258"/>
            <ac:picMk id="12" creationId="{29A0A579-D316-5512-2772-96B9BFA5FBC7}"/>
          </ac:picMkLst>
        </pc:picChg>
        <pc:picChg chg="add mod">
          <ac:chgData name="Nikhil Ojha" userId="64c3c7f7-6dcc-45db-8b3f-ccf64199c614" providerId="ADAL" clId="{9213127D-D2C4-43A3-AAB0-54140E87814E}" dt="2023-08-14T11:13:30.511" v="72" actId="1036"/>
          <ac:picMkLst>
            <pc:docMk/>
            <pc:sldMk cId="1620107000" sldId="258"/>
            <ac:picMk id="15" creationId="{7E7F10ED-346F-5FD2-A38B-65ED6A222C50}"/>
          </ac:picMkLst>
        </pc:picChg>
        <pc:picChg chg="add del mod">
          <ac:chgData name="Nikhil Ojha" userId="64c3c7f7-6dcc-45db-8b3f-ccf64199c614" providerId="ADAL" clId="{9213127D-D2C4-43A3-AAB0-54140E87814E}" dt="2023-08-14T11:15:57.803" v="108" actId="1076"/>
          <ac:picMkLst>
            <pc:docMk/>
            <pc:sldMk cId="1620107000" sldId="258"/>
            <ac:picMk id="19" creationId="{FF28C39B-5309-F40A-F92A-4D7154E1E389}"/>
          </ac:picMkLst>
        </pc:picChg>
        <pc:picChg chg="del mod">
          <ac:chgData name="Nikhil Ojha" userId="64c3c7f7-6dcc-45db-8b3f-ccf64199c614" providerId="ADAL" clId="{9213127D-D2C4-43A3-AAB0-54140E87814E}" dt="2023-08-14T11:31:50.433" v="246" actId="478"/>
          <ac:picMkLst>
            <pc:docMk/>
            <pc:sldMk cId="1620107000" sldId="258"/>
            <ac:picMk id="22" creationId="{A5AA3031-F2E0-20FE-BA7A-E8C0467AB249}"/>
          </ac:picMkLst>
        </pc:picChg>
        <pc:picChg chg="del mod">
          <ac:chgData name="Nikhil Ojha" userId="64c3c7f7-6dcc-45db-8b3f-ccf64199c614" providerId="ADAL" clId="{9213127D-D2C4-43A3-AAB0-54140E87814E}" dt="2023-08-14T11:35:39.381" v="287" actId="478"/>
          <ac:picMkLst>
            <pc:docMk/>
            <pc:sldMk cId="1620107000" sldId="258"/>
            <ac:picMk id="24" creationId="{7167C7C8-9FA7-8222-0BA4-443586D62552}"/>
          </ac:picMkLst>
        </pc:picChg>
        <pc:picChg chg="del mod">
          <ac:chgData name="Nikhil Ojha" userId="64c3c7f7-6dcc-45db-8b3f-ccf64199c614" providerId="ADAL" clId="{9213127D-D2C4-43A3-AAB0-54140E87814E}" dt="2023-08-14T11:32:28.375" v="282" actId="478"/>
          <ac:picMkLst>
            <pc:docMk/>
            <pc:sldMk cId="1620107000" sldId="258"/>
            <ac:picMk id="27" creationId="{EFBCF362-9FDC-F730-96E1-7ABF3F8EAF29}"/>
          </ac:picMkLst>
        </pc:picChg>
        <pc:picChg chg="del mod">
          <ac:chgData name="Nikhil Ojha" userId="64c3c7f7-6dcc-45db-8b3f-ccf64199c614" providerId="ADAL" clId="{9213127D-D2C4-43A3-AAB0-54140E87814E}" dt="2023-08-14T11:31:22.623" v="217" actId="478"/>
          <ac:picMkLst>
            <pc:docMk/>
            <pc:sldMk cId="1620107000" sldId="258"/>
            <ac:picMk id="33" creationId="{78D774CD-F114-FD2E-77AD-9AA791300A05}"/>
          </ac:picMkLst>
        </pc:picChg>
        <pc:picChg chg="add del mod">
          <ac:chgData name="Nikhil Ojha" userId="64c3c7f7-6dcc-45db-8b3f-ccf64199c614" providerId="ADAL" clId="{9213127D-D2C4-43A3-AAB0-54140E87814E}" dt="2023-08-14T12:05:57.834" v="467" actId="478"/>
          <ac:picMkLst>
            <pc:docMk/>
            <pc:sldMk cId="1620107000" sldId="258"/>
            <ac:picMk id="35" creationId="{641F559B-9FAD-6D1D-03BA-3AA06DCB8C93}"/>
          </ac:picMkLst>
        </pc:picChg>
        <pc:picChg chg="add mod">
          <ac:chgData name="Nikhil Ojha" userId="64c3c7f7-6dcc-45db-8b3f-ccf64199c614" providerId="ADAL" clId="{9213127D-D2C4-43A3-AAB0-54140E87814E}" dt="2023-08-14T11:27:51.810" v="191" actId="1076"/>
          <ac:picMkLst>
            <pc:docMk/>
            <pc:sldMk cId="1620107000" sldId="258"/>
            <ac:picMk id="46" creationId="{80D64FE2-3E4A-E591-EDF2-3E8E93356331}"/>
          </ac:picMkLst>
        </pc:picChg>
        <pc:picChg chg="add mod">
          <ac:chgData name="Nikhil Ojha" userId="64c3c7f7-6dcc-45db-8b3f-ccf64199c614" providerId="ADAL" clId="{9213127D-D2C4-43A3-AAB0-54140E87814E}" dt="2023-08-14T11:23:04.402" v="165" actId="1076"/>
          <ac:picMkLst>
            <pc:docMk/>
            <pc:sldMk cId="1620107000" sldId="258"/>
            <ac:picMk id="48" creationId="{D894303B-284F-343A-1FA6-7BC585BF2F13}"/>
          </ac:picMkLst>
        </pc:picChg>
        <pc:picChg chg="add mod">
          <ac:chgData name="Nikhil Ojha" userId="64c3c7f7-6dcc-45db-8b3f-ccf64199c614" providerId="ADAL" clId="{9213127D-D2C4-43A3-AAB0-54140E87814E}" dt="2023-08-14T11:36:38.563" v="302" actId="207"/>
          <ac:picMkLst>
            <pc:docMk/>
            <pc:sldMk cId="1620107000" sldId="258"/>
            <ac:picMk id="49" creationId="{542A9019-1AEF-D5D2-5C73-B0DA28839F6F}"/>
          </ac:picMkLst>
        </pc:picChg>
        <pc:picChg chg="add mod">
          <ac:chgData name="Nikhil Ojha" userId="64c3c7f7-6dcc-45db-8b3f-ccf64199c614" providerId="ADAL" clId="{9213127D-D2C4-43A3-AAB0-54140E87814E}" dt="2023-08-14T11:39:30.149" v="406" actId="2085"/>
          <ac:picMkLst>
            <pc:docMk/>
            <pc:sldMk cId="1620107000" sldId="258"/>
            <ac:picMk id="51" creationId="{FF932270-5B03-A737-AAC8-75EE26DA2130}"/>
          </ac:picMkLst>
        </pc:picChg>
        <pc:picChg chg="add del mod">
          <ac:chgData name="Nikhil Ojha" userId="64c3c7f7-6dcc-45db-8b3f-ccf64199c614" providerId="ADAL" clId="{9213127D-D2C4-43A3-AAB0-54140E87814E}" dt="2023-08-14T11:31:54.730" v="247" actId="1076"/>
          <ac:picMkLst>
            <pc:docMk/>
            <pc:sldMk cId="1620107000" sldId="258"/>
            <ac:picMk id="55" creationId="{2E61B3D5-EEB2-9053-C093-373BA8DA3782}"/>
          </ac:picMkLst>
        </pc:picChg>
        <pc:picChg chg="add mod">
          <ac:chgData name="Nikhil Ojha" userId="64c3c7f7-6dcc-45db-8b3f-ccf64199c614" providerId="ADAL" clId="{9213127D-D2C4-43A3-AAB0-54140E87814E}" dt="2023-08-14T11:38:35.402" v="385" actId="1076"/>
          <ac:picMkLst>
            <pc:docMk/>
            <pc:sldMk cId="1620107000" sldId="258"/>
            <ac:picMk id="57" creationId="{51768049-FC86-911B-443A-8B18D9FAC2CA}"/>
          </ac:picMkLst>
        </pc:picChg>
        <pc:picChg chg="add del mod">
          <ac:chgData name="Nikhil Ojha" userId="64c3c7f7-6dcc-45db-8b3f-ccf64199c614" providerId="ADAL" clId="{9213127D-D2C4-43A3-AAB0-54140E87814E}" dt="2023-08-14T11:17:40.479" v="118" actId="478"/>
          <ac:picMkLst>
            <pc:docMk/>
            <pc:sldMk cId="1620107000" sldId="258"/>
            <ac:picMk id="59" creationId="{303C5FE8-CC9F-3AE7-8A8C-0D57ED7621FF}"/>
          </ac:picMkLst>
        </pc:picChg>
        <pc:picChg chg="add mod">
          <ac:chgData name="Nikhil Ojha" userId="64c3c7f7-6dcc-45db-8b3f-ccf64199c614" providerId="ADAL" clId="{9213127D-D2C4-43A3-AAB0-54140E87814E}" dt="2023-08-14T11:41:21.231" v="416" actId="1076"/>
          <ac:picMkLst>
            <pc:docMk/>
            <pc:sldMk cId="1620107000" sldId="258"/>
            <ac:picMk id="1024" creationId="{5F9CA740-B392-1AD9-AE17-17FBCA26908A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026" creationId="{D200E93B-BB80-F913-9031-65C64D70F8C3}"/>
          </ac:picMkLst>
        </pc:picChg>
        <pc:picChg chg="add mod">
          <ac:chgData name="Nikhil Ojha" userId="64c3c7f7-6dcc-45db-8b3f-ccf64199c614" providerId="ADAL" clId="{9213127D-D2C4-43A3-AAB0-54140E87814E}" dt="2023-08-14T11:42:35.038" v="427" actId="14100"/>
          <ac:picMkLst>
            <pc:docMk/>
            <pc:sldMk cId="1620107000" sldId="258"/>
            <ac:picMk id="1027" creationId="{47115CDC-1220-C7DC-9C3B-27ED9CC3B0D8}"/>
          </ac:picMkLst>
        </pc:picChg>
        <pc:picChg chg="add del mod">
          <ac:chgData name="Nikhil Ojha" userId="64c3c7f7-6dcc-45db-8b3f-ccf64199c614" providerId="ADAL" clId="{9213127D-D2C4-43A3-AAB0-54140E87814E}" dt="2023-08-14T12:05:29.366" v="457"/>
          <ac:picMkLst>
            <pc:docMk/>
            <pc:sldMk cId="1620107000" sldId="258"/>
            <ac:picMk id="1029" creationId="{C4363BE2-4D9C-20C1-7035-7EF164BFE259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030" creationId="{85A02BA1-E18F-1170-6759-CC3A2F8E242F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033" creationId="{2443ED8F-E2E2-9192-931D-5A818F855616}"/>
          </ac:picMkLst>
        </pc:picChg>
        <pc:picChg chg="del mod">
          <ac:chgData name="Nikhil Ojha" userId="64c3c7f7-6dcc-45db-8b3f-ccf64199c614" providerId="ADAL" clId="{9213127D-D2C4-43A3-AAB0-54140E87814E}" dt="2023-08-14T11:41:15.604" v="414" actId="478"/>
          <ac:picMkLst>
            <pc:docMk/>
            <pc:sldMk cId="1620107000" sldId="258"/>
            <ac:picMk id="1034" creationId="{19AE2142-CA8B-5AD6-2005-4BF1D0F5B09C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035" creationId="{C8EFCB1C-7A1A-D799-B809-0FCA78038740}"/>
          </ac:picMkLst>
        </pc:picChg>
        <pc:picChg chg="del mod">
          <ac:chgData name="Nikhil Ojha" userId="64c3c7f7-6dcc-45db-8b3f-ccf64199c614" providerId="ADAL" clId="{9213127D-D2C4-43A3-AAB0-54140E87814E}" dt="2023-08-14T11:42:16.267" v="421" actId="478"/>
          <ac:picMkLst>
            <pc:docMk/>
            <pc:sldMk cId="1620107000" sldId="258"/>
            <ac:picMk id="1038" creationId="{09017D97-61E9-0A96-3803-C5728570F74E}"/>
          </ac:picMkLst>
        </pc:picChg>
        <pc:picChg chg="add del mod">
          <ac:chgData name="Nikhil Ojha" userId="64c3c7f7-6dcc-45db-8b3f-ccf64199c614" providerId="ADAL" clId="{9213127D-D2C4-43A3-AAB0-54140E87814E}" dt="2023-08-14T12:06:03.645" v="468" actId="1076"/>
          <ac:picMkLst>
            <pc:docMk/>
            <pc:sldMk cId="1620107000" sldId="258"/>
            <ac:picMk id="1039" creationId="{3FF3294D-604A-BB64-819F-14A4A5316CCF}"/>
          </ac:picMkLst>
        </pc:picChg>
        <pc:picChg chg="add del mod">
          <ac:chgData name="Nikhil Ojha" userId="64c3c7f7-6dcc-45db-8b3f-ccf64199c614" providerId="ADAL" clId="{9213127D-D2C4-43A3-AAB0-54140E87814E}" dt="2023-08-14T12:09:32.163" v="477"/>
          <ac:picMkLst>
            <pc:docMk/>
            <pc:sldMk cId="1620107000" sldId="258"/>
            <ac:picMk id="1042" creationId="{538DDF73-421F-F809-1929-DC841C90DF44}"/>
          </ac:picMkLst>
        </pc:picChg>
        <pc:picChg chg="del mod">
          <ac:chgData name="Nikhil Ojha" userId="64c3c7f7-6dcc-45db-8b3f-ccf64199c614" providerId="ADAL" clId="{9213127D-D2C4-43A3-AAB0-54140E87814E}" dt="2023-08-14T11:18:13.558" v="148" actId="478"/>
          <ac:picMkLst>
            <pc:docMk/>
            <pc:sldMk cId="1620107000" sldId="258"/>
            <ac:picMk id="1045" creationId="{8BF5DA01-909E-C3F3-A4EA-F344692EBEDA}"/>
          </ac:picMkLst>
        </pc:picChg>
        <pc:picChg chg="del mod">
          <ac:chgData name="Nikhil Ojha" userId="64c3c7f7-6dcc-45db-8b3f-ccf64199c614" providerId="ADAL" clId="{9213127D-D2C4-43A3-AAB0-54140E87814E}" dt="2023-08-14T11:18:13.558" v="148" actId="478"/>
          <ac:picMkLst>
            <pc:docMk/>
            <pc:sldMk cId="1620107000" sldId="258"/>
            <ac:picMk id="1047" creationId="{CB192712-4515-FE53-A1CE-D6779925CC98}"/>
          </ac:picMkLst>
        </pc:picChg>
        <pc:picChg chg="add mod">
          <ac:chgData name="Nikhil Ojha" userId="64c3c7f7-6dcc-45db-8b3f-ccf64199c614" providerId="ADAL" clId="{9213127D-D2C4-43A3-AAB0-54140E87814E}" dt="2023-08-14T12:11:35.476" v="513" actId="14100"/>
          <ac:picMkLst>
            <pc:docMk/>
            <pc:sldMk cId="1620107000" sldId="258"/>
            <ac:picMk id="1048" creationId="{3772766A-AD01-B18F-370C-14E5AED6E0BA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057" creationId="{EABF11EE-015D-C505-31FF-BA954C0A8C55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061" creationId="{A0E1F591-7D79-D429-F741-F2FF631FEEDC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064" creationId="{2A99B3CC-EF56-8033-4457-781AC06C1AED}"/>
          </ac:picMkLst>
        </pc:picChg>
        <pc:picChg chg="del mod">
          <ac:chgData name="Nikhil Ojha" userId="64c3c7f7-6dcc-45db-8b3f-ccf64199c614" providerId="ADAL" clId="{9213127D-D2C4-43A3-AAB0-54140E87814E}" dt="2023-08-14T11:32:31.839" v="285" actId="478"/>
          <ac:picMkLst>
            <pc:docMk/>
            <pc:sldMk cId="1620107000" sldId="258"/>
            <ac:picMk id="1081" creationId="{D59C4338-DCEB-1C8B-3B2B-1169D8AA073B}"/>
          </ac:picMkLst>
        </pc:picChg>
        <pc:picChg chg="del mod">
          <ac:chgData name="Nikhil Ojha" userId="64c3c7f7-6dcc-45db-8b3f-ccf64199c614" providerId="ADAL" clId="{9213127D-D2C4-43A3-AAB0-54140E87814E}" dt="2023-08-14T11:32:25.602" v="280" actId="478"/>
          <ac:picMkLst>
            <pc:docMk/>
            <pc:sldMk cId="1620107000" sldId="258"/>
            <ac:picMk id="1094" creationId="{3862E3D6-6380-DF82-9222-66186F4E66F0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101" creationId="{A377081B-E187-78CC-8602-3AFC0BAA20AF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104" creationId="{54275D87-2E11-5C2F-FA67-FB9E0136CB5F}"/>
          </ac:picMkLst>
        </pc:picChg>
        <pc:picChg chg="add del mod">
          <ac:chgData name="Nikhil Ojha" userId="64c3c7f7-6dcc-45db-8b3f-ccf64199c614" providerId="ADAL" clId="{9213127D-D2C4-43A3-AAB0-54140E87814E}" dt="2023-08-14T11:13:01.943" v="51" actId="478"/>
          <ac:picMkLst>
            <pc:docMk/>
            <pc:sldMk cId="1620107000" sldId="258"/>
            <ac:picMk id="1111" creationId="{3B0BCCCC-A222-DE29-C090-84D55378AFD1}"/>
          </ac:picMkLst>
        </pc:picChg>
        <pc:picChg chg="add del mod">
          <ac:chgData name="Nikhil Ojha" userId="64c3c7f7-6dcc-45db-8b3f-ccf64199c614" providerId="ADAL" clId="{9213127D-D2C4-43A3-AAB0-54140E87814E}" dt="2023-08-14T12:09:56.558" v="483" actId="478"/>
          <ac:picMkLst>
            <pc:docMk/>
            <pc:sldMk cId="1620107000" sldId="258"/>
            <ac:picMk id="1131" creationId="{A5CEAA8B-B97A-55C5-29FA-F77CF5EA3F9D}"/>
          </ac:picMkLst>
        </pc:picChg>
        <pc:picChg chg="mod">
          <ac:chgData name="Nikhil Ojha" userId="64c3c7f7-6dcc-45db-8b3f-ccf64199c614" providerId="ADAL" clId="{9213127D-D2C4-43A3-AAB0-54140E87814E}" dt="2023-08-14T12:11:21.241" v="512" actId="207"/>
          <ac:picMkLst>
            <pc:docMk/>
            <pc:sldMk cId="1620107000" sldId="258"/>
            <ac:picMk id="1133" creationId="{F719B669-B4DA-AF2A-9937-2E82F585DFDB}"/>
          </ac:picMkLst>
        </pc:picChg>
        <pc:picChg chg="mod">
          <ac:chgData name="Nikhil Ojha" userId="64c3c7f7-6dcc-45db-8b3f-ccf64199c614" providerId="ADAL" clId="{9213127D-D2C4-43A3-AAB0-54140E87814E}" dt="2023-08-14T12:11:12.806" v="511" actId="207"/>
          <ac:picMkLst>
            <pc:docMk/>
            <pc:sldMk cId="1620107000" sldId="258"/>
            <ac:picMk id="1134" creationId="{EBFF82F7-9C26-62EE-0107-DA7B0FB2E1BE}"/>
          </ac:picMkLst>
        </pc:picChg>
        <pc:picChg chg="mod">
          <ac:chgData name="Nikhil Ojha" userId="64c3c7f7-6dcc-45db-8b3f-ccf64199c614" providerId="ADAL" clId="{9213127D-D2C4-43A3-AAB0-54140E87814E}" dt="2023-08-14T11:09:20.218" v="4" actId="208"/>
          <ac:picMkLst>
            <pc:docMk/>
            <pc:sldMk cId="1620107000" sldId="258"/>
            <ac:picMk id="1152" creationId="{D3208CBC-9E30-F42F-B11D-9DE8301239AF}"/>
          </ac:picMkLst>
        </pc:picChg>
        <pc:cxnChg chg="mod">
          <ac:chgData name="Nikhil Ojha" userId="64c3c7f7-6dcc-45db-8b3f-ccf64199c614" providerId="ADAL" clId="{9213127D-D2C4-43A3-AAB0-54140E87814E}" dt="2023-08-14T11:09:20.218" v="4" actId="208"/>
          <ac:cxnSpMkLst>
            <pc:docMk/>
            <pc:sldMk cId="1620107000" sldId="258"/>
            <ac:cxnSpMk id="29" creationId="{C112AD6C-6950-9E2B-ED9C-3CC315FAFE22}"/>
          </ac:cxnSpMkLst>
        </pc:cxnChg>
        <pc:cxnChg chg="mod">
          <ac:chgData name="Nikhil Ojha" userId="64c3c7f7-6dcc-45db-8b3f-ccf64199c614" providerId="ADAL" clId="{9213127D-D2C4-43A3-AAB0-54140E87814E}" dt="2023-08-14T11:09:20.218" v="4" actId="208"/>
          <ac:cxnSpMkLst>
            <pc:docMk/>
            <pc:sldMk cId="1620107000" sldId="258"/>
            <ac:cxnSpMk id="37" creationId="{0FB1F565-F134-7E5D-463A-2AC940C362DE}"/>
          </ac:cxnSpMkLst>
        </pc:cxnChg>
        <pc:cxnChg chg="mod">
          <ac:chgData name="Nikhil Ojha" userId="64c3c7f7-6dcc-45db-8b3f-ccf64199c614" providerId="ADAL" clId="{9213127D-D2C4-43A3-AAB0-54140E87814E}" dt="2023-08-14T11:09:20.218" v="4" actId="208"/>
          <ac:cxnSpMkLst>
            <pc:docMk/>
            <pc:sldMk cId="1620107000" sldId="258"/>
            <ac:cxnSpMk id="1052" creationId="{D1389746-57D2-6FD3-5524-54DDBFCA4187}"/>
          </ac:cxnSpMkLst>
        </pc:cxnChg>
        <pc:cxnChg chg="mod">
          <ac:chgData name="Nikhil Ojha" userId="64c3c7f7-6dcc-45db-8b3f-ccf64199c614" providerId="ADAL" clId="{9213127D-D2C4-43A3-AAB0-54140E87814E}" dt="2023-08-14T11:09:20.218" v="4" actId="208"/>
          <ac:cxnSpMkLst>
            <pc:docMk/>
            <pc:sldMk cId="1620107000" sldId="258"/>
            <ac:cxnSpMk id="1065" creationId="{23CD81DD-2CAB-3F8E-FF6B-34F3BF19D6A1}"/>
          </ac:cxnSpMkLst>
        </pc:cxnChg>
        <pc:cxnChg chg="mod">
          <ac:chgData name="Nikhil Ojha" userId="64c3c7f7-6dcc-45db-8b3f-ccf64199c614" providerId="ADAL" clId="{9213127D-D2C4-43A3-AAB0-54140E87814E}" dt="2023-08-14T11:09:20.218" v="4" actId="208"/>
          <ac:cxnSpMkLst>
            <pc:docMk/>
            <pc:sldMk cId="1620107000" sldId="258"/>
            <ac:cxnSpMk id="1075" creationId="{CCB3F42F-4490-BE90-5FE6-6995056A9269}"/>
          </ac:cxnSpMkLst>
        </pc:cxnChg>
        <pc:cxnChg chg="mod">
          <ac:chgData name="Nikhil Ojha" userId="64c3c7f7-6dcc-45db-8b3f-ccf64199c614" providerId="ADAL" clId="{9213127D-D2C4-43A3-AAB0-54140E87814E}" dt="2023-08-14T11:09:20.218" v="4" actId="208"/>
          <ac:cxnSpMkLst>
            <pc:docMk/>
            <pc:sldMk cId="1620107000" sldId="258"/>
            <ac:cxnSpMk id="1077" creationId="{8565FAD3-3C4A-7258-2664-8FF655D1FC04}"/>
          </ac:cxnSpMkLst>
        </pc:cxnChg>
        <pc:cxnChg chg="mod">
          <ac:chgData name="Nikhil Ojha" userId="64c3c7f7-6dcc-45db-8b3f-ccf64199c614" providerId="ADAL" clId="{9213127D-D2C4-43A3-AAB0-54140E87814E}" dt="2023-08-14T11:09:20.218" v="4" actId="208"/>
          <ac:cxnSpMkLst>
            <pc:docMk/>
            <pc:sldMk cId="1620107000" sldId="258"/>
            <ac:cxnSpMk id="1079" creationId="{CFF3C141-D145-34EC-AD96-728402CFF681}"/>
          </ac:cxnSpMkLst>
        </pc:cxnChg>
        <pc:cxnChg chg="mod">
          <ac:chgData name="Nikhil Ojha" userId="64c3c7f7-6dcc-45db-8b3f-ccf64199c614" providerId="ADAL" clId="{9213127D-D2C4-43A3-AAB0-54140E87814E}" dt="2023-08-14T12:10:26.602" v="503" actId="208"/>
          <ac:cxnSpMkLst>
            <pc:docMk/>
            <pc:sldMk cId="1620107000" sldId="258"/>
            <ac:cxnSpMk id="1135" creationId="{2C188886-52D9-B609-16B8-85234847ECA0}"/>
          </ac:cxnSpMkLst>
        </pc:cxnChg>
        <pc:cxnChg chg="mod">
          <ac:chgData name="Nikhil Ojha" userId="64c3c7f7-6dcc-45db-8b3f-ccf64199c614" providerId="ADAL" clId="{9213127D-D2C4-43A3-AAB0-54140E87814E}" dt="2023-08-14T12:11:46.055" v="514" actId="14100"/>
          <ac:cxnSpMkLst>
            <pc:docMk/>
            <pc:sldMk cId="1620107000" sldId="258"/>
            <ac:cxnSpMk id="1139" creationId="{373ECBC9-F011-C200-2ED3-CDF744830F2E}"/>
          </ac:cxnSpMkLst>
        </pc:cxnChg>
        <pc:cxnChg chg="mod">
          <ac:chgData name="Nikhil Ojha" userId="64c3c7f7-6dcc-45db-8b3f-ccf64199c614" providerId="ADAL" clId="{9213127D-D2C4-43A3-AAB0-54140E87814E}" dt="2023-08-14T12:11:04.339" v="510" actId="208"/>
          <ac:cxnSpMkLst>
            <pc:docMk/>
            <pc:sldMk cId="1620107000" sldId="258"/>
            <ac:cxnSpMk id="1142" creationId="{FEF2A4AA-88FD-79A2-D4AD-F5268D665F03}"/>
          </ac:cxnSpMkLst>
        </pc:cxnChg>
      </pc:sldChg>
    </pc:docChg>
  </pc:docChgLst>
  <pc:docChgLst>
    <pc:chgData name="Nikhil Ojha" userId="64c3c7f7-6dcc-45db-8b3f-ccf64199c614" providerId="ADAL" clId="{72690C93-0577-48CF-80DA-1B5341CB673B}"/>
    <pc:docChg chg="undo custSel modSld">
      <pc:chgData name="Nikhil Ojha" userId="64c3c7f7-6dcc-45db-8b3f-ccf64199c614" providerId="ADAL" clId="{72690C93-0577-48CF-80DA-1B5341CB673B}" dt="2023-08-14T12:23:54.243" v="113" actId="1076"/>
      <pc:docMkLst>
        <pc:docMk/>
      </pc:docMkLst>
      <pc:sldChg chg="addSp modSp mod">
        <pc:chgData name="Nikhil Ojha" userId="64c3c7f7-6dcc-45db-8b3f-ccf64199c614" providerId="ADAL" clId="{72690C93-0577-48CF-80DA-1B5341CB673B}" dt="2023-08-14T12:15:11.356" v="34" actId="1076"/>
        <pc:sldMkLst>
          <pc:docMk/>
          <pc:sldMk cId="438881251" sldId="257"/>
        </pc:sldMkLst>
        <pc:spChg chg="add mod">
          <ac:chgData name="Nikhil Ojha" userId="64c3c7f7-6dcc-45db-8b3f-ccf64199c614" providerId="ADAL" clId="{72690C93-0577-48CF-80DA-1B5341CB673B}" dt="2023-08-14T12:15:06.052" v="33" actId="20577"/>
          <ac:spMkLst>
            <pc:docMk/>
            <pc:sldMk cId="438881251" sldId="257"/>
            <ac:spMk id="3" creationId="{B5BDA3C6-5438-5E9C-EBC2-307369CA37F6}"/>
          </ac:spMkLst>
        </pc:spChg>
        <pc:picChg chg="add mod">
          <ac:chgData name="Nikhil Ojha" userId="64c3c7f7-6dcc-45db-8b3f-ccf64199c614" providerId="ADAL" clId="{72690C93-0577-48CF-80DA-1B5341CB673B}" dt="2023-08-14T12:15:11.356" v="34" actId="1076"/>
          <ac:picMkLst>
            <pc:docMk/>
            <pc:sldMk cId="438881251" sldId="257"/>
            <ac:picMk id="2" creationId="{5FD54EF7-37C2-EC8B-12B3-C970587F8569}"/>
          </ac:picMkLst>
        </pc:picChg>
      </pc:sldChg>
      <pc:sldChg chg="addSp modSp mod">
        <pc:chgData name="Nikhil Ojha" userId="64c3c7f7-6dcc-45db-8b3f-ccf64199c614" providerId="ADAL" clId="{72690C93-0577-48CF-80DA-1B5341CB673B}" dt="2023-08-14T12:23:54.243" v="113" actId="1076"/>
        <pc:sldMkLst>
          <pc:docMk/>
          <pc:sldMk cId="1620107000" sldId="258"/>
        </pc:sldMkLst>
        <pc:spChg chg="add mod">
          <ac:chgData name="Nikhil Ojha" userId="64c3c7f7-6dcc-45db-8b3f-ccf64199c614" providerId="ADAL" clId="{72690C93-0577-48CF-80DA-1B5341CB673B}" dt="2023-08-14T12:23:54.243" v="113" actId="1076"/>
          <ac:spMkLst>
            <pc:docMk/>
            <pc:sldMk cId="1620107000" sldId="258"/>
            <ac:spMk id="30" creationId="{DE500760-FF5B-8A6C-D53C-0FA22EF44E54}"/>
          </ac:spMkLst>
        </pc:spChg>
        <pc:spChg chg="mod">
          <ac:chgData name="Nikhil Ojha" userId="64c3c7f7-6dcc-45db-8b3f-ccf64199c614" providerId="ADAL" clId="{72690C93-0577-48CF-80DA-1B5341CB673B}" dt="2023-08-14T12:19:18.508" v="66" actId="20577"/>
          <ac:spMkLst>
            <pc:docMk/>
            <pc:sldMk cId="1620107000" sldId="258"/>
            <ac:spMk id="36" creationId="{037B04E2-CB76-826F-BC6D-0D38A415CFFB}"/>
          </ac:spMkLst>
        </pc:spChg>
        <pc:spChg chg="mod">
          <ac:chgData name="Nikhil Ojha" userId="64c3c7f7-6dcc-45db-8b3f-ccf64199c614" providerId="ADAL" clId="{72690C93-0577-48CF-80DA-1B5341CB673B}" dt="2023-08-14T12:19:02.328" v="59" actId="1076"/>
          <ac:spMkLst>
            <pc:docMk/>
            <pc:sldMk cId="1620107000" sldId="258"/>
            <ac:spMk id="1132" creationId="{2CEC0970-29B7-D06C-A460-4CD68C0BF287}"/>
          </ac:spMkLst>
        </pc:spChg>
        <pc:picChg chg="add mod">
          <ac:chgData name="Nikhil Ojha" userId="64c3c7f7-6dcc-45db-8b3f-ccf64199c614" providerId="ADAL" clId="{72690C93-0577-48CF-80DA-1B5341CB673B}" dt="2023-08-14T12:23:16.864" v="84" actId="1076"/>
          <ac:picMkLst>
            <pc:docMk/>
            <pc:sldMk cId="1620107000" sldId="258"/>
            <ac:picMk id="23" creationId="{144B97E1-CE5C-9F07-E87A-5F67C844C1D1}"/>
          </ac:picMkLst>
        </pc:picChg>
        <pc:picChg chg="mod">
          <ac:chgData name="Nikhil Ojha" userId="64c3c7f7-6dcc-45db-8b3f-ccf64199c614" providerId="ADAL" clId="{72690C93-0577-48CF-80DA-1B5341CB673B}" dt="2023-08-14T12:19:09.681" v="61" actId="1076"/>
          <ac:picMkLst>
            <pc:docMk/>
            <pc:sldMk cId="1620107000" sldId="258"/>
            <ac:picMk id="1039" creationId="{3FF3294D-604A-BB64-819F-14A4A5316CCF}"/>
          </ac:picMkLst>
        </pc:picChg>
        <pc:picChg chg="mod">
          <ac:chgData name="Nikhil Ojha" userId="64c3c7f7-6dcc-45db-8b3f-ccf64199c614" providerId="ADAL" clId="{72690C93-0577-48CF-80DA-1B5341CB673B}" dt="2023-08-14T12:18:55.990" v="58" actId="1076"/>
          <ac:picMkLst>
            <pc:docMk/>
            <pc:sldMk cId="1620107000" sldId="258"/>
            <ac:picMk id="1048" creationId="{3772766A-AD01-B18F-370C-14E5AED6E0BA}"/>
          </ac:picMkLst>
        </pc:picChg>
        <pc:cxnChg chg="add mod">
          <ac:chgData name="Nikhil Ojha" userId="64c3c7f7-6dcc-45db-8b3f-ccf64199c614" providerId="ADAL" clId="{72690C93-0577-48CF-80DA-1B5341CB673B}" dt="2023-08-14T12:23:16.864" v="84" actId="1076"/>
          <ac:cxnSpMkLst>
            <pc:docMk/>
            <pc:sldMk cId="1620107000" sldId="258"/>
            <ac:cxnSpMk id="24" creationId="{A04146C5-4EB2-D7DC-1EA0-67EAA3E88059}"/>
          </ac:cxnSpMkLst>
        </pc:cxnChg>
        <pc:cxnChg chg="mod">
          <ac:chgData name="Nikhil Ojha" userId="64c3c7f7-6dcc-45db-8b3f-ccf64199c614" providerId="ADAL" clId="{72690C93-0577-48CF-80DA-1B5341CB673B}" dt="2023-08-14T12:23:20.610" v="85" actId="14100"/>
          <ac:cxnSpMkLst>
            <pc:docMk/>
            <pc:sldMk cId="1620107000" sldId="258"/>
            <ac:cxnSpMk id="37" creationId="{0FB1F565-F134-7E5D-463A-2AC940C362DE}"/>
          </ac:cxnSpMkLst>
        </pc:cxnChg>
        <pc:cxnChg chg="mod">
          <ac:chgData name="Nikhil Ojha" userId="64c3c7f7-6dcc-45db-8b3f-ccf64199c614" providerId="ADAL" clId="{72690C93-0577-48CF-80DA-1B5341CB673B}" dt="2023-08-14T12:19:09.681" v="61" actId="1076"/>
          <ac:cxnSpMkLst>
            <pc:docMk/>
            <pc:sldMk cId="1620107000" sldId="258"/>
            <ac:cxnSpMk id="1135" creationId="{2C188886-52D9-B609-16B8-85234847ECA0}"/>
          </ac:cxnSpMkLst>
        </pc:cxnChg>
        <pc:cxnChg chg="mod">
          <ac:chgData name="Nikhil Ojha" userId="64c3c7f7-6dcc-45db-8b3f-ccf64199c614" providerId="ADAL" clId="{72690C93-0577-48CF-80DA-1B5341CB673B}" dt="2023-08-14T12:19:04.700" v="60" actId="14100"/>
          <ac:cxnSpMkLst>
            <pc:docMk/>
            <pc:sldMk cId="1620107000" sldId="258"/>
            <ac:cxnSpMk id="1139" creationId="{373ECBC9-F011-C200-2ED3-CDF744830F2E}"/>
          </ac:cxnSpMkLst>
        </pc:cxnChg>
      </pc:sldChg>
    </pc:docChg>
  </pc:docChgLst>
  <pc:docChgLst>
    <pc:chgData name="Nikhil Ojha" userId="64c3c7f7-6dcc-45db-8b3f-ccf64199c614" providerId="ADAL" clId="{A764746F-4BF7-4F7E-B2E2-B5610CB5A22C}"/>
    <pc:docChg chg="undo custSel addSld delSld modSld">
      <pc:chgData name="Nikhil Ojha" userId="64c3c7f7-6dcc-45db-8b3f-ccf64199c614" providerId="ADAL" clId="{A764746F-4BF7-4F7E-B2E2-B5610CB5A22C}" dt="2023-09-05T08:12:37.771" v="305" actId="14100"/>
      <pc:docMkLst>
        <pc:docMk/>
      </pc:docMkLst>
      <pc:sldChg chg="new del">
        <pc:chgData name="Nikhil Ojha" userId="64c3c7f7-6dcc-45db-8b3f-ccf64199c614" providerId="ADAL" clId="{A764746F-4BF7-4F7E-B2E2-B5610CB5A22C}" dt="2023-09-05T07:55:48.813" v="1" actId="680"/>
        <pc:sldMkLst>
          <pc:docMk/>
          <pc:sldMk cId="1143276315" sldId="259"/>
        </pc:sldMkLst>
      </pc:sldChg>
      <pc:sldChg chg="new del">
        <pc:chgData name="Nikhil Ojha" userId="64c3c7f7-6dcc-45db-8b3f-ccf64199c614" providerId="ADAL" clId="{A764746F-4BF7-4F7E-B2E2-B5610CB5A22C}" dt="2023-09-05T07:55:58.173" v="3" actId="2696"/>
        <pc:sldMkLst>
          <pc:docMk/>
          <pc:sldMk cId="1370275620" sldId="259"/>
        </pc:sldMkLst>
      </pc:sldChg>
      <pc:sldChg chg="new del">
        <pc:chgData name="Nikhil Ojha" userId="64c3c7f7-6dcc-45db-8b3f-ccf64199c614" providerId="ADAL" clId="{A764746F-4BF7-4F7E-B2E2-B5610CB5A22C}" dt="2023-09-05T07:56:08.957" v="6" actId="2696"/>
        <pc:sldMkLst>
          <pc:docMk/>
          <pc:sldMk cId="3650326446" sldId="259"/>
        </pc:sldMkLst>
      </pc:sldChg>
      <pc:sldChg chg="addSp delSp modSp add mod">
        <pc:chgData name="Nikhil Ojha" userId="64c3c7f7-6dcc-45db-8b3f-ccf64199c614" providerId="ADAL" clId="{A764746F-4BF7-4F7E-B2E2-B5610CB5A22C}" dt="2023-09-05T08:12:37.771" v="305" actId="14100"/>
        <pc:sldMkLst>
          <pc:docMk/>
          <pc:sldMk cId="459019417" sldId="260"/>
        </pc:sldMkLst>
        <pc:spChg chg="del">
          <ac:chgData name="Nikhil Ojha" userId="64c3c7f7-6dcc-45db-8b3f-ccf64199c614" providerId="ADAL" clId="{A764746F-4BF7-4F7E-B2E2-B5610CB5A22C}" dt="2023-09-05T07:56:12.096" v="7" actId="478"/>
          <ac:spMkLst>
            <pc:docMk/>
            <pc:sldMk cId="459019417" sldId="260"/>
            <ac:spMk id="6" creationId="{244A0DD4-D393-A30B-D3F6-B9F08C412D2A}"/>
          </ac:spMkLst>
        </pc:spChg>
        <pc:spChg chg="mod">
          <ac:chgData name="Nikhil Ojha" userId="64c3c7f7-6dcc-45db-8b3f-ccf64199c614" providerId="ADAL" clId="{A764746F-4BF7-4F7E-B2E2-B5610CB5A22C}" dt="2023-09-05T08:11:42.732" v="237" actId="1036"/>
          <ac:spMkLst>
            <pc:docMk/>
            <pc:sldMk cId="459019417" sldId="260"/>
            <ac:spMk id="11" creationId="{2862E71A-2E04-5A33-8063-33F214B46D43}"/>
          </ac:spMkLst>
        </pc:spChg>
        <pc:spChg chg="mod">
          <ac:chgData name="Nikhil Ojha" userId="64c3c7f7-6dcc-45db-8b3f-ccf64199c614" providerId="ADAL" clId="{A764746F-4BF7-4F7E-B2E2-B5610CB5A22C}" dt="2023-09-05T08:11:23.208" v="230" actId="1076"/>
          <ac:spMkLst>
            <pc:docMk/>
            <pc:sldMk cId="459019417" sldId="260"/>
            <ac:spMk id="14" creationId="{23D0251A-E8C5-3023-DB96-DFA1E190B375}"/>
          </ac:spMkLst>
        </pc:spChg>
        <pc:spChg chg="mod">
          <ac:chgData name="Nikhil Ojha" userId="64c3c7f7-6dcc-45db-8b3f-ccf64199c614" providerId="ADAL" clId="{A764746F-4BF7-4F7E-B2E2-B5610CB5A22C}" dt="2023-09-05T08:11:42.732" v="237" actId="1036"/>
          <ac:spMkLst>
            <pc:docMk/>
            <pc:sldMk cId="459019417" sldId="260"/>
            <ac:spMk id="17" creationId="{D4EC4754-505B-0CC0-9D88-3857DA885880}"/>
          </ac:spMkLst>
        </pc:spChg>
        <pc:spChg chg="mod">
          <ac:chgData name="Nikhil Ojha" userId="64c3c7f7-6dcc-45db-8b3f-ccf64199c614" providerId="ADAL" clId="{A764746F-4BF7-4F7E-B2E2-B5610CB5A22C}" dt="2023-09-05T08:11:42.732" v="237" actId="1036"/>
          <ac:spMkLst>
            <pc:docMk/>
            <pc:sldMk cId="459019417" sldId="260"/>
            <ac:spMk id="18" creationId="{50E2C507-1AF3-219A-7EB0-D818D8AF8E8A}"/>
          </ac:spMkLst>
        </pc:spChg>
        <pc:spChg chg="mod">
          <ac:chgData name="Nikhil Ojha" userId="64c3c7f7-6dcc-45db-8b3f-ccf64199c614" providerId="ADAL" clId="{A764746F-4BF7-4F7E-B2E2-B5610CB5A22C}" dt="2023-09-05T08:11:49.349" v="243" actId="1035"/>
          <ac:spMkLst>
            <pc:docMk/>
            <pc:sldMk cId="459019417" sldId="260"/>
            <ac:spMk id="21" creationId="{39EC4F1B-EBE1-89E0-A7A3-AEEE2A2618AF}"/>
          </ac:spMkLst>
        </pc:spChg>
        <pc:spChg chg="mod">
          <ac:chgData name="Nikhil Ojha" userId="64c3c7f7-6dcc-45db-8b3f-ccf64199c614" providerId="ADAL" clId="{A764746F-4BF7-4F7E-B2E2-B5610CB5A22C}" dt="2023-09-05T08:10:40.126" v="220"/>
          <ac:spMkLst>
            <pc:docMk/>
            <pc:sldMk cId="459019417" sldId="260"/>
            <ac:spMk id="22" creationId="{1F840D92-6440-9D8C-26E4-9F2B4CB71625}"/>
          </ac:spMkLst>
        </pc:spChg>
        <pc:spChg chg="mod">
          <ac:chgData name="Nikhil Ojha" userId="64c3c7f7-6dcc-45db-8b3f-ccf64199c614" providerId="ADAL" clId="{A764746F-4BF7-4F7E-B2E2-B5610CB5A22C}" dt="2023-09-05T08:10:40.126" v="220"/>
          <ac:spMkLst>
            <pc:docMk/>
            <pc:sldMk cId="459019417" sldId="260"/>
            <ac:spMk id="25" creationId="{038C90E9-EB99-3117-2AC3-334C96897DBC}"/>
          </ac:spMkLst>
        </pc:spChg>
        <pc:spChg chg="mod">
          <ac:chgData name="Nikhil Ojha" userId="64c3c7f7-6dcc-45db-8b3f-ccf64199c614" providerId="ADAL" clId="{A764746F-4BF7-4F7E-B2E2-B5610CB5A22C}" dt="2023-09-05T08:10:40.126" v="220"/>
          <ac:spMkLst>
            <pc:docMk/>
            <pc:sldMk cId="459019417" sldId="260"/>
            <ac:spMk id="26" creationId="{C5BE81C0-F4AD-6D82-E571-A1B27F3612E5}"/>
          </ac:spMkLst>
        </pc:spChg>
        <pc:spChg chg="del mod">
          <ac:chgData name="Nikhil Ojha" userId="64c3c7f7-6dcc-45db-8b3f-ccf64199c614" providerId="ADAL" clId="{A764746F-4BF7-4F7E-B2E2-B5610CB5A22C}" dt="2023-09-05T07:56:56.531" v="24" actId="478"/>
          <ac:spMkLst>
            <pc:docMk/>
            <pc:sldMk cId="459019417" sldId="260"/>
            <ac:spMk id="30" creationId="{DE500760-FF5B-8A6C-D53C-0FA22EF44E54}"/>
          </ac:spMkLst>
        </pc:spChg>
        <pc:spChg chg="del mod">
          <ac:chgData name="Nikhil Ojha" userId="64c3c7f7-6dcc-45db-8b3f-ccf64199c614" providerId="ADAL" clId="{A764746F-4BF7-4F7E-B2E2-B5610CB5A22C}" dt="2023-09-05T07:56:51.818" v="21" actId="478"/>
          <ac:spMkLst>
            <pc:docMk/>
            <pc:sldMk cId="459019417" sldId="260"/>
            <ac:spMk id="36" creationId="{037B04E2-CB76-826F-BC6D-0D38A415CFFB}"/>
          </ac:spMkLst>
        </pc:spChg>
        <pc:spChg chg="mod">
          <ac:chgData name="Nikhil Ojha" userId="64c3c7f7-6dcc-45db-8b3f-ccf64199c614" providerId="ADAL" clId="{A764746F-4BF7-4F7E-B2E2-B5610CB5A22C}" dt="2023-09-05T08:10:04.385" v="213" actId="1076"/>
          <ac:spMkLst>
            <pc:docMk/>
            <pc:sldMk cId="459019417" sldId="260"/>
            <ac:spMk id="50" creationId="{C1D15AA7-030A-E99A-42C3-10C0054BBFDC}"/>
          </ac:spMkLst>
        </pc:spChg>
        <pc:spChg chg="mod">
          <ac:chgData name="Nikhil Ojha" userId="64c3c7f7-6dcc-45db-8b3f-ccf64199c614" providerId="ADAL" clId="{A764746F-4BF7-4F7E-B2E2-B5610CB5A22C}" dt="2023-09-05T08:10:04.385" v="213" actId="1076"/>
          <ac:spMkLst>
            <pc:docMk/>
            <pc:sldMk cId="459019417" sldId="260"/>
            <ac:spMk id="52" creationId="{E0938480-D4FC-0B22-E13C-E262D24869B7}"/>
          </ac:spMkLst>
        </pc:spChg>
        <pc:spChg chg="del mod">
          <ac:chgData name="Nikhil Ojha" userId="64c3c7f7-6dcc-45db-8b3f-ccf64199c614" providerId="ADAL" clId="{A764746F-4BF7-4F7E-B2E2-B5610CB5A22C}" dt="2023-09-05T08:07:06.888" v="171" actId="478"/>
          <ac:spMkLst>
            <pc:docMk/>
            <pc:sldMk cId="459019417" sldId="260"/>
            <ac:spMk id="53" creationId="{284CFED3-CFAA-945B-E47C-320F9FEC8E11}"/>
          </ac:spMkLst>
        </pc:spChg>
        <pc:spChg chg="mod">
          <ac:chgData name="Nikhil Ojha" userId="64c3c7f7-6dcc-45db-8b3f-ccf64199c614" providerId="ADAL" clId="{A764746F-4BF7-4F7E-B2E2-B5610CB5A22C}" dt="2023-09-05T08:10:04.385" v="213" actId="1076"/>
          <ac:spMkLst>
            <pc:docMk/>
            <pc:sldMk cId="459019417" sldId="260"/>
            <ac:spMk id="56" creationId="{F65B2262-E976-0911-BF63-FD204748C153}"/>
          </ac:spMkLst>
        </pc:spChg>
        <pc:spChg chg="mod">
          <ac:chgData name="Nikhil Ojha" userId="64c3c7f7-6dcc-45db-8b3f-ccf64199c614" providerId="ADAL" clId="{A764746F-4BF7-4F7E-B2E2-B5610CB5A22C}" dt="2023-09-05T08:11:49.349" v="243" actId="1035"/>
          <ac:spMkLst>
            <pc:docMk/>
            <pc:sldMk cId="459019417" sldId="260"/>
            <ac:spMk id="58" creationId="{74AF2040-31F6-CA40-EF01-0CBD46AFE611}"/>
          </ac:spMkLst>
        </pc:spChg>
        <pc:spChg chg="mod">
          <ac:chgData name="Nikhil Ojha" userId="64c3c7f7-6dcc-45db-8b3f-ccf64199c614" providerId="ADAL" clId="{A764746F-4BF7-4F7E-B2E2-B5610CB5A22C}" dt="2023-09-05T08:11:49.349" v="243" actId="1035"/>
          <ac:spMkLst>
            <pc:docMk/>
            <pc:sldMk cId="459019417" sldId="260"/>
            <ac:spMk id="60" creationId="{B564663A-300C-1CAC-BB4F-CF9507E3D483}"/>
          </ac:spMkLst>
        </pc:spChg>
        <pc:spChg chg="mod">
          <ac:chgData name="Nikhil Ojha" userId="64c3c7f7-6dcc-45db-8b3f-ccf64199c614" providerId="ADAL" clId="{A764746F-4BF7-4F7E-B2E2-B5610CB5A22C}" dt="2023-09-05T08:11:49.349" v="243" actId="1035"/>
          <ac:spMkLst>
            <pc:docMk/>
            <pc:sldMk cId="459019417" sldId="260"/>
            <ac:spMk id="62" creationId="{EC0431A9-2234-9D03-F98E-C034F195A893}"/>
          </ac:spMkLst>
        </pc:spChg>
        <pc:spChg chg="mod">
          <ac:chgData name="Nikhil Ojha" userId="64c3c7f7-6dcc-45db-8b3f-ccf64199c614" providerId="ADAL" clId="{A764746F-4BF7-4F7E-B2E2-B5610CB5A22C}" dt="2023-09-05T08:11:49.349" v="243" actId="1035"/>
          <ac:spMkLst>
            <pc:docMk/>
            <pc:sldMk cId="459019417" sldId="260"/>
            <ac:spMk id="63" creationId="{C636D7E8-0534-C10D-0457-57B638E6FB8A}"/>
          </ac:spMkLst>
        </pc:spChg>
        <pc:spChg chg="mod">
          <ac:chgData name="Nikhil Ojha" userId="64c3c7f7-6dcc-45db-8b3f-ccf64199c614" providerId="ADAL" clId="{A764746F-4BF7-4F7E-B2E2-B5610CB5A22C}" dt="2023-09-05T08:12:15.896" v="302" actId="1035"/>
          <ac:spMkLst>
            <pc:docMk/>
            <pc:sldMk cId="459019417" sldId="260"/>
            <ac:spMk id="1032" creationId="{46E8727E-E163-0501-12B2-C383A9E643F2}"/>
          </ac:spMkLst>
        </pc:spChg>
        <pc:spChg chg="mod">
          <ac:chgData name="Nikhil Ojha" userId="64c3c7f7-6dcc-45db-8b3f-ccf64199c614" providerId="ADAL" clId="{A764746F-4BF7-4F7E-B2E2-B5610CB5A22C}" dt="2023-09-05T08:12:15.896" v="302" actId="1035"/>
          <ac:spMkLst>
            <pc:docMk/>
            <pc:sldMk cId="459019417" sldId="260"/>
            <ac:spMk id="1036" creationId="{5629E272-E68B-0936-041C-E5CD880BD417}"/>
          </ac:spMkLst>
        </pc:spChg>
        <pc:spChg chg="mod">
          <ac:chgData name="Nikhil Ojha" userId="64c3c7f7-6dcc-45db-8b3f-ccf64199c614" providerId="ADAL" clId="{A764746F-4BF7-4F7E-B2E2-B5610CB5A22C}" dt="2023-09-05T08:12:15.896" v="302" actId="1035"/>
          <ac:spMkLst>
            <pc:docMk/>
            <pc:sldMk cId="459019417" sldId="260"/>
            <ac:spMk id="1037" creationId="{1FB701B5-5001-8258-DA68-CADC285D1655}"/>
          </ac:spMkLst>
        </pc:spChg>
        <pc:spChg chg="mod">
          <ac:chgData name="Nikhil Ojha" userId="64c3c7f7-6dcc-45db-8b3f-ccf64199c614" providerId="ADAL" clId="{A764746F-4BF7-4F7E-B2E2-B5610CB5A22C}" dt="2023-09-05T08:12:15.896" v="302" actId="1035"/>
          <ac:spMkLst>
            <pc:docMk/>
            <pc:sldMk cId="459019417" sldId="260"/>
            <ac:spMk id="1041" creationId="{921ECBC7-270B-90E7-1E17-F5C8E2F5D268}"/>
          </ac:spMkLst>
        </pc:spChg>
        <pc:spChg chg="del">
          <ac:chgData name="Nikhil Ojha" userId="64c3c7f7-6dcc-45db-8b3f-ccf64199c614" providerId="ADAL" clId="{A764746F-4BF7-4F7E-B2E2-B5610CB5A22C}" dt="2023-09-05T07:57:12.007" v="33" actId="478"/>
          <ac:spMkLst>
            <pc:docMk/>
            <pc:sldMk cId="459019417" sldId="260"/>
            <ac:spMk id="1056" creationId="{6CE42625-3957-922B-5F11-BDD6BFD52376}"/>
          </ac:spMkLst>
        </pc:spChg>
        <pc:spChg chg="del mod">
          <ac:chgData name="Nikhil Ojha" userId="64c3c7f7-6dcc-45db-8b3f-ccf64199c614" providerId="ADAL" clId="{A764746F-4BF7-4F7E-B2E2-B5610CB5A22C}" dt="2023-09-05T07:57:23.112" v="43" actId="478"/>
          <ac:spMkLst>
            <pc:docMk/>
            <pc:sldMk cId="459019417" sldId="260"/>
            <ac:spMk id="1059" creationId="{0547401F-E5DD-85FC-4E8F-0B3168A8DFB5}"/>
          </ac:spMkLst>
        </pc:spChg>
        <pc:spChg chg="del">
          <ac:chgData name="Nikhil Ojha" userId="64c3c7f7-6dcc-45db-8b3f-ccf64199c614" providerId="ADAL" clId="{A764746F-4BF7-4F7E-B2E2-B5610CB5A22C}" dt="2023-09-05T07:57:20.177" v="41" actId="478"/>
          <ac:spMkLst>
            <pc:docMk/>
            <pc:sldMk cId="459019417" sldId="260"/>
            <ac:spMk id="1062" creationId="{B83BDCC4-29E8-DFD6-F262-E94F3DB19170}"/>
          </ac:spMkLst>
        </pc:spChg>
        <pc:spChg chg="del">
          <ac:chgData name="Nikhil Ojha" userId="64c3c7f7-6dcc-45db-8b3f-ccf64199c614" providerId="ADAL" clId="{A764746F-4BF7-4F7E-B2E2-B5610CB5A22C}" dt="2023-09-05T07:57:20.177" v="41" actId="478"/>
          <ac:spMkLst>
            <pc:docMk/>
            <pc:sldMk cId="459019417" sldId="260"/>
            <ac:spMk id="1102" creationId="{98EAA767-00CC-ABD3-343C-22DAB1B79D3D}"/>
          </ac:spMkLst>
        </pc:spChg>
        <pc:spChg chg="del mod">
          <ac:chgData name="Nikhil Ojha" userId="64c3c7f7-6dcc-45db-8b3f-ccf64199c614" providerId="ADAL" clId="{A764746F-4BF7-4F7E-B2E2-B5610CB5A22C}" dt="2023-09-05T07:57:18.336" v="40" actId="478"/>
          <ac:spMkLst>
            <pc:docMk/>
            <pc:sldMk cId="459019417" sldId="260"/>
            <ac:spMk id="1107" creationId="{C4E97928-C83F-A6BD-F1EA-87E373782876}"/>
          </ac:spMkLst>
        </pc:spChg>
        <pc:spChg chg="del">
          <ac:chgData name="Nikhil Ojha" userId="64c3c7f7-6dcc-45db-8b3f-ccf64199c614" providerId="ADAL" clId="{A764746F-4BF7-4F7E-B2E2-B5610CB5A22C}" dt="2023-09-05T07:56:22.321" v="10" actId="478"/>
          <ac:spMkLst>
            <pc:docMk/>
            <pc:sldMk cId="459019417" sldId="260"/>
            <ac:spMk id="1110" creationId="{C88D937A-0D98-957F-19F1-D5B24955AFAF}"/>
          </ac:spMkLst>
        </pc:spChg>
        <pc:spChg chg="del mod">
          <ac:chgData name="Nikhil Ojha" userId="64c3c7f7-6dcc-45db-8b3f-ccf64199c614" providerId="ADAL" clId="{A764746F-4BF7-4F7E-B2E2-B5610CB5A22C}" dt="2023-09-05T07:56:47.349" v="18" actId="478"/>
          <ac:spMkLst>
            <pc:docMk/>
            <pc:sldMk cId="459019417" sldId="260"/>
            <ac:spMk id="1132" creationId="{2CEC0970-29B7-D06C-A460-4CD68C0BF287}"/>
          </ac:spMkLst>
        </pc:spChg>
        <pc:spChg chg="del">
          <ac:chgData name="Nikhil Ojha" userId="64c3c7f7-6dcc-45db-8b3f-ccf64199c614" providerId="ADAL" clId="{A764746F-4BF7-4F7E-B2E2-B5610CB5A22C}" dt="2023-09-05T07:57:20.177" v="41" actId="478"/>
          <ac:spMkLst>
            <pc:docMk/>
            <pc:sldMk cId="459019417" sldId="260"/>
            <ac:spMk id="1153" creationId="{7AAA0698-9BB4-C506-9BB8-2C89CDED3E58}"/>
          </ac:spMkLst>
        </pc:spChg>
        <pc:grpChg chg="add mod">
          <ac:chgData name="Nikhil Ojha" userId="64c3c7f7-6dcc-45db-8b3f-ccf64199c614" providerId="ADAL" clId="{A764746F-4BF7-4F7E-B2E2-B5610CB5A22C}" dt="2023-09-05T08:10:43.011" v="221" actId="1076"/>
          <ac:grpSpMkLst>
            <pc:docMk/>
            <pc:sldMk cId="459019417" sldId="260"/>
            <ac:grpSpMk id="20" creationId="{A5266516-F941-78EF-887E-31B9D025F145}"/>
          </ac:grpSpMkLst>
        </pc:grpChg>
        <pc:grpChg chg="del">
          <ac:chgData name="Nikhil Ojha" userId="64c3c7f7-6dcc-45db-8b3f-ccf64199c614" providerId="ADAL" clId="{A764746F-4BF7-4F7E-B2E2-B5610CB5A22C}" dt="2023-09-05T07:57:10.597" v="32" actId="478"/>
          <ac:grpSpMkLst>
            <pc:docMk/>
            <pc:sldMk cId="459019417" sldId="260"/>
            <ac:grpSpMk id="1071" creationId="{AD7A311C-6EAE-ADA7-880B-A7183B79A327}"/>
          </ac:grpSpMkLst>
        </pc:grpChg>
        <pc:grpChg chg="del">
          <ac:chgData name="Nikhil Ojha" userId="64c3c7f7-6dcc-45db-8b3f-ccf64199c614" providerId="ADAL" clId="{A764746F-4BF7-4F7E-B2E2-B5610CB5A22C}" dt="2023-09-05T07:56:39.417" v="13" actId="478"/>
          <ac:grpSpMkLst>
            <pc:docMk/>
            <pc:sldMk cId="459019417" sldId="260"/>
            <ac:grpSpMk id="1117" creationId="{A487823E-CBFA-E865-9CA9-960B1AAAE561}"/>
          </ac:grpSpMkLst>
        </pc:grpChg>
        <pc:picChg chg="add mod">
          <ac:chgData name="Nikhil Ojha" userId="64c3c7f7-6dcc-45db-8b3f-ccf64199c614" providerId="ADAL" clId="{A764746F-4BF7-4F7E-B2E2-B5610CB5A22C}" dt="2023-09-05T08:12:15.896" v="302" actId="1035"/>
          <ac:picMkLst>
            <pc:docMk/>
            <pc:sldMk cId="459019417" sldId="260"/>
            <ac:picMk id="3" creationId="{B25EBB05-B1A3-C02A-D6AE-55031518BDF1}"/>
          </ac:picMkLst>
        </pc:picChg>
        <pc:picChg chg="add del">
          <ac:chgData name="Nikhil Ojha" userId="64c3c7f7-6dcc-45db-8b3f-ccf64199c614" providerId="ADAL" clId="{A764746F-4BF7-4F7E-B2E2-B5610CB5A22C}" dt="2023-09-05T07:56:24.514" v="12" actId="478"/>
          <ac:picMkLst>
            <pc:docMk/>
            <pc:sldMk cId="459019417" sldId="260"/>
            <ac:picMk id="5" creationId="{8144A19D-BC34-E79E-2353-F97133128BC8}"/>
          </ac:picMkLst>
        </pc:picChg>
        <pc:picChg chg="add mod">
          <ac:chgData name="Nikhil Ojha" userId="64c3c7f7-6dcc-45db-8b3f-ccf64199c614" providerId="ADAL" clId="{A764746F-4BF7-4F7E-B2E2-B5610CB5A22C}" dt="2023-09-05T08:10:04.385" v="213" actId="1076"/>
          <ac:picMkLst>
            <pc:docMk/>
            <pc:sldMk cId="459019417" sldId="260"/>
            <ac:picMk id="8" creationId="{6FF07296-9420-75F6-CF5E-95FD2F34B0E7}"/>
          </ac:picMkLst>
        </pc:picChg>
        <pc:picChg chg="add mod">
          <ac:chgData name="Nikhil Ojha" userId="64c3c7f7-6dcc-45db-8b3f-ccf64199c614" providerId="ADAL" clId="{A764746F-4BF7-4F7E-B2E2-B5610CB5A22C}" dt="2023-09-05T08:10:04.385" v="213" actId="1076"/>
          <ac:picMkLst>
            <pc:docMk/>
            <pc:sldMk cId="459019417" sldId="260"/>
            <ac:picMk id="9" creationId="{6CCE1593-25C7-CFFE-6953-F1B143890229}"/>
          </ac:picMkLst>
        </pc:picChg>
        <pc:picChg chg="mod">
          <ac:chgData name="Nikhil Ojha" userId="64c3c7f7-6dcc-45db-8b3f-ccf64199c614" providerId="ADAL" clId="{A764746F-4BF7-4F7E-B2E2-B5610CB5A22C}" dt="2023-09-05T08:11:19.120" v="229" actId="1076"/>
          <ac:picMkLst>
            <pc:docMk/>
            <pc:sldMk cId="459019417" sldId="260"/>
            <ac:picMk id="13" creationId="{E117F22F-0191-57EF-3DF8-25B3A437E001}"/>
          </ac:picMkLst>
        </pc:picChg>
        <pc:picChg chg="del">
          <ac:chgData name="Nikhil Ojha" userId="64c3c7f7-6dcc-45db-8b3f-ccf64199c614" providerId="ADAL" clId="{A764746F-4BF7-4F7E-B2E2-B5610CB5A22C}" dt="2023-09-05T07:56:23.547" v="11" actId="478"/>
          <ac:picMkLst>
            <pc:docMk/>
            <pc:sldMk cId="459019417" sldId="260"/>
            <ac:picMk id="15" creationId="{7E7F10ED-346F-5FD2-A38B-65ED6A222C50}"/>
          </ac:picMkLst>
        </pc:picChg>
        <pc:picChg chg="mod">
          <ac:chgData name="Nikhil Ojha" userId="64c3c7f7-6dcc-45db-8b3f-ccf64199c614" providerId="ADAL" clId="{A764746F-4BF7-4F7E-B2E2-B5610CB5A22C}" dt="2023-09-05T08:11:42.732" v="237" actId="1036"/>
          <ac:picMkLst>
            <pc:docMk/>
            <pc:sldMk cId="459019417" sldId="260"/>
            <ac:picMk id="19" creationId="{FF28C39B-5309-F40A-F92A-4D7154E1E389}"/>
          </ac:picMkLst>
        </pc:picChg>
        <pc:picChg chg="del">
          <ac:chgData name="Nikhil Ojha" userId="64c3c7f7-6dcc-45db-8b3f-ccf64199c614" providerId="ADAL" clId="{A764746F-4BF7-4F7E-B2E2-B5610CB5A22C}" dt="2023-09-05T07:56:52.834" v="22" actId="478"/>
          <ac:picMkLst>
            <pc:docMk/>
            <pc:sldMk cId="459019417" sldId="260"/>
            <ac:picMk id="23" creationId="{144B97E1-CE5C-9F07-E87A-5F67C844C1D1}"/>
          </ac:picMkLst>
        </pc:picChg>
        <pc:picChg chg="del mod">
          <ac:chgData name="Nikhil Ojha" userId="64c3c7f7-6dcc-45db-8b3f-ccf64199c614" providerId="ADAL" clId="{A764746F-4BF7-4F7E-B2E2-B5610CB5A22C}" dt="2023-09-05T08:07:07.969" v="172" actId="478"/>
          <ac:picMkLst>
            <pc:docMk/>
            <pc:sldMk cId="459019417" sldId="260"/>
            <ac:picMk id="46" creationId="{80D64FE2-3E4A-E591-EDF2-3E8E93356331}"/>
          </ac:picMkLst>
        </pc:picChg>
        <pc:picChg chg="mod">
          <ac:chgData name="Nikhil Ojha" userId="64c3c7f7-6dcc-45db-8b3f-ccf64199c614" providerId="ADAL" clId="{A764746F-4BF7-4F7E-B2E2-B5610CB5A22C}" dt="2023-09-05T08:10:04.385" v="213" actId="1076"/>
          <ac:picMkLst>
            <pc:docMk/>
            <pc:sldMk cId="459019417" sldId="260"/>
            <ac:picMk id="48" creationId="{D894303B-284F-343A-1FA6-7BC585BF2F13}"/>
          </ac:picMkLst>
        </pc:picChg>
        <pc:picChg chg="del mod">
          <ac:chgData name="Nikhil Ojha" userId="64c3c7f7-6dcc-45db-8b3f-ccf64199c614" providerId="ADAL" clId="{A764746F-4BF7-4F7E-B2E2-B5610CB5A22C}" dt="2023-09-05T07:59:46.777" v="117" actId="478"/>
          <ac:picMkLst>
            <pc:docMk/>
            <pc:sldMk cId="459019417" sldId="260"/>
            <ac:picMk id="49" creationId="{542A9019-1AEF-D5D2-5C73-B0DA28839F6F}"/>
          </ac:picMkLst>
        </pc:picChg>
        <pc:picChg chg="del mod">
          <ac:chgData name="Nikhil Ojha" userId="64c3c7f7-6dcc-45db-8b3f-ccf64199c614" providerId="ADAL" clId="{A764746F-4BF7-4F7E-B2E2-B5610CB5A22C}" dt="2023-09-05T08:06:36.112" v="164" actId="478"/>
          <ac:picMkLst>
            <pc:docMk/>
            <pc:sldMk cId="459019417" sldId="260"/>
            <ac:picMk id="51" creationId="{FF932270-5B03-A737-AAC8-75EE26DA2130}"/>
          </ac:picMkLst>
        </pc:picChg>
        <pc:picChg chg="mod">
          <ac:chgData name="Nikhil Ojha" userId="64c3c7f7-6dcc-45db-8b3f-ccf64199c614" providerId="ADAL" clId="{A764746F-4BF7-4F7E-B2E2-B5610CB5A22C}" dt="2023-09-05T08:11:49.349" v="243" actId="1035"/>
          <ac:picMkLst>
            <pc:docMk/>
            <pc:sldMk cId="459019417" sldId="260"/>
            <ac:picMk id="55" creationId="{2E61B3D5-EEB2-9053-C093-373BA8DA3782}"/>
          </ac:picMkLst>
        </pc:picChg>
        <pc:picChg chg="mod">
          <ac:chgData name="Nikhil Ojha" userId="64c3c7f7-6dcc-45db-8b3f-ccf64199c614" providerId="ADAL" clId="{A764746F-4BF7-4F7E-B2E2-B5610CB5A22C}" dt="2023-09-05T08:11:49.349" v="243" actId="1035"/>
          <ac:picMkLst>
            <pc:docMk/>
            <pc:sldMk cId="459019417" sldId="260"/>
            <ac:picMk id="57" creationId="{51768049-FC86-911B-443A-8B18D9FAC2CA}"/>
          </ac:picMkLst>
        </pc:picChg>
        <pc:picChg chg="mod">
          <ac:chgData name="Nikhil Ojha" userId="64c3c7f7-6dcc-45db-8b3f-ccf64199c614" providerId="ADAL" clId="{A764746F-4BF7-4F7E-B2E2-B5610CB5A22C}" dt="2023-09-05T08:12:15.896" v="302" actId="1035"/>
          <ac:picMkLst>
            <pc:docMk/>
            <pc:sldMk cId="459019417" sldId="260"/>
            <ac:picMk id="1024" creationId="{5F9CA740-B392-1AD9-AE17-17FBCA26908A}"/>
          </ac:picMkLst>
        </pc:picChg>
        <pc:picChg chg="mod">
          <ac:chgData name="Nikhil Ojha" userId="64c3c7f7-6dcc-45db-8b3f-ccf64199c614" providerId="ADAL" clId="{A764746F-4BF7-4F7E-B2E2-B5610CB5A22C}" dt="2023-09-05T08:11:42.732" v="237" actId="1036"/>
          <ac:picMkLst>
            <pc:docMk/>
            <pc:sldMk cId="459019417" sldId="260"/>
            <ac:picMk id="1026" creationId="{D200E93B-BB80-F913-9031-65C64D70F8C3}"/>
          </ac:picMkLst>
        </pc:picChg>
        <pc:picChg chg="del mod">
          <ac:chgData name="Nikhil Ojha" userId="64c3c7f7-6dcc-45db-8b3f-ccf64199c614" providerId="ADAL" clId="{A764746F-4BF7-4F7E-B2E2-B5610CB5A22C}" dt="2023-09-05T07:58:55.869" v="76" actId="478"/>
          <ac:picMkLst>
            <pc:docMk/>
            <pc:sldMk cId="459019417" sldId="260"/>
            <ac:picMk id="1027" creationId="{47115CDC-1220-C7DC-9C3B-27ED9CC3B0D8}"/>
          </ac:picMkLst>
        </pc:picChg>
        <pc:picChg chg="mod">
          <ac:chgData name="Nikhil Ojha" userId="64c3c7f7-6dcc-45db-8b3f-ccf64199c614" providerId="ADAL" clId="{A764746F-4BF7-4F7E-B2E2-B5610CB5A22C}" dt="2023-09-05T08:11:42.732" v="237" actId="1036"/>
          <ac:picMkLst>
            <pc:docMk/>
            <pc:sldMk cId="459019417" sldId="260"/>
            <ac:picMk id="1030" creationId="{85A02BA1-E18F-1170-6759-CC3A2F8E242F}"/>
          </ac:picMkLst>
        </pc:picChg>
        <pc:picChg chg="mod">
          <ac:chgData name="Nikhil Ojha" userId="64c3c7f7-6dcc-45db-8b3f-ccf64199c614" providerId="ADAL" clId="{A764746F-4BF7-4F7E-B2E2-B5610CB5A22C}" dt="2023-09-05T08:12:15.896" v="302" actId="1035"/>
          <ac:picMkLst>
            <pc:docMk/>
            <pc:sldMk cId="459019417" sldId="260"/>
            <ac:picMk id="1033" creationId="{2443ED8F-E2E2-9192-931D-5A818F855616}"/>
          </ac:picMkLst>
        </pc:picChg>
        <pc:picChg chg="mod">
          <ac:chgData name="Nikhil Ojha" userId="64c3c7f7-6dcc-45db-8b3f-ccf64199c614" providerId="ADAL" clId="{A764746F-4BF7-4F7E-B2E2-B5610CB5A22C}" dt="2023-09-05T08:12:15.896" v="302" actId="1035"/>
          <ac:picMkLst>
            <pc:docMk/>
            <pc:sldMk cId="459019417" sldId="260"/>
            <ac:picMk id="1035" creationId="{C8EFCB1C-7A1A-D799-B809-0FCA78038740}"/>
          </ac:picMkLst>
        </pc:picChg>
        <pc:picChg chg="del">
          <ac:chgData name="Nikhil Ojha" userId="64c3c7f7-6dcc-45db-8b3f-ccf64199c614" providerId="ADAL" clId="{A764746F-4BF7-4F7E-B2E2-B5610CB5A22C}" dt="2023-09-05T07:56:40.663" v="14" actId="478"/>
          <ac:picMkLst>
            <pc:docMk/>
            <pc:sldMk cId="459019417" sldId="260"/>
            <ac:picMk id="1039" creationId="{3FF3294D-604A-BB64-819F-14A4A5316CCF}"/>
          </ac:picMkLst>
        </pc:picChg>
        <pc:picChg chg="del">
          <ac:chgData name="Nikhil Ojha" userId="64c3c7f7-6dcc-45db-8b3f-ccf64199c614" providerId="ADAL" clId="{A764746F-4BF7-4F7E-B2E2-B5610CB5A22C}" dt="2023-09-05T07:56:41.739" v="15" actId="478"/>
          <ac:picMkLst>
            <pc:docMk/>
            <pc:sldMk cId="459019417" sldId="260"/>
            <ac:picMk id="1048" creationId="{3772766A-AD01-B18F-370C-14E5AED6E0BA}"/>
          </ac:picMkLst>
        </pc:picChg>
        <pc:picChg chg="del">
          <ac:chgData name="Nikhil Ojha" userId="64c3c7f7-6dcc-45db-8b3f-ccf64199c614" providerId="ADAL" clId="{A764746F-4BF7-4F7E-B2E2-B5610CB5A22C}" dt="2023-09-05T07:57:13.857" v="35" actId="478"/>
          <ac:picMkLst>
            <pc:docMk/>
            <pc:sldMk cId="459019417" sldId="260"/>
            <ac:picMk id="1057" creationId="{EABF11EE-015D-C505-31FF-BA954C0A8C55}"/>
          </ac:picMkLst>
        </pc:picChg>
        <pc:picChg chg="del">
          <ac:chgData name="Nikhil Ojha" userId="64c3c7f7-6dcc-45db-8b3f-ccf64199c614" providerId="ADAL" clId="{A764746F-4BF7-4F7E-B2E2-B5610CB5A22C}" dt="2023-09-05T07:57:20.177" v="41" actId="478"/>
          <ac:picMkLst>
            <pc:docMk/>
            <pc:sldMk cId="459019417" sldId="260"/>
            <ac:picMk id="1061" creationId="{A0E1F591-7D79-D429-F741-F2FF631FEEDC}"/>
          </ac:picMkLst>
        </pc:picChg>
        <pc:picChg chg="del">
          <ac:chgData name="Nikhil Ojha" userId="64c3c7f7-6dcc-45db-8b3f-ccf64199c614" providerId="ADAL" clId="{A764746F-4BF7-4F7E-B2E2-B5610CB5A22C}" dt="2023-09-05T07:57:14.541" v="36" actId="478"/>
          <ac:picMkLst>
            <pc:docMk/>
            <pc:sldMk cId="459019417" sldId="260"/>
            <ac:picMk id="1064" creationId="{2A99B3CC-EF56-8033-4457-781AC06C1AED}"/>
          </ac:picMkLst>
        </pc:picChg>
        <pc:picChg chg="del">
          <ac:chgData name="Nikhil Ojha" userId="64c3c7f7-6dcc-45db-8b3f-ccf64199c614" providerId="ADAL" clId="{A764746F-4BF7-4F7E-B2E2-B5610CB5A22C}" dt="2023-09-05T07:57:15.402" v="37" actId="478"/>
          <ac:picMkLst>
            <pc:docMk/>
            <pc:sldMk cId="459019417" sldId="260"/>
            <ac:picMk id="1101" creationId="{A377081B-E187-78CC-8602-3AFC0BAA20AF}"/>
          </ac:picMkLst>
        </pc:picChg>
        <pc:picChg chg="del">
          <ac:chgData name="Nikhil Ojha" userId="64c3c7f7-6dcc-45db-8b3f-ccf64199c614" providerId="ADAL" clId="{A764746F-4BF7-4F7E-B2E2-B5610CB5A22C}" dt="2023-09-05T07:57:20.177" v="41" actId="478"/>
          <ac:picMkLst>
            <pc:docMk/>
            <pc:sldMk cId="459019417" sldId="260"/>
            <ac:picMk id="1104" creationId="{54275D87-2E11-5C2F-FA67-FB9E0136CB5F}"/>
          </ac:picMkLst>
        </pc:picChg>
        <pc:picChg chg="del">
          <ac:chgData name="Nikhil Ojha" userId="64c3c7f7-6dcc-45db-8b3f-ccf64199c614" providerId="ADAL" clId="{A764746F-4BF7-4F7E-B2E2-B5610CB5A22C}" dt="2023-09-05T07:57:03.929" v="28" actId="478"/>
          <ac:picMkLst>
            <pc:docMk/>
            <pc:sldMk cId="459019417" sldId="260"/>
            <ac:picMk id="1133" creationId="{F719B669-B4DA-AF2A-9937-2E82F585DFDB}"/>
          </ac:picMkLst>
        </pc:picChg>
        <pc:picChg chg="del">
          <ac:chgData name="Nikhil Ojha" userId="64c3c7f7-6dcc-45db-8b3f-ccf64199c614" providerId="ADAL" clId="{A764746F-4BF7-4F7E-B2E2-B5610CB5A22C}" dt="2023-09-05T07:57:05.723" v="30" actId="478"/>
          <ac:picMkLst>
            <pc:docMk/>
            <pc:sldMk cId="459019417" sldId="260"/>
            <ac:picMk id="1134" creationId="{EBFF82F7-9C26-62EE-0107-DA7B0FB2E1BE}"/>
          </ac:picMkLst>
        </pc:picChg>
        <pc:picChg chg="del">
          <ac:chgData name="Nikhil Ojha" userId="64c3c7f7-6dcc-45db-8b3f-ccf64199c614" providerId="ADAL" clId="{A764746F-4BF7-4F7E-B2E2-B5610CB5A22C}" dt="2023-09-05T07:57:16.096" v="38" actId="478"/>
          <ac:picMkLst>
            <pc:docMk/>
            <pc:sldMk cId="459019417" sldId="260"/>
            <ac:picMk id="1152" creationId="{D3208CBC-9E30-F42F-B11D-9DE8301239AF}"/>
          </ac:picMkLst>
        </pc:picChg>
        <pc:cxnChg chg="del mod">
          <ac:chgData name="Nikhil Ojha" userId="64c3c7f7-6dcc-45db-8b3f-ccf64199c614" providerId="ADAL" clId="{A764746F-4BF7-4F7E-B2E2-B5610CB5A22C}" dt="2023-09-05T07:56:48.634" v="19" actId="478"/>
          <ac:cxnSpMkLst>
            <pc:docMk/>
            <pc:sldMk cId="459019417" sldId="260"/>
            <ac:cxnSpMk id="24" creationId="{A04146C5-4EB2-D7DC-1EA0-67EAA3E88059}"/>
          </ac:cxnSpMkLst>
        </pc:cxnChg>
        <pc:cxnChg chg="add mod">
          <ac:chgData name="Nikhil Ojha" userId="64c3c7f7-6dcc-45db-8b3f-ccf64199c614" providerId="ADAL" clId="{A764746F-4BF7-4F7E-B2E2-B5610CB5A22C}" dt="2023-09-05T08:11:19.120" v="229" actId="1076"/>
          <ac:cxnSpMkLst>
            <pc:docMk/>
            <pc:sldMk cId="459019417" sldId="260"/>
            <ac:cxnSpMk id="27" creationId="{532B0AE1-D334-5A8B-C323-254966B3BDF7}"/>
          </ac:cxnSpMkLst>
        </pc:cxnChg>
        <pc:cxnChg chg="mod">
          <ac:chgData name="Nikhil Ojha" userId="64c3c7f7-6dcc-45db-8b3f-ccf64199c614" providerId="ADAL" clId="{A764746F-4BF7-4F7E-B2E2-B5610CB5A22C}" dt="2023-09-05T08:11:49.349" v="243" actId="1035"/>
          <ac:cxnSpMkLst>
            <pc:docMk/>
            <pc:sldMk cId="459019417" sldId="260"/>
            <ac:cxnSpMk id="29" creationId="{C112AD6C-6950-9E2B-ED9C-3CC315FAFE22}"/>
          </ac:cxnSpMkLst>
        </pc:cxnChg>
        <pc:cxnChg chg="add mod">
          <ac:chgData name="Nikhil Ojha" userId="64c3c7f7-6dcc-45db-8b3f-ccf64199c614" providerId="ADAL" clId="{A764746F-4BF7-4F7E-B2E2-B5610CB5A22C}" dt="2023-09-05T08:11:42.732" v="237" actId="1036"/>
          <ac:cxnSpMkLst>
            <pc:docMk/>
            <pc:sldMk cId="459019417" sldId="260"/>
            <ac:cxnSpMk id="33" creationId="{70461B14-6BC7-BA5D-C900-989F372D5C96}"/>
          </ac:cxnSpMkLst>
        </pc:cxnChg>
        <pc:cxnChg chg="del mod">
          <ac:chgData name="Nikhil Ojha" userId="64c3c7f7-6dcc-45db-8b3f-ccf64199c614" providerId="ADAL" clId="{A764746F-4BF7-4F7E-B2E2-B5610CB5A22C}" dt="2023-09-05T08:10:45.492" v="222" actId="478"/>
          <ac:cxnSpMkLst>
            <pc:docMk/>
            <pc:sldMk cId="459019417" sldId="260"/>
            <ac:cxnSpMk id="37" creationId="{0FB1F565-F134-7E5D-463A-2AC940C362DE}"/>
          </ac:cxnSpMkLst>
        </pc:cxnChg>
        <pc:cxnChg chg="add mod">
          <ac:chgData name="Nikhil Ojha" userId="64c3c7f7-6dcc-45db-8b3f-ccf64199c614" providerId="ADAL" clId="{A764746F-4BF7-4F7E-B2E2-B5610CB5A22C}" dt="2023-09-05T08:12:37.771" v="305" actId="14100"/>
          <ac:cxnSpMkLst>
            <pc:docMk/>
            <pc:sldMk cId="459019417" sldId="260"/>
            <ac:cxnSpMk id="40" creationId="{65176503-A184-2DA6-56B5-0A0C971E2395}"/>
          </ac:cxnSpMkLst>
        </pc:cxnChg>
        <pc:cxnChg chg="del mod">
          <ac:chgData name="Nikhil Ojha" userId="64c3c7f7-6dcc-45db-8b3f-ccf64199c614" providerId="ADAL" clId="{A764746F-4BF7-4F7E-B2E2-B5610CB5A22C}" dt="2023-09-05T07:57:33.569" v="46" actId="478"/>
          <ac:cxnSpMkLst>
            <pc:docMk/>
            <pc:sldMk cId="459019417" sldId="260"/>
            <ac:cxnSpMk id="1052" creationId="{D1389746-57D2-6FD3-5524-54DDBFCA4187}"/>
          </ac:cxnSpMkLst>
        </pc:cxnChg>
        <pc:cxnChg chg="mod">
          <ac:chgData name="Nikhil Ojha" userId="64c3c7f7-6dcc-45db-8b3f-ccf64199c614" providerId="ADAL" clId="{A764746F-4BF7-4F7E-B2E2-B5610CB5A22C}" dt="2023-09-05T08:12:15.896" v="302" actId="1035"/>
          <ac:cxnSpMkLst>
            <pc:docMk/>
            <pc:sldMk cId="459019417" sldId="260"/>
            <ac:cxnSpMk id="1065" creationId="{23CD81DD-2CAB-3F8E-FF6B-34F3BF19D6A1}"/>
          </ac:cxnSpMkLst>
        </pc:cxnChg>
        <pc:cxnChg chg="del mod">
          <ac:chgData name="Nikhil Ojha" userId="64c3c7f7-6dcc-45db-8b3f-ccf64199c614" providerId="ADAL" clId="{A764746F-4BF7-4F7E-B2E2-B5610CB5A22C}" dt="2023-09-05T07:57:09.117" v="31" actId="478"/>
          <ac:cxnSpMkLst>
            <pc:docMk/>
            <pc:sldMk cId="459019417" sldId="260"/>
            <ac:cxnSpMk id="1075" creationId="{CCB3F42F-4490-BE90-5FE6-6995056A9269}"/>
          </ac:cxnSpMkLst>
        </pc:cxnChg>
        <pc:cxnChg chg="del">
          <ac:chgData name="Nikhil Ojha" userId="64c3c7f7-6dcc-45db-8b3f-ccf64199c614" providerId="ADAL" clId="{A764746F-4BF7-4F7E-B2E2-B5610CB5A22C}" dt="2023-09-05T07:57:13.132" v="34" actId="478"/>
          <ac:cxnSpMkLst>
            <pc:docMk/>
            <pc:sldMk cId="459019417" sldId="260"/>
            <ac:cxnSpMk id="1077" creationId="{8565FAD3-3C4A-7258-2664-8FF655D1FC04}"/>
          </ac:cxnSpMkLst>
        </pc:cxnChg>
        <pc:cxnChg chg="del mod">
          <ac:chgData name="Nikhil Ojha" userId="64c3c7f7-6dcc-45db-8b3f-ccf64199c614" providerId="ADAL" clId="{A764746F-4BF7-4F7E-B2E2-B5610CB5A22C}" dt="2023-09-05T07:56:58.079" v="25" actId="478"/>
          <ac:cxnSpMkLst>
            <pc:docMk/>
            <pc:sldMk cId="459019417" sldId="260"/>
            <ac:cxnSpMk id="1079" creationId="{CFF3C141-D145-34EC-AD96-728402CFF681}"/>
          </ac:cxnSpMkLst>
        </pc:cxnChg>
        <pc:cxnChg chg="del mod">
          <ac:chgData name="Nikhil Ojha" userId="64c3c7f7-6dcc-45db-8b3f-ccf64199c614" providerId="ADAL" clId="{A764746F-4BF7-4F7E-B2E2-B5610CB5A22C}" dt="2023-09-05T07:56:59.343" v="26" actId="478"/>
          <ac:cxnSpMkLst>
            <pc:docMk/>
            <pc:sldMk cId="459019417" sldId="260"/>
            <ac:cxnSpMk id="1127" creationId="{78C3E662-C5AC-7C42-FE3D-B410639C97CE}"/>
          </ac:cxnSpMkLst>
        </pc:cxnChg>
        <pc:cxnChg chg="del mod">
          <ac:chgData name="Nikhil Ojha" userId="64c3c7f7-6dcc-45db-8b3f-ccf64199c614" providerId="ADAL" clId="{A764746F-4BF7-4F7E-B2E2-B5610CB5A22C}" dt="2023-09-05T07:56:42.553" v="16" actId="478"/>
          <ac:cxnSpMkLst>
            <pc:docMk/>
            <pc:sldMk cId="459019417" sldId="260"/>
            <ac:cxnSpMk id="1135" creationId="{2C188886-52D9-B609-16B8-85234847ECA0}"/>
          </ac:cxnSpMkLst>
        </pc:cxnChg>
        <pc:cxnChg chg="del mod">
          <ac:chgData name="Nikhil Ojha" userId="64c3c7f7-6dcc-45db-8b3f-ccf64199c614" providerId="ADAL" clId="{A764746F-4BF7-4F7E-B2E2-B5610CB5A22C}" dt="2023-09-05T07:57:02.223" v="27" actId="478"/>
          <ac:cxnSpMkLst>
            <pc:docMk/>
            <pc:sldMk cId="459019417" sldId="260"/>
            <ac:cxnSpMk id="1139" creationId="{373ECBC9-F011-C200-2ED3-CDF744830F2E}"/>
          </ac:cxnSpMkLst>
        </pc:cxnChg>
        <pc:cxnChg chg="del mod">
          <ac:chgData name="Nikhil Ojha" userId="64c3c7f7-6dcc-45db-8b3f-ccf64199c614" providerId="ADAL" clId="{A764746F-4BF7-4F7E-B2E2-B5610CB5A22C}" dt="2023-09-05T07:57:04.636" v="29" actId="478"/>
          <ac:cxnSpMkLst>
            <pc:docMk/>
            <pc:sldMk cId="459019417" sldId="260"/>
            <ac:cxnSpMk id="1142" creationId="{FEF2A4AA-88FD-79A2-D4AD-F5268D665F03}"/>
          </ac:cxnSpMkLst>
        </pc:cxnChg>
      </pc:sldChg>
    </pc:docChg>
  </pc:docChgLst>
  <pc:docChgLst>
    <pc:chgData name="Sirish, Sidharth" userId="d5b71286-5623-4efd-9892-703adf48426d" providerId="ADAL" clId="{3524285A-14F3-4823-8E8B-C9A8EDEB2778}"/>
    <pc:docChg chg="undo custSel modSld">
      <pc:chgData name="Sirish, Sidharth" userId="d5b71286-5623-4efd-9892-703adf48426d" providerId="ADAL" clId="{3524285A-14F3-4823-8E8B-C9A8EDEB2778}" dt="2023-11-28T14:13:11.792" v="75" actId="1076"/>
      <pc:docMkLst>
        <pc:docMk/>
      </pc:docMkLst>
      <pc:sldChg chg="addSp modSp mod setBg chgLayout">
        <pc:chgData name="Sirish, Sidharth" userId="d5b71286-5623-4efd-9892-703adf48426d" providerId="ADAL" clId="{3524285A-14F3-4823-8E8B-C9A8EDEB2778}" dt="2023-11-28T14:13:11.792" v="75" actId="1076"/>
        <pc:sldMkLst>
          <pc:docMk/>
          <pc:sldMk cId="3522875520" sldId="2147480717"/>
        </pc:sldMkLst>
        <pc:spChg chg="mod ord">
          <ac:chgData name="Sirish, Sidharth" userId="d5b71286-5623-4efd-9892-703adf48426d" providerId="ADAL" clId="{3524285A-14F3-4823-8E8B-C9A8EDEB2778}" dt="2023-11-28T14:13:01.893" v="74" actId="26606"/>
          <ac:spMkLst>
            <pc:docMk/>
            <pc:sldMk cId="3522875520" sldId="2147480717"/>
            <ac:spMk id="2" creationId="{3B278E82-3097-DA2E-FA1C-99C2DC8F9FEA}"/>
          </ac:spMkLst>
        </pc:spChg>
        <pc:spChg chg="mod ord">
          <ac:chgData name="Sirish, Sidharth" userId="d5b71286-5623-4efd-9892-703adf48426d" providerId="ADAL" clId="{3524285A-14F3-4823-8E8B-C9A8EDEB2778}" dt="2023-11-28T14:13:01.893" v="74" actId="26606"/>
          <ac:spMkLst>
            <pc:docMk/>
            <pc:sldMk cId="3522875520" sldId="2147480717"/>
            <ac:spMk id="3" creationId="{EBB8C94B-6D15-A652-615F-D3B285F73138}"/>
          </ac:spMkLst>
        </pc:spChg>
        <pc:spChg chg="add">
          <ac:chgData name="Sirish, Sidharth" userId="d5b71286-5623-4efd-9892-703adf48426d" providerId="ADAL" clId="{3524285A-14F3-4823-8E8B-C9A8EDEB2778}" dt="2023-11-28T14:13:01.893" v="74" actId="26606"/>
          <ac:spMkLst>
            <pc:docMk/>
            <pc:sldMk cId="3522875520" sldId="2147480717"/>
            <ac:spMk id="10" creationId="{A8384FB5-9ADC-4DDC-881B-597D56F5B15D}"/>
          </ac:spMkLst>
        </pc:spChg>
        <pc:spChg chg="add">
          <ac:chgData name="Sirish, Sidharth" userId="d5b71286-5623-4efd-9892-703adf48426d" providerId="ADAL" clId="{3524285A-14F3-4823-8E8B-C9A8EDEB2778}" dt="2023-11-28T14:13:01.893" v="74" actId="26606"/>
          <ac:spMkLst>
            <pc:docMk/>
            <pc:sldMk cId="3522875520" sldId="2147480717"/>
            <ac:spMk id="12" creationId="{1199E1B1-A8C0-4FE8-A5A8-1CB41D69F857}"/>
          </ac:spMkLst>
        </pc:spChg>
        <pc:spChg chg="add">
          <ac:chgData name="Sirish, Sidharth" userId="d5b71286-5623-4efd-9892-703adf48426d" providerId="ADAL" clId="{3524285A-14F3-4823-8E8B-C9A8EDEB2778}" dt="2023-11-28T14:13:01.893" v="74" actId="26606"/>
          <ac:spMkLst>
            <pc:docMk/>
            <pc:sldMk cId="3522875520" sldId="2147480717"/>
            <ac:spMk id="14" creationId="{84A8DE83-DE75-4B41-9DB4-A7EC0B0DEC0B}"/>
          </ac:spMkLst>
        </pc:spChg>
        <pc:spChg chg="add">
          <ac:chgData name="Sirish, Sidharth" userId="d5b71286-5623-4efd-9892-703adf48426d" providerId="ADAL" clId="{3524285A-14F3-4823-8E8B-C9A8EDEB2778}" dt="2023-11-28T14:13:01.893" v="74" actId="26606"/>
          <ac:spMkLst>
            <pc:docMk/>
            <pc:sldMk cId="3522875520" sldId="2147480717"/>
            <ac:spMk id="16" creationId="{A7009A0A-BEF5-4EAC-AF15-E4F9F002E239}"/>
          </ac:spMkLst>
        </pc:spChg>
        <pc:picChg chg="mod">
          <ac:chgData name="Sirish, Sidharth" userId="d5b71286-5623-4efd-9892-703adf48426d" providerId="ADAL" clId="{3524285A-14F3-4823-8E8B-C9A8EDEB2778}" dt="2023-11-28T14:13:11.792" v="75" actId="1076"/>
          <ac:picMkLst>
            <pc:docMk/>
            <pc:sldMk cId="3522875520" sldId="2147480717"/>
            <ac:picMk id="5" creationId="{ED85AD6C-8F51-60A9-8A09-82C924C539B7}"/>
          </ac:picMkLst>
        </pc:picChg>
      </pc:sldChg>
      <pc:sldChg chg="addSp delSp modSp mod setBg modClrScheme addAnim delAnim setClrOvrMap chgLayout">
        <pc:chgData name="Sirish, Sidharth" userId="d5b71286-5623-4efd-9892-703adf48426d" providerId="ADAL" clId="{3524285A-14F3-4823-8E8B-C9A8EDEB2778}" dt="2023-11-28T14:12:45.409" v="71" actId="1076"/>
        <pc:sldMkLst>
          <pc:docMk/>
          <pc:sldMk cId="2535166851" sldId="2147480718"/>
        </pc:sldMkLst>
        <pc:spChg chg="add mod ord">
          <ac:chgData name="Sirish, Sidharth" userId="d5b71286-5623-4efd-9892-703adf48426d" providerId="ADAL" clId="{3524285A-14F3-4823-8E8B-C9A8EDEB2778}" dt="2023-11-28T14:12:41.501" v="70" actId="20577"/>
          <ac:spMkLst>
            <pc:docMk/>
            <pc:sldMk cId="2535166851" sldId="2147480718"/>
            <ac:spMk id="2" creationId="{58BB2FC1-8F7C-4C58-67C7-FE3C66BD7BB4}"/>
          </ac:spMkLst>
        </pc:spChg>
        <pc:spChg chg="mod ord">
          <ac:chgData name="Sirish, Sidharth" userId="d5b71286-5623-4efd-9892-703adf48426d" providerId="ADAL" clId="{3524285A-14F3-4823-8E8B-C9A8EDEB2778}" dt="2023-11-28T14:12:05.109" v="21" actId="26606"/>
          <ac:spMkLst>
            <pc:docMk/>
            <pc:sldMk cId="2535166851" sldId="2147480718"/>
            <ac:spMk id="3" creationId="{C8A1203C-8844-7585-8664-BFFB25F80936}"/>
          </ac:spMkLst>
        </pc:spChg>
        <pc:spChg chg="del">
          <ac:chgData name="Sirish, Sidharth" userId="d5b71286-5623-4efd-9892-703adf48426d" providerId="ADAL" clId="{3524285A-14F3-4823-8E8B-C9A8EDEB2778}" dt="2023-11-28T14:11:10.812" v="0" actId="478"/>
          <ac:spMkLst>
            <pc:docMk/>
            <pc:sldMk cId="2535166851" sldId="2147480718"/>
            <ac:spMk id="4" creationId="{2C6CE5BE-5F67-1C36-A616-12A65C9A915C}"/>
          </ac:spMkLst>
        </pc:spChg>
        <pc:spChg chg="add del">
          <ac:chgData name="Sirish, Sidharth" userId="d5b71286-5623-4efd-9892-703adf48426d" providerId="ADAL" clId="{3524285A-14F3-4823-8E8B-C9A8EDEB2778}" dt="2023-11-28T14:11:43.972" v="3" actId="26606"/>
          <ac:spMkLst>
            <pc:docMk/>
            <pc:sldMk cId="2535166851" sldId="2147480718"/>
            <ac:spMk id="11" creationId="{A3363022-C969-41E9-8EB2-E4C94908C1FA}"/>
          </ac:spMkLst>
        </pc:spChg>
        <pc:spChg chg="add del">
          <ac:chgData name="Sirish, Sidharth" userId="d5b71286-5623-4efd-9892-703adf48426d" providerId="ADAL" clId="{3524285A-14F3-4823-8E8B-C9A8EDEB2778}" dt="2023-11-28T14:11:43.972" v="3" actId="26606"/>
          <ac:spMkLst>
            <pc:docMk/>
            <pc:sldMk cId="2535166851" sldId="2147480718"/>
            <ac:spMk id="13" creationId="{8D1AD6B3-BE88-4CEB-BA17-790657CC4729}"/>
          </ac:spMkLst>
        </pc:spChg>
        <pc:spChg chg="add del">
          <ac:chgData name="Sirish, Sidharth" userId="d5b71286-5623-4efd-9892-703adf48426d" providerId="ADAL" clId="{3524285A-14F3-4823-8E8B-C9A8EDEB2778}" dt="2023-11-28T14:11:53.021" v="8" actId="26606"/>
          <ac:spMkLst>
            <pc:docMk/>
            <pc:sldMk cId="2535166851" sldId="2147480718"/>
            <ac:spMk id="17" creationId="{A7009A0A-BEF5-4EAC-AF15-E4F9F002E239}"/>
          </ac:spMkLst>
        </pc:spChg>
        <pc:spChg chg="add del">
          <ac:chgData name="Sirish, Sidharth" userId="d5b71286-5623-4efd-9892-703adf48426d" providerId="ADAL" clId="{3524285A-14F3-4823-8E8B-C9A8EDEB2778}" dt="2023-11-28T14:11:56.045" v="10" actId="26606"/>
          <ac:spMkLst>
            <pc:docMk/>
            <pc:sldMk cId="2535166851" sldId="2147480718"/>
            <ac:spMk id="18" creationId="{B81933D1-5615-42C7-9C0B-4EB7105CCE2D}"/>
          </ac:spMkLst>
        </pc:spChg>
        <pc:spChg chg="add del">
          <ac:chgData name="Sirish, Sidharth" userId="d5b71286-5623-4efd-9892-703adf48426d" providerId="ADAL" clId="{3524285A-14F3-4823-8E8B-C9A8EDEB2778}" dt="2023-11-28T14:11:45.635" v="6" actId="26606"/>
          <ac:spMkLst>
            <pc:docMk/>
            <pc:sldMk cId="2535166851" sldId="2147480718"/>
            <ac:spMk id="20" creationId="{71B2258F-86CA-4D4D-8270-BC05FCDEBFB3}"/>
          </ac:spMkLst>
        </pc:spChg>
        <pc:spChg chg="add del">
          <ac:chgData name="Sirish, Sidharth" userId="d5b71286-5623-4efd-9892-703adf48426d" providerId="ADAL" clId="{3524285A-14F3-4823-8E8B-C9A8EDEB2778}" dt="2023-11-28T14:11:53.021" v="8" actId="26606"/>
          <ac:spMkLst>
            <pc:docMk/>
            <pc:sldMk cId="2535166851" sldId="2147480718"/>
            <ac:spMk id="22" creationId="{A8384FB5-9ADC-4DDC-881B-597D56F5B15D}"/>
          </ac:spMkLst>
        </pc:spChg>
        <pc:spChg chg="add del">
          <ac:chgData name="Sirish, Sidharth" userId="d5b71286-5623-4efd-9892-703adf48426d" providerId="ADAL" clId="{3524285A-14F3-4823-8E8B-C9A8EDEB2778}" dt="2023-11-28T14:11:53.021" v="8" actId="26606"/>
          <ac:spMkLst>
            <pc:docMk/>
            <pc:sldMk cId="2535166851" sldId="2147480718"/>
            <ac:spMk id="23" creationId="{1199E1B1-A8C0-4FE8-A5A8-1CB41D69F857}"/>
          </ac:spMkLst>
        </pc:spChg>
        <pc:spChg chg="add del">
          <ac:chgData name="Sirish, Sidharth" userId="d5b71286-5623-4efd-9892-703adf48426d" providerId="ADAL" clId="{3524285A-14F3-4823-8E8B-C9A8EDEB2778}" dt="2023-11-28T14:11:53.021" v="8" actId="26606"/>
          <ac:spMkLst>
            <pc:docMk/>
            <pc:sldMk cId="2535166851" sldId="2147480718"/>
            <ac:spMk id="24" creationId="{84A8DE83-DE75-4B41-9DB4-A7EC0B0DEC0B}"/>
          </ac:spMkLst>
        </pc:spChg>
        <pc:spChg chg="add del">
          <ac:chgData name="Sirish, Sidharth" userId="d5b71286-5623-4efd-9892-703adf48426d" providerId="ADAL" clId="{3524285A-14F3-4823-8E8B-C9A8EDEB2778}" dt="2023-11-28T14:11:56.045" v="10" actId="26606"/>
          <ac:spMkLst>
            <pc:docMk/>
            <pc:sldMk cId="2535166851" sldId="2147480718"/>
            <ac:spMk id="26" creationId="{47942995-B07F-4636-9A06-C6A104B260A8}"/>
          </ac:spMkLst>
        </pc:spChg>
        <pc:spChg chg="add del">
          <ac:chgData name="Sirish, Sidharth" userId="d5b71286-5623-4efd-9892-703adf48426d" providerId="ADAL" clId="{3524285A-14F3-4823-8E8B-C9A8EDEB2778}" dt="2023-11-28T14:11:56.045" v="10" actId="26606"/>
          <ac:spMkLst>
            <pc:docMk/>
            <pc:sldMk cId="2535166851" sldId="2147480718"/>
            <ac:spMk id="29" creationId="{19C9EAEA-39D0-4B0E-A0EB-51E7B26740B1}"/>
          </ac:spMkLst>
        </pc:spChg>
        <pc:spChg chg="add del">
          <ac:chgData name="Sirish, Sidharth" userId="d5b71286-5623-4efd-9892-703adf48426d" providerId="ADAL" clId="{3524285A-14F3-4823-8E8B-C9A8EDEB2778}" dt="2023-11-28T14:11:57.023" v="12" actId="26606"/>
          <ac:spMkLst>
            <pc:docMk/>
            <pc:sldMk cId="2535166851" sldId="2147480718"/>
            <ac:spMk id="31" creationId="{19D32F93-50AC-4C46-A5DB-291C60DDB7BD}"/>
          </ac:spMkLst>
        </pc:spChg>
        <pc:spChg chg="add del">
          <ac:chgData name="Sirish, Sidharth" userId="d5b71286-5623-4efd-9892-703adf48426d" providerId="ADAL" clId="{3524285A-14F3-4823-8E8B-C9A8EDEB2778}" dt="2023-11-28T14:11:57.023" v="12" actId="26606"/>
          <ac:spMkLst>
            <pc:docMk/>
            <pc:sldMk cId="2535166851" sldId="2147480718"/>
            <ac:spMk id="32" creationId="{86FD7672-78BE-4D6F-A711-2CDB79B52DFF}"/>
          </ac:spMkLst>
        </pc:spChg>
        <pc:spChg chg="add del">
          <ac:chgData name="Sirish, Sidharth" userId="d5b71286-5623-4efd-9892-703adf48426d" providerId="ADAL" clId="{3524285A-14F3-4823-8E8B-C9A8EDEB2778}" dt="2023-11-28T14:11:57.023" v="12" actId="26606"/>
          <ac:spMkLst>
            <pc:docMk/>
            <pc:sldMk cId="2535166851" sldId="2147480718"/>
            <ac:spMk id="33" creationId="{827DC2C4-B485-428A-BF4A-472D2967F47F}"/>
          </ac:spMkLst>
        </pc:spChg>
        <pc:spChg chg="add del">
          <ac:chgData name="Sirish, Sidharth" userId="d5b71286-5623-4efd-9892-703adf48426d" providerId="ADAL" clId="{3524285A-14F3-4823-8E8B-C9A8EDEB2778}" dt="2023-11-28T14:11:57.023" v="12" actId="26606"/>
          <ac:spMkLst>
            <pc:docMk/>
            <pc:sldMk cId="2535166851" sldId="2147480718"/>
            <ac:spMk id="34" creationId="{4A62647B-1222-407C-8740-5A497612B1F5}"/>
          </ac:spMkLst>
        </pc:spChg>
        <pc:spChg chg="add del">
          <ac:chgData name="Sirish, Sidharth" userId="d5b71286-5623-4efd-9892-703adf48426d" providerId="ADAL" clId="{3524285A-14F3-4823-8E8B-C9A8EDEB2778}" dt="2023-11-28T14:11:58.987" v="14" actId="26606"/>
          <ac:spMkLst>
            <pc:docMk/>
            <pc:sldMk cId="2535166851" sldId="2147480718"/>
            <ac:spMk id="36" creationId="{0E91F5CA-B392-444C-88E3-BF5BAAEBDEB0}"/>
          </ac:spMkLst>
        </pc:spChg>
        <pc:spChg chg="add del">
          <ac:chgData name="Sirish, Sidharth" userId="d5b71286-5623-4efd-9892-703adf48426d" providerId="ADAL" clId="{3524285A-14F3-4823-8E8B-C9A8EDEB2778}" dt="2023-11-28T14:11:58.987" v="14" actId="26606"/>
          <ac:spMkLst>
            <pc:docMk/>
            <pc:sldMk cId="2535166851" sldId="2147480718"/>
            <ac:spMk id="37" creationId="{DFCA2118-59A2-4310-A4B2-F2CBA821E842}"/>
          </ac:spMkLst>
        </pc:spChg>
        <pc:spChg chg="add del">
          <ac:chgData name="Sirish, Sidharth" userId="d5b71286-5623-4efd-9892-703adf48426d" providerId="ADAL" clId="{3524285A-14F3-4823-8E8B-C9A8EDEB2778}" dt="2023-11-28T14:12:00.426" v="16" actId="26606"/>
          <ac:spMkLst>
            <pc:docMk/>
            <pc:sldMk cId="2535166851" sldId="2147480718"/>
            <ac:spMk id="39" creationId="{BA79A7CF-01AF-4178-9369-94E0C90EB046}"/>
          </ac:spMkLst>
        </pc:spChg>
        <pc:spChg chg="add del">
          <ac:chgData name="Sirish, Sidharth" userId="d5b71286-5623-4efd-9892-703adf48426d" providerId="ADAL" clId="{3524285A-14F3-4823-8E8B-C9A8EDEB2778}" dt="2023-11-28T14:12:00.426" v="16" actId="26606"/>
          <ac:spMkLst>
            <pc:docMk/>
            <pc:sldMk cId="2535166851" sldId="2147480718"/>
            <ac:spMk id="40" creationId="{99413ED5-9ED4-4772-BCE4-2BCAE6B12E35}"/>
          </ac:spMkLst>
        </pc:spChg>
        <pc:spChg chg="add del">
          <ac:chgData name="Sirish, Sidharth" userId="d5b71286-5623-4efd-9892-703adf48426d" providerId="ADAL" clId="{3524285A-14F3-4823-8E8B-C9A8EDEB2778}" dt="2023-11-28T14:12:00.426" v="16" actId="26606"/>
          <ac:spMkLst>
            <pc:docMk/>
            <pc:sldMk cId="2535166851" sldId="2147480718"/>
            <ac:spMk id="41" creationId="{04357C93-F0CB-4A1C-8F77-4E9063789819}"/>
          </ac:spMkLst>
        </pc:spChg>
        <pc:spChg chg="add del">
          <ac:chgData name="Sirish, Sidharth" userId="d5b71286-5623-4efd-9892-703adf48426d" providerId="ADAL" clId="{3524285A-14F3-4823-8E8B-C9A8EDEB2778}" dt="2023-11-28T14:12:00.426" v="16" actId="26606"/>
          <ac:spMkLst>
            <pc:docMk/>
            <pc:sldMk cId="2535166851" sldId="2147480718"/>
            <ac:spMk id="42" creationId="{90F533E9-6690-41A8-A372-4C6C622D028D}"/>
          </ac:spMkLst>
        </pc:spChg>
        <pc:spChg chg="add del">
          <ac:chgData name="Sirish, Sidharth" userId="d5b71286-5623-4efd-9892-703adf48426d" providerId="ADAL" clId="{3524285A-14F3-4823-8E8B-C9A8EDEB2778}" dt="2023-11-28T14:12:04.457" v="18" actId="26606"/>
          <ac:spMkLst>
            <pc:docMk/>
            <pc:sldMk cId="2535166851" sldId="2147480718"/>
            <ac:spMk id="44" creationId="{BCED4D40-4B67-4331-AC48-79B82B4A47D8}"/>
          </ac:spMkLst>
        </pc:spChg>
        <pc:spChg chg="add del">
          <ac:chgData name="Sirish, Sidharth" userId="d5b71286-5623-4efd-9892-703adf48426d" providerId="ADAL" clId="{3524285A-14F3-4823-8E8B-C9A8EDEB2778}" dt="2023-11-28T14:12:04.457" v="18" actId="26606"/>
          <ac:spMkLst>
            <pc:docMk/>
            <pc:sldMk cId="2535166851" sldId="2147480718"/>
            <ac:spMk id="45" creationId="{670CEDEF-4F34-412E-84EE-329C1E936AF5}"/>
          </ac:spMkLst>
        </pc:spChg>
        <pc:spChg chg="add del">
          <ac:chgData name="Sirish, Sidharth" userId="d5b71286-5623-4efd-9892-703adf48426d" providerId="ADAL" clId="{3524285A-14F3-4823-8E8B-C9A8EDEB2778}" dt="2023-11-28T14:12:05.099" v="20" actId="26606"/>
          <ac:spMkLst>
            <pc:docMk/>
            <pc:sldMk cId="2535166851" sldId="2147480718"/>
            <ac:spMk id="47" creationId="{47942995-B07F-4636-9A06-C6A104B260A8}"/>
          </ac:spMkLst>
        </pc:spChg>
        <pc:spChg chg="add del">
          <ac:chgData name="Sirish, Sidharth" userId="d5b71286-5623-4efd-9892-703adf48426d" providerId="ADAL" clId="{3524285A-14F3-4823-8E8B-C9A8EDEB2778}" dt="2023-11-28T14:12:05.099" v="20" actId="26606"/>
          <ac:spMkLst>
            <pc:docMk/>
            <pc:sldMk cId="2535166851" sldId="2147480718"/>
            <ac:spMk id="50" creationId="{B81933D1-5615-42C7-9C0B-4EB7105CCE2D}"/>
          </ac:spMkLst>
        </pc:spChg>
        <pc:spChg chg="add del">
          <ac:chgData name="Sirish, Sidharth" userId="d5b71286-5623-4efd-9892-703adf48426d" providerId="ADAL" clId="{3524285A-14F3-4823-8E8B-C9A8EDEB2778}" dt="2023-11-28T14:12:05.099" v="20" actId="26606"/>
          <ac:spMkLst>
            <pc:docMk/>
            <pc:sldMk cId="2535166851" sldId="2147480718"/>
            <ac:spMk id="51" creationId="{19C9EAEA-39D0-4B0E-A0EB-51E7B26740B1}"/>
          </ac:spMkLst>
        </pc:spChg>
        <pc:spChg chg="add">
          <ac:chgData name="Sirish, Sidharth" userId="d5b71286-5623-4efd-9892-703adf48426d" providerId="ADAL" clId="{3524285A-14F3-4823-8E8B-C9A8EDEB2778}" dt="2023-11-28T14:12:05.109" v="21" actId="26606"/>
          <ac:spMkLst>
            <pc:docMk/>
            <pc:sldMk cId="2535166851" sldId="2147480718"/>
            <ac:spMk id="53" creationId="{A8384FB5-9ADC-4DDC-881B-597D56F5B15D}"/>
          </ac:spMkLst>
        </pc:spChg>
        <pc:spChg chg="add">
          <ac:chgData name="Sirish, Sidharth" userId="d5b71286-5623-4efd-9892-703adf48426d" providerId="ADAL" clId="{3524285A-14F3-4823-8E8B-C9A8EDEB2778}" dt="2023-11-28T14:12:05.109" v="21" actId="26606"/>
          <ac:spMkLst>
            <pc:docMk/>
            <pc:sldMk cId="2535166851" sldId="2147480718"/>
            <ac:spMk id="54" creationId="{1199E1B1-A8C0-4FE8-A5A8-1CB41D69F857}"/>
          </ac:spMkLst>
        </pc:spChg>
        <pc:spChg chg="add">
          <ac:chgData name="Sirish, Sidharth" userId="d5b71286-5623-4efd-9892-703adf48426d" providerId="ADAL" clId="{3524285A-14F3-4823-8E8B-C9A8EDEB2778}" dt="2023-11-28T14:12:05.109" v="21" actId="26606"/>
          <ac:spMkLst>
            <pc:docMk/>
            <pc:sldMk cId="2535166851" sldId="2147480718"/>
            <ac:spMk id="55" creationId="{84A8DE83-DE75-4B41-9DB4-A7EC0B0DEC0B}"/>
          </ac:spMkLst>
        </pc:spChg>
        <pc:spChg chg="add">
          <ac:chgData name="Sirish, Sidharth" userId="d5b71286-5623-4efd-9892-703adf48426d" providerId="ADAL" clId="{3524285A-14F3-4823-8E8B-C9A8EDEB2778}" dt="2023-11-28T14:12:05.109" v="21" actId="26606"/>
          <ac:spMkLst>
            <pc:docMk/>
            <pc:sldMk cId="2535166851" sldId="2147480718"/>
            <ac:spMk id="56" creationId="{A7009A0A-BEF5-4EAC-AF15-E4F9F002E239}"/>
          </ac:spMkLst>
        </pc:spChg>
        <pc:grpChg chg="add del">
          <ac:chgData name="Sirish, Sidharth" userId="d5b71286-5623-4efd-9892-703adf48426d" providerId="ADAL" clId="{3524285A-14F3-4823-8E8B-C9A8EDEB2778}" dt="2023-11-28T14:11:43.972" v="3" actId="26606"/>
          <ac:grpSpMkLst>
            <pc:docMk/>
            <pc:sldMk cId="2535166851" sldId="2147480718"/>
            <ac:grpSpMk id="15" creationId="{89D1390B-7E13-4B4F-9CB2-391063412E54}"/>
          </ac:grpSpMkLst>
        </pc:grpChg>
        <pc:grpChg chg="add del">
          <ac:chgData name="Sirish, Sidharth" userId="d5b71286-5623-4efd-9892-703adf48426d" providerId="ADAL" clId="{3524285A-14F3-4823-8E8B-C9A8EDEB2778}" dt="2023-11-28T14:11:56.045" v="10" actId="26606"/>
          <ac:grpSpMkLst>
            <pc:docMk/>
            <pc:sldMk cId="2535166851" sldId="2147480718"/>
            <ac:grpSpMk id="27" creationId="{032D8612-31EB-44CF-A1D0-14FD4C705424}"/>
          </ac:grpSpMkLst>
        </pc:grpChg>
        <pc:grpChg chg="add del">
          <ac:chgData name="Sirish, Sidharth" userId="d5b71286-5623-4efd-9892-703adf48426d" providerId="ADAL" clId="{3524285A-14F3-4823-8E8B-C9A8EDEB2778}" dt="2023-11-28T14:12:05.099" v="20" actId="26606"/>
          <ac:grpSpMkLst>
            <pc:docMk/>
            <pc:sldMk cId="2535166851" sldId="2147480718"/>
            <ac:grpSpMk id="48" creationId="{032D8612-31EB-44CF-A1D0-14FD4C705424}"/>
          </ac:grpSpMkLst>
        </pc:grpChg>
        <pc:picChg chg="mod ord">
          <ac:chgData name="Sirish, Sidharth" userId="d5b71286-5623-4efd-9892-703adf48426d" providerId="ADAL" clId="{3524285A-14F3-4823-8E8B-C9A8EDEB2778}" dt="2023-11-28T14:12:45.409" v="71" actId="1076"/>
          <ac:picMkLst>
            <pc:docMk/>
            <pc:sldMk cId="2535166851" sldId="2147480718"/>
            <ac:picMk id="6" creationId="{53700C79-BC84-A7FE-6420-3D7D3C965EF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D60F-63EF-4A24-8AEF-C99E54C205B2}" type="datetimeFigureOut">
              <a:rPr lang="en-IN" smtClean="0"/>
              <a:t>28-11-2023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D580F-24AF-400C-B187-51FC73D2E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9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1A303-F1DA-4135-8BA3-E05B1DFE7C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3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752D-5102-1CA6-9AD9-D210B7819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B4C3C-E2D5-0AF1-0098-DCEC7657C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7F6A-90D0-F420-25E3-279EA063C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C600A-E5D9-E24A-DDE1-90F528D99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1935-AE18-CFB0-1EE8-B31DE327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40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D85A-EB77-7D93-9B22-57228EB7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6624E-E865-1CBD-DCE1-6A5E7219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CCD84-CDB6-D157-86D9-7B46F3B5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995D7-1739-AAA6-3F1A-BF9E61B9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229E6-0571-4F5B-F7AB-96B827EFC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ACDC8-24F3-FA0C-8A30-8744D912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2533B-C0CE-B925-AF1D-585901498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B6D6-8E85-D4B2-5905-6F8F5753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705E9-1077-74D3-C724-1088EF4D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4CE4-1DA7-6A6E-7AD1-5E7FC793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C418F9FA-02C0-4514-813F-AD287AB295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2023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E482266-34A7-436D-B5B6-CA9CF08EB1D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Freeform 5">
            <a:extLst>
              <a:ext uri="{FF2B5EF4-FFF2-40B4-BE49-F238E27FC236}">
                <a16:creationId xmlns:a16="http://schemas.microsoft.com/office/drawing/2014/main" id="{0CB9C3E4-873B-4A04-8C02-48338A0123B3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191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34" y="1600200"/>
            <a:ext cx="1135756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23DF71-177A-4030-8840-ECCDE7ADFA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A8F558E-5EF9-4F20-A3A9-09854AA173E5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D1A30-1A46-46EC-BD30-91E3562A817E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2021 Axtria and/or its affiliates. All rights reserved.  |  Axtria Confidential – Internal/Restricted/Highly Restricted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EE6EADA9-63AC-4647-A3E6-902D1DED288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C37E59E-5C02-4C44-A72E-08719062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9751CA9-FDEA-4DB3-B6A9-499014C7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66024FA-1444-49BD-BCDB-0A0D45F5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80C4F3A-7FC8-4189-8534-478A0C27D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F42C19F-4F31-47F3-B474-966DF6E46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E2DB398-A2DD-4286-84FB-D11DAE77A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4022BE4-C5C1-4F01-926F-5DE74F3C13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807EBC2-B435-467C-987F-858494A7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25E0A32-F723-43BC-ADDC-A46E2DCEF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0A6E0F5-18EF-4153-8900-7947BBF2A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11F3D00D-1A1F-4158-988A-482D00AF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C22570DF-6300-4260-AB7F-382FBAE3A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16C80A7-914F-4352-9EFA-2978D1949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C1454C3-6516-4D2B-8E88-22B7037DE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0B685EA6-5D33-4C0B-A0B4-3DF3B6B30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8BFCD39E-FC36-4C83-98FD-D1B03AB1D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6C4CC79F-3C3D-49FE-AAA6-122864B2B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4EA5CAC5-90B7-47B5-B593-B88A0E5A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80904F3-EF17-4F5A-81AB-D27605A9B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39609D3-B774-41E8-8BCF-14E1C7906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0ED7D37F-4CA5-4EC8-8275-62038AAEE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F5605DEF-1C7B-48EC-8A95-E379E875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97B40B57-57DC-4585-9248-68B5E43A4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E5B4B19-0A90-4FBA-ADEA-4130619EF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59C5DA4-7A8A-4F37-9456-06BB4E82F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5">
            <a:extLst>
              <a:ext uri="{FF2B5EF4-FFF2-40B4-BE49-F238E27FC236}">
                <a16:creationId xmlns:a16="http://schemas.microsoft.com/office/drawing/2014/main" id="{482412A0-1259-4472-8023-D7F610247356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E040B7AB-D31D-49BD-90FC-4A3EF3DA98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FB226E3A-12A5-4F06-AA80-4F1F37763B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6A4A5B0-B744-4671-9E50-FDA496A2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B1CB9D23-C86D-4995-8C56-44777645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12918C52-548D-467B-9B92-035F44576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BB87039A-9B1C-4EB6-9270-29D26BE5D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BC6400A-B014-407E-89AB-9509C50AE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4D5B242-9803-41ED-92B9-67AEA1776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41662133-531D-4CEB-9AB2-C4AAC94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D9C3533-B026-4B66-8E8E-38E9E6919EC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6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0CB2-F36E-EA6F-FF53-5E3C227C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C7FE-61BE-3849-E7AB-D9B52DD0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5ADC-3343-60A8-159B-10B43573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81D0-24C9-F430-3BCF-D4856F76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3DD9E-2FFA-0C09-EF02-90F39416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4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7679-918B-386F-7DC2-78BA2A60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B49F5-1D10-A88D-CAD5-D88C6311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C3D4-3CC7-8D96-A8F7-E9D85191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0C1-3D26-46DE-2179-BE86FAE3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87A4-A94D-C79E-3123-9466A0AE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2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6349-53C9-5E3D-FF14-615409AC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F8115-B908-0C0F-0819-0A7D39620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EA3F2-D59B-6C49-6ECE-03CC653C1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48D2-0227-B6E4-907D-A5B1701C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1C8A0-F7FE-083F-B385-C9B18772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9CF44-D986-2E57-80B3-F4A2ACBC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19A2-5EE3-CCF4-59A4-10C17992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B79CE-1E77-A45D-5871-759E919FA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02B6E-22D6-9425-CF24-984CB528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5D4EE-B436-57D6-584C-9F805AF2E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24DB6-8E31-0A7B-FE81-534410E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AD58A-21DF-9C87-C682-428BFBF2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7EDE3C-DC18-61EC-45D6-B4ACC4E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71117-0E7C-21F1-C6F3-20179811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CF94-F32F-6081-6FAB-4055D4A9A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73496-7ADF-AA33-A80B-0D589553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CB79-205F-6661-0617-9631FA6D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01335-09A1-7785-24FA-7D57A6FD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8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F7FFC-B0F7-313B-208C-2F8D6200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2006A-7276-8951-56C0-6DE21999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0372B-6A40-05FD-61CB-E11555F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2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D772-A506-CFA5-126A-647D24F4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80858-A2AA-D052-177A-13AC2E29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3354D-E803-E505-9317-AD10B95F2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74CB3-9E40-341C-31C7-D97166FC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070CA-DA8F-661F-2F98-D3EE778D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77C4A-BE6A-3B3D-0C05-4A7733C6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4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8352-BA9D-8E61-6484-064577AF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0E263-EEDD-2867-990D-FDCF86E42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9448C-7ADB-AB19-206B-9585394AD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E974A-23D8-39C1-CCC0-06F79B03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2B048-66DF-062A-7CEB-899D4953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2883-1DFD-F395-42B7-A58D3A56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6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C1ABD-94D6-69AF-337E-534C74B2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5E5A-26A3-6203-8959-84DEFA1E9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F1B10-9949-D990-B2FC-804392E35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B09E3-2D1C-4743-A310-C21AD68AE90D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450C-A7DA-1851-29BE-49D4F54B0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63D7B-8312-BAE8-8273-5C7706E97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C2B5B-F21C-4F00-9A34-58C08CC79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3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1203C-8844-7585-8664-BFFB25F8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Chat History - flow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8BB2FC1-8F7C-4C58-67C7-FE3C66BD7B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Capture Chat history by anonymizing User info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diagram of a blockchain">
            <a:extLst>
              <a:ext uri="{FF2B5EF4-FFF2-40B4-BE49-F238E27FC236}">
                <a16:creationId xmlns:a16="http://schemas.microsoft.com/office/drawing/2014/main" id="{53700C79-BC84-A7FE-6420-3D7D3C965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31" y="1983071"/>
            <a:ext cx="957453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6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78E82-3097-DA2E-FA1C-99C2DC8F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Technical Architecture – Chat History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8C94B-6D15-A652-615F-D3B285F7313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Proposed</a:t>
            </a:r>
          </a:p>
        </p:txBody>
      </p:sp>
      <p:pic>
        <p:nvPicPr>
          <p:cNvPr id="5" name="Picture 4" descr="A diagram of a computer program">
            <a:extLst>
              <a:ext uri="{FF2B5EF4-FFF2-40B4-BE49-F238E27FC236}">
                <a16:creationId xmlns:a16="http://schemas.microsoft.com/office/drawing/2014/main" id="{ED85AD6C-8F51-60A9-8A09-82C924C53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730" y="1965142"/>
            <a:ext cx="957453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7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18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Franklin Gothic Book</vt:lpstr>
      <vt:lpstr>Franklin Gothic Demi</vt:lpstr>
      <vt:lpstr>Franklin Gothic Heavy</vt:lpstr>
      <vt:lpstr>Office Theme</vt:lpstr>
      <vt:lpstr>Chat History - flow</vt:lpstr>
      <vt:lpstr>Technical Architecture – Chat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Ojha</dc:creator>
  <cp:lastModifiedBy>Sirish, Sidharth</cp:lastModifiedBy>
  <cp:revision>11</cp:revision>
  <dcterms:created xsi:type="dcterms:W3CDTF">2023-08-14T07:43:15Z</dcterms:created>
  <dcterms:modified xsi:type="dcterms:W3CDTF">2023-11-28T14:13:16Z</dcterms:modified>
</cp:coreProperties>
</file>