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50053"/>
    <a:srgbClr val="343434"/>
    <a:srgbClr val="3C3C3C"/>
    <a:srgbClr val="F7F4EF"/>
    <a:srgbClr val="242424"/>
    <a:srgbClr val="191919"/>
    <a:srgbClr val="FFF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24E67-8615-885A-F103-7D8E2C39B7FD}" v="319" dt="2022-12-10T19:28:56.451"/>
    <p1510:client id="{F839879C-528B-4EF6-B605-BC7CD73482DF}" v="42" dt="2022-12-10T19:34:5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43" d="100"/>
          <a:sy n="43" d="100"/>
        </p:scale>
        <p:origin x="20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tacharya, Sid" userId="S::bhatta70@msu.edu::41cc72eb-2169-4544-bd28-05816acfd4e6" providerId="AD" clId="Web-{F4A24E67-8615-885A-F103-7D8E2C39B7FD}"/>
    <pc:docChg chg="modSld">
      <pc:chgData name="Bhattacharya, Sid" userId="S::bhatta70@msu.edu::41cc72eb-2169-4544-bd28-05816acfd4e6" providerId="AD" clId="Web-{F4A24E67-8615-885A-F103-7D8E2C39B7FD}" dt="2022-12-10T19:28:56.451" v="158" actId="1076"/>
      <pc:docMkLst>
        <pc:docMk/>
      </pc:docMkLst>
      <pc:sldChg chg="modSp">
        <pc:chgData name="Bhattacharya, Sid" userId="S::bhatta70@msu.edu::41cc72eb-2169-4544-bd28-05816acfd4e6" providerId="AD" clId="Web-{F4A24E67-8615-885A-F103-7D8E2C39B7FD}" dt="2022-12-10T19:28:56.451" v="158" actId="1076"/>
        <pc:sldMkLst>
          <pc:docMk/>
          <pc:sldMk cId="2082017688" sldId="256"/>
        </pc:sldMkLst>
        <pc:spChg chg="mod">
          <ac:chgData name="Bhattacharya, Sid" userId="S::bhatta70@msu.edu::41cc72eb-2169-4544-bd28-05816acfd4e6" providerId="AD" clId="Web-{F4A24E67-8615-885A-F103-7D8E2C39B7FD}" dt="2022-12-10T19:28:56.451" v="158" actId="1076"/>
          <ac:spMkLst>
            <pc:docMk/>
            <pc:sldMk cId="2082017688" sldId="256"/>
            <ac:spMk id="11" creationId="{352A4DAF-957B-514B-8515-AF1637B429F6}"/>
          </ac:spMkLst>
        </pc:spChg>
        <pc:spChg chg="mod">
          <ac:chgData name="Bhattacharya, Sid" userId="S::bhatta70@msu.edu::41cc72eb-2169-4544-bd28-05816acfd4e6" providerId="AD" clId="Web-{F4A24E67-8615-885A-F103-7D8E2C39B7FD}" dt="2022-12-10T19:25:28.867" v="3" actId="20577"/>
          <ac:spMkLst>
            <pc:docMk/>
            <pc:sldMk cId="2082017688" sldId="256"/>
            <ac:spMk id="35" creationId="{0B5971AD-B701-A5DE-9B21-BE246B6D7D84}"/>
          </ac:spMkLst>
        </pc:spChg>
      </pc:sldChg>
    </pc:docChg>
  </pc:docChgLst>
  <pc:docChgLst>
    <pc:chgData name="Bhattacharya, Sid" userId="S::bhatta70@msu.edu::41cc72eb-2169-4544-bd28-05816acfd4e6" providerId="AD" clId="Web-{F839879C-528B-4EF6-B605-BC7CD73482DF}"/>
    <pc:docChg chg="modSld">
      <pc:chgData name="Bhattacharya, Sid" userId="S::bhatta70@msu.edu::41cc72eb-2169-4544-bd28-05816acfd4e6" providerId="AD" clId="Web-{F839879C-528B-4EF6-B605-BC7CD73482DF}" dt="2022-12-10T19:34:44.972" v="12" actId="20577"/>
      <pc:docMkLst>
        <pc:docMk/>
      </pc:docMkLst>
      <pc:sldChg chg="modSp">
        <pc:chgData name="Bhattacharya, Sid" userId="S::bhatta70@msu.edu::41cc72eb-2169-4544-bd28-05816acfd4e6" providerId="AD" clId="Web-{F839879C-528B-4EF6-B605-BC7CD73482DF}" dt="2022-12-10T19:34:44.972" v="12" actId="20577"/>
        <pc:sldMkLst>
          <pc:docMk/>
          <pc:sldMk cId="2082017688" sldId="256"/>
        </pc:sldMkLst>
        <pc:spChg chg="mod">
          <ac:chgData name="Bhattacharya, Sid" userId="S::bhatta70@msu.edu::41cc72eb-2169-4544-bd28-05816acfd4e6" providerId="AD" clId="Web-{F839879C-528B-4EF6-B605-BC7CD73482DF}" dt="2022-12-10T19:33:45.454" v="8" actId="20577"/>
          <ac:spMkLst>
            <pc:docMk/>
            <pc:sldMk cId="2082017688" sldId="256"/>
            <ac:spMk id="5" creationId="{7CD3D70C-0695-57FF-5E17-465E1465099C}"/>
          </ac:spMkLst>
        </pc:spChg>
        <pc:spChg chg="mod">
          <ac:chgData name="Bhattacharya, Sid" userId="S::bhatta70@msu.edu::41cc72eb-2169-4544-bd28-05816acfd4e6" providerId="AD" clId="Web-{F839879C-528B-4EF6-B605-BC7CD73482DF}" dt="2022-12-10T19:31:57.341" v="0" actId="20577"/>
          <ac:spMkLst>
            <pc:docMk/>
            <pc:sldMk cId="2082017688" sldId="256"/>
            <ac:spMk id="6" creationId="{EA8D62A3-418B-4ED7-2100-8ACB77AC5C21}"/>
          </ac:spMkLst>
        </pc:spChg>
        <pc:spChg chg="mod">
          <ac:chgData name="Bhattacharya, Sid" userId="S::bhatta70@msu.edu::41cc72eb-2169-4544-bd28-05816acfd4e6" providerId="AD" clId="Web-{F839879C-528B-4EF6-B605-BC7CD73482DF}" dt="2022-12-10T19:33:33.672" v="7" actId="20577"/>
          <ac:spMkLst>
            <pc:docMk/>
            <pc:sldMk cId="2082017688" sldId="256"/>
            <ac:spMk id="11" creationId="{352A4DAF-957B-514B-8515-AF1637B429F6}"/>
          </ac:spMkLst>
        </pc:spChg>
        <pc:spChg chg="mod">
          <ac:chgData name="Bhattacharya, Sid" userId="S::bhatta70@msu.edu::41cc72eb-2169-4544-bd28-05816acfd4e6" providerId="AD" clId="Web-{F839879C-528B-4EF6-B605-BC7CD73482DF}" dt="2022-12-10T19:34:03.658" v="10" actId="20577"/>
          <ac:spMkLst>
            <pc:docMk/>
            <pc:sldMk cId="2082017688" sldId="256"/>
            <ac:spMk id="19" creationId="{60959506-3561-3BB0-4748-6150231BAA84}"/>
          </ac:spMkLst>
        </pc:spChg>
        <pc:spChg chg="mod">
          <ac:chgData name="Bhattacharya, Sid" userId="S::bhatta70@msu.edu::41cc72eb-2169-4544-bd28-05816acfd4e6" providerId="AD" clId="Web-{F839879C-528B-4EF6-B605-BC7CD73482DF}" dt="2022-12-10T19:33:57.236" v="9" actId="20577"/>
          <ac:spMkLst>
            <pc:docMk/>
            <pc:sldMk cId="2082017688" sldId="256"/>
            <ac:spMk id="21" creationId="{520BE32A-6E77-64CB-74BE-12ED367A51EA}"/>
          </ac:spMkLst>
        </pc:spChg>
        <pc:spChg chg="mod">
          <ac:chgData name="Bhattacharya, Sid" userId="S::bhatta70@msu.edu::41cc72eb-2169-4544-bd28-05816acfd4e6" providerId="AD" clId="Web-{F839879C-528B-4EF6-B605-BC7CD73482DF}" dt="2022-12-10T19:34:35.940" v="11" actId="20577"/>
          <ac:spMkLst>
            <pc:docMk/>
            <pc:sldMk cId="2082017688" sldId="256"/>
            <ac:spMk id="22" creationId="{3326FA70-367F-59D3-AE7B-778F7A8E526D}"/>
          </ac:spMkLst>
        </pc:spChg>
        <pc:spChg chg="mod">
          <ac:chgData name="Bhattacharya, Sid" userId="S::bhatta70@msu.edu::41cc72eb-2169-4544-bd28-05816acfd4e6" providerId="AD" clId="Web-{F839879C-528B-4EF6-B605-BC7CD73482DF}" dt="2022-12-10T19:34:44.972" v="12" actId="20577"/>
          <ac:spMkLst>
            <pc:docMk/>
            <pc:sldMk cId="2082017688" sldId="256"/>
            <ac:spMk id="35" creationId="{0B5971AD-B701-A5DE-9B21-BE246B6D7D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8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0C4-7A99-6443-A510-274CC01D3B9A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32FA-44D4-794A-B249-73A23B24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ian.s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freddiev4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D3D70C-0695-57FF-5E17-465E1465099C}"/>
              </a:ext>
            </a:extLst>
          </p:cNvPr>
          <p:cNvSpPr txBox="1"/>
          <p:nvPr/>
        </p:nvSpPr>
        <p:spPr>
          <a:xfrm>
            <a:off x="4286250" y="335280"/>
            <a:ext cx="39941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E50053"/>
                </a:solidFill>
                <a:latin typeface="Helvetica"/>
                <a:ea typeface="Menlo" panose="020B0609030804020204" pitchFamily="49" charset="0"/>
                <a:cs typeface="Menlo" panose="020B0609030804020204" pitchFamily="49" charset="0"/>
              </a:rPr>
              <a:t>sidbh</a:t>
            </a:r>
            <a:r>
              <a:rPr lang="en-US" sz="6000" b="1">
                <a:solidFill>
                  <a:srgbClr val="343434"/>
                </a:solidFill>
                <a:latin typeface="Helvetica"/>
                <a:ea typeface="Menlo" panose="020B0609030804020204" pitchFamily="49" charset="0"/>
                <a:cs typeface="Menlo" panose="020B0609030804020204" pitchFamily="49" charset="0"/>
              </a:rPr>
              <a:t>.me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62A3-418B-4ED7-2100-8ACB77AC5C21}"/>
              </a:ext>
            </a:extLst>
          </p:cNvPr>
          <p:cNvSpPr txBox="1"/>
          <p:nvPr/>
        </p:nvSpPr>
        <p:spPr>
          <a:xfrm>
            <a:off x="2458085" y="1513166"/>
            <a:ext cx="7650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E50053"/>
                </a:solidFill>
                <a:latin typeface="Helvetica"/>
                <a:cs typeface="Helvetica"/>
              </a:rPr>
              <a:t>sidbh.me is a personal portfolio website for myself that aims to provide a platform for myself to post career updates as well as showcasing some of my hobbies.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3B948-9993-68BE-2C25-772EDEAA32DD}"/>
              </a:ext>
            </a:extLst>
          </p:cNvPr>
          <p:cNvCxnSpPr>
            <a:cxnSpLocks/>
          </p:cNvCxnSpPr>
          <p:nvPr/>
        </p:nvCxnSpPr>
        <p:spPr>
          <a:xfrm>
            <a:off x="2686050" y="2753798"/>
            <a:ext cx="69189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6BCF2E-73A2-79D4-ECCB-FF542AACC78D}"/>
              </a:ext>
            </a:extLst>
          </p:cNvPr>
          <p:cNvSpPr/>
          <p:nvPr/>
        </p:nvSpPr>
        <p:spPr>
          <a:xfrm>
            <a:off x="1786890" y="3123716"/>
            <a:ext cx="8717280" cy="4338994"/>
          </a:xfrm>
          <a:prstGeom prst="roundRect">
            <a:avLst/>
          </a:prstGeom>
          <a:solidFill>
            <a:srgbClr val="FAFAFA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C"/>
              </a:solidFill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A4DAF-957B-514B-8515-AF1637B429F6}"/>
              </a:ext>
            </a:extLst>
          </p:cNvPr>
          <p:cNvSpPr txBox="1"/>
          <p:nvPr/>
        </p:nvSpPr>
        <p:spPr>
          <a:xfrm>
            <a:off x="2320290" y="3391821"/>
            <a:ext cx="765048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err="1">
                <a:solidFill>
                  <a:srgbClr val="343434"/>
                </a:solidFill>
                <a:latin typeface="Helvetica"/>
                <a:cs typeface="Helvetica"/>
              </a:rPr>
              <a:t>sidbh.me</a:t>
            </a:r>
            <a:r>
              <a:rPr lang="en-US" sz="2400" dirty="0">
                <a:solidFill>
                  <a:srgbClr val="343434"/>
                </a:solidFill>
                <a:latin typeface="Helvetica"/>
                <a:cs typeface="Helvetica"/>
              </a:rPr>
              <a:t> provides me a simple and elegant space on the web to advance my career. I can utilize it to post my portfolio to my needs and specifications, and it allows me to easily modify, as needed. The customizability of a personal portfolio site such as </a:t>
            </a:r>
            <a:r>
              <a:rPr lang="en-US" sz="2400" dirty="0" err="1">
                <a:solidFill>
                  <a:srgbClr val="343434"/>
                </a:solidFill>
                <a:latin typeface="Helvetica"/>
                <a:cs typeface="Helvetica"/>
              </a:rPr>
              <a:t>sidbh.me</a:t>
            </a:r>
            <a:r>
              <a:rPr lang="en-US" sz="2400" dirty="0">
                <a:solidFill>
                  <a:srgbClr val="343434"/>
                </a:solidFill>
                <a:latin typeface="Helvetica"/>
                <a:cs typeface="Helvetica"/>
              </a:rPr>
              <a:t> is not offered by traditional professional profile sites, where every profile differs only by the text on the page. With this website, I can create a minimalist design of my own taste to show off my portfolio.</a:t>
            </a:r>
            <a:endParaRPr lang="en-US" sz="2400" dirty="0">
              <a:solidFill>
                <a:srgbClr val="343434"/>
              </a:solidFill>
              <a:latin typeface="Helvetica" pitchFamily="2" charset="0"/>
              <a:cs typeface="Helvetica"/>
            </a:endParaRPr>
          </a:p>
        </p:txBody>
      </p:sp>
      <p:pic>
        <p:nvPicPr>
          <p:cNvPr id="15" name="Picture 14" descr="A close-up of a person&#10;&#10;Description automatically generated with low confidence">
            <a:extLst>
              <a:ext uri="{FF2B5EF4-FFF2-40B4-BE49-F238E27FC236}">
                <a16:creationId xmlns:a16="http://schemas.microsoft.com/office/drawing/2014/main" id="{CC76C3FF-3A7C-130C-A128-60AB9A29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8445287"/>
            <a:ext cx="1562100" cy="1662521"/>
          </a:xfrm>
          <a:prstGeom prst="rect">
            <a:avLst/>
          </a:prstGeom>
        </p:spPr>
      </p:pic>
      <p:pic>
        <p:nvPicPr>
          <p:cNvPr id="16" name="Picture 15" descr="A close-up of a person&#10;&#10;Description automatically generated with low confidence">
            <a:extLst>
              <a:ext uri="{FF2B5EF4-FFF2-40B4-BE49-F238E27FC236}">
                <a16:creationId xmlns:a16="http://schemas.microsoft.com/office/drawing/2014/main" id="{4EDE3BEF-B3E0-B6C6-E1E5-54AF55E9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8471175"/>
            <a:ext cx="1562100" cy="1662521"/>
          </a:xfrm>
          <a:prstGeom prst="rect">
            <a:avLst/>
          </a:prstGeom>
        </p:spPr>
      </p:pic>
      <p:pic>
        <p:nvPicPr>
          <p:cNvPr id="17" name="Picture 16" descr="A close-up of a person&#10;&#10;Description automatically generated with low confidence">
            <a:extLst>
              <a:ext uri="{FF2B5EF4-FFF2-40B4-BE49-F238E27FC236}">
                <a16:creationId xmlns:a16="http://schemas.microsoft.com/office/drawing/2014/main" id="{F6628D6B-B049-617D-7B4C-B7DB0EBA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75" y="8445287"/>
            <a:ext cx="1562100" cy="1662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959506-3561-3BB0-4748-6150231BAA84}"/>
              </a:ext>
            </a:extLst>
          </p:cNvPr>
          <p:cNvSpPr txBox="1"/>
          <p:nvPr/>
        </p:nvSpPr>
        <p:spPr>
          <a:xfrm>
            <a:off x="1219200" y="10214161"/>
            <a:ext cx="3251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rgbClr val="E50053"/>
                </a:solidFill>
              </a:rPr>
              <a:t>Potential Employers</a:t>
            </a:r>
          </a:p>
          <a:p>
            <a:pPr algn="ctr"/>
            <a:r>
              <a:rPr lang="en-US" sz="2000">
                <a:solidFill>
                  <a:srgbClr val="343434"/>
                </a:solidFill>
              </a:rPr>
              <a:t>Recruiters or hiring managers at companies I apply to</a:t>
            </a:r>
            <a:r>
              <a:rPr lang="en-US" sz="200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BE32A-6E77-64CB-74BE-12ED367A51EA}"/>
              </a:ext>
            </a:extLst>
          </p:cNvPr>
          <p:cNvSpPr txBox="1"/>
          <p:nvPr/>
        </p:nvSpPr>
        <p:spPr>
          <a:xfrm>
            <a:off x="4657725" y="10214159"/>
            <a:ext cx="32512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rgbClr val="E50053"/>
                </a:solidFill>
              </a:rPr>
              <a:t>Hobbyists</a:t>
            </a:r>
          </a:p>
          <a:p>
            <a:pPr algn="ctr"/>
            <a:r>
              <a:rPr lang="en-US" sz="2000">
                <a:solidFill>
                  <a:srgbClr val="343434"/>
                </a:solidFill>
              </a:rPr>
              <a:t>People looking for insight on what I’m working on.</a:t>
            </a:r>
            <a:endParaRPr lang="en-US" sz="2000">
              <a:solidFill>
                <a:srgbClr val="343434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6FA70-367F-59D3-AE7B-778F7A8E526D}"/>
              </a:ext>
            </a:extLst>
          </p:cNvPr>
          <p:cNvSpPr txBox="1"/>
          <p:nvPr/>
        </p:nvSpPr>
        <p:spPr>
          <a:xfrm>
            <a:off x="8096250" y="10214159"/>
            <a:ext cx="32512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E50053"/>
                </a:solidFill>
              </a:rPr>
              <a:t>Friends or Family</a:t>
            </a:r>
          </a:p>
          <a:p>
            <a:pPr algn="ctr"/>
            <a:r>
              <a:rPr lang="en-US" sz="2000" dirty="0">
                <a:solidFill>
                  <a:srgbClr val="343434"/>
                </a:solidFill>
              </a:rPr>
              <a:t>People who are interested in what I’ve been up to.</a:t>
            </a:r>
            <a:endParaRPr lang="en-US" sz="2000" dirty="0">
              <a:solidFill>
                <a:srgbClr val="343434"/>
              </a:solidFill>
              <a:cs typeface="Calibri"/>
            </a:endParaRPr>
          </a:p>
          <a:p>
            <a:pPr algn="ctr"/>
            <a:endParaRPr lang="en-US" sz="2000"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5A91D22-9D54-A62D-C5FC-A2C10202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12" y="13481951"/>
            <a:ext cx="1837576" cy="183757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51455D-7E27-FC2A-EBD6-4EDC4AEE9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499" y="13245913"/>
            <a:ext cx="2309651" cy="23096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025BF2-B280-3411-9DBA-D01B45B321AC}"/>
              </a:ext>
            </a:extLst>
          </p:cNvPr>
          <p:cNvSpPr txBox="1"/>
          <p:nvPr/>
        </p:nvSpPr>
        <p:spPr>
          <a:xfrm>
            <a:off x="5322270" y="15555564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5"/>
              </a:rPr>
              <a:t>Link</a:t>
            </a:r>
            <a:endParaRPr lang="en-US"/>
          </a:p>
        </p:txBody>
      </p:sp>
      <p:pic>
        <p:nvPicPr>
          <p:cNvPr id="34" name="Picture 3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E4CFC4B-AB09-F15D-35A5-0B8D60497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057" y="13245912"/>
            <a:ext cx="2491905" cy="23096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5971AD-B701-A5DE-9B21-BE246B6D7D84}"/>
              </a:ext>
            </a:extLst>
          </p:cNvPr>
          <p:cNvSpPr txBox="1"/>
          <p:nvPr/>
        </p:nvSpPr>
        <p:spPr>
          <a:xfrm>
            <a:off x="8638321" y="15555564"/>
            <a:ext cx="19221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E50053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>
              <a:solidFill>
                <a:srgbClr val="E500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1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Bhattacharya, Sid</dc:creator>
  <cp:lastModifiedBy>Bhattacharya, Sid</cp:lastModifiedBy>
  <cp:revision>2</cp:revision>
  <dcterms:created xsi:type="dcterms:W3CDTF">2022-12-08T18:06:23Z</dcterms:created>
  <dcterms:modified xsi:type="dcterms:W3CDTF">2022-12-10T20:18:58Z</dcterms:modified>
</cp:coreProperties>
</file>