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5D5F-66CF-7B9B-BCC3-6927B955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5A41D-4A95-1CC6-5674-52C53229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FDFB-7A15-6466-A5AA-1515D5A6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C886-8EDC-4D91-4DB0-02989443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171D-EFCD-E9CC-69F6-021EF974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4F9C-417C-A680-682F-49E4EF14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76B6C-32A3-B11F-133A-5F7B9028A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E336-2698-77B3-206F-9AB49861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337D8-8999-8E56-B4A0-CF0F713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C5A4-DB75-1B09-E948-B12F1E5D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D2362-DA5B-3C8E-BE5D-0DD1D6624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20C57-8EDE-490D-684E-4F60DDE9F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A15B-26A5-1699-188E-A9D0BEDC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EE0AA-15BD-1745-F114-4804D756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7E87-83D3-0344-F5C1-C1587E20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7DC9-642E-761A-F6B5-4F8AF1C9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EA40-D7B2-93E6-2A67-E14EFF62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7557-AD19-15D5-1E49-0056C447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8D0B2-7E18-CC7F-3D55-522756EF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B78D-CD04-6230-B403-13526469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AC82-6376-689E-D684-D19A78CE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2A01-8A2E-7161-776B-C154FD3E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2E1A-5A53-B793-C13F-5A1F595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1636-CD9A-67E9-50CD-95D0B6E7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F07-28CA-8766-DECA-A735EA2C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B5E7-0D24-B38E-EB19-80CBC68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A238-6870-B442-D845-1E977B5D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250D4-4112-3255-0026-322E688B2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FB09-27B1-717E-C9D2-F776B2D9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53447-8B54-54BD-F362-65307B09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BD03B-EEF0-29B3-C689-7572AE25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28FA-264D-3F19-FBDB-50775C1C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0E52-2099-1928-71C5-11D54F30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1B929-A915-49ED-4343-EA38E4384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CE26C-CBC4-5962-2A6D-59A6081FE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C3581-04F5-912D-CBB0-970B8A11A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9E1A2-8705-9725-9FAD-809B1DCA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371AE-1FC1-C5A9-94C5-1FF73277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52CD9-9286-CC54-FD9C-1DFAE89E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5357-A9D7-5603-D069-9251F31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C7E0B-DB2C-B481-7A01-678C11AC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4966-A2D5-B05E-31B2-A610723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19E45-BD71-3B46-9B57-F351A879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E333B-EBE2-62BB-345D-85DA8431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2A940-C0FC-4197-F8BB-C0E170B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8418D-AA15-56CD-B77E-1409B45E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5B9F-44B6-9C30-7DD0-FCF7C22D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020B-5FC3-5DF4-F178-A6A5C7DD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65F99-C42D-EECC-3CF9-F28CBAEF1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B964-2F26-87FE-371E-BEF957A4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5608-7D2B-19F9-EB51-13F6801D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EBE8B-FA8A-924F-87EB-4D53187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9A7-1C56-3A21-04F6-42EE5ECE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E14F-559B-166B-FDD0-F299E7870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BD05-62C2-7262-3455-0D229621D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8F2E7-5A35-CAC6-36B2-6D555779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002B3-AFDA-1ECF-4061-3A9BB256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61B73-F555-29FA-1D15-3E519344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DB1F0-773F-2CED-D51A-C01B0EA0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B5F5-C4B1-5F8E-D3B9-00A506EF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C4A8-EFE6-9090-7B13-E7458360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FFEC-0EED-B34A-BCDE-647345B40663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76-5DA5-B9FD-F2E9-6FDD78259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E25A-DB06-C935-4B33-6BDC3E095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B81C-E8AE-D240-8C52-61EC253D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E55-E041-8615-F637-95BE2A737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DC014F"/>
                </a:solidFill>
              </a:rPr>
              <a:t>Final Pre-Production Write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B7647-9730-85F9-4FAB-08832CCA4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 Bhattacharya</a:t>
            </a:r>
          </a:p>
        </p:txBody>
      </p:sp>
    </p:spTree>
    <p:extLst>
      <p:ext uri="{BB962C8B-B14F-4D97-AF65-F5344CB8AC3E}">
        <p14:creationId xmlns:p14="http://schemas.microsoft.com/office/powerpoint/2010/main" val="152658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Final Pre-Production Write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Pre-Production Write Up</dc:title>
  <dc:creator>Bhattacharya, Sid</dc:creator>
  <cp:lastModifiedBy>Bhattacharya, Sid</cp:lastModifiedBy>
  <cp:revision>1</cp:revision>
  <dcterms:created xsi:type="dcterms:W3CDTF">2022-12-10T20:21:34Z</dcterms:created>
  <dcterms:modified xsi:type="dcterms:W3CDTF">2022-12-10T20:22:27Z</dcterms:modified>
</cp:coreProperties>
</file>