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343434"/>
    <a:srgbClr val="E50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31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56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31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56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31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9:43:56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D6A0-50BA-2384-8F1C-A4DB67AF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BDB60-2A86-E17A-E0AB-28C2EE2F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7D50-CA2F-0074-BD20-2CABFA9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5F47-6012-AED8-74E5-7466840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29B5-3694-4888-081E-FF8B0E97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64EC-D3A9-354D-D017-63963BC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FAAEC-01EB-442D-6775-92C5BF2F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5EB6-ECB0-B9BB-570A-4B30E63E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F23B-A6DA-61F7-9392-C6F28E1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1722-2CD6-69E0-0BD7-2CCEAA1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1227-6718-011A-90E6-DDEB93CE4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A271D-BA39-A029-DBEB-648ED3DB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69BC-7118-4C89-6ADC-591B4923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FDE4-9D97-9116-1A68-8E3C8C24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B516-C28E-5E91-6BD0-6B9ED0BF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76E9-18DD-BD1A-AAE8-7C208083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B7E3-1168-F90D-0E07-C196C808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E9AE-F4D0-3C38-AA3D-D53434F5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1FF0-66AB-E938-BCD4-17A660F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A482-A895-850B-134B-9F18EBE4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27CA-F5AF-3C00-42F2-37095C0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EC99-4C62-8619-05E1-1C00DFCD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B35-5AF7-34EF-14E1-30AA4FBE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06A9-08D2-6EA8-5092-42B99FFC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B5DF-93B5-D455-47C2-9AAEA0E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CBEE-5F35-846C-9941-196612FD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9BC-B862-6FD6-33DA-ACD14C0EB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41A2-CF08-6A49-95D9-6496930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BF434-CD68-807A-D9E3-3D07F95D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BF1D-6D39-B443-7D86-A23C4CCE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379-E0CE-1663-4968-1E65C348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BF8-7241-4A27-FFA1-849BFF10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112C-AA65-C33D-C1A4-D6EE2E31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34C75-CC93-795B-7255-335B25BE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72AC6-52E0-5D85-1D20-DCB2A3E11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19ABB-3226-3C43-F7CB-A92385FE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C53C6-321D-A3D0-B973-7A2C88CF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65152-73F6-FEEA-35FA-B322238E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B839A-40DE-D02F-B8D9-9FC621D6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AF3-8E97-9439-9E3F-652740C1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973F0-7F01-87CF-EC5E-7BA491D0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A4743-7DD7-F604-E3EF-FAFB50B8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FBBA-71AA-3DED-B3EE-A554FC1F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B6E67-28EC-9EF8-F772-2DD3DC7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03F27-50E2-48BE-F849-EF54B6C1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AAE6-EFDA-9936-7F0D-BDBE5222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181F-0155-6186-FF39-8E156C2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B8FB-3FF6-4FE2-F7A7-2A354A52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8B55-66EC-5729-37D3-BB460D147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070AB-D269-A640-C575-2B427207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9978F-8958-5D53-C55D-A1723BDC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6703-94D9-F0BC-F9A3-5BE3B6C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3CA2-D831-82D3-6976-9059025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6A2C4-816C-E17B-3321-C75BBE0E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F5FF-0B85-2E59-5D95-DCEB3ED5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73D39-B0EB-51ED-6FD6-3B74B0FE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2DCD-CDBB-E924-91E7-AE20FF5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EF16-FFA1-0781-0E21-EBF12C84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C2374-D706-3ED7-45FA-07032CE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429F-E744-A849-16E2-D4A7463F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F5ED-941B-3C16-367B-9BD1D02E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3D66-6707-824D-A6D6-3EAB101DC95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B83A-5118-A179-9B38-BFDBE2DC9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CA0E-A272-73E6-53CF-68239A2B9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575E-1580-BB4E-8024-359C7269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6C80AA-2EA2-A7E7-9721-0C9BAC56D3D1}"/>
              </a:ext>
            </a:extLst>
          </p:cNvPr>
          <p:cNvSpPr txBox="1"/>
          <p:nvPr/>
        </p:nvSpPr>
        <p:spPr>
          <a:xfrm>
            <a:off x="2031142" y="1086688"/>
            <a:ext cx="19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Sid Bhattacharya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80C96-4DE2-4F27-5113-52EB82352E87}"/>
              </a:ext>
            </a:extLst>
          </p:cNvPr>
          <p:cNvSpPr txBox="1"/>
          <p:nvPr/>
        </p:nvSpPr>
        <p:spPr>
          <a:xfrm>
            <a:off x="5581651" y="1086688"/>
            <a:ext cx="50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Resume (link) Photography (link) </a:t>
            </a:r>
            <a:r>
              <a:rPr lang="en-US" dirty="0" err="1">
                <a:solidFill>
                  <a:srgbClr val="E50053"/>
                </a:solidFill>
                <a:latin typeface="Helvetica" pitchFamily="2" charset="0"/>
              </a:rPr>
              <a:t>Github</a:t>
            </a:r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 (link)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0F4D64-629E-E958-F5EA-E1DCF2414064}"/>
              </a:ext>
            </a:extLst>
          </p:cNvPr>
          <p:cNvSpPr txBox="1"/>
          <p:nvPr/>
        </p:nvSpPr>
        <p:spPr>
          <a:xfrm>
            <a:off x="2766593" y="1961890"/>
            <a:ext cx="6230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About</a:t>
            </a:r>
          </a:p>
          <a:p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Lorem ipsum dolor sit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amet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,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consectetur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adipiscing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elit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Proin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aliquet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tellus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vel ipsum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feugiat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,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eu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rutrum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ipsum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euismod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Duis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molestie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tortor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vitae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aliquam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congue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Quisque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vehicula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dapibus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velit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Curabitur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ut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dolor vel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neque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euismod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blandit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Quisque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tempor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orci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vel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nibh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euismod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efficitur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Aliquam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lobortis et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nibh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ac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ullamcorper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. Donec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tellus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ex,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feugiat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ut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est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et, convallis </a:t>
            </a:r>
            <a:r>
              <a:rPr lang="en-US" sz="1200" dirty="0" err="1">
                <a:solidFill>
                  <a:srgbClr val="343434"/>
                </a:solidFill>
                <a:latin typeface="Helvetica" pitchFamily="2" charset="0"/>
              </a:rPr>
              <a:t>consequat</a:t>
            </a:r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ipsum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14:cNvPr>
              <p14:cNvContentPartPr/>
              <p14:nvPr/>
            </p14:nvContentPartPr>
            <p14:xfrm>
              <a:off x="4007651" y="239589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2171" y="2380775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14:cNvPr>
              <p14:cNvContentPartPr/>
              <p14:nvPr/>
            </p14:nvContentPartPr>
            <p14:xfrm>
              <a:off x="4528931" y="2957495"/>
              <a:ext cx="1188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3811" y="2942375"/>
                <a:ext cx="42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000C714-8BCC-16E8-CD22-0A675DAD5B8E}"/>
              </a:ext>
            </a:extLst>
          </p:cNvPr>
          <p:cNvSpPr txBox="1"/>
          <p:nvPr/>
        </p:nvSpPr>
        <p:spPr>
          <a:xfrm>
            <a:off x="5208244" y="3798248"/>
            <a:ext cx="134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50053"/>
                </a:solidFill>
                <a:latin typeface="Helvetica" pitchFamily="2" charset="0"/>
              </a:rPr>
              <a:t>Contacts</a:t>
            </a:r>
          </a:p>
        </p:txBody>
      </p:sp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id="{4A706680-A32A-3E34-7FB3-202E8DE5C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209" y="4106025"/>
            <a:ext cx="418070" cy="41807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148592-651F-ACD0-E7FD-A5AEE2C46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652" y="4106025"/>
            <a:ext cx="418070" cy="418070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E485C851-B47F-03C3-AC7E-6A4862940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346095" y="4170267"/>
            <a:ext cx="418070" cy="41807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7A4A6DC-6173-54E5-15E4-57D15B7DF191}"/>
              </a:ext>
            </a:extLst>
          </p:cNvPr>
          <p:cNvSpPr txBox="1"/>
          <p:nvPr/>
        </p:nvSpPr>
        <p:spPr>
          <a:xfrm>
            <a:off x="4883711" y="283782"/>
            <a:ext cx="23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 Page Wireframe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7FB3D4-20F8-F890-50A8-CF070A3B48E0}"/>
              </a:ext>
            </a:extLst>
          </p:cNvPr>
          <p:cNvCxnSpPr>
            <a:cxnSpLocks/>
          </p:cNvCxnSpPr>
          <p:nvPr/>
        </p:nvCxnSpPr>
        <p:spPr>
          <a:xfrm>
            <a:off x="0" y="6531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41A543-64F1-F1C8-460E-75704746CDC8}"/>
              </a:ext>
            </a:extLst>
          </p:cNvPr>
          <p:cNvCxnSpPr>
            <a:cxnSpLocks/>
          </p:cNvCxnSpPr>
          <p:nvPr/>
        </p:nvCxnSpPr>
        <p:spPr>
          <a:xfrm>
            <a:off x="10606731" y="1022446"/>
            <a:ext cx="0" cy="433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627A13-5F19-227A-C0F6-701920D8E87B}"/>
              </a:ext>
            </a:extLst>
          </p:cNvPr>
          <p:cNvCxnSpPr>
            <a:cxnSpLocks/>
          </p:cNvCxnSpPr>
          <p:nvPr/>
        </p:nvCxnSpPr>
        <p:spPr>
          <a:xfrm flipH="1">
            <a:off x="2031141" y="1456020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87F837-9D67-D38F-F1E5-4714FC7E17FC}"/>
              </a:ext>
            </a:extLst>
          </p:cNvPr>
          <p:cNvCxnSpPr/>
          <p:nvPr/>
        </p:nvCxnSpPr>
        <p:spPr>
          <a:xfrm flipH="1">
            <a:off x="2031142" y="1022446"/>
            <a:ext cx="8575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0648C0-785B-2772-5211-FFCE5B53A5EF}"/>
              </a:ext>
            </a:extLst>
          </p:cNvPr>
          <p:cNvCxnSpPr/>
          <p:nvPr/>
        </p:nvCxnSpPr>
        <p:spPr>
          <a:xfrm>
            <a:off x="2031141" y="1022446"/>
            <a:ext cx="0" cy="43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196E85-FE4F-FDD7-470C-9EEBCA838927}"/>
              </a:ext>
            </a:extLst>
          </p:cNvPr>
          <p:cNvCxnSpPr/>
          <p:nvPr/>
        </p:nvCxnSpPr>
        <p:spPr>
          <a:xfrm>
            <a:off x="2031141" y="1456020"/>
            <a:ext cx="0" cy="34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C72656-4B52-DD43-9F4F-45770499F6E1}"/>
              </a:ext>
            </a:extLst>
          </p:cNvPr>
          <p:cNvCxnSpPr/>
          <p:nvPr/>
        </p:nvCxnSpPr>
        <p:spPr>
          <a:xfrm>
            <a:off x="2031141" y="4879744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8F83F8-D974-DB4D-2626-F72FE0E5A76B}"/>
              </a:ext>
            </a:extLst>
          </p:cNvPr>
          <p:cNvCxnSpPr/>
          <p:nvPr/>
        </p:nvCxnSpPr>
        <p:spPr>
          <a:xfrm>
            <a:off x="10606731" y="1456020"/>
            <a:ext cx="0" cy="34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6C80AA-2EA2-A7E7-9721-0C9BAC56D3D1}"/>
              </a:ext>
            </a:extLst>
          </p:cNvPr>
          <p:cNvSpPr txBox="1"/>
          <p:nvPr/>
        </p:nvSpPr>
        <p:spPr>
          <a:xfrm>
            <a:off x="1945417" y="1193282"/>
            <a:ext cx="19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Sid Bhattacharya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80C96-4DE2-4F27-5113-52EB82352E87}"/>
              </a:ext>
            </a:extLst>
          </p:cNvPr>
          <p:cNvSpPr txBox="1"/>
          <p:nvPr/>
        </p:nvSpPr>
        <p:spPr>
          <a:xfrm>
            <a:off x="5495926" y="1193282"/>
            <a:ext cx="50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Resume (link) Photography (link) </a:t>
            </a:r>
            <a:r>
              <a:rPr lang="en-US" dirty="0" err="1">
                <a:solidFill>
                  <a:srgbClr val="E50053"/>
                </a:solidFill>
                <a:latin typeface="Helvetica" pitchFamily="2" charset="0"/>
              </a:rPr>
              <a:t>Github</a:t>
            </a:r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 (link)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0F4D64-629E-E958-F5EA-E1DCF2414064}"/>
              </a:ext>
            </a:extLst>
          </p:cNvPr>
          <p:cNvSpPr txBox="1"/>
          <p:nvPr/>
        </p:nvSpPr>
        <p:spPr>
          <a:xfrm>
            <a:off x="2680868" y="2068484"/>
            <a:ext cx="6230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Project name -&gt; </a:t>
            </a:r>
            <a:r>
              <a:rPr lang="en-US" sz="1600" dirty="0">
                <a:solidFill>
                  <a:srgbClr val="E50053"/>
                </a:solidFill>
                <a:latin typeface="Helvetica" pitchFamily="2" charset="0"/>
              </a:rPr>
              <a:t>Link</a:t>
            </a:r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				Date</a:t>
            </a:r>
          </a:p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Lorem ipsum dolor sit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.</a:t>
            </a:r>
          </a:p>
          <a:p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Project name -&gt; </a:t>
            </a:r>
            <a:r>
              <a:rPr lang="en-US" sz="1600" dirty="0">
                <a:solidFill>
                  <a:srgbClr val="E50053"/>
                </a:solidFill>
                <a:latin typeface="Helvetica" pitchFamily="2" charset="0"/>
              </a:rPr>
              <a:t>Link</a:t>
            </a:r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				Date</a:t>
            </a:r>
          </a:p>
          <a:p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Lorem ipsum dolor sit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.</a:t>
            </a:r>
          </a:p>
          <a:p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Project name -&gt; </a:t>
            </a:r>
            <a:r>
              <a:rPr lang="en-US" sz="1600" dirty="0">
                <a:solidFill>
                  <a:srgbClr val="E50053"/>
                </a:solidFill>
                <a:latin typeface="Helvetica" pitchFamily="2" charset="0"/>
              </a:rPr>
              <a:t>Link</a:t>
            </a:r>
            <a:r>
              <a:rPr 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1600" dirty="0">
                <a:solidFill>
                  <a:srgbClr val="343434"/>
                </a:solidFill>
                <a:latin typeface="Helvetica" pitchFamily="2" charset="0"/>
              </a:rPr>
              <a:t>				Date</a:t>
            </a:r>
          </a:p>
          <a:p>
            <a:r>
              <a:rPr lang="en-US" sz="1200" dirty="0">
                <a:solidFill>
                  <a:srgbClr val="343434"/>
                </a:solidFill>
                <a:latin typeface="Helvetica" pitchFamily="2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Lorem ipsum dolor sit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.</a:t>
            </a:r>
          </a:p>
          <a:p>
            <a:endParaRPr lang="en-US" sz="1200" dirty="0">
              <a:solidFill>
                <a:srgbClr val="343434"/>
              </a:solidFill>
              <a:latin typeface="Helvetica" pitchFamily="2" charset="0"/>
            </a:endParaRPr>
          </a:p>
          <a:p>
            <a:endParaRPr lang="en-US" dirty="0">
              <a:solidFill>
                <a:srgbClr val="343434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14:cNvPr>
              <p14:cNvContentPartPr/>
              <p14:nvPr/>
            </p14:nvContentPartPr>
            <p14:xfrm>
              <a:off x="3921926" y="2502489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446" y="24873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14:cNvPr>
              <p14:cNvContentPartPr/>
              <p14:nvPr/>
            </p14:nvContentPartPr>
            <p14:xfrm>
              <a:off x="4443206" y="3064089"/>
              <a:ext cx="1188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8086" y="3048969"/>
                <a:ext cx="42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7A4A6DC-6173-54E5-15E4-57D15B7DF191}"/>
              </a:ext>
            </a:extLst>
          </p:cNvPr>
          <p:cNvSpPr txBox="1"/>
          <p:nvPr/>
        </p:nvSpPr>
        <p:spPr>
          <a:xfrm>
            <a:off x="4915973" y="286433"/>
            <a:ext cx="29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Photography Page Wireframe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7FB3D4-20F8-F890-50A8-CF070A3B48E0}"/>
              </a:ext>
            </a:extLst>
          </p:cNvPr>
          <p:cNvCxnSpPr>
            <a:cxnSpLocks/>
          </p:cNvCxnSpPr>
          <p:nvPr/>
        </p:nvCxnSpPr>
        <p:spPr>
          <a:xfrm>
            <a:off x="0" y="6531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41A543-64F1-F1C8-460E-75704746CDC8}"/>
              </a:ext>
            </a:extLst>
          </p:cNvPr>
          <p:cNvCxnSpPr>
            <a:cxnSpLocks/>
          </p:cNvCxnSpPr>
          <p:nvPr/>
        </p:nvCxnSpPr>
        <p:spPr>
          <a:xfrm>
            <a:off x="10521006" y="1129040"/>
            <a:ext cx="0" cy="433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627A13-5F19-227A-C0F6-701920D8E87B}"/>
              </a:ext>
            </a:extLst>
          </p:cNvPr>
          <p:cNvCxnSpPr>
            <a:cxnSpLocks/>
          </p:cNvCxnSpPr>
          <p:nvPr/>
        </p:nvCxnSpPr>
        <p:spPr>
          <a:xfrm flipH="1">
            <a:off x="1945416" y="1562614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87F837-9D67-D38F-F1E5-4714FC7E17FC}"/>
              </a:ext>
            </a:extLst>
          </p:cNvPr>
          <p:cNvCxnSpPr/>
          <p:nvPr/>
        </p:nvCxnSpPr>
        <p:spPr>
          <a:xfrm flipH="1">
            <a:off x="1945417" y="1129040"/>
            <a:ext cx="8575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0648C0-785B-2772-5211-FFCE5B53A5EF}"/>
              </a:ext>
            </a:extLst>
          </p:cNvPr>
          <p:cNvCxnSpPr/>
          <p:nvPr/>
        </p:nvCxnSpPr>
        <p:spPr>
          <a:xfrm>
            <a:off x="1945416" y="1129040"/>
            <a:ext cx="0" cy="43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196E85-FE4F-FDD7-470C-9EEBCA838927}"/>
              </a:ext>
            </a:extLst>
          </p:cNvPr>
          <p:cNvCxnSpPr/>
          <p:nvPr/>
        </p:nvCxnSpPr>
        <p:spPr>
          <a:xfrm>
            <a:off x="1945416" y="1562614"/>
            <a:ext cx="0" cy="34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C72656-4B52-DD43-9F4F-45770499F6E1}"/>
              </a:ext>
            </a:extLst>
          </p:cNvPr>
          <p:cNvCxnSpPr/>
          <p:nvPr/>
        </p:nvCxnSpPr>
        <p:spPr>
          <a:xfrm>
            <a:off x="1945416" y="4986338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8F83F8-D974-DB4D-2626-F72FE0E5A76B}"/>
              </a:ext>
            </a:extLst>
          </p:cNvPr>
          <p:cNvCxnSpPr/>
          <p:nvPr/>
        </p:nvCxnSpPr>
        <p:spPr>
          <a:xfrm>
            <a:off x="10521006" y="1562614"/>
            <a:ext cx="0" cy="34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9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6C80AA-2EA2-A7E7-9721-0C9BAC56D3D1}"/>
              </a:ext>
            </a:extLst>
          </p:cNvPr>
          <p:cNvSpPr txBox="1"/>
          <p:nvPr/>
        </p:nvSpPr>
        <p:spPr>
          <a:xfrm>
            <a:off x="2065378" y="848346"/>
            <a:ext cx="19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Sid Bhattacharya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80C96-4DE2-4F27-5113-52EB82352E87}"/>
              </a:ext>
            </a:extLst>
          </p:cNvPr>
          <p:cNvSpPr txBox="1"/>
          <p:nvPr/>
        </p:nvSpPr>
        <p:spPr>
          <a:xfrm>
            <a:off x="5615887" y="848346"/>
            <a:ext cx="50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Resume (link) Photography (link) </a:t>
            </a:r>
            <a:r>
              <a:rPr lang="en-US" dirty="0" err="1">
                <a:solidFill>
                  <a:srgbClr val="E50053"/>
                </a:solidFill>
                <a:latin typeface="Helvetica" pitchFamily="2" charset="0"/>
              </a:rPr>
              <a:t>Github</a:t>
            </a:r>
            <a:r>
              <a:rPr lang="en-US" dirty="0">
                <a:solidFill>
                  <a:srgbClr val="E50053"/>
                </a:solidFill>
                <a:latin typeface="Helvetica" pitchFamily="2" charset="0"/>
              </a:rPr>
              <a:t> (link)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14:cNvPr>
              <p14:cNvContentPartPr/>
              <p14:nvPr/>
            </p14:nvContentPartPr>
            <p14:xfrm>
              <a:off x="4041887" y="215755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C3D5D7D-E9CB-4FAA-6BA1-E7BA7BECC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407" y="214243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14:cNvPr>
              <p14:cNvContentPartPr/>
              <p14:nvPr/>
            </p14:nvContentPartPr>
            <p14:xfrm>
              <a:off x="4563167" y="2719153"/>
              <a:ext cx="1188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9DAE49-9749-D234-2369-3E5545638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8047" y="2704033"/>
                <a:ext cx="42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7A4A6DC-6173-54E5-15E4-57D15B7DF191}"/>
              </a:ext>
            </a:extLst>
          </p:cNvPr>
          <p:cNvSpPr txBox="1"/>
          <p:nvPr/>
        </p:nvSpPr>
        <p:spPr>
          <a:xfrm>
            <a:off x="4915973" y="286433"/>
            <a:ext cx="29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Project Page Wireframe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7FB3D4-20F8-F890-50A8-CF070A3B48E0}"/>
              </a:ext>
            </a:extLst>
          </p:cNvPr>
          <p:cNvCxnSpPr>
            <a:cxnSpLocks/>
          </p:cNvCxnSpPr>
          <p:nvPr/>
        </p:nvCxnSpPr>
        <p:spPr>
          <a:xfrm>
            <a:off x="0" y="6531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41A543-64F1-F1C8-460E-75704746CDC8}"/>
              </a:ext>
            </a:extLst>
          </p:cNvPr>
          <p:cNvCxnSpPr>
            <a:cxnSpLocks/>
          </p:cNvCxnSpPr>
          <p:nvPr/>
        </p:nvCxnSpPr>
        <p:spPr>
          <a:xfrm>
            <a:off x="10640967" y="784104"/>
            <a:ext cx="0" cy="433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627A13-5F19-227A-C0F6-701920D8E87B}"/>
              </a:ext>
            </a:extLst>
          </p:cNvPr>
          <p:cNvCxnSpPr>
            <a:cxnSpLocks/>
          </p:cNvCxnSpPr>
          <p:nvPr/>
        </p:nvCxnSpPr>
        <p:spPr>
          <a:xfrm flipH="1">
            <a:off x="2065377" y="1217678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87F837-9D67-D38F-F1E5-4714FC7E17FC}"/>
              </a:ext>
            </a:extLst>
          </p:cNvPr>
          <p:cNvCxnSpPr/>
          <p:nvPr/>
        </p:nvCxnSpPr>
        <p:spPr>
          <a:xfrm flipH="1">
            <a:off x="2065378" y="784104"/>
            <a:ext cx="8575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0648C0-785B-2772-5211-FFCE5B53A5EF}"/>
              </a:ext>
            </a:extLst>
          </p:cNvPr>
          <p:cNvCxnSpPr/>
          <p:nvPr/>
        </p:nvCxnSpPr>
        <p:spPr>
          <a:xfrm>
            <a:off x="2065377" y="784104"/>
            <a:ext cx="0" cy="43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196E85-FE4F-FDD7-470C-9EEBCA838927}"/>
              </a:ext>
            </a:extLst>
          </p:cNvPr>
          <p:cNvCxnSpPr>
            <a:cxnSpLocks/>
          </p:cNvCxnSpPr>
          <p:nvPr/>
        </p:nvCxnSpPr>
        <p:spPr>
          <a:xfrm>
            <a:off x="2065377" y="1217678"/>
            <a:ext cx="0" cy="514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C72656-4B52-DD43-9F4F-45770499F6E1}"/>
              </a:ext>
            </a:extLst>
          </p:cNvPr>
          <p:cNvCxnSpPr/>
          <p:nvPr/>
        </p:nvCxnSpPr>
        <p:spPr>
          <a:xfrm>
            <a:off x="2065377" y="6360012"/>
            <a:ext cx="8575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8F83F8-D974-DB4D-2626-F72FE0E5A76B}"/>
              </a:ext>
            </a:extLst>
          </p:cNvPr>
          <p:cNvCxnSpPr>
            <a:cxnSpLocks/>
          </p:cNvCxnSpPr>
          <p:nvPr/>
        </p:nvCxnSpPr>
        <p:spPr>
          <a:xfrm>
            <a:off x="10640967" y="1217678"/>
            <a:ext cx="0" cy="514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8523D0-B35B-11F7-F615-81B125F87937}"/>
              </a:ext>
            </a:extLst>
          </p:cNvPr>
          <p:cNvSpPr txBox="1"/>
          <p:nvPr/>
        </p:nvSpPr>
        <p:spPr>
          <a:xfrm>
            <a:off x="2781657" y="1432786"/>
            <a:ext cx="7143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0053"/>
                </a:solidFill>
              </a:rPr>
              <a:t>Project Name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egestas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purus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leo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Proin ac auctor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neque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, at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ultricies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urna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Aenean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nec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euismod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ex. Vestibulum pharetra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mauris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tempus, ac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suscipit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nec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facilisis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nunc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, at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nunc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malesuada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fames ac ante ipsum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primis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faucibus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sem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egestas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porttitor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 Ut sit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augue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, in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malesuada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panose="020B0606030504020204" pitchFamily="34" charset="0"/>
              </a:rPr>
              <a:t>quam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. </a:t>
            </a:r>
            <a:endParaRPr lang="en-US" sz="1200" dirty="0">
              <a:solidFill>
                <a:srgbClr val="E50053"/>
              </a:solidFill>
            </a:endParaRPr>
          </a:p>
          <a:p>
            <a:endParaRPr lang="en-US" dirty="0">
              <a:solidFill>
                <a:srgbClr val="E5005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382514-E4EF-48F4-2EAA-D375F5205DE6}"/>
              </a:ext>
            </a:extLst>
          </p:cNvPr>
          <p:cNvSpPr/>
          <p:nvPr/>
        </p:nvSpPr>
        <p:spPr>
          <a:xfrm>
            <a:off x="3063100" y="2882681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E191A-ABA5-2EC9-BEE2-246883815D57}"/>
              </a:ext>
            </a:extLst>
          </p:cNvPr>
          <p:cNvSpPr/>
          <p:nvPr/>
        </p:nvSpPr>
        <p:spPr>
          <a:xfrm>
            <a:off x="5472337" y="2882681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FA8E4-2453-74D4-5A46-0BC59CF7D243}"/>
              </a:ext>
            </a:extLst>
          </p:cNvPr>
          <p:cNvSpPr/>
          <p:nvPr/>
        </p:nvSpPr>
        <p:spPr>
          <a:xfrm>
            <a:off x="7881573" y="2910646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414B0-30FC-6434-14F7-C957961774D0}"/>
              </a:ext>
            </a:extLst>
          </p:cNvPr>
          <p:cNvSpPr/>
          <p:nvPr/>
        </p:nvSpPr>
        <p:spPr>
          <a:xfrm>
            <a:off x="3058704" y="4402778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925C1-99D6-65F7-51EA-D16FA28A5F28}"/>
              </a:ext>
            </a:extLst>
          </p:cNvPr>
          <p:cNvSpPr/>
          <p:nvPr/>
        </p:nvSpPr>
        <p:spPr>
          <a:xfrm>
            <a:off x="5472336" y="4452341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99672-DD8F-7FD7-90FF-5475E075585E}"/>
              </a:ext>
            </a:extLst>
          </p:cNvPr>
          <p:cNvSpPr/>
          <p:nvPr/>
        </p:nvSpPr>
        <p:spPr>
          <a:xfrm>
            <a:off x="7865888" y="4480306"/>
            <a:ext cx="2043113" cy="1196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7A4A6DC-6173-54E5-15E4-57D15B7DF191}"/>
              </a:ext>
            </a:extLst>
          </p:cNvPr>
          <p:cNvSpPr txBox="1"/>
          <p:nvPr/>
        </p:nvSpPr>
        <p:spPr>
          <a:xfrm>
            <a:off x="4915973" y="286434"/>
            <a:ext cx="29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Site Flow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7FB3D4-20F8-F890-50A8-CF070A3B48E0}"/>
              </a:ext>
            </a:extLst>
          </p:cNvPr>
          <p:cNvCxnSpPr>
            <a:cxnSpLocks/>
          </p:cNvCxnSpPr>
          <p:nvPr/>
        </p:nvCxnSpPr>
        <p:spPr>
          <a:xfrm>
            <a:off x="0" y="65311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FD9FDB-DA16-4045-9B72-D2DD4D8CA48E}"/>
              </a:ext>
            </a:extLst>
          </p:cNvPr>
          <p:cNvSpPr txBox="1"/>
          <p:nvPr/>
        </p:nvSpPr>
        <p:spPr>
          <a:xfrm>
            <a:off x="671513" y="1085850"/>
            <a:ext cx="170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E50053"/>
                </a:solidFill>
                <a:latin typeface="Helvetica" pitchFamily="2" charset="0"/>
              </a:rPr>
              <a:t>Home</a:t>
            </a:r>
          </a:p>
          <a:p>
            <a:endParaRPr lang="en-US" u="sng" dirty="0">
              <a:solidFill>
                <a:srgbClr val="E50053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[About]</a:t>
            </a:r>
          </a:p>
          <a:p>
            <a:endParaRPr lang="en-US" dirty="0">
              <a:solidFill>
                <a:srgbClr val="343434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[Resume]</a:t>
            </a:r>
          </a:p>
          <a:p>
            <a:endParaRPr lang="en-US" dirty="0">
              <a:solidFill>
                <a:srgbClr val="343434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343434"/>
                </a:solidFill>
                <a:latin typeface="Helvetica" pitchFamily="2" charset="0"/>
              </a:rPr>
              <a:t>[Photography]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963E7-596D-30B2-A88F-11460865E5E5}"/>
              </a:ext>
            </a:extLst>
          </p:cNvPr>
          <p:cNvSpPr txBox="1"/>
          <p:nvPr/>
        </p:nvSpPr>
        <p:spPr>
          <a:xfrm>
            <a:off x="3071813" y="5062423"/>
            <a:ext cx="18608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E50053"/>
                </a:solidFill>
              </a:rPr>
              <a:t>Resume</a:t>
            </a:r>
          </a:p>
          <a:p>
            <a:r>
              <a:rPr lang="en-US" sz="1600" dirty="0">
                <a:solidFill>
                  <a:srgbClr val="343434"/>
                </a:solidFill>
              </a:rPr>
              <a:t>View PDF of resume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949D0A2-869D-B510-67E1-553FE33DBF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4644" y="2705606"/>
            <a:ext cx="2643192" cy="2070441"/>
          </a:xfrm>
          <a:prstGeom prst="bentConnector3">
            <a:avLst>
              <a:gd name="adj1" fmla="val 7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771F2-ECE4-17EE-6976-C5DB469A2F53}"/>
              </a:ext>
            </a:extLst>
          </p:cNvPr>
          <p:cNvSpPr txBox="1"/>
          <p:nvPr/>
        </p:nvSpPr>
        <p:spPr>
          <a:xfrm>
            <a:off x="9088936" y="1218901"/>
            <a:ext cx="1382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E50053"/>
                </a:solidFill>
              </a:rPr>
              <a:t>Photography</a:t>
            </a:r>
          </a:p>
          <a:p>
            <a:r>
              <a:rPr lang="en-US" dirty="0"/>
              <a:t>[Project A]</a:t>
            </a:r>
          </a:p>
          <a:p>
            <a:r>
              <a:rPr lang="en-US" dirty="0"/>
              <a:t>[Project B]</a:t>
            </a:r>
          </a:p>
          <a:p>
            <a:r>
              <a:rPr lang="en-US" dirty="0"/>
              <a:t>[Project C]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FE8B9D-C46D-34E6-3CBF-F2102C4C3356}"/>
              </a:ext>
            </a:extLst>
          </p:cNvPr>
          <p:cNvCxnSpPr>
            <a:cxnSpLocks/>
          </p:cNvCxnSpPr>
          <p:nvPr/>
        </p:nvCxnSpPr>
        <p:spPr>
          <a:xfrm flipV="1">
            <a:off x="2228850" y="1428750"/>
            <a:ext cx="6672263" cy="157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5F5CE-77E9-AC33-7732-DE9FDA058BC4}"/>
              </a:ext>
            </a:extLst>
          </p:cNvPr>
          <p:cNvSpPr txBox="1"/>
          <p:nvPr/>
        </p:nvSpPr>
        <p:spPr>
          <a:xfrm>
            <a:off x="8686800" y="3429000"/>
            <a:ext cx="24184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E50053"/>
                </a:solidFill>
              </a:rPr>
              <a:t>Individual project pages</a:t>
            </a:r>
          </a:p>
          <a:p>
            <a:r>
              <a:rPr lang="en-US" sz="1600" dirty="0"/>
              <a:t>View images in grid</a:t>
            </a:r>
          </a:p>
          <a:p>
            <a:r>
              <a:rPr lang="en-US" sz="1600" dirty="0"/>
              <a:t>Images are clickable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3124B-9782-6CCA-6B50-D82C5DB6EAB7}"/>
              </a:ext>
            </a:extLst>
          </p:cNvPr>
          <p:cNvSpPr txBox="1"/>
          <p:nvPr/>
        </p:nvSpPr>
        <p:spPr>
          <a:xfrm>
            <a:off x="8799516" y="1495900"/>
            <a:ext cx="346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itchFamily="2" charset="0"/>
              </a:rPr>
              <a:t>{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1175C4-B025-38AF-2A0F-A99833B5D5CF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9516" y="1957565"/>
            <a:ext cx="0" cy="147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7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309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Pre-Production Write Up</dc:title>
  <dc:creator>Bhattacharya, Sid</dc:creator>
  <cp:lastModifiedBy>Bhattacharya, Sid</cp:lastModifiedBy>
  <cp:revision>2</cp:revision>
  <dcterms:created xsi:type="dcterms:W3CDTF">2022-12-10T19:38:30Z</dcterms:created>
  <dcterms:modified xsi:type="dcterms:W3CDTF">2022-12-10T20:20:59Z</dcterms:modified>
</cp:coreProperties>
</file>