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Default Extension="wdp" ContentType="image/vnd.ms-photo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259" r:id="rId2"/>
    <p:sldId id="265" r:id="rId3"/>
    <p:sldId id="260" r:id="rId4"/>
    <p:sldId id="261" r:id="rId5"/>
    <p:sldId id="268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362" autoAdjust="0"/>
    <p:restoredTop sz="94660"/>
  </p:normalViewPr>
  <p:slideViewPr>
    <p:cSldViewPr>
      <p:cViewPr>
        <p:scale>
          <a:sx n="360" d="100"/>
          <a:sy n="360" d="100"/>
        </p:scale>
        <p:origin x="4368" y="5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C8C5D-BF19-4643-A59E-DA74F799867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AA87-A8C6-4B7E-A186-8D530B2FA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943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FAA87-A8C6-4B7E-A186-8D530B2FAB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57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965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29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79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230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555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211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5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9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76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26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02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0952-A490-4C98-A1B2-37DB49F8DE4A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47E1-1781-4A9A-AB7D-5E2CC334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17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2410361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/>
                </a:solidFill>
                <a:latin typeface="Imprint MT Shadow"/>
              </a:rPr>
              <a:t>M</a:t>
            </a:r>
            <a:r>
              <a:rPr lang="en-US" sz="8000" b="1" dirty="0" smtClean="0">
                <a:latin typeface="Imprint MT Shadow"/>
              </a:rPr>
              <a:t>A</a:t>
            </a:r>
            <a:r>
              <a:rPr lang="en-US" sz="8000" b="1" dirty="0" smtClean="0">
                <a:solidFill>
                  <a:schemeClr val="bg1">
                    <a:lumMod val="50000"/>
                  </a:schemeClr>
                </a:solidFill>
                <a:latin typeface="Imprint MT Shadow"/>
              </a:rPr>
              <a:t>D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Imprint MT Shado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405664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Masseurs At Doorstep</a:t>
            </a:r>
            <a:endParaRPr lang="en-US" b="1" dirty="0">
              <a:latin typeface="Tw Cen MT" pitchFamily="34" charset="0"/>
            </a:endParaRPr>
          </a:p>
        </p:txBody>
      </p:sp>
      <p:pic>
        <p:nvPicPr>
          <p:cNvPr id="13" name="Picture 12" descr="foot_large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5195070" y="3491970"/>
            <a:ext cx="374904" cy="459137"/>
          </a:xfrm>
          <a:prstGeom prst="rect">
            <a:avLst/>
          </a:prstGeom>
        </p:spPr>
      </p:pic>
      <p:pic>
        <p:nvPicPr>
          <p:cNvPr id="12" name="Picture 11" descr="foot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 flipH="1">
            <a:off x="5059974" y="3798834"/>
            <a:ext cx="373323" cy="45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48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57961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  <a:latin typeface="Elephant" pitchFamily="18" charset="0"/>
              </a:rPr>
              <a:t>M</a:t>
            </a:r>
            <a:r>
              <a:rPr lang="en-US" sz="8000" dirty="0" smtClean="0">
                <a:latin typeface="Elephant" pitchFamily="18" charset="0"/>
              </a:rPr>
              <a:t>A</a:t>
            </a:r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Elephant" pitchFamily="18" charset="0"/>
              </a:rPr>
              <a:t>D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Elephant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932049">
            <a:off x="5223659" y="34303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3253264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Masseurs at Doorstep</a:t>
            </a:r>
            <a:endParaRPr lang="en-US" b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031575">
            <a:off x="5392357" y="30909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321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209800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Elephant" pitchFamily="18" charset="0"/>
              </a:rPr>
              <a:t>M</a:t>
            </a:r>
            <a:r>
              <a:rPr lang="en-US" sz="8000" dirty="0" smtClean="0">
                <a:latin typeface="Elephant" pitchFamily="18" charset="0"/>
              </a:rPr>
              <a:t>A</a:t>
            </a:r>
            <a:r>
              <a:rPr lang="en-US" sz="8000" dirty="0" smtClean="0">
                <a:solidFill>
                  <a:srgbClr val="C00000"/>
                </a:solidFill>
                <a:latin typeface="Elephant" pitchFamily="18" charset="0"/>
              </a:rPr>
              <a:t>D</a:t>
            </a:r>
            <a:endParaRPr lang="en-US" sz="8000" dirty="0">
              <a:solidFill>
                <a:srgbClr val="C00000"/>
              </a:solidFill>
              <a:latin typeface="Elephant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932049">
            <a:off x="5217309" y="33541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2050" y="3177064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Masseurs at your Door  </a:t>
            </a:r>
            <a:endParaRPr lang="en-US" b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031575">
            <a:off x="5386007" y="30147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9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3050" y="1906250"/>
            <a:ext cx="3663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latin typeface="Imprint MT Shadow" pitchFamily="82" charset="0"/>
              </a:rPr>
              <a:t>M</a:t>
            </a:r>
            <a:r>
              <a:rPr lang="en-US" sz="8800" b="1" dirty="0" smtClean="0">
                <a:latin typeface="Imprint MT Shadow" pitchFamily="82" charset="0"/>
              </a:rPr>
              <a:t>A</a:t>
            </a:r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Imprint MT Shadow" pitchFamily="82" charset="0"/>
              </a:rPr>
              <a:t>D</a:t>
            </a:r>
            <a:endParaRPr lang="en-US" sz="8800" b="1" dirty="0">
              <a:solidFill>
                <a:schemeClr val="bg1">
                  <a:lumMod val="50000"/>
                </a:schemeClr>
              </a:solidFill>
              <a:latin typeface="Imprint MT Shadow" pitchFamily="82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932049">
            <a:off x="5141109" y="3224070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3059668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w Cen MT" pitchFamily="34" charset="0"/>
              </a:rPr>
              <a:t>Masseurs at Doorstep</a:t>
            </a:r>
            <a:endParaRPr lang="en-US" b="1" i="1" dirty="0">
              <a:latin typeface="Tw Cen MT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4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031575">
            <a:off x="5309807" y="2884713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65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050" y="2188725"/>
            <a:ext cx="3663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  <a:latin typeface="Imprint MT Shadow" pitchFamily="82" charset="0"/>
              </a:rPr>
              <a:t>M</a:t>
            </a:r>
            <a:r>
              <a:rPr lang="en-US" sz="8800" b="1" dirty="0" smtClean="0">
                <a:latin typeface="Imprint MT Shadow" pitchFamily="82" charset="0"/>
              </a:rPr>
              <a:t>A</a:t>
            </a:r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Imprint MT Shadow" pitchFamily="82" charset="0"/>
              </a:rPr>
              <a:t>D</a:t>
            </a:r>
            <a:endParaRPr lang="en-US" sz="8800" b="1" dirty="0">
              <a:solidFill>
                <a:schemeClr val="bg1">
                  <a:lumMod val="50000"/>
                </a:schemeClr>
              </a:solidFill>
              <a:latin typeface="Imprint MT Shadow" pitchFamily="8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932049">
            <a:off x="5141109" y="35065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3342143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w Cen MT" pitchFamily="34" charset="0"/>
              </a:rPr>
              <a:t>Masseurs at Doorstep</a:t>
            </a:r>
            <a:endParaRPr lang="en-US" b="1" i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4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031575">
            <a:off x="5309807" y="31671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7308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1800" y="2105561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  <a:latin typeface="Snap ITC" pitchFamily="82" charset="0"/>
              </a:rPr>
              <a:t>M</a:t>
            </a:r>
            <a:r>
              <a:rPr lang="en-US" sz="8000" dirty="0" smtClean="0">
                <a:latin typeface="Snap ITC" pitchFamily="82" charset="0"/>
              </a:rPr>
              <a:t>A</a:t>
            </a:r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Snap ITC" pitchFamily="82" charset="0"/>
              </a:rPr>
              <a:t>D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Snap ITC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3124200"/>
            <a:ext cx="36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Masseurs at your Door </a:t>
            </a:r>
            <a:endParaRPr lang="en-US" b="1" dirty="0">
              <a:latin typeface="Tw Cen MT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932049">
            <a:off x="5330114" y="3275641"/>
            <a:ext cx="419680" cy="70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9031575">
            <a:off x="5511732" y="2911153"/>
            <a:ext cx="465695" cy="7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04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57400"/>
            <a:ext cx="3663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C00000"/>
                </a:solidFill>
                <a:latin typeface="Broadway" pitchFamily="82" charset="0"/>
              </a:rPr>
              <a:t>M</a:t>
            </a:r>
            <a:r>
              <a:rPr lang="en-US" sz="8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adway" pitchFamily="82" charset="0"/>
              </a:rPr>
              <a:t>A</a:t>
            </a:r>
            <a:r>
              <a:rPr lang="en-US" sz="8800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</a:rPr>
              <a:t>D</a:t>
            </a:r>
            <a:endParaRPr lang="en-US" sz="8800" dirty="0">
              <a:solidFill>
                <a:schemeClr val="bg1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8619220">
            <a:off x="5240927" y="34303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5850" y="3200400"/>
            <a:ext cx="366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w Cen MT" pitchFamily="34" charset="0"/>
              </a:rPr>
              <a:t>Masseurs at Doorstep</a:t>
            </a:r>
            <a:endParaRPr lang="en-US" sz="2000" b="1" i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7718746">
            <a:off x="5409625" y="30909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08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950" y="1998500"/>
            <a:ext cx="3663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Broadway" pitchFamily="82" charset="0"/>
              </a:rPr>
              <a:t>M</a:t>
            </a:r>
            <a:r>
              <a:rPr lang="en-US" sz="8800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</a:rPr>
              <a:t>A</a:t>
            </a:r>
            <a:r>
              <a:rPr lang="en-US" sz="8800" dirty="0" smtClean="0">
                <a:solidFill>
                  <a:srgbClr val="C00000"/>
                </a:solidFill>
                <a:latin typeface="Broadway" pitchFamily="82" charset="0"/>
              </a:rPr>
              <a:t>D</a:t>
            </a:r>
            <a:endParaRPr lang="en-US" sz="8800" dirty="0">
              <a:solidFill>
                <a:srgbClr val="C00000"/>
              </a:solidFill>
              <a:latin typeface="Broadway" pitchFamily="8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8619220">
            <a:off x="5247277" y="33714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3141500"/>
            <a:ext cx="366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w Cen MT" pitchFamily="34" charset="0"/>
              </a:rPr>
              <a:t>Masseurs at Doorstep</a:t>
            </a:r>
            <a:endParaRPr lang="en-US" sz="2000" b="1" i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7718746">
            <a:off x="5415975" y="30320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848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5750" y="2133600"/>
            <a:ext cx="3663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/>
                </a:solidFill>
                <a:latin typeface="Broadway" pitchFamily="82" charset="0"/>
              </a:rPr>
              <a:t>M</a:t>
            </a:r>
            <a:r>
              <a:rPr lang="en-US" sz="8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adway" pitchFamily="82" charset="0"/>
              </a:rPr>
              <a:t>A</a:t>
            </a:r>
            <a:r>
              <a:rPr lang="en-US" sz="8800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</a:rPr>
              <a:t>D</a:t>
            </a:r>
            <a:endParaRPr lang="en-US" sz="8800" dirty="0">
              <a:solidFill>
                <a:schemeClr val="bg1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artisticPlasticWrap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8619220">
            <a:off x="5171077" y="3506545"/>
            <a:ext cx="334582" cy="5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276600"/>
            <a:ext cx="366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w Cen MT" pitchFamily="34" charset="0"/>
              </a:rPr>
              <a:t>Masseurs at Doorstep</a:t>
            </a:r>
            <a:endParaRPr lang="en-US" sz="2000" b="1" i="1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artisticPlasticWrap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7718746">
            <a:off x="5339775" y="3167188"/>
            <a:ext cx="371267" cy="6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904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39</Words>
  <Application>Microsoft Macintosh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</dc:creator>
  <cp:lastModifiedBy>Siddharth Batra</cp:lastModifiedBy>
  <cp:revision>20</cp:revision>
  <dcterms:created xsi:type="dcterms:W3CDTF">2011-08-05T06:31:39Z</dcterms:created>
  <dcterms:modified xsi:type="dcterms:W3CDTF">2011-08-08T03:18:22Z</dcterms:modified>
</cp:coreProperties>
</file>