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CC2C4-E270-0403-5E3E-87216FA01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A9D28-3292-C7D4-E6E5-A892A03F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5048250" cy="322810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Workplace Impact On Mental Health </a:t>
            </a:r>
          </a:p>
        </p:txBody>
      </p:sp>
    </p:spTree>
    <p:extLst>
      <p:ext uri="{BB962C8B-B14F-4D97-AF65-F5344CB8AC3E}">
        <p14:creationId xmlns:p14="http://schemas.microsoft.com/office/powerpoint/2010/main" val="33788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7B096-5C81-B8B7-B5CA-31225C1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CFDB-F990-C1E5-E251-356D8A94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Explanatory Variable ‘</a:t>
            </a:r>
            <a:r>
              <a:rPr lang="en-US" dirty="0" err="1"/>
              <a:t>family_history</a:t>
            </a:r>
            <a:r>
              <a:rPr lang="en-US" dirty="0"/>
              <a:t>’ vs dependent Variable ‘Treatment’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C834A7F-D22D-C347-86A1-1BF51F6E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00" y="2636356"/>
            <a:ext cx="4905184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1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AB7E4-E84F-3441-D4AE-C3B051C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BCC5-900E-165C-6AAC-40E26547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Explanatory Variable ‘benefits’ vs dependent Variable ‘Treatment’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EC65F4E-5410-31AA-D503-643C905B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362" y="2636356"/>
            <a:ext cx="4579259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4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2D3CC-B4C8-7E6B-1748-B8E2900D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03E5-7B96-2981-7646-5E4BAC9F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Explanatory Variable ‘</a:t>
            </a:r>
            <a:r>
              <a:rPr lang="en-US" dirty="0" err="1"/>
              <a:t>wellness_program</a:t>
            </a:r>
            <a:r>
              <a:rPr lang="en-US" dirty="0"/>
              <a:t>’ vs dependent Variable ‘Treatment’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42149F8-F953-48FA-AB66-A9AA8A55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75" y="2636356"/>
            <a:ext cx="4504434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6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F360-24F9-9D32-4A3E-75C54A48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0CCA-95C0-74ED-E7B7-D420C941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Explanatory Variable ‘</a:t>
            </a:r>
            <a:r>
              <a:rPr lang="en-US" dirty="0" err="1"/>
              <a:t>seek_help</a:t>
            </a:r>
            <a:r>
              <a:rPr lang="en-US" dirty="0"/>
              <a:t>’ vs dependent Variable ‘Treatment’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39F3B9-9039-4FE2-C04C-18399B1C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47" y="2636356"/>
            <a:ext cx="4361889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24040-0F19-6ED9-98BC-B7D2F278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Other descriptive characteristics about the variables: Mean, Mode, etc.</a:t>
            </a:r>
            <a:br>
              <a:rPr lang="en-US" sz="2600" b="1"/>
            </a:br>
            <a:endParaRPr lang="en-US" sz="260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3DE471E-00E4-51A7-F648-A367D137B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33" y="1792418"/>
            <a:ext cx="7954061" cy="42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9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4BEFA-D141-628C-B5A7-D77BB193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52" y="552783"/>
            <a:ext cx="4305922" cy="190030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Compare two scenarios in your data using a PMF</a:t>
            </a:r>
            <a:br>
              <a:rPr lang="en-US" sz="3700" b="1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B312-2F20-6D00-1135-2CA695A2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1" y="2403230"/>
            <a:ext cx="4988307" cy="3901987"/>
          </a:xfrm>
        </p:spPr>
        <p:txBody>
          <a:bodyPr anchor="t">
            <a:normAutofit/>
          </a:bodyPr>
          <a:lstStyle/>
          <a:p>
            <a:r>
              <a:rPr lang="en-US" dirty="0"/>
              <a:t>People With Family History of Mental Health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People With No Family History of 	Mental Health Issues</a:t>
            </a:r>
          </a:p>
          <a:p>
            <a:endParaRPr lang="en-US" dirty="0"/>
          </a:p>
          <a:p>
            <a:r>
              <a:rPr lang="en-US" dirty="0"/>
              <a:t>Slightly better results seen for people</a:t>
            </a:r>
          </a:p>
          <a:p>
            <a:r>
              <a:rPr lang="en-US" dirty="0"/>
              <a:t>With Family history.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BC12FF8-3DF5-3344-E619-D9892096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78" y="4177564"/>
            <a:ext cx="4204606" cy="268043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568F72-758E-55F6-FD17-7EC83E64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26" y="1237597"/>
            <a:ext cx="4305922" cy="2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F6DAD-340C-D8FE-4759-F5DC036D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/>
              <a:t>Create 1 CDF with one of your variables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E79C-056E-BDFB-FA16-9FC69BC1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Explanatory Variable ‘</a:t>
            </a:r>
            <a:r>
              <a:rPr lang="en-US" dirty="0" err="1"/>
              <a:t>seek_help</a:t>
            </a:r>
            <a:r>
              <a:rPr lang="en-US" dirty="0"/>
              <a:t>’ is used to create CDF.</a:t>
            </a:r>
          </a:p>
          <a:p>
            <a:endParaRPr lang="en-US" dirty="0"/>
          </a:p>
          <a:p>
            <a:r>
              <a:rPr lang="en-US" dirty="0"/>
              <a:t>Result doesn’t add much value to the analysis.</a:t>
            </a:r>
          </a:p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E25102-8A78-1F41-8B61-06FC7F38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06" y="2636356"/>
            <a:ext cx="530137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2A050-6BA5-66BF-1CCD-8E6FD5E4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2" y="321652"/>
            <a:ext cx="4916408" cy="2087270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Create two scatter plots comparing two variables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44D5-6923-10B5-63A4-045EE5EA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3" y="1969478"/>
            <a:ext cx="6262585" cy="425034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Scenario 1: Using Explanatory variables Age and </a:t>
            </a:r>
            <a:r>
              <a:rPr lang="en-US" dirty="0" err="1"/>
              <a:t>Seek_help</a:t>
            </a:r>
            <a:endParaRPr lang="en-US" dirty="0"/>
          </a:p>
          <a:p>
            <a:r>
              <a:rPr lang="en-US" dirty="0" err="1"/>
              <a:t>CoVariance</a:t>
            </a:r>
            <a:r>
              <a:rPr lang="en-US" dirty="0"/>
              <a:t> &amp; Correlation of Age and </a:t>
            </a:r>
            <a:r>
              <a:rPr lang="en-US" dirty="0" err="1"/>
              <a:t>Seek_help</a:t>
            </a:r>
            <a:r>
              <a:rPr lang="en-US" dirty="0"/>
              <a:t> </a:t>
            </a:r>
          </a:p>
          <a:p>
            <a:r>
              <a:rPr lang="en-US" dirty="0"/>
              <a:t>Is in negative.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Scenario 2: Using Explanatory variable Age and dependent variable  Treatment</a:t>
            </a:r>
          </a:p>
          <a:p>
            <a:r>
              <a:rPr lang="en-US" dirty="0" err="1"/>
              <a:t>CoVariance</a:t>
            </a:r>
            <a:r>
              <a:rPr lang="en-US" dirty="0"/>
              <a:t> &amp; Correlation of Age and Treatment</a:t>
            </a:r>
          </a:p>
          <a:p>
            <a:r>
              <a:rPr lang="en-US" dirty="0"/>
              <a:t>Is in positive and slightly better.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8D9368C-55DA-B4CB-A056-182C207A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63" y="872030"/>
            <a:ext cx="4092608" cy="264996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74DDA0-9AF3-5E0F-1A45-11E6D8D4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63" y="3637790"/>
            <a:ext cx="4114800" cy="25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4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3A6F2-CAB3-E932-81FC-BEDA5894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0563"/>
            <a:ext cx="4618072" cy="178298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Hypothesis Testing &amp;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5ECD-9443-1762-8231-4AD5F121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810562"/>
            <a:ext cx="4349198" cy="5033021"/>
          </a:xfrm>
        </p:spPr>
        <p:txBody>
          <a:bodyPr>
            <a:normAutofit/>
          </a:bodyPr>
          <a:lstStyle/>
          <a:p>
            <a:r>
              <a:rPr lang="en-US" dirty="0"/>
              <a:t>Variables used is ‘</a:t>
            </a:r>
            <a:r>
              <a:rPr lang="en-US" dirty="0" err="1"/>
              <a:t>family_history</a:t>
            </a:r>
            <a:r>
              <a:rPr lang="en-US" dirty="0"/>
              <a:t>’ and ‘Treatment’</a:t>
            </a:r>
          </a:p>
          <a:p>
            <a:r>
              <a:rPr lang="en-US" dirty="0"/>
              <a:t>Hypothesis testing gives p value of 0.0 which means the null hypothesis is rejected and my test is statistically significant.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Analysis shows that people with Family history are more aware and inclined to take medical help if needed.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98AB828-F304-E57B-26B7-9EEE492C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2" y="3268629"/>
            <a:ext cx="4308230" cy="27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B4A6E-F6E8-F92E-F7E8-6EAD330D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00402"/>
            <a:ext cx="3638550" cy="4781553"/>
          </a:xfrm>
        </p:spPr>
        <p:txBody>
          <a:bodyPr anchor="t"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D29-ED24-A7F3-58B2-70A9537A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0" y="810563"/>
            <a:ext cx="5225497" cy="477139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This dataset is from a 2014 survey that measures attitudes towards mental health and frequency of mental health disorders in the tech workplace. </a:t>
            </a:r>
          </a:p>
          <a:p>
            <a:pPr fontAlgn="base">
              <a:lnSpc>
                <a:spcPct val="100000"/>
              </a:lnSpc>
            </a:pPr>
            <a:r>
              <a:rPr lang="en-US" sz="1600" b="1"/>
              <a:t>Content</a:t>
            </a:r>
          </a:p>
          <a:p>
            <a:pPr fontAlgn="base">
              <a:lnSpc>
                <a:spcPct val="100000"/>
              </a:lnSpc>
            </a:pPr>
            <a:r>
              <a:rPr lang="en-US" sz="1600"/>
              <a:t>This dataset contains the following data: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Timestamp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Age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Gender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Country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state: If you live in the United States, which state or territory do you live in?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 err="1"/>
              <a:t>self_employed</a:t>
            </a:r>
            <a:r>
              <a:rPr lang="en-US" sz="1600"/>
              <a:t>: Are you self-employed?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 err="1"/>
              <a:t>family_history</a:t>
            </a:r>
            <a:r>
              <a:rPr lang="en-US" sz="1600"/>
              <a:t>: Do you have a family history of mental illness?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treatment: Have you sought treatment for a mental health condition?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1600" err="1"/>
              <a:t>work_interfere</a:t>
            </a:r>
            <a:r>
              <a:rPr lang="en-US" sz="1600"/>
              <a:t>: If you have a mental health condition, do you feel that it interferes with your work?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600"/>
          </a:p>
          <a:p>
            <a:pPr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276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D745-4EC8-3473-A43F-45DEE4F5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00402"/>
            <a:ext cx="3638550" cy="4781553"/>
          </a:xfrm>
        </p:spPr>
        <p:txBody>
          <a:bodyPr anchor="t">
            <a:normAutofit/>
          </a:bodyPr>
          <a:lstStyle/>
          <a:p>
            <a:r>
              <a:rPr lang="en-US" dirty="0"/>
              <a:t>Content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2399-3804-1DFE-485B-0B5ABDD5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0" y="810563"/>
            <a:ext cx="5225497" cy="477139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 err="1"/>
              <a:t>no_employees</a:t>
            </a:r>
            <a:r>
              <a:rPr lang="en-US" sz="1100" dirty="0"/>
              <a:t>: How many employees does your company or organization have?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remote_work</a:t>
            </a:r>
            <a:r>
              <a:rPr lang="en-US" sz="1100" dirty="0"/>
              <a:t>: Do you work remotely (outside of an office) at least 50% of the time?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tech_company</a:t>
            </a:r>
            <a:r>
              <a:rPr lang="en-US" sz="1100" dirty="0"/>
              <a:t>: Is your employer primarily a tech company/organization?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benefits: Does your employer provide mental health benefits?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care_options</a:t>
            </a:r>
            <a:r>
              <a:rPr lang="en-US" sz="1100" dirty="0"/>
              <a:t>: Do you know the options for mental health care your employer provides?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wellness_program</a:t>
            </a:r>
            <a:r>
              <a:rPr lang="en-US" sz="1100" dirty="0"/>
              <a:t>: Has your employer ever discussed mental health as part of an employee wellness program?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seek_help</a:t>
            </a:r>
            <a:r>
              <a:rPr lang="en-US" sz="1100" dirty="0"/>
              <a:t>: Does your employer provide resources to learn more about mental health issues and how to seek help?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anonymity: Is your anonymity protected if you choose to take advantage of mental health or substance abuse treatment resources?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leave: How easy is it for you to take medical leave for a mental health condition?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mental</a:t>
            </a:r>
            <a:r>
              <a:rPr lang="en-US" sz="1100" i="1" dirty="0" err="1"/>
              <a:t>health</a:t>
            </a:r>
            <a:r>
              <a:rPr lang="en-US" sz="1100" dirty="0" err="1"/>
              <a:t>consequence</a:t>
            </a:r>
            <a:r>
              <a:rPr lang="en-US" sz="1100" dirty="0"/>
              <a:t>: Do you think that discussing a mental health issue with your employer would have negative consequences?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13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9F40-11C2-6A92-F8E9-024F9E30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0" y="810563"/>
            <a:ext cx="5225497" cy="477139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err="1"/>
              <a:t>phys</a:t>
            </a:r>
            <a:r>
              <a:rPr lang="en-US" sz="1400" i="1" err="1"/>
              <a:t>health</a:t>
            </a:r>
            <a:r>
              <a:rPr lang="en-US" sz="1400" err="1"/>
              <a:t>consequence</a:t>
            </a:r>
            <a:r>
              <a:rPr lang="en-US" sz="1400"/>
              <a:t>: Do you think that discussing a physical health issue with your employer would have negative consequences?</a:t>
            </a:r>
          </a:p>
          <a:p>
            <a:pPr>
              <a:lnSpc>
                <a:spcPct val="100000"/>
              </a:lnSpc>
            </a:pPr>
            <a:r>
              <a:rPr lang="en-US" sz="1400"/>
              <a:t>coworkers: Would you be willing to discuss a mental health issue with your coworkers?</a:t>
            </a:r>
          </a:p>
          <a:p>
            <a:pPr>
              <a:lnSpc>
                <a:spcPct val="100000"/>
              </a:lnSpc>
            </a:pPr>
            <a:r>
              <a:rPr lang="en-US" sz="1400"/>
              <a:t>supervisor: Would you be willing to discuss a mental health issue with your direct supervisor(s)?</a:t>
            </a:r>
          </a:p>
          <a:p>
            <a:pPr>
              <a:lnSpc>
                <a:spcPct val="100000"/>
              </a:lnSpc>
            </a:pPr>
            <a:r>
              <a:rPr lang="en-US" sz="1400" err="1"/>
              <a:t>mental</a:t>
            </a:r>
            <a:r>
              <a:rPr lang="en-US" sz="1400" i="1" err="1"/>
              <a:t>health</a:t>
            </a:r>
            <a:r>
              <a:rPr lang="en-US" sz="1400" err="1"/>
              <a:t>interview</a:t>
            </a:r>
            <a:r>
              <a:rPr lang="en-US" sz="1400"/>
              <a:t>: Would you bring up a mental health issue with a potential employer in an interview?</a:t>
            </a:r>
          </a:p>
          <a:p>
            <a:pPr>
              <a:lnSpc>
                <a:spcPct val="100000"/>
              </a:lnSpc>
            </a:pPr>
            <a:r>
              <a:rPr lang="en-US" sz="1400" err="1"/>
              <a:t>phys</a:t>
            </a:r>
            <a:r>
              <a:rPr lang="en-US" sz="1400" i="1" err="1"/>
              <a:t>health</a:t>
            </a:r>
            <a:r>
              <a:rPr lang="en-US" sz="1400" err="1"/>
              <a:t>interview</a:t>
            </a:r>
            <a:r>
              <a:rPr lang="en-US" sz="1400"/>
              <a:t>: Would you bring up a physical health issue with a potential employer in an interview?</a:t>
            </a:r>
          </a:p>
          <a:p>
            <a:pPr>
              <a:lnSpc>
                <a:spcPct val="100000"/>
              </a:lnSpc>
            </a:pPr>
            <a:r>
              <a:rPr lang="en-US" sz="1400" err="1"/>
              <a:t>mental</a:t>
            </a:r>
            <a:r>
              <a:rPr lang="en-US" sz="1400" i="1" err="1"/>
              <a:t>vs</a:t>
            </a:r>
            <a:r>
              <a:rPr lang="en-US" sz="1400" err="1"/>
              <a:t>physical</a:t>
            </a:r>
            <a:r>
              <a:rPr lang="en-US" sz="1400"/>
              <a:t>: Do you feel that your employer takes mental health as seriously as physical health?</a:t>
            </a:r>
          </a:p>
          <a:p>
            <a:pPr>
              <a:lnSpc>
                <a:spcPct val="100000"/>
              </a:lnSpc>
            </a:pPr>
            <a:r>
              <a:rPr lang="en-US" sz="1400" err="1"/>
              <a:t>obs_consequence</a:t>
            </a:r>
            <a:r>
              <a:rPr lang="en-US" sz="1400"/>
              <a:t>: Have you heard of or observed negative consequences for coworkers with mental health conditions in your workplace?</a:t>
            </a:r>
          </a:p>
          <a:p>
            <a:pPr>
              <a:lnSpc>
                <a:spcPct val="100000"/>
              </a:lnSpc>
            </a:pPr>
            <a:r>
              <a:rPr lang="en-US" sz="1400"/>
              <a:t>comments: Any additional notes or comments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43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14A-869D-0484-A2E0-680C3790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44" y="742950"/>
            <a:ext cx="10425112" cy="711772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Data</a:t>
            </a:r>
          </a:p>
        </p:txBody>
      </p:sp>
      <p:pic>
        <p:nvPicPr>
          <p:cNvPr id="5" name="Content Placeholder 4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ED106A52-C49A-428F-4B76-E745EC23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444" y="2124074"/>
            <a:ext cx="10043272" cy="2276475"/>
          </a:xfrm>
        </p:spPr>
      </p:pic>
    </p:spTree>
    <p:extLst>
      <p:ext uri="{BB962C8B-B14F-4D97-AF65-F5344CB8AC3E}">
        <p14:creationId xmlns:p14="http://schemas.microsoft.com/office/powerpoint/2010/main" val="26421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8F45B-95BE-DA6A-10CD-78963593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00402"/>
            <a:ext cx="3638550" cy="4781553"/>
          </a:xfrm>
        </p:spPr>
        <p:txBody>
          <a:bodyPr anchor="t">
            <a:normAutofit/>
          </a:bodyPr>
          <a:lstStyle/>
          <a:p>
            <a:r>
              <a:rPr lang="en-US" dirty="0"/>
              <a:t>Variables which can be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CAC7-4504-ED09-494E-1A4606F9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49" y="810563"/>
            <a:ext cx="6068075" cy="5250268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Age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Gender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family_history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treatment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benefits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wellness_program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 err="1"/>
              <a:t>seek_help</a:t>
            </a:r>
            <a:endParaRPr lang="en-US" sz="1100" dirty="0"/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b="1" dirty="0"/>
              <a:t>Observation on the Dataset: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Only considering survey results from United States as its the majority.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Noticed some negative numbers under 'Age' column which I will filter out.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Under 'Gender' column, I see lot of variation and spelling error like Male, Mail, </a:t>
            </a:r>
            <a:r>
              <a:rPr lang="en-US" sz="1100" dirty="0" err="1"/>
              <a:t>maile</a:t>
            </a:r>
            <a:r>
              <a:rPr lang="en-US" sz="1100" dirty="0"/>
              <a:t>, M, Cis Male, Female, Cis Female, etc. I will make it consistent as Male, Female, Other. 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Dropped some columns like State, No of Employee, </a:t>
            </a:r>
            <a:r>
              <a:rPr lang="en-US" sz="1100" dirty="0" err="1"/>
              <a:t>self_employed</a:t>
            </a:r>
            <a:r>
              <a:rPr lang="en-US" sz="1100" dirty="0"/>
              <a:t>, etc. as I don't think they add much value. 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Basically, I am looking for how many people suffering from mental problems opted for 'Treatment'.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Mental health is often overlooked which many times leads up to serious health issues. So, I believe early detection is the key to tackle this.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Workplaces which promotes mental health and support their employees through different benefits and wellness programs will see more people opting for treatments and other kind of help if needed.</a:t>
            </a:r>
          </a:p>
          <a:p>
            <a:pPr>
              <a:lnSpc>
                <a:spcPct val="100000"/>
              </a:lnSpc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35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F7463-A08E-C79F-8083-36795FEB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00402"/>
            <a:ext cx="3638550" cy="4781553"/>
          </a:xfrm>
        </p:spPr>
        <p:txBody>
          <a:bodyPr anchor="t">
            <a:normAutofit/>
          </a:bodyPr>
          <a:lstStyle/>
          <a:p>
            <a:r>
              <a:rPr lang="en-US" dirty="0"/>
              <a:t>Variable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2A2-B3A2-6E41-F293-1A488460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0" y="810563"/>
            <a:ext cx="5225497" cy="477139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Age: Person's Age</a:t>
            </a:r>
          </a:p>
          <a:p>
            <a:pPr>
              <a:lnSpc>
                <a:spcPct val="100000"/>
              </a:lnSpc>
            </a:pPr>
            <a:r>
              <a:rPr lang="en-US" sz="1700"/>
              <a:t>Gender: Person's Gender</a:t>
            </a:r>
          </a:p>
          <a:p>
            <a:pPr>
              <a:lnSpc>
                <a:spcPct val="100000"/>
              </a:lnSpc>
            </a:pPr>
            <a:r>
              <a:rPr lang="en-US" sz="1700" err="1"/>
              <a:t>family_history</a:t>
            </a:r>
            <a:r>
              <a:rPr lang="en-US" sz="1700"/>
              <a:t>: Do you have a family history of mental illness?</a:t>
            </a:r>
          </a:p>
          <a:p>
            <a:pPr>
              <a:lnSpc>
                <a:spcPct val="100000"/>
              </a:lnSpc>
            </a:pPr>
            <a:r>
              <a:rPr lang="en-US" sz="1700"/>
              <a:t>treatment: Have you sought treatment for a mental health condition?</a:t>
            </a:r>
          </a:p>
          <a:p>
            <a:pPr>
              <a:lnSpc>
                <a:spcPct val="100000"/>
              </a:lnSpc>
            </a:pPr>
            <a:r>
              <a:rPr lang="en-US" sz="1700"/>
              <a:t>benefits: Does your employer provide mental health benefits?</a:t>
            </a:r>
          </a:p>
          <a:p>
            <a:pPr>
              <a:lnSpc>
                <a:spcPct val="100000"/>
              </a:lnSpc>
            </a:pPr>
            <a:r>
              <a:rPr lang="en-US" sz="1700" err="1"/>
              <a:t>wellness_program</a:t>
            </a:r>
            <a:r>
              <a:rPr lang="en-US" sz="1700"/>
              <a:t>: Has your employer ever discussed mental health as part of an employee wellness program?</a:t>
            </a:r>
          </a:p>
          <a:p>
            <a:pPr>
              <a:lnSpc>
                <a:spcPct val="100000"/>
              </a:lnSpc>
            </a:pPr>
            <a:r>
              <a:rPr lang="en-US" sz="1700" err="1"/>
              <a:t>seek_help</a:t>
            </a:r>
            <a:r>
              <a:rPr lang="en-US" sz="1700"/>
              <a:t>: Does your employer provide resources to learn more about mental health issues and how to seek help?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070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8B15C-F092-743D-3D43-484D340D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Histogram for the Selected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E5E6-DFE2-7E1D-7296-293F3055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Explanatory Variable ‘Age’ vs dependent Variable ‘Treatment’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DB5BF4E-8F48-D9C0-704F-9BF7582E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67" y="2636356"/>
            <a:ext cx="5221049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3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EA077-2FDC-A95C-8435-E0F70F25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F17A-5D24-9E05-DA38-A9D91C61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Explanatory Variable ‘Gender’ vs dependent Variable ‘Treatment’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4ABA137-0495-C643-7236-2B67A8B6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86934"/>
            <a:ext cx="5146190" cy="37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1036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1001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Posterama</vt:lpstr>
      <vt:lpstr>SplashVTI</vt:lpstr>
      <vt:lpstr>Workplace Impact On Mental Health </vt:lpstr>
      <vt:lpstr>Dataset</vt:lpstr>
      <vt:lpstr>Content Contd..</vt:lpstr>
      <vt:lpstr>PowerPoint Presentation</vt:lpstr>
      <vt:lpstr>Sample Data</vt:lpstr>
      <vt:lpstr>Variables which can be useful?</vt:lpstr>
      <vt:lpstr>Variable Description</vt:lpstr>
      <vt:lpstr>Histogram for the Selected Variables</vt:lpstr>
      <vt:lpstr>Contd..</vt:lpstr>
      <vt:lpstr>Contd..</vt:lpstr>
      <vt:lpstr>Contd..</vt:lpstr>
      <vt:lpstr>Contd..</vt:lpstr>
      <vt:lpstr>Contd..</vt:lpstr>
      <vt:lpstr>Other descriptive characteristics about the variables: Mean, Mode, etc. </vt:lpstr>
      <vt:lpstr>Compare two scenarios in your data using a PMF </vt:lpstr>
      <vt:lpstr>Create 1 CDF with one of your variables </vt:lpstr>
      <vt:lpstr>Create two scatter plots comparing two variables </vt:lpstr>
      <vt:lpstr>Hypothesis Testing &amp; 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Impact On Mental Health </dc:title>
  <dc:creator>Sid Bhaumik</dc:creator>
  <cp:lastModifiedBy>Sid Bhaumik</cp:lastModifiedBy>
  <cp:revision>17</cp:revision>
  <dcterms:created xsi:type="dcterms:W3CDTF">2022-08-13T23:21:06Z</dcterms:created>
  <dcterms:modified xsi:type="dcterms:W3CDTF">2022-08-14T01:12:20Z</dcterms:modified>
</cp:coreProperties>
</file>