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2A93B-FECC-4C81-84FB-4416D65CBD2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2444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A93B-FECC-4C81-84FB-4416D65CBD2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215053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A93B-FECC-4C81-84FB-4416D65CBD2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188221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A93B-FECC-4C81-84FB-4416D65CBD2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18835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2A93B-FECC-4C81-84FB-4416D65CBD2A}"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39410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2A93B-FECC-4C81-84FB-4416D65CBD2A}"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381606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2A93B-FECC-4C81-84FB-4416D65CBD2A}" type="datetimeFigureOut">
              <a:rPr lang="en-IN" smtClean="0"/>
              <a:t>26-08-2020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10448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2A93B-FECC-4C81-84FB-4416D65CBD2A}" type="datetimeFigureOut">
              <a:rPr lang="en-IN" smtClean="0"/>
              <a:t>26-08-2020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197268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2A93B-FECC-4C81-84FB-4416D65CBD2A}" type="datetimeFigureOut">
              <a:rPr lang="en-IN" smtClean="0"/>
              <a:t>26-08-2020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168871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A93B-FECC-4C81-84FB-4416D65CBD2A}"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272862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A93B-FECC-4C81-84FB-4416D65CBD2A}"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066CE-9725-4AB3-AE7B-4A24A83C28D4}" type="slidenum">
              <a:rPr lang="en-IN" smtClean="0"/>
              <a:t>‹#›</a:t>
            </a:fld>
            <a:endParaRPr lang="en-IN"/>
          </a:p>
        </p:txBody>
      </p:sp>
    </p:spTree>
    <p:extLst>
      <p:ext uri="{BB962C8B-B14F-4D97-AF65-F5344CB8AC3E}">
        <p14:creationId xmlns:p14="http://schemas.microsoft.com/office/powerpoint/2010/main" val="133946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A93B-FECC-4C81-84FB-4416D65CBD2A}" type="datetimeFigureOut">
              <a:rPr lang="en-IN" smtClean="0"/>
              <a:t>26-08-2020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066CE-9725-4AB3-AE7B-4A24A83C28D4}" type="slidenum">
              <a:rPr lang="en-IN" smtClean="0"/>
              <a:t>‹#›</a:t>
            </a:fld>
            <a:endParaRPr lang="en-IN"/>
          </a:p>
        </p:txBody>
      </p:sp>
    </p:spTree>
    <p:extLst>
      <p:ext uri="{BB962C8B-B14F-4D97-AF65-F5344CB8AC3E}">
        <p14:creationId xmlns:p14="http://schemas.microsoft.com/office/powerpoint/2010/main" val="3967451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4"/>
            <a:ext cx="7772400" cy="3528391"/>
          </a:xfrm>
        </p:spPr>
        <p:txBody>
          <a:bodyPr>
            <a:normAutofit/>
          </a:bodyPr>
          <a:lstStyle/>
          <a:p>
            <a:r>
              <a:rPr lang="en-US" b="1" dirty="0"/>
              <a:t>Final </a:t>
            </a:r>
            <a:r>
              <a:rPr lang="en-US" b="1" dirty="0" smtClean="0"/>
              <a:t>Report</a:t>
            </a:r>
            <a:endParaRPr lang="en-IN" dirty="0"/>
          </a:p>
        </p:txBody>
      </p:sp>
      <p:sp>
        <p:nvSpPr>
          <p:cNvPr id="3" name="Subtitle 2"/>
          <p:cNvSpPr>
            <a:spLocks noGrp="1"/>
          </p:cNvSpPr>
          <p:nvPr>
            <p:ph type="subTitle" idx="1"/>
          </p:nvPr>
        </p:nvSpPr>
        <p:spPr/>
        <p:txBody>
          <a:bodyPr>
            <a:normAutofit fontScale="92500" lnSpcReduction="10000"/>
          </a:bodyPr>
          <a:lstStyle/>
          <a:p>
            <a:r>
              <a:rPr lang="en-US" b="1" dirty="0" smtClean="0"/>
              <a:t>Capstone Project – The Battle of Neighborhoods Finding a Better Place in Scarborough, Toronto</a:t>
            </a:r>
            <a:br>
              <a:rPr lang="en-US" b="1" dirty="0" smtClean="0"/>
            </a:br>
            <a:endParaRPr lang="en-IN" dirty="0"/>
          </a:p>
        </p:txBody>
      </p:sp>
    </p:spTree>
    <p:extLst>
      <p:ext uri="{BB962C8B-B14F-4D97-AF65-F5344CB8AC3E}">
        <p14:creationId xmlns:p14="http://schemas.microsoft.com/office/powerpoint/2010/main" val="73685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marL="0" indent="0">
              <a:buNone/>
            </a:pPr>
            <a:endParaRPr lang="en-US" b="1" dirty="0" smtClean="0"/>
          </a:p>
          <a:p>
            <a:pPr marL="0" indent="0">
              <a:buNone/>
            </a:pPr>
            <a:r>
              <a:rPr lang="en-US" dirty="0" smtClean="0"/>
              <a:t>The Location:</a:t>
            </a:r>
            <a:endParaRPr lang="en-IN" dirty="0" smtClean="0"/>
          </a:p>
          <a:p>
            <a:pPr marL="0" indent="0">
              <a:buNone/>
            </a:pPr>
            <a:r>
              <a:rPr lang="en-US" dirty="0" smtClean="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IN" dirty="0" smtClean="0"/>
          </a:p>
          <a:p>
            <a:pPr marL="0" indent="0">
              <a:buNone/>
            </a:pPr>
            <a:r>
              <a:rPr lang="en-US" dirty="0" smtClean="0"/>
              <a:t>Foursquare API:</a:t>
            </a:r>
            <a:endParaRPr lang="en-IN" dirty="0" smtClean="0"/>
          </a:p>
          <a:p>
            <a:pPr marL="0" indent="0">
              <a:buNone/>
            </a:pPr>
            <a:r>
              <a:rPr lang="en-US" dirty="0" smtClean="0"/>
              <a:t>This Capstone project have used Four-square API as its prime data gathering source as it has a database of millions of places, especially their places API which provides the ability to perform location search, location sharing and details about a business.</a:t>
            </a:r>
            <a:endParaRPr lang="en-IN" dirty="0" smtClean="0"/>
          </a:p>
        </p:txBody>
      </p:sp>
    </p:spTree>
    <p:extLst>
      <p:ext uri="{BB962C8B-B14F-4D97-AF65-F5344CB8AC3E}">
        <p14:creationId xmlns:p14="http://schemas.microsoft.com/office/powerpoint/2010/main" val="383770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5. Discussion </a:t>
            </a:r>
            <a:r>
              <a:rPr lang="en-US" dirty="0" smtClean="0"/>
              <a:t>Section</a:t>
            </a:r>
            <a:endParaRPr lang="en-IN" dirty="0"/>
          </a:p>
        </p:txBody>
      </p:sp>
      <p:sp>
        <p:nvSpPr>
          <p:cNvPr id="3" name="Content Placeholder 2"/>
          <p:cNvSpPr>
            <a:spLocks noGrp="1"/>
          </p:cNvSpPr>
          <p:nvPr>
            <p:ph idx="1"/>
          </p:nvPr>
        </p:nvSpPr>
        <p:spPr>
          <a:xfrm>
            <a:off x="457200" y="1340768"/>
            <a:ext cx="8229600" cy="4896544"/>
          </a:xfrm>
        </p:spPr>
        <p:txBody>
          <a:bodyPr>
            <a:normAutofit/>
          </a:bodyPr>
          <a:lstStyle/>
          <a:p>
            <a:pPr marL="0" indent="0">
              <a:buNone/>
            </a:pPr>
            <a:r>
              <a:rPr lang="en-US" sz="2800" dirty="0"/>
              <a:t>The major purpose of this project, is to suggest a better neighborhood in a new city for the person who are </a:t>
            </a:r>
            <a:r>
              <a:rPr lang="en-US" sz="2800" dirty="0" err="1"/>
              <a:t>shiffting</a:t>
            </a:r>
            <a:r>
              <a:rPr lang="en-US" sz="2800" dirty="0"/>
              <a:t> there. Social presence in society in terms of like minded people. Connectivity to the airport, bus stand, city center, markets and other daily needs things nearby.</a:t>
            </a:r>
            <a:endParaRPr lang="en-IN" sz="2800" dirty="0"/>
          </a:p>
          <a:p>
            <a:pPr marL="514350" lvl="0" indent="-514350">
              <a:buFont typeface="+mj-lt"/>
              <a:buAutoNum type="arabicPeriod"/>
            </a:pPr>
            <a:r>
              <a:rPr lang="en-US" sz="2800" dirty="0"/>
              <a:t>Sorted list of house in terms of housing prices in a ascending or descending order</a:t>
            </a:r>
            <a:endParaRPr lang="en-IN" sz="2800" dirty="0"/>
          </a:p>
          <a:p>
            <a:pPr marL="514350" lvl="0" indent="-514350">
              <a:buFont typeface="+mj-lt"/>
              <a:buAutoNum type="arabicPeriod"/>
            </a:pPr>
            <a:r>
              <a:rPr lang="en-US" sz="2800" dirty="0"/>
              <a:t>Sorted list of schools in terms of location, fees, rating and reviews</a:t>
            </a:r>
            <a:endParaRPr lang="en-IN" sz="2800" dirty="0"/>
          </a:p>
          <a:p>
            <a:pPr marL="0" indent="0">
              <a:buNone/>
            </a:pPr>
            <a:endParaRPr lang="en-IN" dirty="0"/>
          </a:p>
        </p:txBody>
      </p:sp>
    </p:spTree>
    <p:extLst>
      <p:ext uri="{BB962C8B-B14F-4D97-AF65-F5344CB8AC3E}">
        <p14:creationId xmlns:p14="http://schemas.microsoft.com/office/powerpoint/2010/main" val="304036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904"/>
            <a:ext cx="8229600" cy="1143000"/>
          </a:xfrm>
        </p:spPr>
        <p:txBody>
          <a:bodyPr>
            <a:normAutofit/>
          </a:bodyPr>
          <a:lstStyle/>
          <a:p>
            <a:pPr algn="l"/>
            <a:r>
              <a:rPr lang="en-US" dirty="0"/>
              <a:t>6. Conclusion </a:t>
            </a:r>
            <a:r>
              <a:rPr lang="en-US" dirty="0" smtClean="0"/>
              <a:t>Section</a:t>
            </a:r>
            <a:endParaRPr lang="en-IN" dirty="0"/>
          </a:p>
        </p:txBody>
      </p:sp>
      <p:sp>
        <p:nvSpPr>
          <p:cNvPr id="3" name="Content Placeholder 2"/>
          <p:cNvSpPr>
            <a:spLocks noGrp="1"/>
          </p:cNvSpPr>
          <p:nvPr>
            <p:ph idx="1"/>
          </p:nvPr>
        </p:nvSpPr>
        <p:spPr>
          <a:xfrm>
            <a:off x="457200" y="1052736"/>
            <a:ext cx="8229600" cy="5472608"/>
          </a:xfrm>
        </p:spPr>
        <p:txBody>
          <a:bodyPr>
            <a:normAutofit fontScale="70000" lnSpcReduction="20000"/>
          </a:bodyPr>
          <a:lstStyle/>
          <a:p>
            <a:pPr marL="0" indent="0">
              <a:buNone/>
            </a:pPr>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endParaRPr lang="en-IN" dirty="0"/>
          </a:p>
          <a:p>
            <a:pPr marL="0" indent="0">
              <a:buNone/>
            </a:pPr>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endParaRPr lang="en-IN" dirty="0"/>
          </a:p>
          <a:p>
            <a:pPr marL="0" indent="0">
              <a:buNone/>
            </a:pPr>
            <a:r>
              <a:rPr lang="en-US" b="1" dirty="0"/>
              <a:t>Future Works:</a:t>
            </a:r>
            <a:endParaRPr lang="en-IN" b="1" dirty="0"/>
          </a:p>
          <a:p>
            <a:pPr marL="0" indent="0">
              <a:buNone/>
            </a:pPr>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endParaRPr lang="en-IN" dirty="0"/>
          </a:p>
          <a:p>
            <a:pPr marL="0" indent="0">
              <a:buNone/>
            </a:pPr>
            <a:endParaRPr lang="en-IN" dirty="0"/>
          </a:p>
        </p:txBody>
      </p:sp>
    </p:spTree>
    <p:extLst>
      <p:ext uri="{BB962C8B-B14F-4D97-AF65-F5344CB8AC3E}">
        <p14:creationId xmlns:p14="http://schemas.microsoft.com/office/powerpoint/2010/main" val="332935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32648"/>
          </a:xfrm>
        </p:spPr>
        <p:txBody>
          <a:bodyPr>
            <a:normAutofit fontScale="85000" lnSpcReduction="10000"/>
          </a:bodyPr>
          <a:lstStyle/>
          <a:p>
            <a:pPr marL="0" indent="0">
              <a:buNone/>
            </a:pPr>
            <a:r>
              <a:rPr lang="en-US" b="1" dirty="0"/>
              <a:t>Libraries Which are Used to </a:t>
            </a:r>
            <a:r>
              <a:rPr lang="en-US" b="1" dirty="0" err="1"/>
              <a:t>Develope</a:t>
            </a:r>
            <a:r>
              <a:rPr lang="en-US" b="1" dirty="0"/>
              <a:t> the Project:</a:t>
            </a:r>
            <a:endParaRPr lang="en-IN" b="1" dirty="0"/>
          </a:p>
          <a:p>
            <a:r>
              <a:rPr lang="en-US" i="1" dirty="0"/>
              <a:t>Pandas: For creating and manipulating </a:t>
            </a:r>
            <a:r>
              <a:rPr lang="en-US" i="1" dirty="0" err="1"/>
              <a:t>dataframes</a:t>
            </a:r>
            <a:r>
              <a:rPr lang="en-US" i="1" dirty="0"/>
              <a:t>.</a:t>
            </a:r>
            <a:endParaRPr lang="en-IN" dirty="0"/>
          </a:p>
          <a:p>
            <a:r>
              <a:rPr lang="en-US" i="1" dirty="0"/>
              <a:t>Folium: Python visualization library would be used to visualize the neighborhoods cluster distribution of using interactive leaflet map.</a:t>
            </a:r>
            <a:endParaRPr lang="en-IN" dirty="0"/>
          </a:p>
          <a:p>
            <a:r>
              <a:rPr lang="en-US" i="1" dirty="0" err="1"/>
              <a:t>Scikit</a:t>
            </a:r>
            <a:r>
              <a:rPr lang="en-US" i="1" dirty="0"/>
              <a:t> Learn: For importing k-means clustering.</a:t>
            </a:r>
            <a:endParaRPr lang="en-IN" dirty="0"/>
          </a:p>
          <a:p>
            <a:r>
              <a:rPr lang="en-US" i="1" dirty="0"/>
              <a:t>JSON: Library to handle JSON files.</a:t>
            </a:r>
            <a:endParaRPr lang="en-IN" dirty="0"/>
          </a:p>
          <a:p>
            <a:r>
              <a:rPr lang="en-US" i="1" dirty="0"/>
              <a:t>XML: To separate data from presentation and XML stores data in plain text format.</a:t>
            </a:r>
            <a:endParaRPr lang="en-IN" dirty="0"/>
          </a:p>
          <a:p>
            <a:r>
              <a:rPr lang="en-US" i="1" dirty="0" err="1"/>
              <a:t>Geocoder</a:t>
            </a:r>
            <a:r>
              <a:rPr lang="en-US" i="1" dirty="0"/>
              <a:t>: To retrieve Location Data.</a:t>
            </a:r>
            <a:endParaRPr lang="en-IN" dirty="0"/>
          </a:p>
          <a:p>
            <a:r>
              <a:rPr lang="en-US" i="1" dirty="0"/>
              <a:t>Beautiful Soup and Requests: To scrap and library to handle http requests.</a:t>
            </a:r>
            <a:endParaRPr lang="en-IN" dirty="0"/>
          </a:p>
          <a:p>
            <a:r>
              <a:rPr lang="en-US" i="1" dirty="0" err="1"/>
              <a:t>Matplotlib</a:t>
            </a:r>
            <a:r>
              <a:rPr lang="en-US" i="1" dirty="0"/>
              <a:t>: Python Plotting Module.</a:t>
            </a:r>
            <a:endParaRPr lang="en-IN" dirty="0"/>
          </a:p>
          <a:p>
            <a:endParaRPr lang="en-IN" dirty="0"/>
          </a:p>
        </p:txBody>
      </p:sp>
    </p:spTree>
    <p:extLst>
      <p:ext uri="{BB962C8B-B14F-4D97-AF65-F5344CB8AC3E}">
        <p14:creationId xmlns:p14="http://schemas.microsoft.com/office/powerpoint/2010/main" val="28679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dirty="0"/>
              <a:t>1. Introduction</a:t>
            </a:r>
            <a:r>
              <a:rPr lang="en-US" dirty="0" smtClean="0"/>
              <a:t>:</a:t>
            </a:r>
            <a:endParaRPr lang="en-IN" dirty="0"/>
          </a:p>
        </p:txBody>
      </p:sp>
      <p:sp>
        <p:nvSpPr>
          <p:cNvPr id="3" name="Content Placeholder 2"/>
          <p:cNvSpPr>
            <a:spLocks noGrp="1"/>
          </p:cNvSpPr>
          <p:nvPr>
            <p:ph idx="1"/>
          </p:nvPr>
        </p:nvSpPr>
        <p:spPr>
          <a:xfrm>
            <a:off x="467544" y="980728"/>
            <a:ext cx="8229600" cy="5318051"/>
          </a:xfrm>
        </p:spPr>
        <p:txBody>
          <a:bodyPr>
            <a:noAutofit/>
          </a:bodyPr>
          <a:lstStyle/>
          <a:p>
            <a:r>
              <a:rPr lang="en-US" sz="1850" dirty="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1850" dirty="0" err="1"/>
              <a:t>Toranto</a:t>
            </a:r>
            <a:r>
              <a:rPr lang="en-US" sz="1850" dirty="0"/>
              <a:t>.</a:t>
            </a:r>
            <a:endParaRPr lang="en-IN" sz="1850" dirty="0"/>
          </a:p>
          <a:p>
            <a:r>
              <a:rPr lang="en-US" sz="1850" dirty="0"/>
              <a:t>Lots of people are migrating to various states of Canada and needed lots of research for good housing prices and </a:t>
            </a:r>
            <a:r>
              <a:rPr lang="en-US" sz="1850" dirty="0" err="1"/>
              <a:t>reputated</a:t>
            </a:r>
            <a:r>
              <a:rPr lang="en-US" sz="1850" dirty="0"/>
              <a:t> schools for their children. This project is for those people who are looking for better neighborhoods. For ease of accessing to Cafe, School, Super market, medical shops, grocery shops, mall, theatre, hospital, like minded people, etc.</a:t>
            </a:r>
            <a:endParaRPr lang="en-IN" sz="1850" dirty="0"/>
          </a:p>
          <a:p>
            <a:r>
              <a:rPr lang="en-US" sz="1850"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850" dirty="0" err="1"/>
              <a:t>freash</a:t>
            </a:r>
            <a:r>
              <a:rPr lang="en-US" sz="1850" dirty="0"/>
              <a:t> and waste water and excrement conveyed in sewers and recreational facilities.</a:t>
            </a:r>
            <a:endParaRPr lang="en-IN" sz="1850" dirty="0"/>
          </a:p>
          <a:p>
            <a:r>
              <a:rPr lang="en-US" sz="1850" dirty="0"/>
              <a:t>It will help people to get awareness of the area and neighborhood before moving to a new city, state, country or place for their work or to start a new fresh life</a:t>
            </a:r>
            <a:r>
              <a:rPr lang="en-US" sz="1850" dirty="0" smtClean="0"/>
              <a:t>.</a:t>
            </a:r>
            <a:endParaRPr lang="en-IN" sz="1850" dirty="0"/>
          </a:p>
        </p:txBody>
      </p:sp>
    </p:spTree>
    <p:extLst>
      <p:ext uri="{BB962C8B-B14F-4D97-AF65-F5344CB8AC3E}">
        <p14:creationId xmlns:p14="http://schemas.microsoft.com/office/powerpoint/2010/main" val="179345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normAutofit/>
          </a:bodyPr>
          <a:lstStyle/>
          <a:p>
            <a:pPr algn="l"/>
            <a:r>
              <a:rPr lang="en-US" dirty="0"/>
              <a:t>2. Data </a:t>
            </a:r>
            <a:r>
              <a:rPr lang="en-US" dirty="0" smtClean="0"/>
              <a:t>Section</a:t>
            </a:r>
            <a:endParaRPr lang="en-IN" dirty="0"/>
          </a:p>
        </p:txBody>
      </p:sp>
      <p:sp>
        <p:nvSpPr>
          <p:cNvPr id="3" name="Content Placeholder 2"/>
          <p:cNvSpPr>
            <a:spLocks noGrp="1"/>
          </p:cNvSpPr>
          <p:nvPr>
            <p:ph idx="1"/>
          </p:nvPr>
        </p:nvSpPr>
        <p:spPr>
          <a:xfrm>
            <a:off x="467544" y="764704"/>
            <a:ext cx="8229600" cy="5904656"/>
          </a:xfrm>
        </p:spPr>
        <p:txBody>
          <a:bodyPr>
            <a:noAutofit/>
          </a:bodyPr>
          <a:lstStyle/>
          <a:p>
            <a:pPr marL="0" indent="0">
              <a:buNone/>
            </a:pPr>
            <a:r>
              <a:rPr lang="en-US" sz="1450" dirty="0"/>
              <a:t>Data Link: </a:t>
            </a:r>
            <a:r>
              <a:rPr lang="en-IN" sz="1600" dirty="0" smtClean="0">
                <a:hlinkClick r:id="rId2"/>
              </a:rPr>
              <a:t>https://en.wikipedia.org/wiki/List_of_postal_codes_of_Canada:_M</a:t>
            </a:r>
            <a:endParaRPr lang="en-IN" sz="1600" dirty="0" smtClean="0"/>
          </a:p>
          <a:p>
            <a:pPr marL="0" indent="0">
              <a:buNone/>
            </a:pPr>
            <a:r>
              <a:rPr lang="en-US" sz="1450" dirty="0" smtClean="0"/>
              <a:t>Will </a:t>
            </a:r>
            <a:r>
              <a:rPr lang="en-US" sz="1450" dirty="0"/>
              <a:t>use Scarborough dataset which we scrapped from </a:t>
            </a:r>
            <a:r>
              <a:rPr lang="en-US" sz="1450" dirty="0" err="1"/>
              <a:t>wikipedia</a:t>
            </a:r>
            <a:r>
              <a:rPr lang="en-US" sz="1450" dirty="0"/>
              <a:t> on Week 3. Dataset consisting of latitude and longitude, zip codes.</a:t>
            </a:r>
            <a:endParaRPr lang="en-IN" sz="1450" dirty="0"/>
          </a:p>
          <a:p>
            <a:pPr marL="0" indent="0">
              <a:buNone/>
            </a:pPr>
            <a:r>
              <a:rPr lang="en-US" sz="1450" dirty="0"/>
              <a:t>Foursquare API Data:</a:t>
            </a:r>
            <a:endParaRPr lang="en-IN" sz="1450" dirty="0"/>
          </a:p>
          <a:p>
            <a:pPr marL="0" indent="0">
              <a:buNone/>
            </a:pPr>
            <a:r>
              <a:rPr lang="en-US" sz="1450" dirty="0"/>
              <a:t>We will need data about different venues in different neighborhoods of that specific borough.</a:t>
            </a:r>
            <a:br>
              <a:rPr lang="en-US" sz="1450" dirty="0"/>
            </a:br>
            <a:r>
              <a:rPr lang="en-US" sz="1450"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IN" sz="1450" dirty="0"/>
          </a:p>
          <a:p>
            <a:pPr marL="0" indent="0">
              <a:buNone/>
            </a:pPr>
            <a:r>
              <a:rPr lang="en-US" sz="1450" dirty="0"/>
              <a:t>After finding the list of neighborhoods, we then connect to the Foursquare API to gather information about venues inside each and every neighborhood. For each neighborhood, we have chosen the radius to be 100 meter.</a:t>
            </a:r>
            <a:endParaRPr lang="en-IN" sz="1450" dirty="0"/>
          </a:p>
          <a:p>
            <a:pPr marL="0" indent="0">
              <a:buNone/>
            </a:pPr>
            <a:r>
              <a:rPr lang="en-US" sz="1450" dirty="0"/>
              <a:t>The data retrieved from Foursquare contained information of venues within a specified distance of the longitude and latitude of the postcodes. The information obtained per venue as follows:</a:t>
            </a:r>
            <a:endParaRPr lang="en-IN" sz="1450" dirty="0"/>
          </a:p>
          <a:p>
            <a:pPr marL="0" indent="0" latinLnBrk="1">
              <a:buNone/>
            </a:pPr>
            <a:r>
              <a:rPr lang="en-US" sz="1450" dirty="0"/>
              <a:t>1. Neighborhood</a:t>
            </a:r>
            <a:endParaRPr lang="en-IN" sz="1450" dirty="0"/>
          </a:p>
          <a:p>
            <a:pPr marL="0" indent="0" latinLnBrk="1">
              <a:buNone/>
            </a:pPr>
            <a:r>
              <a:rPr lang="en-US" sz="1450" dirty="0"/>
              <a:t>2. Neighborhood Latitude</a:t>
            </a:r>
            <a:endParaRPr lang="en-IN" sz="1450" dirty="0"/>
          </a:p>
          <a:p>
            <a:pPr marL="0" indent="0" latinLnBrk="1">
              <a:buNone/>
            </a:pPr>
            <a:r>
              <a:rPr lang="en-US" sz="1450" dirty="0"/>
              <a:t>3. Neighborhood Longitude</a:t>
            </a:r>
            <a:endParaRPr lang="en-IN" sz="1450" dirty="0"/>
          </a:p>
          <a:p>
            <a:pPr marL="0" indent="0" latinLnBrk="1">
              <a:buNone/>
            </a:pPr>
            <a:r>
              <a:rPr lang="en-US" sz="1450" dirty="0"/>
              <a:t>4. Venue</a:t>
            </a:r>
            <a:endParaRPr lang="en-IN" sz="1450" dirty="0"/>
          </a:p>
          <a:p>
            <a:pPr marL="0" indent="0" latinLnBrk="1">
              <a:buNone/>
            </a:pPr>
            <a:r>
              <a:rPr lang="en-US" sz="1450" dirty="0"/>
              <a:t>5. Name of the venue e.g. the name of a store or restaurant</a:t>
            </a:r>
            <a:endParaRPr lang="en-IN" sz="1450" dirty="0"/>
          </a:p>
          <a:p>
            <a:pPr marL="0" indent="0" latinLnBrk="1">
              <a:buNone/>
            </a:pPr>
            <a:r>
              <a:rPr lang="en-US" sz="1450" dirty="0"/>
              <a:t>6. Venue Latitude</a:t>
            </a:r>
            <a:endParaRPr lang="en-IN" sz="1450" dirty="0"/>
          </a:p>
          <a:p>
            <a:pPr marL="0" indent="0" latinLnBrk="1">
              <a:buNone/>
            </a:pPr>
            <a:r>
              <a:rPr lang="en-US" sz="1450" dirty="0"/>
              <a:t>7. Venue Longitude</a:t>
            </a:r>
            <a:endParaRPr lang="en-IN" sz="1450" dirty="0"/>
          </a:p>
          <a:p>
            <a:pPr marL="0" indent="0" latinLnBrk="1">
              <a:buNone/>
            </a:pPr>
            <a:r>
              <a:rPr lang="en-US" sz="1450" dirty="0"/>
              <a:t>8. Venue </a:t>
            </a:r>
            <a:r>
              <a:rPr lang="en-US" sz="1450" dirty="0" smtClean="0"/>
              <a:t>Category</a:t>
            </a:r>
            <a:endParaRPr lang="en-IN" sz="1450" dirty="0"/>
          </a:p>
        </p:txBody>
      </p:sp>
    </p:spTree>
    <p:extLst>
      <p:ext uri="{BB962C8B-B14F-4D97-AF65-F5344CB8AC3E}">
        <p14:creationId xmlns:p14="http://schemas.microsoft.com/office/powerpoint/2010/main" val="194262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Map of </a:t>
            </a:r>
            <a:r>
              <a:rPr lang="en-US" b="1" dirty="0" smtClean="0"/>
              <a:t>Scarborough</a:t>
            </a:r>
            <a:endParaRPr lang="en-IN" dirty="0"/>
          </a:p>
        </p:txBody>
      </p:sp>
      <p:pic>
        <p:nvPicPr>
          <p:cNvPr id="1026" name="Picture 2" descr="C:\Users\Siddharth\Desktop\Ma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4334" y="1600200"/>
            <a:ext cx="715533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41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528"/>
            <a:ext cx="8229600" cy="1143000"/>
          </a:xfrm>
        </p:spPr>
        <p:txBody>
          <a:bodyPr>
            <a:normAutofit/>
          </a:bodyPr>
          <a:lstStyle/>
          <a:p>
            <a:pPr algn="l"/>
            <a:r>
              <a:rPr lang="en-US" dirty="0"/>
              <a:t>3. Methodology </a:t>
            </a:r>
            <a:r>
              <a:rPr lang="en-US" dirty="0" smtClean="0"/>
              <a:t>Section</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marL="0" indent="0">
              <a:buNone/>
            </a:pPr>
            <a:r>
              <a:rPr lang="en-US" sz="1600" dirty="0"/>
              <a:t>Clustering Approach:</a:t>
            </a:r>
            <a:endParaRPr lang="en-IN" sz="1600" dirty="0"/>
          </a:p>
          <a:p>
            <a:pPr marL="0" indent="0">
              <a:buNone/>
            </a:pPr>
            <a:r>
              <a:rPr lang="en-US" sz="1600"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IN" sz="1600" dirty="0"/>
          </a:p>
          <a:p>
            <a:pPr marL="0" indent="0">
              <a:buNone/>
            </a:pPr>
            <a:r>
              <a:rPr lang="en-US" sz="1600" b="1" dirty="0"/>
              <a:t>Using K-Means Clustering Approach</a:t>
            </a:r>
            <a:r>
              <a:rPr lang="en-US" sz="1600" dirty="0"/>
              <a:t> | Most Common Venue</a:t>
            </a:r>
            <a:endParaRPr lang="en-IN" sz="1600" dirty="0"/>
          </a:p>
          <a:p>
            <a:endParaRPr lang="en-IN" dirty="0"/>
          </a:p>
        </p:txBody>
      </p:sp>
      <p:pic>
        <p:nvPicPr>
          <p:cNvPr id="2050" name="Picture 2" descr="C:\Users\Siddharth\Desktop\clus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80928"/>
            <a:ext cx="8856984" cy="404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8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92688"/>
          </a:xfrm>
        </p:spPr>
        <p:txBody>
          <a:bodyPr>
            <a:normAutofit/>
          </a:bodyPr>
          <a:lstStyle/>
          <a:p>
            <a:pPr marL="0" indent="0">
              <a:buNone/>
            </a:pPr>
            <a:r>
              <a:rPr lang="en-US" sz="1600" b="1" dirty="0"/>
              <a:t>Most Common Venues near Neighborhood</a:t>
            </a:r>
            <a:r>
              <a:rPr lang="en-US" sz="1600" dirty="0"/>
              <a:t> | Using </a:t>
            </a:r>
            <a:r>
              <a:rPr lang="en-US" sz="1600" dirty="0" smtClean="0"/>
              <a:t>Clustering</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marL="0" indent="0">
              <a:buNone/>
            </a:pPr>
            <a:r>
              <a:rPr lang="en-US" sz="1600" dirty="0"/>
              <a:t>Work Flow:</a:t>
            </a:r>
            <a:endParaRPr lang="en-IN" sz="1600" dirty="0"/>
          </a:p>
          <a:p>
            <a:pPr marL="0" indent="0">
              <a:buNone/>
            </a:pPr>
            <a:r>
              <a:rPr lang="en-US" sz="1600" dirty="0"/>
              <a:t>Using credentials of Foursquare API features of near-by places of the neighborhoods would be mined. Due to http request limitations the number of places per neighborhood parameter would reasonably be set to 100 and the radius parameter would be set to 500.</a:t>
            </a:r>
            <a:endParaRPr lang="en-IN" sz="1600" dirty="0"/>
          </a:p>
          <a:p>
            <a:endParaRPr lang="en-IN" sz="1600" dirty="0"/>
          </a:p>
        </p:txBody>
      </p:sp>
      <p:pic>
        <p:nvPicPr>
          <p:cNvPr id="3074" name="Picture 2" descr="C:\Users\Siddharth\Desktop\near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8982664" cy="440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0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dirty="0"/>
              <a:t>4. Results </a:t>
            </a:r>
            <a:r>
              <a:rPr lang="en-US" dirty="0" smtClean="0"/>
              <a:t>Section</a:t>
            </a:r>
            <a:endParaRPr lang="en-IN" dirty="0"/>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600" b="1" dirty="0"/>
              <a:t>Map of Clusters in </a:t>
            </a:r>
            <a:r>
              <a:rPr lang="en-US" sz="1600" b="1" dirty="0" smtClean="0"/>
              <a:t>Scarborough</a:t>
            </a:r>
            <a:endParaRPr lang="en-IN" sz="1600" dirty="0"/>
          </a:p>
        </p:txBody>
      </p:sp>
      <p:pic>
        <p:nvPicPr>
          <p:cNvPr id="4098" name="Picture 2" descr="C:\Users\Siddharth\Desktop\K mea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412776"/>
            <a:ext cx="793115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44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sz="1600" b="1" dirty="0"/>
              <a:t>Average Housing Price by Clusters in Scarborough</a:t>
            </a:r>
            <a:endParaRPr lang="en-IN" sz="1600" dirty="0"/>
          </a:p>
          <a:p>
            <a:pPr marL="0" indent="0">
              <a:buNone/>
            </a:pPr>
            <a:endParaRPr lang="en-IN" dirty="0"/>
          </a:p>
        </p:txBody>
      </p:sp>
      <p:pic>
        <p:nvPicPr>
          <p:cNvPr id="5122" name="Picture 2" descr="C:\Users\Siddharth\Desktop\housing pr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980728"/>
            <a:ext cx="7651750"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7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sz="1600" b="1" dirty="0"/>
              <a:t>School Ratings by Clusters in </a:t>
            </a:r>
            <a:r>
              <a:rPr lang="en-US" sz="1600" b="1" dirty="0" smtClean="0"/>
              <a:t>Scarborough</a:t>
            </a:r>
            <a:endParaRPr lang="en-IN" sz="1600" dirty="0" smtClean="0"/>
          </a:p>
          <a:p>
            <a:pPr marL="0" indent="0">
              <a:buNone/>
            </a:pPr>
            <a:endParaRPr lang="en-IN" dirty="0"/>
          </a:p>
        </p:txBody>
      </p:sp>
      <p:pic>
        <p:nvPicPr>
          <p:cNvPr id="6146" name="Picture 2" descr="C:\Users\Siddharth\Desktop\school ra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87" y="908720"/>
            <a:ext cx="7108825" cy="48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5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796</Words>
  <Application>Microsoft Office PowerPoint</Application>
  <PresentationFormat>On-screen Show (4:3)</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Final Report</vt:lpstr>
      <vt:lpstr>1. Introduction:</vt:lpstr>
      <vt:lpstr>2. Data Section</vt:lpstr>
      <vt:lpstr>Map of Scarborough</vt:lpstr>
      <vt:lpstr>3. Methodology Section</vt:lpstr>
      <vt:lpstr>PowerPoint Presentation</vt:lpstr>
      <vt:lpstr>4. Results Section</vt:lpstr>
      <vt:lpstr>PowerPoint Presentation</vt:lpstr>
      <vt:lpstr>PowerPoint Presentation</vt:lpstr>
      <vt:lpstr>PowerPoint Presentation</vt:lpstr>
      <vt:lpstr>5. Discussion Section</vt:lpstr>
      <vt:lpstr>6. Conclusion Section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dc:title>
  <dc:creator>Siddharth</dc:creator>
  <cp:lastModifiedBy>Siddharth</cp:lastModifiedBy>
  <cp:revision>2</cp:revision>
  <dcterms:created xsi:type="dcterms:W3CDTF">2020-08-25T21:10:38Z</dcterms:created>
  <dcterms:modified xsi:type="dcterms:W3CDTF">2020-08-25T21:27:20Z</dcterms:modified>
</cp:coreProperties>
</file>