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Sistema de Gestão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 de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Iteração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de backlog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dos desenvolvedores deverá desenvolver módulo onde os usuários do sistemas possam gerenciar os ativos de TI, enquanto que o outro devera aprender o framework Django e os padrões de design do suap.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de Backlog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457200" y="1600200"/>
          <a:ext cx="8229240" cy="18446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Itens de Backlog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Estimativa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4676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Narrow"/>
                        </a:rPr>
                        <a:t>Gerenciamento de Ativos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4676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Narrow"/>
                        </a:rPr>
                        <a:t>Gerenciamento de fornecedores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6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6" descr=""/>
          <p:cNvPicPr/>
          <p:nvPr/>
        </p:nvPicPr>
        <p:blipFill>
          <a:blip r:embed="rId1"/>
          <a:stretch/>
        </p:blipFill>
        <p:spPr>
          <a:xfrm>
            <a:off x="222120" y="2257560"/>
            <a:ext cx="8921160" cy="29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LibreOffice/5.1.4.2$Linux_X86_64 LibreOffice_project/10m0$Build-2</Application>
  <Words>83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pt-BR</dc:language>
  <cp:lastModifiedBy/>
  <dcterms:modified xsi:type="dcterms:W3CDTF">2016-11-09T19:15:14Z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