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Gestão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Iteração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Timeline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Terminar o desenvolvimento do requisito Gerenciar ativo.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Desenvolver os requisitos de Gerenciar registro de cadastros das portas biometricas e Gerenciar materiais para serviços de TI.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457200" y="1600200"/>
          <a:ext cx="8229240" cy="18446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Itens de Backlog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Estimativa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4676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registro de cadastro nas portas biométricas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4676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Materiais para Serviços de TI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6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Timeline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6" descr=""/>
          <p:cNvPicPr/>
          <p:nvPr/>
        </p:nvPicPr>
        <p:blipFill>
          <a:blip r:embed="rId1"/>
          <a:stretch/>
        </p:blipFill>
        <p:spPr>
          <a:xfrm>
            <a:off x="222120" y="2257560"/>
            <a:ext cx="8920800" cy="29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LibreOffice/5.1.4.2$Linux_X86_64 LibreOffice_project/10m0$Build-2</Application>
  <Words>83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pt-BR</dc:language>
  <cp:lastModifiedBy/>
  <dcterms:modified xsi:type="dcterms:W3CDTF">2016-11-10T21:45:54Z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