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5" autoAdjust="0"/>
    <p:restoredTop sz="96642" autoAdjust="0"/>
  </p:normalViewPr>
  <p:slideViewPr>
    <p:cSldViewPr snapToGrid="0" snapToObjects="1">
      <p:cViewPr>
        <p:scale>
          <a:sx n="150" d="100"/>
          <a:sy n="150" d="100"/>
        </p:scale>
        <p:origin x="-7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3B54-ABD7-7549-B782-D574F132D773}" type="datetimeFigureOut">
              <a:rPr lang="en-US" smtClean="0"/>
              <a:t>01/07/16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82469" y="1041400"/>
            <a:ext cx="1947333" cy="3271515"/>
            <a:chOff x="2819400" y="1041400"/>
            <a:chExt cx="1947333" cy="3271515"/>
          </a:xfrm>
        </p:grpSpPr>
        <p:sp>
          <p:nvSpPr>
            <p:cNvPr id="6" name="Rectangle 5"/>
            <p:cNvSpPr/>
            <p:nvPr/>
          </p:nvSpPr>
          <p:spPr>
            <a:xfrm>
              <a:off x="2819400" y="1041400"/>
              <a:ext cx="1947333" cy="3271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76408" y="1931701"/>
              <a:ext cx="1470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currency-v1-prod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49133" y="2809266"/>
              <a:ext cx="191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c</a:t>
              </a:r>
              <a:r>
                <a:rPr lang="en-US" sz="1400" i="1" dirty="0" smtClean="0"/>
                <a:t>urrency-v1-master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9133" y="3789694"/>
              <a:ext cx="191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currency-v1-features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7080" y="1170307"/>
              <a:ext cx="749016" cy="463580"/>
            </a:xfrm>
            <a:prstGeom prst="rect">
              <a:avLst/>
            </a:prstGeom>
          </p:spPr>
        </p:pic>
      </p:grpSp>
      <p:sp>
        <p:nvSpPr>
          <p:cNvPr id="23" name="Rounded Rectangle 22"/>
          <p:cNvSpPr/>
          <p:nvPr/>
        </p:nvSpPr>
        <p:spPr>
          <a:xfrm>
            <a:off x="5224933" y="2352420"/>
            <a:ext cx="2369668" cy="196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48" y="2552960"/>
            <a:ext cx="512609" cy="5126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4" idx="3"/>
            <a:endCxn id="45" idx="1"/>
          </p:cNvCxnSpPr>
          <p:nvPr/>
        </p:nvCxnSpPr>
        <p:spPr>
          <a:xfrm>
            <a:off x="2168357" y="2809265"/>
            <a:ext cx="3249508" cy="27491"/>
          </a:xfrm>
          <a:prstGeom prst="straightConnector1">
            <a:avLst/>
          </a:prstGeom>
          <a:ln w="19050" cmpd="sng"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0772" y="2986164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28" y="1668451"/>
            <a:ext cx="512609" cy="5126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18621" y="2062748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24932" y="1464733"/>
            <a:ext cx="2369669" cy="887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39" name="Straight Arrow Connector 38"/>
          <p:cNvCxnSpPr>
            <a:stCxn id="29" idx="3"/>
            <a:endCxn id="15" idx="1"/>
          </p:cNvCxnSpPr>
          <p:nvPr/>
        </p:nvCxnSpPr>
        <p:spPr>
          <a:xfrm>
            <a:off x="2589637" y="1924756"/>
            <a:ext cx="2828227" cy="6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86" y="918772"/>
            <a:ext cx="1382154" cy="5113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28" y="3510379"/>
            <a:ext cx="512609" cy="512609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52" idx="3"/>
            <a:endCxn id="48" idx="1"/>
          </p:cNvCxnSpPr>
          <p:nvPr/>
        </p:nvCxnSpPr>
        <p:spPr>
          <a:xfrm>
            <a:off x="2589637" y="3766684"/>
            <a:ext cx="2828228" cy="18678"/>
          </a:xfrm>
          <a:prstGeom prst="straightConnector1">
            <a:avLst/>
          </a:prstGeom>
          <a:ln w="19050" cmpd="sng"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1862" y="3943583"/>
            <a:ext cx="10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eature/1</a:t>
            </a:r>
            <a:endParaRPr lang="en-US" dirty="0"/>
          </a:p>
        </p:txBody>
      </p:sp>
      <p:cxnSp>
        <p:nvCxnSpPr>
          <p:cNvPr id="62" name="Curved Connector 61"/>
          <p:cNvCxnSpPr>
            <a:stCxn id="24" idx="1"/>
            <a:endCxn id="29" idx="1"/>
          </p:cNvCxnSpPr>
          <p:nvPr/>
        </p:nvCxnSpPr>
        <p:spPr>
          <a:xfrm rot="10800000" flipH="1">
            <a:off x="1655748" y="1924757"/>
            <a:ext cx="421280" cy="884509"/>
          </a:xfrm>
          <a:prstGeom prst="curvedConnector3">
            <a:avLst>
              <a:gd name="adj1" fmla="val -54263"/>
            </a:avLst>
          </a:prstGeom>
          <a:ln>
            <a:prstDash val="sysDash"/>
            <a:headEnd type="none" w="lg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26642" y="1906373"/>
            <a:ext cx="122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auto-merge</a:t>
            </a:r>
          </a:p>
          <a:p>
            <a:pPr algn="ctr"/>
            <a:r>
              <a:rPr lang="en-US" sz="1200" dirty="0" smtClean="0"/>
              <a:t>by Jenkins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1667" y="3289693"/>
            <a:ext cx="122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merge to master</a:t>
            </a:r>
          </a:p>
          <a:p>
            <a:pPr algn="ctr"/>
            <a:r>
              <a:rPr lang="en-US" sz="1200" dirty="0" smtClean="0"/>
              <a:t>via pull/merge request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0800000" flipH="1" flipV="1">
            <a:off x="1655747" y="2809264"/>
            <a:ext cx="421280" cy="957419"/>
          </a:xfrm>
          <a:prstGeom prst="curvedConnector3">
            <a:avLst>
              <a:gd name="adj1" fmla="val -54263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3335" y="2356913"/>
            <a:ext cx="170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test environment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3335" y="1495387"/>
            <a:ext cx="170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prod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17864" y="1783535"/>
            <a:ext cx="1986430" cy="29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currency-v1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17865" y="2688589"/>
            <a:ext cx="1986429" cy="29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currency-v1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17865" y="3637195"/>
            <a:ext cx="1986430" cy="29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currency-jenkinsv1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23732" y="3300759"/>
            <a:ext cx="448733" cy="4192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51932" y="2919644"/>
            <a:ext cx="448733" cy="4192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623732" y="2352420"/>
            <a:ext cx="448733" cy="4192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95865" y="1512463"/>
            <a:ext cx="448733" cy="4192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212230" y="1418415"/>
            <a:ext cx="448733" cy="4192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51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Apigee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Ozan Seymen</dc:creator>
  <cp:lastModifiedBy>Ozan Seymen</cp:lastModifiedBy>
  <cp:revision>51</cp:revision>
  <dcterms:created xsi:type="dcterms:W3CDTF">2014-12-01T10:37:17Z</dcterms:created>
  <dcterms:modified xsi:type="dcterms:W3CDTF">2016-07-04T09:55:22Z</dcterms:modified>
</cp:coreProperties>
</file>