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  <p:sldMasterId id="2147483681" r:id="rId4"/>
    <p:sldMasterId id="2147483693" r:id="rId5"/>
  </p:sldMasterIdLst>
  <p:notesMasterIdLst>
    <p:notesMasterId r:id="rId10"/>
  </p:notesMasterIdLst>
  <p:sldIdLst>
    <p:sldId id="257" r:id="rId6"/>
    <p:sldId id="258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27180-5835-4CCC-B179-BF35B3D150C8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DA83E-82F4-4230-8699-28B15C679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569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C0103-393C-4BFE-A5D6-6D98ACE075D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496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zfmzTcVUJg" TargetMode="Externa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zfmzTcVUJg" TargetMode="Externa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zfmzTcVUJg" TargetMode="External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zfmzTcVUJg" TargetMode="External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2D4F-84AE-4592-AC5F-8F14D4869C89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BEF5-46B5-49C9-883C-73F7781FE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46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2D4F-84AE-4592-AC5F-8F14D4869C89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BEF5-46B5-49C9-883C-73F7781FE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05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2D4F-84AE-4592-AC5F-8F14D4869C89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BEF5-46B5-49C9-883C-73F7781FE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831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36" y="5078028"/>
            <a:ext cx="11387328" cy="997720"/>
          </a:xfrm>
        </p:spPr>
        <p:txBody>
          <a:bodyPr>
            <a:normAutofit/>
          </a:bodyPr>
          <a:lstStyle>
            <a:lvl1pPr algn="l">
              <a:defRPr sz="2880">
                <a:solidFill>
                  <a:srgbClr val="0066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2" descr="D:\RAVI\2014\May\RBTC\template\14-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89"/>
          <a:stretch>
            <a:fillRect/>
          </a:stretch>
        </p:blipFill>
        <p:spPr bwMode="auto">
          <a:xfrm>
            <a:off x="12700" y="0"/>
            <a:ext cx="12192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6"/>
          <p:cNvSpPr>
            <a:spLocks/>
          </p:cNvSpPr>
          <p:nvPr/>
        </p:nvSpPr>
        <p:spPr bwMode="auto">
          <a:xfrm>
            <a:off x="8133001" y="6597651"/>
            <a:ext cx="3652602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0">
            <a:spAutoFit/>
          </a:bodyPr>
          <a:lstStyle/>
          <a:p>
            <a:pPr algn="r"/>
            <a:r>
              <a:rPr lang="en-US" sz="960" dirty="0">
                <a:ea typeface="Verdana" pitchFamily="34" charset="0"/>
                <a:cs typeface="Verdana" pitchFamily="34" charset="0"/>
              </a:rPr>
              <a:t>Copyright © 2014 HCL Technologies Limited  |  www.hcltech.com</a:t>
            </a:r>
          </a:p>
        </p:txBody>
      </p:sp>
      <p:grpSp>
        <p:nvGrpSpPr>
          <p:cNvPr id="16" name="Group 5"/>
          <p:cNvGrpSpPr>
            <a:grpSpLocks noChangeAspect="1"/>
          </p:cNvGrpSpPr>
          <p:nvPr/>
        </p:nvGrpSpPr>
        <p:grpSpPr bwMode="auto">
          <a:xfrm>
            <a:off x="10519835" y="6446840"/>
            <a:ext cx="1257300" cy="160337"/>
            <a:chOff x="5094" y="3939"/>
            <a:chExt cx="1488" cy="255"/>
          </a:xfrm>
        </p:grpSpPr>
        <p:sp>
          <p:nvSpPr>
            <p:cNvPr id="17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39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36" y="5078028"/>
            <a:ext cx="11387328" cy="997720"/>
          </a:xfrm>
        </p:spPr>
        <p:txBody>
          <a:bodyPr>
            <a:normAutofit/>
          </a:bodyPr>
          <a:lstStyle>
            <a:lvl1pPr algn="l">
              <a:defRPr sz="2880">
                <a:solidFill>
                  <a:srgbClr val="0066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2" descr="D:\RAVI\2014\May\RBTC\template\14-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89"/>
          <a:stretch>
            <a:fillRect/>
          </a:stretch>
        </p:blipFill>
        <p:spPr bwMode="auto">
          <a:xfrm>
            <a:off x="12700" y="0"/>
            <a:ext cx="12192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6"/>
          <p:cNvSpPr>
            <a:spLocks/>
          </p:cNvSpPr>
          <p:nvPr/>
        </p:nvSpPr>
        <p:spPr bwMode="auto">
          <a:xfrm>
            <a:off x="8133001" y="6597651"/>
            <a:ext cx="3652602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0">
            <a:spAutoFit/>
          </a:bodyPr>
          <a:lstStyle/>
          <a:p>
            <a:pPr algn="r"/>
            <a:r>
              <a:rPr lang="en-US" sz="960" dirty="0">
                <a:ea typeface="Verdana" pitchFamily="34" charset="0"/>
                <a:cs typeface="Verdana" pitchFamily="34" charset="0"/>
              </a:rPr>
              <a:t>Copyright © 2014 HCL Technologies Limited  |  www.hcltech.com</a:t>
            </a:r>
          </a:p>
        </p:txBody>
      </p:sp>
      <p:grpSp>
        <p:nvGrpSpPr>
          <p:cNvPr id="16" name="Group 5"/>
          <p:cNvGrpSpPr>
            <a:grpSpLocks noChangeAspect="1"/>
          </p:cNvGrpSpPr>
          <p:nvPr/>
        </p:nvGrpSpPr>
        <p:grpSpPr bwMode="auto">
          <a:xfrm>
            <a:off x="10519835" y="6446840"/>
            <a:ext cx="1257300" cy="160337"/>
            <a:chOff x="5094" y="3939"/>
            <a:chExt cx="1488" cy="255"/>
          </a:xfrm>
        </p:grpSpPr>
        <p:sp>
          <p:nvSpPr>
            <p:cNvPr id="17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6623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64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0801"/>
            <a:ext cx="10566400" cy="692152"/>
          </a:xfrm>
        </p:spPr>
        <p:txBody>
          <a:bodyPr/>
          <a:lstStyle>
            <a:lvl1pPr>
              <a:defRPr sz="26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60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 Fi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6"/>
          <p:cNvSpPr>
            <a:spLocks noChangeArrowheads="1"/>
          </p:cNvSpPr>
          <p:nvPr/>
        </p:nvSpPr>
        <p:spPr bwMode="auto">
          <a:xfrm>
            <a:off x="0" y="0"/>
            <a:ext cx="12192000" cy="6856414"/>
          </a:xfrm>
          <a:prstGeom prst="rect">
            <a:avLst/>
          </a:prstGeom>
          <a:solidFill>
            <a:srgbClr val="0E67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160" dirty="0"/>
          </a:p>
        </p:txBody>
      </p:sp>
      <p:grpSp>
        <p:nvGrpSpPr>
          <p:cNvPr id="90" name="Group 13"/>
          <p:cNvGrpSpPr>
            <a:grpSpLocks/>
          </p:cNvGrpSpPr>
          <p:nvPr/>
        </p:nvGrpSpPr>
        <p:grpSpPr bwMode="auto">
          <a:xfrm>
            <a:off x="4711704" y="5853114"/>
            <a:ext cx="2859617" cy="438151"/>
            <a:chOff x="3533775" y="5853113"/>
            <a:chExt cx="2144713" cy="438150"/>
          </a:xfrm>
        </p:grpSpPr>
        <p:sp>
          <p:nvSpPr>
            <p:cNvPr id="91" name="Freeform 74"/>
            <p:cNvSpPr>
              <a:spLocks/>
            </p:cNvSpPr>
            <p:nvPr/>
          </p:nvSpPr>
          <p:spPr bwMode="auto">
            <a:xfrm>
              <a:off x="4043363" y="5999163"/>
              <a:ext cx="187325" cy="149225"/>
            </a:xfrm>
            <a:custGeom>
              <a:avLst/>
              <a:gdLst>
                <a:gd name="T0" fmla="*/ 587910146 w 60"/>
                <a:gd name="T1" fmla="*/ 0 h 47"/>
                <a:gd name="T2" fmla="*/ 450732049 w 60"/>
                <a:gd name="T3" fmla="*/ 470671525 h 47"/>
                <a:gd name="T4" fmla="*/ 382143000 w 60"/>
                <a:gd name="T5" fmla="*/ 470671525 h 47"/>
                <a:gd name="T6" fmla="*/ 313550829 w 60"/>
                <a:gd name="T7" fmla="*/ 230327200 h 47"/>
                <a:gd name="T8" fmla="*/ 293956634 w 60"/>
                <a:gd name="T9" fmla="*/ 140198475 h 47"/>
                <a:gd name="T10" fmla="*/ 293956634 w 60"/>
                <a:gd name="T11" fmla="*/ 140198475 h 47"/>
                <a:gd name="T12" fmla="*/ 274359317 w 60"/>
                <a:gd name="T13" fmla="*/ 230327200 h 47"/>
                <a:gd name="T14" fmla="*/ 205767146 w 60"/>
                <a:gd name="T15" fmla="*/ 470671525 h 47"/>
                <a:gd name="T16" fmla="*/ 137178098 w 60"/>
                <a:gd name="T17" fmla="*/ 470671525 h 47"/>
                <a:gd name="T18" fmla="*/ 0 w 60"/>
                <a:gd name="T19" fmla="*/ 0 h 47"/>
                <a:gd name="T20" fmla="*/ 78389268 w 60"/>
                <a:gd name="T21" fmla="*/ 0 h 47"/>
                <a:gd name="T22" fmla="*/ 156775415 w 60"/>
                <a:gd name="T23" fmla="*/ 280400125 h 47"/>
                <a:gd name="T24" fmla="*/ 166575634 w 60"/>
                <a:gd name="T25" fmla="*/ 360514900 h 47"/>
                <a:gd name="T26" fmla="*/ 166575634 w 60"/>
                <a:gd name="T27" fmla="*/ 360514900 h 47"/>
                <a:gd name="T28" fmla="*/ 186172951 w 60"/>
                <a:gd name="T29" fmla="*/ 280400125 h 47"/>
                <a:gd name="T30" fmla="*/ 264559098 w 60"/>
                <a:gd name="T31" fmla="*/ 50072925 h 47"/>
                <a:gd name="T32" fmla="*/ 323351049 w 60"/>
                <a:gd name="T33" fmla="*/ 50072925 h 47"/>
                <a:gd name="T34" fmla="*/ 391940098 w 60"/>
                <a:gd name="T35" fmla="*/ 280400125 h 47"/>
                <a:gd name="T36" fmla="*/ 411537415 w 60"/>
                <a:gd name="T37" fmla="*/ 360514900 h 47"/>
                <a:gd name="T38" fmla="*/ 411537415 w 60"/>
                <a:gd name="T39" fmla="*/ 360514900 h 47"/>
                <a:gd name="T40" fmla="*/ 431134732 w 60"/>
                <a:gd name="T41" fmla="*/ 280400125 h 47"/>
                <a:gd name="T42" fmla="*/ 509520878 w 60"/>
                <a:gd name="T43" fmla="*/ 0 h 47"/>
                <a:gd name="T44" fmla="*/ 587910146 w 60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" h="47">
                  <a:moveTo>
                    <a:pt x="60" y="0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17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29" y="17"/>
                    <a:pt x="28" y="23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32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2"/>
                    <a:pt x="19" y="2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2" y="32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3" y="32"/>
                    <a:pt x="44" y="2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92" name="Freeform 75"/>
            <p:cNvSpPr>
              <a:spLocks noEditPoints="1"/>
            </p:cNvSpPr>
            <p:nvPr/>
          </p:nvSpPr>
          <p:spPr bwMode="auto">
            <a:xfrm>
              <a:off x="4219575" y="5999163"/>
              <a:ext cx="136525" cy="149225"/>
            </a:xfrm>
            <a:custGeom>
              <a:avLst/>
              <a:gdLst>
                <a:gd name="T0" fmla="*/ 321865625 w 43"/>
                <a:gd name="T1" fmla="*/ 360514900 h 47"/>
                <a:gd name="T2" fmla="*/ 120697625 w 43"/>
                <a:gd name="T3" fmla="*/ 360514900 h 47"/>
                <a:gd name="T4" fmla="*/ 80467200 w 43"/>
                <a:gd name="T5" fmla="*/ 470671525 h 47"/>
                <a:gd name="T6" fmla="*/ 0 w 43"/>
                <a:gd name="T7" fmla="*/ 470671525 h 47"/>
                <a:gd name="T8" fmla="*/ 181048025 w 43"/>
                <a:gd name="T9" fmla="*/ 0 h 47"/>
                <a:gd name="T10" fmla="*/ 251456825 w 43"/>
                <a:gd name="T11" fmla="*/ 0 h 47"/>
                <a:gd name="T12" fmla="*/ 432504850 w 43"/>
                <a:gd name="T13" fmla="*/ 470671525 h 47"/>
                <a:gd name="T14" fmla="*/ 352037650 w 43"/>
                <a:gd name="T15" fmla="*/ 470671525 h 47"/>
                <a:gd name="T16" fmla="*/ 321865625 w 43"/>
                <a:gd name="T17" fmla="*/ 360514900 h 47"/>
                <a:gd name="T18" fmla="*/ 291690425 w 43"/>
                <a:gd name="T19" fmla="*/ 290414075 h 47"/>
                <a:gd name="T20" fmla="*/ 241398425 w 43"/>
                <a:gd name="T21" fmla="*/ 140198475 h 47"/>
                <a:gd name="T22" fmla="*/ 221281625 w 43"/>
                <a:gd name="T23" fmla="*/ 80114775 h 47"/>
                <a:gd name="T24" fmla="*/ 221281625 w 43"/>
                <a:gd name="T25" fmla="*/ 80114775 h 47"/>
                <a:gd name="T26" fmla="*/ 201164825 w 43"/>
                <a:gd name="T27" fmla="*/ 140198475 h 47"/>
                <a:gd name="T28" fmla="*/ 140814425 w 43"/>
                <a:gd name="T29" fmla="*/ 290414075 h 47"/>
                <a:gd name="T30" fmla="*/ 291690425 w 43"/>
                <a:gd name="T31" fmla="*/ 290414075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47">
                  <a:moveTo>
                    <a:pt x="3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2" y="36"/>
                  </a:lnTo>
                  <a:close/>
                  <a:moveTo>
                    <a:pt x="29" y="2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3" y="11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11"/>
                    <a:pt x="20" y="1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93" name="Freeform 76"/>
            <p:cNvSpPr>
              <a:spLocks/>
            </p:cNvSpPr>
            <p:nvPr/>
          </p:nvSpPr>
          <p:spPr bwMode="auto">
            <a:xfrm>
              <a:off x="4346575" y="5999163"/>
              <a:ext cx="109538" cy="149225"/>
            </a:xfrm>
            <a:custGeom>
              <a:avLst/>
              <a:gdLst>
                <a:gd name="T0" fmla="*/ 146289335 w 82"/>
                <a:gd name="T1" fmla="*/ 0 h 111"/>
                <a:gd name="T2" fmla="*/ 146289335 w 82"/>
                <a:gd name="T3" fmla="*/ 25135674 h 111"/>
                <a:gd name="T4" fmla="*/ 87416667 w 82"/>
                <a:gd name="T5" fmla="*/ 25135674 h 111"/>
                <a:gd name="T6" fmla="*/ 87416667 w 82"/>
                <a:gd name="T7" fmla="*/ 199293348 h 111"/>
                <a:gd name="T8" fmla="*/ 58872668 w 82"/>
                <a:gd name="T9" fmla="*/ 199293348 h 111"/>
                <a:gd name="T10" fmla="*/ 58872668 w 82"/>
                <a:gd name="T11" fmla="*/ 25135674 h 111"/>
                <a:gd name="T12" fmla="*/ 0 w 82"/>
                <a:gd name="T13" fmla="*/ 25135674 h 111"/>
                <a:gd name="T14" fmla="*/ 0 w 82"/>
                <a:gd name="T15" fmla="*/ 0 h 111"/>
                <a:gd name="T16" fmla="*/ 146289335 w 82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4"/>
                  </a:lnTo>
                  <a:lnTo>
                    <a:pt x="49" y="14"/>
                  </a:lnTo>
                  <a:lnTo>
                    <a:pt x="49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94" name="Freeform 77"/>
            <p:cNvSpPr>
              <a:spLocks/>
            </p:cNvSpPr>
            <p:nvPr/>
          </p:nvSpPr>
          <p:spPr bwMode="auto">
            <a:xfrm>
              <a:off x="4462463" y="5995988"/>
              <a:ext cx="131762" cy="153987"/>
            </a:xfrm>
            <a:custGeom>
              <a:avLst/>
              <a:gdLst>
                <a:gd name="T0" fmla="*/ 335776634 w 42"/>
                <a:gd name="T1" fmla="*/ 139100542 h 49"/>
                <a:gd name="T2" fmla="*/ 217266126 w 42"/>
                <a:gd name="T3" fmla="*/ 69548700 h 49"/>
                <a:gd name="T4" fmla="*/ 79007005 w 42"/>
                <a:gd name="T5" fmla="*/ 238456726 h 49"/>
                <a:gd name="T6" fmla="*/ 217266126 w 42"/>
                <a:gd name="T7" fmla="*/ 407364752 h 49"/>
                <a:gd name="T8" fmla="*/ 345652509 w 42"/>
                <a:gd name="T9" fmla="*/ 327879177 h 49"/>
                <a:gd name="T10" fmla="*/ 414783639 w 42"/>
                <a:gd name="T11" fmla="*/ 347749785 h 49"/>
                <a:gd name="T12" fmla="*/ 217266126 w 42"/>
                <a:gd name="T13" fmla="*/ 486850327 h 49"/>
                <a:gd name="T14" fmla="*/ 0 w 42"/>
                <a:gd name="T15" fmla="*/ 238456726 h 49"/>
                <a:gd name="T16" fmla="*/ 217266126 w 42"/>
                <a:gd name="T17" fmla="*/ 0 h 49"/>
                <a:gd name="T18" fmla="*/ 404907763 w 42"/>
                <a:gd name="T19" fmla="*/ 119229934 h 49"/>
                <a:gd name="T20" fmla="*/ 335776634 w 42"/>
                <a:gd name="T21" fmla="*/ 139100542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49">
                  <a:moveTo>
                    <a:pt x="34" y="14"/>
                  </a:moveTo>
                  <a:cubicBezTo>
                    <a:pt x="32" y="9"/>
                    <a:pt x="27" y="7"/>
                    <a:pt x="22" y="7"/>
                  </a:cubicBezTo>
                  <a:cubicBezTo>
                    <a:pt x="14" y="7"/>
                    <a:pt x="8" y="13"/>
                    <a:pt x="8" y="24"/>
                  </a:cubicBezTo>
                  <a:cubicBezTo>
                    <a:pt x="8" y="35"/>
                    <a:pt x="14" y="41"/>
                    <a:pt x="22" y="41"/>
                  </a:cubicBezTo>
                  <a:cubicBezTo>
                    <a:pt x="28" y="41"/>
                    <a:pt x="33" y="38"/>
                    <a:pt x="35" y="33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39" y="43"/>
                    <a:pt x="31" y="49"/>
                    <a:pt x="22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1" y="12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95" name="Freeform 78"/>
            <p:cNvSpPr>
              <a:spLocks/>
            </p:cNvSpPr>
            <p:nvPr/>
          </p:nvSpPr>
          <p:spPr bwMode="auto">
            <a:xfrm>
              <a:off x="461803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4176293 w 82"/>
                <a:gd name="T5" fmla="*/ 199293348 h 111"/>
                <a:gd name="T6" fmla="*/ 114176293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4176293 w 82"/>
                <a:gd name="T21" fmla="*/ 80795255 h 111"/>
                <a:gd name="T22" fmla="*/ 114176293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4" y="111"/>
                  </a:lnTo>
                  <a:lnTo>
                    <a:pt x="64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4" y="45"/>
                  </a:lnTo>
                  <a:lnTo>
                    <a:pt x="64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96" name="Freeform 79"/>
            <p:cNvSpPr>
              <a:spLocks/>
            </p:cNvSpPr>
            <p:nvPr/>
          </p:nvSpPr>
          <p:spPr bwMode="auto">
            <a:xfrm>
              <a:off x="4795838" y="5999163"/>
              <a:ext cx="111125" cy="149225"/>
            </a:xfrm>
            <a:custGeom>
              <a:avLst/>
              <a:gdLst>
                <a:gd name="T0" fmla="*/ 148408107 w 83"/>
                <a:gd name="T1" fmla="*/ 0 h 111"/>
                <a:gd name="T2" fmla="*/ 148408107 w 83"/>
                <a:gd name="T3" fmla="*/ 25135674 h 111"/>
                <a:gd name="T4" fmla="*/ 89402071 w 83"/>
                <a:gd name="T5" fmla="*/ 25135674 h 111"/>
                <a:gd name="T6" fmla="*/ 89402071 w 83"/>
                <a:gd name="T7" fmla="*/ 199293348 h 111"/>
                <a:gd name="T8" fmla="*/ 59006036 w 83"/>
                <a:gd name="T9" fmla="*/ 199293348 h 111"/>
                <a:gd name="T10" fmla="*/ 59006036 w 83"/>
                <a:gd name="T11" fmla="*/ 25135674 h 111"/>
                <a:gd name="T12" fmla="*/ 0 w 83"/>
                <a:gd name="T13" fmla="*/ 25135674 h 111"/>
                <a:gd name="T14" fmla="*/ 0 w 83"/>
                <a:gd name="T15" fmla="*/ 0 h 111"/>
                <a:gd name="T16" fmla="*/ 148408107 w 83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" h="111">
                  <a:moveTo>
                    <a:pt x="83" y="0"/>
                  </a:moveTo>
                  <a:lnTo>
                    <a:pt x="83" y="14"/>
                  </a:lnTo>
                  <a:lnTo>
                    <a:pt x="50" y="14"/>
                  </a:lnTo>
                  <a:lnTo>
                    <a:pt x="50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97" name="Freeform 80"/>
            <p:cNvSpPr>
              <a:spLocks/>
            </p:cNvSpPr>
            <p:nvPr/>
          </p:nvSpPr>
          <p:spPr bwMode="auto">
            <a:xfrm>
              <a:off x="492918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2391641 w 82"/>
                <a:gd name="T5" fmla="*/ 199293348 h 111"/>
                <a:gd name="T6" fmla="*/ 112391641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2391641 w 82"/>
                <a:gd name="T21" fmla="*/ 80795255 h 111"/>
                <a:gd name="T22" fmla="*/ 112391641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3" y="111"/>
                  </a:lnTo>
                  <a:lnTo>
                    <a:pt x="63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3" y="45"/>
                  </a:lnTo>
                  <a:lnTo>
                    <a:pt x="6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98" name="Freeform 81"/>
            <p:cNvSpPr>
              <a:spLocks/>
            </p:cNvSpPr>
            <p:nvPr/>
          </p:nvSpPr>
          <p:spPr bwMode="auto">
            <a:xfrm>
              <a:off x="5073650" y="5999163"/>
              <a:ext cx="95250" cy="149225"/>
            </a:xfrm>
            <a:custGeom>
              <a:avLst/>
              <a:gdLst>
                <a:gd name="T0" fmla="*/ 127207046 w 71"/>
                <a:gd name="T1" fmla="*/ 168770786 h 111"/>
                <a:gd name="T2" fmla="*/ 127207046 w 71"/>
                <a:gd name="T3" fmla="*/ 199293348 h 111"/>
                <a:gd name="T4" fmla="*/ 0 w 71"/>
                <a:gd name="T5" fmla="*/ 199293348 h 111"/>
                <a:gd name="T6" fmla="*/ 0 w 71"/>
                <a:gd name="T7" fmla="*/ 0 h 111"/>
                <a:gd name="T8" fmla="*/ 123623768 w 71"/>
                <a:gd name="T9" fmla="*/ 0 h 111"/>
                <a:gd name="T10" fmla="*/ 123623768 w 71"/>
                <a:gd name="T11" fmla="*/ 25135674 h 111"/>
                <a:gd name="T12" fmla="*/ 30458535 w 71"/>
                <a:gd name="T13" fmla="*/ 25135674 h 111"/>
                <a:gd name="T14" fmla="*/ 30458535 w 71"/>
                <a:gd name="T15" fmla="*/ 80795255 h 111"/>
                <a:gd name="T16" fmla="*/ 102124099 w 71"/>
                <a:gd name="T17" fmla="*/ 80795255 h 111"/>
                <a:gd name="T18" fmla="*/ 102124099 w 71"/>
                <a:gd name="T19" fmla="*/ 105930929 h 111"/>
                <a:gd name="T20" fmla="*/ 30458535 w 71"/>
                <a:gd name="T21" fmla="*/ 105930929 h 111"/>
                <a:gd name="T22" fmla="*/ 30458535 w 71"/>
                <a:gd name="T23" fmla="*/ 168770786 h 111"/>
                <a:gd name="T24" fmla="*/ 127207046 w 71"/>
                <a:gd name="T25" fmla="*/ 168770786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111">
                  <a:moveTo>
                    <a:pt x="71" y="94"/>
                  </a:move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17" y="14"/>
                  </a:lnTo>
                  <a:lnTo>
                    <a:pt x="17" y="45"/>
                  </a:lnTo>
                  <a:lnTo>
                    <a:pt x="57" y="45"/>
                  </a:lnTo>
                  <a:lnTo>
                    <a:pt x="57" y="59"/>
                  </a:lnTo>
                  <a:lnTo>
                    <a:pt x="17" y="59"/>
                  </a:lnTo>
                  <a:lnTo>
                    <a:pt x="17" y="94"/>
                  </a:lnTo>
                  <a:lnTo>
                    <a:pt x="71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99" name="Freeform 82"/>
            <p:cNvSpPr>
              <a:spLocks/>
            </p:cNvSpPr>
            <p:nvPr/>
          </p:nvSpPr>
          <p:spPr bwMode="auto">
            <a:xfrm>
              <a:off x="5245100" y="5999163"/>
              <a:ext cx="95250" cy="149225"/>
            </a:xfrm>
            <a:custGeom>
              <a:avLst/>
              <a:gdLst>
                <a:gd name="T0" fmla="*/ 37625092 w 71"/>
                <a:gd name="T1" fmla="*/ 34113373 h 111"/>
                <a:gd name="T2" fmla="*/ 37625092 w 71"/>
                <a:gd name="T3" fmla="*/ 84386065 h 111"/>
                <a:gd name="T4" fmla="*/ 109290655 w 71"/>
                <a:gd name="T5" fmla="*/ 84386065 h 111"/>
                <a:gd name="T6" fmla="*/ 109290655 w 71"/>
                <a:gd name="T7" fmla="*/ 118498094 h 111"/>
                <a:gd name="T8" fmla="*/ 37625092 w 71"/>
                <a:gd name="T9" fmla="*/ 118498094 h 111"/>
                <a:gd name="T10" fmla="*/ 37625092 w 71"/>
                <a:gd name="T11" fmla="*/ 199293348 h 111"/>
                <a:gd name="T12" fmla="*/ 0 w 71"/>
                <a:gd name="T13" fmla="*/ 199293348 h 111"/>
                <a:gd name="T14" fmla="*/ 0 w 71"/>
                <a:gd name="T15" fmla="*/ 0 h 111"/>
                <a:gd name="T16" fmla="*/ 127207046 w 71"/>
                <a:gd name="T17" fmla="*/ 0 h 111"/>
                <a:gd name="T18" fmla="*/ 127207046 w 71"/>
                <a:gd name="T19" fmla="*/ 34113373 h 111"/>
                <a:gd name="T20" fmla="*/ 37625092 w 71"/>
                <a:gd name="T21" fmla="*/ 34113373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1" h="111">
                  <a:moveTo>
                    <a:pt x="21" y="19"/>
                  </a:moveTo>
                  <a:lnTo>
                    <a:pt x="21" y="47"/>
                  </a:lnTo>
                  <a:lnTo>
                    <a:pt x="61" y="47"/>
                  </a:lnTo>
                  <a:lnTo>
                    <a:pt x="61" y="66"/>
                  </a:lnTo>
                  <a:lnTo>
                    <a:pt x="21" y="66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9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00" name="Rectangle 83"/>
            <p:cNvSpPr>
              <a:spLocks noChangeArrowheads="1"/>
            </p:cNvSpPr>
            <p:nvPr/>
          </p:nvSpPr>
          <p:spPr bwMode="auto">
            <a:xfrm>
              <a:off x="5365750" y="5999163"/>
              <a:ext cx="26988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schemeClr val="bg1"/>
                </a:solidFill>
              </a:endParaRPr>
            </a:p>
          </p:txBody>
        </p:sp>
        <p:sp>
          <p:nvSpPr>
            <p:cNvPr id="101" name="Freeform 84"/>
            <p:cNvSpPr>
              <a:spLocks/>
            </p:cNvSpPr>
            <p:nvPr/>
          </p:nvSpPr>
          <p:spPr bwMode="auto">
            <a:xfrm>
              <a:off x="5426075" y="5999163"/>
              <a:ext cx="96838" cy="149225"/>
            </a:xfrm>
            <a:custGeom>
              <a:avLst/>
              <a:gdLst>
                <a:gd name="T0" fmla="*/ 129327812 w 73"/>
                <a:gd name="T1" fmla="*/ 159794432 h 111"/>
                <a:gd name="T2" fmla="*/ 129327812 w 73"/>
                <a:gd name="T3" fmla="*/ 199293348 h 111"/>
                <a:gd name="T4" fmla="*/ 0 w 73"/>
                <a:gd name="T5" fmla="*/ 199293348 h 111"/>
                <a:gd name="T6" fmla="*/ 0 w 73"/>
                <a:gd name="T7" fmla="*/ 0 h 111"/>
                <a:gd name="T8" fmla="*/ 37204364 w 73"/>
                <a:gd name="T9" fmla="*/ 0 h 111"/>
                <a:gd name="T10" fmla="*/ 37204364 w 73"/>
                <a:gd name="T11" fmla="*/ 159794432 h 111"/>
                <a:gd name="T12" fmla="*/ 129327812 w 73"/>
                <a:gd name="T13" fmla="*/ 159794432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" h="111">
                  <a:moveTo>
                    <a:pt x="73" y="89"/>
                  </a:moveTo>
                  <a:lnTo>
                    <a:pt x="73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89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02" name="Freeform 85"/>
            <p:cNvSpPr>
              <a:spLocks/>
            </p:cNvSpPr>
            <p:nvPr/>
          </p:nvSpPr>
          <p:spPr bwMode="auto">
            <a:xfrm>
              <a:off x="5541963" y="5999163"/>
              <a:ext cx="136525" cy="149225"/>
            </a:xfrm>
            <a:custGeom>
              <a:avLst/>
              <a:gdLst>
                <a:gd name="T0" fmla="*/ 432504850 w 43"/>
                <a:gd name="T1" fmla="*/ 0 h 47"/>
                <a:gd name="T2" fmla="*/ 432504850 w 43"/>
                <a:gd name="T3" fmla="*/ 470671525 h 47"/>
                <a:gd name="T4" fmla="*/ 341979250 w 43"/>
                <a:gd name="T5" fmla="*/ 470671525 h 47"/>
                <a:gd name="T6" fmla="*/ 341979250 w 43"/>
                <a:gd name="T7" fmla="*/ 310441975 h 47"/>
                <a:gd name="T8" fmla="*/ 341979250 w 43"/>
                <a:gd name="T9" fmla="*/ 150215600 h 47"/>
                <a:gd name="T10" fmla="*/ 341979250 w 43"/>
                <a:gd name="T11" fmla="*/ 150215600 h 47"/>
                <a:gd name="T12" fmla="*/ 301748825 w 43"/>
                <a:gd name="T13" fmla="*/ 220313250 h 47"/>
                <a:gd name="T14" fmla="*/ 241398425 w 43"/>
                <a:gd name="T15" fmla="*/ 350500950 h 47"/>
                <a:gd name="T16" fmla="*/ 191106425 w 43"/>
                <a:gd name="T17" fmla="*/ 350500950 h 47"/>
                <a:gd name="T18" fmla="*/ 120697625 w 43"/>
                <a:gd name="T19" fmla="*/ 220313250 h 47"/>
                <a:gd name="T20" fmla="*/ 90525600 w 43"/>
                <a:gd name="T21" fmla="*/ 150215600 h 47"/>
                <a:gd name="T22" fmla="*/ 90525600 w 43"/>
                <a:gd name="T23" fmla="*/ 150215600 h 47"/>
                <a:gd name="T24" fmla="*/ 90525600 w 43"/>
                <a:gd name="T25" fmla="*/ 310441975 h 47"/>
                <a:gd name="T26" fmla="*/ 90525600 w 43"/>
                <a:gd name="T27" fmla="*/ 470671525 h 47"/>
                <a:gd name="T28" fmla="*/ 0 w 43"/>
                <a:gd name="T29" fmla="*/ 470671525 h 47"/>
                <a:gd name="T30" fmla="*/ 0 w 43"/>
                <a:gd name="T31" fmla="*/ 0 h 47"/>
                <a:gd name="T32" fmla="*/ 90525600 w 43"/>
                <a:gd name="T33" fmla="*/ 0 h 47"/>
                <a:gd name="T34" fmla="*/ 181048025 w 43"/>
                <a:gd name="T35" fmla="*/ 160229550 h 47"/>
                <a:gd name="T36" fmla="*/ 211223225 w 43"/>
                <a:gd name="T37" fmla="*/ 230327200 h 47"/>
                <a:gd name="T38" fmla="*/ 221281625 w 43"/>
                <a:gd name="T39" fmla="*/ 230327200 h 47"/>
                <a:gd name="T40" fmla="*/ 251456825 w 43"/>
                <a:gd name="T41" fmla="*/ 160229550 h 47"/>
                <a:gd name="T42" fmla="*/ 341979250 w 43"/>
                <a:gd name="T43" fmla="*/ 0 h 47"/>
                <a:gd name="T44" fmla="*/ 432504850 w 43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2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1" y="20"/>
                    <a:pt x="30" y="2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0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9" y="22"/>
                    <a:pt x="9" y="31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21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1"/>
                    <a:pt x="25" y="1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03" name="Oval 86"/>
            <p:cNvSpPr>
              <a:spLocks noChangeArrowheads="1"/>
            </p:cNvSpPr>
            <p:nvPr/>
          </p:nvSpPr>
          <p:spPr bwMode="auto">
            <a:xfrm>
              <a:off x="3533775" y="5853113"/>
              <a:ext cx="439738" cy="43815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04" name="Freeform 87"/>
            <p:cNvSpPr>
              <a:spLocks/>
            </p:cNvSpPr>
            <p:nvPr/>
          </p:nvSpPr>
          <p:spPr bwMode="auto">
            <a:xfrm>
              <a:off x="3714750" y="5926138"/>
              <a:ext cx="141288" cy="290512"/>
            </a:xfrm>
            <a:custGeom>
              <a:avLst/>
              <a:gdLst>
                <a:gd name="T0" fmla="*/ 0 w 106"/>
                <a:gd name="T1" fmla="*/ 387982774 h 218"/>
                <a:gd name="T2" fmla="*/ 0 w 106"/>
                <a:gd name="T3" fmla="*/ 0 h 218"/>
                <a:gd name="T4" fmla="*/ 188691457 w 106"/>
                <a:gd name="T5" fmla="*/ 193991387 h 218"/>
                <a:gd name="T6" fmla="*/ 0 w 106"/>
                <a:gd name="T7" fmla="*/ 387982774 h 2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8">
                  <a:moveTo>
                    <a:pt x="0" y="218"/>
                  </a:moveTo>
                  <a:lnTo>
                    <a:pt x="0" y="0"/>
                  </a:lnTo>
                  <a:lnTo>
                    <a:pt x="106" y="109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</p:grpSp>
      <p:sp>
        <p:nvSpPr>
          <p:cNvPr id="105" name="AutoShape 72">
            <a:hlinkClick r:id="rId2"/>
          </p:cNvPr>
          <p:cNvSpPr>
            <a:spLocks noChangeAspect="1" noChangeArrowheads="1" noTextEdit="1"/>
          </p:cNvSpPr>
          <p:nvPr/>
        </p:nvSpPr>
        <p:spPr bwMode="auto">
          <a:xfrm>
            <a:off x="4563537" y="5821364"/>
            <a:ext cx="315383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160" dirty="0"/>
          </a:p>
        </p:txBody>
      </p:sp>
      <p:grpSp>
        <p:nvGrpSpPr>
          <p:cNvPr id="106" name="Group 29"/>
          <p:cNvGrpSpPr>
            <a:grpSpLocks/>
          </p:cNvGrpSpPr>
          <p:nvPr/>
        </p:nvGrpSpPr>
        <p:grpSpPr bwMode="auto">
          <a:xfrm>
            <a:off x="2794000" y="822327"/>
            <a:ext cx="6604000" cy="3482975"/>
            <a:chOff x="-13395325" y="822325"/>
            <a:chExt cx="4953000" cy="3482975"/>
          </a:xfrm>
        </p:grpSpPr>
        <p:sp>
          <p:nvSpPr>
            <p:cNvPr id="107" name="Freeform 7"/>
            <p:cNvSpPr>
              <a:spLocks/>
            </p:cNvSpPr>
            <p:nvPr/>
          </p:nvSpPr>
          <p:spPr bwMode="auto">
            <a:xfrm>
              <a:off x="-12042775" y="847725"/>
              <a:ext cx="917575" cy="320675"/>
            </a:xfrm>
            <a:custGeom>
              <a:avLst/>
              <a:gdLst>
                <a:gd name="T0" fmla="*/ 0 w 578"/>
                <a:gd name="T1" fmla="*/ 320675 h 202"/>
                <a:gd name="T2" fmla="*/ 260350 w 578"/>
                <a:gd name="T3" fmla="*/ 320675 h 202"/>
                <a:gd name="T4" fmla="*/ 314325 w 578"/>
                <a:gd name="T5" fmla="*/ 193675 h 202"/>
                <a:gd name="T6" fmla="*/ 568325 w 578"/>
                <a:gd name="T7" fmla="*/ 193675 h 202"/>
                <a:gd name="T8" fmla="*/ 511175 w 578"/>
                <a:gd name="T9" fmla="*/ 320675 h 202"/>
                <a:gd name="T10" fmla="*/ 774700 w 578"/>
                <a:gd name="T11" fmla="*/ 320675 h 202"/>
                <a:gd name="T12" fmla="*/ 917575 w 578"/>
                <a:gd name="T13" fmla="*/ 0 h 202"/>
                <a:gd name="T14" fmla="*/ 654050 w 578"/>
                <a:gd name="T15" fmla="*/ 0 h 202"/>
                <a:gd name="T16" fmla="*/ 606425 w 578"/>
                <a:gd name="T17" fmla="*/ 107950 h 202"/>
                <a:gd name="T18" fmla="*/ 352425 w 578"/>
                <a:gd name="T19" fmla="*/ 107950 h 202"/>
                <a:gd name="T20" fmla="*/ 400050 w 578"/>
                <a:gd name="T21" fmla="*/ 0 h 202"/>
                <a:gd name="T22" fmla="*/ 142875 w 578"/>
                <a:gd name="T23" fmla="*/ 0 h 202"/>
                <a:gd name="T24" fmla="*/ 0 w 578"/>
                <a:gd name="T25" fmla="*/ 320675 h 2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08" name="Freeform 8"/>
            <p:cNvSpPr>
              <a:spLocks/>
            </p:cNvSpPr>
            <p:nvPr/>
          </p:nvSpPr>
          <p:spPr bwMode="auto">
            <a:xfrm>
              <a:off x="-11169650" y="822325"/>
              <a:ext cx="866775" cy="365125"/>
            </a:xfrm>
            <a:custGeom>
              <a:avLst/>
              <a:gdLst>
                <a:gd name="T0" fmla="*/ 619125 w 273"/>
                <a:gd name="T1" fmla="*/ 136525 h 115"/>
                <a:gd name="T2" fmla="*/ 866775 w 273"/>
                <a:gd name="T3" fmla="*/ 136525 h 115"/>
                <a:gd name="T4" fmla="*/ 708025 w 273"/>
                <a:gd name="T5" fmla="*/ 28575 h 115"/>
                <a:gd name="T6" fmla="*/ 133350 w 273"/>
                <a:gd name="T7" fmla="*/ 98425 h 115"/>
                <a:gd name="T8" fmla="*/ 120650 w 273"/>
                <a:gd name="T9" fmla="*/ 320675 h 115"/>
                <a:gd name="T10" fmla="*/ 596900 w 273"/>
                <a:gd name="T11" fmla="*/ 339725 h 115"/>
                <a:gd name="T12" fmla="*/ 815975 w 273"/>
                <a:gd name="T13" fmla="*/ 241300 h 115"/>
                <a:gd name="T14" fmla="*/ 565150 w 273"/>
                <a:gd name="T15" fmla="*/ 241300 h 115"/>
                <a:gd name="T16" fmla="*/ 441325 w 273"/>
                <a:gd name="T17" fmla="*/ 279400 h 115"/>
                <a:gd name="T18" fmla="*/ 307975 w 273"/>
                <a:gd name="T19" fmla="*/ 187325 h 115"/>
                <a:gd name="T20" fmla="*/ 488950 w 273"/>
                <a:gd name="T21" fmla="*/ 95250 h 115"/>
                <a:gd name="T22" fmla="*/ 619125 w 273"/>
                <a:gd name="T23" fmla="*/ 136525 h 11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09" name="Freeform 9"/>
            <p:cNvSpPr>
              <a:spLocks/>
            </p:cNvSpPr>
            <p:nvPr/>
          </p:nvSpPr>
          <p:spPr bwMode="auto">
            <a:xfrm>
              <a:off x="-10321925" y="847725"/>
              <a:ext cx="669925" cy="320675"/>
            </a:xfrm>
            <a:custGeom>
              <a:avLst/>
              <a:gdLst>
                <a:gd name="T0" fmla="*/ 409575 w 422"/>
                <a:gd name="T1" fmla="*/ 0 h 202"/>
                <a:gd name="T2" fmla="*/ 301625 w 422"/>
                <a:gd name="T3" fmla="*/ 244475 h 202"/>
                <a:gd name="T4" fmla="*/ 669925 w 422"/>
                <a:gd name="T5" fmla="*/ 244475 h 202"/>
                <a:gd name="T6" fmla="*/ 635000 w 422"/>
                <a:gd name="T7" fmla="*/ 320675 h 202"/>
                <a:gd name="T8" fmla="*/ 0 w 422"/>
                <a:gd name="T9" fmla="*/ 320675 h 202"/>
                <a:gd name="T10" fmla="*/ 142875 w 422"/>
                <a:gd name="T11" fmla="*/ 0 h 202"/>
                <a:gd name="T12" fmla="*/ 409575 w 422"/>
                <a:gd name="T13" fmla="*/ 0 h 2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10" name="Freeform 10"/>
            <p:cNvSpPr>
              <a:spLocks/>
            </p:cNvSpPr>
            <p:nvPr/>
          </p:nvSpPr>
          <p:spPr bwMode="auto">
            <a:xfrm>
              <a:off x="-13303250" y="4124325"/>
              <a:ext cx="111125" cy="174625"/>
            </a:xfrm>
            <a:custGeom>
              <a:avLst/>
              <a:gdLst>
                <a:gd name="T0" fmla="*/ 79375 w 35"/>
                <a:gd name="T1" fmla="*/ 60325 h 55"/>
                <a:gd name="T2" fmla="*/ 53975 w 35"/>
                <a:gd name="T3" fmla="*/ 44450 h 55"/>
                <a:gd name="T4" fmla="*/ 38100 w 35"/>
                <a:gd name="T5" fmla="*/ 53975 h 55"/>
                <a:gd name="T6" fmla="*/ 69850 w 35"/>
                <a:gd name="T7" fmla="*/ 73025 h 55"/>
                <a:gd name="T8" fmla="*/ 111125 w 35"/>
                <a:gd name="T9" fmla="*/ 114300 h 55"/>
                <a:gd name="T10" fmla="*/ 73025 w 35"/>
                <a:gd name="T11" fmla="*/ 155575 h 55"/>
                <a:gd name="T12" fmla="*/ 73025 w 35"/>
                <a:gd name="T13" fmla="*/ 174625 h 55"/>
                <a:gd name="T14" fmla="*/ 41275 w 35"/>
                <a:gd name="T15" fmla="*/ 174625 h 55"/>
                <a:gd name="T16" fmla="*/ 41275 w 35"/>
                <a:gd name="T17" fmla="*/ 155575 h 55"/>
                <a:gd name="T18" fmla="*/ 0 w 35"/>
                <a:gd name="T19" fmla="*/ 117475 h 55"/>
                <a:gd name="T20" fmla="*/ 31750 w 35"/>
                <a:gd name="T21" fmla="*/ 107950 h 55"/>
                <a:gd name="T22" fmla="*/ 60325 w 35"/>
                <a:gd name="T23" fmla="*/ 130175 h 55"/>
                <a:gd name="T24" fmla="*/ 76200 w 35"/>
                <a:gd name="T25" fmla="*/ 117475 h 55"/>
                <a:gd name="T26" fmla="*/ 41275 w 35"/>
                <a:gd name="T27" fmla="*/ 95250 h 55"/>
                <a:gd name="T28" fmla="*/ 3175 w 35"/>
                <a:gd name="T29" fmla="*/ 57150 h 55"/>
                <a:gd name="T30" fmla="*/ 41275 w 35"/>
                <a:gd name="T31" fmla="*/ 15875 h 55"/>
                <a:gd name="T32" fmla="*/ 41275 w 35"/>
                <a:gd name="T33" fmla="*/ 0 h 55"/>
                <a:gd name="T34" fmla="*/ 73025 w 35"/>
                <a:gd name="T35" fmla="*/ 0 h 55"/>
                <a:gd name="T36" fmla="*/ 73025 w 35"/>
                <a:gd name="T37" fmla="*/ 15875 h 55"/>
                <a:gd name="T38" fmla="*/ 111125 w 35"/>
                <a:gd name="T39" fmla="*/ 53975 h 55"/>
                <a:gd name="T40" fmla="*/ 79375 w 35"/>
                <a:gd name="T41" fmla="*/ 60325 h 5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5" h="55">
                  <a:moveTo>
                    <a:pt x="25" y="19"/>
                  </a:moveTo>
                  <a:cubicBezTo>
                    <a:pt x="24" y="15"/>
                    <a:pt x="20" y="14"/>
                    <a:pt x="17" y="14"/>
                  </a:cubicBezTo>
                  <a:cubicBezTo>
                    <a:pt x="14" y="14"/>
                    <a:pt x="12" y="15"/>
                    <a:pt x="12" y="17"/>
                  </a:cubicBezTo>
                  <a:cubicBezTo>
                    <a:pt x="12" y="20"/>
                    <a:pt x="17" y="21"/>
                    <a:pt x="22" y="23"/>
                  </a:cubicBezTo>
                  <a:cubicBezTo>
                    <a:pt x="28" y="25"/>
                    <a:pt x="35" y="29"/>
                    <a:pt x="35" y="36"/>
                  </a:cubicBezTo>
                  <a:cubicBezTo>
                    <a:pt x="35" y="43"/>
                    <a:pt x="31" y="48"/>
                    <a:pt x="23" y="49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7" y="48"/>
                    <a:pt x="2" y="43"/>
                    <a:pt x="0" y="37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1" y="37"/>
                    <a:pt x="14" y="41"/>
                    <a:pt x="19" y="41"/>
                  </a:cubicBezTo>
                  <a:cubicBezTo>
                    <a:pt x="22" y="41"/>
                    <a:pt x="24" y="39"/>
                    <a:pt x="24" y="37"/>
                  </a:cubicBezTo>
                  <a:cubicBezTo>
                    <a:pt x="24" y="33"/>
                    <a:pt x="19" y="32"/>
                    <a:pt x="13" y="30"/>
                  </a:cubicBezTo>
                  <a:cubicBezTo>
                    <a:pt x="7" y="28"/>
                    <a:pt x="1" y="25"/>
                    <a:pt x="1" y="18"/>
                  </a:cubicBezTo>
                  <a:cubicBezTo>
                    <a:pt x="1" y="12"/>
                    <a:pt x="6" y="7"/>
                    <a:pt x="13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9" y="7"/>
                    <a:pt x="33" y="11"/>
                    <a:pt x="35" y="17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11" name="Freeform 11"/>
            <p:cNvSpPr>
              <a:spLocks noEditPoints="1"/>
            </p:cNvSpPr>
            <p:nvPr/>
          </p:nvSpPr>
          <p:spPr bwMode="auto">
            <a:xfrm>
              <a:off x="-13179425" y="4140200"/>
              <a:ext cx="107950" cy="142875"/>
            </a:xfrm>
            <a:custGeom>
              <a:avLst/>
              <a:gdLst>
                <a:gd name="T0" fmla="*/ 50800 w 34"/>
                <a:gd name="T1" fmla="*/ 50800 h 45"/>
                <a:gd name="T2" fmla="*/ 50800 w 34"/>
                <a:gd name="T3" fmla="*/ 50800 h 45"/>
                <a:gd name="T4" fmla="*/ 60325 w 34"/>
                <a:gd name="T5" fmla="*/ 47625 h 45"/>
                <a:gd name="T6" fmla="*/ 107950 w 34"/>
                <a:gd name="T7" fmla="*/ 95250 h 45"/>
                <a:gd name="T8" fmla="*/ 53975 w 34"/>
                <a:gd name="T9" fmla="*/ 142875 h 45"/>
                <a:gd name="T10" fmla="*/ 0 w 34"/>
                <a:gd name="T11" fmla="*/ 92075 h 45"/>
                <a:gd name="T12" fmla="*/ 25400 w 34"/>
                <a:gd name="T13" fmla="*/ 38100 h 45"/>
                <a:gd name="T14" fmla="*/ 50800 w 34"/>
                <a:gd name="T15" fmla="*/ 0 h 45"/>
                <a:gd name="T16" fmla="*/ 85725 w 34"/>
                <a:gd name="T17" fmla="*/ 0 h 45"/>
                <a:gd name="T18" fmla="*/ 50800 w 34"/>
                <a:gd name="T19" fmla="*/ 50800 h 45"/>
                <a:gd name="T20" fmla="*/ 76200 w 34"/>
                <a:gd name="T21" fmla="*/ 92075 h 45"/>
                <a:gd name="T22" fmla="*/ 53975 w 34"/>
                <a:gd name="T23" fmla="*/ 73025 h 45"/>
                <a:gd name="T24" fmla="*/ 31750 w 34"/>
                <a:gd name="T25" fmla="*/ 92075 h 45"/>
                <a:gd name="T26" fmla="*/ 53975 w 34"/>
                <a:gd name="T27" fmla="*/ 114300 h 45"/>
                <a:gd name="T28" fmla="*/ 76200 w 34"/>
                <a:gd name="T29" fmla="*/ 92075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4" h="45">
                  <a:moveTo>
                    <a:pt x="16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15"/>
                    <a:pt x="17" y="15"/>
                    <a:pt x="19" y="15"/>
                  </a:cubicBezTo>
                  <a:cubicBezTo>
                    <a:pt x="29" y="15"/>
                    <a:pt x="34" y="22"/>
                    <a:pt x="34" y="30"/>
                  </a:cubicBezTo>
                  <a:cubicBezTo>
                    <a:pt x="34" y="39"/>
                    <a:pt x="27" y="45"/>
                    <a:pt x="17" y="45"/>
                  </a:cubicBezTo>
                  <a:cubicBezTo>
                    <a:pt x="8" y="45"/>
                    <a:pt x="0" y="39"/>
                    <a:pt x="0" y="29"/>
                  </a:cubicBezTo>
                  <a:cubicBezTo>
                    <a:pt x="0" y="23"/>
                    <a:pt x="3" y="18"/>
                    <a:pt x="8" y="1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16" y="16"/>
                  </a:lnTo>
                  <a:close/>
                  <a:moveTo>
                    <a:pt x="24" y="29"/>
                  </a:moveTo>
                  <a:cubicBezTo>
                    <a:pt x="24" y="26"/>
                    <a:pt x="21" y="23"/>
                    <a:pt x="17" y="23"/>
                  </a:cubicBezTo>
                  <a:cubicBezTo>
                    <a:pt x="13" y="23"/>
                    <a:pt x="10" y="26"/>
                    <a:pt x="10" y="29"/>
                  </a:cubicBezTo>
                  <a:cubicBezTo>
                    <a:pt x="10" y="33"/>
                    <a:pt x="13" y="36"/>
                    <a:pt x="17" y="36"/>
                  </a:cubicBezTo>
                  <a:cubicBezTo>
                    <a:pt x="21" y="36"/>
                    <a:pt x="24" y="33"/>
                    <a:pt x="24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12" name="Oval 12"/>
            <p:cNvSpPr>
              <a:spLocks noChangeArrowheads="1"/>
            </p:cNvSpPr>
            <p:nvPr/>
          </p:nvSpPr>
          <p:spPr bwMode="auto">
            <a:xfrm>
              <a:off x="-13055600" y="4251325"/>
              <a:ext cx="31750" cy="31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13" name="Freeform 13"/>
            <p:cNvSpPr>
              <a:spLocks/>
            </p:cNvSpPr>
            <p:nvPr/>
          </p:nvSpPr>
          <p:spPr bwMode="auto">
            <a:xfrm>
              <a:off x="-13001625" y="4140200"/>
              <a:ext cx="104775" cy="142875"/>
            </a:xfrm>
            <a:custGeom>
              <a:avLst/>
              <a:gdLst>
                <a:gd name="T0" fmla="*/ 34925 w 33"/>
                <a:gd name="T1" fmla="*/ 50800 h 45"/>
                <a:gd name="T2" fmla="*/ 50800 w 33"/>
                <a:gd name="T3" fmla="*/ 47625 h 45"/>
                <a:gd name="T4" fmla="*/ 104775 w 33"/>
                <a:gd name="T5" fmla="*/ 95250 h 45"/>
                <a:gd name="T6" fmla="*/ 50800 w 33"/>
                <a:gd name="T7" fmla="*/ 142875 h 45"/>
                <a:gd name="T8" fmla="*/ 0 w 33"/>
                <a:gd name="T9" fmla="*/ 107950 h 45"/>
                <a:gd name="T10" fmla="*/ 28575 w 33"/>
                <a:gd name="T11" fmla="*/ 98425 h 45"/>
                <a:gd name="T12" fmla="*/ 50800 w 33"/>
                <a:gd name="T13" fmla="*/ 114300 h 45"/>
                <a:gd name="T14" fmla="*/ 69850 w 33"/>
                <a:gd name="T15" fmla="*/ 95250 h 45"/>
                <a:gd name="T16" fmla="*/ 50800 w 33"/>
                <a:gd name="T17" fmla="*/ 73025 h 45"/>
                <a:gd name="T18" fmla="*/ 31750 w 33"/>
                <a:gd name="T19" fmla="*/ 85725 h 45"/>
                <a:gd name="T20" fmla="*/ 3175 w 33"/>
                <a:gd name="T21" fmla="*/ 76200 h 45"/>
                <a:gd name="T22" fmla="*/ 15875 w 33"/>
                <a:gd name="T23" fmla="*/ 0 h 45"/>
                <a:gd name="T24" fmla="*/ 95250 w 33"/>
                <a:gd name="T25" fmla="*/ 0 h 45"/>
                <a:gd name="T26" fmla="*/ 95250 w 33"/>
                <a:gd name="T27" fmla="*/ 31750 h 45"/>
                <a:gd name="T28" fmla="*/ 41275 w 33"/>
                <a:gd name="T29" fmla="*/ 31750 h 45"/>
                <a:gd name="T30" fmla="*/ 41275 w 33"/>
                <a:gd name="T31" fmla="*/ 34925 h 45"/>
                <a:gd name="T32" fmla="*/ 34925 w 33"/>
                <a:gd name="T33" fmla="*/ 50800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3" h="45">
                  <a:moveTo>
                    <a:pt x="11" y="16"/>
                  </a:moveTo>
                  <a:cubicBezTo>
                    <a:pt x="12" y="16"/>
                    <a:pt x="14" y="15"/>
                    <a:pt x="16" y="15"/>
                  </a:cubicBezTo>
                  <a:cubicBezTo>
                    <a:pt x="25" y="15"/>
                    <a:pt x="33" y="21"/>
                    <a:pt x="33" y="30"/>
                  </a:cubicBezTo>
                  <a:cubicBezTo>
                    <a:pt x="33" y="38"/>
                    <a:pt x="26" y="45"/>
                    <a:pt x="16" y="45"/>
                  </a:cubicBezTo>
                  <a:cubicBezTo>
                    <a:pt x="7" y="45"/>
                    <a:pt x="1" y="40"/>
                    <a:pt x="0" y="34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0" y="33"/>
                    <a:pt x="12" y="36"/>
                    <a:pt x="16" y="36"/>
                  </a:cubicBezTo>
                  <a:cubicBezTo>
                    <a:pt x="19" y="36"/>
                    <a:pt x="22" y="33"/>
                    <a:pt x="22" y="30"/>
                  </a:cubicBezTo>
                  <a:cubicBezTo>
                    <a:pt x="22" y="26"/>
                    <a:pt x="19" y="23"/>
                    <a:pt x="16" y="23"/>
                  </a:cubicBezTo>
                  <a:cubicBezTo>
                    <a:pt x="12" y="23"/>
                    <a:pt x="11" y="25"/>
                    <a:pt x="10" y="2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2" y="15"/>
                    <a:pt x="11" y="16"/>
                    <a:pt x="1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14" name="Freeform 14"/>
            <p:cNvSpPr>
              <a:spLocks noEditPoints="1"/>
            </p:cNvSpPr>
            <p:nvPr/>
          </p:nvSpPr>
          <p:spPr bwMode="auto">
            <a:xfrm>
              <a:off x="-12823825" y="4140200"/>
              <a:ext cx="101600" cy="139700"/>
            </a:xfrm>
            <a:custGeom>
              <a:avLst/>
              <a:gdLst>
                <a:gd name="T0" fmla="*/ 53975 w 32"/>
                <a:gd name="T1" fmla="*/ 0 h 44"/>
                <a:gd name="T2" fmla="*/ 92075 w 32"/>
                <a:gd name="T3" fmla="*/ 34925 h 44"/>
                <a:gd name="T4" fmla="*/ 69850 w 32"/>
                <a:gd name="T5" fmla="*/ 63500 h 44"/>
                <a:gd name="T6" fmla="*/ 69850 w 32"/>
                <a:gd name="T7" fmla="*/ 63500 h 44"/>
                <a:gd name="T8" fmla="*/ 101600 w 32"/>
                <a:gd name="T9" fmla="*/ 98425 h 44"/>
                <a:gd name="T10" fmla="*/ 57150 w 32"/>
                <a:gd name="T11" fmla="*/ 139700 h 44"/>
                <a:gd name="T12" fmla="*/ 0 w 32"/>
                <a:gd name="T13" fmla="*/ 139700 h 44"/>
                <a:gd name="T14" fmla="*/ 0 w 32"/>
                <a:gd name="T15" fmla="*/ 0 h 44"/>
                <a:gd name="T16" fmla="*/ 53975 w 32"/>
                <a:gd name="T17" fmla="*/ 0 h 44"/>
                <a:gd name="T18" fmla="*/ 50800 w 32"/>
                <a:gd name="T19" fmla="*/ 60325 h 44"/>
                <a:gd name="T20" fmla="*/ 76200 w 32"/>
                <a:gd name="T21" fmla="*/ 38100 h 44"/>
                <a:gd name="T22" fmla="*/ 50800 w 32"/>
                <a:gd name="T23" fmla="*/ 15875 h 44"/>
                <a:gd name="T24" fmla="*/ 15875 w 32"/>
                <a:gd name="T25" fmla="*/ 15875 h 44"/>
                <a:gd name="T26" fmla="*/ 15875 w 32"/>
                <a:gd name="T27" fmla="*/ 60325 h 44"/>
                <a:gd name="T28" fmla="*/ 50800 w 32"/>
                <a:gd name="T29" fmla="*/ 60325 h 44"/>
                <a:gd name="T30" fmla="*/ 53975 w 32"/>
                <a:gd name="T31" fmla="*/ 127000 h 44"/>
                <a:gd name="T32" fmla="*/ 85725 w 32"/>
                <a:gd name="T33" fmla="*/ 98425 h 44"/>
                <a:gd name="T34" fmla="*/ 53975 w 32"/>
                <a:gd name="T35" fmla="*/ 73025 h 44"/>
                <a:gd name="T36" fmla="*/ 15875 w 32"/>
                <a:gd name="T37" fmla="*/ 73025 h 44"/>
                <a:gd name="T38" fmla="*/ 15875 w 32"/>
                <a:gd name="T39" fmla="*/ 127000 h 44"/>
                <a:gd name="T40" fmla="*/ 53975 w 32"/>
                <a:gd name="T41" fmla="*/ 127000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" h="44">
                  <a:moveTo>
                    <a:pt x="17" y="0"/>
                  </a:moveTo>
                  <a:cubicBezTo>
                    <a:pt x="24" y="0"/>
                    <a:pt x="29" y="5"/>
                    <a:pt x="29" y="11"/>
                  </a:cubicBezTo>
                  <a:cubicBezTo>
                    <a:pt x="29" y="16"/>
                    <a:pt x="26" y="19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6" y="21"/>
                    <a:pt x="32" y="25"/>
                    <a:pt x="32" y="31"/>
                  </a:cubicBezTo>
                  <a:cubicBezTo>
                    <a:pt x="32" y="39"/>
                    <a:pt x="27" y="44"/>
                    <a:pt x="18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7" y="0"/>
                  </a:lnTo>
                  <a:close/>
                  <a:moveTo>
                    <a:pt x="16" y="19"/>
                  </a:moveTo>
                  <a:cubicBezTo>
                    <a:pt x="21" y="19"/>
                    <a:pt x="24" y="15"/>
                    <a:pt x="24" y="12"/>
                  </a:cubicBezTo>
                  <a:cubicBezTo>
                    <a:pt x="24" y="8"/>
                    <a:pt x="21" y="5"/>
                    <a:pt x="1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9"/>
                    <a:pt x="5" y="19"/>
                    <a:pt x="5" y="19"/>
                  </a:cubicBezTo>
                  <a:lnTo>
                    <a:pt x="16" y="19"/>
                  </a:lnTo>
                  <a:close/>
                  <a:moveTo>
                    <a:pt x="17" y="40"/>
                  </a:moveTo>
                  <a:cubicBezTo>
                    <a:pt x="23" y="40"/>
                    <a:pt x="27" y="36"/>
                    <a:pt x="27" y="31"/>
                  </a:cubicBezTo>
                  <a:cubicBezTo>
                    <a:pt x="27" y="26"/>
                    <a:pt x="22" y="23"/>
                    <a:pt x="17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40"/>
                    <a:pt x="5" y="40"/>
                    <a:pt x="5" y="40"/>
                  </a:cubicBezTo>
                  <a:lnTo>
                    <a:pt x="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15" name="Rectangle 15"/>
            <p:cNvSpPr>
              <a:spLocks noChangeArrowheads="1"/>
            </p:cNvSpPr>
            <p:nvPr/>
          </p:nvSpPr>
          <p:spPr bwMode="auto">
            <a:xfrm>
              <a:off x="-12693650" y="4140200"/>
              <a:ext cx="15875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16" name="Freeform 16"/>
            <p:cNvSpPr>
              <a:spLocks/>
            </p:cNvSpPr>
            <p:nvPr/>
          </p:nvSpPr>
          <p:spPr bwMode="auto">
            <a:xfrm>
              <a:off x="-12642850" y="4140200"/>
              <a:ext cx="92075" cy="139700"/>
            </a:xfrm>
            <a:custGeom>
              <a:avLst/>
              <a:gdLst>
                <a:gd name="T0" fmla="*/ 92075 w 58"/>
                <a:gd name="T1" fmla="*/ 123825 h 88"/>
                <a:gd name="T2" fmla="*/ 92075 w 58"/>
                <a:gd name="T3" fmla="*/ 139700 h 88"/>
                <a:gd name="T4" fmla="*/ 0 w 58"/>
                <a:gd name="T5" fmla="*/ 139700 h 88"/>
                <a:gd name="T6" fmla="*/ 0 w 58"/>
                <a:gd name="T7" fmla="*/ 0 h 88"/>
                <a:gd name="T8" fmla="*/ 15875 w 58"/>
                <a:gd name="T9" fmla="*/ 0 h 88"/>
                <a:gd name="T10" fmla="*/ 15875 w 58"/>
                <a:gd name="T11" fmla="*/ 123825 h 88"/>
                <a:gd name="T12" fmla="*/ 92075 w 58"/>
                <a:gd name="T13" fmla="*/ 123825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88">
                  <a:moveTo>
                    <a:pt x="58" y="78"/>
                  </a:moveTo>
                  <a:lnTo>
                    <a:pt x="58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78"/>
                  </a:lnTo>
                  <a:lnTo>
                    <a:pt x="58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17" name="Freeform 17"/>
            <p:cNvSpPr>
              <a:spLocks/>
            </p:cNvSpPr>
            <p:nvPr/>
          </p:nvSpPr>
          <p:spPr bwMode="auto">
            <a:xfrm>
              <a:off x="-12528550" y="4140200"/>
              <a:ext cx="88900" cy="139700"/>
            </a:xfrm>
            <a:custGeom>
              <a:avLst/>
              <a:gdLst>
                <a:gd name="T0" fmla="*/ 88900 w 56"/>
                <a:gd name="T1" fmla="*/ 123825 h 88"/>
                <a:gd name="T2" fmla="*/ 88900 w 56"/>
                <a:gd name="T3" fmla="*/ 139700 h 88"/>
                <a:gd name="T4" fmla="*/ 0 w 56"/>
                <a:gd name="T5" fmla="*/ 139700 h 88"/>
                <a:gd name="T6" fmla="*/ 0 w 56"/>
                <a:gd name="T7" fmla="*/ 0 h 88"/>
                <a:gd name="T8" fmla="*/ 15875 w 56"/>
                <a:gd name="T9" fmla="*/ 0 h 88"/>
                <a:gd name="T10" fmla="*/ 15875 w 56"/>
                <a:gd name="T11" fmla="*/ 123825 h 88"/>
                <a:gd name="T12" fmla="*/ 88900 w 56"/>
                <a:gd name="T13" fmla="*/ 123825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" h="88">
                  <a:moveTo>
                    <a:pt x="56" y="78"/>
                  </a:moveTo>
                  <a:lnTo>
                    <a:pt x="56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78"/>
                  </a:lnTo>
                  <a:lnTo>
                    <a:pt x="56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18" name="Rectangle 18"/>
            <p:cNvSpPr>
              <a:spLocks noChangeArrowheads="1"/>
            </p:cNvSpPr>
            <p:nvPr/>
          </p:nvSpPr>
          <p:spPr bwMode="auto">
            <a:xfrm>
              <a:off x="-12417425" y="4140200"/>
              <a:ext cx="15875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19" name="Freeform 19"/>
            <p:cNvSpPr>
              <a:spLocks noEditPoints="1"/>
            </p:cNvSpPr>
            <p:nvPr/>
          </p:nvSpPr>
          <p:spPr bwMode="auto">
            <a:xfrm>
              <a:off x="-12376150" y="4140200"/>
              <a:ext cx="146050" cy="142875"/>
            </a:xfrm>
            <a:custGeom>
              <a:avLst/>
              <a:gdLst>
                <a:gd name="T0" fmla="*/ 73025 w 46"/>
                <a:gd name="T1" fmla="*/ 0 h 45"/>
                <a:gd name="T2" fmla="*/ 146050 w 46"/>
                <a:gd name="T3" fmla="*/ 69850 h 45"/>
                <a:gd name="T4" fmla="*/ 73025 w 46"/>
                <a:gd name="T5" fmla="*/ 142875 h 45"/>
                <a:gd name="T6" fmla="*/ 0 w 46"/>
                <a:gd name="T7" fmla="*/ 69850 h 45"/>
                <a:gd name="T8" fmla="*/ 73025 w 46"/>
                <a:gd name="T9" fmla="*/ 0 h 45"/>
                <a:gd name="T10" fmla="*/ 73025 w 46"/>
                <a:gd name="T11" fmla="*/ 127000 h 45"/>
                <a:gd name="T12" fmla="*/ 127000 w 46"/>
                <a:gd name="T13" fmla="*/ 69850 h 45"/>
                <a:gd name="T14" fmla="*/ 73025 w 46"/>
                <a:gd name="T15" fmla="*/ 15875 h 45"/>
                <a:gd name="T16" fmla="*/ 19050 w 46"/>
                <a:gd name="T17" fmla="*/ 69850 h 45"/>
                <a:gd name="T18" fmla="*/ 73025 w 46"/>
                <a:gd name="T19" fmla="*/ 12700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" h="45">
                  <a:moveTo>
                    <a:pt x="23" y="0"/>
                  </a:moveTo>
                  <a:cubicBezTo>
                    <a:pt x="35" y="0"/>
                    <a:pt x="46" y="9"/>
                    <a:pt x="46" y="22"/>
                  </a:cubicBezTo>
                  <a:cubicBezTo>
                    <a:pt x="46" y="35"/>
                    <a:pt x="35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9"/>
                    <a:pt x="10" y="0"/>
                    <a:pt x="23" y="0"/>
                  </a:cubicBezTo>
                  <a:close/>
                  <a:moveTo>
                    <a:pt x="23" y="40"/>
                  </a:moveTo>
                  <a:cubicBezTo>
                    <a:pt x="33" y="40"/>
                    <a:pt x="40" y="33"/>
                    <a:pt x="40" y="22"/>
                  </a:cubicBezTo>
                  <a:cubicBezTo>
                    <a:pt x="40" y="12"/>
                    <a:pt x="33" y="5"/>
                    <a:pt x="23" y="5"/>
                  </a:cubicBezTo>
                  <a:cubicBezTo>
                    <a:pt x="13" y="5"/>
                    <a:pt x="6" y="12"/>
                    <a:pt x="6" y="22"/>
                  </a:cubicBezTo>
                  <a:cubicBezTo>
                    <a:pt x="6" y="33"/>
                    <a:pt x="13" y="40"/>
                    <a:pt x="2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20" name="Freeform 20"/>
            <p:cNvSpPr>
              <a:spLocks/>
            </p:cNvSpPr>
            <p:nvPr/>
          </p:nvSpPr>
          <p:spPr bwMode="auto">
            <a:xfrm>
              <a:off x="-12204700" y="4140200"/>
              <a:ext cx="111125" cy="139700"/>
            </a:xfrm>
            <a:custGeom>
              <a:avLst/>
              <a:gdLst>
                <a:gd name="T0" fmla="*/ 111125 w 35"/>
                <a:gd name="T1" fmla="*/ 0 h 44"/>
                <a:gd name="T2" fmla="*/ 111125 w 35"/>
                <a:gd name="T3" fmla="*/ 139700 h 44"/>
                <a:gd name="T4" fmla="*/ 95250 w 35"/>
                <a:gd name="T5" fmla="*/ 139700 h 44"/>
                <a:gd name="T6" fmla="*/ 34925 w 35"/>
                <a:gd name="T7" fmla="*/ 57150 h 44"/>
                <a:gd name="T8" fmla="*/ 15875 w 35"/>
                <a:gd name="T9" fmla="*/ 28575 h 44"/>
                <a:gd name="T10" fmla="*/ 15875 w 35"/>
                <a:gd name="T11" fmla="*/ 28575 h 44"/>
                <a:gd name="T12" fmla="*/ 15875 w 35"/>
                <a:gd name="T13" fmla="*/ 66675 h 44"/>
                <a:gd name="T14" fmla="*/ 15875 w 35"/>
                <a:gd name="T15" fmla="*/ 139700 h 44"/>
                <a:gd name="T16" fmla="*/ 0 w 35"/>
                <a:gd name="T17" fmla="*/ 139700 h 44"/>
                <a:gd name="T18" fmla="*/ 0 w 35"/>
                <a:gd name="T19" fmla="*/ 0 h 44"/>
                <a:gd name="T20" fmla="*/ 12700 w 35"/>
                <a:gd name="T21" fmla="*/ 0 h 44"/>
                <a:gd name="T22" fmla="*/ 76200 w 35"/>
                <a:gd name="T23" fmla="*/ 82550 h 44"/>
                <a:gd name="T24" fmla="*/ 95250 w 35"/>
                <a:gd name="T25" fmla="*/ 111125 h 44"/>
                <a:gd name="T26" fmla="*/ 95250 w 35"/>
                <a:gd name="T27" fmla="*/ 111125 h 44"/>
                <a:gd name="T28" fmla="*/ 95250 w 35"/>
                <a:gd name="T29" fmla="*/ 73025 h 44"/>
                <a:gd name="T30" fmla="*/ 95250 w 35"/>
                <a:gd name="T31" fmla="*/ 0 h 44"/>
                <a:gd name="T32" fmla="*/ 111125 w 35"/>
                <a:gd name="T33" fmla="*/ 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" h="44">
                  <a:moveTo>
                    <a:pt x="35" y="0"/>
                  </a:moveTo>
                  <a:cubicBezTo>
                    <a:pt x="35" y="44"/>
                    <a:pt x="35" y="44"/>
                    <a:pt x="35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7" y="13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9"/>
                    <a:pt x="5" y="14"/>
                    <a:pt x="5" y="21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7" y="31"/>
                    <a:pt x="30" y="35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0" y="30"/>
                    <a:pt x="30" y="23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21" name="Rectangle 21"/>
            <p:cNvSpPr>
              <a:spLocks noChangeArrowheads="1"/>
            </p:cNvSpPr>
            <p:nvPr/>
          </p:nvSpPr>
          <p:spPr bwMode="auto">
            <a:xfrm>
              <a:off x="-12007850" y="4127500"/>
              <a:ext cx="15875" cy="168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22" name="Freeform 22"/>
            <p:cNvSpPr>
              <a:spLocks noEditPoints="1"/>
            </p:cNvSpPr>
            <p:nvPr/>
          </p:nvSpPr>
          <p:spPr bwMode="auto">
            <a:xfrm>
              <a:off x="-11922125" y="4140200"/>
              <a:ext cx="107950" cy="139700"/>
            </a:xfrm>
            <a:custGeom>
              <a:avLst/>
              <a:gdLst>
                <a:gd name="T0" fmla="*/ 57150 w 34"/>
                <a:gd name="T1" fmla="*/ 92075 h 44"/>
                <a:gd name="T2" fmla="*/ 57150 w 34"/>
                <a:gd name="T3" fmla="*/ 92075 h 44"/>
                <a:gd name="T4" fmla="*/ 47625 w 34"/>
                <a:gd name="T5" fmla="*/ 95250 h 44"/>
                <a:gd name="T6" fmla="*/ 0 w 34"/>
                <a:gd name="T7" fmla="*/ 44450 h 44"/>
                <a:gd name="T8" fmla="*/ 53975 w 34"/>
                <a:gd name="T9" fmla="*/ 0 h 44"/>
                <a:gd name="T10" fmla="*/ 107950 w 34"/>
                <a:gd name="T11" fmla="*/ 47625 h 44"/>
                <a:gd name="T12" fmla="*/ 85725 w 34"/>
                <a:gd name="T13" fmla="*/ 101600 h 44"/>
                <a:gd name="T14" fmla="*/ 53975 w 34"/>
                <a:gd name="T15" fmla="*/ 139700 h 44"/>
                <a:gd name="T16" fmla="*/ 15875 w 34"/>
                <a:gd name="T17" fmla="*/ 139700 h 44"/>
                <a:gd name="T18" fmla="*/ 57150 w 34"/>
                <a:gd name="T19" fmla="*/ 92075 h 44"/>
                <a:gd name="T20" fmla="*/ 31750 w 34"/>
                <a:gd name="T21" fmla="*/ 47625 h 44"/>
                <a:gd name="T22" fmla="*/ 53975 w 34"/>
                <a:gd name="T23" fmla="*/ 66675 h 44"/>
                <a:gd name="T24" fmla="*/ 76200 w 34"/>
                <a:gd name="T25" fmla="*/ 47625 h 44"/>
                <a:gd name="T26" fmla="*/ 53975 w 34"/>
                <a:gd name="T27" fmla="*/ 28575 h 44"/>
                <a:gd name="T28" fmla="*/ 31750 w 34"/>
                <a:gd name="T29" fmla="*/ 47625 h 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4" h="44">
                  <a:moveTo>
                    <a:pt x="18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6" y="30"/>
                    <a:pt x="15" y="30"/>
                  </a:cubicBezTo>
                  <a:cubicBezTo>
                    <a:pt x="5" y="30"/>
                    <a:pt x="0" y="23"/>
                    <a:pt x="0" y="14"/>
                  </a:cubicBezTo>
                  <a:cubicBezTo>
                    <a:pt x="0" y="5"/>
                    <a:pt x="8" y="0"/>
                    <a:pt x="17" y="0"/>
                  </a:cubicBezTo>
                  <a:cubicBezTo>
                    <a:pt x="27" y="0"/>
                    <a:pt x="34" y="5"/>
                    <a:pt x="34" y="15"/>
                  </a:cubicBezTo>
                  <a:cubicBezTo>
                    <a:pt x="34" y="20"/>
                    <a:pt x="33" y="26"/>
                    <a:pt x="27" y="32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18" y="29"/>
                  </a:lnTo>
                  <a:close/>
                  <a:moveTo>
                    <a:pt x="10" y="15"/>
                  </a:moveTo>
                  <a:cubicBezTo>
                    <a:pt x="10" y="19"/>
                    <a:pt x="13" y="21"/>
                    <a:pt x="17" y="21"/>
                  </a:cubicBezTo>
                  <a:cubicBezTo>
                    <a:pt x="21" y="21"/>
                    <a:pt x="24" y="19"/>
                    <a:pt x="24" y="15"/>
                  </a:cubicBezTo>
                  <a:cubicBezTo>
                    <a:pt x="24" y="11"/>
                    <a:pt x="21" y="9"/>
                    <a:pt x="17" y="9"/>
                  </a:cubicBezTo>
                  <a:cubicBezTo>
                    <a:pt x="13" y="9"/>
                    <a:pt x="10" y="11"/>
                    <a:pt x="1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23" name="Freeform 23"/>
            <p:cNvSpPr>
              <a:spLocks noEditPoints="1"/>
            </p:cNvSpPr>
            <p:nvPr/>
          </p:nvSpPr>
          <p:spPr bwMode="auto">
            <a:xfrm>
              <a:off x="-11795125" y="4140200"/>
              <a:ext cx="107950" cy="142875"/>
            </a:xfrm>
            <a:custGeom>
              <a:avLst/>
              <a:gdLst>
                <a:gd name="T0" fmla="*/ 50800 w 34"/>
                <a:gd name="T1" fmla="*/ 50800 h 45"/>
                <a:gd name="T2" fmla="*/ 50800 w 34"/>
                <a:gd name="T3" fmla="*/ 50800 h 45"/>
                <a:gd name="T4" fmla="*/ 60325 w 34"/>
                <a:gd name="T5" fmla="*/ 47625 h 45"/>
                <a:gd name="T6" fmla="*/ 107950 w 34"/>
                <a:gd name="T7" fmla="*/ 95250 h 45"/>
                <a:gd name="T8" fmla="*/ 53975 w 34"/>
                <a:gd name="T9" fmla="*/ 142875 h 45"/>
                <a:gd name="T10" fmla="*/ 0 w 34"/>
                <a:gd name="T11" fmla="*/ 92075 h 45"/>
                <a:gd name="T12" fmla="*/ 25400 w 34"/>
                <a:gd name="T13" fmla="*/ 38100 h 45"/>
                <a:gd name="T14" fmla="*/ 50800 w 34"/>
                <a:gd name="T15" fmla="*/ 0 h 45"/>
                <a:gd name="T16" fmla="*/ 85725 w 34"/>
                <a:gd name="T17" fmla="*/ 0 h 45"/>
                <a:gd name="T18" fmla="*/ 50800 w 34"/>
                <a:gd name="T19" fmla="*/ 50800 h 45"/>
                <a:gd name="T20" fmla="*/ 76200 w 34"/>
                <a:gd name="T21" fmla="*/ 92075 h 45"/>
                <a:gd name="T22" fmla="*/ 53975 w 34"/>
                <a:gd name="T23" fmla="*/ 73025 h 45"/>
                <a:gd name="T24" fmla="*/ 31750 w 34"/>
                <a:gd name="T25" fmla="*/ 92075 h 45"/>
                <a:gd name="T26" fmla="*/ 53975 w 34"/>
                <a:gd name="T27" fmla="*/ 114300 h 45"/>
                <a:gd name="T28" fmla="*/ 76200 w 34"/>
                <a:gd name="T29" fmla="*/ 92075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4" h="45">
                  <a:moveTo>
                    <a:pt x="16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15"/>
                    <a:pt x="17" y="15"/>
                    <a:pt x="19" y="15"/>
                  </a:cubicBezTo>
                  <a:cubicBezTo>
                    <a:pt x="29" y="15"/>
                    <a:pt x="34" y="22"/>
                    <a:pt x="34" y="30"/>
                  </a:cubicBezTo>
                  <a:cubicBezTo>
                    <a:pt x="34" y="39"/>
                    <a:pt x="27" y="45"/>
                    <a:pt x="17" y="45"/>
                  </a:cubicBezTo>
                  <a:cubicBezTo>
                    <a:pt x="7" y="45"/>
                    <a:pt x="0" y="39"/>
                    <a:pt x="0" y="29"/>
                  </a:cubicBezTo>
                  <a:cubicBezTo>
                    <a:pt x="0" y="23"/>
                    <a:pt x="3" y="18"/>
                    <a:pt x="8" y="1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16" y="16"/>
                  </a:lnTo>
                  <a:close/>
                  <a:moveTo>
                    <a:pt x="24" y="29"/>
                  </a:moveTo>
                  <a:cubicBezTo>
                    <a:pt x="24" y="26"/>
                    <a:pt x="21" y="23"/>
                    <a:pt x="17" y="23"/>
                  </a:cubicBezTo>
                  <a:cubicBezTo>
                    <a:pt x="13" y="23"/>
                    <a:pt x="10" y="26"/>
                    <a:pt x="10" y="29"/>
                  </a:cubicBezTo>
                  <a:cubicBezTo>
                    <a:pt x="10" y="33"/>
                    <a:pt x="13" y="36"/>
                    <a:pt x="17" y="36"/>
                  </a:cubicBezTo>
                  <a:cubicBezTo>
                    <a:pt x="21" y="36"/>
                    <a:pt x="24" y="33"/>
                    <a:pt x="24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24" name="Freeform 24"/>
            <p:cNvSpPr>
              <a:spLocks/>
            </p:cNvSpPr>
            <p:nvPr/>
          </p:nvSpPr>
          <p:spPr bwMode="auto">
            <a:xfrm>
              <a:off x="-11687175" y="4251325"/>
              <a:ext cx="34925" cy="53975"/>
            </a:xfrm>
            <a:custGeom>
              <a:avLst/>
              <a:gdLst>
                <a:gd name="T0" fmla="*/ 19050 w 11"/>
                <a:gd name="T1" fmla="*/ 28575 h 17"/>
                <a:gd name="T2" fmla="*/ 15875 w 11"/>
                <a:gd name="T3" fmla="*/ 28575 h 17"/>
                <a:gd name="T4" fmla="*/ 3175 w 11"/>
                <a:gd name="T5" fmla="*/ 15875 h 17"/>
                <a:gd name="T6" fmla="*/ 19050 w 11"/>
                <a:gd name="T7" fmla="*/ 0 h 17"/>
                <a:gd name="T8" fmla="*/ 34925 w 11"/>
                <a:gd name="T9" fmla="*/ 15875 h 17"/>
                <a:gd name="T10" fmla="*/ 12700 w 11"/>
                <a:gd name="T11" fmla="*/ 53975 h 17"/>
                <a:gd name="T12" fmla="*/ 0 w 11"/>
                <a:gd name="T13" fmla="*/ 53975 h 17"/>
                <a:gd name="T14" fmla="*/ 15875 w 11"/>
                <a:gd name="T15" fmla="*/ 31750 h 17"/>
                <a:gd name="T16" fmla="*/ 19050 w 11"/>
                <a:gd name="T17" fmla="*/ 28575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" h="17">
                  <a:moveTo>
                    <a:pt x="6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1" y="7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9"/>
                    <a:pt x="8" y="14"/>
                    <a:pt x="4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6"/>
                    <a:pt x="5" y="12"/>
                    <a:pt x="5" y="10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25" name="Freeform 25"/>
            <p:cNvSpPr>
              <a:spLocks noEditPoints="1"/>
            </p:cNvSpPr>
            <p:nvPr/>
          </p:nvSpPr>
          <p:spPr bwMode="auto">
            <a:xfrm>
              <a:off x="-11645900" y="4140200"/>
              <a:ext cx="127000" cy="142875"/>
            </a:xfrm>
            <a:custGeom>
              <a:avLst/>
              <a:gdLst>
                <a:gd name="T0" fmla="*/ 127000 w 40"/>
                <a:gd name="T1" fmla="*/ 69850 h 45"/>
                <a:gd name="T2" fmla="*/ 63500 w 40"/>
                <a:gd name="T3" fmla="*/ 142875 h 45"/>
                <a:gd name="T4" fmla="*/ 0 w 40"/>
                <a:gd name="T5" fmla="*/ 69850 h 45"/>
                <a:gd name="T6" fmla="*/ 63500 w 40"/>
                <a:gd name="T7" fmla="*/ 0 h 45"/>
                <a:gd name="T8" fmla="*/ 127000 w 40"/>
                <a:gd name="T9" fmla="*/ 69850 h 45"/>
                <a:gd name="T10" fmla="*/ 34925 w 40"/>
                <a:gd name="T11" fmla="*/ 69850 h 45"/>
                <a:gd name="T12" fmla="*/ 63500 w 40"/>
                <a:gd name="T13" fmla="*/ 111125 h 45"/>
                <a:gd name="T14" fmla="*/ 92075 w 40"/>
                <a:gd name="T15" fmla="*/ 69850 h 45"/>
                <a:gd name="T16" fmla="*/ 63500 w 40"/>
                <a:gd name="T17" fmla="*/ 31750 h 45"/>
                <a:gd name="T18" fmla="*/ 34925 w 40"/>
                <a:gd name="T19" fmla="*/ 6985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45">
                  <a:moveTo>
                    <a:pt x="40" y="22"/>
                  </a:moveTo>
                  <a:cubicBezTo>
                    <a:pt x="40" y="35"/>
                    <a:pt x="33" y="45"/>
                    <a:pt x="20" y="45"/>
                  </a:cubicBezTo>
                  <a:cubicBezTo>
                    <a:pt x="8" y="45"/>
                    <a:pt x="0" y="35"/>
                    <a:pt x="0" y="22"/>
                  </a:cubicBezTo>
                  <a:cubicBezTo>
                    <a:pt x="0" y="10"/>
                    <a:pt x="8" y="0"/>
                    <a:pt x="20" y="0"/>
                  </a:cubicBezTo>
                  <a:cubicBezTo>
                    <a:pt x="33" y="0"/>
                    <a:pt x="40" y="10"/>
                    <a:pt x="40" y="22"/>
                  </a:cubicBezTo>
                  <a:close/>
                  <a:moveTo>
                    <a:pt x="11" y="22"/>
                  </a:moveTo>
                  <a:cubicBezTo>
                    <a:pt x="11" y="29"/>
                    <a:pt x="14" y="35"/>
                    <a:pt x="20" y="35"/>
                  </a:cubicBezTo>
                  <a:cubicBezTo>
                    <a:pt x="27" y="35"/>
                    <a:pt x="29" y="29"/>
                    <a:pt x="29" y="22"/>
                  </a:cubicBezTo>
                  <a:cubicBezTo>
                    <a:pt x="29" y="15"/>
                    <a:pt x="27" y="10"/>
                    <a:pt x="20" y="10"/>
                  </a:cubicBezTo>
                  <a:cubicBezTo>
                    <a:pt x="14" y="10"/>
                    <a:pt x="11" y="15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26" name="Freeform 26"/>
            <p:cNvSpPr>
              <a:spLocks noEditPoints="1"/>
            </p:cNvSpPr>
            <p:nvPr/>
          </p:nvSpPr>
          <p:spPr bwMode="auto">
            <a:xfrm>
              <a:off x="-11499850" y="4140200"/>
              <a:ext cx="127000" cy="142875"/>
            </a:xfrm>
            <a:custGeom>
              <a:avLst/>
              <a:gdLst>
                <a:gd name="T0" fmla="*/ 127000 w 40"/>
                <a:gd name="T1" fmla="*/ 69850 h 45"/>
                <a:gd name="T2" fmla="*/ 63500 w 40"/>
                <a:gd name="T3" fmla="*/ 142875 h 45"/>
                <a:gd name="T4" fmla="*/ 0 w 40"/>
                <a:gd name="T5" fmla="*/ 69850 h 45"/>
                <a:gd name="T6" fmla="*/ 63500 w 40"/>
                <a:gd name="T7" fmla="*/ 0 h 45"/>
                <a:gd name="T8" fmla="*/ 127000 w 40"/>
                <a:gd name="T9" fmla="*/ 69850 h 45"/>
                <a:gd name="T10" fmla="*/ 31750 w 40"/>
                <a:gd name="T11" fmla="*/ 69850 h 45"/>
                <a:gd name="T12" fmla="*/ 63500 w 40"/>
                <a:gd name="T13" fmla="*/ 111125 h 45"/>
                <a:gd name="T14" fmla="*/ 92075 w 40"/>
                <a:gd name="T15" fmla="*/ 69850 h 45"/>
                <a:gd name="T16" fmla="*/ 63500 w 40"/>
                <a:gd name="T17" fmla="*/ 31750 h 45"/>
                <a:gd name="T18" fmla="*/ 31750 w 40"/>
                <a:gd name="T19" fmla="*/ 6985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45">
                  <a:moveTo>
                    <a:pt x="40" y="22"/>
                  </a:moveTo>
                  <a:cubicBezTo>
                    <a:pt x="40" y="35"/>
                    <a:pt x="32" y="45"/>
                    <a:pt x="20" y="45"/>
                  </a:cubicBezTo>
                  <a:cubicBezTo>
                    <a:pt x="7" y="45"/>
                    <a:pt x="0" y="35"/>
                    <a:pt x="0" y="22"/>
                  </a:cubicBezTo>
                  <a:cubicBezTo>
                    <a:pt x="0" y="10"/>
                    <a:pt x="7" y="0"/>
                    <a:pt x="20" y="0"/>
                  </a:cubicBezTo>
                  <a:cubicBezTo>
                    <a:pt x="32" y="0"/>
                    <a:pt x="40" y="10"/>
                    <a:pt x="40" y="22"/>
                  </a:cubicBezTo>
                  <a:close/>
                  <a:moveTo>
                    <a:pt x="10" y="22"/>
                  </a:moveTo>
                  <a:cubicBezTo>
                    <a:pt x="10" y="29"/>
                    <a:pt x="13" y="35"/>
                    <a:pt x="20" y="35"/>
                  </a:cubicBezTo>
                  <a:cubicBezTo>
                    <a:pt x="26" y="35"/>
                    <a:pt x="29" y="29"/>
                    <a:pt x="29" y="22"/>
                  </a:cubicBezTo>
                  <a:cubicBezTo>
                    <a:pt x="29" y="15"/>
                    <a:pt x="26" y="10"/>
                    <a:pt x="20" y="10"/>
                  </a:cubicBezTo>
                  <a:cubicBezTo>
                    <a:pt x="13" y="10"/>
                    <a:pt x="10" y="15"/>
                    <a:pt x="10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27" name="Freeform 27"/>
            <p:cNvSpPr>
              <a:spLocks noEditPoints="1"/>
            </p:cNvSpPr>
            <p:nvPr/>
          </p:nvSpPr>
          <p:spPr bwMode="auto">
            <a:xfrm>
              <a:off x="-11356975" y="4140200"/>
              <a:ext cx="127000" cy="142875"/>
            </a:xfrm>
            <a:custGeom>
              <a:avLst/>
              <a:gdLst>
                <a:gd name="T0" fmla="*/ 127000 w 40"/>
                <a:gd name="T1" fmla="*/ 69850 h 45"/>
                <a:gd name="T2" fmla="*/ 63500 w 40"/>
                <a:gd name="T3" fmla="*/ 142875 h 45"/>
                <a:gd name="T4" fmla="*/ 0 w 40"/>
                <a:gd name="T5" fmla="*/ 69850 h 45"/>
                <a:gd name="T6" fmla="*/ 63500 w 40"/>
                <a:gd name="T7" fmla="*/ 0 h 45"/>
                <a:gd name="T8" fmla="*/ 127000 w 40"/>
                <a:gd name="T9" fmla="*/ 69850 h 45"/>
                <a:gd name="T10" fmla="*/ 34925 w 40"/>
                <a:gd name="T11" fmla="*/ 69850 h 45"/>
                <a:gd name="T12" fmla="*/ 63500 w 40"/>
                <a:gd name="T13" fmla="*/ 111125 h 45"/>
                <a:gd name="T14" fmla="*/ 92075 w 40"/>
                <a:gd name="T15" fmla="*/ 69850 h 45"/>
                <a:gd name="T16" fmla="*/ 63500 w 40"/>
                <a:gd name="T17" fmla="*/ 31750 h 45"/>
                <a:gd name="T18" fmla="*/ 34925 w 40"/>
                <a:gd name="T19" fmla="*/ 6985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45">
                  <a:moveTo>
                    <a:pt x="40" y="22"/>
                  </a:moveTo>
                  <a:cubicBezTo>
                    <a:pt x="40" y="35"/>
                    <a:pt x="33" y="45"/>
                    <a:pt x="20" y="45"/>
                  </a:cubicBezTo>
                  <a:cubicBezTo>
                    <a:pt x="8" y="45"/>
                    <a:pt x="0" y="35"/>
                    <a:pt x="0" y="22"/>
                  </a:cubicBezTo>
                  <a:cubicBezTo>
                    <a:pt x="0" y="10"/>
                    <a:pt x="8" y="0"/>
                    <a:pt x="20" y="0"/>
                  </a:cubicBezTo>
                  <a:cubicBezTo>
                    <a:pt x="33" y="0"/>
                    <a:pt x="40" y="10"/>
                    <a:pt x="40" y="22"/>
                  </a:cubicBezTo>
                  <a:close/>
                  <a:moveTo>
                    <a:pt x="11" y="22"/>
                  </a:moveTo>
                  <a:cubicBezTo>
                    <a:pt x="11" y="29"/>
                    <a:pt x="14" y="35"/>
                    <a:pt x="20" y="35"/>
                  </a:cubicBezTo>
                  <a:cubicBezTo>
                    <a:pt x="27" y="35"/>
                    <a:pt x="29" y="29"/>
                    <a:pt x="29" y="22"/>
                  </a:cubicBezTo>
                  <a:cubicBezTo>
                    <a:pt x="29" y="15"/>
                    <a:pt x="27" y="10"/>
                    <a:pt x="20" y="10"/>
                  </a:cubicBezTo>
                  <a:cubicBezTo>
                    <a:pt x="14" y="10"/>
                    <a:pt x="11" y="15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28" name="Freeform 28"/>
            <p:cNvSpPr>
              <a:spLocks/>
            </p:cNvSpPr>
            <p:nvPr/>
          </p:nvSpPr>
          <p:spPr bwMode="auto">
            <a:xfrm>
              <a:off x="-11153775" y="4140200"/>
              <a:ext cx="92075" cy="139700"/>
            </a:xfrm>
            <a:custGeom>
              <a:avLst/>
              <a:gdLst>
                <a:gd name="T0" fmla="*/ 92075 w 58"/>
                <a:gd name="T1" fmla="*/ 123825 h 88"/>
                <a:gd name="T2" fmla="*/ 92075 w 58"/>
                <a:gd name="T3" fmla="*/ 139700 h 88"/>
                <a:gd name="T4" fmla="*/ 0 w 58"/>
                <a:gd name="T5" fmla="*/ 139700 h 88"/>
                <a:gd name="T6" fmla="*/ 0 w 58"/>
                <a:gd name="T7" fmla="*/ 0 h 88"/>
                <a:gd name="T8" fmla="*/ 92075 w 58"/>
                <a:gd name="T9" fmla="*/ 0 h 88"/>
                <a:gd name="T10" fmla="*/ 92075 w 58"/>
                <a:gd name="T11" fmla="*/ 15875 h 88"/>
                <a:gd name="T12" fmla="*/ 15875 w 58"/>
                <a:gd name="T13" fmla="*/ 15875 h 88"/>
                <a:gd name="T14" fmla="*/ 15875 w 58"/>
                <a:gd name="T15" fmla="*/ 60325 h 88"/>
                <a:gd name="T16" fmla="*/ 76200 w 58"/>
                <a:gd name="T17" fmla="*/ 60325 h 88"/>
                <a:gd name="T18" fmla="*/ 76200 w 58"/>
                <a:gd name="T19" fmla="*/ 73025 h 88"/>
                <a:gd name="T20" fmla="*/ 15875 w 58"/>
                <a:gd name="T21" fmla="*/ 73025 h 88"/>
                <a:gd name="T22" fmla="*/ 15875 w 58"/>
                <a:gd name="T23" fmla="*/ 123825 h 88"/>
                <a:gd name="T24" fmla="*/ 92075 w 58"/>
                <a:gd name="T25" fmla="*/ 123825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8" h="88">
                  <a:moveTo>
                    <a:pt x="58" y="78"/>
                  </a:moveTo>
                  <a:lnTo>
                    <a:pt x="58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0"/>
                  </a:lnTo>
                  <a:lnTo>
                    <a:pt x="10" y="10"/>
                  </a:lnTo>
                  <a:lnTo>
                    <a:pt x="10" y="38"/>
                  </a:lnTo>
                  <a:lnTo>
                    <a:pt x="48" y="38"/>
                  </a:lnTo>
                  <a:lnTo>
                    <a:pt x="48" y="46"/>
                  </a:lnTo>
                  <a:lnTo>
                    <a:pt x="10" y="46"/>
                  </a:lnTo>
                  <a:lnTo>
                    <a:pt x="10" y="78"/>
                  </a:lnTo>
                  <a:lnTo>
                    <a:pt x="58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29" name="Freeform 29"/>
            <p:cNvSpPr>
              <a:spLocks/>
            </p:cNvSpPr>
            <p:nvPr/>
          </p:nvSpPr>
          <p:spPr bwMode="auto">
            <a:xfrm>
              <a:off x="-11029950" y="4140200"/>
              <a:ext cx="127000" cy="139700"/>
            </a:xfrm>
            <a:custGeom>
              <a:avLst/>
              <a:gdLst>
                <a:gd name="T0" fmla="*/ 127000 w 40"/>
                <a:gd name="T1" fmla="*/ 0 h 44"/>
                <a:gd name="T2" fmla="*/ 127000 w 40"/>
                <a:gd name="T3" fmla="*/ 139700 h 44"/>
                <a:gd name="T4" fmla="*/ 111125 w 40"/>
                <a:gd name="T5" fmla="*/ 139700 h 44"/>
                <a:gd name="T6" fmla="*/ 111125 w 40"/>
                <a:gd name="T7" fmla="*/ 76200 h 44"/>
                <a:gd name="T8" fmla="*/ 111125 w 40"/>
                <a:gd name="T9" fmla="*/ 28575 h 44"/>
                <a:gd name="T10" fmla="*/ 111125 w 40"/>
                <a:gd name="T11" fmla="*/ 28575 h 44"/>
                <a:gd name="T12" fmla="*/ 98425 w 40"/>
                <a:gd name="T13" fmla="*/ 50800 h 44"/>
                <a:gd name="T14" fmla="*/ 66675 w 40"/>
                <a:gd name="T15" fmla="*/ 104775 h 44"/>
                <a:gd name="T16" fmla="*/ 60325 w 40"/>
                <a:gd name="T17" fmla="*/ 104775 h 44"/>
                <a:gd name="T18" fmla="*/ 25400 w 40"/>
                <a:gd name="T19" fmla="*/ 50800 h 44"/>
                <a:gd name="T20" fmla="*/ 15875 w 40"/>
                <a:gd name="T21" fmla="*/ 28575 h 44"/>
                <a:gd name="T22" fmla="*/ 15875 w 40"/>
                <a:gd name="T23" fmla="*/ 28575 h 44"/>
                <a:gd name="T24" fmla="*/ 15875 w 40"/>
                <a:gd name="T25" fmla="*/ 76200 h 44"/>
                <a:gd name="T26" fmla="*/ 15875 w 40"/>
                <a:gd name="T27" fmla="*/ 139700 h 44"/>
                <a:gd name="T28" fmla="*/ 0 w 40"/>
                <a:gd name="T29" fmla="*/ 139700 h 44"/>
                <a:gd name="T30" fmla="*/ 0 w 40"/>
                <a:gd name="T31" fmla="*/ 0 h 44"/>
                <a:gd name="T32" fmla="*/ 15875 w 40"/>
                <a:gd name="T33" fmla="*/ 0 h 44"/>
                <a:gd name="T34" fmla="*/ 47625 w 40"/>
                <a:gd name="T35" fmla="*/ 60325 h 44"/>
                <a:gd name="T36" fmla="*/ 63500 w 40"/>
                <a:gd name="T37" fmla="*/ 85725 h 44"/>
                <a:gd name="T38" fmla="*/ 63500 w 40"/>
                <a:gd name="T39" fmla="*/ 85725 h 44"/>
                <a:gd name="T40" fmla="*/ 76200 w 40"/>
                <a:gd name="T41" fmla="*/ 60325 h 44"/>
                <a:gd name="T42" fmla="*/ 111125 w 40"/>
                <a:gd name="T43" fmla="*/ 0 h 44"/>
                <a:gd name="T44" fmla="*/ 127000 w 40"/>
                <a:gd name="T45" fmla="*/ 0 h 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0" h="44">
                  <a:moveTo>
                    <a:pt x="40" y="0"/>
                  </a:moveTo>
                  <a:cubicBezTo>
                    <a:pt x="40" y="44"/>
                    <a:pt x="40" y="44"/>
                    <a:pt x="40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18"/>
                    <a:pt x="35" y="9"/>
                    <a:pt x="35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3" y="13"/>
                    <a:pt x="31" y="16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3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18"/>
                    <a:pt x="5" y="2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25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1" y="25"/>
                    <a:pt x="24" y="19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30" name="Freeform 30"/>
            <p:cNvSpPr>
              <a:spLocks noEditPoints="1"/>
            </p:cNvSpPr>
            <p:nvPr/>
          </p:nvSpPr>
          <p:spPr bwMode="auto">
            <a:xfrm>
              <a:off x="-10864850" y="4140200"/>
              <a:ext cx="92075" cy="139700"/>
            </a:xfrm>
            <a:custGeom>
              <a:avLst/>
              <a:gdLst>
                <a:gd name="T0" fmla="*/ 41275 w 29"/>
                <a:gd name="T1" fmla="*/ 0 h 44"/>
                <a:gd name="T2" fmla="*/ 92075 w 29"/>
                <a:gd name="T3" fmla="*/ 44450 h 44"/>
                <a:gd name="T4" fmla="*/ 41275 w 29"/>
                <a:gd name="T5" fmla="*/ 88900 h 44"/>
                <a:gd name="T6" fmla="*/ 15875 w 29"/>
                <a:gd name="T7" fmla="*/ 88900 h 44"/>
                <a:gd name="T8" fmla="*/ 15875 w 29"/>
                <a:gd name="T9" fmla="*/ 139700 h 44"/>
                <a:gd name="T10" fmla="*/ 0 w 29"/>
                <a:gd name="T11" fmla="*/ 139700 h 44"/>
                <a:gd name="T12" fmla="*/ 0 w 29"/>
                <a:gd name="T13" fmla="*/ 0 h 44"/>
                <a:gd name="T14" fmla="*/ 41275 w 29"/>
                <a:gd name="T15" fmla="*/ 0 h 44"/>
                <a:gd name="T16" fmla="*/ 41275 w 29"/>
                <a:gd name="T17" fmla="*/ 73025 h 44"/>
                <a:gd name="T18" fmla="*/ 76200 w 29"/>
                <a:gd name="T19" fmla="*/ 44450 h 44"/>
                <a:gd name="T20" fmla="*/ 41275 w 29"/>
                <a:gd name="T21" fmla="*/ 15875 h 44"/>
                <a:gd name="T22" fmla="*/ 15875 w 29"/>
                <a:gd name="T23" fmla="*/ 15875 h 44"/>
                <a:gd name="T24" fmla="*/ 15875 w 29"/>
                <a:gd name="T25" fmla="*/ 73025 h 44"/>
                <a:gd name="T26" fmla="*/ 41275 w 29"/>
                <a:gd name="T27" fmla="*/ 73025 h 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9" h="44">
                  <a:moveTo>
                    <a:pt x="13" y="0"/>
                  </a:moveTo>
                  <a:cubicBezTo>
                    <a:pt x="23" y="0"/>
                    <a:pt x="29" y="6"/>
                    <a:pt x="29" y="14"/>
                  </a:cubicBezTo>
                  <a:cubicBezTo>
                    <a:pt x="29" y="23"/>
                    <a:pt x="23" y="28"/>
                    <a:pt x="13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" y="0"/>
                  </a:lnTo>
                  <a:close/>
                  <a:moveTo>
                    <a:pt x="13" y="23"/>
                  </a:moveTo>
                  <a:cubicBezTo>
                    <a:pt x="20" y="23"/>
                    <a:pt x="24" y="20"/>
                    <a:pt x="24" y="14"/>
                  </a:cubicBezTo>
                  <a:cubicBezTo>
                    <a:pt x="24" y="8"/>
                    <a:pt x="20" y="5"/>
                    <a:pt x="13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13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31" name="Freeform 31"/>
            <p:cNvSpPr>
              <a:spLocks/>
            </p:cNvSpPr>
            <p:nvPr/>
          </p:nvSpPr>
          <p:spPr bwMode="auto">
            <a:xfrm>
              <a:off x="-10747375" y="4140200"/>
              <a:ext cx="88900" cy="139700"/>
            </a:xfrm>
            <a:custGeom>
              <a:avLst/>
              <a:gdLst>
                <a:gd name="T0" fmla="*/ 88900 w 56"/>
                <a:gd name="T1" fmla="*/ 123825 h 88"/>
                <a:gd name="T2" fmla="*/ 88900 w 56"/>
                <a:gd name="T3" fmla="*/ 139700 h 88"/>
                <a:gd name="T4" fmla="*/ 0 w 56"/>
                <a:gd name="T5" fmla="*/ 139700 h 88"/>
                <a:gd name="T6" fmla="*/ 0 w 56"/>
                <a:gd name="T7" fmla="*/ 0 h 88"/>
                <a:gd name="T8" fmla="*/ 15875 w 56"/>
                <a:gd name="T9" fmla="*/ 0 h 88"/>
                <a:gd name="T10" fmla="*/ 15875 w 56"/>
                <a:gd name="T11" fmla="*/ 123825 h 88"/>
                <a:gd name="T12" fmla="*/ 88900 w 56"/>
                <a:gd name="T13" fmla="*/ 123825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" h="88">
                  <a:moveTo>
                    <a:pt x="56" y="78"/>
                  </a:moveTo>
                  <a:lnTo>
                    <a:pt x="56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78"/>
                  </a:lnTo>
                  <a:lnTo>
                    <a:pt x="56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32" name="Freeform 32"/>
            <p:cNvSpPr>
              <a:spLocks noEditPoints="1"/>
            </p:cNvSpPr>
            <p:nvPr/>
          </p:nvSpPr>
          <p:spPr bwMode="auto">
            <a:xfrm>
              <a:off x="-10652125" y="4140200"/>
              <a:ext cx="142875" cy="142875"/>
            </a:xfrm>
            <a:custGeom>
              <a:avLst/>
              <a:gdLst>
                <a:gd name="T0" fmla="*/ 73025 w 45"/>
                <a:gd name="T1" fmla="*/ 0 h 45"/>
                <a:gd name="T2" fmla="*/ 142875 w 45"/>
                <a:gd name="T3" fmla="*/ 69850 h 45"/>
                <a:gd name="T4" fmla="*/ 73025 w 45"/>
                <a:gd name="T5" fmla="*/ 142875 h 45"/>
                <a:gd name="T6" fmla="*/ 0 w 45"/>
                <a:gd name="T7" fmla="*/ 69850 h 45"/>
                <a:gd name="T8" fmla="*/ 73025 w 45"/>
                <a:gd name="T9" fmla="*/ 0 h 45"/>
                <a:gd name="T10" fmla="*/ 73025 w 45"/>
                <a:gd name="T11" fmla="*/ 127000 h 45"/>
                <a:gd name="T12" fmla="*/ 127000 w 45"/>
                <a:gd name="T13" fmla="*/ 69850 h 45"/>
                <a:gd name="T14" fmla="*/ 73025 w 45"/>
                <a:gd name="T15" fmla="*/ 15875 h 45"/>
                <a:gd name="T16" fmla="*/ 15875 w 45"/>
                <a:gd name="T17" fmla="*/ 69850 h 45"/>
                <a:gd name="T18" fmla="*/ 73025 w 45"/>
                <a:gd name="T19" fmla="*/ 12700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" h="45">
                  <a:moveTo>
                    <a:pt x="23" y="0"/>
                  </a:moveTo>
                  <a:cubicBezTo>
                    <a:pt x="35" y="0"/>
                    <a:pt x="45" y="9"/>
                    <a:pt x="45" y="22"/>
                  </a:cubicBezTo>
                  <a:cubicBezTo>
                    <a:pt x="45" y="35"/>
                    <a:pt x="35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9"/>
                    <a:pt x="10" y="0"/>
                    <a:pt x="23" y="0"/>
                  </a:cubicBezTo>
                  <a:close/>
                  <a:moveTo>
                    <a:pt x="23" y="40"/>
                  </a:moveTo>
                  <a:cubicBezTo>
                    <a:pt x="32" y="40"/>
                    <a:pt x="40" y="33"/>
                    <a:pt x="40" y="22"/>
                  </a:cubicBezTo>
                  <a:cubicBezTo>
                    <a:pt x="40" y="12"/>
                    <a:pt x="32" y="5"/>
                    <a:pt x="23" y="5"/>
                  </a:cubicBezTo>
                  <a:cubicBezTo>
                    <a:pt x="13" y="5"/>
                    <a:pt x="5" y="12"/>
                    <a:pt x="5" y="22"/>
                  </a:cubicBezTo>
                  <a:cubicBezTo>
                    <a:pt x="5" y="33"/>
                    <a:pt x="13" y="40"/>
                    <a:pt x="2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33" name="Freeform 33"/>
            <p:cNvSpPr>
              <a:spLocks/>
            </p:cNvSpPr>
            <p:nvPr/>
          </p:nvSpPr>
          <p:spPr bwMode="auto">
            <a:xfrm>
              <a:off x="-10509250" y="4140200"/>
              <a:ext cx="123825" cy="139700"/>
            </a:xfrm>
            <a:custGeom>
              <a:avLst/>
              <a:gdLst>
                <a:gd name="T0" fmla="*/ 123825 w 39"/>
                <a:gd name="T1" fmla="*/ 0 h 44"/>
                <a:gd name="T2" fmla="*/ 69850 w 39"/>
                <a:gd name="T3" fmla="*/ 73025 h 44"/>
                <a:gd name="T4" fmla="*/ 69850 w 39"/>
                <a:gd name="T5" fmla="*/ 139700 h 44"/>
                <a:gd name="T6" fmla="*/ 53975 w 39"/>
                <a:gd name="T7" fmla="*/ 139700 h 44"/>
                <a:gd name="T8" fmla="*/ 53975 w 39"/>
                <a:gd name="T9" fmla="*/ 73025 h 44"/>
                <a:gd name="T10" fmla="*/ 0 w 39"/>
                <a:gd name="T11" fmla="*/ 0 h 44"/>
                <a:gd name="T12" fmla="*/ 19050 w 39"/>
                <a:gd name="T13" fmla="*/ 0 h 44"/>
                <a:gd name="T14" fmla="*/ 53975 w 39"/>
                <a:gd name="T15" fmla="*/ 47625 h 44"/>
                <a:gd name="T16" fmla="*/ 60325 w 39"/>
                <a:gd name="T17" fmla="*/ 57150 h 44"/>
                <a:gd name="T18" fmla="*/ 60325 w 39"/>
                <a:gd name="T19" fmla="*/ 57150 h 44"/>
                <a:gd name="T20" fmla="*/ 69850 w 39"/>
                <a:gd name="T21" fmla="*/ 47625 h 44"/>
                <a:gd name="T22" fmla="*/ 104775 w 39"/>
                <a:gd name="T23" fmla="*/ 0 h 44"/>
                <a:gd name="T24" fmla="*/ 123825 w 39"/>
                <a:gd name="T25" fmla="*/ 0 h 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9" h="44">
                  <a:moveTo>
                    <a:pt x="39" y="0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6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8"/>
                    <a:pt x="21" y="16"/>
                    <a:pt x="22" y="15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34" name="Freeform 34"/>
            <p:cNvSpPr>
              <a:spLocks/>
            </p:cNvSpPr>
            <p:nvPr/>
          </p:nvSpPr>
          <p:spPr bwMode="auto">
            <a:xfrm>
              <a:off x="-10366375" y="4140200"/>
              <a:ext cx="92075" cy="139700"/>
            </a:xfrm>
            <a:custGeom>
              <a:avLst/>
              <a:gdLst>
                <a:gd name="T0" fmla="*/ 92075 w 58"/>
                <a:gd name="T1" fmla="*/ 123825 h 88"/>
                <a:gd name="T2" fmla="*/ 92075 w 58"/>
                <a:gd name="T3" fmla="*/ 139700 h 88"/>
                <a:gd name="T4" fmla="*/ 0 w 58"/>
                <a:gd name="T5" fmla="*/ 139700 h 88"/>
                <a:gd name="T6" fmla="*/ 0 w 58"/>
                <a:gd name="T7" fmla="*/ 0 h 88"/>
                <a:gd name="T8" fmla="*/ 92075 w 58"/>
                <a:gd name="T9" fmla="*/ 0 h 88"/>
                <a:gd name="T10" fmla="*/ 92075 w 58"/>
                <a:gd name="T11" fmla="*/ 15875 h 88"/>
                <a:gd name="T12" fmla="*/ 15875 w 58"/>
                <a:gd name="T13" fmla="*/ 15875 h 88"/>
                <a:gd name="T14" fmla="*/ 15875 w 58"/>
                <a:gd name="T15" fmla="*/ 60325 h 88"/>
                <a:gd name="T16" fmla="*/ 76200 w 58"/>
                <a:gd name="T17" fmla="*/ 60325 h 88"/>
                <a:gd name="T18" fmla="*/ 76200 w 58"/>
                <a:gd name="T19" fmla="*/ 73025 h 88"/>
                <a:gd name="T20" fmla="*/ 15875 w 58"/>
                <a:gd name="T21" fmla="*/ 73025 h 88"/>
                <a:gd name="T22" fmla="*/ 15875 w 58"/>
                <a:gd name="T23" fmla="*/ 123825 h 88"/>
                <a:gd name="T24" fmla="*/ 92075 w 58"/>
                <a:gd name="T25" fmla="*/ 123825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8" h="88">
                  <a:moveTo>
                    <a:pt x="58" y="78"/>
                  </a:moveTo>
                  <a:lnTo>
                    <a:pt x="58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0"/>
                  </a:lnTo>
                  <a:lnTo>
                    <a:pt x="10" y="10"/>
                  </a:lnTo>
                  <a:lnTo>
                    <a:pt x="10" y="38"/>
                  </a:lnTo>
                  <a:lnTo>
                    <a:pt x="48" y="38"/>
                  </a:lnTo>
                  <a:lnTo>
                    <a:pt x="48" y="46"/>
                  </a:lnTo>
                  <a:lnTo>
                    <a:pt x="10" y="46"/>
                  </a:lnTo>
                  <a:lnTo>
                    <a:pt x="10" y="78"/>
                  </a:lnTo>
                  <a:lnTo>
                    <a:pt x="58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35" name="Freeform 35"/>
            <p:cNvSpPr>
              <a:spLocks/>
            </p:cNvSpPr>
            <p:nvPr/>
          </p:nvSpPr>
          <p:spPr bwMode="auto">
            <a:xfrm>
              <a:off x="-10242550" y="4140200"/>
              <a:ext cx="95250" cy="139700"/>
            </a:xfrm>
            <a:custGeom>
              <a:avLst/>
              <a:gdLst>
                <a:gd name="T0" fmla="*/ 95250 w 60"/>
                <a:gd name="T1" fmla="*/ 123825 h 88"/>
                <a:gd name="T2" fmla="*/ 95250 w 60"/>
                <a:gd name="T3" fmla="*/ 139700 h 88"/>
                <a:gd name="T4" fmla="*/ 0 w 60"/>
                <a:gd name="T5" fmla="*/ 139700 h 88"/>
                <a:gd name="T6" fmla="*/ 0 w 60"/>
                <a:gd name="T7" fmla="*/ 0 h 88"/>
                <a:gd name="T8" fmla="*/ 92075 w 60"/>
                <a:gd name="T9" fmla="*/ 0 h 88"/>
                <a:gd name="T10" fmla="*/ 92075 w 60"/>
                <a:gd name="T11" fmla="*/ 15875 h 88"/>
                <a:gd name="T12" fmla="*/ 15875 w 60"/>
                <a:gd name="T13" fmla="*/ 15875 h 88"/>
                <a:gd name="T14" fmla="*/ 15875 w 60"/>
                <a:gd name="T15" fmla="*/ 60325 h 88"/>
                <a:gd name="T16" fmla="*/ 76200 w 60"/>
                <a:gd name="T17" fmla="*/ 60325 h 88"/>
                <a:gd name="T18" fmla="*/ 76200 w 60"/>
                <a:gd name="T19" fmla="*/ 73025 h 88"/>
                <a:gd name="T20" fmla="*/ 15875 w 60"/>
                <a:gd name="T21" fmla="*/ 73025 h 88"/>
                <a:gd name="T22" fmla="*/ 15875 w 60"/>
                <a:gd name="T23" fmla="*/ 123825 h 88"/>
                <a:gd name="T24" fmla="*/ 95250 w 60"/>
                <a:gd name="T25" fmla="*/ 123825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0" h="88">
                  <a:moveTo>
                    <a:pt x="60" y="78"/>
                  </a:moveTo>
                  <a:lnTo>
                    <a:pt x="60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0"/>
                  </a:lnTo>
                  <a:lnTo>
                    <a:pt x="10" y="10"/>
                  </a:lnTo>
                  <a:lnTo>
                    <a:pt x="10" y="38"/>
                  </a:lnTo>
                  <a:lnTo>
                    <a:pt x="48" y="38"/>
                  </a:lnTo>
                  <a:lnTo>
                    <a:pt x="48" y="46"/>
                  </a:lnTo>
                  <a:lnTo>
                    <a:pt x="10" y="46"/>
                  </a:lnTo>
                  <a:lnTo>
                    <a:pt x="10" y="78"/>
                  </a:lnTo>
                  <a:lnTo>
                    <a:pt x="6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36" name="Freeform 36"/>
            <p:cNvSpPr>
              <a:spLocks/>
            </p:cNvSpPr>
            <p:nvPr/>
          </p:nvSpPr>
          <p:spPr bwMode="auto">
            <a:xfrm>
              <a:off x="-10134600" y="4140200"/>
              <a:ext cx="104775" cy="142875"/>
            </a:xfrm>
            <a:custGeom>
              <a:avLst/>
              <a:gdLst>
                <a:gd name="T0" fmla="*/ 85725 w 33"/>
                <a:gd name="T1" fmla="*/ 41275 h 45"/>
                <a:gd name="T2" fmla="*/ 50800 w 33"/>
                <a:gd name="T3" fmla="*/ 12700 h 45"/>
                <a:gd name="T4" fmla="*/ 19050 w 33"/>
                <a:gd name="T5" fmla="*/ 34925 h 45"/>
                <a:gd name="T6" fmla="*/ 57150 w 33"/>
                <a:gd name="T7" fmla="*/ 60325 h 45"/>
                <a:gd name="T8" fmla="*/ 104775 w 33"/>
                <a:gd name="T9" fmla="*/ 101600 h 45"/>
                <a:gd name="T10" fmla="*/ 53975 w 33"/>
                <a:gd name="T11" fmla="*/ 142875 h 45"/>
                <a:gd name="T12" fmla="*/ 0 w 33"/>
                <a:gd name="T13" fmla="*/ 101600 h 45"/>
                <a:gd name="T14" fmla="*/ 15875 w 33"/>
                <a:gd name="T15" fmla="*/ 98425 h 45"/>
                <a:gd name="T16" fmla="*/ 53975 w 33"/>
                <a:gd name="T17" fmla="*/ 127000 h 45"/>
                <a:gd name="T18" fmla="*/ 85725 w 33"/>
                <a:gd name="T19" fmla="*/ 101600 h 45"/>
                <a:gd name="T20" fmla="*/ 41275 w 33"/>
                <a:gd name="T21" fmla="*/ 73025 h 45"/>
                <a:gd name="T22" fmla="*/ 3175 w 33"/>
                <a:gd name="T23" fmla="*/ 34925 h 45"/>
                <a:gd name="T24" fmla="*/ 50800 w 33"/>
                <a:gd name="T25" fmla="*/ 0 h 45"/>
                <a:gd name="T26" fmla="*/ 101600 w 33"/>
                <a:gd name="T27" fmla="*/ 34925 h 45"/>
                <a:gd name="T28" fmla="*/ 85725 w 33"/>
                <a:gd name="T29" fmla="*/ 41275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3" h="45">
                  <a:moveTo>
                    <a:pt x="27" y="13"/>
                  </a:moveTo>
                  <a:cubicBezTo>
                    <a:pt x="26" y="7"/>
                    <a:pt x="21" y="4"/>
                    <a:pt x="16" y="4"/>
                  </a:cubicBezTo>
                  <a:cubicBezTo>
                    <a:pt x="10" y="4"/>
                    <a:pt x="6" y="7"/>
                    <a:pt x="6" y="11"/>
                  </a:cubicBezTo>
                  <a:cubicBezTo>
                    <a:pt x="6" y="16"/>
                    <a:pt x="12" y="17"/>
                    <a:pt x="18" y="19"/>
                  </a:cubicBezTo>
                  <a:cubicBezTo>
                    <a:pt x="24" y="21"/>
                    <a:pt x="33" y="24"/>
                    <a:pt x="33" y="32"/>
                  </a:cubicBezTo>
                  <a:cubicBezTo>
                    <a:pt x="33" y="40"/>
                    <a:pt x="26" y="45"/>
                    <a:pt x="17" y="45"/>
                  </a:cubicBezTo>
                  <a:cubicBezTo>
                    <a:pt x="7" y="45"/>
                    <a:pt x="1" y="39"/>
                    <a:pt x="0" y="3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6"/>
                    <a:pt x="10" y="40"/>
                    <a:pt x="17" y="40"/>
                  </a:cubicBezTo>
                  <a:cubicBezTo>
                    <a:pt x="23" y="40"/>
                    <a:pt x="27" y="37"/>
                    <a:pt x="27" y="32"/>
                  </a:cubicBezTo>
                  <a:cubicBezTo>
                    <a:pt x="27" y="26"/>
                    <a:pt x="20" y="25"/>
                    <a:pt x="13" y="23"/>
                  </a:cubicBezTo>
                  <a:cubicBezTo>
                    <a:pt x="8" y="21"/>
                    <a:pt x="1" y="19"/>
                    <a:pt x="1" y="11"/>
                  </a:cubicBezTo>
                  <a:cubicBezTo>
                    <a:pt x="1" y="5"/>
                    <a:pt x="8" y="0"/>
                    <a:pt x="16" y="0"/>
                  </a:cubicBezTo>
                  <a:cubicBezTo>
                    <a:pt x="24" y="0"/>
                    <a:pt x="30" y="4"/>
                    <a:pt x="32" y="11"/>
                  </a:cubicBezTo>
                  <a:lnTo>
                    <a:pt x="2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37" name="Rectangle 37"/>
            <p:cNvSpPr>
              <a:spLocks noChangeArrowheads="1"/>
            </p:cNvSpPr>
            <p:nvPr/>
          </p:nvSpPr>
          <p:spPr bwMode="auto">
            <a:xfrm>
              <a:off x="-9956800" y="4127500"/>
              <a:ext cx="12700" cy="168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38" name="Freeform 38"/>
            <p:cNvSpPr>
              <a:spLocks/>
            </p:cNvSpPr>
            <p:nvPr/>
          </p:nvSpPr>
          <p:spPr bwMode="auto">
            <a:xfrm>
              <a:off x="-9867900" y="4140200"/>
              <a:ext cx="107950" cy="142875"/>
            </a:xfrm>
            <a:custGeom>
              <a:avLst/>
              <a:gdLst>
                <a:gd name="T0" fmla="*/ 3175 w 34"/>
                <a:gd name="T1" fmla="*/ 38100 h 45"/>
                <a:gd name="T2" fmla="*/ 53975 w 34"/>
                <a:gd name="T3" fmla="*/ 0 h 45"/>
                <a:gd name="T4" fmla="*/ 104775 w 34"/>
                <a:gd name="T5" fmla="*/ 38100 h 45"/>
                <a:gd name="T6" fmla="*/ 79375 w 34"/>
                <a:gd name="T7" fmla="*/ 66675 h 45"/>
                <a:gd name="T8" fmla="*/ 79375 w 34"/>
                <a:gd name="T9" fmla="*/ 69850 h 45"/>
                <a:gd name="T10" fmla="*/ 107950 w 34"/>
                <a:gd name="T11" fmla="*/ 98425 h 45"/>
                <a:gd name="T12" fmla="*/ 53975 w 34"/>
                <a:gd name="T13" fmla="*/ 142875 h 45"/>
                <a:gd name="T14" fmla="*/ 0 w 34"/>
                <a:gd name="T15" fmla="*/ 104775 h 45"/>
                <a:gd name="T16" fmla="*/ 28575 w 34"/>
                <a:gd name="T17" fmla="*/ 95250 h 45"/>
                <a:gd name="T18" fmla="*/ 53975 w 34"/>
                <a:gd name="T19" fmla="*/ 114300 h 45"/>
                <a:gd name="T20" fmla="*/ 73025 w 34"/>
                <a:gd name="T21" fmla="*/ 95250 h 45"/>
                <a:gd name="T22" fmla="*/ 53975 w 34"/>
                <a:gd name="T23" fmla="*/ 82550 h 45"/>
                <a:gd name="T24" fmla="*/ 41275 w 34"/>
                <a:gd name="T25" fmla="*/ 82550 h 45"/>
                <a:gd name="T26" fmla="*/ 41275 w 34"/>
                <a:gd name="T27" fmla="*/ 57150 h 45"/>
                <a:gd name="T28" fmla="*/ 53975 w 34"/>
                <a:gd name="T29" fmla="*/ 57150 h 45"/>
                <a:gd name="T30" fmla="*/ 69850 w 34"/>
                <a:gd name="T31" fmla="*/ 41275 h 45"/>
                <a:gd name="T32" fmla="*/ 53975 w 34"/>
                <a:gd name="T33" fmla="*/ 28575 h 45"/>
                <a:gd name="T34" fmla="*/ 31750 w 34"/>
                <a:gd name="T35" fmla="*/ 44450 h 45"/>
                <a:gd name="T36" fmla="*/ 3175 w 34"/>
                <a:gd name="T37" fmla="*/ 38100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45">
                  <a:moveTo>
                    <a:pt x="1" y="12"/>
                  </a:moveTo>
                  <a:cubicBezTo>
                    <a:pt x="3" y="4"/>
                    <a:pt x="9" y="0"/>
                    <a:pt x="17" y="0"/>
                  </a:cubicBezTo>
                  <a:cubicBezTo>
                    <a:pt x="27" y="0"/>
                    <a:pt x="33" y="5"/>
                    <a:pt x="33" y="12"/>
                  </a:cubicBezTo>
                  <a:cubicBezTo>
                    <a:pt x="33" y="18"/>
                    <a:pt x="28" y="21"/>
                    <a:pt x="25" y="21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9" y="22"/>
                    <a:pt x="34" y="25"/>
                    <a:pt x="34" y="31"/>
                  </a:cubicBezTo>
                  <a:cubicBezTo>
                    <a:pt x="34" y="39"/>
                    <a:pt x="27" y="45"/>
                    <a:pt x="17" y="45"/>
                  </a:cubicBezTo>
                  <a:cubicBezTo>
                    <a:pt x="9" y="45"/>
                    <a:pt x="2" y="40"/>
                    <a:pt x="0" y="33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3"/>
                    <a:pt x="13" y="36"/>
                    <a:pt x="17" y="36"/>
                  </a:cubicBezTo>
                  <a:cubicBezTo>
                    <a:pt x="20" y="36"/>
                    <a:pt x="23" y="34"/>
                    <a:pt x="23" y="30"/>
                  </a:cubicBezTo>
                  <a:cubicBezTo>
                    <a:pt x="23" y="28"/>
                    <a:pt x="20" y="26"/>
                    <a:pt x="17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0" y="18"/>
                    <a:pt x="22" y="16"/>
                    <a:pt x="22" y="13"/>
                  </a:cubicBezTo>
                  <a:cubicBezTo>
                    <a:pt x="22" y="11"/>
                    <a:pt x="20" y="9"/>
                    <a:pt x="17" y="9"/>
                  </a:cubicBezTo>
                  <a:cubicBezTo>
                    <a:pt x="13" y="9"/>
                    <a:pt x="11" y="10"/>
                    <a:pt x="10" y="14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39" name="Freeform 39"/>
            <p:cNvSpPr>
              <a:spLocks/>
            </p:cNvSpPr>
            <p:nvPr/>
          </p:nvSpPr>
          <p:spPr bwMode="auto">
            <a:xfrm>
              <a:off x="-9753600" y="4140200"/>
              <a:ext cx="69850" cy="139700"/>
            </a:xfrm>
            <a:custGeom>
              <a:avLst/>
              <a:gdLst>
                <a:gd name="T0" fmla="*/ 69850 w 22"/>
                <a:gd name="T1" fmla="*/ 0 h 44"/>
                <a:gd name="T2" fmla="*/ 69850 w 22"/>
                <a:gd name="T3" fmla="*/ 139700 h 44"/>
                <a:gd name="T4" fmla="*/ 34925 w 22"/>
                <a:gd name="T5" fmla="*/ 139700 h 44"/>
                <a:gd name="T6" fmla="*/ 34925 w 22"/>
                <a:gd name="T7" fmla="*/ 73025 h 44"/>
                <a:gd name="T8" fmla="*/ 38100 w 22"/>
                <a:gd name="T9" fmla="*/ 50800 h 44"/>
                <a:gd name="T10" fmla="*/ 34925 w 22"/>
                <a:gd name="T11" fmla="*/ 50800 h 44"/>
                <a:gd name="T12" fmla="*/ 25400 w 22"/>
                <a:gd name="T13" fmla="*/ 63500 h 44"/>
                <a:gd name="T14" fmla="*/ 19050 w 22"/>
                <a:gd name="T15" fmla="*/ 69850 h 44"/>
                <a:gd name="T16" fmla="*/ 0 w 22"/>
                <a:gd name="T17" fmla="*/ 47625 h 44"/>
                <a:gd name="T18" fmla="*/ 47625 w 22"/>
                <a:gd name="T19" fmla="*/ 0 h 44"/>
                <a:gd name="T20" fmla="*/ 69850 w 22"/>
                <a:gd name="T21" fmla="*/ 0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" h="44">
                  <a:moveTo>
                    <a:pt x="22" y="0"/>
                  </a:moveTo>
                  <a:cubicBezTo>
                    <a:pt x="22" y="44"/>
                    <a:pt x="22" y="44"/>
                    <a:pt x="2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0"/>
                    <a:pt x="12" y="16"/>
                    <a:pt x="12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0" y="18"/>
                    <a:pt x="8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40" name="Freeform 40"/>
            <p:cNvSpPr>
              <a:spLocks/>
            </p:cNvSpPr>
            <p:nvPr/>
          </p:nvSpPr>
          <p:spPr bwMode="auto">
            <a:xfrm>
              <a:off x="-9610725" y="4140200"/>
              <a:ext cx="136525" cy="142875"/>
            </a:xfrm>
            <a:custGeom>
              <a:avLst/>
              <a:gdLst>
                <a:gd name="T0" fmla="*/ 117475 w 43"/>
                <a:gd name="T1" fmla="*/ 38100 h 45"/>
                <a:gd name="T2" fmla="*/ 69850 w 43"/>
                <a:gd name="T3" fmla="*/ 15875 h 45"/>
                <a:gd name="T4" fmla="*/ 15875 w 43"/>
                <a:gd name="T5" fmla="*/ 69850 h 45"/>
                <a:gd name="T6" fmla="*/ 69850 w 43"/>
                <a:gd name="T7" fmla="*/ 127000 h 45"/>
                <a:gd name="T8" fmla="*/ 120650 w 43"/>
                <a:gd name="T9" fmla="*/ 98425 h 45"/>
                <a:gd name="T10" fmla="*/ 136525 w 43"/>
                <a:gd name="T11" fmla="*/ 101600 h 45"/>
                <a:gd name="T12" fmla="*/ 69850 w 43"/>
                <a:gd name="T13" fmla="*/ 142875 h 45"/>
                <a:gd name="T14" fmla="*/ 0 w 43"/>
                <a:gd name="T15" fmla="*/ 69850 h 45"/>
                <a:gd name="T16" fmla="*/ 69850 w 43"/>
                <a:gd name="T17" fmla="*/ 0 h 45"/>
                <a:gd name="T18" fmla="*/ 133350 w 43"/>
                <a:gd name="T19" fmla="*/ 34925 h 45"/>
                <a:gd name="T20" fmla="*/ 117475 w 43"/>
                <a:gd name="T21" fmla="*/ 3810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45">
                  <a:moveTo>
                    <a:pt x="37" y="12"/>
                  </a:moveTo>
                  <a:cubicBezTo>
                    <a:pt x="34" y="8"/>
                    <a:pt x="29" y="5"/>
                    <a:pt x="22" y="5"/>
                  </a:cubicBezTo>
                  <a:cubicBezTo>
                    <a:pt x="13" y="5"/>
                    <a:pt x="5" y="12"/>
                    <a:pt x="5" y="22"/>
                  </a:cubicBezTo>
                  <a:cubicBezTo>
                    <a:pt x="5" y="33"/>
                    <a:pt x="13" y="40"/>
                    <a:pt x="22" y="40"/>
                  </a:cubicBezTo>
                  <a:cubicBezTo>
                    <a:pt x="29" y="40"/>
                    <a:pt x="35" y="36"/>
                    <a:pt x="38" y="31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9" y="40"/>
                    <a:pt x="32" y="45"/>
                    <a:pt x="22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2" y="11"/>
                  </a:cubicBezTo>
                  <a:lnTo>
                    <a:pt x="3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41" name="Freeform 41"/>
            <p:cNvSpPr>
              <a:spLocks noEditPoints="1"/>
            </p:cNvSpPr>
            <p:nvPr/>
          </p:nvSpPr>
          <p:spPr bwMode="auto">
            <a:xfrm>
              <a:off x="-9461500" y="4140200"/>
              <a:ext cx="146050" cy="142875"/>
            </a:xfrm>
            <a:custGeom>
              <a:avLst/>
              <a:gdLst>
                <a:gd name="T0" fmla="*/ 73025 w 46"/>
                <a:gd name="T1" fmla="*/ 0 h 45"/>
                <a:gd name="T2" fmla="*/ 146050 w 46"/>
                <a:gd name="T3" fmla="*/ 69850 h 45"/>
                <a:gd name="T4" fmla="*/ 73025 w 46"/>
                <a:gd name="T5" fmla="*/ 142875 h 45"/>
                <a:gd name="T6" fmla="*/ 0 w 46"/>
                <a:gd name="T7" fmla="*/ 69850 h 45"/>
                <a:gd name="T8" fmla="*/ 73025 w 46"/>
                <a:gd name="T9" fmla="*/ 0 h 45"/>
                <a:gd name="T10" fmla="*/ 73025 w 46"/>
                <a:gd name="T11" fmla="*/ 127000 h 45"/>
                <a:gd name="T12" fmla="*/ 127000 w 46"/>
                <a:gd name="T13" fmla="*/ 69850 h 45"/>
                <a:gd name="T14" fmla="*/ 73025 w 46"/>
                <a:gd name="T15" fmla="*/ 15875 h 45"/>
                <a:gd name="T16" fmla="*/ 19050 w 46"/>
                <a:gd name="T17" fmla="*/ 69850 h 45"/>
                <a:gd name="T18" fmla="*/ 73025 w 46"/>
                <a:gd name="T19" fmla="*/ 12700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" h="45">
                  <a:moveTo>
                    <a:pt x="23" y="0"/>
                  </a:moveTo>
                  <a:cubicBezTo>
                    <a:pt x="36" y="0"/>
                    <a:pt x="46" y="9"/>
                    <a:pt x="46" y="22"/>
                  </a:cubicBezTo>
                  <a:cubicBezTo>
                    <a:pt x="46" y="35"/>
                    <a:pt x="36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9"/>
                    <a:pt x="11" y="0"/>
                    <a:pt x="23" y="0"/>
                  </a:cubicBezTo>
                  <a:close/>
                  <a:moveTo>
                    <a:pt x="23" y="40"/>
                  </a:moveTo>
                  <a:cubicBezTo>
                    <a:pt x="33" y="40"/>
                    <a:pt x="40" y="33"/>
                    <a:pt x="40" y="22"/>
                  </a:cubicBezTo>
                  <a:cubicBezTo>
                    <a:pt x="40" y="12"/>
                    <a:pt x="33" y="5"/>
                    <a:pt x="23" y="5"/>
                  </a:cubicBezTo>
                  <a:cubicBezTo>
                    <a:pt x="13" y="5"/>
                    <a:pt x="6" y="12"/>
                    <a:pt x="6" y="22"/>
                  </a:cubicBezTo>
                  <a:cubicBezTo>
                    <a:pt x="6" y="33"/>
                    <a:pt x="13" y="40"/>
                    <a:pt x="2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42" name="Freeform 42"/>
            <p:cNvSpPr>
              <a:spLocks/>
            </p:cNvSpPr>
            <p:nvPr/>
          </p:nvSpPr>
          <p:spPr bwMode="auto">
            <a:xfrm>
              <a:off x="-9293225" y="4140200"/>
              <a:ext cx="114300" cy="142875"/>
            </a:xfrm>
            <a:custGeom>
              <a:avLst/>
              <a:gdLst>
                <a:gd name="T0" fmla="*/ 114300 w 36"/>
                <a:gd name="T1" fmla="*/ 0 h 45"/>
                <a:gd name="T2" fmla="*/ 114300 w 36"/>
                <a:gd name="T3" fmla="*/ 82550 h 45"/>
                <a:gd name="T4" fmla="*/ 57150 w 36"/>
                <a:gd name="T5" fmla="*/ 142875 h 45"/>
                <a:gd name="T6" fmla="*/ 0 w 36"/>
                <a:gd name="T7" fmla="*/ 82550 h 45"/>
                <a:gd name="T8" fmla="*/ 0 w 36"/>
                <a:gd name="T9" fmla="*/ 0 h 45"/>
                <a:gd name="T10" fmla="*/ 15875 w 36"/>
                <a:gd name="T11" fmla="*/ 0 h 45"/>
                <a:gd name="T12" fmla="*/ 15875 w 36"/>
                <a:gd name="T13" fmla="*/ 82550 h 45"/>
                <a:gd name="T14" fmla="*/ 57150 w 36"/>
                <a:gd name="T15" fmla="*/ 127000 h 45"/>
                <a:gd name="T16" fmla="*/ 98425 w 36"/>
                <a:gd name="T17" fmla="*/ 82550 h 45"/>
                <a:gd name="T18" fmla="*/ 98425 w 36"/>
                <a:gd name="T19" fmla="*/ 0 h 45"/>
                <a:gd name="T20" fmla="*/ 114300 w 36"/>
                <a:gd name="T21" fmla="*/ 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6" h="45">
                  <a:moveTo>
                    <a:pt x="36" y="0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36" y="38"/>
                    <a:pt x="29" y="45"/>
                    <a:pt x="18" y="45"/>
                  </a:cubicBezTo>
                  <a:cubicBezTo>
                    <a:pt x="6" y="45"/>
                    <a:pt x="0" y="38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35"/>
                    <a:pt x="9" y="40"/>
                    <a:pt x="18" y="40"/>
                  </a:cubicBezTo>
                  <a:cubicBezTo>
                    <a:pt x="26" y="40"/>
                    <a:pt x="31" y="35"/>
                    <a:pt x="31" y="26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43" name="Freeform 43"/>
            <p:cNvSpPr>
              <a:spLocks/>
            </p:cNvSpPr>
            <p:nvPr/>
          </p:nvSpPr>
          <p:spPr bwMode="auto">
            <a:xfrm>
              <a:off x="-9150350" y="4140200"/>
              <a:ext cx="114300" cy="139700"/>
            </a:xfrm>
            <a:custGeom>
              <a:avLst/>
              <a:gdLst>
                <a:gd name="T0" fmla="*/ 114300 w 36"/>
                <a:gd name="T1" fmla="*/ 0 h 44"/>
                <a:gd name="T2" fmla="*/ 114300 w 36"/>
                <a:gd name="T3" fmla="*/ 139700 h 44"/>
                <a:gd name="T4" fmla="*/ 98425 w 36"/>
                <a:gd name="T5" fmla="*/ 139700 h 44"/>
                <a:gd name="T6" fmla="*/ 38100 w 36"/>
                <a:gd name="T7" fmla="*/ 57150 h 44"/>
                <a:gd name="T8" fmla="*/ 15875 w 36"/>
                <a:gd name="T9" fmla="*/ 28575 h 44"/>
                <a:gd name="T10" fmla="*/ 15875 w 36"/>
                <a:gd name="T11" fmla="*/ 28575 h 44"/>
                <a:gd name="T12" fmla="*/ 15875 w 36"/>
                <a:gd name="T13" fmla="*/ 66675 h 44"/>
                <a:gd name="T14" fmla="*/ 15875 w 36"/>
                <a:gd name="T15" fmla="*/ 139700 h 44"/>
                <a:gd name="T16" fmla="*/ 0 w 36"/>
                <a:gd name="T17" fmla="*/ 139700 h 44"/>
                <a:gd name="T18" fmla="*/ 0 w 36"/>
                <a:gd name="T19" fmla="*/ 0 h 44"/>
                <a:gd name="T20" fmla="*/ 15875 w 36"/>
                <a:gd name="T21" fmla="*/ 0 h 44"/>
                <a:gd name="T22" fmla="*/ 79375 w 36"/>
                <a:gd name="T23" fmla="*/ 82550 h 44"/>
                <a:gd name="T24" fmla="*/ 98425 w 36"/>
                <a:gd name="T25" fmla="*/ 111125 h 44"/>
                <a:gd name="T26" fmla="*/ 98425 w 36"/>
                <a:gd name="T27" fmla="*/ 111125 h 44"/>
                <a:gd name="T28" fmla="*/ 98425 w 36"/>
                <a:gd name="T29" fmla="*/ 73025 h 44"/>
                <a:gd name="T30" fmla="*/ 98425 w 36"/>
                <a:gd name="T31" fmla="*/ 0 h 44"/>
                <a:gd name="T32" fmla="*/ 114300 w 36"/>
                <a:gd name="T33" fmla="*/ 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6" h="44">
                  <a:moveTo>
                    <a:pt x="36" y="0"/>
                  </a:moveTo>
                  <a:cubicBezTo>
                    <a:pt x="36" y="44"/>
                    <a:pt x="36" y="44"/>
                    <a:pt x="36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8" y="13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14"/>
                    <a:pt x="5" y="21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8" y="31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0"/>
                    <a:pt x="31" y="23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44" name="Freeform 44"/>
            <p:cNvSpPr>
              <a:spLocks/>
            </p:cNvSpPr>
            <p:nvPr/>
          </p:nvSpPr>
          <p:spPr bwMode="auto">
            <a:xfrm>
              <a:off x="-9013825" y="4140200"/>
              <a:ext cx="107950" cy="139700"/>
            </a:xfrm>
            <a:custGeom>
              <a:avLst/>
              <a:gdLst>
                <a:gd name="T0" fmla="*/ 107950 w 68"/>
                <a:gd name="T1" fmla="*/ 0 h 88"/>
                <a:gd name="T2" fmla="*/ 107950 w 68"/>
                <a:gd name="T3" fmla="*/ 15875 h 88"/>
                <a:gd name="T4" fmla="*/ 63500 w 68"/>
                <a:gd name="T5" fmla="*/ 15875 h 88"/>
                <a:gd name="T6" fmla="*/ 63500 w 68"/>
                <a:gd name="T7" fmla="*/ 139700 h 88"/>
                <a:gd name="T8" fmla="*/ 47625 w 68"/>
                <a:gd name="T9" fmla="*/ 139700 h 88"/>
                <a:gd name="T10" fmla="*/ 47625 w 68"/>
                <a:gd name="T11" fmla="*/ 15875 h 88"/>
                <a:gd name="T12" fmla="*/ 0 w 68"/>
                <a:gd name="T13" fmla="*/ 15875 h 88"/>
                <a:gd name="T14" fmla="*/ 0 w 68"/>
                <a:gd name="T15" fmla="*/ 0 h 88"/>
                <a:gd name="T16" fmla="*/ 107950 w 68"/>
                <a:gd name="T17" fmla="*/ 0 h 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" h="88">
                  <a:moveTo>
                    <a:pt x="68" y="0"/>
                  </a:moveTo>
                  <a:lnTo>
                    <a:pt x="68" y="10"/>
                  </a:lnTo>
                  <a:lnTo>
                    <a:pt x="40" y="10"/>
                  </a:lnTo>
                  <a:lnTo>
                    <a:pt x="40" y="88"/>
                  </a:lnTo>
                  <a:lnTo>
                    <a:pt x="30" y="88"/>
                  </a:lnTo>
                  <a:lnTo>
                    <a:pt x="3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45" name="Freeform 45"/>
            <p:cNvSpPr>
              <a:spLocks noEditPoints="1"/>
            </p:cNvSpPr>
            <p:nvPr/>
          </p:nvSpPr>
          <p:spPr bwMode="auto">
            <a:xfrm>
              <a:off x="-8880475" y="4140200"/>
              <a:ext cx="98425" cy="139700"/>
            </a:xfrm>
            <a:custGeom>
              <a:avLst/>
              <a:gdLst>
                <a:gd name="T0" fmla="*/ 79375 w 31"/>
                <a:gd name="T1" fmla="*/ 139700 h 44"/>
                <a:gd name="T2" fmla="*/ 47625 w 31"/>
                <a:gd name="T3" fmla="*/ 88900 h 44"/>
                <a:gd name="T4" fmla="*/ 41275 w 31"/>
                <a:gd name="T5" fmla="*/ 88900 h 44"/>
                <a:gd name="T6" fmla="*/ 15875 w 31"/>
                <a:gd name="T7" fmla="*/ 88900 h 44"/>
                <a:gd name="T8" fmla="*/ 15875 w 31"/>
                <a:gd name="T9" fmla="*/ 139700 h 44"/>
                <a:gd name="T10" fmla="*/ 0 w 31"/>
                <a:gd name="T11" fmla="*/ 139700 h 44"/>
                <a:gd name="T12" fmla="*/ 0 w 31"/>
                <a:gd name="T13" fmla="*/ 0 h 44"/>
                <a:gd name="T14" fmla="*/ 41275 w 31"/>
                <a:gd name="T15" fmla="*/ 0 h 44"/>
                <a:gd name="T16" fmla="*/ 92075 w 31"/>
                <a:gd name="T17" fmla="*/ 44450 h 44"/>
                <a:gd name="T18" fmla="*/ 63500 w 31"/>
                <a:gd name="T19" fmla="*/ 85725 h 44"/>
                <a:gd name="T20" fmla="*/ 98425 w 31"/>
                <a:gd name="T21" fmla="*/ 139700 h 44"/>
                <a:gd name="T22" fmla="*/ 79375 w 31"/>
                <a:gd name="T23" fmla="*/ 139700 h 44"/>
                <a:gd name="T24" fmla="*/ 41275 w 31"/>
                <a:gd name="T25" fmla="*/ 73025 h 44"/>
                <a:gd name="T26" fmla="*/ 76200 w 31"/>
                <a:gd name="T27" fmla="*/ 44450 h 44"/>
                <a:gd name="T28" fmla="*/ 41275 w 31"/>
                <a:gd name="T29" fmla="*/ 15875 h 44"/>
                <a:gd name="T30" fmla="*/ 15875 w 31"/>
                <a:gd name="T31" fmla="*/ 15875 h 44"/>
                <a:gd name="T32" fmla="*/ 15875 w 31"/>
                <a:gd name="T33" fmla="*/ 73025 h 44"/>
                <a:gd name="T34" fmla="*/ 41275 w 31"/>
                <a:gd name="T35" fmla="*/ 73025 h 4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1" h="44">
                  <a:moveTo>
                    <a:pt x="25" y="44"/>
                  </a:moveTo>
                  <a:cubicBezTo>
                    <a:pt x="15" y="28"/>
                    <a:pt x="15" y="28"/>
                    <a:pt x="15" y="28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3" y="0"/>
                    <a:pt x="29" y="6"/>
                    <a:pt x="29" y="14"/>
                  </a:cubicBezTo>
                  <a:cubicBezTo>
                    <a:pt x="29" y="20"/>
                    <a:pt x="26" y="25"/>
                    <a:pt x="20" y="27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25" y="44"/>
                  </a:lnTo>
                  <a:close/>
                  <a:moveTo>
                    <a:pt x="13" y="23"/>
                  </a:moveTo>
                  <a:cubicBezTo>
                    <a:pt x="20" y="23"/>
                    <a:pt x="24" y="19"/>
                    <a:pt x="24" y="14"/>
                  </a:cubicBezTo>
                  <a:cubicBezTo>
                    <a:pt x="24" y="9"/>
                    <a:pt x="20" y="5"/>
                    <a:pt x="13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13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46" name="Rectangle 46"/>
            <p:cNvSpPr>
              <a:spLocks noChangeArrowheads="1"/>
            </p:cNvSpPr>
            <p:nvPr/>
          </p:nvSpPr>
          <p:spPr bwMode="auto">
            <a:xfrm>
              <a:off x="-8756650" y="4140200"/>
              <a:ext cx="15875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47" name="Freeform 47"/>
            <p:cNvSpPr>
              <a:spLocks/>
            </p:cNvSpPr>
            <p:nvPr/>
          </p:nvSpPr>
          <p:spPr bwMode="auto">
            <a:xfrm>
              <a:off x="-8702675" y="4140200"/>
              <a:ext cx="92075" cy="139700"/>
            </a:xfrm>
            <a:custGeom>
              <a:avLst/>
              <a:gdLst>
                <a:gd name="T0" fmla="*/ 92075 w 58"/>
                <a:gd name="T1" fmla="*/ 123825 h 88"/>
                <a:gd name="T2" fmla="*/ 92075 w 58"/>
                <a:gd name="T3" fmla="*/ 139700 h 88"/>
                <a:gd name="T4" fmla="*/ 0 w 58"/>
                <a:gd name="T5" fmla="*/ 139700 h 88"/>
                <a:gd name="T6" fmla="*/ 0 w 58"/>
                <a:gd name="T7" fmla="*/ 0 h 88"/>
                <a:gd name="T8" fmla="*/ 92075 w 58"/>
                <a:gd name="T9" fmla="*/ 0 h 88"/>
                <a:gd name="T10" fmla="*/ 92075 w 58"/>
                <a:gd name="T11" fmla="*/ 15875 h 88"/>
                <a:gd name="T12" fmla="*/ 15875 w 58"/>
                <a:gd name="T13" fmla="*/ 15875 h 88"/>
                <a:gd name="T14" fmla="*/ 15875 w 58"/>
                <a:gd name="T15" fmla="*/ 60325 h 88"/>
                <a:gd name="T16" fmla="*/ 76200 w 58"/>
                <a:gd name="T17" fmla="*/ 60325 h 88"/>
                <a:gd name="T18" fmla="*/ 76200 w 58"/>
                <a:gd name="T19" fmla="*/ 73025 h 88"/>
                <a:gd name="T20" fmla="*/ 15875 w 58"/>
                <a:gd name="T21" fmla="*/ 73025 h 88"/>
                <a:gd name="T22" fmla="*/ 15875 w 58"/>
                <a:gd name="T23" fmla="*/ 123825 h 88"/>
                <a:gd name="T24" fmla="*/ 92075 w 58"/>
                <a:gd name="T25" fmla="*/ 123825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8" h="88">
                  <a:moveTo>
                    <a:pt x="58" y="78"/>
                  </a:moveTo>
                  <a:lnTo>
                    <a:pt x="58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0"/>
                  </a:lnTo>
                  <a:lnTo>
                    <a:pt x="10" y="10"/>
                  </a:lnTo>
                  <a:lnTo>
                    <a:pt x="10" y="38"/>
                  </a:lnTo>
                  <a:lnTo>
                    <a:pt x="48" y="38"/>
                  </a:lnTo>
                  <a:lnTo>
                    <a:pt x="48" y="46"/>
                  </a:lnTo>
                  <a:lnTo>
                    <a:pt x="10" y="46"/>
                  </a:lnTo>
                  <a:lnTo>
                    <a:pt x="10" y="78"/>
                  </a:lnTo>
                  <a:lnTo>
                    <a:pt x="58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48" name="Freeform 48"/>
            <p:cNvSpPr>
              <a:spLocks/>
            </p:cNvSpPr>
            <p:nvPr/>
          </p:nvSpPr>
          <p:spPr bwMode="auto">
            <a:xfrm>
              <a:off x="-8594725" y="4140200"/>
              <a:ext cx="101600" cy="142875"/>
            </a:xfrm>
            <a:custGeom>
              <a:avLst/>
              <a:gdLst>
                <a:gd name="T0" fmla="*/ 85725 w 32"/>
                <a:gd name="T1" fmla="*/ 41275 h 45"/>
                <a:gd name="T2" fmla="*/ 50800 w 32"/>
                <a:gd name="T3" fmla="*/ 12700 h 45"/>
                <a:gd name="T4" fmla="*/ 19050 w 32"/>
                <a:gd name="T5" fmla="*/ 34925 h 45"/>
                <a:gd name="T6" fmla="*/ 57150 w 32"/>
                <a:gd name="T7" fmla="*/ 60325 h 45"/>
                <a:gd name="T8" fmla="*/ 101600 w 32"/>
                <a:gd name="T9" fmla="*/ 101600 h 45"/>
                <a:gd name="T10" fmla="*/ 50800 w 32"/>
                <a:gd name="T11" fmla="*/ 142875 h 45"/>
                <a:gd name="T12" fmla="*/ 0 w 32"/>
                <a:gd name="T13" fmla="*/ 101600 h 45"/>
                <a:gd name="T14" fmla="*/ 15875 w 32"/>
                <a:gd name="T15" fmla="*/ 98425 h 45"/>
                <a:gd name="T16" fmla="*/ 50800 w 32"/>
                <a:gd name="T17" fmla="*/ 127000 h 45"/>
                <a:gd name="T18" fmla="*/ 85725 w 32"/>
                <a:gd name="T19" fmla="*/ 101600 h 45"/>
                <a:gd name="T20" fmla="*/ 41275 w 32"/>
                <a:gd name="T21" fmla="*/ 73025 h 45"/>
                <a:gd name="T22" fmla="*/ 3175 w 32"/>
                <a:gd name="T23" fmla="*/ 34925 h 45"/>
                <a:gd name="T24" fmla="*/ 50800 w 32"/>
                <a:gd name="T25" fmla="*/ 0 h 45"/>
                <a:gd name="T26" fmla="*/ 98425 w 32"/>
                <a:gd name="T27" fmla="*/ 34925 h 45"/>
                <a:gd name="T28" fmla="*/ 85725 w 32"/>
                <a:gd name="T29" fmla="*/ 41275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2" h="45">
                  <a:moveTo>
                    <a:pt x="27" y="13"/>
                  </a:moveTo>
                  <a:cubicBezTo>
                    <a:pt x="26" y="7"/>
                    <a:pt x="21" y="4"/>
                    <a:pt x="16" y="4"/>
                  </a:cubicBezTo>
                  <a:cubicBezTo>
                    <a:pt x="10" y="4"/>
                    <a:pt x="6" y="7"/>
                    <a:pt x="6" y="11"/>
                  </a:cubicBezTo>
                  <a:cubicBezTo>
                    <a:pt x="6" y="16"/>
                    <a:pt x="12" y="17"/>
                    <a:pt x="18" y="19"/>
                  </a:cubicBezTo>
                  <a:cubicBezTo>
                    <a:pt x="24" y="21"/>
                    <a:pt x="32" y="24"/>
                    <a:pt x="32" y="32"/>
                  </a:cubicBezTo>
                  <a:cubicBezTo>
                    <a:pt x="32" y="40"/>
                    <a:pt x="26" y="45"/>
                    <a:pt x="16" y="45"/>
                  </a:cubicBezTo>
                  <a:cubicBezTo>
                    <a:pt x="7" y="45"/>
                    <a:pt x="1" y="39"/>
                    <a:pt x="0" y="3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6"/>
                    <a:pt x="9" y="40"/>
                    <a:pt x="16" y="40"/>
                  </a:cubicBezTo>
                  <a:cubicBezTo>
                    <a:pt x="23" y="40"/>
                    <a:pt x="27" y="37"/>
                    <a:pt x="27" y="32"/>
                  </a:cubicBezTo>
                  <a:cubicBezTo>
                    <a:pt x="27" y="26"/>
                    <a:pt x="19" y="25"/>
                    <a:pt x="13" y="23"/>
                  </a:cubicBezTo>
                  <a:cubicBezTo>
                    <a:pt x="8" y="21"/>
                    <a:pt x="1" y="19"/>
                    <a:pt x="1" y="11"/>
                  </a:cubicBezTo>
                  <a:cubicBezTo>
                    <a:pt x="1" y="5"/>
                    <a:pt x="7" y="0"/>
                    <a:pt x="16" y="0"/>
                  </a:cubicBezTo>
                  <a:cubicBezTo>
                    <a:pt x="24" y="0"/>
                    <a:pt x="30" y="4"/>
                    <a:pt x="31" y="11"/>
                  </a:cubicBezTo>
                  <a:lnTo>
                    <a:pt x="2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49" name="Line 49"/>
            <p:cNvSpPr>
              <a:spLocks noChangeShapeType="1"/>
            </p:cNvSpPr>
            <p:nvPr/>
          </p:nvSpPr>
          <p:spPr bwMode="auto">
            <a:xfrm>
              <a:off x="-13328650" y="4016375"/>
              <a:ext cx="4864100" cy="0"/>
            </a:xfrm>
            <a:prstGeom prst="line">
              <a:avLst/>
            </a:prstGeom>
            <a:noFill/>
            <a:ln w="6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50" name="Freeform 50"/>
            <p:cNvSpPr>
              <a:spLocks noEditPoints="1"/>
            </p:cNvSpPr>
            <p:nvPr/>
          </p:nvSpPr>
          <p:spPr bwMode="auto">
            <a:xfrm>
              <a:off x="-12442825" y="3448050"/>
              <a:ext cx="111125" cy="149225"/>
            </a:xfrm>
            <a:custGeom>
              <a:avLst/>
              <a:gdLst>
                <a:gd name="T0" fmla="*/ 60325 w 35"/>
                <a:gd name="T1" fmla="*/ 0 h 47"/>
                <a:gd name="T2" fmla="*/ 101600 w 35"/>
                <a:gd name="T3" fmla="*/ 38100 h 47"/>
                <a:gd name="T4" fmla="*/ 79375 w 35"/>
                <a:gd name="T5" fmla="*/ 66675 h 47"/>
                <a:gd name="T6" fmla="*/ 79375 w 35"/>
                <a:gd name="T7" fmla="*/ 66675 h 47"/>
                <a:gd name="T8" fmla="*/ 111125 w 35"/>
                <a:gd name="T9" fmla="*/ 104775 h 47"/>
                <a:gd name="T10" fmla="*/ 60325 w 35"/>
                <a:gd name="T11" fmla="*/ 149225 h 47"/>
                <a:gd name="T12" fmla="*/ 0 w 35"/>
                <a:gd name="T13" fmla="*/ 149225 h 47"/>
                <a:gd name="T14" fmla="*/ 0 w 35"/>
                <a:gd name="T15" fmla="*/ 0 h 47"/>
                <a:gd name="T16" fmla="*/ 60325 w 35"/>
                <a:gd name="T17" fmla="*/ 0 h 47"/>
                <a:gd name="T18" fmla="*/ 53975 w 35"/>
                <a:gd name="T19" fmla="*/ 60325 h 47"/>
                <a:gd name="T20" fmla="*/ 79375 w 35"/>
                <a:gd name="T21" fmla="*/ 41275 h 47"/>
                <a:gd name="T22" fmla="*/ 53975 w 35"/>
                <a:gd name="T23" fmla="*/ 19050 h 47"/>
                <a:gd name="T24" fmla="*/ 25400 w 35"/>
                <a:gd name="T25" fmla="*/ 19050 h 47"/>
                <a:gd name="T26" fmla="*/ 25400 w 35"/>
                <a:gd name="T27" fmla="*/ 60325 h 47"/>
                <a:gd name="T28" fmla="*/ 53975 w 35"/>
                <a:gd name="T29" fmla="*/ 60325 h 47"/>
                <a:gd name="T30" fmla="*/ 60325 w 35"/>
                <a:gd name="T31" fmla="*/ 130175 h 47"/>
                <a:gd name="T32" fmla="*/ 88900 w 35"/>
                <a:gd name="T33" fmla="*/ 104775 h 47"/>
                <a:gd name="T34" fmla="*/ 60325 w 35"/>
                <a:gd name="T35" fmla="*/ 79375 h 47"/>
                <a:gd name="T36" fmla="*/ 25400 w 35"/>
                <a:gd name="T37" fmla="*/ 79375 h 47"/>
                <a:gd name="T38" fmla="*/ 25400 w 35"/>
                <a:gd name="T39" fmla="*/ 130175 h 47"/>
                <a:gd name="T40" fmla="*/ 60325 w 35"/>
                <a:gd name="T41" fmla="*/ 130175 h 4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51" name="Freeform 51"/>
            <p:cNvSpPr>
              <a:spLocks/>
            </p:cNvSpPr>
            <p:nvPr/>
          </p:nvSpPr>
          <p:spPr bwMode="auto">
            <a:xfrm>
              <a:off x="-12296775" y="3448050"/>
              <a:ext cx="104775" cy="149225"/>
            </a:xfrm>
            <a:custGeom>
              <a:avLst/>
              <a:gdLst>
                <a:gd name="T0" fmla="*/ 104775 w 66"/>
                <a:gd name="T1" fmla="*/ 127000 h 94"/>
                <a:gd name="T2" fmla="*/ 104775 w 66"/>
                <a:gd name="T3" fmla="*/ 149225 h 94"/>
                <a:gd name="T4" fmla="*/ 0 w 66"/>
                <a:gd name="T5" fmla="*/ 149225 h 94"/>
                <a:gd name="T6" fmla="*/ 0 w 66"/>
                <a:gd name="T7" fmla="*/ 0 h 94"/>
                <a:gd name="T8" fmla="*/ 101600 w 66"/>
                <a:gd name="T9" fmla="*/ 0 h 94"/>
                <a:gd name="T10" fmla="*/ 101600 w 66"/>
                <a:gd name="T11" fmla="*/ 22225 h 94"/>
                <a:gd name="T12" fmla="*/ 25400 w 66"/>
                <a:gd name="T13" fmla="*/ 22225 h 94"/>
                <a:gd name="T14" fmla="*/ 25400 w 66"/>
                <a:gd name="T15" fmla="*/ 60325 h 94"/>
                <a:gd name="T16" fmla="*/ 85725 w 66"/>
                <a:gd name="T17" fmla="*/ 60325 h 94"/>
                <a:gd name="T18" fmla="*/ 85725 w 66"/>
                <a:gd name="T19" fmla="*/ 82550 h 94"/>
                <a:gd name="T20" fmla="*/ 25400 w 66"/>
                <a:gd name="T21" fmla="*/ 82550 h 94"/>
                <a:gd name="T22" fmla="*/ 25400 w 66"/>
                <a:gd name="T23" fmla="*/ 127000 h 94"/>
                <a:gd name="T24" fmla="*/ 104775 w 66"/>
                <a:gd name="T25" fmla="*/ 12700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52" name="Freeform 52"/>
            <p:cNvSpPr>
              <a:spLocks/>
            </p:cNvSpPr>
            <p:nvPr/>
          </p:nvSpPr>
          <p:spPr bwMode="auto">
            <a:xfrm>
              <a:off x="-12166600" y="3448050"/>
              <a:ext cx="136525" cy="149225"/>
            </a:xfrm>
            <a:custGeom>
              <a:avLst/>
              <a:gdLst>
                <a:gd name="T0" fmla="*/ 136525 w 43"/>
                <a:gd name="T1" fmla="*/ 0 h 47"/>
                <a:gd name="T2" fmla="*/ 79375 w 43"/>
                <a:gd name="T3" fmla="*/ 79375 h 47"/>
                <a:gd name="T4" fmla="*/ 79375 w 43"/>
                <a:gd name="T5" fmla="*/ 149225 h 47"/>
                <a:gd name="T6" fmla="*/ 57150 w 43"/>
                <a:gd name="T7" fmla="*/ 149225 h 47"/>
                <a:gd name="T8" fmla="*/ 57150 w 43"/>
                <a:gd name="T9" fmla="*/ 79375 h 47"/>
                <a:gd name="T10" fmla="*/ 0 w 43"/>
                <a:gd name="T11" fmla="*/ 0 h 47"/>
                <a:gd name="T12" fmla="*/ 25400 w 43"/>
                <a:gd name="T13" fmla="*/ 0 h 47"/>
                <a:gd name="T14" fmla="*/ 60325 w 43"/>
                <a:gd name="T15" fmla="*/ 44450 h 47"/>
                <a:gd name="T16" fmla="*/ 66675 w 43"/>
                <a:gd name="T17" fmla="*/ 57150 h 47"/>
                <a:gd name="T18" fmla="*/ 69850 w 43"/>
                <a:gd name="T19" fmla="*/ 57150 h 47"/>
                <a:gd name="T20" fmla="*/ 76200 w 43"/>
                <a:gd name="T21" fmla="*/ 44450 h 47"/>
                <a:gd name="T22" fmla="*/ 111125 w 43"/>
                <a:gd name="T23" fmla="*/ 0 h 47"/>
                <a:gd name="T24" fmla="*/ 136525 w 43"/>
                <a:gd name="T25" fmla="*/ 0 h 4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53" name="Freeform 53"/>
            <p:cNvSpPr>
              <a:spLocks noEditPoints="1"/>
            </p:cNvSpPr>
            <p:nvPr/>
          </p:nvSpPr>
          <p:spPr bwMode="auto">
            <a:xfrm>
              <a:off x="-12023725" y="3444875"/>
              <a:ext cx="152400" cy="155575"/>
            </a:xfrm>
            <a:custGeom>
              <a:avLst/>
              <a:gdLst>
                <a:gd name="T0" fmla="*/ 76200 w 48"/>
                <a:gd name="T1" fmla="*/ 0 h 49"/>
                <a:gd name="T2" fmla="*/ 152400 w 48"/>
                <a:gd name="T3" fmla="*/ 76200 h 49"/>
                <a:gd name="T4" fmla="*/ 76200 w 48"/>
                <a:gd name="T5" fmla="*/ 155575 h 49"/>
                <a:gd name="T6" fmla="*/ 0 w 48"/>
                <a:gd name="T7" fmla="*/ 76200 h 49"/>
                <a:gd name="T8" fmla="*/ 76200 w 48"/>
                <a:gd name="T9" fmla="*/ 0 h 49"/>
                <a:gd name="T10" fmla="*/ 76200 w 48"/>
                <a:gd name="T11" fmla="*/ 130175 h 49"/>
                <a:gd name="T12" fmla="*/ 130175 w 48"/>
                <a:gd name="T13" fmla="*/ 76200 h 49"/>
                <a:gd name="T14" fmla="*/ 76200 w 48"/>
                <a:gd name="T15" fmla="*/ 22225 h 49"/>
                <a:gd name="T16" fmla="*/ 22225 w 48"/>
                <a:gd name="T17" fmla="*/ 76200 h 49"/>
                <a:gd name="T18" fmla="*/ 76200 w 48"/>
                <a:gd name="T19" fmla="*/ 130175 h 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54" name="Freeform 54"/>
            <p:cNvSpPr>
              <a:spLocks/>
            </p:cNvSpPr>
            <p:nvPr/>
          </p:nvSpPr>
          <p:spPr bwMode="auto">
            <a:xfrm>
              <a:off x="-11836400" y="3448050"/>
              <a:ext cx="123825" cy="149225"/>
            </a:xfrm>
            <a:custGeom>
              <a:avLst/>
              <a:gdLst>
                <a:gd name="T0" fmla="*/ 123825 w 39"/>
                <a:gd name="T1" fmla="*/ 0 h 47"/>
                <a:gd name="T2" fmla="*/ 123825 w 39"/>
                <a:gd name="T3" fmla="*/ 149225 h 47"/>
                <a:gd name="T4" fmla="*/ 101600 w 39"/>
                <a:gd name="T5" fmla="*/ 149225 h 47"/>
                <a:gd name="T6" fmla="*/ 47625 w 39"/>
                <a:gd name="T7" fmla="*/ 76200 h 47"/>
                <a:gd name="T8" fmla="*/ 22225 w 39"/>
                <a:gd name="T9" fmla="*/ 38100 h 47"/>
                <a:gd name="T10" fmla="*/ 22225 w 39"/>
                <a:gd name="T11" fmla="*/ 38100 h 47"/>
                <a:gd name="T12" fmla="*/ 22225 w 39"/>
                <a:gd name="T13" fmla="*/ 85725 h 47"/>
                <a:gd name="T14" fmla="*/ 22225 w 39"/>
                <a:gd name="T15" fmla="*/ 149225 h 47"/>
                <a:gd name="T16" fmla="*/ 0 w 39"/>
                <a:gd name="T17" fmla="*/ 149225 h 47"/>
                <a:gd name="T18" fmla="*/ 0 w 39"/>
                <a:gd name="T19" fmla="*/ 0 h 47"/>
                <a:gd name="T20" fmla="*/ 22225 w 39"/>
                <a:gd name="T21" fmla="*/ 0 h 47"/>
                <a:gd name="T22" fmla="*/ 76200 w 39"/>
                <a:gd name="T23" fmla="*/ 73025 h 47"/>
                <a:gd name="T24" fmla="*/ 101600 w 39"/>
                <a:gd name="T25" fmla="*/ 107950 h 47"/>
                <a:gd name="T26" fmla="*/ 101600 w 39"/>
                <a:gd name="T27" fmla="*/ 107950 h 47"/>
                <a:gd name="T28" fmla="*/ 101600 w 39"/>
                <a:gd name="T29" fmla="*/ 63500 h 47"/>
                <a:gd name="T30" fmla="*/ 101600 w 39"/>
                <a:gd name="T31" fmla="*/ 0 h 47"/>
                <a:gd name="T32" fmla="*/ 123825 w 39"/>
                <a:gd name="T33" fmla="*/ 0 h 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55" name="Freeform 55"/>
            <p:cNvSpPr>
              <a:spLocks noEditPoints="1"/>
            </p:cNvSpPr>
            <p:nvPr/>
          </p:nvSpPr>
          <p:spPr bwMode="auto">
            <a:xfrm>
              <a:off x="-11664950" y="3448050"/>
              <a:ext cx="139700" cy="149225"/>
            </a:xfrm>
            <a:custGeom>
              <a:avLst/>
              <a:gdLst>
                <a:gd name="T0" fmla="*/ 63500 w 44"/>
                <a:gd name="T1" fmla="*/ 0 h 47"/>
                <a:gd name="T2" fmla="*/ 139700 w 44"/>
                <a:gd name="T3" fmla="*/ 76200 h 47"/>
                <a:gd name="T4" fmla="*/ 63500 w 44"/>
                <a:gd name="T5" fmla="*/ 149225 h 47"/>
                <a:gd name="T6" fmla="*/ 0 w 44"/>
                <a:gd name="T7" fmla="*/ 149225 h 47"/>
                <a:gd name="T8" fmla="*/ 0 w 44"/>
                <a:gd name="T9" fmla="*/ 0 h 47"/>
                <a:gd name="T10" fmla="*/ 63500 w 44"/>
                <a:gd name="T11" fmla="*/ 0 h 47"/>
                <a:gd name="T12" fmla="*/ 63500 w 44"/>
                <a:gd name="T13" fmla="*/ 127000 h 47"/>
                <a:gd name="T14" fmla="*/ 114300 w 44"/>
                <a:gd name="T15" fmla="*/ 76200 h 47"/>
                <a:gd name="T16" fmla="*/ 63500 w 44"/>
                <a:gd name="T17" fmla="*/ 22225 h 47"/>
                <a:gd name="T18" fmla="*/ 22225 w 44"/>
                <a:gd name="T19" fmla="*/ 22225 h 47"/>
                <a:gd name="T20" fmla="*/ 22225 w 44"/>
                <a:gd name="T21" fmla="*/ 127000 h 47"/>
                <a:gd name="T22" fmla="*/ 63500 w 44"/>
                <a:gd name="T23" fmla="*/ 127000 h 4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56" name="Freeform 56"/>
            <p:cNvSpPr>
              <a:spLocks/>
            </p:cNvSpPr>
            <p:nvPr/>
          </p:nvSpPr>
          <p:spPr bwMode="auto">
            <a:xfrm>
              <a:off x="-11442700" y="3448050"/>
              <a:ext cx="117475" cy="149225"/>
            </a:xfrm>
            <a:custGeom>
              <a:avLst/>
              <a:gdLst>
                <a:gd name="T0" fmla="*/ 117475 w 74"/>
                <a:gd name="T1" fmla="*/ 0 h 94"/>
                <a:gd name="T2" fmla="*/ 117475 w 74"/>
                <a:gd name="T3" fmla="*/ 22225 h 94"/>
                <a:gd name="T4" fmla="*/ 69850 w 74"/>
                <a:gd name="T5" fmla="*/ 22225 h 94"/>
                <a:gd name="T6" fmla="*/ 69850 w 74"/>
                <a:gd name="T7" fmla="*/ 149225 h 94"/>
                <a:gd name="T8" fmla="*/ 47625 w 74"/>
                <a:gd name="T9" fmla="*/ 149225 h 94"/>
                <a:gd name="T10" fmla="*/ 47625 w 74"/>
                <a:gd name="T11" fmla="*/ 22225 h 94"/>
                <a:gd name="T12" fmla="*/ 0 w 74"/>
                <a:gd name="T13" fmla="*/ 22225 h 94"/>
                <a:gd name="T14" fmla="*/ 0 w 74"/>
                <a:gd name="T15" fmla="*/ 0 h 94"/>
                <a:gd name="T16" fmla="*/ 117475 w 74"/>
                <a:gd name="T17" fmla="*/ 0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57" name="Freeform 57"/>
            <p:cNvSpPr>
              <a:spLocks/>
            </p:cNvSpPr>
            <p:nvPr/>
          </p:nvSpPr>
          <p:spPr bwMode="auto">
            <a:xfrm>
              <a:off x="-11293475" y="3448050"/>
              <a:ext cx="120650" cy="149225"/>
            </a:xfrm>
            <a:custGeom>
              <a:avLst/>
              <a:gdLst>
                <a:gd name="T0" fmla="*/ 120650 w 76"/>
                <a:gd name="T1" fmla="*/ 0 h 94"/>
                <a:gd name="T2" fmla="*/ 120650 w 76"/>
                <a:gd name="T3" fmla="*/ 149225 h 94"/>
                <a:gd name="T4" fmla="*/ 95250 w 76"/>
                <a:gd name="T5" fmla="*/ 149225 h 94"/>
                <a:gd name="T6" fmla="*/ 95250 w 76"/>
                <a:gd name="T7" fmla="*/ 82550 h 94"/>
                <a:gd name="T8" fmla="*/ 25400 w 76"/>
                <a:gd name="T9" fmla="*/ 82550 h 94"/>
                <a:gd name="T10" fmla="*/ 25400 w 76"/>
                <a:gd name="T11" fmla="*/ 149225 h 94"/>
                <a:gd name="T12" fmla="*/ 0 w 76"/>
                <a:gd name="T13" fmla="*/ 149225 h 94"/>
                <a:gd name="T14" fmla="*/ 0 w 76"/>
                <a:gd name="T15" fmla="*/ 0 h 94"/>
                <a:gd name="T16" fmla="*/ 25400 w 76"/>
                <a:gd name="T17" fmla="*/ 0 h 94"/>
                <a:gd name="T18" fmla="*/ 25400 w 76"/>
                <a:gd name="T19" fmla="*/ 60325 h 94"/>
                <a:gd name="T20" fmla="*/ 95250 w 76"/>
                <a:gd name="T21" fmla="*/ 60325 h 94"/>
                <a:gd name="T22" fmla="*/ 95250 w 76"/>
                <a:gd name="T23" fmla="*/ 0 h 94"/>
                <a:gd name="T24" fmla="*/ 120650 w 7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58" name="Freeform 58"/>
            <p:cNvSpPr>
              <a:spLocks/>
            </p:cNvSpPr>
            <p:nvPr/>
          </p:nvSpPr>
          <p:spPr bwMode="auto">
            <a:xfrm>
              <a:off x="-11128375" y="3448050"/>
              <a:ext cx="104775" cy="149225"/>
            </a:xfrm>
            <a:custGeom>
              <a:avLst/>
              <a:gdLst>
                <a:gd name="T0" fmla="*/ 104775 w 66"/>
                <a:gd name="T1" fmla="*/ 127000 h 94"/>
                <a:gd name="T2" fmla="*/ 104775 w 66"/>
                <a:gd name="T3" fmla="*/ 149225 h 94"/>
                <a:gd name="T4" fmla="*/ 0 w 66"/>
                <a:gd name="T5" fmla="*/ 149225 h 94"/>
                <a:gd name="T6" fmla="*/ 0 w 66"/>
                <a:gd name="T7" fmla="*/ 0 h 94"/>
                <a:gd name="T8" fmla="*/ 101600 w 66"/>
                <a:gd name="T9" fmla="*/ 0 h 94"/>
                <a:gd name="T10" fmla="*/ 101600 w 66"/>
                <a:gd name="T11" fmla="*/ 22225 h 94"/>
                <a:gd name="T12" fmla="*/ 25400 w 66"/>
                <a:gd name="T13" fmla="*/ 22225 h 94"/>
                <a:gd name="T14" fmla="*/ 25400 w 66"/>
                <a:gd name="T15" fmla="*/ 60325 h 94"/>
                <a:gd name="T16" fmla="*/ 85725 w 66"/>
                <a:gd name="T17" fmla="*/ 60325 h 94"/>
                <a:gd name="T18" fmla="*/ 85725 w 66"/>
                <a:gd name="T19" fmla="*/ 82550 h 94"/>
                <a:gd name="T20" fmla="*/ 25400 w 66"/>
                <a:gd name="T21" fmla="*/ 82550 h 94"/>
                <a:gd name="T22" fmla="*/ 25400 w 66"/>
                <a:gd name="T23" fmla="*/ 127000 h 94"/>
                <a:gd name="T24" fmla="*/ 104775 w 66"/>
                <a:gd name="T25" fmla="*/ 12700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59" name="Freeform 59"/>
            <p:cNvSpPr>
              <a:spLocks/>
            </p:cNvSpPr>
            <p:nvPr/>
          </p:nvSpPr>
          <p:spPr bwMode="auto">
            <a:xfrm>
              <a:off x="-10931525" y="3444875"/>
              <a:ext cx="146050" cy="155575"/>
            </a:xfrm>
            <a:custGeom>
              <a:avLst/>
              <a:gdLst>
                <a:gd name="T0" fmla="*/ 120650 w 46"/>
                <a:gd name="T1" fmla="*/ 44450 h 49"/>
                <a:gd name="T2" fmla="*/ 76200 w 46"/>
                <a:gd name="T3" fmla="*/ 22225 h 49"/>
                <a:gd name="T4" fmla="*/ 22225 w 46"/>
                <a:gd name="T5" fmla="*/ 76200 h 49"/>
                <a:gd name="T6" fmla="*/ 76200 w 46"/>
                <a:gd name="T7" fmla="*/ 130175 h 49"/>
                <a:gd name="T8" fmla="*/ 123825 w 46"/>
                <a:gd name="T9" fmla="*/ 104775 h 49"/>
                <a:gd name="T10" fmla="*/ 146050 w 46"/>
                <a:gd name="T11" fmla="*/ 111125 h 49"/>
                <a:gd name="T12" fmla="*/ 76200 w 46"/>
                <a:gd name="T13" fmla="*/ 155575 h 49"/>
                <a:gd name="T14" fmla="*/ 0 w 46"/>
                <a:gd name="T15" fmla="*/ 76200 h 49"/>
                <a:gd name="T16" fmla="*/ 76200 w 46"/>
                <a:gd name="T17" fmla="*/ 0 h 49"/>
                <a:gd name="T18" fmla="*/ 142875 w 46"/>
                <a:gd name="T19" fmla="*/ 38100 h 49"/>
                <a:gd name="T20" fmla="*/ 120650 w 46"/>
                <a:gd name="T21" fmla="*/ 44450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0" name="Freeform 60"/>
            <p:cNvSpPr>
              <a:spLocks noEditPoints="1"/>
            </p:cNvSpPr>
            <p:nvPr/>
          </p:nvSpPr>
          <p:spPr bwMode="auto">
            <a:xfrm>
              <a:off x="-10763250" y="3444875"/>
              <a:ext cx="155575" cy="155575"/>
            </a:xfrm>
            <a:custGeom>
              <a:avLst/>
              <a:gdLst>
                <a:gd name="T0" fmla="*/ 76200 w 49"/>
                <a:gd name="T1" fmla="*/ 0 h 49"/>
                <a:gd name="T2" fmla="*/ 155575 w 49"/>
                <a:gd name="T3" fmla="*/ 76200 h 49"/>
                <a:gd name="T4" fmla="*/ 76200 w 49"/>
                <a:gd name="T5" fmla="*/ 155575 h 49"/>
                <a:gd name="T6" fmla="*/ 0 w 49"/>
                <a:gd name="T7" fmla="*/ 76200 h 49"/>
                <a:gd name="T8" fmla="*/ 76200 w 49"/>
                <a:gd name="T9" fmla="*/ 0 h 49"/>
                <a:gd name="T10" fmla="*/ 76200 w 49"/>
                <a:gd name="T11" fmla="*/ 130175 h 49"/>
                <a:gd name="T12" fmla="*/ 130175 w 49"/>
                <a:gd name="T13" fmla="*/ 76200 h 49"/>
                <a:gd name="T14" fmla="*/ 76200 w 49"/>
                <a:gd name="T15" fmla="*/ 22225 h 49"/>
                <a:gd name="T16" fmla="*/ 25400 w 49"/>
                <a:gd name="T17" fmla="*/ 76200 h 49"/>
                <a:gd name="T18" fmla="*/ 76200 w 49"/>
                <a:gd name="T19" fmla="*/ 130175 h 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1" name="Freeform 61"/>
            <p:cNvSpPr>
              <a:spLocks/>
            </p:cNvSpPr>
            <p:nvPr/>
          </p:nvSpPr>
          <p:spPr bwMode="auto">
            <a:xfrm>
              <a:off x="-10575925" y="3448050"/>
              <a:ext cx="127000" cy="149225"/>
            </a:xfrm>
            <a:custGeom>
              <a:avLst/>
              <a:gdLst>
                <a:gd name="T0" fmla="*/ 127000 w 40"/>
                <a:gd name="T1" fmla="*/ 0 h 47"/>
                <a:gd name="T2" fmla="*/ 127000 w 40"/>
                <a:gd name="T3" fmla="*/ 149225 h 47"/>
                <a:gd name="T4" fmla="*/ 104775 w 40"/>
                <a:gd name="T5" fmla="*/ 149225 h 47"/>
                <a:gd name="T6" fmla="*/ 50800 w 40"/>
                <a:gd name="T7" fmla="*/ 76200 h 47"/>
                <a:gd name="T8" fmla="*/ 25400 w 40"/>
                <a:gd name="T9" fmla="*/ 38100 h 47"/>
                <a:gd name="T10" fmla="*/ 22225 w 40"/>
                <a:gd name="T11" fmla="*/ 38100 h 47"/>
                <a:gd name="T12" fmla="*/ 25400 w 40"/>
                <a:gd name="T13" fmla="*/ 85725 h 47"/>
                <a:gd name="T14" fmla="*/ 25400 w 40"/>
                <a:gd name="T15" fmla="*/ 149225 h 47"/>
                <a:gd name="T16" fmla="*/ 0 w 40"/>
                <a:gd name="T17" fmla="*/ 149225 h 47"/>
                <a:gd name="T18" fmla="*/ 0 w 40"/>
                <a:gd name="T19" fmla="*/ 0 h 47"/>
                <a:gd name="T20" fmla="*/ 22225 w 40"/>
                <a:gd name="T21" fmla="*/ 0 h 47"/>
                <a:gd name="T22" fmla="*/ 76200 w 40"/>
                <a:gd name="T23" fmla="*/ 73025 h 47"/>
                <a:gd name="T24" fmla="*/ 101600 w 40"/>
                <a:gd name="T25" fmla="*/ 107950 h 47"/>
                <a:gd name="T26" fmla="*/ 101600 w 40"/>
                <a:gd name="T27" fmla="*/ 107950 h 47"/>
                <a:gd name="T28" fmla="*/ 101600 w 40"/>
                <a:gd name="T29" fmla="*/ 63500 h 47"/>
                <a:gd name="T30" fmla="*/ 101600 w 40"/>
                <a:gd name="T31" fmla="*/ 0 h 47"/>
                <a:gd name="T32" fmla="*/ 127000 w 40"/>
                <a:gd name="T33" fmla="*/ 0 h 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2" name="Freeform 62"/>
            <p:cNvSpPr>
              <a:spLocks/>
            </p:cNvSpPr>
            <p:nvPr/>
          </p:nvSpPr>
          <p:spPr bwMode="auto">
            <a:xfrm>
              <a:off x="-10420350" y="3448050"/>
              <a:ext cx="120650" cy="149225"/>
            </a:xfrm>
            <a:custGeom>
              <a:avLst/>
              <a:gdLst>
                <a:gd name="T0" fmla="*/ 120650 w 76"/>
                <a:gd name="T1" fmla="*/ 0 h 94"/>
                <a:gd name="T2" fmla="*/ 120650 w 76"/>
                <a:gd name="T3" fmla="*/ 22225 h 94"/>
                <a:gd name="T4" fmla="*/ 73025 w 76"/>
                <a:gd name="T5" fmla="*/ 22225 h 94"/>
                <a:gd name="T6" fmla="*/ 73025 w 76"/>
                <a:gd name="T7" fmla="*/ 149225 h 94"/>
                <a:gd name="T8" fmla="*/ 50800 w 76"/>
                <a:gd name="T9" fmla="*/ 149225 h 94"/>
                <a:gd name="T10" fmla="*/ 50800 w 76"/>
                <a:gd name="T11" fmla="*/ 22225 h 94"/>
                <a:gd name="T12" fmla="*/ 0 w 76"/>
                <a:gd name="T13" fmla="*/ 22225 h 94"/>
                <a:gd name="T14" fmla="*/ 0 w 76"/>
                <a:gd name="T15" fmla="*/ 0 h 94"/>
                <a:gd name="T16" fmla="*/ 120650 w 76"/>
                <a:gd name="T17" fmla="*/ 0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3" name="Freeform 63"/>
            <p:cNvSpPr>
              <a:spLocks noEditPoints="1"/>
            </p:cNvSpPr>
            <p:nvPr/>
          </p:nvSpPr>
          <p:spPr bwMode="auto">
            <a:xfrm>
              <a:off x="-10267950" y="3448050"/>
              <a:ext cx="111125" cy="149225"/>
            </a:xfrm>
            <a:custGeom>
              <a:avLst/>
              <a:gdLst>
                <a:gd name="T0" fmla="*/ 82550 w 35"/>
                <a:gd name="T1" fmla="*/ 149225 h 47"/>
                <a:gd name="T2" fmla="*/ 53975 w 35"/>
                <a:gd name="T3" fmla="*/ 95250 h 47"/>
                <a:gd name="T4" fmla="*/ 47625 w 35"/>
                <a:gd name="T5" fmla="*/ 95250 h 47"/>
                <a:gd name="T6" fmla="*/ 22225 w 35"/>
                <a:gd name="T7" fmla="*/ 95250 h 47"/>
                <a:gd name="T8" fmla="*/ 22225 w 35"/>
                <a:gd name="T9" fmla="*/ 149225 h 47"/>
                <a:gd name="T10" fmla="*/ 0 w 35"/>
                <a:gd name="T11" fmla="*/ 149225 h 47"/>
                <a:gd name="T12" fmla="*/ 0 w 35"/>
                <a:gd name="T13" fmla="*/ 0 h 47"/>
                <a:gd name="T14" fmla="*/ 47625 w 35"/>
                <a:gd name="T15" fmla="*/ 0 h 47"/>
                <a:gd name="T16" fmla="*/ 104775 w 35"/>
                <a:gd name="T17" fmla="*/ 47625 h 47"/>
                <a:gd name="T18" fmla="*/ 76200 w 35"/>
                <a:gd name="T19" fmla="*/ 92075 h 47"/>
                <a:gd name="T20" fmla="*/ 111125 w 35"/>
                <a:gd name="T21" fmla="*/ 149225 h 47"/>
                <a:gd name="T22" fmla="*/ 82550 w 35"/>
                <a:gd name="T23" fmla="*/ 149225 h 47"/>
                <a:gd name="T24" fmla="*/ 50800 w 35"/>
                <a:gd name="T25" fmla="*/ 76200 h 47"/>
                <a:gd name="T26" fmla="*/ 79375 w 35"/>
                <a:gd name="T27" fmla="*/ 47625 h 47"/>
                <a:gd name="T28" fmla="*/ 50800 w 35"/>
                <a:gd name="T29" fmla="*/ 22225 h 47"/>
                <a:gd name="T30" fmla="*/ 22225 w 35"/>
                <a:gd name="T31" fmla="*/ 22225 h 47"/>
                <a:gd name="T32" fmla="*/ 22225 w 35"/>
                <a:gd name="T33" fmla="*/ 76200 h 47"/>
                <a:gd name="T34" fmla="*/ 50800 w 35"/>
                <a:gd name="T35" fmla="*/ 76200 h 4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4" name="Freeform 64"/>
            <p:cNvSpPr>
              <a:spLocks noEditPoints="1"/>
            </p:cNvSpPr>
            <p:nvPr/>
          </p:nvSpPr>
          <p:spPr bwMode="auto">
            <a:xfrm>
              <a:off x="-10137775" y="3448050"/>
              <a:ext cx="146050" cy="149225"/>
            </a:xfrm>
            <a:custGeom>
              <a:avLst/>
              <a:gdLst>
                <a:gd name="T0" fmla="*/ 107950 w 46"/>
                <a:gd name="T1" fmla="*/ 114300 h 47"/>
                <a:gd name="T2" fmla="*/ 38100 w 46"/>
                <a:gd name="T3" fmla="*/ 114300 h 47"/>
                <a:gd name="T4" fmla="*/ 25400 w 46"/>
                <a:gd name="T5" fmla="*/ 149225 h 47"/>
                <a:gd name="T6" fmla="*/ 0 w 46"/>
                <a:gd name="T7" fmla="*/ 149225 h 47"/>
                <a:gd name="T8" fmla="*/ 63500 w 46"/>
                <a:gd name="T9" fmla="*/ 0 h 47"/>
                <a:gd name="T10" fmla="*/ 82550 w 46"/>
                <a:gd name="T11" fmla="*/ 0 h 47"/>
                <a:gd name="T12" fmla="*/ 146050 w 46"/>
                <a:gd name="T13" fmla="*/ 149225 h 47"/>
                <a:gd name="T14" fmla="*/ 120650 w 46"/>
                <a:gd name="T15" fmla="*/ 149225 h 47"/>
                <a:gd name="T16" fmla="*/ 107950 w 46"/>
                <a:gd name="T17" fmla="*/ 114300 h 47"/>
                <a:gd name="T18" fmla="*/ 98425 w 46"/>
                <a:gd name="T19" fmla="*/ 95250 h 47"/>
                <a:gd name="T20" fmla="*/ 79375 w 46"/>
                <a:gd name="T21" fmla="*/ 47625 h 47"/>
                <a:gd name="T22" fmla="*/ 73025 w 46"/>
                <a:gd name="T23" fmla="*/ 28575 h 47"/>
                <a:gd name="T24" fmla="*/ 73025 w 46"/>
                <a:gd name="T25" fmla="*/ 28575 h 47"/>
                <a:gd name="T26" fmla="*/ 66675 w 46"/>
                <a:gd name="T27" fmla="*/ 47625 h 47"/>
                <a:gd name="T28" fmla="*/ 47625 w 46"/>
                <a:gd name="T29" fmla="*/ 95250 h 47"/>
                <a:gd name="T30" fmla="*/ 98425 w 46"/>
                <a:gd name="T31" fmla="*/ 95250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5" name="Freeform 65"/>
            <p:cNvSpPr>
              <a:spLocks/>
            </p:cNvSpPr>
            <p:nvPr/>
          </p:nvSpPr>
          <p:spPr bwMode="auto">
            <a:xfrm>
              <a:off x="-9979025" y="3444875"/>
              <a:ext cx="146050" cy="155575"/>
            </a:xfrm>
            <a:custGeom>
              <a:avLst/>
              <a:gdLst>
                <a:gd name="T0" fmla="*/ 117475 w 46"/>
                <a:gd name="T1" fmla="*/ 44450 h 49"/>
                <a:gd name="T2" fmla="*/ 76200 w 46"/>
                <a:gd name="T3" fmla="*/ 22225 h 49"/>
                <a:gd name="T4" fmla="*/ 22225 w 46"/>
                <a:gd name="T5" fmla="*/ 76200 h 49"/>
                <a:gd name="T6" fmla="*/ 76200 w 46"/>
                <a:gd name="T7" fmla="*/ 130175 h 49"/>
                <a:gd name="T8" fmla="*/ 120650 w 46"/>
                <a:gd name="T9" fmla="*/ 104775 h 49"/>
                <a:gd name="T10" fmla="*/ 146050 w 46"/>
                <a:gd name="T11" fmla="*/ 111125 h 49"/>
                <a:gd name="T12" fmla="*/ 76200 w 46"/>
                <a:gd name="T13" fmla="*/ 155575 h 49"/>
                <a:gd name="T14" fmla="*/ 0 w 46"/>
                <a:gd name="T15" fmla="*/ 76200 h 49"/>
                <a:gd name="T16" fmla="*/ 76200 w 46"/>
                <a:gd name="T17" fmla="*/ 0 h 49"/>
                <a:gd name="T18" fmla="*/ 142875 w 46"/>
                <a:gd name="T19" fmla="*/ 38100 h 49"/>
                <a:gd name="T20" fmla="*/ 117475 w 46"/>
                <a:gd name="T21" fmla="*/ 44450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6" name="Freeform 66"/>
            <p:cNvSpPr>
              <a:spLocks/>
            </p:cNvSpPr>
            <p:nvPr/>
          </p:nvSpPr>
          <p:spPr bwMode="auto">
            <a:xfrm>
              <a:off x="-9817100" y="3448050"/>
              <a:ext cx="120650" cy="149225"/>
            </a:xfrm>
            <a:custGeom>
              <a:avLst/>
              <a:gdLst>
                <a:gd name="T0" fmla="*/ 120650 w 76"/>
                <a:gd name="T1" fmla="*/ 0 h 94"/>
                <a:gd name="T2" fmla="*/ 120650 w 76"/>
                <a:gd name="T3" fmla="*/ 22225 h 94"/>
                <a:gd name="T4" fmla="*/ 73025 w 76"/>
                <a:gd name="T5" fmla="*/ 22225 h 94"/>
                <a:gd name="T6" fmla="*/ 73025 w 76"/>
                <a:gd name="T7" fmla="*/ 149225 h 94"/>
                <a:gd name="T8" fmla="*/ 47625 w 76"/>
                <a:gd name="T9" fmla="*/ 149225 h 94"/>
                <a:gd name="T10" fmla="*/ 47625 w 76"/>
                <a:gd name="T11" fmla="*/ 22225 h 94"/>
                <a:gd name="T12" fmla="*/ 0 w 76"/>
                <a:gd name="T13" fmla="*/ 22225 h 94"/>
                <a:gd name="T14" fmla="*/ 0 w 76"/>
                <a:gd name="T15" fmla="*/ 0 h 94"/>
                <a:gd name="T16" fmla="*/ 120650 w 76"/>
                <a:gd name="T17" fmla="*/ 0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7" name="Freeform 67"/>
            <p:cNvSpPr>
              <a:spLocks/>
            </p:cNvSpPr>
            <p:nvPr/>
          </p:nvSpPr>
          <p:spPr bwMode="auto">
            <a:xfrm>
              <a:off x="-11068050" y="2797175"/>
              <a:ext cx="60325" cy="88900"/>
            </a:xfrm>
            <a:custGeom>
              <a:avLst/>
              <a:gdLst>
                <a:gd name="T0" fmla="*/ 53975 w 19"/>
                <a:gd name="T1" fmla="*/ 41275 h 28"/>
                <a:gd name="T2" fmla="*/ 15875 w 19"/>
                <a:gd name="T3" fmla="*/ 28575 h 28"/>
                <a:gd name="T4" fmla="*/ 25400 w 19"/>
                <a:gd name="T5" fmla="*/ 79375 h 28"/>
                <a:gd name="T6" fmla="*/ 41275 w 19"/>
                <a:gd name="T7" fmla="*/ 82550 h 28"/>
                <a:gd name="T8" fmla="*/ 44450 w 19"/>
                <a:gd name="T9" fmla="*/ 66675 h 28"/>
                <a:gd name="T10" fmla="*/ 53975 w 19"/>
                <a:gd name="T11" fmla="*/ 41275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8" name="Freeform 68"/>
            <p:cNvSpPr>
              <a:spLocks/>
            </p:cNvSpPr>
            <p:nvPr/>
          </p:nvSpPr>
          <p:spPr bwMode="auto">
            <a:xfrm>
              <a:off x="-9150350" y="2781300"/>
              <a:ext cx="60325" cy="85725"/>
            </a:xfrm>
            <a:custGeom>
              <a:avLst/>
              <a:gdLst>
                <a:gd name="T0" fmla="*/ 50800 w 19"/>
                <a:gd name="T1" fmla="*/ 38100 h 27"/>
                <a:gd name="T2" fmla="*/ 12700 w 19"/>
                <a:gd name="T3" fmla="*/ 25400 h 27"/>
                <a:gd name="T4" fmla="*/ 25400 w 19"/>
                <a:gd name="T5" fmla="*/ 76200 h 27"/>
                <a:gd name="T6" fmla="*/ 38100 w 19"/>
                <a:gd name="T7" fmla="*/ 82550 h 27"/>
                <a:gd name="T8" fmla="*/ 44450 w 19"/>
                <a:gd name="T9" fmla="*/ 66675 h 27"/>
                <a:gd name="T10" fmla="*/ 50800 w 19"/>
                <a:gd name="T11" fmla="*/ 38100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9" name="Freeform 69"/>
            <p:cNvSpPr>
              <a:spLocks noEditPoints="1"/>
            </p:cNvSpPr>
            <p:nvPr/>
          </p:nvSpPr>
          <p:spPr bwMode="auto">
            <a:xfrm>
              <a:off x="-13395325" y="2765425"/>
              <a:ext cx="1362075" cy="650875"/>
            </a:xfrm>
            <a:custGeom>
              <a:avLst/>
              <a:gdLst>
                <a:gd name="T0" fmla="*/ 1289050 w 429"/>
                <a:gd name="T1" fmla="*/ 457200 h 205"/>
                <a:gd name="T2" fmla="*/ 1196975 w 429"/>
                <a:gd name="T3" fmla="*/ 301625 h 205"/>
                <a:gd name="T4" fmla="*/ 1362075 w 429"/>
                <a:gd name="T5" fmla="*/ 63500 h 205"/>
                <a:gd name="T6" fmla="*/ 1260475 w 429"/>
                <a:gd name="T7" fmla="*/ 98425 h 205"/>
                <a:gd name="T8" fmla="*/ 1168400 w 429"/>
                <a:gd name="T9" fmla="*/ 295275 h 205"/>
                <a:gd name="T10" fmla="*/ 873125 w 429"/>
                <a:gd name="T11" fmla="*/ 476250 h 205"/>
                <a:gd name="T12" fmla="*/ 746125 w 429"/>
                <a:gd name="T13" fmla="*/ 425450 h 205"/>
                <a:gd name="T14" fmla="*/ 803275 w 429"/>
                <a:gd name="T15" fmla="*/ 387350 h 205"/>
                <a:gd name="T16" fmla="*/ 822325 w 429"/>
                <a:gd name="T17" fmla="*/ 333375 h 205"/>
                <a:gd name="T18" fmla="*/ 723900 w 429"/>
                <a:gd name="T19" fmla="*/ 390525 h 205"/>
                <a:gd name="T20" fmla="*/ 723900 w 429"/>
                <a:gd name="T21" fmla="*/ 412750 h 205"/>
                <a:gd name="T22" fmla="*/ 581025 w 429"/>
                <a:gd name="T23" fmla="*/ 454025 h 205"/>
                <a:gd name="T24" fmla="*/ 250825 w 429"/>
                <a:gd name="T25" fmla="*/ 323850 h 205"/>
                <a:gd name="T26" fmla="*/ 419100 w 429"/>
                <a:gd name="T27" fmla="*/ 149225 h 205"/>
                <a:gd name="T28" fmla="*/ 384175 w 429"/>
                <a:gd name="T29" fmla="*/ 92075 h 205"/>
                <a:gd name="T30" fmla="*/ 53975 w 429"/>
                <a:gd name="T31" fmla="*/ 454025 h 205"/>
                <a:gd name="T32" fmla="*/ 73025 w 429"/>
                <a:gd name="T33" fmla="*/ 628650 h 205"/>
                <a:gd name="T34" fmla="*/ 203200 w 429"/>
                <a:gd name="T35" fmla="*/ 371475 h 205"/>
                <a:gd name="T36" fmla="*/ 219075 w 429"/>
                <a:gd name="T37" fmla="*/ 342900 h 205"/>
                <a:gd name="T38" fmla="*/ 314325 w 429"/>
                <a:gd name="T39" fmla="*/ 412750 h 205"/>
                <a:gd name="T40" fmla="*/ 720725 w 429"/>
                <a:gd name="T41" fmla="*/ 438150 h 205"/>
                <a:gd name="T42" fmla="*/ 974725 w 429"/>
                <a:gd name="T43" fmla="*/ 460375 h 205"/>
                <a:gd name="T44" fmla="*/ 1168400 w 429"/>
                <a:gd name="T45" fmla="*/ 323850 h 205"/>
                <a:gd name="T46" fmla="*/ 1203325 w 429"/>
                <a:gd name="T47" fmla="*/ 431800 h 205"/>
                <a:gd name="T48" fmla="*/ 1282700 w 429"/>
                <a:gd name="T49" fmla="*/ 476250 h 205"/>
                <a:gd name="T50" fmla="*/ 1289050 w 429"/>
                <a:gd name="T51" fmla="*/ 457200 h 205"/>
                <a:gd name="T52" fmla="*/ 1206500 w 429"/>
                <a:gd name="T53" fmla="*/ 241300 h 205"/>
                <a:gd name="T54" fmla="*/ 1323975 w 429"/>
                <a:gd name="T55" fmla="*/ 73025 h 205"/>
                <a:gd name="T56" fmla="*/ 1301750 w 429"/>
                <a:gd name="T57" fmla="*/ 149225 h 205"/>
                <a:gd name="T58" fmla="*/ 1200150 w 429"/>
                <a:gd name="T59" fmla="*/ 266700 h 205"/>
                <a:gd name="T60" fmla="*/ 1206500 w 429"/>
                <a:gd name="T61" fmla="*/ 241300 h 205"/>
                <a:gd name="T62" fmla="*/ 752475 w 429"/>
                <a:gd name="T63" fmla="*/ 390525 h 205"/>
                <a:gd name="T64" fmla="*/ 803275 w 429"/>
                <a:gd name="T65" fmla="*/ 352425 h 205"/>
                <a:gd name="T66" fmla="*/ 749300 w 429"/>
                <a:gd name="T67" fmla="*/ 396875 h 205"/>
                <a:gd name="T68" fmla="*/ 752475 w 429"/>
                <a:gd name="T69" fmla="*/ 390525 h 205"/>
                <a:gd name="T70" fmla="*/ 219075 w 429"/>
                <a:gd name="T71" fmla="*/ 301625 h 205"/>
                <a:gd name="T72" fmla="*/ 190500 w 429"/>
                <a:gd name="T73" fmla="*/ 279400 h 205"/>
                <a:gd name="T74" fmla="*/ 184150 w 429"/>
                <a:gd name="T75" fmla="*/ 307975 h 205"/>
                <a:gd name="T76" fmla="*/ 180975 w 429"/>
                <a:gd name="T77" fmla="*/ 355600 h 205"/>
                <a:gd name="T78" fmla="*/ 180975 w 429"/>
                <a:gd name="T79" fmla="*/ 355600 h 205"/>
                <a:gd name="T80" fmla="*/ 98425 w 429"/>
                <a:gd name="T81" fmla="*/ 574675 h 205"/>
                <a:gd name="T82" fmla="*/ 69850 w 429"/>
                <a:gd name="T83" fmla="*/ 593725 h 205"/>
                <a:gd name="T84" fmla="*/ 79375 w 429"/>
                <a:gd name="T85" fmla="*/ 473075 h 205"/>
                <a:gd name="T86" fmla="*/ 349250 w 429"/>
                <a:gd name="T87" fmla="*/ 127000 h 205"/>
                <a:gd name="T88" fmla="*/ 387350 w 429"/>
                <a:gd name="T89" fmla="*/ 155575 h 205"/>
                <a:gd name="T90" fmla="*/ 219075 w 429"/>
                <a:gd name="T91" fmla="*/ 301625 h 20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70" name="Freeform 70"/>
            <p:cNvSpPr>
              <a:spLocks noEditPoints="1"/>
            </p:cNvSpPr>
            <p:nvPr/>
          </p:nvSpPr>
          <p:spPr bwMode="auto">
            <a:xfrm>
              <a:off x="-12077700" y="2813050"/>
              <a:ext cx="1863725" cy="542925"/>
            </a:xfrm>
            <a:custGeom>
              <a:avLst/>
              <a:gdLst>
                <a:gd name="T0" fmla="*/ 1644650 w 587"/>
                <a:gd name="T1" fmla="*/ 219075 h 171"/>
                <a:gd name="T2" fmla="*/ 1622425 w 587"/>
                <a:gd name="T3" fmla="*/ 196850 h 171"/>
                <a:gd name="T4" fmla="*/ 1371600 w 587"/>
                <a:gd name="T5" fmla="*/ 149225 h 171"/>
                <a:gd name="T6" fmla="*/ 1292225 w 587"/>
                <a:gd name="T7" fmla="*/ 142875 h 171"/>
                <a:gd name="T8" fmla="*/ 1254125 w 587"/>
                <a:gd name="T9" fmla="*/ 165100 h 171"/>
                <a:gd name="T10" fmla="*/ 1292225 w 587"/>
                <a:gd name="T11" fmla="*/ 180975 h 171"/>
                <a:gd name="T12" fmla="*/ 1400175 w 587"/>
                <a:gd name="T13" fmla="*/ 225425 h 171"/>
                <a:gd name="T14" fmla="*/ 1292225 w 587"/>
                <a:gd name="T15" fmla="*/ 282575 h 171"/>
                <a:gd name="T16" fmla="*/ 1206500 w 587"/>
                <a:gd name="T17" fmla="*/ 250825 h 171"/>
                <a:gd name="T18" fmla="*/ 1209675 w 587"/>
                <a:gd name="T19" fmla="*/ 219075 h 171"/>
                <a:gd name="T20" fmla="*/ 1196975 w 587"/>
                <a:gd name="T21" fmla="*/ 200025 h 171"/>
                <a:gd name="T22" fmla="*/ 1174750 w 587"/>
                <a:gd name="T23" fmla="*/ 212725 h 171"/>
                <a:gd name="T24" fmla="*/ 942975 w 587"/>
                <a:gd name="T25" fmla="*/ 282575 h 171"/>
                <a:gd name="T26" fmla="*/ 917575 w 587"/>
                <a:gd name="T27" fmla="*/ 193675 h 171"/>
                <a:gd name="T28" fmla="*/ 920750 w 587"/>
                <a:gd name="T29" fmla="*/ 146050 h 171"/>
                <a:gd name="T30" fmla="*/ 904875 w 587"/>
                <a:gd name="T31" fmla="*/ 168275 h 171"/>
                <a:gd name="T32" fmla="*/ 638175 w 587"/>
                <a:gd name="T33" fmla="*/ 339725 h 171"/>
                <a:gd name="T34" fmla="*/ 631825 w 587"/>
                <a:gd name="T35" fmla="*/ 209550 h 171"/>
                <a:gd name="T36" fmla="*/ 736600 w 587"/>
                <a:gd name="T37" fmla="*/ 98425 h 171"/>
                <a:gd name="T38" fmla="*/ 885825 w 587"/>
                <a:gd name="T39" fmla="*/ 19050 h 171"/>
                <a:gd name="T40" fmla="*/ 892175 w 587"/>
                <a:gd name="T41" fmla="*/ 6350 h 171"/>
                <a:gd name="T42" fmla="*/ 892175 w 587"/>
                <a:gd name="T43" fmla="*/ 6350 h 171"/>
                <a:gd name="T44" fmla="*/ 863600 w 587"/>
                <a:gd name="T45" fmla="*/ 6350 h 171"/>
                <a:gd name="T46" fmla="*/ 739775 w 587"/>
                <a:gd name="T47" fmla="*/ 66675 h 171"/>
                <a:gd name="T48" fmla="*/ 720725 w 587"/>
                <a:gd name="T49" fmla="*/ 28575 h 171"/>
                <a:gd name="T50" fmla="*/ 619125 w 587"/>
                <a:gd name="T51" fmla="*/ 174625 h 171"/>
                <a:gd name="T52" fmla="*/ 317500 w 587"/>
                <a:gd name="T53" fmla="*/ 368300 h 171"/>
                <a:gd name="T54" fmla="*/ 279400 w 587"/>
                <a:gd name="T55" fmla="*/ 263525 h 171"/>
                <a:gd name="T56" fmla="*/ 263525 w 587"/>
                <a:gd name="T57" fmla="*/ 250825 h 171"/>
                <a:gd name="T58" fmla="*/ 231775 w 587"/>
                <a:gd name="T59" fmla="*/ 273050 h 171"/>
                <a:gd name="T60" fmla="*/ 184150 w 587"/>
                <a:gd name="T61" fmla="*/ 320675 h 171"/>
                <a:gd name="T62" fmla="*/ 196850 w 587"/>
                <a:gd name="T63" fmla="*/ 206375 h 171"/>
                <a:gd name="T64" fmla="*/ 53975 w 587"/>
                <a:gd name="T65" fmla="*/ 276225 h 171"/>
                <a:gd name="T66" fmla="*/ 44450 w 587"/>
                <a:gd name="T67" fmla="*/ 390525 h 171"/>
                <a:gd name="T68" fmla="*/ 250825 w 587"/>
                <a:gd name="T69" fmla="*/ 288925 h 171"/>
                <a:gd name="T70" fmla="*/ 257175 w 587"/>
                <a:gd name="T71" fmla="*/ 285750 h 171"/>
                <a:gd name="T72" fmla="*/ 377825 w 587"/>
                <a:gd name="T73" fmla="*/ 387350 h 171"/>
                <a:gd name="T74" fmla="*/ 584200 w 587"/>
                <a:gd name="T75" fmla="*/ 244475 h 171"/>
                <a:gd name="T76" fmla="*/ 879475 w 587"/>
                <a:gd name="T77" fmla="*/ 228600 h 171"/>
                <a:gd name="T78" fmla="*/ 1054100 w 587"/>
                <a:gd name="T79" fmla="*/ 307975 h 171"/>
                <a:gd name="T80" fmla="*/ 1177925 w 587"/>
                <a:gd name="T81" fmla="*/ 247650 h 171"/>
                <a:gd name="T82" fmla="*/ 1308100 w 587"/>
                <a:gd name="T83" fmla="*/ 314325 h 171"/>
                <a:gd name="T84" fmla="*/ 1416050 w 587"/>
                <a:gd name="T85" fmla="*/ 254000 h 171"/>
                <a:gd name="T86" fmla="*/ 1387475 w 587"/>
                <a:gd name="T87" fmla="*/ 177800 h 171"/>
                <a:gd name="T88" fmla="*/ 1606550 w 587"/>
                <a:gd name="T89" fmla="*/ 244475 h 171"/>
                <a:gd name="T90" fmla="*/ 1593850 w 587"/>
                <a:gd name="T91" fmla="*/ 311150 h 171"/>
                <a:gd name="T92" fmla="*/ 1647825 w 587"/>
                <a:gd name="T93" fmla="*/ 244475 h 171"/>
                <a:gd name="T94" fmla="*/ 1790700 w 587"/>
                <a:gd name="T95" fmla="*/ 187325 h 171"/>
                <a:gd name="T96" fmla="*/ 1778000 w 587"/>
                <a:gd name="T97" fmla="*/ 266700 h 171"/>
                <a:gd name="T98" fmla="*/ 1765300 w 587"/>
                <a:gd name="T99" fmla="*/ 311150 h 171"/>
                <a:gd name="T100" fmla="*/ 1819275 w 587"/>
                <a:gd name="T101" fmla="*/ 161925 h 171"/>
                <a:gd name="T102" fmla="*/ 1644650 w 587"/>
                <a:gd name="T103" fmla="*/ 219075 h 171"/>
                <a:gd name="T104" fmla="*/ 63500 w 587"/>
                <a:gd name="T105" fmla="*/ 333375 h 171"/>
                <a:gd name="T106" fmla="*/ 142875 w 587"/>
                <a:gd name="T107" fmla="*/ 231775 h 171"/>
                <a:gd name="T108" fmla="*/ 155575 w 587"/>
                <a:gd name="T109" fmla="*/ 333375 h 171"/>
                <a:gd name="T110" fmla="*/ 63500 w 587"/>
                <a:gd name="T111" fmla="*/ 333375 h 17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71" name="Freeform 71"/>
            <p:cNvSpPr>
              <a:spLocks noEditPoints="1"/>
            </p:cNvSpPr>
            <p:nvPr/>
          </p:nvSpPr>
          <p:spPr bwMode="auto">
            <a:xfrm>
              <a:off x="-10220325" y="2641600"/>
              <a:ext cx="1736725" cy="1060450"/>
            </a:xfrm>
            <a:custGeom>
              <a:avLst/>
              <a:gdLst>
                <a:gd name="T0" fmla="*/ 1682750 w 547"/>
                <a:gd name="T1" fmla="*/ 304800 h 334"/>
                <a:gd name="T2" fmla="*/ 1381125 w 547"/>
                <a:gd name="T3" fmla="*/ 269875 h 334"/>
                <a:gd name="T4" fmla="*/ 1349375 w 547"/>
                <a:gd name="T5" fmla="*/ 279400 h 334"/>
                <a:gd name="T6" fmla="*/ 1139825 w 547"/>
                <a:gd name="T7" fmla="*/ 384175 h 334"/>
                <a:gd name="T8" fmla="*/ 1057275 w 547"/>
                <a:gd name="T9" fmla="*/ 323850 h 334"/>
                <a:gd name="T10" fmla="*/ 1028700 w 547"/>
                <a:gd name="T11" fmla="*/ 314325 h 334"/>
                <a:gd name="T12" fmla="*/ 946150 w 547"/>
                <a:gd name="T13" fmla="*/ 374650 h 334"/>
                <a:gd name="T14" fmla="*/ 777875 w 547"/>
                <a:gd name="T15" fmla="*/ 358775 h 334"/>
                <a:gd name="T16" fmla="*/ 752475 w 547"/>
                <a:gd name="T17" fmla="*/ 298450 h 334"/>
                <a:gd name="T18" fmla="*/ 619125 w 547"/>
                <a:gd name="T19" fmla="*/ 381000 h 334"/>
                <a:gd name="T20" fmla="*/ 581025 w 547"/>
                <a:gd name="T21" fmla="*/ 428625 h 334"/>
                <a:gd name="T22" fmla="*/ 692150 w 547"/>
                <a:gd name="T23" fmla="*/ 215900 h 334"/>
                <a:gd name="T24" fmla="*/ 739775 w 547"/>
                <a:gd name="T25" fmla="*/ 38100 h 334"/>
                <a:gd name="T26" fmla="*/ 708025 w 547"/>
                <a:gd name="T27" fmla="*/ 50800 h 334"/>
                <a:gd name="T28" fmla="*/ 679450 w 547"/>
                <a:gd name="T29" fmla="*/ 146050 h 334"/>
                <a:gd name="T30" fmla="*/ 615950 w 547"/>
                <a:gd name="T31" fmla="*/ 273050 h 334"/>
                <a:gd name="T32" fmla="*/ 307975 w 547"/>
                <a:gd name="T33" fmla="*/ 393700 h 334"/>
                <a:gd name="T34" fmla="*/ 314325 w 547"/>
                <a:gd name="T35" fmla="*/ 304800 h 334"/>
                <a:gd name="T36" fmla="*/ 231775 w 547"/>
                <a:gd name="T37" fmla="*/ 228600 h 334"/>
                <a:gd name="T38" fmla="*/ 31750 w 547"/>
                <a:gd name="T39" fmla="*/ 409575 h 334"/>
                <a:gd name="T40" fmla="*/ 47625 w 547"/>
                <a:gd name="T41" fmla="*/ 482600 h 334"/>
                <a:gd name="T42" fmla="*/ 53975 w 547"/>
                <a:gd name="T43" fmla="*/ 457200 h 334"/>
                <a:gd name="T44" fmla="*/ 107950 w 547"/>
                <a:gd name="T45" fmla="*/ 349250 h 334"/>
                <a:gd name="T46" fmla="*/ 257175 w 547"/>
                <a:gd name="T47" fmla="*/ 263525 h 334"/>
                <a:gd name="T48" fmla="*/ 279400 w 547"/>
                <a:gd name="T49" fmla="*/ 361950 h 334"/>
                <a:gd name="T50" fmla="*/ 276225 w 547"/>
                <a:gd name="T51" fmla="*/ 393700 h 334"/>
                <a:gd name="T52" fmla="*/ 238125 w 547"/>
                <a:gd name="T53" fmla="*/ 384175 h 334"/>
                <a:gd name="T54" fmla="*/ 212725 w 547"/>
                <a:gd name="T55" fmla="*/ 371475 h 334"/>
                <a:gd name="T56" fmla="*/ 206375 w 547"/>
                <a:gd name="T57" fmla="*/ 476250 h 334"/>
                <a:gd name="T58" fmla="*/ 282575 w 547"/>
                <a:gd name="T59" fmla="*/ 463550 h 334"/>
                <a:gd name="T60" fmla="*/ 298450 w 547"/>
                <a:gd name="T61" fmla="*/ 428625 h 334"/>
                <a:gd name="T62" fmla="*/ 590550 w 547"/>
                <a:gd name="T63" fmla="*/ 327025 h 334"/>
                <a:gd name="T64" fmla="*/ 561975 w 547"/>
                <a:gd name="T65" fmla="*/ 400050 h 334"/>
                <a:gd name="T66" fmla="*/ 527050 w 547"/>
                <a:gd name="T67" fmla="*/ 488950 h 334"/>
                <a:gd name="T68" fmla="*/ 571500 w 547"/>
                <a:gd name="T69" fmla="*/ 473075 h 334"/>
                <a:gd name="T70" fmla="*/ 730250 w 547"/>
                <a:gd name="T71" fmla="*/ 317500 h 334"/>
                <a:gd name="T72" fmla="*/ 739775 w 547"/>
                <a:gd name="T73" fmla="*/ 346075 h 334"/>
                <a:gd name="T74" fmla="*/ 1019175 w 547"/>
                <a:gd name="T75" fmla="*/ 352425 h 334"/>
                <a:gd name="T76" fmla="*/ 1247775 w 547"/>
                <a:gd name="T77" fmla="*/ 371475 h 334"/>
                <a:gd name="T78" fmla="*/ 1025525 w 547"/>
                <a:gd name="T79" fmla="*/ 904875 h 334"/>
                <a:gd name="T80" fmla="*/ 1057275 w 547"/>
                <a:gd name="T81" fmla="*/ 1019175 h 334"/>
                <a:gd name="T82" fmla="*/ 1241425 w 547"/>
                <a:gd name="T83" fmla="*/ 746125 h 334"/>
                <a:gd name="T84" fmla="*/ 1346200 w 547"/>
                <a:gd name="T85" fmla="*/ 384175 h 334"/>
                <a:gd name="T86" fmla="*/ 1371600 w 547"/>
                <a:gd name="T87" fmla="*/ 317500 h 334"/>
                <a:gd name="T88" fmla="*/ 1381125 w 547"/>
                <a:gd name="T89" fmla="*/ 304800 h 334"/>
                <a:gd name="T90" fmla="*/ 1390650 w 547"/>
                <a:gd name="T91" fmla="*/ 298450 h 334"/>
                <a:gd name="T92" fmla="*/ 1619250 w 547"/>
                <a:gd name="T93" fmla="*/ 292100 h 334"/>
                <a:gd name="T94" fmla="*/ 1663700 w 547"/>
                <a:gd name="T95" fmla="*/ 425450 h 334"/>
                <a:gd name="T96" fmla="*/ 1463675 w 547"/>
                <a:gd name="T97" fmla="*/ 473075 h 334"/>
                <a:gd name="T98" fmla="*/ 1422400 w 547"/>
                <a:gd name="T99" fmla="*/ 463550 h 334"/>
                <a:gd name="T100" fmla="*/ 1568450 w 547"/>
                <a:gd name="T101" fmla="*/ 508000 h 334"/>
                <a:gd name="T102" fmla="*/ 1695450 w 547"/>
                <a:gd name="T103" fmla="*/ 434975 h 334"/>
                <a:gd name="T104" fmla="*/ 1682750 w 547"/>
                <a:gd name="T105" fmla="*/ 304800 h 334"/>
                <a:gd name="T106" fmla="*/ 234950 w 547"/>
                <a:gd name="T107" fmla="*/ 460375 h 334"/>
                <a:gd name="T108" fmla="*/ 215900 w 547"/>
                <a:gd name="T109" fmla="*/ 412750 h 334"/>
                <a:gd name="T110" fmla="*/ 269875 w 547"/>
                <a:gd name="T111" fmla="*/ 428625 h 334"/>
                <a:gd name="T112" fmla="*/ 234950 w 547"/>
                <a:gd name="T113" fmla="*/ 460375 h 334"/>
                <a:gd name="T114" fmla="*/ 1184275 w 547"/>
                <a:gd name="T115" fmla="*/ 822325 h 334"/>
                <a:gd name="T116" fmla="*/ 1095375 w 547"/>
                <a:gd name="T117" fmla="*/ 984250 h 334"/>
                <a:gd name="T118" fmla="*/ 1089025 w 547"/>
                <a:gd name="T119" fmla="*/ 742950 h 334"/>
                <a:gd name="T120" fmla="*/ 1323975 w 547"/>
                <a:gd name="T121" fmla="*/ 346075 h 334"/>
                <a:gd name="T122" fmla="*/ 1184275 w 547"/>
                <a:gd name="T123" fmla="*/ 822325 h 33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72" name="Freeform 72"/>
            <p:cNvSpPr>
              <a:spLocks/>
            </p:cNvSpPr>
            <p:nvPr/>
          </p:nvSpPr>
          <p:spPr bwMode="auto">
            <a:xfrm>
              <a:off x="-12884150" y="3209925"/>
              <a:ext cx="3708400" cy="165100"/>
            </a:xfrm>
            <a:custGeom>
              <a:avLst/>
              <a:gdLst>
                <a:gd name="T0" fmla="*/ 0 w 1168"/>
                <a:gd name="T1" fmla="*/ 146050 h 52"/>
                <a:gd name="T2" fmla="*/ 1927225 w 1168"/>
                <a:gd name="T3" fmla="*/ 44450 h 52"/>
                <a:gd name="T4" fmla="*/ 3708400 w 1168"/>
                <a:gd name="T5" fmla="*/ 101600 h 52"/>
                <a:gd name="T6" fmla="*/ 3695700 w 1168"/>
                <a:gd name="T7" fmla="*/ 127000 h 52"/>
                <a:gd name="T8" fmla="*/ 2400300 w 1168"/>
                <a:gd name="T9" fmla="*/ 57150 h 52"/>
                <a:gd name="T10" fmla="*/ 38100 w 1168"/>
                <a:gd name="T11" fmla="*/ 165100 h 52"/>
                <a:gd name="T12" fmla="*/ 0 w 1168"/>
                <a:gd name="T13" fmla="*/ 146050 h 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73" name="Freeform 73"/>
            <p:cNvSpPr>
              <a:spLocks/>
            </p:cNvSpPr>
            <p:nvPr/>
          </p:nvSpPr>
          <p:spPr bwMode="auto">
            <a:xfrm>
              <a:off x="-8616950" y="2724150"/>
              <a:ext cx="76200" cy="92075"/>
            </a:xfrm>
            <a:custGeom>
              <a:avLst/>
              <a:gdLst>
                <a:gd name="T0" fmla="*/ 76200 w 48"/>
                <a:gd name="T1" fmla="*/ 0 h 58"/>
                <a:gd name="T2" fmla="*/ 76200 w 48"/>
                <a:gd name="T3" fmla="*/ 12700 h 58"/>
                <a:gd name="T4" fmla="*/ 44450 w 48"/>
                <a:gd name="T5" fmla="*/ 12700 h 58"/>
                <a:gd name="T6" fmla="*/ 44450 w 48"/>
                <a:gd name="T7" fmla="*/ 92075 h 58"/>
                <a:gd name="T8" fmla="*/ 31750 w 48"/>
                <a:gd name="T9" fmla="*/ 92075 h 58"/>
                <a:gd name="T10" fmla="*/ 31750 w 48"/>
                <a:gd name="T11" fmla="*/ 12700 h 58"/>
                <a:gd name="T12" fmla="*/ 0 w 48"/>
                <a:gd name="T13" fmla="*/ 12700 h 58"/>
                <a:gd name="T14" fmla="*/ 0 w 48"/>
                <a:gd name="T15" fmla="*/ 0 h 58"/>
                <a:gd name="T16" fmla="*/ 76200 w 48"/>
                <a:gd name="T17" fmla="*/ 0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74" name="Freeform 74"/>
            <p:cNvSpPr>
              <a:spLocks/>
            </p:cNvSpPr>
            <p:nvPr/>
          </p:nvSpPr>
          <p:spPr bwMode="auto">
            <a:xfrm>
              <a:off x="-8531225" y="2724150"/>
              <a:ext cx="88900" cy="92075"/>
            </a:xfrm>
            <a:custGeom>
              <a:avLst/>
              <a:gdLst>
                <a:gd name="T0" fmla="*/ 88900 w 28"/>
                <a:gd name="T1" fmla="*/ 0 h 29"/>
                <a:gd name="T2" fmla="*/ 88900 w 28"/>
                <a:gd name="T3" fmla="*/ 92075 h 29"/>
                <a:gd name="T4" fmla="*/ 76200 w 28"/>
                <a:gd name="T5" fmla="*/ 92075 h 29"/>
                <a:gd name="T6" fmla="*/ 76200 w 28"/>
                <a:gd name="T7" fmla="*/ 57150 h 29"/>
                <a:gd name="T8" fmla="*/ 76200 w 28"/>
                <a:gd name="T9" fmla="*/ 22225 h 29"/>
                <a:gd name="T10" fmla="*/ 76200 w 28"/>
                <a:gd name="T11" fmla="*/ 22225 h 29"/>
                <a:gd name="T12" fmla="*/ 66675 w 28"/>
                <a:gd name="T13" fmla="*/ 38100 h 29"/>
                <a:gd name="T14" fmla="*/ 50800 w 28"/>
                <a:gd name="T15" fmla="*/ 69850 h 29"/>
                <a:gd name="T16" fmla="*/ 41275 w 28"/>
                <a:gd name="T17" fmla="*/ 69850 h 29"/>
                <a:gd name="T18" fmla="*/ 22225 w 28"/>
                <a:gd name="T19" fmla="*/ 38100 h 29"/>
                <a:gd name="T20" fmla="*/ 15875 w 28"/>
                <a:gd name="T21" fmla="*/ 22225 h 29"/>
                <a:gd name="T22" fmla="*/ 15875 w 28"/>
                <a:gd name="T23" fmla="*/ 22225 h 29"/>
                <a:gd name="T24" fmla="*/ 15875 w 28"/>
                <a:gd name="T25" fmla="*/ 57150 h 29"/>
                <a:gd name="T26" fmla="*/ 15875 w 28"/>
                <a:gd name="T27" fmla="*/ 92075 h 29"/>
                <a:gd name="T28" fmla="*/ 0 w 28"/>
                <a:gd name="T29" fmla="*/ 92075 h 29"/>
                <a:gd name="T30" fmla="*/ 0 w 28"/>
                <a:gd name="T31" fmla="*/ 0 h 29"/>
                <a:gd name="T32" fmla="*/ 15875 w 28"/>
                <a:gd name="T33" fmla="*/ 0 h 29"/>
                <a:gd name="T34" fmla="*/ 34925 w 28"/>
                <a:gd name="T35" fmla="*/ 34925 h 29"/>
                <a:gd name="T36" fmla="*/ 44450 w 28"/>
                <a:gd name="T37" fmla="*/ 50800 h 29"/>
                <a:gd name="T38" fmla="*/ 44450 w 28"/>
                <a:gd name="T39" fmla="*/ 50800 h 29"/>
                <a:gd name="T40" fmla="*/ 53975 w 28"/>
                <a:gd name="T41" fmla="*/ 34925 h 29"/>
                <a:gd name="T42" fmla="*/ 76200 w 28"/>
                <a:gd name="T43" fmla="*/ 0 h 29"/>
                <a:gd name="T44" fmla="*/ 88900 w 28"/>
                <a:gd name="T45" fmla="*/ 0 h 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7732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lication Ic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vinothkumar.m\Desktop\Current Template\VCA Apps Template\identity Slid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"/>
          <a:stretch/>
        </p:blipFill>
        <p:spPr bwMode="auto">
          <a:xfrm>
            <a:off x="0" y="0"/>
            <a:ext cx="121920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573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artArt Placeholder 5"/>
          <p:cNvSpPr>
            <a:spLocks noGrp="1"/>
          </p:cNvSpPr>
          <p:nvPr>
            <p:ph type="dgm" sz="quarter" idx="10"/>
          </p:nvPr>
        </p:nvSpPr>
        <p:spPr>
          <a:xfrm>
            <a:off x="304801" y="1236666"/>
            <a:ext cx="10955867" cy="48148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icon to add SmartArt graphic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47767" y="6495253"/>
            <a:ext cx="2844800" cy="365125"/>
          </a:xfrm>
          <a:prstGeom prst="rect">
            <a:avLst/>
          </a:prstGeom>
        </p:spPr>
        <p:txBody>
          <a:bodyPr/>
          <a:lstStyle/>
          <a:p>
            <a:fld id="{66E2BEF5-46B5-49C9-883C-73F7781FE1C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10570464" cy="69215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782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11" y="2895602"/>
            <a:ext cx="7518399" cy="1362076"/>
          </a:xfrm>
        </p:spPr>
        <p:txBody>
          <a:bodyPr lIns="365760" rIns="365760" anchor="ctr" anchorCtr="0">
            <a:normAutofit/>
          </a:bodyPr>
          <a:lstStyle>
            <a:lvl1pPr algn="l">
              <a:defRPr sz="2880" b="0" cap="none" baseline="0"/>
            </a:lvl1pPr>
          </a:lstStyle>
          <a:p>
            <a:r>
              <a:rPr lang="en-US" dirty="0" smtClean="0"/>
              <a:t>Subsection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AAB92D4F-84AE-4592-AC5F-8F14D4869C89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>
            <a:off x="1016000" y="28956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67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2D4F-84AE-4592-AC5F-8F14D4869C89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BEF5-46B5-49C9-883C-73F7781FE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8872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0" y="3810001"/>
            <a:ext cx="10363200" cy="1143000"/>
          </a:xfrm>
        </p:spPr>
        <p:txBody>
          <a:bodyPr/>
          <a:lstStyle>
            <a:lvl1pPr>
              <a:lnSpc>
                <a:spcPct val="125000"/>
              </a:lnSpc>
              <a:defRPr sz="3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32367" y="5562600"/>
            <a:ext cx="8534400" cy="838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27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73600" y="6553201"/>
            <a:ext cx="2844800" cy="23812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6E2BEF5-46B5-49C9-883C-73F7781FE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4601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artArt Placeholder 5"/>
          <p:cNvSpPr>
            <a:spLocks noGrp="1"/>
          </p:cNvSpPr>
          <p:nvPr>
            <p:ph type="dgm" sz="quarter" idx="10"/>
          </p:nvPr>
        </p:nvSpPr>
        <p:spPr>
          <a:xfrm>
            <a:off x="304801" y="1236666"/>
            <a:ext cx="10955867" cy="48148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icon to add SmartArt graphic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47767" y="6495253"/>
            <a:ext cx="2844800" cy="365125"/>
          </a:xfrm>
          <a:prstGeom prst="rect">
            <a:avLst/>
          </a:prstGeom>
        </p:spPr>
        <p:txBody>
          <a:bodyPr/>
          <a:lstStyle/>
          <a:p>
            <a:fld id="{66E2BEF5-46B5-49C9-883C-73F7781FE1C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10570464" cy="69215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1500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60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36" y="5078028"/>
            <a:ext cx="11387328" cy="997720"/>
          </a:xfrm>
        </p:spPr>
        <p:txBody>
          <a:bodyPr>
            <a:normAutofit/>
          </a:bodyPr>
          <a:lstStyle>
            <a:lvl1pPr algn="l">
              <a:defRPr sz="2880">
                <a:solidFill>
                  <a:srgbClr val="0066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2" descr="D:\RAVI\2014\May\RBTC\template\14-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89"/>
          <a:stretch>
            <a:fillRect/>
          </a:stretch>
        </p:blipFill>
        <p:spPr bwMode="auto">
          <a:xfrm>
            <a:off x="12700" y="0"/>
            <a:ext cx="12192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6"/>
          <p:cNvSpPr>
            <a:spLocks/>
          </p:cNvSpPr>
          <p:nvPr/>
        </p:nvSpPr>
        <p:spPr bwMode="auto">
          <a:xfrm>
            <a:off x="8133001" y="6597651"/>
            <a:ext cx="3652602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0">
            <a:spAutoFit/>
          </a:bodyPr>
          <a:lstStyle/>
          <a:p>
            <a:pPr algn="r"/>
            <a:r>
              <a:rPr lang="en-US" sz="960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Copyright © 2014 HCL Technologies Limited  |  www.hcltech.com</a:t>
            </a:r>
          </a:p>
        </p:txBody>
      </p:sp>
      <p:grpSp>
        <p:nvGrpSpPr>
          <p:cNvPr id="16" name="Group 5"/>
          <p:cNvGrpSpPr>
            <a:grpSpLocks noChangeAspect="1"/>
          </p:cNvGrpSpPr>
          <p:nvPr/>
        </p:nvGrpSpPr>
        <p:grpSpPr bwMode="auto">
          <a:xfrm>
            <a:off x="10519835" y="6446842"/>
            <a:ext cx="1257300" cy="160337"/>
            <a:chOff x="5094" y="3939"/>
            <a:chExt cx="1488" cy="255"/>
          </a:xfrm>
        </p:grpSpPr>
        <p:sp>
          <p:nvSpPr>
            <p:cNvPr id="17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6771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43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0802"/>
            <a:ext cx="10566400" cy="692152"/>
          </a:xfrm>
        </p:spPr>
        <p:txBody>
          <a:bodyPr/>
          <a:lstStyle>
            <a:lvl1pPr>
              <a:defRPr sz="26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23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 Fi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6"/>
          <p:cNvSpPr>
            <a:spLocks noChangeArrowheads="1"/>
          </p:cNvSpPr>
          <p:nvPr/>
        </p:nvSpPr>
        <p:spPr bwMode="auto">
          <a:xfrm>
            <a:off x="0" y="0"/>
            <a:ext cx="12192000" cy="6856414"/>
          </a:xfrm>
          <a:prstGeom prst="rect">
            <a:avLst/>
          </a:prstGeom>
          <a:solidFill>
            <a:srgbClr val="0E67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160" dirty="0">
              <a:solidFill>
                <a:prstClr val="black"/>
              </a:solidFill>
            </a:endParaRPr>
          </a:p>
        </p:txBody>
      </p:sp>
      <p:grpSp>
        <p:nvGrpSpPr>
          <p:cNvPr id="90" name="Group 13"/>
          <p:cNvGrpSpPr>
            <a:grpSpLocks/>
          </p:cNvGrpSpPr>
          <p:nvPr/>
        </p:nvGrpSpPr>
        <p:grpSpPr bwMode="auto">
          <a:xfrm>
            <a:off x="4711705" y="5853115"/>
            <a:ext cx="2859617" cy="438151"/>
            <a:chOff x="3533775" y="5853113"/>
            <a:chExt cx="2144713" cy="438150"/>
          </a:xfrm>
        </p:grpSpPr>
        <p:sp>
          <p:nvSpPr>
            <p:cNvPr id="91" name="Freeform 74"/>
            <p:cNvSpPr>
              <a:spLocks/>
            </p:cNvSpPr>
            <p:nvPr/>
          </p:nvSpPr>
          <p:spPr bwMode="auto">
            <a:xfrm>
              <a:off x="4043363" y="5999163"/>
              <a:ext cx="187325" cy="149225"/>
            </a:xfrm>
            <a:custGeom>
              <a:avLst/>
              <a:gdLst>
                <a:gd name="T0" fmla="*/ 587910146 w 60"/>
                <a:gd name="T1" fmla="*/ 0 h 47"/>
                <a:gd name="T2" fmla="*/ 450732049 w 60"/>
                <a:gd name="T3" fmla="*/ 470671525 h 47"/>
                <a:gd name="T4" fmla="*/ 382143000 w 60"/>
                <a:gd name="T5" fmla="*/ 470671525 h 47"/>
                <a:gd name="T6" fmla="*/ 313550829 w 60"/>
                <a:gd name="T7" fmla="*/ 230327200 h 47"/>
                <a:gd name="T8" fmla="*/ 293956634 w 60"/>
                <a:gd name="T9" fmla="*/ 140198475 h 47"/>
                <a:gd name="T10" fmla="*/ 293956634 w 60"/>
                <a:gd name="T11" fmla="*/ 140198475 h 47"/>
                <a:gd name="T12" fmla="*/ 274359317 w 60"/>
                <a:gd name="T13" fmla="*/ 230327200 h 47"/>
                <a:gd name="T14" fmla="*/ 205767146 w 60"/>
                <a:gd name="T15" fmla="*/ 470671525 h 47"/>
                <a:gd name="T16" fmla="*/ 137178098 w 60"/>
                <a:gd name="T17" fmla="*/ 470671525 h 47"/>
                <a:gd name="T18" fmla="*/ 0 w 60"/>
                <a:gd name="T19" fmla="*/ 0 h 47"/>
                <a:gd name="T20" fmla="*/ 78389268 w 60"/>
                <a:gd name="T21" fmla="*/ 0 h 47"/>
                <a:gd name="T22" fmla="*/ 156775415 w 60"/>
                <a:gd name="T23" fmla="*/ 280400125 h 47"/>
                <a:gd name="T24" fmla="*/ 166575634 w 60"/>
                <a:gd name="T25" fmla="*/ 360514900 h 47"/>
                <a:gd name="T26" fmla="*/ 166575634 w 60"/>
                <a:gd name="T27" fmla="*/ 360514900 h 47"/>
                <a:gd name="T28" fmla="*/ 186172951 w 60"/>
                <a:gd name="T29" fmla="*/ 280400125 h 47"/>
                <a:gd name="T30" fmla="*/ 264559098 w 60"/>
                <a:gd name="T31" fmla="*/ 50072925 h 47"/>
                <a:gd name="T32" fmla="*/ 323351049 w 60"/>
                <a:gd name="T33" fmla="*/ 50072925 h 47"/>
                <a:gd name="T34" fmla="*/ 391940098 w 60"/>
                <a:gd name="T35" fmla="*/ 280400125 h 47"/>
                <a:gd name="T36" fmla="*/ 411537415 w 60"/>
                <a:gd name="T37" fmla="*/ 360514900 h 47"/>
                <a:gd name="T38" fmla="*/ 411537415 w 60"/>
                <a:gd name="T39" fmla="*/ 360514900 h 47"/>
                <a:gd name="T40" fmla="*/ 431134732 w 60"/>
                <a:gd name="T41" fmla="*/ 280400125 h 47"/>
                <a:gd name="T42" fmla="*/ 509520878 w 60"/>
                <a:gd name="T43" fmla="*/ 0 h 47"/>
                <a:gd name="T44" fmla="*/ 587910146 w 60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" h="47">
                  <a:moveTo>
                    <a:pt x="60" y="0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17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29" y="17"/>
                    <a:pt x="28" y="23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32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2"/>
                    <a:pt x="19" y="2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2" y="32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3" y="32"/>
                    <a:pt x="44" y="2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92" name="Freeform 75"/>
            <p:cNvSpPr>
              <a:spLocks noEditPoints="1"/>
            </p:cNvSpPr>
            <p:nvPr/>
          </p:nvSpPr>
          <p:spPr bwMode="auto">
            <a:xfrm>
              <a:off x="4219575" y="5999163"/>
              <a:ext cx="136525" cy="149225"/>
            </a:xfrm>
            <a:custGeom>
              <a:avLst/>
              <a:gdLst>
                <a:gd name="T0" fmla="*/ 321865625 w 43"/>
                <a:gd name="T1" fmla="*/ 360514900 h 47"/>
                <a:gd name="T2" fmla="*/ 120697625 w 43"/>
                <a:gd name="T3" fmla="*/ 360514900 h 47"/>
                <a:gd name="T4" fmla="*/ 80467200 w 43"/>
                <a:gd name="T5" fmla="*/ 470671525 h 47"/>
                <a:gd name="T6" fmla="*/ 0 w 43"/>
                <a:gd name="T7" fmla="*/ 470671525 h 47"/>
                <a:gd name="T8" fmla="*/ 181048025 w 43"/>
                <a:gd name="T9" fmla="*/ 0 h 47"/>
                <a:gd name="T10" fmla="*/ 251456825 w 43"/>
                <a:gd name="T11" fmla="*/ 0 h 47"/>
                <a:gd name="T12" fmla="*/ 432504850 w 43"/>
                <a:gd name="T13" fmla="*/ 470671525 h 47"/>
                <a:gd name="T14" fmla="*/ 352037650 w 43"/>
                <a:gd name="T15" fmla="*/ 470671525 h 47"/>
                <a:gd name="T16" fmla="*/ 321865625 w 43"/>
                <a:gd name="T17" fmla="*/ 360514900 h 47"/>
                <a:gd name="T18" fmla="*/ 291690425 w 43"/>
                <a:gd name="T19" fmla="*/ 290414075 h 47"/>
                <a:gd name="T20" fmla="*/ 241398425 w 43"/>
                <a:gd name="T21" fmla="*/ 140198475 h 47"/>
                <a:gd name="T22" fmla="*/ 221281625 w 43"/>
                <a:gd name="T23" fmla="*/ 80114775 h 47"/>
                <a:gd name="T24" fmla="*/ 221281625 w 43"/>
                <a:gd name="T25" fmla="*/ 80114775 h 47"/>
                <a:gd name="T26" fmla="*/ 201164825 w 43"/>
                <a:gd name="T27" fmla="*/ 140198475 h 47"/>
                <a:gd name="T28" fmla="*/ 140814425 w 43"/>
                <a:gd name="T29" fmla="*/ 290414075 h 47"/>
                <a:gd name="T30" fmla="*/ 291690425 w 43"/>
                <a:gd name="T31" fmla="*/ 290414075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47">
                  <a:moveTo>
                    <a:pt x="3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2" y="36"/>
                  </a:lnTo>
                  <a:close/>
                  <a:moveTo>
                    <a:pt x="29" y="2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3" y="11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11"/>
                    <a:pt x="20" y="1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93" name="Freeform 76"/>
            <p:cNvSpPr>
              <a:spLocks/>
            </p:cNvSpPr>
            <p:nvPr/>
          </p:nvSpPr>
          <p:spPr bwMode="auto">
            <a:xfrm>
              <a:off x="4346575" y="5999163"/>
              <a:ext cx="109538" cy="149225"/>
            </a:xfrm>
            <a:custGeom>
              <a:avLst/>
              <a:gdLst>
                <a:gd name="T0" fmla="*/ 146289335 w 82"/>
                <a:gd name="T1" fmla="*/ 0 h 111"/>
                <a:gd name="T2" fmla="*/ 146289335 w 82"/>
                <a:gd name="T3" fmla="*/ 25135674 h 111"/>
                <a:gd name="T4" fmla="*/ 87416667 w 82"/>
                <a:gd name="T5" fmla="*/ 25135674 h 111"/>
                <a:gd name="T6" fmla="*/ 87416667 w 82"/>
                <a:gd name="T7" fmla="*/ 199293348 h 111"/>
                <a:gd name="T8" fmla="*/ 58872668 w 82"/>
                <a:gd name="T9" fmla="*/ 199293348 h 111"/>
                <a:gd name="T10" fmla="*/ 58872668 w 82"/>
                <a:gd name="T11" fmla="*/ 25135674 h 111"/>
                <a:gd name="T12" fmla="*/ 0 w 82"/>
                <a:gd name="T13" fmla="*/ 25135674 h 111"/>
                <a:gd name="T14" fmla="*/ 0 w 82"/>
                <a:gd name="T15" fmla="*/ 0 h 111"/>
                <a:gd name="T16" fmla="*/ 146289335 w 82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4"/>
                  </a:lnTo>
                  <a:lnTo>
                    <a:pt x="49" y="14"/>
                  </a:lnTo>
                  <a:lnTo>
                    <a:pt x="49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94" name="Freeform 77"/>
            <p:cNvSpPr>
              <a:spLocks/>
            </p:cNvSpPr>
            <p:nvPr/>
          </p:nvSpPr>
          <p:spPr bwMode="auto">
            <a:xfrm>
              <a:off x="4462463" y="5995988"/>
              <a:ext cx="131762" cy="153987"/>
            </a:xfrm>
            <a:custGeom>
              <a:avLst/>
              <a:gdLst>
                <a:gd name="T0" fmla="*/ 335776634 w 42"/>
                <a:gd name="T1" fmla="*/ 139100542 h 49"/>
                <a:gd name="T2" fmla="*/ 217266126 w 42"/>
                <a:gd name="T3" fmla="*/ 69548700 h 49"/>
                <a:gd name="T4" fmla="*/ 79007005 w 42"/>
                <a:gd name="T5" fmla="*/ 238456726 h 49"/>
                <a:gd name="T6" fmla="*/ 217266126 w 42"/>
                <a:gd name="T7" fmla="*/ 407364752 h 49"/>
                <a:gd name="T8" fmla="*/ 345652509 w 42"/>
                <a:gd name="T9" fmla="*/ 327879177 h 49"/>
                <a:gd name="T10" fmla="*/ 414783639 w 42"/>
                <a:gd name="T11" fmla="*/ 347749785 h 49"/>
                <a:gd name="T12" fmla="*/ 217266126 w 42"/>
                <a:gd name="T13" fmla="*/ 486850327 h 49"/>
                <a:gd name="T14" fmla="*/ 0 w 42"/>
                <a:gd name="T15" fmla="*/ 238456726 h 49"/>
                <a:gd name="T16" fmla="*/ 217266126 w 42"/>
                <a:gd name="T17" fmla="*/ 0 h 49"/>
                <a:gd name="T18" fmla="*/ 404907763 w 42"/>
                <a:gd name="T19" fmla="*/ 119229934 h 49"/>
                <a:gd name="T20" fmla="*/ 335776634 w 42"/>
                <a:gd name="T21" fmla="*/ 139100542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49">
                  <a:moveTo>
                    <a:pt x="34" y="14"/>
                  </a:moveTo>
                  <a:cubicBezTo>
                    <a:pt x="32" y="9"/>
                    <a:pt x="27" y="7"/>
                    <a:pt x="22" y="7"/>
                  </a:cubicBezTo>
                  <a:cubicBezTo>
                    <a:pt x="14" y="7"/>
                    <a:pt x="8" y="13"/>
                    <a:pt x="8" y="24"/>
                  </a:cubicBezTo>
                  <a:cubicBezTo>
                    <a:pt x="8" y="35"/>
                    <a:pt x="14" y="41"/>
                    <a:pt x="22" y="41"/>
                  </a:cubicBezTo>
                  <a:cubicBezTo>
                    <a:pt x="28" y="41"/>
                    <a:pt x="33" y="38"/>
                    <a:pt x="35" y="33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39" y="43"/>
                    <a:pt x="31" y="49"/>
                    <a:pt x="22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1" y="12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95" name="Freeform 78"/>
            <p:cNvSpPr>
              <a:spLocks/>
            </p:cNvSpPr>
            <p:nvPr/>
          </p:nvSpPr>
          <p:spPr bwMode="auto">
            <a:xfrm>
              <a:off x="461803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4176293 w 82"/>
                <a:gd name="T5" fmla="*/ 199293348 h 111"/>
                <a:gd name="T6" fmla="*/ 114176293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4176293 w 82"/>
                <a:gd name="T21" fmla="*/ 80795255 h 111"/>
                <a:gd name="T22" fmla="*/ 114176293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4" y="111"/>
                  </a:lnTo>
                  <a:lnTo>
                    <a:pt x="64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4" y="45"/>
                  </a:lnTo>
                  <a:lnTo>
                    <a:pt x="64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96" name="Freeform 79"/>
            <p:cNvSpPr>
              <a:spLocks/>
            </p:cNvSpPr>
            <p:nvPr/>
          </p:nvSpPr>
          <p:spPr bwMode="auto">
            <a:xfrm>
              <a:off x="4795838" y="5999163"/>
              <a:ext cx="111125" cy="149225"/>
            </a:xfrm>
            <a:custGeom>
              <a:avLst/>
              <a:gdLst>
                <a:gd name="T0" fmla="*/ 148408107 w 83"/>
                <a:gd name="T1" fmla="*/ 0 h 111"/>
                <a:gd name="T2" fmla="*/ 148408107 w 83"/>
                <a:gd name="T3" fmla="*/ 25135674 h 111"/>
                <a:gd name="T4" fmla="*/ 89402071 w 83"/>
                <a:gd name="T5" fmla="*/ 25135674 h 111"/>
                <a:gd name="T6" fmla="*/ 89402071 w 83"/>
                <a:gd name="T7" fmla="*/ 199293348 h 111"/>
                <a:gd name="T8" fmla="*/ 59006036 w 83"/>
                <a:gd name="T9" fmla="*/ 199293348 h 111"/>
                <a:gd name="T10" fmla="*/ 59006036 w 83"/>
                <a:gd name="T11" fmla="*/ 25135674 h 111"/>
                <a:gd name="T12" fmla="*/ 0 w 83"/>
                <a:gd name="T13" fmla="*/ 25135674 h 111"/>
                <a:gd name="T14" fmla="*/ 0 w 83"/>
                <a:gd name="T15" fmla="*/ 0 h 111"/>
                <a:gd name="T16" fmla="*/ 148408107 w 83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" h="111">
                  <a:moveTo>
                    <a:pt x="83" y="0"/>
                  </a:moveTo>
                  <a:lnTo>
                    <a:pt x="83" y="14"/>
                  </a:lnTo>
                  <a:lnTo>
                    <a:pt x="50" y="14"/>
                  </a:lnTo>
                  <a:lnTo>
                    <a:pt x="50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97" name="Freeform 80"/>
            <p:cNvSpPr>
              <a:spLocks/>
            </p:cNvSpPr>
            <p:nvPr/>
          </p:nvSpPr>
          <p:spPr bwMode="auto">
            <a:xfrm>
              <a:off x="492918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2391641 w 82"/>
                <a:gd name="T5" fmla="*/ 199293348 h 111"/>
                <a:gd name="T6" fmla="*/ 112391641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2391641 w 82"/>
                <a:gd name="T21" fmla="*/ 80795255 h 111"/>
                <a:gd name="T22" fmla="*/ 112391641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3" y="111"/>
                  </a:lnTo>
                  <a:lnTo>
                    <a:pt x="63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3" y="45"/>
                  </a:lnTo>
                  <a:lnTo>
                    <a:pt x="6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98" name="Freeform 81"/>
            <p:cNvSpPr>
              <a:spLocks/>
            </p:cNvSpPr>
            <p:nvPr/>
          </p:nvSpPr>
          <p:spPr bwMode="auto">
            <a:xfrm>
              <a:off x="5073650" y="5999163"/>
              <a:ext cx="95250" cy="149225"/>
            </a:xfrm>
            <a:custGeom>
              <a:avLst/>
              <a:gdLst>
                <a:gd name="T0" fmla="*/ 127207046 w 71"/>
                <a:gd name="T1" fmla="*/ 168770786 h 111"/>
                <a:gd name="T2" fmla="*/ 127207046 w 71"/>
                <a:gd name="T3" fmla="*/ 199293348 h 111"/>
                <a:gd name="T4" fmla="*/ 0 w 71"/>
                <a:gd name="T5" fmla="*/ 199293348 h 111"/>
                <a:gd name="T6" fmla="*/ 0 w 71"/>
                <a:gd name="T7" fmla="*/ 0 h 111"/>
                <a:gd name="T8" fmla="*/ 123623768 w 71"/>
                <a:gd name="T9" fmla="*/ 0 h 111"/>
                <a:gd name="T10" fmla="*/ 123623768 w 71"/>
                <a:gd name="T11" fmla="*/ 25135674 h 111"/>
                <a:gd name="T12" fmla="*/ 30458535 w 71"/>
                <a:gd name="T13" fmla="*/ 25135674 h 111"/>
                <a:gd name="T14" fmla="*/ 30458535 w 71"/>
                <a:gd name="T15" fmla="*/ 80795255 h 111"/>
                <a:gd name="T16" fmla="*/ 102124099 w 71"/>
                <a:gd name="T17" fmla="*/ 80795255 h 111"/>
                <a:gd name="T18" fmla="*/ 102124099 w 71"/>
                <a:gd name="T19" fmla="*/ 105930929 h 111"/>
                <a:gd name="T20" fmla="*/ 30458535 w 71"/>
                <a:gd name="T21" fmla="*/ 105930929 h 111"/>
                <a:gd name="T22" fmla="*/ 30458535 w 71"/>
                <a:gd name="T23" fmla="*/ 168770786 h 111"/>
                <a:gd name="T24" fmla="*/ 127207046 w 71"/>
                <a:gd name="T25" fmla="*/ 168770786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111">
                  <a:moveTo>
                    <a:pt x="71" y="94"/>
                  </a:move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17" y="14"/>
                  </a:lnTo>
                  <a:lnTo>
                    <a:pt x="17" y="45"/>
                  </a:lnTo>
                  <a:lnTo>
                    <a:pt x="57" y="45"/>
                  </a:lnTo>
                  <a:lnTo>
                    <a:pt x="57" y="59"/>
                  </a:lnTo>
                  <a:lnTo>
                    <a:pt x="17" y="59"/>
                  </a:lnTo>
                  <a:lnTo>
                    <a:pt x="17" y="94"/>
                  </a:lnTo>
                  <a:lnTo>
                    <a:pt x="71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99" name="Freeform 82"/>
            <p:cNvSpPr>
              <a:spLocks/>
            </p:cNvSpPr>
            <p:nvPr/>
          </p:nvSpPr>
          <p:spPr bwMode="auto">
            <a:xfrm>
              <a:off x="5245100" y="5999163"/>
              <a:ext cx="95250" cy="149225"/>
            </a:xfrm>
            <a:custGeom>
              <a:avLst/>
              <a:gdLst>
                <a:gd name="T0" fmla="*/ 37625092 w 71"/>
                <a:gd name="T1" fmla="*/ 34113373 h 111"/>
                <a:gd name="T2" fmla="*/ 37625092 w 71"/>
                <a:gd name="T3" fmla="*/ 84386065 h 111"/>
                <a:gd name="T4" fmla="*/ 109290655 w 71"/>
                <a:gd name="T5" fmla="*/ 84386065 h 111"/>
                <a:gd name="T6" fmla="*/ 109290655 w 71"/>
                <a:gd name="T7" fmla="*/ 118498094 h 111"/>
                <a:gd name="T8" fmla="*/ 37625092 w 71"/>
                <a:gd name="T9" fmla="*/ 118498094 h 111"/>
                <a:gd name="T10" fmla="*/ 37625092 w 71"/>
                <a:gd name="T11" fmla="*/ 199293348 h 111"/>
                <a:gd name="T12" fmla="*/ 0 w 71"/>
                <a:gd name="T13" fmla="*/ 199293348 h 111"/>
                <a:gd name="T14" fmla="*/ 0 w 71"/>
                <a:gd name="T15" fmla="*/ 0 h 111"/>
                <a:gd name="T16" fmla="*/ 127207046 w 71"/>
                <a:gd name="T17" fmla="*/ 0 h 111"/>
                <a:gd name="T18" fmla="*/ 127207046 w 71"/>
                <a:gd name="T19" fmla="*/ 34113373 h 111"/>
                <a:gd name="T20" fmla="*/ 37625092 w 71"/>
                <a:gd name="T21" fmla="*/ 34113373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1" h="111">
                  <a:moveTo>
                    <a:pt x="21" y="19"/>
                  </a:moveTo>
                  <a:lnTo>
                    <a:pt x="21" y="47"/>
                  </a:lnTo>
                  <a:lnTo>
                    <a:pt x="61" y="47"/>
                  </a:lnTo>
                  <a:lnTo>
                    <a:pt x="61" y="66"/>
                  </a:lnTo>
                  <a:lnTo>
                    <a:pt x="21" y="66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9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00" name="Rectangle 83"/>
            <p:cNvSpPr>
              <a:spLocks noChangeArrowheads="1"/>
            </p:cNvSpPr>
            <p:nvPr/>
          </p:nvSpPr>
          <p:spPr bwMode="auto">
            <a:xfrm>
              <a:off x="5365750" y="5999163"/>
              <a:ext cx="26988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white"/>
                </a:solidFill>
              </a:endParaRPr>
            </a:p>
          </p:txBody>
        </p:sp>
        <p:sp>
          <p:nvSpPr>
            <p:cNvPr id="101" name="Freeform 84"/>
            <p:cNvSpPr>
              <a:spLocks/>
            </p:cNvSpPr>
            <p:nvPr/>
          </p:nvSpPr>
          <p:spPr bwMode="auto">
            <a:xfrm>
              <a:off x="5426075" y="5999163"/>
              <a:ext cx="96838" cy="149225"/>
            </a:xfrm>
            <a:custGeom>
              <a:avLst/>
              <a:gdLst>
                <a:gd name="T0" fmla="*/ 129327812 w 73"/>
                <a:gd name="T1" fmla="*/ 159794432 h 111"/>
                <a:gd name="T2" fmla="*/ 129327812 w 73"/>
                <a:gd name="T3" fmla="*/ 199293348 h 111"/>
                <a:gd name="T4" fmla="*/ 0 w 73"/>
                <a:gd name="T5" fmla="*/ 199293348 h 111"/>
                <a:gd name="T6" fmla="*/ 0 w 73"/>
                <a:gd name="T7" fmla="*/ 0 h 111"/>
                <a:gd name="T8" fmla="*/ 37204364 w 73"/>
                <a:gd name="T9" fmla="*/ 0 h 111"/>
                <a:gd name="T10" fmla="*/ 37204364 w 73"/>
                <a:gd name="T11" fmla="*/ 159794432 h 111"/>
                <a:gd name="T12" fmla="*/ 129327812 w 73"/>
                <a:gd name="T13" fmla="*/ 159794432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" h="111">
                  <a:moveTo>
                    <a:pt x="73" y="89"/>
                  </a:moveTo>
                  <a:lnTo>
                    <a:pt x="73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89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02" name="Freeform 85"/>
            <p:cNvSpPr>
              <a:spLocks/>
            </p:cNvSpPr>
            <p:nvPr/>
          </p:nvSpPr>
          <p:spPr bwMode="auto">
            <a:xfrm>
              <a:off x="5541963" y="5999163"/>
              <a:ext cx="136525" cy="149225"/>
            </a:xfrm>
            <a:custGeom>
              <a:avLst/>
              <a:gdLst>
                <a:gd name="T0" fmla="*/ 432504850 w 43"/>
                <a:gd name="T1" fmla="*/ 0 h 47"/>
                <a:gd name="T2" fmla="*/ 432504850 w 43"/>
                <a:gd name="T3" fmla="*/ 470671525 h 47"/>
                <a:gd name="T4" fmla="*/ 341979250 w 43"/>
                <a:gd name="T5" fmla="*/ 470671525 h 47"/>
                <a:gd name="T6" fmla="*/ 341979250 w 43"/>
                <a:gd name="T7" fmla="*/ 310441975 h 47"/>
                <a:gd name="T8" fmla="*/ 341979250 w 43"/>
                <a:gd name="T9" fmla="*/ 150215600 h 47"/>
                <a:gd name="T10" fmla="*/ 341979250 w 43"/>
                <a:gd name="T11" fmla="*/ 150215600 h 47"/>
                <a:gd name="T12" fmla="*/ 301748825 w 43"/>
                <a:gd name="T13" fmla="*/ 220313250 h 47"/>
                <a:gd name="T14" fmla="*/ 241398425 w 43"/>
                <a:gd name="T15" fmla="*/ 350500950 h 47"/>
                <a:gd name="T16" fmla="*/ 191106425 w 43"/>
                <a:gd name="T17" fmla="*/ 350500950 h 47"/>
                <a:gd name="T18" fmla="*/ 120697625 w 43"/>
                <a:gd name="T19" fmla="*/ 220313250 h 47"/>
                <a:gd name="T20" fmla="*/ 90525600 w 43"/>
                <a:gd name="T21" fmla="*/ 150215600 h 47"/>
                <a:gd name="T22" fmla="*/ 90525600 w 43"/>
                <a:gd name="T23" fmla="*/ 150215600 h 47"/>
                <a:gd name="T24" fmla="*/ 90525600 w 43"/>
                <a:gd name="T25" fmla="*/ 310441975 h 47"/>
                <a:gd name="T26" fmla="*/ 90525600 w 43"/>
                <a:gd name="T27" fmla="*/ 470671525 h 47"/>
                <a:gd name="T28" fmla="*/ 0 w 43"/>
                <a:gd name="T29" fmla="*/ 470671525 h 47"/>
                <a:gd name="T30" fmla="*/ 0 w 43"/>
                <a:gd name="T31" fmla="*/ 0 h 47"/>
                <a:gd name="T32" fmla="*/ 90525600 w 43"/>
                <a:gd name="T33" fmla="*/ 0 h 47"/>
                <a:gd name="T34" fmla="*/ 181048025 w 43"/>
                <a:gd name="T35" fmla="*/ 160229550 h 47"/>
                <a:gd name="T36" fmla="*/ 211223225 w 43"/>
                <a:gd name="T37" fmla="*/ 230327200 h 47"/>
                <a:gd name="T38" fmla="*/ 221281625 w 43"/>
                <a:gd name="T39" fmla="*/ 230327200 h 47"/>
                <a:gd name="T40" fmla="*/ 251456825 w 43"/>
                <a:gd name="T41" fmla="*/ 160229550 h 47"/>
                <a:gd name="T42" fmla="*/ 341979250 w 43"/>
                <a:gd name="T43" fmla="*/ 0 h 47"/>
                <a:gd name="T44" fmla="*/ 432504850 w 43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2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1" y="20"/>
                    <a:pt x="30" y="2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0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9" y="22"/>
                    <a:pt x="9" y="31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21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1"/>
                    <a:pt x="25" y="1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03" name="Oval 86"/>
            <p:cNvSpPr>
              <a:spLocks noChangeArrowheads="1"/>
            </p:cNvSpPr>
            <p:nvPr/>
          </p:nvSpPr>
          <p:spPr bwMode="auto">
            <a:xfrm>
              <a:off x="3533775" y="5853113"/>
              <a:ext cx="439738" cy="43815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04" name="Freeform 87"/>
            <p:cNvSpPr>
              <a:spLocks/>
            </p:cNvSpPr>
            <p:nvPr/>
          </p:nvSpPr>
          <p:spPr bwMode="auto">
            <a:xfrm>
              <a:off x="3714750" y="5926138"/>
              <a:ext cx="141288" cy="290512"/>
            </a:xfrm>
            <a:custGeom>
              <a:avLst/>
              <a:gdLst>
                <a:gd name="T0" fmla="*/ 0 w 106"/>
                <a:gd name="T1" fmla="*/ 387982774 h 218"/>
                <a:gd name="T2" fmla="*/ 0 w 106"/>
                <a:gd name="T3" fmla="*/ 0 h 218"/>
                <a:gd name="T4" fmla="*/ 188691457 w 106"/>
                <a:gd name="T5" fmla="*/ 193991387 h 218"/>
                <a:gd name="T6" fmla="*/ 0 w 106"/>
                <a:gd name="T7" fmla="*/ 387982774 h 2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8">
                  <a:moveTo>
                    <a:pt x="0" y="218"/>
                  </a:moveTo>
                  <a:lnTo>
                    <a:pt x="0" y="0"/>
                  </a:lnTo>
                  <a:lnTo>
                    <a:pt x="106" y="109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</p:grpSp>
      <p:sp>
        <p:nvSpPr>
          <p:cNvPr id="105" name="AutoShape 72">
            <a:hlinkClick r:id="rId2"/>
          </p:cNvPr>
          <p:cNvSpPr>
            <a:spLocks noChangeAspect="1" noChangeArrowheads="1" noTextEdit="1"/>
          </p:cNvSpPr>
          <p:nvPr/>
        </p:nvSpPr>
        <p:spPr bwMode="auto">
          <a:xfrm>
            <a:off x="4563538" y="5821366"/>
            <a:ext cx="315383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160" dirty="0">
              <a:solidFill>
                <a:prstClr val="black"/>
              </a:solidFill>
            </a:endParaRPr>
          </a:p>
        </p:txBody>
      </p:sp>
      <p:grpSp>
        <p:nvGrpSpPr>
          <p:cNvPr id="106" name="Group 29"/>
          <p:cNvGrpSpPr>
            <a:grpSpLocks/>
          </p:cNvGrpSpPr>
          <p:nvPr/>
        </p:nvGrpSpPr>
        <p:grpSpPr bwMode="auto">
          <a:xfrm>
            <a:off x="2794000" y="822328"/>
            <a:ext cx="6604000" cy="3482975"/>
            <a:chOff x="-13395325" y="822325"/>
            <a:chExt cx="4953000" cy="3482975"/>
          </a:xfrm>
        </p:grpSpPr>
        <p:sp>
          <p:nvSpPr>
            <p:cNvPr id="107" name="Freeform 7"/>
            <p:cNvSpPr>
              <a:spLocks/>
            </p:cNvSpPr>
            <p:nvPr/>
          </p:nvSpPr>
          <p:spPr bwMode="auto">
            <a:xfrm>
              <a:off x="-12042775" y="847725"/>
              <a:ext cx="917575" cy="320675"/>
            </a:xfrm>
            <a:custGeom>
              <a:avLst/>
              <a:gdLst>
                <a:gd name="T0" fmla="*/ 0 w 578"/>
                <a:gd name="T1" fmla="*/ 320675 h 202"/>
                <a:gd name="T2" fmla="*/ 260350 w 578"/>
                <a:gd name="T3" fmla="*/ 320675 h 202"/>
                <a:gd name="T4" fmla="*/ 314325 w 578"/>
                <a:gd name="T5" fmla="*/ 193675 h 202"/>
                <a:gd name="T6" fmla="*/ 568325 w 578"/>
                <a:gd name="T7" fmla="*/ 193675 h 202"/>
                <a:gd name="T8" fmla="*/ 511175 w 578"/>
                <a:gd name="T9" fmla="*/ 320675 h 202"/>
                <a:gd name="T10" fmla="*/ 774700 w 578"/>
                <a:gd name="T11" fmla="*/ 320675 h 202"/>
                <a:gd name="T12" fmla="*/ 917575 w 578"/>
                <a:gd name="T13" fmla="*/ 0 h 202"/>
                <a:gd name="T14" fmla="*/ 654050 w 578"/>
                <a:gd name="T15" fmla="*/ 0 h 202"/>
                <a:gd name="T16" fmla="*/ 606425 w 578"/>
                <a:gd name="T17" fmla="*/ 107950 h 202"/>
                <a:gd name="T18" fmla="*/ 352425 w 578"/>
                <a:gd name="T19" fmla="*/ 107950 h 202"/>
                <a:gd name="T20" fmla="*/ 400050 w 578"/>
                <a:gd name="T21" fmla="*/ 0 h 202"/>
                <a:gd name="T22" fmla="*/ 142875 w 578"/>
                <a:gd name="T23" fmla="*/ 0 h 202"/>
                <a:gd name="T24" fmla="*/ 0 w 578"/>
                <a:gd name="T25" fmla="*/ 320675 h 2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08" name="Freeform 8"/>
            <p:cNvSpPr>
              <a:spLocks/>
            </p:cNvSpPr>
            <p:nvPr/>
          </p:nvSpPr>
          <p:spPr bwMode="auto">
            <a:xfrm>
              <a:off x="-11169650" y="822325"/>
              <a:ext cx="866775" cy="365125"/>
            </a:xfrm>
            <a:custGeom>
              <a:avLst/>
              <a:gdLst>
                <a:gd name="T0" fmla="*/ 619125 w 273"/>
                <a:gd name="T1" fmla="*/ 136525 h 115"/>
                <a:gd name="T2" fmla="*/ 866775 w 273"/>
                <a:gd name="T3" fmla="*/ 136525 h 115"/>
                <a:gd name="T4" fmla="*/ 708025 w 273"/>
                <a:gd name="T5" fmla="*/ 28575 h 115"/>
                <a:gd name="T6" fmla="*/ 133350 w 273"/>
                <a:gd name="T7" fmla="*/ 98425 h 115"/>
                <a:gd name="T8" fmla="*/ 120650 w 273"/>
                <a:gd name="T9" fmla="*/ 320675 h 115"/>
                <a:gd name="T10" fmla="*/ 596900 w 273"/>
                <a:gd name="T11" fmla="*/ 339725 h 115"/>
                <a:gd name="T12" fmla="*/ 815975 w 273"/>
                <a:gd name="T13" fmla="*/ 241300 h 115"/>
                <a:gd name="T14" fmla="*/ 565150 w 273"/>
                <a:gd name="T15" fmla="*/ 241300 h 115"/>
                <a:gd name="T16" fmla="*/ 441325 w 273"/>
                <a:gd name="T17" fmla="*/ 279400 h 115"/>
                <a:gd name="T18" fmla="*/ 307975 w 273"/>
                <a:gd name="T19" fmla="*/ 187325 h 115"/>
                <a:gd name="T20" fmla="*/ 488950 w 273"/>
                <a:gd name="T21" fmla="*/ 95250 h 115"/>
                <a:gd name="T22" fmla="*/ 619125 w 273"/>
                <a:gd name="T23" fmla="*/ 136525 h 11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09" name="Freeform 9"/>
            <p:cNvSpPr>
              <a:spLocks/>
            </p:cNvSpPr>
            <p:nvPr/>
          </p:nvSpPr>
          <p:spPr bwMode="auto">
            <a:xfrm>
              <a:off x="-10321925" y="847725"/>
              <a:ext cx="669925" cy="320675"/>
            </a:xfrm>
            <a:custGeom>
              <a:avLst/>
              <a:gdLst>
                <a:gd name="T0" fmla="*/ 409575 w 422"/>
                <a:gd name="T1" fmla="*/ 0 h 202"/>
                <a:gd name="T2" fmla="*/ 301625 w 422"/>
                <a:gd name="T3" fmla="*/ 244475 h 202"/>
                <a:gd name="T4" fmla="*/ 669925 w 422"/>
                <a:gd name="T5" fmla="*/ 244475 h 202"/>
                <a:gd name="T6" fmla="*/ 635000 w 422"/>
                <a:gd name="T7" fmla="*/ 320675 h 202"/>
                <a:gd name="T8" fmla="*/ 0 w 422"/>
                <a:gd name="T9" fmla="*/ 320675 h 202"/>
                <a:gd name="T10" fmla="*/ 142875 w 422"/>
                <a:gd name="T11" fmla="*/ 0 h 202"/>
                <a:gd name="T12" fmla="*/ 409575 w 422"/>
                <a:gd name="T13" fmla="*/ 0 h 2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10" name="Freeform 10"/>
            <p:cNvSpPr>
              <a:spLocks/>
            </p:cNvSpPr>
            <p:nvPr/>
          </p:nvSpPr>
          <p:spPr bwMode="auto">
            <a:xfrm>
              <a:off x="-13303250" y="4124325"/>
              <a:ext cx="111125" cy="174625"/>
            </a:xfrm>
            <a:custGeom>
              <a:avLst/>
              <a:gdLst>
                <a:gd name="T0" fmla="*/ 79375 w 35"/>
                <a:gd name="T1" fmla="*/ 60325 h 55"/>
                <a:gd name="T2" fmla="*/ 53975 w 35"/>
                <a:gd name="T3" fmla="*/ 44450 h 55"/>
                <a:gd name="T4" fmla="*/ 38100 w 35"/>
                <a:gd name="T5" fmla="*/ 53975 h 55"/>
                <a:gd name="T6" fmla="*/ 69850 w 35"/>
                <a:gd name="T7" fmla="*/ 73025 h 55"/>
                <a:gd name="T8" fmla="*/ 111125 w 35"/>
                <a:gd name="T9" fmla="*/ 114300 h 55"/>
                <a:gd name="T10" fmla="*/ 73025 w 35"/>
                <a:gd name="T11" fmla="*/ 155575 h 55"/>
                <a:gd name="T12" fmla="*/ 73025 w 35"/>
                <a:gd name="T13" fmla="*/ 174625 h 55"/>
                <a:gd name="T14" fmla="*/ 41275 w 35"/>
                <a:gd name="T15" fmla="*/ 174625 h 55"/>
                <a:gd name="T16" fmla="*/ 41275 w 35"/>
                <a:gd name="T17" fmla="*/ 155575 h 55"/>
                <a:gd name="T18" fmla="*/ 0 w 35"/>
                <a:gd name="T19" fmla="*/ 117475 h 55"/>
                <a:gd name="T20" fmla="*/ 31750 w 35"/>
                <a:gd name="T21" fmla="*/ 107950 h 55"/>
                <a:gd name="T22" fmla="*/ 60325 w 35"/>
                <a:gd name="T23" fmla="*/ 130175 h 55"/>
                <a:gd name="T24" fmla="*/ 76200 w 35"/>
                <a:gd name="T25" fmla="*/ 117475 h 55"/>
                <a:gd name="T26" fmla="*/ 41275 w 35"/>
                <a:gd name="T27" fmla="*/ 95250 h 55"/>
                <a:gd name="T28" fmla="*/ 3175 w 35"/>
                <a:gd name="T29" fmla="*/ 57150 h 55"/>
                <a:gd name="T30" fmla="*/ 41275 w 35"/>
                <a:gd name="T31" fmla="*/ 15875 h 55"/>
                <a:gd name="T32" fmla="*/ 41275 w 35"/>
                <a:gd name="T33" fmla="*/ 0 h 55"/>
                <a:gd name="T34" fmla="*/ 73025 w 35"/>
                <a:gd name="T35" fmla="*/ 0 h 55"/>
                <a:gd name="T36" fmla="*/ 73025 w 35"/>
                <a:gd name="T37" fmla="*/ 15875 h 55"/>
                <a:gd name="T38" fmla="*/ 111125 w 35"/>
                <a:gd name="T39" fmla="*/ 53975 h 55"/>
                <a:gd name="T40" fmla="*/ 79375 w 35"/>
                <a:gd name="T41" fmla="*/ 60325 h 5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5" h="55">
                  <a:moveTo>
                    <a:pt x="25" y="19"/>
                  </a:moveTo>
                  <a:cubicBezTo>
                    <a:pt x="24" y="15"/>
                    <a:pt x="20" y="14"/>
                    <a:pt x="17" y="14"/>
                  </a:cubicBezTo>
                  <a:cubicBezTo>
                    <a:pt x="14" y="14"/>
                    <a:pt x="12" y="15"/>
                    <a:pt x="12" y="17"/>
                  </a:cubicBezTo>
                  <a:cubicBezTo>
                    <a:pt x="12" y="20"/>
                    <a:pt x="17" y="21"/>
                    <a:pt x="22" y="23"/>
                  </a:cubicBezTo>
                  <a:cubicBezTo>
                    <a:pt x="28" y="25"/>
                    <a:pt x="35" y="29"/>
                    <a:pt x="35" y="36"/>
                  </a:cubicBezTo>
                  <a:cubicBezTo>
                    <a:pt x="35" y="43"/>
                    <a:pt x="31" y="48"/>
                    <a:pt x="23" y="49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7" y="48"/>
                    <a:pt x="2" y="43"/>
                    <a:pt x="0" y="37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1" y="37"/>
                    <a:pt x="14" y="41"/>
                    <a:pt x="19" y="41"/>
                  </a:cubicBezTo>
                  <a:cubicBezTo>
                    <a:pt x="22" y="41"/>
                    <a:pt x="24" y="39"/>
                    <a:pt x="24" y="37"/>
                  </a:cubicBezTo>
                  <a:cubicBezTo>
                    <a:pt x="24" y="33"/>
                    <a:pt x="19" y="32"/>
                    <a:pt x="13" y="30"/>
                  </a:cubicBezTo>
                  <a:cubicBezTo>
                    <a:pt x="7" y="28"/>
                    <a:pt x="1" y="25"/>
                    <a:pt x="1" y="18"/>
                  </a:cubicBezTo>
                  <a:cubicBezTo>
                    <a:pt x="1" y="12"/>
                    <a:pt x="6" y="7"/>
                    <a:pt x="13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9" y="7"/>
                    <a:pt x="33" y="11"/>
                    <a:pt x="35" y="17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11" name="Freeform 11"/>
            <p:cNvSpPr>
              <a:spLocks noEditPoints="1"/>
            </p:cNvSpPr>
            <p:nvPr/>
          </p:nvSpPr>
          <p:spPr bwMode="auto">
            <a:xfrm>
              <a:off x="-13179425" y="4140200"/>
              <a:ext cx="107950" cy="142875"/>
            </a:xfrm>
            <a:custGeom>
              <a:avLst/>
              <a:gdLst>
                <a:gd name="T0" fmla="*/ 50800 w 34"/>
                <a:gd name="T1" fmla="*/ 50800 h 45"/>
                <a:gd name="T2" fmla="*/ 50800 w 34"/>
                <a:gd name="T3" fmla="*/ 50800 h 45"/>
                <a:gd name="T4" fmla="*/ 60325 w 34"/>
                <a:gd name="T5" fmla="*/ 47625 h 45"/>
                <a:gd name="T6" fmla="*/ 107950 w 34"/>
                <a:gd name="T7" fmla="*/ 95250 h 45"/>
                <a:gd name="T8" fmla="*/ 53975 w 34"/>
                <a:gd name="T9" fmla="*/ 142875 h 45"/>
                <a:gd name="T10" fmla="*/ 0 w 34"/>
                <a:gd name="T11" fmla="*/ 92075 h 45"/>
                <a:gd name="T12" fmla="*/ 25400 w 34"/>
                <a:gd name="T13" fmla="*/ 38100 h 45"/>
                <a:gd name="T14" fmla="*/ 50800 w 34"/>
                <a:gd name="T15" fmla="*/ 0 h 45"/>
                <a:gd name="T16" fmla="*/ 85725 w 34"/>
                <a:gd name="T17" fmla="*/ 0 h 45"/>
                <a:gd name="T18" fmla="*/ 50800 w 34"/>
                <a:gd name="T19" fmla="*/ 50800 h 45"/>
                <a:gd name="T20" fmla="*/ 76200 w 34"/>
                <a:gd name="T21" fmla="*/ 92075 h 45"/>
                <a:gd name="T22" fmla="*/ 53975 w 34"/>
                <a:gd name="T23" fmla="*/ 73025 h 45"/>
                <a:gd name="T24" fmla="*/ 31750 w 34"/>
                <a:gd name="T25" fmla="*/ 92075 h 45"/>
                <a:gd name="T26" fmla="*/ 53975 w 34"/>
                <a:gd name="T27" fmla="*/ 114300 h 45"/>
                <a:gd name="T28" fmla="*/ 76200 w 34"/>
                <a:gd name="T29" fmla="*/ 92075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4" h="45">
                  <a:moveTo>
                    <a:pt x="16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15"/>
                    <a:pt x="17" y="15"/>
                    <a:pt x="19" y="15"/>
                  </a:cubicBezTo>
                  <a:cubicBezTo>
                    <a:pt x="29" y="15"/>
                    <a:pt x="34" y="22"/>
                    <a:pt x="34" y="30"/>
                  </a:cubicBezTo>
                  <a:cubicBezTo>
                    <a:pt x="34" y="39"/>
                    <a:pt x="27" y="45"/>
                    <a:pt x="17" y="45"/>
                  </a:cubicBezTo>
                  <a:cubicBezTo>
                    <a:pt x="8" y="45"/>
                    <a:pt x="0" y="39"/>
                    <a:pt x="0" y="29"/>
                  </a:cubicBezTo>
                  <a:cubicBezTo>
                    <a:pt x="0" y="23"/>
                    <a:pt x="3" y="18"/>
                    <a:pt x="8" y="1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16" y="16"/>
                  </a:lnTo>
                  <a:close/>
                  <a:moveTo>
                    <a:pt x="24" y="29"/>
                  </a:moveTo>
                  <a:cubicBezTo>
                    <a:pt x="24" y="26"/>
                    <a:pt x="21" y="23"/>
                    <a:pt x="17" y="23"/>
                  </a:cubicBezTo>
                  <a:cubicBezTo>
                    <a:pt x="13" y="23"/>
                    <a:pt x="10" y="26"/>
                    <a:pt x="10" y="29"/>
                  </a:cubicBezTo>
                  <a:cubicBezTo>
                    <a:pt x="10" y="33"/>
                    <a:pt x="13" y="36"/>
                    <a:pt x="17" y="36"/>
                  </a:cubicBezTo>
                  <a:cubicBezTo>
                    <a:pt x="21" y="36"/>
                    <a:pt x="24" y="33"/>
                    <a:pt x="24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12" name="Oval 12"/>
            <p:cNvSpPr>
              <a:spLocks noChangeArrowheads="1"/>
            </p:cNvSpPr>
            <p:nvPr/>
          </p:nvSpPr>
          <p:spPr bwMode="auto">
            <a:xfrm>
              <a:off x="-13055600" y="4251325"/>
              <a:ext cx="31750" cy="31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13" name="Freeform 13"/>
            <p:cNvSpPr>
              <a:spLocks/>
            </p:cNvSpPr>
            <p:nvPr/>
          </p:nvSpPr>
          <p:spPr bwMode="auto">
            <a:xfrm>
              <a:off x="-13001625" y="4140200"/>
              <a:ext cx="104775" cy="142875"/>
            </a:xfrm>
            <a:custGeom>
              <a:avLst/>
              <a:gdLst>
                <a:gd name="T0" fmla="*/ 34925 w 33"/>
                <a:gd name="T1" fmla="*/ 50800 h 45"/>
                <a:gd name="T2" fmla="*/ 50800 w 33"/>
                <a:gd name="T3" fmla="*/ 47625 h 45"/>
                <a:gd name="T4" fmla="*/ 104775 w 33"/>
                <a:gd name="T5" fmla="*/ 95250 h 45"/>
                <a:gd name="T6" fmla="*/ 50800 w 33"/>
                <a:gd name="T7" fmla="*/ 142875 h 45"/>
                <a:gd name="T8" fmla="*/ 0 w 33"/>
                <a:gd name="T9" fmla="*/ 107950 h 45"/>
                <a:gd name="T10" fmla="*/ 28575 w 33"/>
                <a:gd name="T11" fmla="*/ 98425 h 45"/>
                <a:gd name="T12" fmla="*/ 50800 w 33"/>
                <a:gd name="T13" fmla="*/ 114300 h 45"/>
                <a:gd name="T14" fmla="*/ 69850 w 33"/>
                <a:gd name="T15" fmla="*/ 95250 h 45"/>
                <a:gd name="T16" fmla="*/ 50800 w 33"/>
                <a:gd name="T17" fmla="*/ 73025 h 45"/>
                <a:gd name="T18" fmla="*/ 31750 w 33"/>
                <a:gd name="T19" fmla="*/ 85725 h 45"/>
                <a:gd name="T20" fmla="*/ 3175 w 33"/>
                <a:gd name="T21" fmla="*/ 76200 h 45"/>
                <a:gd name="T22" fmla="*/ 15875 w 33"/>
                <a:gd name="T23" fmla="*/ 0 h 45"/>
                <a:gd name="T24" fmla="*/ 95250 w 33"/>
                <a:gd name="T25" fmla="*/ 0 h 45"/>
                <a:gd name="T26" fmla="*/ 95250 w 33"/>
                <a:gd name="T27" fmla="*/ 31750 h 45"/>
                <a:gd name="T28" fmla="*/ 41275 w 33"/>
                <a:gd name="T29" fmla="*/ 31750 h 45"/>
                <a:gd name="T30" fmla="*/ 41275 w 33"/>
                <a:gd name="T31" fmla="*/ 34925 h 45"/>
                <a:gd name="T32" fmla="*/ 34925 w 33"/>
                <a:gd name="T33" fmla="*/ 50800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3" h="45">
                  <a:moveTo>
                    <a:pt x="11" y="16"/>
                  </a:moveTo>
                  <a:cubicBezTo>
                    <a:pt x="12" y="16"/>
                    <a:pt x="14" y="15"/>
                    <a:pt x="16" y="15"/>
                  </a:cubicBezTo>
                  <a:cubicBezTo>
                    <a:pt x="25" y="15"/>
                    <a:pt x="33" y="21"/>
                    <a:pt x="33" y="30"/>
                  </a:cubicBezTo>
                  <a:cubicBezTo>
                    <a:pt x="33" y="38"/>
                    <a:pt x="26" y="45"/>
                    <a:pt x="16" y="45"/>
                  </a:cubicBezTo>
                  <a:cubicBezTo>
                    <a:pt x="7" y="45"/>
                    <a:pt x="1" y="40"/>
                    <a:pt x="0" y="34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0" y="33"/>
                    <a:pt x="12" y="36"/>
                    <a:pt x="16" y="36"/>
                  </a:cubicBezTo>
                  <a:cubicBezTo>
                    <a:pt x="19" y="36"/>
                    <a:pt x="22" y="33"/>
                    <a:pt x="22" y="30"/>
                  </a:cubicBezTo>
                  <a:cubicBezTo>
                    <a:pt x="22" y="26"/>
                    <a:pt x="19" y="23"/>
                    <a:pt x="16" y="23"/>
                  </a:cubicBezTo>
                  <a:cubicBezTo>
                    <a:pt x="12" y="23"/>
                    <a:pt x="11" y="25"/>
                    <a:pt x="10" y="2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2" y="15"/>
                    <a:pt x="11" y="16"/>
                    <a:pt x="1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14" name="Freeform 14"/>
            <p:cNvSpPr>
              <a:spLocks noEditPoints="1"/>
            </p:cNvSpPr>
            <p:nvPr/>
          </p:nvSpPr>
          <p:spPr bwMode="auto">
            <a:xfrm>
              <a:off x="-12823825" y="4140200"/>
              <a:ext cx="101600" cy="139700"/>
            </a:xfrm>
            <a:custGeom>
              <a:avLst/>
              <a:gdLst>
                <a:gd name="T0" fmla="*/ 53975 w 32"/>
                <a:gd name="T1" fmla="*/ 0 h 44"/>
                <a:gd name="T2" fmla="*/ 92075 w 32"/>
                <a:gd name="T3" fmla="*/ 34925 h 44"/>
                <a:gd name="T4" fmla="*/ 69850 w 32"/>
                <a:gd name="T5" fmla="*/ 63500 h 44"/>
                <a:gd name="T6" fmla="*/ 69850 w 32"/>
                <a:gd name="T7" fmla="*/ 63500 h 44"/>
                <a:gd name="T8" fmla="*/ 101600 w 32"/>
                <a:gd name="T9" fmla="*/ 98425 h 44"/>
                <a:gd name="T10" fmla="*/ 57150 w 32"/>
                <a:gd name="T11" fmla="*/ 139700 h 44"/>
                <a:gd name="T12" fmla="*/ 0 w 32"/>
                <a:gd name="T13" fmla="*/ 139700 h 44"/>
                <a:gd name="T14" fmla="*/ 0 w 32"/>
                <a:gd name="T15" fmla="*/ 0 h 44"/>
                <a:gd name="T16" fmla="*/ 53975 w 32"/>
                <a:gd name="T17" fmla="*/ 0 h 44"/>
                <a:gd name="T18" fmla="*/ 50800 w 32"/>
                <a:gd name="T19" fmla="*/ 60325 h 44"/>
                <a:gd name="T20" fmla="*/ 76200 w 32"/>
                <a:gd name="T21" fmla="*/ 38100 h 44"/>
                <a:gd name="T22" fmla="*/ 50800 w 32"/>
                <a:gd name="T23" fmla="*/ 15875 h 44"/>
                <a:gd name="T24" fmla="*/ 15875 w 32"/>
                <a:gd name="T25" fmla="*/ 15875 h 44"/>
                <a:gd name="T26" fmla="*/ 15875 w 32"/>
                <a:gd name="T27" fmla="*/ 60325 h 44"/>
                <a:gd name="T28" fmla="*/ 50800 w 32"/>
                <a:gd name="T29" fmla="*/ 60325 h 44"/>
                <a:gd name="T30" fmla="*/ 53975 w 32"/>
                <a:gd name="T31" fmla="*/ 127000 h 44"/>
                <a:gd name="T32" fmla="*/ 85725 w 32"/>
                <a:gd name="T33" fmla="*/ 98425 h 44"/>
                <a:gd name="T34" fmla="*/ 53975 w 32"/>
                <a:gd name="T35" fmla="*/ 73025 h 44"/>
                <a:gd name="T36" fmla="*/ 15875 w 32"/>
                <a:gd name="T37" fmla="*/ 73025 h 44"/>
                <a:gd name="T38" fmla="*/ 15875 w 32"/>
                <a:gd name="T39" fmla="*/ 127000 h 44"/>
                <a:gd name="T40" fmla="*/ 53975 w 32"/>
                <a:gd name="T41" fmla="*/ 127000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" h="44">
                  <a:moveTo>
                    <a:pt x="17" y="0"/>
                  </a:moveTo>
                  <a:cubicBezTo>
                    <a:pt x="24" y="0"/>
                    <a:pt x="29" y="5"/>
                    <a:pt x="29" y="11"/>
                  </a:cubicBezTo>
                  <a:cubicBezTo>
                    <a:pt x="29" y="16"/>
                    <a:pt x="26" y="19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6" y="21"/>
                    <a:pt x="32" y="25"/>
                    <a:pt x="32" y="31"/>
                  </a:cubicBezTo>
                  <a:cubicBezTo>
                    <a:pt x="32" y="39"/>
                    <a:pt x="27" y="44"/>
                    <a:pt x="18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7" y="0"/>
                  </a:lnTo>
                  <a:close/>
                  <a:moveTo>
                    <a:pt x="16" y="19"/>
                  </a:moveTo>
                  <a:cubicBezTo>
                    <a:pt x="21" y="19"/>
                    <a:pt x="24" y="15"/>
                    <a:pt x="24" y="12"/>
                  </a:cubicBezTo>
                  <a:cubicBezTo>
                    <a:pt x="24" y="8"/>
                    <a:pt x="21" y="5"/>
                    <a:pt x="1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9"/>
                    <a:pt x="5" y="19"/>
                    <a:pt x="5" y="19"/>
                  </a:cubicBezTo>
                  <a:lnTo>
                    <a:pt x="16" y="19"/>
                  </a:lnTo>
                  <a:close/>
                  <a:moveTo>
                    <a:pt x="17" y="40"/>
                  </a:moveTo>
                  <a:cubicBezTo>
                    <a:pt x="23" y="40"/>
                    <a:pt x="27" y="36"/>
                    <a:pt x="27" y="31"/>
                  </a:cubicBezTo>
                  <a:cubicBezTo>
                    <a:pt x="27" y="26"/>
                    <a:pt x="22" y="23"/>
                    <a:pt x="17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40"/>
                    <a:pt x="5" y="40"/>
                    <a:pt x="5" y="40"/>
                  </a:cubicBezTo>
                  <a:lnTo>
                    <a:pt x="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15" name="Rectangle 15"/>
            <p:cNvSpPr>
              <a:spLocks noChangeArrowheads="1"/>
            </p:cNvSpPr>
            <p:nvPr/>
          </p:nvSpPr>
          <p:spPr bwMode="auto">
            <a:xfrm>
              <a:off x="-12693650" y="4140200"/>
              <a:ext cx="15875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16" name="Freeform 16"/>
            <p:cNvSpPr>
              <a:spLocks/>
            </p:cNvSpPr>
            <p:nvPr/>
          </p:nvSpPr>
          <p:spPr bwMode="auto">
            <a:xfrm>
              <a:off x="-12642850" y="4140200"/>
              <a:ext cx="92075" cy="139700"/>
            </a:xfrm>
            <a:custGeom>
              <a:avLst/>
              <a:gdLst>
                <a:gd name="T0" fmla="*/ 92075 w 58"/>
                <a:gd name="T1" fmla="*/ 123825 h 88"/>
                <a:gd name="T2" fmla="*/ 92075 w 58"/>
                <a:gd name="T3" fmla="*/ 139700 h 88"/>
                <a:gd name="T4" fmla="*/ 0 w 58"/>
                <a:gd name="T5" fmla="*/ 139700 h 88"/>
                <a:gd name="T6" fmla="*/ 0 w 58"/>
                <a:gd name="T7" fmla="*/ 0 h 88"/>
                <a:gd name="T8" fmla="*/ 15875 w 58"/>
                <a:gd name="T9" fmla="*/ 0 h 88"/>
                <a:gd name="T10" fmla="*/ 15875 w 58"/>
                <a:gd name="T11" fmla="*/ 123825 h 88"/>
                <a:gd name="T12" fmla="*/ 92075 w 58"/>
                <a:gd name="T13" fmla="*/ 123825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88">
                  <a:moveTo>
                    <a:pt x="58" y="78"/>
                  </a:moveTo>
                  <a:lnTo>
                    <a:pt x="58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78"/>
                  </a:lnTo>
                  <a:lnTo>
                    <a:pt x="58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17" name="Freeform 17"/>
            <p:cNvSpPr>
              <a:spLocks/>
            </p:cNvSpPr>
            <p:nvPr/>
          </p:nvSpPr>
          <p:spPr bwMode="auto">
            <a:xfrm>
              <a:off x="-12528550" y="4140200"/>
              <a:ext cx="88900" cy="139700"/>
            </a:xfrm>
            <a:custGeom>
              <a:avLst/>
              <a:gdLst>
                <a:gd name="T0" fmla="*/ 88900 w 56"/>
                <a:gd name="T1" fmla="*/ 123825 h 88"/>
                <a:gd name="T2" fmla="*/ 88900 w 56"/>
                <a:gd name="T3" fmla="*/ 139700 h 88"/>
                <a:gd name="T4" fmla="*/ 0 w 56"/>
                <a:gd name="T5" fmla="*/ 139700 h 88"/>
                <a:gd name="T6" fmla="*/ 0 w 56"/>
                <a:gd name="T7" fmla="*/ 0 h 88"/>
                <a:gd name="T8" fmla="*/ 15875 w 56"/>
                <a:gd name="T9" fmla="*/ 0 h 88"/>
                <a:gd name="T10" fmla="*/ 15875 w 56"/>
                <a:gd name="T11" fmla="*/ 123825 h 88"/>
                <a:gd name="T12" fmla="*/ 88900 w 56"/>
                <a:gd name="T13" fmla="*/ 123825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" h="88">
                  <a:moveTo>
                    <a:pt x="56" y="78"/>
                  </a:moveTo>
                  <a:lnTo>
                    <a:pt x="56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78"/>
                  </a:lnTo>
                  <a:lnTo>
                    <a:pt x="56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18" name="Rectangle 18"/>
            <p:cNvSpPr>
              <a:spLocks noChangeArrowheads="1"/>
            </p:cNvSpPr>
            <p:nvPr/>
          </p:nvSpPr>
          <p:spPr bwMode="auto">
            <a:xfrm>
              <a:off x="-12417425" y="4140200"/>
              <a:ext cx="15875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19" name="Freeform 19"/>
            <p:cNvSpPr>
              <a:spLocks noEditPoints="1"/>
            </p:cNvSpPr>
            <p:nvPr/>
          </p:nvSpPr>
          <p:spPr bwMode="auto">
            <a:xfrm>
              <a:off x="-12376150" y="4140200"/>
              <a:ext cx="146050" cy="142875"/>
            </a:xfrm>
            <a:custGeom>
              <a:avLst/>
              <a:gdLst>
                <a:gd name="T0" fmla="*/ 73025 w 46"/>
                <a:gd name="T1" fmla="*/ 0 h 45"/>
                <a:gd name="T2" fmla="*/ 146050 w 46"/>
                <a:gd name="T3" fmla="*/ 69850 h 45"/>
                <a:gd name="T4" fmla="*/ 73025 w 46"/>
                <a:gd name="T5" fmla="*/ 142875 h 45"/>
                <a:gd name="T6" fmla="*/ 0 w 46"/>
                <a:gd name="T7" fmla="*/ 69850 h 45"/>
                <a:gd name="T8" fmla="*/ 73025 w 46"/>
                <a:gd name="T9" fmla="*/ 0 h 45"/>
                <a:gd name="T10" fmla="*/ 73025 w 46"/>
                <a:gd name="T11" fmla="*/ 127000 h 45"/>
                <a:gd name="T12" fmla="*/ 127000 w 46"/>
                <a:gd name="T13" fmla="*/ 69850 h 45"/>
                <a:gd name="T14" fmla="*/ 73025 w 46"/>
                <a:gd name="T15" fmla="*/ 15875 h 45"/>
                <a:gd name="T16" fmla="*/ 19050 w 46"/>
                <a:gd name="T17" fmla="*/ 69850 h 45"/>
                <a:gd name="T18" fmla="*/ 73025 w 46"/>
                <a:gd name="T19" fmla="*/ 12700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" h="45">
                  <a:moveTo>
                    <a:pt x="23" y="0"/>
                  </a:moveTo>
                  <a:cubicBezTo>
                    <a:pt x="35" y="0"/>
                    <a:pt x="46" y="9"/>
                    <a:pt x="46" y="22"/>
                  </a:cubicBezTo>
                  <a:cubicBezTo>
                    <a:pt x="46" y="35"/>
                    <a:pt x="35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9"/>
                    <a:pt x="10" y="0"/>
                    <a:pt x="23" y="0"/>
                  </a:cubicBezTo>
                  <a:close/>
                  <a:moveTo>
                    <a:pt x="23" y="40"/>
                  </a:moveTo>
                  <a:cubicBezTo>
                    <a:pt x="33" y="40"/>
                    <a:pt x="40" y="33"/>
                    <a:pt x="40" y="22"/>
                  </a:cubicBezTo>
                  <a:cubicBezTo>
                    <a:pt x="40" y="12"/>
                    <a:pt x="33" y="5"/>
                    <a:pt x="23" y="5"/>
                  </a:cubicBezTo>
                  <a:cubicBezTo>
                    <a:pt x="13" y="5"/>
                    <a:pt x="6" y="12"/>
                    <a:pt x="6" y="22"/>
                  </a:cubicBezTo>
                  <a:cubicBezTo>
                    <a:pt x="6" y="33"/>
                    <a:pt x="13" y="40"/>
                    <a:pt x="2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20" name="Freeform 20"/>
            <p:cNvSpPr>
              <a:spLocks/>
            </p:cNvSpPr>
            <p:nvPr/>
          </p:nvSpPr>
          <p:spPr bwMode="auto">
            <a:xfrm>
              <a:off x="-12204700" y="4140200"/>
              <a:ext cx="111125" cy="139700"/>
            </a:xfrm>
            <a:custGeom>
              <a:avLst/>
              <a:gdLst>
                <a:gd name="T0" fmla="*/ 111125 w 35"/>
                <a:gd name="T1" fmla="*/ 0 h 44"/>
                <a:gd name="T2" fmla="*/ 111125 w 35"/>
                <a:gd name="T3" fmla="*/ 139700 h 44"/>
                <a:gd name="T4" fmla="*/ 95250 w 35"/>
                <a:gd name="T5" fmla="*/ 139700 h 44"/>
                <a:gd name="T6" fmla="*/ 34925 w 35"/>
                <a:gd name="T7" fmla="*/ 57150 h 44"/>
                <a:gd name="T8" fmla="*/ 15875 w 35"/>
                <a:gd name="T9" fmla="*/ 28575 h 44"/>
                <a:gd name="T10" fmla="*/ 15875 w 35"/>
                <a:gd name="T11" fmla="*/ 28575 h 44"/>
                <a:gd name="T12" fmla="*/ 15875 w 35"/>
                <a:gd name="T13" fmla="*/ 66675 h 44"/>
                <a:gd name="T14" fmla="*/ 15875 w 35"/>
                <a:gd name="T15" fmla="*/ 139700 h 44"/>
                <a:gd name="T16" fmla="*/ 0 w 35"/>
                <a:gd name="T17" fmla="*/ 139700 h 44"/>
                <a:gd name="T18" fmla="*/ 0 w 35"/>
                <a:gd name="T19" fmla="*/ 0 h 44"/>
                <a:gd name="T20" fmla="*/ 12700 w 35"/>
                <a:gd name="T21" fmla="*/ 0 h 44"/>
                <a:gd name="T22" fmla="*/ 76200 w 35"/>
                <a:gd name="T23" fmla="*/ 82550 h 44"/>
                <a:gd name="T24" fmla="*/ 95250 w 35"/>
                <a:gd name="T25" fmla="*/ 111125 h 44"/>
                <a:gd name="T26" fmla="*/ 95250 w 35"/>
                <a:gd name="T27" fmla="*/ 111125 h 44"/>
                <a:gd name="T28" fmla="*/ 95250 w 35"/>
                <a:gd name="T29" fmla="*/ 73025 h 44"/>
                <a:gd name="T30" fmla="*/ 95250 w 35"/>
                <a:gd name="T31" fmla="*/ 0 h 44"/>
                <a:gd name="T32" fmla="*/ 111125 w 35"/>
                <a:gd name="T33" fmla="*/ 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" h="44">
                  <a:moveTo>
                    <a:pt x="35" y="0"/>
                  </a:moveTo>
                  <a:cubicBezTo>
                    <a:pt x="35" y="44"/>
                    <a:pt x="35" y="44"/>
                    <a:pt x="35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7" y="13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9"/>
                    <a:pt x="5" y="14"/>
                    <a:pt x="5" y="21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7" y="31"/>
                    <a:pt x="30" y="35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0" y="30"/>
                    <a:pt x="30" y="23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21" name="Rectangle 21"/>
            <p:cNvSpPr>
              <a:spLocks noChangeArrowheads="1"/>
            </p:cNvSpPr>
            <p:nvPr/>
          </p:nvSpPr>
          <p:spPr bwMode="auto">
            <a:xfrm>
              <a:off x="-12007850" y="4127500"/>
              <a:ext cx="15875" cy="168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22" name="Freeform 22"/>
            <p:cNvSpPr>
              <a:spLocks noEditPoints="1"/>
            </p:cNvSpPr>
            <p:nvPr/>
          </p:nvSpPr>
          <p:spPr bwMode="auto">
            <a:xfrm>
              <a:off x="-11922125" y="4140200"/>
              <a:ext cx="107950" cy="139700"/>
            </a:xfrm>
            <a:custGeom>
              <a:avLst/>
              <a:gdLst>
                <a:gd name="T0" fmla="*/ 57150 w 34"/>
                <a:gd name="T1" fmla="*/ 92075 h 44"/>
                <a:gd name="T2" fmla="*/ 57150 w 34"/>
                <a:gd name="T3" fmla="*/ 92075 h 44"/>
                <a:gd name="T4" fmla="*/ 47625 w 34"/>
                <a:gd name="T5" fmla="*/ 95250 h 44"/>
                <a:gd name="T6" fmla="*/ 0 w 34"/>
                <a:gd name="T7" fmla="*/ 44450 h 44"/>
                <a:gd name="T8" fmla="*/ 53975 w 34"/>
                <a:gd name="T9" fmla="*/ 0 h 44"/>
                <a:gd name="T10" fmla="*/ 107950 w 34"/>
                <a:gd name="T11" fmla="*/ 47625 h 44"/>
                <a:gd name="T12" fmla="*/ 85725 w 34"/>
                <a:gd name="T13" fmla="*/ 101600 h 44"/>
                <a:gd name="T14" fmla="*/ 53975 w 34"/>
                <a:gd name="T15" fmla="*/ 139700 h 44"/>
                <a:gd name="T16" fmla="*/ 15875 w 34"/>
                <a:gd name="T17" fmla="*/ 139700 h 44"/>
                <a:gd name="T18" fmla="*/ 57150 w 34"/>
                <a:gd name="T19" fmla="*/ 92075 h 44"/>
                <a:gd name="T20" fmla="*/ 31750 w 34"/>
                <a:gd name="T21" fmla="*/ 47625 h 44"/>
                <a:gd name="T22" fmla="*/ 53975 w 34"/>
                <a:gd name="T23" fmla="*/ 66675 h 44"/>
                <a:gd name="T24" fmla="*/ 76200 w 34"/>
                <a:gd name="T25" fmla="*/ 47625 h 44"/>
                <a:gd name="T26" fmla="*/ 53975 w 34"/>
                <a:gd name="T27" fmla="*/ 28575 h 44"/>
                <a:gd name="T28" fmla="*/ 31750 w 34"/>
                <a:gd name="T29" fmla="*/ 47625 h 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4" h="44">
                  <a:moveTo>
                    <a:pt x="18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6" y="30"/>
                    <a:pt x="15" y="30"/>
                  </a:cubicBezTo>
                  <a:cubicBezTo>
                    <a:pt x="5" y="30"/>
                    <a:pt x="0" y="23"/>
                    <a:pt x="0" y="14"/>
                  </a:cubicBezTo>
                  <a:cubicBezTo>
                    <a:pt x="0" y="5"/>
                    <a:pt x="8" y="0"/>
                    <a:pt x="17" y="0"/>
                  </a:cubicBezTo>
                  <a:cubicBezTo>
                    <a:pt x="27" y="0"/>
                    <a:pt x="34" y="5"/>
                    <a:pt x="34" y="15"/>
                  </a:cubicBezTo>
                  <a:cubicBezTo>
                    <a:pt x="34" y="20"/>
                    <a:pt x="33" y="26"/>
                    <a:pt x="27" y="32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18" y="29"/>
                  </a:lnTo>
                  <a:close/>
                  <a:moveTo>
                    <a:pt x="10" y="15"/>
                  </a:moveTo>
                  <a:cubicBezTo>
                    <a:pt x="10" y="19"/>
                    <a:pt x="13" y="21"/>
                    <a:pt x="17" y="21"/>
                  </a:cubicBezTo>
                  <a:cubicBezTo>
                    <a:pt x="21" y="21"/>
                    <a:pt x="24" y="19"/>
                    <a:pt x="24" y="15"/>
                  </a:cubicBezTo>
                  <a:cubicBezTo>
                    <a:pt x="24" y="11"/>
                    <a:pt x="21" y="9"/>
                    <a:pt x="17" y="9"/>
                  </a:cubicBezTo>
                  <a:cubicBezTo>
                    <a:pt x="13" y="9"/>
                    <a:pt x="10" y="11"/>
                    <a:pt x="1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23" name="Freeform 23"/>
            <p:cNvSpPr>
              <a:spLocks noEditPoints="1"/>
            </p:cNvSpPr>
            <p:nvPr/>
          </p:nvSpPr>
          <p:spPr bwMode="auto">
            <a:xfrm>
              <a:off x="-11795125" y="4140200"/>
              <a:ext cx="107950" cy="142875"/>
            </a:xfrm>
            <a:custGeom>
              <a:avLst/>
              <a:gdLst>
                <a:gd name="T0" fmla="*/ 50800 w 34"/>
                <a:gd name="T1" fmla="*/ 50800 h 45"/>
                <a:gd name="T2" fmla="*/ 50800 w 34"/>
                <a:gd name="T3" fmla="*/ 50800 h 45"/>
                <a:gd name="T4" fmla="*/ 60325 w 34"/>
                <a:gd name="T5" fmla="*/ 47625 h 45"/>
                <a:gd name="T6" fmla="*/ 107950 w 34"/>
                <a:gd name="T7" fmla="*/ 95250 h 45"/>
                <a:gd name="T8" fmla="*/ 53975 w 34"/>
                <a:gd name="T9" fmla="*/ 142875 h 45"/>
                <a:gd name="T10" fmla="*/ 0 w 34"/>
                <a:gd name="T11" fmla="*/ 92075 h 45"/>
                <a:gd name="T12" fmla="*/ 25400 w 34"/>
                <a:gd name="T13" fmla="*/ 38100 h 45"/>
                <a:gd name="T14" fmla="*/ 50800 w 34"/>
                <a:gd name="T15" fmla="*/ 0 h 45"/>
                <a:gd name="T16" fmla="*/ 85725 w 34"/>
                <a:gd name="T17" fmla="*/ 0 h 45"/>
                <a:gd name="T18" fmla="*/ 50800 w 34"/>
                <a:gd name="T19" fmla="*/ 50800 h 45"/>
                <a:gd name="T20" fmla="*/ 76200 w 34"/>
                <a:gd name="T21" fmla="*/ 92075 h 45"/>
                <a:gd name="T22" fmla="*/ 53975 w 34"/>
                <a:gd name="T23" fmla="*/ 73025 h 45"/>
                <a:gd name="T24" fmla="*/ 31750 w 34"/>
                <a:gd name="T25" fmla="*/ 92075 h 45"/>
                <a:gd name="T26" fmla="*/ 53975 w 34"/>
                <a:gd name="T27" fmla="*/ 114300 h 45"/>
                <a:gd name="T28" fmla="*/ 76200 w 34"/>
                <a:gd name="T29" fmla="*/ 92075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4" h="45">
                  <a:moveTo>
                    <a:pt x="16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15"/>
                    <a:pt x="17" y="15"/>
                    <a:pt x="19" y="15"/>
                  </a:cubicBezTo>
                  <a:cubicBezTo>
                    <a:pt x="29" y="15"/>
                    <a:pt x="34" y="22"/>
                    <a:pt x="34" y="30"/>
                  </a:cubicBezTo>
                  <a:cubicBezTo>
                    <a:pt x="34" y="39"/>
                    <a:pt x="27" y="45"/>
                    <a:pt x="17" y="45"/>
                  </a:cubicBezTo>
                  <a:cubicBezTo>
                    <a:pt x="7" y="45"/>
                    <a:pt x="0" y="39"/>
                    <a:pt x="0" y="29"/>
                  </a:cubicBezTo>
                  <a:cubicBezTo>
                    <a:pt x="0" y="23"/>
                    <a:pt x="3" y="18"/>
                    <a:pt x="8" y="1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16" y="16"/>
                  </a:lnTo>
                  <a:close/>
                  <a:moveTo>
                    <a:pt x="24" y="29"/>
                  </a:moveTo>
                  <a:cubicBezTo>
                    <a:pt x="24" y="26"/>
                    <a:pt x="21" y="23"/>
                    <a:pt x="17" y="23"/>
                  </a:cubicBezTo>
                  <a:cubicBezTo>
                    <a:pt x="13" y="23"/>
                    <a:pt x="10" y="26"/>
                    <a:pt x="10" y="29"/>
                  </a:cubicBezTo>
                  <a:cubicBezTo>
                    <a:pt x="10" y="33"/>
                    <a:pt x="13" y="36"/>
                    <a:pt x="17" y="36"/>
                  </a:cubicBezTo>
                  <a:cubicBezTo>
                    <a:pt x="21" y="36"/>
                    <a:pt x="24" y="33"/>
                    <a:pt x="24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24" name="Freeform 24"/>
            <p:cNvSpPr>
              <a:spLocks/>
            </p:cNvSpPr>
            <p:nvPr/>
          </p:nvSpPr>
          <p:spPr bwMode="auto">
            <a:xfrm>
              <a:off x="-11687175" y="4251325"/>
              <a:ext cx="34925" cy="53975"/>
            </a:xfrm>
            <a:custGeom>
              <a:avLst/>
              <a:gdLst>
                <a:gd name="T0" fmla="*/ 19050 w 11"/>
                <a:gd name="T1" fmla="*/ 28575 h 17"/>
                <a:gd name="T2" fmla="*/ 15875 w 11"/>
                <a:gd name="T3" fmla="*/ 28575 h 17"/>
                <a:gd name="T4" fmla="*/ 3175 w 11"/>
                <a:gd name="T5" fmla="*/ 15875 h 17"/>
                <a:gd name="T6" fmla="*/ 19050 w 11"/>
                <a:gd name="T7" fmla="*/ 0 h 17"/>
                <a:gd name="T8" fmla="*/ 34925 w 11"/>
                <a:gd name="T9" fmla="*/ 15875 h 17"/>
                <a:gd name="T10" fmla="*/ 12700 w 11"/>
                <a:gd name="T11" fmla="*/ 53975 h 17"/>
                <a:gd name="T12" fmla="*/ 0 w 11"/>
                <a:gd name="T13" fmla="*/ 53975 h 17"/>
                <a:gd name="T14" fmla="*/ 15875 w 11"/>
                <a:gd name="T15" fmla="*/ 31750 h 17"/>
                <a:gd name="T16" fmla="*/ 19050 w 11"/>
                <a:gd name="T17" fmla="*/ 28575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" h="17">
                  <a:moveTo>
                    <a:pt x="6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1" y="7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9"/>
                    <a:pt x="8" y="14"/>
                    <a:pt x="4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6"/>
                    <a:pt x="5" y="12"/>
                    <a:pt x="5" y="10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25" name="Freeform 25"/>
            <p:cNvSpPr>
              <a:spLocks noEditPoints="1"/>
            </p:cNvSpPr>
            <p:nvPr/>
          </p:nvSpPr>
          <p:spPr bwMode="auto">
            <a:xfrm>
              <a:off x="-11645900" y="4140200"/>
              <a:ext cx="127000" cy="142875"/>
            </a:xfrm>
            <a:custGeom>
              <a:avLst/>
              <a:gdLst>
                <a:gd name="T0" fmla="*/ 127000 w 40"/>
                <a:gd name="T1" fmla="*/ 69850 h 45"/>
                <a:gd name="T2" fmla="*/ 63500 w 40"/>
                <a:gd name="T3" fmla="*/ 142875 h 45"/>
                <a:gd name="T4" fmla="*/ 0 w 40"/>
                <a:gd name="T5" fmla="*/ 69850 h 45"/>
                <a:gd name="T6" fmla="*/ 63500 w 40"/>
                <a:gd name="T7" fmla="*/ 0 h 45"/>
                <a:gd name="T8" fmla="*/ 127000 w 40"/>
                <a:gd name="T9" fmla="*/ 69850 h 45"/>
                <a:gd name="T10" fmla="*/ 34925 w 40"/>
                <a:gd name="T11" fmla="*/ 69850 h 45"/>
                <a:gd name="T12" fmla="*/ 63500 w 40"/>
                <a:gd name="T13" fmla="*/ 111125 h 45"/>
                <a:gd name="T14" fmla="*/ 92075 w 40"/>
                <a:gd name="T15" fmla="*/ 69850 h 45"/>
                <a:gd name="T16" fmla="*/ 63500 w 40"/>
                <a:gd name="T17" fmla="*/ 31750 h 45"/>
                <a:gd name="T18" fmla="*/ 34925 w 40"/>
                <a:gd name="T19" fmla="*/ 6985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45">
                  <a:moveTo>
                    <a:pt x="40" y="22"/>
                  </a:moveTo>
                  <a:cubicBezTo>
                    <a:pt x="40" y="35"/>
                    <a:pt x="33" y="45"/>
                    <a:pt x="20" y="45"/>
                  </a:cubicBezTo>
                  <a:cubicBezTo>
                    <a:pt x="8" y="45"/>
                    <a:pt x="0" y="35"/>
                    <a:pt x="0" y="22"/>
                  </a:cubicBezTo>
                  <a:cubicBezTo>
                    <a:pt x="0" y="10"/>
                    <a:pt x="8" y="0"/>
                    <a:pt x="20" y="0"/>
                  </a:cubicBezTo>
                  <a:cubicBezTo>
                    <a:pt x="33" y="0"/>
                    <a:pt x="40" y="10"/>
                    <a:pt x="40" y="22"/>
                  </a:cubicBezTo>
                  <a:close/>
                  <a:moveTo>
                    <a:pt x="11" y="22"/>
                  </a:moveTo>
                  <a:cubicBezTo>
                    <a:pt x="11" y="29"/>
                    <a:pt x="14" y="35"/>
                    <a:pt x="20" y="35"/>
                  </a:cubicBezTo>
                  <a:cubicBezTo>
                    <a:pt x="27" y="35"/>
                    <a:pt x="29" y="29"/>
                    <a:pt x="29" y="22"/>
                  </a:cubicBezTo>
                  <a:cubicBezTo>
                    <a:pt x="29" y="15"/>
                    <a:pt x="27" y="10"/>
                    <a:pt x="20" y="10"/>
                  </a:cubicBezTo>
                  <a:cubicBezTo>
                    <a:pt x="14" y="10"/>
                    <a:pt x="11" y="15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26" name="Freeform 26"/>
            <p:cNvSpPr>
              <a:spLocks noEditPoints="1"/>
            </p:cNvSpPr>
            <p:nvPr/>
          </p:nvSpPr>
          <p:spPr bwMode="auto">
            <a:xfrm>
              <a:off x="-11499850" y="4140200"/>
              <a:ext cx="127000" cy="142875"/>
            </a:xfrm>
            <a:custGeom>
              <a:avLst/>
              <a:gdLst>
                <a:gd name="T0" fmla="*/ 127000 w 40"/>
                <a:gd name="T1" fmla="*/ 69850 h 45"/>
                <a:gd name="T2" fmla="*/ 63500 w 40"/>
                <a:gd name="T3" fmla="*/ 142875 h 45"/>
                <a:gd name="T4" fmla="*/ 0 w 40"/>
                <a:gd name="T5" fmla="*/ 69850 h 45"/>
                <a:gd name="T6" fmla="*/ 63500 w 40"/>
                <a:gd name="T7" fmla="*/ 0 h 45"/>
                <a:gd name="T8" fmla="*/ 127000 w 40"/>
                <a:gd name="T9" fmla="*/ 69850 h 45"/>
                <a:gd name="T10" fmla="*/ 31750 w 40"/>
                <a:gd name="T11" fmla="*/ 69850 h 45"/>
                <a:gd name="T12" fmla="*/ 63500 w 40"/>
                <a:gd name="T13" fmla="*/ 111125 h 45"/>
                <a:gd name="T14" fmla="*/ 92075 w 40"/>
                <a:gd name="T15" fmla="*/ 69850 h 45"/>
                <a:gd name="T16" fmla="*/ 63500 w 40"/>
                <a:gd name="T17" fmla="*/ 31750 h 45"/>
                <a:gd name="T18" fmla="*/ 31750 w 40"/>
                <a:gd name="T19" fmla="*/ 6985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45">
                  <a:moveTo>
                    <a:pt x="40" y="22"/>
                  </a:moveTo>
                  <a:cubicBezTo>
                    <a:pt x="40" y="35"/>
                    <a:pt x="32" y="45"/>
                    <a:pt x="20" y="45"/>
                  </a:cubicBezTo>
                  <a:cubicBezTo>
                    <a:pt x="7" y="45"/>
                    <a:pt x="0" y="35"/>
                    <a:pt x="0" y="22"/>
                  </a:cubicBezTo>
                  <a:cubicBezTo>
                    <a:pt x="0" y="10"/>
                    <a:pt x="7" y="0"/>
                    <a:pt x="20" y="0"/>
                  </a:cubicBezTo>
                  <a:cubicBezTo>
                    <a:pt x="32" y="0"/>
                    <a:pt x="40" y="10"/>
                    <a:pt x="40" y="22"/>
                  </a:cubicBezTo>
                  <a:close/>
                  <a:moveTo>
                    <a:pt x="10" y="22"/>
                  </a:moveTo>
                  <a:cubicBezTo>
                    <a:pt x="10" y="29"/>
                    <a:pt x="13" y="35"/>
                    <a:pt x="20" y="35"/>
                  </a:cubicBezTo>
                  <a:cubicBezTo>
                    <a:pt x="26" y="35"/>
                    <a:pt x="29" y="29"/>
                    <a:pt x="29" y="22"/>
                  </a:cubicBezTo>
                  <a:cubicBezTo>
                    <a:pt x="29" y="15"/>
                    <a:pt x="26" y="10"/>
                    <a:pt x="20" y="10"/>
                  </a:cubicBezTo>
                  <a:cubicBezTo>
                    <a:pt x="13" y="10"/>
                    <a:pt x="10" y="15"/>
                    <a:pt x="10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27" name="Freeform 27"/>
            <p:cNvSpPr>
              <a:spLocks noEditPoints="1"/>
            </p:cNvSpPr>
            <p:nvPr/>
          </p:nvSpPr>
          <p:spPr bwMode="auto">
            <a:xfrm>
              <a:off x="-11356975" y="4140200"/>
              <a:ext cx="127000" cy="142875"/>
            </a:xfrm>
            <a:custGeom>
              <a:avLst/>
              <a:gdLst>
                <a:gd name="T0" fmla="*/ 127000 w 40"/>
                <a:gd name="T1" fmla="*/ 69850 h 45"/>
                <a:gd name="T2" fmla="*/ 63500 w 40"/>
                <a:gd name="T3" fmla="*/ 142875 h 45"/>
                <a:gd name="T4" fmla="*/ 0 w 40"/>
                <a:gd name="T5" fmla="*/ 69850 h 45"/>
                <a:gd name="T6" fmla="*/ 63500 w 40"/>
                <a:gd name="T7" fmla="*/ 0 h 45"/>
                <a:gd name="T8" fmla="*/ 127000 w 40"/>
                <a:gd name="T9" fmla="*/ 69850 h 45"/>
                <a:gd name="T10" fmla="*/ 34925 w 40"/>
                <a:gd name="T11" fmla="*/ 69850 h 45"/>
                <a:gd name="T12" fmla="*/ 63500 w 40"/>
                <a:gd name="T13" fmla="*/ 111125 h 45"/>
                <a:gd name="T14" fmla="*/ 92075 w 40"/>
                <a:gd name="T15" fmla="*/ 69850 h 45"/>
                <a:gd name="T16" fmla="*/ 63500 w 40"/>
                <a:gd name="T17" fmla="*/ 31750 h 45"/>
                <a:gd name="T18" fmla="*/ 34925 w 40"/>
                <a:gd name="T19" fmla="*/ 6985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45">
                  <a:moveTo>
                    <a:pt x="40" y="22"/>
                  </a:moveTo>
                  <a:cubicBezTo>
                    <a:pt x="40" y="35"/>
                    <a:pt x="33" y="45"/>
                    <a:pt x="20" y="45"/>
                  </a:cubicBezTo>
                  <a:cubicBezTo>
                    <a:pt x="8" y="45"/>
                    <a:pt x="0" y="35"/>
                    <a:pt x="0" y="22"/>
                  </a:cubicBezTo>
                  <a:cubicBezTo>
                    <a:pt x="0" y="10"/>
                    <a:pt x="8" y="0"/>
                    <a:pt x="20" y="0"/>
                  </a:cubicBezTo>
                  <a:cubicBezTo>
                    <a:pt x="33" y="0"/>
                    <a:pt x="40" y="10"/>
                    <a:pt x="40" y="22"/>
                  </a:cubicBezTo>
                  <a:close/>
                  <a:moveTo>
                    <a:pt x="11" y="22"/>
                  </a:moveTo>
                  <a:cubicBezTo>
                    <a:pt x="11" y="29"/>
                    <a:pt x="14" y="35"/>
                    <a:pt x="20" y="35"/>
                  </a:cubicBezTo>
                  <a:cubicBezTo>
                    <a:pt x="27" y="35"/>
                    <a:pt x="29" y="29"/>
                    <a:pt x="29" y="22"/>
                  </a:cubicBezTo>
                  <a:cubicBezTo>
                    <a:pt x="29" y="15"/>
                    <a:pt x="27" y="10"/>
                    <a:pt x="20" y="10"/>
                  </a:cubicBezTo>
                  <a:cubicBezTo>
                    <a:pt x="14" y="10"/>
                    <a:pt x="11" y="15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28" name="Freeform 28"/>
            <p:cNvSpPr>
              <a:spLocks/>
            </p:cNvSpPr>
            <p:nvPr/>
          </p:nvSpPr>
          <p:spPr bwMode="auto">
            <a:xfrm>
              <a:off x="-11153775" y="4140200"/>
              <a:ext cx="92075" cy="139700"/>
            </a:xfrm>
            <a:custGeom>
              <a:avLst/>
              <a:gdLst>
                <a:gd name="T0" fmla="*/ 92075 w 58"/>
                <a:gd name="T1" fmla="*/ 123825 h 88"/>
                <a:gd name="T2" fmla="*/ 92075 w 58"/>
                <a:gd name="T3" fmla="*/ 139700 h 88"/>
                <a:gd name="T4" fmla="*/ 0 w 58"/>
                <a:gd name="T5" fmla="*/ 139700 h 88"/>
                <a:gd name="T6" fmla="*/ 0 w 58"/>
                <a:gd name="T7" fmla="*/ 0 h 88"/>
                <a:gd name="T8" fmla="*/ 92075 w 58"/>
                <a:gd name="T9" fmla="*/ 0 h 88"/>
                <a:gd name="T10" fmla="*/ 92075 w 58"/>
                <a:gd name="T11" fmla="*/ 15875 h 88"/>
                <a:gd name="T12" fmla="*/ 15875 w 58"/>
                <a:gd name="T13" fmla="*/ 15875 h 88"/>
                <a:gd name="T14" fmla="*/ 15875 w 58"/>
                <a:gd name="T15" fmla="*/ 60325 h 88"/>
                <a:gd name="T16" fmla="*/ 76200 w 58"/>
                <a:gd name="T17" fmla="*/ 60325 h 88"/>
                <a:gd name="T18" fmla="*/ 76200 w 58"/>
                <a:gd name="T19" fmla="*/ 73025 h 88"/>
                <a:gd name="T20" fmla="*/ 15875 w 58"/>
                <a:gd name="T21" fmla="*/ 73025 h 88"/>
                <a:gd name="T22" fmla="*/ 15875 w 58"/>
                <a:gd name="T23" fmla="*/ 123825 h 88"/>
                <a:gd name="T24" fmla="*/ 92075 w 58"/>
                <a:gd name="T25" fmla="*/ 123825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8" h="88">
                  <a:moveTo>
                    <a:pt x="58" y="78"/>
                  </a:moveTo>
                  <a:lnTo>
                    <a:pt x="58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0"/>
                  </a:lnTo>
                  <a:lnTo>
                    <a:pt x="10" y="10"/>
                  </a:lnTo>
                  <a:lnTo>
                    <a:pt x="10" y="38"/>
                  </a:lnTo>
                  <a:lnTo>
                    <a:pt x="48" y="38"/>
                  </a:lnTo>
                  <a:lnTo>
                    <a:pt x="48" y="46"/>
                  </a:lnTo>
                  <a:lnTo>
                    <a:pt x="10" y="46"/>
                  </a:lnTo>
                  <a:lnTo>
                    <a:pt x="10" y="78"/>
                  </a:lnTo>
                  <a:lnTo>
                    <a:pt x="58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29" name="Freeform 29"/>
            <p:cNvSpPr>
              <a:spLocks/>
            </p:cNvSpPr>
            <p:nvPr/>
          </p:nvSpPr>
          <p:spPr bwMode="auto">
            <a:xfrm>
              <a:off x="-11029950" y="4140200"/>
              <a:ext cx="127000" cy="139700"/>
            </a:xfrm>
            <a:custGeom>
              <a:avLst/>
              <a:gdLst>
                <a:gd name="T0" fmla="*/ 127000 w 40"/>
                <a:gd name="T1" fmla="*/ 0 h 44"/>
                <a:gd name="T2" fmla="*/ 127000 w 40"/>
                <a:gd name="T3" fmla="*/ 139700 h 44"/>
                <a:gd name="T4" fmla="*/ 111125 w 40"/>
                <a:gd name="T5" fmla="*/ 139700 h 44"/>
                <a:gd name="T6" fmla="*/ 111125 w 40"/>
                <a:gd name="T7" fmla="*/ 76200 h 44"/>
                <a:gd name="T8" fmla="*/ 111125 w 40"/>
                <a:gd name="T9" fmla="*/ 28575 h 44"/>
                <a:gd name="T10" fmla="*/ 111125 w 40"/>
                <a:gd name="T11" fmla="*/ 28575 h 44"/>
                <a:gd name="T12" fmla="*/ 98425 w 40"/>
                <a:gd name="T13" fmla="*/ 50800 h 44"/>
                <a:gd name="T14" fmla="*/ 66675 w 40"/>
                <a:gd name="T15" fmla="*/ 104775 h 44"/>
                <a:gd name="T16" fmla="*/ 60325 w 40"/>
                <a:gd name="T17" fmla="*/ 104775 h 44"/>
                <a:gd name="T18" fmla="*/ 25400 w 40"/>
                <a:gd name="T19" fmla="*/ 50800 h 44"/>
                <a:gd name="T20" fmla="*/ 15875 w 40"/>
                <a:gd name="T21" fmla="*/ 28575 h 44"/>
                <a:gd name="T22" fmla="*/ 15875 w 40"/>
                <a:gd name="T23" fmla="*/ 28575 h 44"/>
                <a:gd name="T24" fmla="*/ 15875 w 40"/>
                <a:gd name="T25" fmla="*/ 76200 h 44"/>
                <a:gd name="T26" fmla="*/ 15875 w 40"/>
                <a:gd name="T27" fmla="*/ 139700 h 44"/>
                <a:gd name="T28" fmla="*/ 0 w 40"/>
                <a:gd name="T29" fmla="*/ 139700 h 44"/>
                <a:gd name="T30" fmla="*/ 0 w 40"/>
                <a:gd name="T31" fmla="*/ 0 h 44"/>
                <a:gd name="T32" fmla="*/ 15875 w 40"/>
                <a:gd name="T33" fmla="*/ 0 h 44"/>
                <a:gd name="T34" fmla="*/ 47625 w 40"/>
                <a:gd name="T35" fmla="*/ 60325 h 44"/>
                <a:gd name="T36" fmla="*/ 63500 w 40"/>
                <a:gd name="T37" fmla="*/ 85725 h 44"/>
                <a:gd name="T38" fmla="*/ 63500 w 40"/>
                <a:gd name="T39" fmla="*/ 85725 h 44"/>
                <a:gd name="T40" fmla="*/ 76200 w 40"/>
                <a:gd name="T41" fmla="*/ 60325 h 44"/>
                <a:gd name="T42" fmla="*/ 111125 w 40"/>
                <a:gd name="T43" fmla="*/ 0 h 44"/>
                <a:gd name="T44" fmla="*/ 127000 w 40"/>
                <a:gd name="T45" fmla="*/ 0 h 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0" h="44">
                  <a:moveTo>
                    <a:pt x="40" y="0"/>
                  </a:moveTo>
                  <a:cubicBezTo>
                    <a:pt x="40" y="44"/>
                    <a:pt x="40" y="44"/>
                    <a:pt x="40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18"/>
                    <a:pt x="35" y="9"/>
                    <a:pt x="35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3" y="13"/>
                    <a:pt x="31" y="16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3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18"/>
                    <a:pt x="5" y="2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25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1" y="25"/>
                    <a:pt x="24" y="19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30" name="Freeform 30"/>
            <p:cNvSpPr>
              <a:spLocks noEditPoints="1"/>
            </p:cNvSpPr>
            <p:nvPr/>
          </p:nvSpPr>
          <p:spPr bwMode="auto">
            <a:xfrm>
              <a:off x="-10864850" y="4140200"/>
              <a:ext cx="92075" cy="139700"/>
            </a:xfrm>
            <a:custGeom>
              <a:avLst/>
              <a:gdLst>
                <a:gd name="T0" fmla="*/ 41275 w 29"/>
                <a:gd name="T1" fmla="*/ 0 h 44"/>
                <a:gd name="T2" fmla="*/ 92075 w 29"/>
                <a:gd name="T3" fmla="*/ 44450 h 44"/>
                <a:gd name="T4" fmla="*/ 41275 w 29"/>
                <a:gd name="T5" fmla="*/ 88900 h 44"/>
                <a:gd name="T6" fmla="*/ 15875 w 29"/>
                <a:gd name="T7" fmla="*/ 88900 h 44"/>
                <a:gd name="T8" fmla="*/ 15875 w 29"/>
                <a:gd name="T9" fmla="*/ 139700 h 44"/>
                <a:gd name="T10" fmla="*/ 0 w 29"/>
                <a:gd name="T11" fmla="*/ 139700 h 44"/>
                <a:gd name="T12" fmla="*/ 0 w 29"/>
                <a:gd name="T13" fmla="*/ 0 h 44"/>
                <a:gd name="T14" fmla="*/ 41275 w 29"/>
                <a:gd name="T15" fmla="*/ 0 h 44"/>
                <a:gd name="T16" fmla="*/ 41275 w 29"/>
                <a:gd name="T17" fmla="*/ 73025 h 44"/>
                <a:gd name="T18" fmla="*/ 76200 w 29"/>
                <a:gd name="T19" fmla="*/ 44450 h 44"/>
                <a:gd name="T20" fmla="*/ 41275 w 29"/>
                <a:gd name="T21" fmla="*/ 15875 h 44"/>
                <a:gd name="T22" fmla="*/ 15875 w 29"/>
                <a:gd name="T23" fmla="*/ 15875 h 44"/>
                <a:gd name="T24" fmla="*/ 15875 w 29"/>
                <a:gd name="T25" fmla="*/ 73025 h 44"/>
                <a:gd name="T26" fmla="*/ 41275 w 29"/>
                <a:gd name="T27" fmla="*/ 73025 h 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9" h="44">
                  <a:moveTo>
                    <a:pt x="13" y="0"/>
                  </a:moveTo>
                  <a:cubicBezTo>
                    <a:pt x="23" y="0"/>
                    <a:pt x="29" y="6"/>
                    <a:pt x="29" y="14"/>
                  </a:cubicBezTo>
                  <a:cubicBezTo>
                    <a:pt x="29" y="23"/>
                    <a:pt x="23" y="28"/>
                    <a:pt x="13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" y="0"/>
                  </a:lnTo>
                  <a:close/>
                  <a:moveTo>
                    <a:pt x="13" y="23"/>
                  </a:moveTo>
                  <a:cubicBezTo>
                    <a:pt x="20" y="23"/>
                    <a:pt x="24" y="20"/>
                    <a:pt x="24" y="14"/>
                  </a:cubicBezTo>
                  <a:cubicBezTo>
                    <a:pt x="24" y="8"/>
                    <a:pt x="20" y="5"/>
                    <a:pt x="13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13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31" name="Freeform 31"/>
            <p:cNvSpPr>
              <a:spLocks/>
            </p:cNvSpPr>
            <p:nvPr/>
          </p:nvSpPr>
          <p:spPr bwMode="auto">
            <a:xfrm>
              <a:off x="-10747375" y="4140200"/>
              <a:ext cx="88900" cy="139700"/>
            </a:xfrm>
            <a:custGeom>
              <a:avLst/>
              <a:gdLst>
                <a:gd name="T0" fmla="*/ 88900 w 56"/>
                <a:gd name="T1" fmla="*/ 123825 h 88"/>
                <a:gd name="T2" fmla="*/ 88900 w 56"/>
                <a:gd name="T3" fmla="*/ 139700 h 88"/>
                <a:gd name="T4" fmla="*/ 0 w 56"/>
                <a:gd name="T5" fmla="*/ 139700 h 88"/>
                <a:gd name="T6" fmla="*/ 0 w 56"/>
                <a:gd name="T7" fmla="*/ 0 h 88"/>
                <a:gd name="T8" fmla="*/ 15875 w 56"/>
                <a:gd name="T9" fmla="*/ 0 h 88"/>
                <a:gd name="T10" fmla="*/ 15875 w 56"/>
                <a:gd name="T11" fmla="*/ 123825 h 88"/>
                <a:gd name="T12" fmla="*/ 88900 w 56"/>
                <a:gd name="T13" fmla="*/ 123825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" h="88">
                  <a:moveTo>
                    <a:pt x="56" y="78"/>
                  </a:moveTo>
                  <a:lnTo>
                    <a:pt x="56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78"/>
                  </a:lnTo>
                  <a:lnTo>
                    <a:pt x="56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32" name="Freeform 32"/>
            <p:cNvSpPr>
              <a:spLocks noEditPoints="1"/>
            </p:cNvSpPr>
            <p:nvPr/>
          </p:nvSpPr>
          <p:spPr bwMode="auto">
            <a:xfrm>
              <a:off x="-10652125" y="4140200"/>
              <a:ext cx="142875" cy="142875"/>
            </a:xfrm>
            <a:custGeom>
              <a:avLst/>
              <a:gdLst>
                <a:gd name="T0" fmla="*/ 73025 w 45"/>
                <a:gd name="T1" fmla="*/ 0 h 45"/>
                <a:gd name="T2" fmla="*/ 142875 w 45"/>
                <a:gd name="T3" fmla="*/ 69850 h 45"/>
                <a:gd name="T4" fmla="*/ 73025 w 45"/>
                <a:gd name="T5" fmla="*/ 142875 h 45"/>
                <a:gd name="T6" fmla="*/ 0 w 45"/>
                <a:gd name="T7" fmla="*/ 69850 h 45"/>
                <a:gd name="T8" fmla="*/ 73025 w 45"/>
                <a:gd name="T9" fmla="*/ 0 h 45"/>
                <a:gd name="T10" fmla="*/ 73025 w 45"/>
                <a:gd name="T11" fmla="*/ 127000 h 45"/>
                <a:gd name="T12" fmla="*/ 127000 w 45"/>
                <a:gd name="T13" fmla="*/ 69850 h 45"/>
                <a:gd name="T14" fmla="*/ 73025 w 45"/>
                <a:gd name="T15" fmla="*/ 15875 h 45"/>
                <a:gd name="T16" fmla="*/ 15875 w 45"/>
                <a:gd name="T17" fmla="*/ 69850 h 45"/>
                <a:gd name="T18" fmla="*/ 73025 w 45"/>
                <a:gd name="T19" fmla="*/ 12700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" h="45">
                  <a:moveTo>
                    <a:pt x="23" y="0"/>
                  </a:moveTo>
                  <a:cubicBezTo>
                    <a:pt x="35" y="0"/>
                    <a:pt x="45" y="9"/>
                    <a:pt x="45" y="22"/>
                  </a:cubicBezTo>
                  <a:cubicBezTo>
                    <a:pt x="45" y="35"/>
                    <a:pt x="35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9"/>
                    <a:pt x="10" y="0"/>
                    <a:pt x="23" y="0"/>
                  </a:cubicBezTo>
                  <a:close/>
                  <a:moveTo>
                    <a:pt x="23" y="40"/>
                  </a:moveTo>
                  <a:cubicBezTo>
                    <a:pt x="32" y="40"/>
                    <a:pt x="40" y="33"/>
                    <a:pt x="40" y="22"/>
                  </a:cubicBezTo>
                  <a:cubicBezTo>
                    <a:pt x="40" y="12"/>
                    <a:pt x="32" y="5"/>
                    <a:pt x="23" y="5"/>
                  </a:cubicBezTo>
                  <a:cubicBezTo>
                    <a:pt x="13" y="5"/>
                    <a:pt x="5" y="12"/>
                    <a:pt x="5" y="22"/>
                  </a:cubicBezTo>
                  <a:cubicBezTo>
                    <a:pt x="5" y="33"/>
                    <a:pt x="13" y="40"/>
                    <a:pt x="2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33" name="Freeform 33"/>
            <p:cNvSpPr>
              <a:spLocks/>
            </p:cNvSpPr>
            <p:nvPr/>
          </p:nvSpPr>
          <p:spPr bwMode="auto">
            <a:xfrm>
              <a:off x="-10509250" y="4140200"/>
              <a:ext cx="123825" cy="139700"/>
            </a:xfrm>
            <a:custGeom>
              <a:avLst/>
              <a:gdLst>
                <a:gd name="T0" fmla="*/ 123825 w 39"/>
                <a:gd name="T1" fmla="*/ 0 h 44"/>
                <a:gd name="T2" fmla="*/ 69850 w 39"/>
                <a:gd name="T3" fmla="*/ 73025 h 44"/>
                <a:gd name="T4" fmla="*/ 69850 w 39"/>
                <a:gd name="T5" fmla="*/ 139700 h 44"/>
                <a:gd name="T6" fmla="*/ 53975 w 39"/>
                <a:gd name="T7" fmla="*/ 139700 h 44"/>
                <a:gd name="T8" fmla="*/ 53975 w 39"/>
                <a:gd name="T9" fmla="*/ 73025 h 44"/>
                <a:gd name="T10" fmla="*/ 0 w 39"/>
                <a:gd name="T11" fmla="*/ 0 h 44"/>
                <a:gd name="T12" fmla="*/ 19050 w 39"/>
                <a:gd name="T13" fmla="*/ 0 h 44"/>
                <a:gd name="T14" fmla="*/ 53975 w 39"/>
                <a:gd name="T15" fmla="*/ 47625 h 44"/>
                <a:gd name="T16" fmla="*/ 60325 w 39"/>
                <a:gd name="T17" fmla="*/ 57150 h 44"/>
                <a:gd name="T18" fmla="*/ 60325 w 39"/>
                <a:gd name="T19" fmla="*/ 57150 h 44"/>
                <a:gd name="T20" fmla="*/ 69850 w 39"/>
                <a:gd name="T21" fmla="*/ 47625 h 44"/>
                <a:gd name="T22" fmla="*/ 104775 w 39"/>
                <a:gd name="T23" fmla="*/ 0 h 44"/>
                <a:gd name="T24" fmla="*/ 123825 w 39"/>
                <a:gd name="T25" fmla="*/ 0 h 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9" h="44">
                  <a:moveTo>
                    <a:pt x="39" y="0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6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8"/>
                    <a:pt x="21" y="16"/>
                    <a:pt x="22" y="15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34" name="Freeform 34"/>
            <p:cNvSpPr>
              <a:spLocks/>
            </p:cNvSpPr>
            <p:nvPr/>
          </p:nvSpPr>
          <p:spPr bwMode="auto">
            <a:xfrm>
              <a:off x="-10366375" y="4140200"/>
              <a:ext cx="92075" cy="139700"/>
            </a:xfrm>
            <a:custGeom>
              <a:avLst/>
              <a:gdLst>
                <a:gd name="T0" fmla="*/ 92075 w 58"/>
                <a:gd name="T1" fmla="*/ 123825 h 88"/>
                <a:gd name="T2" fmla="*/ 92075 w 58"/>
                <a:gd name="T3" fmla="*/ 139700 h 88"/>
                <a:gd name="T4" fmla="*/ 0 w 58"/>
                <a:gd name="T5" fmla="*/ 139700 h 88"/>
                <a:gd name="T6" fmla="*/ 0 w 58"/>
                <a:gd name="T7" fmla="*/ 0 h 88"/>
                <a:gd name="T8" fmla="*/ 92075 w 58"/>
                <a:gd name="T9" fmla="*/ 0 h 88"/>
                <a:gd name="T10" fmla="*/ 92075 w 58"/>
                <a:gd name="T11" fmla="*/ 15875 h 88"/>
                <a:gd name="T12" fmla="*/ 15875 w 58"/>
                <a:gd name="T13" fmla="*/ 15875 h 88"/>
                <a:gd name="T14" fmla="*/ 15875 w 58"/>
                <a:gd name="T15" fmla="*/ 60325 h 88"/>
                <a:gd name="T16" fmla="*/ 76200 w 58"/>
                <a:gd name="T17" fmla="*/ 60325 h 88"/>
                <a:gd name="T18" fmla="*/ 76200 w 58"/>
                <a:gd name="T19" fmla="*/ 73025 h 88"/>
                <a:gd name="T20" fmla="*/ 15875 w 58"/>
                <a:gd name="T21" fmla="*/ 73025 h 88"/>
                <a:gd name="T22" fmla="*/ 15875 w 58"/>
                <a:gd name="T23" fmla="*/ 123825 h 88"/>
                <a:gd name="T24" fmla="*/ 92075 w 58"/>
                <a:gd name="T25" fmla="*/ 123825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8" h="88">
                  <a:moveTo>
                    <a:pt x="58" y="78"/>
                  </a:moveTo>
                  <a:lnTo>
                    <a:pt x="58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0"/>
                  </a:lnTo>
                  <a:lnTo>
                    <a:pt x="10" y="10"/>
                  </a:lnTo>
                  <a:lnTo>
                    <a:pt x="10" y="38"/>
                  </a:lnTo>
                  <a:lnTo>
                    <a:pt x="48" y="38"/>
                  </a:lnTo>
                  <a:lnTo>
                    <a:pt x="48" y="46"/>
                  </a:lnTo>
                  <a:lnTo>
                    <a:pt x="10" y="46"/>
                  </a:lnTo>
                  <a:lnTo>
                    <a:pt x="10" y="78"/>
                  </a:lnTo>
                  <a:lnTo>
                    <a:pt x="58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35" name="Freeform 35"/>
            <p:cNvSpPr>
              <a:spLocks/>
            </p:cNvSpPr>
            <p:nvPr/>
          </p:nvSpPr>
          <p:spPr bwMode="auto">
            <a:xfrm>
              <a:off x="-10242550" y="4140200"/>
              <a:ext cx="95250" cy="139700"/>
            </a:xfrm>
            <a:custGeom>
              <a:avLst/>
              <a:gdLst>
                <a:gd name="T0" fmla="*/ 95250 w 60"/>
                <a:gd name="T1" fmla="*/ 123825 h 88"/>
                <a:gd name="T2" fmla="*/ 95250 w 60"/>
                <a:gd name="T3" fmla="*/ 139700 h 88"/>
                <a:gd name="T4" fmla="*/ 0 w 60"/>
                <a:gd name="T5" fmla="*/ 139700 h 88"/>
                <a:gd name="T6" fmla="*/ 0 w 60"/>
                <a:gd name="T7" fmla="*/ 0 h 88"/>
                <a:gd name="T8" fmla="*/ 92075 w 60"/>
                <a:gd name="T9" fmla="*/ 0 h 88"/>
                <a:gd name="T10" fmla="*/ 92075 w 60"/>
                <a:gd name="T11" fmla="*/ 15875 h 88"/>
                <a:gd name="T12" fmla="*/ 15875 w 60"/>
                <a:gd name="T13" fmla="*/ 15875 h 88"/>
                <a:gd name="T14" fmla="*/ 15875 w 60"/>
                <a:gd name="T15" fmla="*/ 60325 h 88"/>
                <a:gd name="T16" fmla="*/ 76200 w 60"/>
                <a:gd name="T17" fmla="*/ 60325 h 88"/>
                <a:gd name="T18" fmla="*/ 76200 w 60"/>
                <a:gd name="T19" fmla="*/ 73025 h 88"/>
                <a:gd name="T20" fmla="*/ 15875 w 60"/>
                <a:gd name="T21" fmla="*/ 73025 h 88"/>
                <a:gd name="T22" fmla="*/ 15875 w 60"/>
                <a:gd name="T23" fmla="*/ 123825 h 88"/>
                <a:gd name="T24" fmla="*/ 95250 w 60"/>
                <a:gd name="T25" fmla="*/ 123825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0" h="88">
                  <a:moveTo>
                    <a:pt x="60" y="78"/>
                  </a:moveTo>
                  <a:lnTo>
                    <a:pt x="60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0"/>
                  </a:lnTo>
                  <a:lnTo>
                    <a:pt x="10" y="10"/>
                  </a:lnTo>
                  <a:lnTo>
                    <a:pt x="10" y="38"/>
                  </a:lnTo>
                  <a:lnTo>
                    <a:pt x="48" y="38"/>
                  </a:lnTo>
                  <a:lnTo>
                    <a:pt x="48" y="46"/>
                  </a:lnTo>
                  <a:lnTo>
                    <a:pt x="10" y="46"/>
                  </a:lnTo>
                  <a:lnTo>
                    <a:pt x="10" y="78"/>
                  </a:lnTo>
                  <a:lnTo>
                    <a:pt x="6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36" name="Freeform 36"/>
            <p:cNvSpPr>
              <a:spLocks/>
            </p:cNvSpPr>
            <p:nvPr/>
          </p:nvSpPr>
          <p:spPr bwMode="auto">
            <a:xfrm>
              <a:off x="-10134600" y="4140200"/>
              <a:ext cx="104775" cy="142875"/>
            </a:xfrm>
            <a:custGeom>
              <a:avLst/>
              <a:gdLst>
                <a:gd name="T0" fmla="*/ 85725 w 33"/>
                <a:gd name="T1" fmla="*/ 41275 h 45"/>
                <a:gd name="T2" fmla="*/ 50800 w 33"/>
                <a:gd name="T3" fmla="*/ 12700 h 45"/>
                <a:gd name="T4" fmla="*/ 19050 w 33"/>
                <a:gd name="T5" fmla="*/ 34925 h 45"/>
                <a:gd name="T6" fmla="*/ 57150 w 33"/>
                <a:gd name="T7" fmla="*/ 60325 h 45"/>
                <a:gd name="T8" fmla="*/ 104775 w 33"/>
                <a:gd name="T9" fmla="*/ 101600 h 45"/>
                <a:gd name="T10" fmla="*/ 53975 w 33"/>
                <a:gd name="T11" fmla="*/ 142875 h 45"/>
                <a:gd name="T12" fmla="*/ 0 w 33"/>
                <a:gd name="T13" fmla="*/ 101600 h 45"/>
                <a:gd name="T14" fmla="*/ 15875 w 33"/>
                <a:gd name="T15" fmla="*/ 98425 h 45"/>
                <a:gd name="T16" fmla="*/ 53975 w 33"/>
                <a:gd name="T17" fmla="*/ 127000 h 45"/>
                <a:gd name="T18" fmla="*/ 85725 w 33"/>
                <a:gd name="T19" fmla="*/ 101600 h 45"/>
                <a:gd name="T20" fmla="*/ 41275 w 33"/>
                <a:gd name="T21" fmla="*/ 73025 h 45"/>
                <a:gd name="T22" fmla="*/ 3175 w 33"/>
                <a:gd name="T23" fmla="*/ 34925 h 45"/>
                <a:gd name="T24" fmla="*/ 50800 w 33"/>
                <a:gd name="T25" fmla="*/ 0 h 45"/>
                <a:gd name="T26" fmla="*/ 101600 w 33"/>
                <a:gd name="T27" fmla="*/ 34925 h 45"/>
                <a:gd name="T28" fmla="*/ 85725 w 33"/>
                <a:gd name="T29" fmla="*/ 41275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3" h="45">
                  <a:moveTo>
                    <a:pt x="27" y="13"/>
                  </a:moveTo>
                  <a:cubicBezTo>
                    <a:pt x="26" y="7"/>
                    <a:pt x="21" y="4"/>
                    <a:pt x="16" y="4"/>
                  </a:cubicBezTo>
                  <a:cubicBezTo>
                    <a:pt x="10" y="4"/>
                    <a:pt x="6" y="7"/>
                    <a:pt x="6" y="11"/>
                  </a:cubicBezTo>
                  <a:cubicBezTo>
                    <a:pt x="6" y="16"/>
                    <a:pt x="12" y="17"/>
                    <a:pt x="18" y="19"/>
                  </a:cubicBezTo>
                  <a:cubicBezTo>
                    <a:pt x="24" y="21"/>
                    <a:pt x="33" y="24"/>
                    <a:pt x="33" y="32"/>
                  </a:cubicBezTo>
                  <a:cubicBezTo>
                    <a:pt x="33" y="40"/>
                    <a:pt x="26" y="45"/>
                    <a:pt x="17" y="45"/>
                  </a:cubicBezTo>
                  <a:cubicBezTo>
                    <a:pt x="7" y="45"/>
                    <a:pt x="1" y="39"/>
                    <a:pt x="0" y="3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6"/>
                    <a:pt x="10" y="40"/>
                    <a:pt x="17" y="40"/>
                  </a:cubicBezTo>
                  <a:cubicBezTo>
                    <a:pt x="23" y="40"/>
                    <a:pt x="27" y="37"/>
                    <a:pt x="27" y="32"/>
                  </a:cubicBezTo>
                  <a:cubicBezTo>
                    <a:pt x="27" y="26"/>
                    <a:pt x="20" y="25"/>
                    <a:pt x="13" y="23"/>
                  </a:cubicBezTo>
                  <a:cubicBezTo>
                    <a:pt x="8" y="21"/>
                    <a:pt x="1" y="19"/>
                    <a:pt x="1" y="11"/>
                  </a:cubicBezTo>
                  <a:cubicBezTo>
                    <a:pt x="1" y="5"/>
                    <a:pt x="8" y="0"/>
                    <a:pt x="16" y="0"/>
                  </a:cubicBezTo>
                  <a:cubicBezTo>
                    <a:pt x="24" y="0"/>
                    <a:pt x="30" y="4"/>
                    <a:pt x="32" y="11"/>
                  </a:cubicBezTo>
                  <a:lnTo>
                    <a:pt x="2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37" name="Rectangle 37"/>
            <p:cNvSpPr>
              <a:spLocks noChangeArrowheads="1"/>
            </p:cNvSpPr>
            <p:nvPr/>
          </p:nvSpPr>
          <p:spPr bwMode="auto">
            <a:xfrm>
              <a:off x="-9956800" y="4127500"/>
              <a:ext cx="12700" cy="168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38" name="Freeform 38"/>
            <p:cNvSpPr>
              <a:spLocks/>
            </p:cNvSpPr>
            <p:nvPr/>
          </p:nvSpPr>
          <p:spPr bwMode="auto">
            <a:xfrm>
              <a:off x="-9867900" y="4140200"/>
              <a:ext cx="107950" cy="142875"/>
            </a:xfrm>
            <a:custGeom>
              <a:avLst/>
              <a:gdLst>
                <a:gd name="T0" fmla="*/ 3175 w 34"/>
                <a:gd name="T1" fmla="*/ 38100 h 45"/>
                <a:gd name="T2" fmla="*/ 53975 w 34"/>
                <a:gd name="T3" fmla="*/ 0 h 45"/>
                <a:gd name="T4" fmla="*/ 104775 w 34"/>
                <a:gd name="T5" fmla="*/ 38100 h 45"/>
                <a:gd name="T6" fmla="*/ 79375 w 34"/>
                <a:gd name="T7" fmla="*/ 66675 h 45"/>
                <a:gd name="T8" fmla="*/ 79375 w 34"/>
                <a:gd name="T9" fmla="*/ 69850 h 45"/>
                <a:gd name="T10" fmla="*/ 107950 w 34"/>
                <a:gd name="T11" fmla="*/ 98425 h 45"/>
                <a:gd name="T12" fmla="*/ 53975 w 34"/>
                <a:gd name="T13" fmla="*/ 142875 h 45"/>
                <a:gd name="T14" fmla="*/ 0 w 34"/>
                <a:gd name="T15" fmla="*/ 104775 h 45"/>
                <a:gd name="T16" fmla="*/ 28575 w 34"/>
                <a:gd name="T17" fmla="*/ 95250 h 45"/>
                <a:gd name="T18" fmla="*/ 53975 w 34"/>
                <a:gd name="T19" fmla="*/ 114300 h 45"/>
                <a:gd name="T20" fmla="*/ 73025 w 34"/>
                <a:gd name="T21" fmla="*/ 95250 h 45"/>
                <a:gd name="T22" fmla="*/ 53975 w 34"/>
                <a:gd name="T23" fmla="*/ 82550 h 45"/>
                <a:gd name="T24" fmla="*/ 41275 w 34"/>
                <a:gd name="T25" fmla="*/ 82550 h 45"/>
                <a:gd name="T26" fmla="*/ 41275 w 34"/>
                <a:gd name="T27" fmla="*/ 57150 h 45"/>
                <a:gd name="T28" fmla="*/ 53975 w 34"/>
                <a:gd name="T29" fmla="*/ 57150 h 45"/>
                <a:gd name="T30" fmla="*/ 69850 w 34"/>
                <a:gd name="T31" fmla="*/ 41275 h 45"/>
                <a:gd name="T32" fmla="*/ 53975 w 34"/>
                <a:gd name="T33" fmla="*/ 28575 h 45"/>
                <a:gd name="T34" fmla="*/ 31750 w 34"/>
                <a:gd name="T35" fmla="*/ 44450 h 45"/>
                <a:gd name="T36" fmla="*/ 3175 w 34"/>
                <a:gd name="T37" fmla="*/ 38100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45">
                  <a:moveTo>
                    <a:pt x="1" y="12"/>
                  </a:moveTo>
                  <a:cubicBezTo>
                    <a:pt x="3" y="4"/>
                    <a:pt x="9" y="0"/>
                    <a:pt x="17" y="0"/>
                  </a:cubicBezTo>
                  <a:cubicBezTo>
                    <a:pt x="27" y="0"/>
                    <a:pt x="33" y="5"/>
                    <a:pt x="33" y="12"/>
                  </a:cubicBezTo>
                  <a:cubicBezTo>
                    <a:pt x="33" y="18"/>
                    <a:pt x="28" y="21"/>
                    <a:pt x="25" y="21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9" y="22"/>
                    <a:pt x="34" y="25"/>
                    <a:pt x="34" y="31"/>
                  </a:cubicBezTo>
                  <a:cubicBezTo>
                    <a:pt x="34" y="39"/>
                    <a:pt x="27" y="45"/>
                    <a:pt x="17" y="45"/>
                  </a:cubicBezTo>
                  <a:cubicBezTo>
                    <a:pt x="9" y="45"/>
                    <a:pt x="2" y="40"/>
                    <a:pt x="0" y="33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3"/>
                    <a:pt x="13" y="36"/>
                    <a:pt x="17" y="36"/>
                  </a:cubicBezTo>
                  <a:cubicBezTo>
                    <a:pt x="20" y="36"/>
                    <a:pt x="23" y="34"/>
                    <a:pt x="23" y="30"/>
                  </a:cubicBezTo>
                  <a:cubicBezTo>
                    <a:pt x="23" y="28"/>
                    <a:pt x="20" y="26"/>
                    <a:pt x="17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0" y="18"/>
                    <a:pt x="22" y="16"/>
                    <a:pt x="22" y="13"/>
                  </a:cubicBezTo>
                  <a:cubicBezTo>
                    <a:pt x="22" y="11"/>
                    <a:pt x="20" y="9"/>
                    <a:pt x="17" y="9"/>
                  </a:cubicBezTo>
                  <a:cubicBezTo>
                    <a:pt x="13" y="9"/>
                    <a:pt x="11" y="10"/>
                    <a:pt x="10" y="14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39" name="Freeform 39"/>
            <p:cNvSpPr>
              <a:spLocks/>
            </p:cNvSpPr>
            <p:nvPr/>
          </p:nvSpPr>
          <p:spPr bwMode="auto">
            <a:xfrm>
              <a:off x="-9753600" y="4140200"/>
              <a:ext cx="69850" cy="139700"/>
            </a:xfrm>
            <a:custGeom>
              <a:avLst/>
              <a:gdLst>
                <a:gd name="T0" fmla="*/ 69850 w 22"/>
                <a:gd name="T1" fmla="*/ 0 h 44"/>
                <a:gd name="T2" fmla="*/ 69850 w 22"/>
                <a:gd name="T3" fmla="*/ 139700 h 44"/>
                <a:gd name="T4" fmla="*/ 34925 w 22"/>
                <a:gd name="T5" fmla="*/ 139700 h 44"/>
                <a:gd name="T6" fmla="*/ 34925 w 22"/>
                <a:gd name="T7" fmla="*/ 73025 h 44"/>
                <a:gd name="T8" fmla="*/ 38100 w 22"/>
                <a:gd name="T9" fmla="*/ 50800 h 44"/>
                <a:gd name="T10" fmla="*/ 34925 w 22"/>
                <a:gd name="T11" fmla="*/ 50800 h 44"/>
                <a:gd name="T12" fmla="*/ 25400 w 22"/>
                <a:gd name="T13" fmla="*/ 63500 h 44"/>
                <a:gd name="T14" fmla="*/ 19050 w 22"/>
                <a:gd name="T15" fmla="*/ 69850 h 44"/>
                <a:gd name="T16" fmla="*/ 0 w 22"/>
                <a:gd name="T17" fmla="*/ 47625 h 44"/>
                <a:gd name="T18" fmla="*/ 47625 w 22"/>
                <a:gd name="T19" fmla="*/ 0 h 44"/>
                <a:gd name="T20" fmla="*/ 69850 w 22"/>
                <a:gd name="T21" fmla="*/ 0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" h="44">
                  <a:moveTo>
                    <a:pt x="22" y="0"/>
                  </a:moveTo>
                  <a:cubicBezTo>
                    <a:pt x="22" y="44"/>
                    <a:pt x="22" y="44"/>
                    <a:pt x="2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0"/>
                    <a:pt x="12" y="16"/>
                    <a:pt x="12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0" y="18"/>
                    <a:pt x="8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40" name="Freeform 40"/>
            <p:cNvSpPr>
              <a:spLocks/>
            </p:cNvSpPr>
            <p:nvPr/>
          </p:nvSpPr>
          <p:spPr bwMode="auto">
            <a:xfrm>
              <a:off x="-9610725" y="4140200"/>
              <a:ext cx="136525" cy="142875"/>
            </a:xfrm>
            <a:custGeom>
              <a:avLst/>
              <a:gdLst>
                <a:gd name="T0" fmla="*/ 117475 w 43"/>
                <a:gd name="T1" fmla="*/ 38100 h 45"/>
                <a:gd name="T2" fmla="*/ 69850 w 43"/>
                <a:gd name="T3" fmla="*/ 15875 h 45"/>
                <a:gd name="T4" fmla="*/ 15875 w 43"/>
                <a:gd name="T5" fmla="*/ 69850 h 45"/>
                <a:gd name="T6" fmla="*/ 69850 w 43"/>
                <a:gd name="T7" fmla="*/ 127000 h 45"/>
                <a:gd name="T8" fmla="*/ 120650 w 43"/>
                <a:gd name="T9" fmla="*/ 98425 h 45"/>
                <a:gd name="T10" fmla="*/ 136525 w 43"/>
                <a:gd name="T11" fmla="*/ 101600 h 45"/>
                <a:gd name="T12" fmla="*/ 69850 w 43"/>
                <a:gd name="T13" fmla="*/ 142875 h 45"/>
                <a:gd name="T14" fmla="*/ 0 w 43"/>
                <a:gd name="T15" fmla="*/ 69850 h 45"/>
                <a:gd name="T16" fmla="*/ 69850 w 43"/>
                <a:gd name="T17" fmla="*/ 0 h 45"/>
                <a:gd name="T18" fmla="*/ 133350 w 43"/>
                <a:gd name="T19" fmla="*/ 34925 h 45"/>
                <a:gd name="T20" fmla="*/ 117475 w 43"/>
                <a:gd name="T21" fmla="*/ 3810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45">
                  <a:moveTo>
                    <a:pt x="37" y="12"/>
                  </a:moveTo>
                  <a:cubicBezTo>
                    <a:pt x="34" y="8"/>
                    <a:pt x="29" y="5"/>
                    <a:pt x="22" y="5"/>
                  </a:cubicBezTo>
                  <a:cubicBezTo>
                    <a:pt x="13" y="5"/>
                    <a:pt x="5" y="12"/>
                    <a:pt x="5" y="22"/>
                  </a:cubicBezTo>
                  <a:cubicBezTo>
                    <a:pt x="5" y="33"/>
                    <a:pt x="13" y="40"/>
                    <a:pt x="22" y="40"/>
                  </a:cubicBezTo>
                  <a:cubicBezTo>
                    <a:pt x="29" y="40"/>
                    <a:pt x="35" y="36"/>
                    <a:pt x="38" y="31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9" y="40"/>
                    <a:pt x="32" y="45"/>
                    <a:pt x="22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2" y="11"/>
                  </a:cubicBezTo>
                  <a:lnTo>
                    <a:pt x="3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41" name="Freeform 41"/>
            <p:cNvSpPr>
              <a:spLocks noEditPoints="1"/>
            </p:cNvSpPr>
            <p:nvPr/>
          </p:nvSpPr>
          <p:spPr bwMode="auto">
            <a:xfrm>
              <a:off x="-9461500" y="4140200"/>
              <a:ext cx="146050" cy="142875"/>
            </a:xfrm>
            <a:custGeom>
              <a:avLst/>
              <a:gdLst>
                <a:gd name="T0" fmla="*/ 73025 w 46"/>
                <a:gd name="T1" fmla="*/ 0 h 45"/>
                <a:gd name="T2" fmla="*/ 146050 w 46"/>
                <a:gd name="T3" fmla="*/ 69850 h 45"/>
                <a:gd name="T4" fmla="*/ 73025 w 46"/>
                <a:gd name="T5" fmla="*/ 142875 h 45"/>
                <a:gd name="T6" fmla="*/ 0 w 46"/>
                <a:gd name="T7" fmla="*/ 69850 h 45"/>
                <a:gd name="T8" fmla="*/ 73025 w 46"/>
                <a:gd name="T9" fmla="*/ 0 h 45"/>
                <a:gd name="T10" fmla="*/ 73025 w 46"/>
                <a:gd name="T11" fmla="*/ 127000 h 45"/>
                <a:gd name="T12" fmla="*/ 127000 w 46"/>
                <a:gd name="T13" fmla="*/ 69850 h 45"/>
                <a:gd name="T14" fmla="*/ 73025 w 46"/>
                <a:gd name="T15" fmla="*/ 15875 h 45"/>
                <a:gd name="T16" fmla="*/ 19050 w 46"/>
                <a:gd name="T17" fmla="*/ 69850 h 45"/>
                <a:gd name="T18" fmla="*/ 73025 w 46"/>
                <a:gd name="T19" fmla="*/ 12700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" h="45">
                  <a:moveTo>
                    <a:pt x="23" y="0"/>
                  </a:moveTo>
                  <a:cubicBezTo>
                    <a:pt x="36" y="0"/>
                    <a:pt x="46" y="9"/>
                    <a:pt x="46" y="22"/>
                  </a:cubicBezTo>
                  <a:cubicBezTo>
                    <a:pt x="46" y="35"/>
                    <a:pt x="36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9"/>
                    <a:pt x="11" y="0"/>
                    <a:pt x="23" y="0"/>
                  </a:cubicBezTo>
                  <a:close/>
                  <a:moveTo>
                    <a:pt x="23" y="40"/>
                  </a:moveTo>
                  <a:cubicBezTo>
                    <a:pt x="33" y="40"/>
                    <a:pt x="40" y="33"/>
                    <a:pt x="40" y="22"/>
                  </a:cubicBezTo>
                  <a:cubicBezTo>
                    <a:pt x="40" y="12"/>
                    <a:pt x="33" y="5"/>
                    <a:pt x="23" y="5"/>
                  </a:cubicBezTo>
                  <a:cubicBezTo>
                    <a:pt x="13" y="5"/>
                    <a:pt x="6" y="12"/>
                    <a:pt x="6" y="22"/>
                  </a:cubicBezTo>
                  <a:cubicBezTo>
                    <a:pt x="6" y="33"/>
                    <a:pt x="13" y="40"/>
                    <a:pt x="2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42" name="Freeform 42"/>
            <p:cNvSpPr>
              <a:spLocks/>
            </p:cNvSpPr>
            <p:nvPr/>
          </p:nvSpPr>
          <p:spPr bwMode="auto">
            <a:xfrm>
              <a:off x="-9293225" y="4140200"/>
              <a:ext cx="114300" cy="142875"/>
            </a:xfrm>
            <a:custGeom>
              <a:avLst/>
              <a:gdLst>
                <a:gd name="T0" fmla="*/ 114300 w 36"/>
                <a:gd name="T1" fmla="*/ 0 h 45"/>
                <a:gd name="T2" fmla="*/ 114300 w 36"/>
                <a:gd name="T3" fmla="*/ 82550 h 45"/>
                <a:gd name="T4" fmla="*/ 57150 w 36"/>
                <a:gd name="T5" fmla="*/ 142875 h 45"/>
                <a:gd name="T6" fmla="*/ 0 w 36"/>
                <a:gd name="T7" fmla="*/ 82550 h 45"/>
                <a:gd name="T8" fmla="*/ 0 w 36"/>
                <a:gd name="T9" fmla="*/ 0 h 45"/>
                <a:gd name="T10" fmla="*/ 15875 w 36"/>
                <a:gd name="T11" fmla="*/ 0 h 45"/>
                <a:gd name="T12" fmla="*/ 15875 w 36"/>
                <a:gd name="T13" fmla="*/ 82550 h 45"/>
                <a:gd name="T14" fmla="*/ 57150 w 36"/>
                <a:gd name="T15" fmla="*/ 127000 h 45"/>
                <a:gd name="T16" fmla="*/ 98425 w 36"/>
                <a:gd name="T17" fmla="*/ 82550 h 45"/>
                <a:gd name="T18" fmla="*/ 98425 w 36"/>
                <a:gd name="T19" fmla="*/ 0 h 45"/>
                <a:gd name="T20" fmla="*/ 114300 w 36"/>
                <a:gd name="T21" fmla="*/ 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6" h="45">
                  <a:moveTo>
                    <a:pt x="36" y="0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36" y="38"/>
                    <a:pt x="29" y="45"/>
                    <a:pt x="18" y="45"/>
                  </a:cubicBezTo>
                  <a:cubicBezTo>
                    <a:pt x="6" y="45"/>
                    <a:pt x="0" y="38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35"/>
                    <a:pt x="9" y="40"/>
                    <a:pt x="18" y="40"/>
                  </a:cubicBezTo>
                  <a:cubicBezTo>
                    <a:pt x="26" y="40"/>
                    <a:pt x="31" y="35"/>
                    <a:pt x="31" y="26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43" name="Freeform 43"/>
            <p:cNvSpPr>
              <a:spLocks/>
            </p:cNvSpPr>
            <p:nvPr/>
          </p:nvSpPr>
          <p:spPr bwMode="auto">
            <a:xfrm>
              <a:off x="-9150350" y="4140200"/>
              <a:ext cx="114300" cy="139700"/>
            </a:xfrm>
            <a:custGeom>
              <a:avLst/>
              <a:gdLst>
                <a:gd name="T0" fmla="*/ 114300 w 36"/>
                <a:gd name="T1" fmla="*/ 0 h 44"/>
                <a:gd name="T2" fmla="*/ 114300 w 36"/>
                <a:gd name="T3" fmla="*/ 139700 h 44"/>
                <a:gd name="T4" fmla="*/ 98425 w 36"/>
                <a:gd name="T5" fmla="*/ 139700 h 44"/>
                <a:gd name="T6" fmla="*/ 38100 w 36"/>
                <a:gd name="T7" fmla="*/ 57150 h 44"/>
                <a:gd name="T8" fmla="*/ 15875 w 36"/>
                <a:gd name="T9" fmla="*/ 28575 h 44"/>
                <a:gd name="T10" fmla="*/ 15875 w 36"/>
                <a:gd name="T11" fmla="*/ 28575 h 44"/>
                <a:gd name="T12" fmla="*/ 15875 w 36"/>
                <a:gd name="T13" fmla="*/ 66675 h 44"/>
                <a:gd name="T14" fmla="*/ 15875 w 36"/>
                <a:gd name="T15" fmla="*/ 139700 h 44"/>
                <a:gd name="T16" fmla="*/ 0 w 36"/>
                <a:gd name="T17" fmla="*/ 139700 h 44"/>
                <a:gd name="T18" fmla="*/ 0 w 36"/>
                <a:gd name="T19" fmla="*/ 0 h 44"/>
                <a:gd name="T20" fmla="*/ 15875 w 36"/>
                <a:gd name="T21" fmla="*/ 0 h 44"/>
                <a:gd name="T22" fmla="*/ 79375 w 36"/>
                <a:gd name="T23" fmla="*/ 82550 h 44"/>
                <a:gd name="T24" fmla="*/ 98425 w 36"/>
                <a:gd name="T25" fmla="*/ 111125 h 44"/>
                <a:gd name="T26" fmla="*/ 98425 w 36"/>
                <a:gd name="T27" fmla="*/ 111125 h 44"/>
                <a:gd name="T28" fmla="*/ 98425 w 36"/>
                <a:gd name="T29" fmla="*/ 73025 h 44"/>
                <a:gd name="T30" fmla="*/ 98425 w 36"/>
                <a:gd name="T31" fmla="*/ 0 h 44"/>
                <a:gd name="T32" fmla="*/ 114300 w 36"/>
                <a:gd name="T33" fmla="*/ 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6" h="44">
                  <a:moveTo>
                    <a:pt x="36" y="0"/>
                  </a:moveTo>
                  <a:cubicBezTo>
                    <a:pt x="36" y="44"/>
                    <a:pt x="36" y="44"/>
                    <a:pt x="36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8" y="13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14"/>
                    <a:pt x="5" y="21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8" y="31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0"/>
                    <a:pt x="31" y="23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44" name="Freeform 44"/>
            <p:cNvSpPr>
              <a:spLocks/>
            </p:cNvSpPr>
            <p:nvPr/>
          </p:nvSpPr>
          <p:spPr bwMode="auto">
            <a:xfrm>
              <a:off x="-9013825" y="4140200"/>
              <a:ext cx="107950" cy="139700"/>
            </a:xfrm>
            <a:custGeom>
              <a:avLst/>
              <a:gdLst>
                <a:gd name="T0" fmla="*/ 107950 w 68"/>
                <a:gd name="T1" fmla="*/ 0 h 88"/>
                <a:gd name="T2" fmla="*/ 107950 w 68"/>
                <a:gd name="T3" fmla="*/ 15875 h 88"/>
                <a:gd name="T4" fmla="*/ 63500 w 68"/>
                <a:gd name="T5" fmla="*/ 15875 h 88"/>
                <a:gd name="T6" fmla="*/ 63500 w 68"/>
                <a:gd name="T7" fmla="*/ 139700 h 88"/>
                <a:gd name="T8" fmla="*/ 47625 w 68"/>
                <a:gd name="T9" fmla="*/ 139700 h 88"/>
                <a:gd name="T10" fmla="*/ 47625 w 68"/>
                <a:gd name="T11" fmla="*/ 15875 h 88"/>
                <a:gd name="T12" fmla="*/ 0 w 68"/>
                <a:gd name="T13" fmla="*/ 15875 h 88"/>
                <a:gd name="T14" fmla="*/ 0 w 68"/>
                <a:gd name="T15" fmla="*/ 0 h 88"/>
                <a:gd name="T16" fmla="*/ 107950 w 68"/>
                <a:gd name="T17" fmla="*/ 0 h 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" h="88">
                  <a:moveTo>
                    <a:pt x="68" y="0"/>
                  </a:moveTo>
                  <a:lnTo>
                    <a:pt x="68" y="10"/>
                  </a:lnTo>
                  <a:lnTo>
                    <a:pt x="40" y="10"/>
                  </a:lnTo>
                  <a:lnTo>
                    <a:pt x="40" y="88"/>
                  </a:lnTo>
                  <a:lnTo>
                    <a:pt x="30" y="88"/>
                  </a:lnTo>
                  <a:lnTo>
                    <a:pt x="3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45" name="Freeform 45"/>
            <p:cNvSpPr>
              <a:spLocks noEditPoints="1"/>
            </p:cNvSpPr>
            <p:nvPr/>
          </p:nvSpPr>
          <p:spPr bwMode="auto">
            <a:xfrm>
              <a:off x="-8880475" y="4140200"/>
              <a:ext cx="98425" cy="139700"/>
            </a:xfrm>
            <a:custGeom>
              <a:avLst/>
              <a:gdLst>
                <a:gd name="T0" fmla="*/ 79375 w 31"/>
                <a:gd name="T1" fmla="*/ 139700 h 44"/>
                <a:gd name="T2" fmla="*/ 47625 w 31"/>
                <a:gd name="T3" fmla="*/ 88900 h 44"/>
                <a:gd name="T4" fmla="*/ 41275 w 31"/>
                <a:gd name="T5" fmla="*/ 88900 h 44"/>
                <a:gd name="T6" fmla="*/ 15875 w 31"/>
                <a:gd name="T7" fmla="*/ 88900 h 44"/>
                <a:gd name="T8" fmla="*/ 15875 w 31"/>
                <a:gd name="T9" fmla="*/ 139700 h 44"/>
                <a:gd name="T10" fmla="*/ 0 w 31"/>
                <a:gd name="T11" fmla="*/ 139700 h 44"/>
                <a:gd name="T12" fmla="*/ 0 w 31"/>
                <a:gd name="T13" fmla="*/ 0 h 44"/>
                <a:gd name="T14" fmla="*/ 41275 w 31"/>
                <a:gd name="T15" fmla="*/ 0 h 44"/>
                <a:gd name="T16" fmla="*/ 92075 w 31"/>
                <a:gd name="T17" fmla="*/ 44450 h 44"/>
                <a:gd name="T18" fmla="*/ 63500 w 31"/>
                <a:gd name="T19" fmla="*/ 85725 h 44"/>
                <a:gd name="T20" fmla="*/ 98425 w 31"/>
                <a:gd name="T21" fmla="*/ 139700 h 44"/>
                <a:gd name="T22" fmla="*/ 79375 w 31"/>
                <a:gd name="T23" fmla="*/ 139700 h 44"/>
                <a:gd name="T24" fmla="*/ 41275 w 31"/>
                <a:gd name="T25" fmla="*/ 73025 h 44"/>
                <a:gd name="T26" fmla="*/ 76200 w 31"/>
                <a:gd name="T27" fmla="*/ 44450 h 44"/>
                <a:gd name="T28" fmla="*/ 41275 w 31"/>
                <a:gd name="T29" fmla="*/ 15875 h 44"/>
                <a:gd name="T30" fmla="*/ 15875 w 31"/>
                <a:gd name="T31" fmla="*/ 15875 h 44"/>
                <a:gd name="T32" fmla="*/ 15875 w 31"/>
                <a:gd name="T33" fmla="*/ 73025 h 44"/>
                <a:gd name="T34" fmla="*/ 41275 w 31"/>
                <a:gd name="T35" fmla="*/ 73025 h 4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1" h="44">
                  <a:moveTo>
                    <a:pt x="25" y="44"/>
                  </a:moveTo>
                  <a:cubicBezTo>
                    <a:pt x="15" y="28"/>
                    <a:pt x="15" y="28"/>
                    <a:pt x="15" y="28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3" y="0"/>
                    <a:pt x="29" y="6"/>
                    <a:pt x="29" y="14"/>
                  </a:cubicBezTo>
                  <a:cubicBezTo>
                    <a:pt x="29" y="20"/>
                    <a:pt x="26" y="25"/>
                    <a:pt x="20" y="27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25" y="44"/>
                  </a:lnTo>
                  <a:close/>
                  <a:moveTo>
                    <a:pt x="13" y="23"/>
                  </a:moveTo>
                  <a:cubicBezTo>
                    <a:pt x="20" y="23"/>
                    <a:pt x="24" y="19"/>
                    <a:pt x="24" y="14"/>
                  </a:cubicBezTo>
                  <a:cubicBezTo>
                    <a:pt x="24" y="9"/>
                    <a:pt x="20" y="5"/>
                    <a:pt x="13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13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46" name="Rectangle 46"/>
            <p:cNvSpPr>
              <a:spLocks noChangeArrowheads="1"/>
            </p:cNvSpPr>
            <p:nvPr/>
          </p:nvSpPr>
          <p:spPr bwMode="auto">
            <a:xfrm>
              <a:off x="-8756650" y="4140200"/>
              <a:ext cx="15875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47" name="Freeform 47"/>
            <p:cNvSpPr>
              <a:spLocks/>
            </p:cNvSpPr>
            <p:nvPr/>
          </p:nvSpPr>
          <p:spPr bwMode="auto">
            <a:xfrm>
              <a:off x="-8702675" y="4140200"/>
              <a:ext cx="92075" cy="139700"/>
            </a:xfrm>
            <a:custGeom>
              <a:avLst/>
              <a:gdLst>
                <a:gd name="T0" fmla="*/ 92075 w 58"/>
                <a:gd name="T1" fmla="*/ 123825 h 88"/>
                <a:gd name="T2" fmla="*/ 92075 w 58"/>
                <a:gd name="T3" fmla="*/ 139700 h 88"/>
                <a:gd name="T4" fmla="*/ 0 w 58"/>
                <a:gd name="T5" fmla="*/ 139700 h 88"/>
                <a:gd name="T6" fmla="*/ 0 w 58"/>
                <a:gd name="T7" fmla="*/ 0 h 88"/>
                <a:gd name="T8" fmla="*/ 92075 w 58"/>
                <a:gd name="T9" fmla="*/ 0 h 88"/>
                <a:gd name="T10" fmla="*/ 92075 w 58"/>
                <a:gd name="T11" fmla="*/ 15875 h 88"/>
                <a:gd name="T12" fmla="*/ 15875 w 58"/>
                <a:gd name="T13" fmla="*/ 15875 h 88"/>
                <a:gd name="T14" fmla="*/ 15875 w 58"/>
                <a:gd name="T15" fmla="*/ 60325 h 88"/>
                <a:gd name="T16" fmla="*/ 76200 w 58"/>
                <a:gd name="T17" fmla="*/ 60325 h 88"/>
                <a:gd name="T18" fmla="*/ 76200 w 58"/>
                <a:gd name="T19" fmla="*/ 73025 h 88"/>
                <a:gd name="T20" fmla="*/ 15875 w 58"/>
                <a:gd name="T21" fmla="*/ 73025 h 88"/>
                <a:gd name="T22" fmla="*/ 15875 w 58"/>
                <a:gd name="T23" fmla="*/ 123825 h 88"/>
                <a:gd name="T24" fmla="*/ 92075 w 58"/>
                <a:gd name="T25" fmla="*/ 123825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8" h="88">
                  <a:moveTo>
                    <a:pt x="58" y="78"/>
                  </a:moveTo>
                  <a:lnTo>
                    <a:pt x="58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0"/>
                  </a:lnTo>
                  <a:lnTo>
                    <a:pt x="10" y="10"/>
                  </a:lnTo>
                  <a:lnTo>
                    <a:pt x="10" y="38"/>
                  </a:lnTo>
                  <a:lnTo>
                    <a:pt x="48" y="38"/>
                  </a:lnTo>
                  <a:lnTo>
                    <a:pt x="48" y="46"/>
                  </a:lnTo>
                  <a:lnTo>
                    <a:pt x="10" y="46"/>
                  </a:lnTo>
                  <a:lnTo>
                    <a:pt x="10" y="78"/>
                  </a:lnTo>
                  <a:lnTo>
                    <a:pt x="58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48" name="Freeform 48"/>
            <p:cNvSpPr>
              <a:spLocks/>
            </p:cNvSpPr>
            <p:nvPr/>
          </p:nvSpPr>
          <p:spPr bwMode="auto">
            <a:xfrm>
              <a:off x="-8594725" y="4140200"/>
              <a:ext cx="101600" cy="142875"/>
            </a:xfrm>
            <a:custGeom>
              <a:avLst/>
              <a:gdLst>
                <a:gd name="T0" fmla="*/ 85725 w 32"/>
                <a:gd name="T1" fmla="*/ 41275 h 45"/>
                <a:gd name="T2" fmla="*/ 50800 w 32"/>
                <a:gd name="T3" fmla="*/ 12700 h 45"/>
                <a:gd name="T4" fmla="*/ 19050 w 32"/>
                <a:gd name="T5" fmla="*/ 34925 h 45"/>
                <a:gd name="T6" fmla="*/ 57150 w 32"/>
                <a:gd name="T7" fmla="*/ 60325 h 45"/>
                <a:gd name="T8" fmla="*/ 101600 w 32"/>
                <a:gd name="T9" fmla="*/ 101600 h 45"/>
                <a:gd name="T10" fmla="*/ 50800 w 32"/>
                <a:gd name="T11" fmla="*/ 142875 h 45"/>
                <a:gd name="T12" fmla="*/ 0 w 32"/>
                <a:gd name="T13" fmla="*/ 101600 h 45"/>
                <a:gd name="T14" fmla="*/ 15875 w 32"/>
                <a:gd name="T15" fmla="*/ 98425 h 45"/>
                <a:gd name="T16" fmla="*/ 50800 w 32"/>
                <a:gd name="T17" fmla="*/ 127000 h 45"/>
                <a:gd name="T18" fmla="*/ 85725 w 32"/>
                <a:gd name="T19" fmla="*/ 101600 h 45"/>
                <a:gd name="T20" fmla="*/ 41275 w 32"/>
                <a:gd name="T21" fmla="*/ 73025 h 45"/>
                <a:gd name="T22" fmla="*/ 3175 w 32"/>
                <a:gd name="T23" fmla="*/ 34925 h 45"/>
                <a:gd name="T24" fmla="*/ 50800 w 32"/>
                <a:gd name="T25" fmla="*/ 0 h 45"/>
                <a:gd name="T26" fmla="*/ 98425 w 32"/>
                <a:gd name="T27" fmla="*/ 34925 h 45"/>
                <a:gd name="T28" fmla="*/ 85725 w 32"/>
                <a:gd name="T29" fmla="*/ 41275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2" h="45">
                  <a:moveTo>
                    <a:pt x="27" y="13"/>
                  </a:moveTo>
                  <a:cubicBezTo>
                    <a:pt x="26" y="7"/>
                    <a:pt x="21" y="4"/>
                    <a:pt x="16" y="4"/>
                  </a:cubicBezTo>
                  <a:cubicBezTo>
                    <a:pt x="10" y="4"/>
                    <a:pt x="6" y="7"/>
                    <a:pt x="6" y="11"/>
                  </a:cubicBezTo>
                  <a:cubicBezTo>
                    <a:pt x="6" y="16"/>
                    <a:pt x="12" y="17"/>
                    <a:pt x="18" y="19"/>
                  </a:cubicBezTo>
                  <a:cubicBezTo>
                    <a:pt x="24" y="21"/>
                    <a:pt x="32" y="24"/>
                    <a:pt x="32" y="32"/>
                  </a:cubicBezTo>
                  <a:cubicBezTo>
                    <a:pt x="32" y="40"/>
                    <a:pt x="26" y="45"/>
                    <a:pt x="16" y="45"/>
                  </a:cubicBezTo>
                  <a:cubicBezTo>
                    <a:pt x="7" y="45"/>
                    <a:pt x="1" y="39"/>
                    <a:pt x="0" y="3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6"/>
                    <a:pt x="9" y="40"/>
                    <a:pt x="16" y="40"/>
                  </a:cubicBezTo>
                  <a:cubicBezTo>
                    <a:pt x="23" y="40"/>
                    <a:pt x="27" y="37"/>
                    <a:pt x="27" y="32"/>
                  </a:cubicBezTo>
                  <a:cubicBezTo>
                    <a:pt x="27" y="26"/>
                    <a:pt x="19" y="25"/>
                    <a:pt x="13" y="23"/>
                  </a:cubicBezTo>
                  <a:cubicBezTo>
                    <a:pt x="8" y="21"/>
                    <a:pt x="1" y="19"/>
                    <a:pt x="1" y="11"/>
                  </a:cubicBezTo>
                  <a:cubicBezTo>
                    <a:pt x="1" y="5"/>
                    <a:pt x="7" y="0"/>
                    <a:pt x="16" y="0"/>
                  </a:cubicBezTo>
                  <a:cubicBezTo>
                    <a:pt x="24" y="0"/>
                    <a:pt x="30" y="4"/>
                    <a:pt x="31" y="11"/>
                  </a:cubicBezTo>
                  <a:lnTo>
                    <a:pt x="2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49" name="Line 49"/>
            <p:cNvSpPr>
              <a:spLocks noChangeShapeType="1"/>
            </p:cNvSpPr>
            <p:nvPr/>
          </p:nvSpPr>
          <p:spPr bwMode="auto">
            <a:xfrm>
              <a:off x="-13328650" y="4016375"/>
              <a:ext cx="4864100" cy="0"/>
            </a:xfrm>
            <a:prstGeom prst="line">
              <a:avLst/>
            </a:prstGeom>
            <a:noFill/>
            <a:ln w="6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50" name="Freeform 50"/>
            <p:cNvSpPr>
              <a:spLocks noEditPoints="1"/>
            </p:cNvSpPr>
            <p:nvPr/>
          </p:nvSpPr>
          <p:spPr bwMode="auto">
            <a:xfrm>
              <a:off x="-12442825" y="3448050"/>
              <a:ext cx="111125" cy="149225"/>
            </a:xfrm>
            <a:custGeom>
              <a:avLst/>
              <a:gdLst>
                <a:gd name="T0" fmla="*/ 60325 w 35"/>
                <a:gd name="T1" fmla="*/ 0 h 47"/>
                <a:gd name="T2" fmla="*/ 101600 w 35"/>
                <a:gd name="T3" fmla="*/ 38100 h 47"/>
                <a:gd name="T4" fmla="*/ 79375 w 35"/>
                <a:gd name="T5" fmla="*/ 66675 h 47"/>
                <a:gd name="T6" fmla="*/ 79375 w 35"/>
                <a:gd name="T7" fmla="*/ 66675 h 47"/>
                <a:gd name="T8" fmla="*/ 111125 w 35"/>
                <a:gd name="T9" fmla="*/ 104775 h 47"/>
                <a:gd name="T10" fmla="*/ 60325 w 35"/>
                <a:gd name="T11" fmla="*/ 149225 h 47"/>
                <a:gd name="T12" fmla="*/ 0 w 35"/>
                <a:gd name="T13" fmla="*/ 149225 h 47"/>
                <a:gd name="T14" fmla="*/ 0 w 35"/>
                <a:gd name="T15" fmla="*/ 0 h 47"/>
                <a:gd name="T16" fmla="*/ 60325 w 35"/>
                <a:gd name="T17" fmla="*/ 0 h 47"/>
                <a:gd name="T18" fmla="*/ 53975 w 35"/>
                <a:gd name="T19" fmla="*/ 60325 h 47"/>
                <a:gd name="T20" fmla="*/ 79375 w 35"/>
                <a:gd name="T21" fmla="*/ 41275 h 47"/>
                <a:gd name="T22" fmla="*/ 53975 w 35"/>
                <a:gd name="T23" fmla="*/ 19050 h 47"/>
                <a:gd name="T24" fmla="*/ 25400 w 35"/>
                <a:gd name="T25" fmla="*/ 19050 h 47"/>
                <a:gd name="T26" fmla="*/ 25400 w 35"/>
                <a:gd name="T27" fmla="*/ 60325 h 47"/>
                <a:gd name="T28" fmla="*/ 53975 w 35"/>
                <a:gd name="T29" fmla="*/ 60325 h 47"/>
                <a:gd name="T30" fmla="*/ 60325 w 35"/>
                <a:gd name="T31" fmla="*/ 130175 h 47"/>
                <a:gd name="T32" fmla="*/ 88900 w 35"/>
                <a:gd name="T33" fmla="*/ 104775 h 47"/>
                <a:gd name="T34" fmla="*/ 60325 w 35"/>
                <a:gd name="T35" fmla="*/ 79375 h 47"/>
                <a:gd name="T36" fmla="*/ 25400 w 35"/>
                <a:gd name="T37" fmla="*/ 79375 h 47"/>
                <a:gd name="T38" fmla="*/ 25400 w 35"/>
                <a:gd name="T39" fmla="*/ 130175 h 47"/>
                <a:gd name="T40" fmla="*/ 60325 w 35"/>
                <a:gd name="T41" fmla="*/ 130175 h 4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51" name="Freeform 51"/>
            <p:cNvSpPr>
              <a:spLocks/>
            </p:cNvSpPr>
            <p:nvPr/>
          </p:nvSpPr>
          <p:spPr bwMode="auto">
            <a:xfrm>
              <a:off x="-12296775" y="3448050"/>
              <a:ext cx="104775" cy="149225"/>
            </a:xfrm>
            <a:custGeom>
              <a:avLst/>
              <a:gdLst>
                <a:gd name="T0" fmla="*/ 104775 w 66"/>
                <a:gd name="T1" fmla="*/ 127000 h 94"/>
                <a:gd name="T2" fmla="*/ 104775 w 66"/>
                <a:gd name="T3" fmla="*/ 149225 h 94"/>
                <a:gd name="T4" fmla="*/ 0 w 66"/>
                <a:gd name="T5" fmla="*/ 149225 h 94"/>
                <a:gd name="T6" fmla="*/ 0 w 66"/>
                <a:gd name="T7" fmla="*/ 0 h 94"/>
                <a:gd name="T8" fmla="*/ 101600 w 66"/>
                <a:gd name="T9" fmla="*/ 0 h 94"/>
                <a:gd name="T10" fmla="*/ 101600 w 66"/>
                <a:gd name="T11" fmla="*/ 22225 h 94"/>
                <a:gd name="T12" fmla="*/ 25400 w 66"/>
                <a:gd name="T13" fmla="*/ 22225 h 94"/>
                <a:gd name="T14" fmla="*/ 25400 w 66"/>
                <a:gd name="T15" fmla="*/ 60325 h 94"/>
                <a:gd name="T16" fmla="*/ 85725 w 66"/>
                <a:gd name="T17" fmla="*/ 60325 h 94"/>
                <a:gd name="T18" fmla="*/ 85725 w 66"/>
                <a:gd name="T19" fmla="*/ 82550 h 94"/>
                <a:gd name="T20" fmla="*/ 25400 w 66"/>
                <a:gd name="T21" fmla="*/ 82550 h 94"/>
                <a:gd name="T22" fmla="*/ 25400 w 66"/>
                <a:gd name="T23" fmla="*/ 127000 h 94"/>
                <a:gd name="T24" fmla="*/ 104775 w 66"/>
                <a:gd name="T25" fmla="*/ 12700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52" name="Freeform 52"/>
            <p:cNvSpPr>
              <a:spLocks/>
            </p:cNvSpPr>
            <p:nvPr/>
          </p:nvSpPr>
          <p:spPr bwMode="auto">
            <a:xfrm>
              <a:off x="-12166600" y="3448050"/>
              <a:ext cx="136525" cy="149225"/>
            </a:xfrm>
            <a:custGeom>
              <a:avLst/>
              <a:gdLst>
                <a:gd name="T0" fmla="*/ 136525 w 43"/>
                <a:gd name="T1" fmla="*/ 0 h 47"/>
                <a:gd name="T2" fmla="*/ 79375 w 43"/>
                <a:gd name="T3" fmla="*/ 79375 h 47"/>
                <a:gd name="T4" fmla="*/ 79375 w 43"/>
                <a:gd name="T5" fmla="*/ 149225 h 47"/>
                <a:gd name="T6" fmla="*/ 57150 w 43"/>
                <a:gd name="T7" fmla="*/ 149225 h 47"/>
                <a:gd name="T8" fmla="*/ 57150 w 43"/>
                <a:gd name="T9" fmla="*/ 79375 h 47"/>
                <a:gd name="T10" fmla="*/ 0 w 43"/>
                <a:gd name="T11" fmla="*/ 0 h 47"/>
                <a:gd name="T12" fmla="*/ 25400 w 43"/>
                <a:gd name="T13" fmla="*/ 0 h 47"/>
                <a:gd name="T14" fmla="*/ 60325 w 43"/>
                <a:gd name="T15" fmla="*/ 44450 h 47"/>
                <a:gd name="T16" fmla="*/ 66675 w 43"/>
                <a:gd name="T17" fmla="*/ 57150 h 47"/>
                <a:gd name="T18" fmla="*/ 69850 w 43"/>
                <a:gd name="T19" fmla="*/ 57150 h 47"/>
                <a:gd name="T20" fmla="*/ 76200 w 43"/>
                <a:gd name="T21" fmla="*/ 44450 h 47"/>
                <a:gd name="T22" fmla="*/ 111125 w 43"/>
                <a:gd name="T23" fmla="*/ 0 h 47"/>
                <a:gd name="T24" fmla="*/ 136525 w 43"/>
                <a:gd name="T25" fmla="*/ 0 h 4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53" name="Freeform 53"/>
            <p:cNvSpPr>
              <a:spLocks noEditPoints="1"/>
            </p:cNvSpPr>
            <p:nvPr/>
          </p:nvSpPr>
          <p:spPr bwMode="auto">
            <a:xfrm>
              <a:off x="-12023725" y="3444875"/>
              <a:ext cx="152400" cy="155575"/>
            </a:xfrm>
            <a:custGeom>
              <a:avLst/>
              <a:gdLst>
                <a:gd name="T0" fmla="*/ 76200 w 48"/>
                <a:gd name="T1" fmla="*/ 0 h 49"/>
                <a:gd name="T2" fmla="*/ 152400 w 48"/>
                <a:gd name="T3" fmla="*/ 76200 h 49"/>
                <a:gd name="T4" fmla="*/ 76200 w 48"/>
                <a:gd name="T5" fmla="*/ 155575 h 49"/>
                <a:gd name="T6" fmla="*/ 0 w 48"/>
                <a:gd name="T7" fmla="*/ 76200 h 49"/>
                <a:gd name="T8" fmla="*/ 76200 w 48"/>
                <a:gd name="T9" fmla="*/ 0 h 49"/>
                <a:gd name="T10" fmla="*/ 76200 w 48"/>
                <a:gd name="T11" fmla="*/ 130175 h 49"/>
                <a:gd name="T12" fmla="*/ 130175 w 48"/>
                <a:gd name="T13" fmla="*/ 76200 h 49"/>
                <a:gd name="T14" fmla="*/ 76200 w 48"/>
                <a:gd name="T15" fmla="*/ 22225 h 49"/>
                <a:gd name="T16" fmla="*/ 22225 w 48"/>
                <a:gd name="T17" fmla="*/ 76200 h 49"/>
                <a:gd name="T18" fmla="*/ 76200 w 48"/>
                <a:gd name="T19" fmla="*/ 130175 h 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54" name="Freeform 54"/>
            <p:cNvSpPr>
              <a:spLocks/>
            </p:cNvSpPr>
            <p:nvPr/>
          </p:nvSpPr>
          <p:spPr bwMode="auto">
            <a:xfrm>
              <a:off x="-11836400" y="3448050"/>
              <a:ext cx="123825" cy="149225"/>
            </a:xfrm>
            <a:custGeom>
              <a:avLst/>
              <a:gdLst>
                <a:gd name="T0" fmla="*/ 123825 w 39"/>
                <a:gd name="T1" fmla="*/ 0 h 47"/>
                <a:gd name="T2" fmla="*/ 123825 w 39"/>
                <a:gd name="T3" fmla="*/ 149225 h 47"/>
                <a:gd name="T4" fmla="*/ 101600 w 39"/>
                <a:gd name="T5" fmla="*/ 149225 h 47"/>
                <a:gd name="T6" fmla="*/ 47625 w 39"/>
                <a:gd name="T7" fmla="*/ 76200 h 47"/>
                <a:gd name="T8" fmla="*/ 22225 w 39"/>
                <a:gd name="T9" fmla="*/ 38100 h 47"/>
                <a:gd name="T10" fmla="*/ 22225 w 39"/>
                <a:gd name="T11" fmla="*/ 38100 h 47"/>
                <a:gd name="T12" fmla="*/ 22225 w 39"/>
                <a:gd name="T13" fmla="*/ 85725 h 47"/>
                <a:gd name="T14" fmla="*/ 22225 w 39"/>
                <a:gd name="T15" fmla="*/ 149225 h 47"/>
                <a:gd name="T16" fmla="*/ 0 w 39"/>
                <a:gd name="T17" fmla="*/ 149225 h 47"/>
                <a:gd name="T18" fmla="*/ 0 w 39"/>
                <a:gd name="T19" fmla="*/ 0 h 47"/>
                <a:gd name="T20" fmla="*/ 22225 w 39"/>
                <a:gd name="T21" fmla="*/ 0 h 47"/>
                <a:gd name="T22" fmla="*/ 76200 w 39"/>
                <a:gd name="T23" fmla="*/ 73025 h 47"/>
                <a:gd name="T24" fmla="*/ 101600 w 39"/>
                <a:gd name="T25" fmla="*/ 107950 h 47"/>
                <a:gd name="T26" fmla="*/ 101600 w 39"/>
                <a:gd name="T27" fmla="*/ 107950 h 47"/>
                <a:gd name="T28" fmla="*/ 101600 w 39"/>
                <a:gd name="T29" fmla="*/ 63500 h 47"/>
                <a:gd name="T30" fmla="*/ 101600 w 39"/>
                <a:gd name="T31" fmla="*/ 0 h 47"/>
                <a:gd name="T32" fmla="*/ 123825 w 39"/>
                <a:gd name="T33" fmla="*/ 0 h 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55" name="Freeform 55"/>
            <p:cNvSpPr>
              <a:spLocks noEditPoints="1"/>
            </p:cNvSpPr>
            <p:nvPr/>
          </p:nvSpPr>
          <p:spPr bwMode="auto">
            <a:xfrm>
              <a:off x="-11664950" y="3448050"/>
              <a:ext cx="139700" cy="149225"/>
            </a:xfrm>
            <a:custGeom>
              <a:avLst/>
              <a:gdLst>
                <a:gd name="T0" fmla="*/ 63500 w 44"/>
                <a:gd name="T1" fmla="*/ 0 h 47"/>
                <a:gd name="T2" fmla="*/ 139700 w 44"/>
                <a:gd name="T3" fmla="*/ 76200 h 47"/>
                <a:gd name="T4" fmla="*/ 63500 w 44"/>
                <a:gd name="T5" fmla="*/ 149225 h 47"/>
                <a:gd name="T6" fmla="*/ 0 w 44"/>
                <a:gd name="T7" fmla="*/ 149225 h 47"/>
                <a:gd name="T8" fmla="*/ 0 w 44"/>
                <a:gd name="T9" fmla="*/ 0 h 47"/>
                <a:gd name="T10" fmla="*/ 63500 w 44"/>
                <a:gd name="T11" fmla="*/ 0 h 47"/>
                <a:gd name="T12" fmla="*/ 63500 w 44"/>
                <a:gd name="T13" fmla="*/ 127000 h 47"/>
                <a:gd name="T14" fmla="*/ 114300 w 44"/>
                <a:gd name="T15" fmla="*/ 76200 h 47"/>
                <a:gd name="T16" fmla="*/ 63500 w 44"/>
                <a:gd name="T17" fmla="*/ 22225 h 47"/>
                <a:gd name="T18" fmla="*/ 22225 w 44"/>
                <a:gd name="T19" fmla="*/ 22225 h 47"/>
                <a:gd name="T20" fmla="*/ 22225 w 44"/>
                <a:gd name="T21" fmla="*/ 127000 h 47"/>
                <a:gd name="T22" fmla="*/ 63500 w 44"/>
                <a:gd name="T23" fmla="*/ 127000 h 4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56" name="Freeform 56"/>
            <p:cNvSpPr>
              <a:spLocks/>
            </p:cNvSpPr>
            <p:nvPr/>
          </p:nvSpPr>
          <p:spPr bwMode="auto">
            <a:xfrm>
              <a:off x="-11442700" y="3448050"/>
              <a:ext cx="117475" cy="149225"/>
            </a:xfrm>
            <a:custGeom>
              <a:avLst/>
              <a:gdLst>
                <a:gd name="T0" fmla="*/ 117475 w 74"/>
                <a:gd name="T1" fmla="*/ 0 h 94"/>
                <a:gd name="T2" fmla="*/ 117475 w 74"/>
                <a:gd name="T3" fmla="*/ 22225 h 94"/>
                <a:gd name="T4" fmla="*/ 69850 w 74"/>
                <a:gd name="T5" fmla="*/ 22225 h 94"/>
                <a:gd name="T6" fmla="*/ 69850 w 74"/>
                <a:gd name="T7" fmla="*/ 149225 h 94"/>
                <a:gd name="T8" fmla="*/ 47625 w 74"/>
                <a:gd name="T9" fmla="*/ 149225 h 94"/>
                <a:gd name="T10" fmla="*/ 47625 w 74"/>
                <a:gd name="T11" fmla="*/ 22225 h 94"/>
                <a:gd name="T12" fmla="*/ 0 w 74"/>
                <a:gd name="T13" fmla="*/ 22225 h 94"/>
                <a:gd name="T14" fmla="*/ 0 w 74"/>
                <a:gd name="T15" fmla="*/ 0 h 94"/>
                <a:gd name="T16" fmla="*/ 117475 w 74"/>
                <a:gd name="T17" fmla="*/ 0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57" name="Freeform 57"/>
            <p:cNvSpPr>
              <a:spLocks/>
            </p:cNvSpPr>
            <p:nvPr/>
          </p:nvSpPr>
          <p:spPr bwMode="auto">
            <a:xfrm>
              <a:off x="-11293475" y="3448050"/>
              <a:ext cx="120650" cy="149225"/>
            </a:xfrm>
            <a:custGeom>
              <a:avLst/>
              <a:gdLst>
                <a:gd name="T0" fmla="*/ 120650 w 76"/>
                <a:gd name="T1" fmla="*/ 0 h 94"/>
                <a:gd name="T2" fmla="*/ 120650 w 76"/>
                <a:gd name="T3" fmla="*/ 149225 h 94"/>
                <a:gd name="T4" fmla="*/ 95250 w 76"/>
                <a:gd name="T5" fmla="*/ 149225 h 94"/>
                <a:gd name="T6" fmla="*/ 95250 w 76"/>
                <a:gd name="T7" fmla="*/ 82550 h 94"/>
                <a:gd name="T8" fmla="*/ 25400 w 76"/>
                <a:gd name="T9" fmla="*/ 82550 h 94"/>
                <a:gd name="T10" fmla="*/ 25400 w 76"/>
                <a:gd name="T11" fmla="*/ 149225 h 94"/>
                <a:gd name="T12" fmla="*/ 0 w 76"/>
                <a:gd name="T13" fmla="*/ 149225 h 94"/>
                <a:gd name="T14" fmla="*/ 0 w 76"/>
                <a:gd name="T15" fmla="*/ 0 h 94"/>
                <a:gd name="T16" fmla="*/ 25400 w 76"/>
                <a:gd name="T17" fmla="*/ 0 h 94"/>
                <a:gd name="T18" fmla="*/ 25400 w 76"/>
                <a:gd name="T19" fmla="*/ 60325 h 94"/>
                <a:gd name="T20" fmla="*/ 95250 w 76"/>
                <a:gd name="T21" fmla="*/ 60325 h 94"/>
                <a:gd name="T22" fmla="*/ 95250 w 76"/>
                <a:gd name="T23" fmla="*/ 0 h 94"/>
                <a:gd name="T24" fmla="*/ 120650 w 7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58" name="Freeform 58"/>
            <p:cNvSpPr>
              <a:spLocks/>
            </p:cNvSpPr>
            <p:nvPr/>
          </p:nvSpPr>
          <p:spPr bwMode="auto">
            <a:xfrm>
              <a:off x="-11128375" y="3448050"/>
              <a:ext cx="104775" cy="149225"/>
            </a:xfrm>
            <a:custGeom>
              <a:avLst/>
              <a:gdLst>
                <a:gd name="T0" fmla="*/ 104775 w 66"/>
                <a:gd name="T1" fmla="*/ 127000 h 94"/>
                <a:gd name="T2" fmla="*/ 104775 w 66"/>
                <a:gd name="T3" fmla="*/ 149225 h 94"/>
                <a:gd name="T4" fmla="*/ 0 w 66"/>
                <a:gd name="T5" fmla="*/ 149225 h 94"/>
                <a:gd name="T6" fmla="*/ 0 w 66"/>
                <a:gd name="T7" fmla="*/ 0 h 94"/>
                <a:gd name="T8" fmla="*/ 101600 w 66"/>
                <a:gd name="T9" fmla="*/ 0 h 94"/>
                <a:gd name="T10" fmla="*/ 101600 w 66"/>
                <a:gd name="T11" fmla="*/ 22225 h 94"/>
                <a:gd name="T12" fmla="*/ 25400 w 66"/>
                <a:gd name="T13" fmla="*/ 22225 h 94"/>
                <a:gd name="T14" fmla="*/ 25400 w 66"/>
                <a:gd name="T15" fmla="*/ 60325 h 94"/>
                <a:gd name="T16" fmla="*/ 85725 w 66"/>
                <a:gd name="T17" fmla="*/ 60325 h 94"/>
                <a:gd name="T18" fmla="*/ 85725 w 66"/>
                <a:gd name="T19" fmla="*/ 82550 h 94"/>
                <a:gd name="T20" fmla="*/ 25400 w 66"/>
                <a:gd name="T21" fmla="*/ 82550 h 94"/>
                <a:gd name="T22" fmla="*/ 25400 w 66"/>
                <a:gd name="T23" fmla="*/ 127000 h 94"/>
                <a:gd name="T24" fmla="*/ 104775 w 66"/>
                <a:gd name="T25" fmla="*/ 12700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59" name="Freeform 59"/>
            <p:cNvSpPr>
              <a:spLocks/>
            </p:cNvSpPr>
            <p:nvPr/>
          </p:nvSpPr>
          <p:spPr bwMode="auto">
            <a:xfrm>
              <a:off x="-10931525" y="3444875"/>
              <a:ext cx="146050" cy="155575"/>
            </a:xfrm>
            <a:custGeom>
              <a:avLst/>
              <a:gdLst>
                <a:gd name="T0" fmla="*/ 120650 w 46"/>
                <a:gd name="T1" fmla="*/ 44450 h 49"/>
                <a:gd name="T2" fmla="*/ 76200 w 46"/>
                <a:gd name="T3" fmla="*/ 22225 h 49"/>
                <a:gd name="T4" fmla="*/ 22225 w 46"/>
                <a:gd name="T5" fmla="*/ 76200 h 49"/>
                <a:gd name="T6" fmla="*/ 76200 w 46"/>
                <a:gd name="T7" fmla="*/ 130175 h 49"/>
                <a:gd name="T8" fmla="*/ 123825 w 46"/>
                <a:gd name="T9" fmla="*/ 104775 h 49"/>
                <a:gd name="T10" fmla="*/ 146050 w 46"/>
                <a:gd name="T11" fmla="*/ 111125 h 49"/>
                <a:gd name="T12" fmla="*/ 76200 w 46"/>
                <a:gd name="T13" fmla="*/ 155575 h 49"/>
                <a:gd name="T14" fmla="*/ 0 w 46"/>
                <a:gd name="T15" fmla="*/ 76200 h 49"/>
                <a:gd name="T16" fmla="*/ 76200 w 46"/>
                <a:gd name="T17" fmla="*/ 0 h 49"/>
                <a:gd name="T18" fmla="*/ 142875 w 46"/>
                <a:gd name="T19" fmla="*/ 38100 h 49"/>
                <a:gd name="T20" fmla="*/ 120650 w 46"/>
                <a:gd name="T21" fmla="*/ 44450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0" name="Freeform 60"/>
            <p:cNvSpPr>
              <a:spLocks noEditPoints="1"/>
            </p:cNvSpPr>
            <p:nvPr/>
          </p:nvSpPr>
          <p:spPr bwMode="auto">
            <a:xfrm>
              <a:off x="-10763250" y="3444875"/>
              <a:ext cx="155575" cy="155575"/>
            </a:xfrm>
            <a:custGeom>
              <a:avLst/>
              <a:gdLst>
                <a:gd name="T0" fmla="*/ 76200 w 49"/>
                <a:gd name="T1" fmla="*/ 0 h 49"/>
                <a:gd name="T2" fmla="*/ 155575 w 49"/>
                <a:gd name="T3" fmla="*/ 76200 h 49"/>
                <a:gd name="T4" fmla="*/ 76200 w 49"/>
                <a:gd name="T5" fmla="*/ 155575 h 49"/>
                <a:gd name="T6" fmla="*/ 0 w 49"/>
                <a:gd name="T7" fmla="*/ 76200 h 49"/>
                <a:gd name="T8" fmla="*/ 76200 w 49"/>
                <a:gd name="T9" fmla="*/ 0 h 49"/>
                <a:gd name="T10" fmla="*/ 76200 w 49"/>
                <a:gd name="T11" fmla="*/ 130175 h 49"/>
                <a:gd name="T12" fmla="*/ 130175 w 49"/>
                <a:gd name="T13" fmla="*/ 76200 h 49"/>
                <a:gd name="T14" fmla="*/ 76200 w 49"/>
                <a:gd name="T15" fmla="*/ 22225 h 49"/>
                <a:gd name="T16" fmla="*/ 25400 w 49"/>
                <a:gd name="T17" fmla="*/ 76200 h 49"/>
                <a:gd name="T18" fmla="*/ 76200 w 49"/>
                <a:gd name="T19" fmla="*/ 130175 h 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1" name="Freeform 61"/>
            <p:cNvSpPr>
              <a:spLocks/>
            </p:cNvSpPr>
            <p:nvPr/>
          </p:nvSpPr>
          <p:spPr bwMode="auto">
            <a:xfrm>
              <a:off x="-10575925" y="3448050"/>
              <a:ext cx="127000" cy="149225"/>
            </a:xfrm>
            <a:custGeom>
              <a:avLst/>
              <a:gdLst>
                <a:gd name="T0" fmla="*/ 127000 w 40"/>
                <a:gd name="T1" fmla="*/ 0 h 47"/>
                <a:gd name="T2" fmla="*/ 127000 w 40"/>
                <a:gd name="T3" fmla="*/ 149225 h 47"/>
                <a:gd name="T4" fmla="*/ 104775 w 40"/>
                <a:gd name="T5" fmla="*/ 149225 h 47"/>
                <a:gd name="T6" fmla="*/ 50800 w 40"/>
                <a:gd name="T7" fmla="*/ 76200 h 47"/>
                <a:gd name="T8" fmla="*/ 25400 w 40"/>
                <a:gd name="T9" fmla="*/ 38100 h 47"/>
                <a:gd name="T10" fmla="*/ 22225 w 40"/>
                <a:gd name="T11" fmla="*/ 38100 h 47"/>
                <a:gd name="T12" fmla="*/ 25400 w 40"/>
                <a:gd name="T13" fmla="*/ 85725 h 47"/>
                <a:gd name="T14" fmla="*/ 25400 w 40"/>
                <a:gd name="T15" fmla="*/ 149225 h 47"/>
                <a:gd name="T16" fmla="*/ 0 w 40"/>
                <a:gd name="T17" fmla="*/ 149225 h 47"/>
                <a:gd name="T18" fmla="*/ 0 w 40"/>
                <a:gd name="T19" fmla="*/ 0 h 47"/>
                <a:gd name="T20" fmla="*/ 22225 w 40"/>
                <a:gd name="T21" fmla="*/ 0 h 47"/>
                <a:gd name="T22" fmla="*/ 76200 w 40"/>
                <a:gd name="T23" fmla="*/ 73025 h 47"/>
                <a:gd name="T24" fmla="*/ 101600 w 40"/>
                <a:gd name="T25" fmla="*/ 107950 h 47"/>
                <a:gd name="T26" fmla="*/ 101600 w 40"/>
                <a:gd name="T27" fmla="*/ 107950 h 47"/>
                <a:gd name="T28" fmla="*/ 101600 w 40"/>
                <a:gd name="T29" fmla="*/ 63500 h 47"/>
                <a:gd name="T30" fmla="*/ 101600 w 40"/>
                <a:gd name="T31" fmla="*/ 0 h 47"/>
                <a:gd name="T32" fmla="*/ 127000 w 40"/>
                <a:gd name="T33" fmla="*/ 0 h 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2" name="Freeform 62"/>
            <p:cNvSpPr>
              <a:spLocks/>
            </p:cNvSpPr>
            <p:nvPr/>
          </p:nvSpPr>
          <p:spPr bwMode="auto">
            <a:xfrm>
              <a:off x="-10420350" y="3448050"/>
              <a:ext cx="120650" cy="149225"/>
            </a:xfrm>
            <a:custGeom>
              <a:avLst/>
              <a:gdLst>
                <a:gd name="T0" fmla="*/ 120650 w 76"/>
                <a:gd name="T1" fmla="*/ 0 h 94"/>
                <a:gd name="T2" fmla="*/ 120650 w 76"/>
                <a:gd name="T3" fmla="*/ 22225 h 94"/>
                <a:gd name="T4" fmla="*/ 73025 w 76"/>
                <a:gd name="T5" fmla="*/ 22225 h 94"/>
                <a:gd name="T6" fmla="*/ 73025 w 76"/>
                <a:gd name="T7" fmla="*/ 149225 h 94"/>
                <a:gd name="T8" fmla="*/ 50800 w 76"/>
                <a:gd name="T9" fmla="*/ 149225 h 94"/>
                <a:gd name="T10" fmla="*/ 50800 w 76"/>
                <a:gd name="T11" fmla="*/ 22225 h 94"/>
                <a:gd name="T12" fmla="*/ 0 w 76"/>
                <a:gd name="T13" fmla="*/ 22225 h 94"/>
                <a:gd name="T14" fmla="*/ 0 w 76"/>
                <a:gd name="T15" fmla="*/ 0 h 94"/>
                <a:gd name="T16" fmla="*/ 120650 w 76"/>
                <a:gd name="T17" fmla="*/ 0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3" name="Freeform 63"/>
            <p:cNvSpPr>
              <a:spLocks noEditPoints="1"/>
            </p:cNvSpPr>
            <p:nvPr/>
          </p:nvSpPr>
          <p:spPr bwMode="auto">
            <a:xfrm>
              <a:off x="-10267950" y="3448050"/>
              <a:ext cx="111125" cy="149225"/>
            </a:xfrm>
            <a:custGeom>
              <a:avLst/>
              <a:gdLst>
                <a:gd name="T0" fmla="*/ 82550 w 35"/>
                <a:gd name="T1" fmla="*/ 149225 h 47"/>
                <a:gd name="T2" fmla="*/ 53975 w 35"/>
                <a:gd name="T3" fmla="*/ 95250 h 47"/>
                <a:gd name="T4" fmla="*/ 47625 w 35"/>
                <a:gd name="T5" fmla="*/ 95250 h 47"/>
                <a:gd name="T6" fmla="*/ 22225 w 35"/>
                <a:gd name="T7" fmla="*/ 95250 h 47"/>
                <a:gd name="T8" fmla="*/ 22225 w 35"/>
                <a:gd name="T9" fmla="*/ 149225 h 47"/>
                <a:gd name="T10" fmla="*/ 0 w 35"/>
                <a:gd name="T11" fmla="*/ 149225 h 47"/>
                <a:gd name="T12" fmla="*/ 0 w 35"/>
                <a:gd name="T13" fmla="*/ 0 h 47"/>
                <a:gd name="T14" fmla="*/ 47625 w 35"/>
                <a:gd name="T15" fmla="*/ 0 h 47"/>
                <a:gd name="T16" fmla="*/ 104775 w 35"/>
                <a:gd name="T17" fmla="*/ 47625 h 47"/>
                <a:gd name="T18" fmla="*/ 76200 w 35"/>
                <a:gd name="T19" fmla="*/ 92075 h 47"/>
                <a:gd name="T20" fmla="*/ 111125 w 35"/>
                <a:gd name="T21" fmla="*/ 149225 h 47"/>
                <a:gd name="T22" fmla="*/ 82550 w 35"/>
                <a:gd name="T23" fmla="*/ 149225 h 47"/>
                <a:gd name="T24" fmla="*/ 50800 w 35"/>
                <a:gd name="T25" fmla="*/ 76200 h 47"/>
                <a:gd name="T26" fmla="*/ 79375 w 35"/>
                <a:gd name="T27" fmla="*/ 47625 h 47"/>
                <a:gd name="T28" fmla="*/ 50800 w 35"/>
                <a:gd name="T29" fmla="*/ 22225 h 47"/>
                <a:gd name="T30" fmla="*/ 22225 w 35"/>
                <a:gd name="T31" fmla="*/ 22225 h 47"/>
                <a:gd name="T32" fmla="*/ 22225 w 35"/>
                <a:gd name="T33" fmla="*/ 76200 h 47"/>
                <a:gd name="T34" fmla="*/ 50800 w 35"/>
                <a:gd name="T35" fmla="*/ 76200 h 4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4" name="Freeform 64"/>
            <p:cNvSpPr>
              <a:spLocks noEditPoints="1"/>
            </p:cNvSpPr>
            <p:nvPr/>
          </p:nvSpPr>
          <p:spPr bwMode="auto">
            <a:xfrm>
              <a:off x="-10137775" y="3448050"/>
              <a:ext cx="146050" cy="149225"/>
            </a:xfrm>
            <a:custGeom>
              <a:avLst/>
              <a:gdLst>
                <a:gd name="T0" fmla="*/ 107950 w 46"/>
                <a:gd name="T1" fmla="*/ 114300 h 47"/>
                <a:gd name="T2" fmla="*/ 38100 w 46"/>
                <a:gd name="T3" fmla="*/ 114300 h 47"/>
                <a:gd name="T4" fmla="*/ 25400 w 46"/>
                <a:gd name="T5" fmla="*/ 149225 h 47"/>
                <a:gd name="T6" fmla="*/ 0 w 46"/>
                <a:gd name="T7" fmla="*/ 149225 h 47"/>
                <a:gd name="T8" fmla="*/ 63500 w 46"/>
                <a:gd name="T9" fmla="*/ 0 h 47"/>
                <a:gd name="T10" fmla="*/ 82550 w 46"/>
                <a:gd name="T11" fmla="*/ 0 h 47"/>
                <a:gd name="T12" fmla="*/ 146050 w 46"/>
                <a:gd name="T13" fmla="*/ 149225 h 47"/>
                <a:gd name="T14" fmla="*/ 120650 w 46"/>
                <a:gd name="T15" fmla="*/ 149225 h 47"/>
                <a:gd name="T16" fmla="*/ 107950 w 46"/>
                <a:gd name="T17" fmla="*/ 114300 h 47"/>
                <a:gd name="T18" fmla="*/ 98425 w 46"/>
                <a:gd name="T19" fmla="*/ 95250 h 47"/>
                <a:gd name="T20" fmla="*/ 79375 w 46"/>
                <a:gd name="T21" fmla="*/ 47625 h 47"/>
                <a:gd name="T22" fmla="*/ 73025 w 46"/>
                <a:gd name="T23" fmla="*/ 28575 h 47"/>
                <a:gd name="T24" fmla="*/ 73025 w 46"/>
                <a:gd name="T25" fmla="*/ 28575 h 47"/>
                <a:gd name="T26" fmla="*/ 66675 w 46"/>
                <a:gd name="T27" fmla="*/ 47625 h 47"/>
                <a:gd name="T28" fmla="*/ 47625 w 46"/>
                <a:gd name="T29" fmla="*/ 95250 h 47"/>
                <a:gd name="T30" fmla="*/ 98425 w 46"/>
                <a:gd name="T31" fmla="*/ 95250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5" name="Freeform 65"/>
            <p:cNvSpPr>
              <a:spLocks/>
            </p:cNvSpPr>
            <p:nvPr/>
          </p:nvSpPr>
          <p:spPr bwMode="auto">
            <a:xfrm>
              <a:off x="-9979025" y="3444875"/>
              <a:ext cx="146050" cy="155575"/>
            </a:xfrm>
            <a:custGeom>
              <a:avLst/>
              <a:gdLst>
                <a:gd name="T0" fmla="*/ 117475 w 46"/>
                <a:gd name="T1" fmla="*/ 44450 h 49"/>
                <a:gd name="T2" fmla="*/ 76200 w 46"/>
                <a:gd name="T3" fmla="*/ 22225 h 49"/>
                <a:gd name="T4" fmla="*/ 22225 w 46"/>
                <a:gd name="T5" fmla="*/ 76200 h 49"/>
                <a:gd name="T6" fmla="*/ 76200 w 46"/>
                <a:gd name="T7" fmla="*/ 130175 h 49"/>
                <a:gd name="T8" fmla="*/ 120650 w 46"/>
                <a:gd name="T9" fmla="*/ 104775 h 49"/>
                <a:gd name="T10" fmla="*/ 146050 w 46"/>
                <a:gd name="T11" fmla="*/ 111125 h 49"/>
                <a:gd name="T12" fmla="*/ 76200 w 46"/>
                <a:gd name="T13" fmla="*/ 155575 h 49"/>
                <a:gd name="T14" fmla="*/ 0 w 46"/>
                <a:gd name="T15" fmla="*/ 76200 h 49"/>
                <a:gd name="T16" fmla="*/ 76200 w 46"/>
                <a:gd name="T17" fmla="*/ 0 h 49"/>
                <a:gd name="T18" fmla="*/ 142875 w 46"/>
                <a:gd name="T19" fmla="*/ 38100 h 49"/>
                <a:gd name="T20" fmla="*/ 117475 w 46"/>
                <a:gd name="T21" fmla="*/ 44450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6" name="Freeform 66"/>
            <p:cNvSpPr>
              <a:spLocks/>
            </p:cNvSpPr>
            <p:nvPr/>
          </p:nvSpPr>
          <p:spPr bwMode="auto">
            <a:xfrm>
              <a:off x="-9817100" y="3448050"/>
              <a:ext cx="120650" cy="149225"/>
            </a:xfrm>
            <a:custGeom>
              <a:avLst/>
              <a:gdLst>
                <a:gd name="T0" fmla="*/ 120650 w 76"/>
                <a:gd name="T1" fmla="*/ 0 h 94"/>
                <a:gd name="T2" fmla="*/ 120650 w 76"/>
                <a:gd name="T3" fmla="*/ 22225 h 94"/>
                <a:gd name="T4" fmla="*/ 73025 w 76"/>
                <a:gd name="T5" fmla="*/ 22225 h 94"/>
                <a:gd name="T6" fmla="*/ 73025 w 76"/>
                <a:gd name="T7" fmla="*/ 149225 h 94"/>
                <a:gd name="T8" fmla="*/ 47625 w 76"/>
                <a:gd name="T9" fmla="*/ 149225 h 94"/>
                <a:gd name="T10" fmla="*/ 47625 w 76"/>
                <a:gd name="T11" fmla="*/ 22225 h 94"/>
                <a:gd name="T12" fmla="*/ 0 w 76"/>
                <a:gd name="T13" fmla="*/ 22225 h 94"/>
                <a:gd name="T14" fmla="*/ 0 w 76"/>
                <a:gd name="T15" fmla="*/ 0 h 94"/>
                <a:gd name="T16" fmla="*/ 120650 w 76"/>
                <a:gd name="T17" fmla="*/ 0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7" name="Freeform 67"/>
            <p:cNvSpPr>
              <a:spLocks/>
            </p:cNvSpPr>
            <p:nvPr/>
          </p:nvSpPr>
          <p:spPr bwMode="auto">
            <a:xfrm>
              <a:off x="-11068050" y="2797175"/>
              <a:ext cx="60325" cy="88900"/>
            </a:xfrm>
            <a:custGeom>
              <a:avLst/>
              <a:gdLst>
                <a:gd name="T0" fmla="*/ 53975 w 19"/>
                <a:gd name="T1" fmla="*/ 41275 h 28"/>
                <a:gd name="T2" fmla="*/ 15875 w 19"/>
                <a:gd name="T3" fmla="*/ 28575 h 28"/>
                <a:gd name="T4" fmla="*/ 25400 w 19"/>
                <a:gd name="T5" fmla="*/ 79375 h 28"/>
                <a:gd name="T6" fmla="*/ 41275 w 19"/>
                <a:gd name="T7" fmla="*/ 82550 h 28"/>
                <a:gd name="T8" fmla="*/ 44450 w 19"/>
                <a:gd name="T9" fmla="*/ 66675 h 28"/>
                <a:gd name="T10" fmla="*/ 53975 w 19"/>
                <a:gd name="T11" fmla="*/ 41275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8" name="Freeform 68"/>
            <p:cNvSpPr>
              <a:spLocks/>
            </p:cNvSpPr>
            <p:nvPr/>
          </p:nvSpPr>
          <p:spPr bwMode="auto">
            <a:xfrm>
              <a:off x="-9150350" y="2781300"/>
              <a:ext cx="60325" cy="85725"/>
            </a:xfrm>
            <a:custGeom>
              <a:avLst/>
              <a:gdLst>
                <a:gd name="T0" fmla="*/ 50800 w 19"/>
                <a:gd name="T1" fmla="*/ 38100 h 27"/>
                <a:gd name="T2" fmla="*/ 12700 w 19"/>
                <a:gd name="T3" fmla="*/ 25400 h 27"/>
                <a:gd name="T4" fmla="*/ 25400 w 19"/>
                <a:gd name="T5" fmla="*/ 76200 h 27"/>
                <a:gd name="T6" fmla="*/ 38100 w 19"/>
                <a:gd name="T7" fmla="*/ 82550 h 27"/>
                <a:gd name="T8" fmla="*/ 44450 w 19"/>
                <a:gd name="T9" fmla="*/ 66675 h 27"/>
                <a:gd name="T10" fmla="*/ 50800 w 19"/>
                <a:gd name="T11" fmla="*/ 38100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9" name="Freeform 69"/>
            <p:cNvSpPr>
              <a:spLocks noEditPoints="1"/>
            </p:cNvSpPr>
            <p:nvPr/>
          </p:nvSpPr>
          <p:spPr bwMode="auto">
            <a:xfrm>
              <a:off x="-13395325" y="2765425"/>
              <a:ext cx="1362075" cy="650875"/>
            </a:xfrm>
            <a:custGeom>
              <a:avLst/>
              <a:gdLst>
                <a:gd name="T0" fmla="*/ 1289050 w 429"/>
                <a:gd name="T1" fmla="*/ 457200 h 205"/>
                <a:gd name="T2" fmla="*/ 1196975 w 429"/>
                <a:gd name="T3" fmla="*/ 301625 h 205"/>
                <a:gd name="T4" fmla="*/ 1362075 w 429"/>
                <a:gd name="T5" fmla="*/ 63500 h 205"/>
                <a:gd name="T6" fmla="*/ 1260475 w 429"/>
                <a:gd name="T7" fmla="*/ 98425 h 205"/>
                <a:gd name="T8" fmla="*/ 1168400 w 429"/>
                <a:gd name="T9" fmla="*/ 295275 h 205"/>
                <a:gd name="T10" fmla="*/ 873125 w 429"/>
                <a:gd name="T11" fmla="*/ 476250 h 205"/>
                <a:gd name="T12" fmla="*/ 746125 w 429"/>
                <a:gd name="T13" fmla="*/ 425450 h 205"/>
                <a:gd name="T14" fmla="*/ 803275 w 429"/>
                <a:gd name="T15" fmla="*/ 387350 h 205"/>
                <a:gd name="T16" fmla="*/ 822325 w 429"/>
                <a:gd name="T17" fmla="*/ 333375 h 205"/>
                <a:gd name="T18" fmla="*/ 723900 w 429"/>
                <a:gd name="T19" fmla="*/ 390525 h 205"/>
                <a:gd name="T20" fmla="*/ 723900 w 429"/>
                <a:gd name="T21" fmla="*/ 412750 h 205"/>
                <a:gd name="T22" fmla="*/ 581025 w 429"/>
                <a:gd name="T23" fmla="*/ 454025 h 205"/>
                <a:gd name="T24" fmla="*/ 250825 w 429"/>
                <a:gd name="T25" fmla="*/ 323850 h 205"/>
                <a:gd name="T26" fmla="*/ 419100 w 429"/>
                <a:gd name="T27" fmla="*/ 149225 h 205"/>
                <a:gd name="T28" fmla="*/ 384175 w 429"/>
                <a:gd name="T29" fmla="*/ 92075 h 205"/>
                <a:gd name="T30" fmla="*/ 53975 w 429"/>
                <a:gd name="T31" fmla="*/ 454025 h 205"/>
                <a:gd name="T32" fmla="*/ 73025 w 429"/>
                <a:gd name="T33" fmla="*/ 628650 h 205"/>
                <a:gd name="T34" fmla="*/ 203200 w 429"/>
                <a:gd name="T35" fmla="*/ 371475 h 205"/>
                <a:gd name="T36" fmla="*/ 219075 w 429"/>
                <a:gd name="T37" fmla="*/ 342900 h 205"/>
                <a:gd name="T38" fmla="*/ 314325 w 429"/>
                <a:gd name="T39" fmla="*/ 412750 h 205"/>
                <a:gd name="T40" fmla="*/ 720725 w 429"/>
                <a:gd name="T41" fmla="*/ 438150 h 205"/>
                <a:gd name="T42" fmla="*/ 974725 w 429"/>
                <a:gd name="T43" fmla="*/ 460375 h 205"/>
                <a:gd name="T44" fmla="*/ 1168400 w 429"/>
                <a:gd name="T45" fmla="*/ 323850 h 205"/>
                <a:gd name="T46" fmla="*/ 1203325 w 429"/>
                <a:gd name="T47" fmla="*/ 431800 h 205"/>
                <a:gd name="T48" fmla="*/ 1282700 w 429"/>
                <a:gd name="T49" fmla="*/ 476250 h 205"/>
                <a:gd name="T50" fmla="*/ 1289050 w 429"/>
                <a:gd name="T51" fmla="*/ 457200 h 205"/>
                <a:gd name="T52" fmla="*/ 1206500 w 429"/>
                <a:gd name="T53" fmla="*/ 241300 h 205"/>
                <a:gd name="T54" fmla="*/ 1323975 w 429"/>
                <a:gd name="T55" fmla="*/ 73025 h 205"/>
                <a:gd name="T56" fmla="*/ 1301750 w 429"/>
                <a:gd name="T57" fmla="*/ 149225 h 205"/>
                <a:gd name="T58" fmla="*/ 1200150 w 429"/>
                <a:gd name="T59" fmla="*/ 266700 h 205"/>
                <a:gd name="T60" fmla="*/ 1206500 w 429"/>
                <a:gd name="T61" fmla="*/ 241300 h 205"/>
                <a:gd name="T62" fmla="*/ 752475 w 429"/>
                <a:gd name="T63" fmla="*/ 390525 h 205"/>
                <a:gd name="T64" fmla="*/ 803275 w 429"/>
                <a:gd name="T65" fmla="*/ 352425 h 205"/>
                <a:gd name="T66" fmla="*/ 749300 w 429"/>
                <a:gd name="T67" fmla="*/ 396875 h 205"/>
                <a:gd name="T68" fmla="*/ 752475 w 429"/>
                <a:gd name="T69" fmla="*/ 390525 h 205"/>
                <a:gd name="T70" fmla="*/ 219075 w 429"/>
                <a:gd name="T71" fmla="*/ 301625 h 205"/>
                <a:gd name="T72" fmla="*/ 190500 w 429"/>
                <a:gd name="T73" fmla="*/ 279400 h 205"/>
                <a:gd name="T74" fmla="*/ 184150 w 429"/>
                <a:gd name="T75" fmla="*/ 307975 h 205"/>
                <a:gd name="T76" fmla="*/ 180975 w 429"/>
                <a:gd name="T77" fmla="*/ 355600 h 205"/>
                <a:gd name="T78" fmla="*/ 180975 w 429"/>
                <a:gd name="T79" fmla="*/ 355600 h 205"/>
                <a:gd name="T80" fmla="*/ 98425 w 429"/>
                <a:gd name="T81" fmla="*/ 574675 h 205"/>
                <a:gd name="T82" fmla="*/ 69850 w 429"/>
                <a:gd name="T83" fmla="*/ 593725 h 205"/>
                <a:gd name="T84" fmla="*/ 79375 w 429"/>
                <a:gd name="T85" fmla="*/ 473075 h 205"/>
                <a:gd name="T86" fmla="*/ 349250 w 429"/>
                <a:gd name="T87" fmla="*/ 127000 h 205"/>
                <a:gd name="T88" fmla="*/ 387350 w 429"/>
                <a:gd name="T89" fmla="*/ 155575 h 205"/>
                <a:gd name="T90" fmla="*/ 219075 w 429"/>
                <a:gd name="T91" fmla="*/ 301625 h 20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70" name="Freeform 70"/>
            <p:cNvSpPr>
              <a:spLocks noEditPoints="1"/>
            </p:cNvSpPr>
            <p:nvPr/>
          </p:nvSpPr>
          <p:spPr bwMode="auto">
            <a:xfrm>
              <a:off x="-12077700" y="2813050"/>
              <a:ext cx="1863725" cy="542925"/>
            </a:xfrm>
            <a:custGeom>
              <a:avLst/>
              <a:gdLst>
                <a:gd name="T0" fmla="*/ 1644650 w 587"/>
                <a:gd name="T1" fmla="*/ 219075 h 171"/>
                <a:gd name="T2" fmla="*/ 1622425 w 587"/>
                <a:gd name="T3" fmla="*/ 196850 h 171"/>
                <a:gd name="T4" fmla="*/ 1371600 w 587"/>
                <a:gd name="T5" fmla="*/ 149225 h 171"/>
                <a:gd name="T6" fmla="*/ 1292225 w 587"/>
                <a:gd name="T7" fmla="*/ 142875 h 171"/>
                <a:gd name="T8" fmla="*/ 1254125 w 587"/>
                <a:gd name="T9" fmla="*/ 165100 h 171"/>
                <a:gd name="T10" fmla="*/ 1292225 w 587"/>
                <a:gd name="T11" fmla="*/ 180975 h 171"/>
                <a:gd name="T12" fmla="*/ 1400175 w 587"/>
                <a:gd name="T13" fmla="*/ 225425 h 171"/>
                <a:gd name="T14" fmla="*/ 1292225 w 587"/>
                <a:gd name="T15" fmla="*/ 282575 h 171"/>
                <a:gd name="T16" fmla="*/ 1206500 w 587"/>
                <a:gd name="T17" fmla="*/ 250825 h 171"/>
                <a:gd name="T18" fmla="*/ 1209675 w 587"/>
                <a:gd name="T19" fmla="*/ 219075 h 171"/>
                <a:gd name="T20" fmla="*/ 1196975 w 587"/>
                <a:gd name="T21" fmla="*/ 200025 h 171"/>
                <a:gd name="T22" fmla="*/ 1174750 w 587"/>
                <a:gd name="T23" fmla="*/ 212725 h 171"/>
                <a:gd name="T24" fmla="*/ 942975 w 587"/>
                <a:gd name="T25" fmla="*/ 282575 h 171"/>
                <a:gd name="T26" fmla="*/ 917575 w 587"/>
                <a:gd name="T27" fmla="*/ 193675 h 171"/>
                <a:gd name="T28" fmla="*/ 920750 w 587"/>
                <a:gd name="T29" fmla="*/ 146050 h 171"/>
                <a:gd name="T30" fmla="*/ 904875 w 587"/>
                <a:gd name="T31" fmla="*/ 168275 h 171"/>
                <a:gd name="T32" fmla="*/ 638175 w 587"/>
                <a:gd name="T33" fmla="*/ 339725 h 171"/>
                <a:gd name="T34" fmla="*/ 631825 w 587"/>
                <a:gd name="T35" fmla="*/ 209550 h 171"/>
                <a:gd name="T36" fmla="*/ 736600 w 587"/>
                <a:gd name="T37" fmla="*/ 98425 h 171"/>
                <a:gd name="T38" fmla="*/ 885825 w 587"/>
                <a:gd name="T39" fmla="*/ 19050 h 171"/>
                <a:gd name="T40" fmla="*/ 892175 w 587"/>
                <a:gd name="T41" fmla="*/ 6350 h 171"/>
                <a:gd name="T42" fmla="*/ 892175 w 587"/>
                <a:gd name="T43" fmla="*/ 6350 h 171"/>
                <a:gd name="T44" fmla="*/ 863600 w 587"/>
                <a:gd name="T45" fmla="*/ 6350 h 171"/>
                <a:gd name="T46" fmla="*/ 739775 w 587"/>
                <a:gd name="T47" fmla="*/ 66675 h 171"/>
                <a:gd name="T48" fmla="*/ 720725 w 587"/>
                <a:gd name="T49" fmla="*/ 28575 h 171"/>
                <a:gd name="T50" fmla="*/ 619125 w 587"/>
                <a:gd name="T51" fmla="*/ 174625 h 171"/>
                <a:gd name="T52" fmla="*/ 317500 w 587"/>
                <a:gd name="T53" fmla="*/ 368300 h 171"/>
                <a:gd name="T54" fmla="*/ 279400 w 587"/>
                <a:gd name="T55" fmla="*/ 263525 h 171"/>
                <a:gd name="T56" fmla="*/ 263525 w 587"/>
                <a:gd name="T57" fmla="*/ 250825 h 171"/>
                <a:gd name="T58" fmla="*/ 231775 w 587"/>
                <a:gd name="T59" fmla="*/ 273050 h 171"/>
                <a:gd name="T60" fmla="*/ 184150 w 587"/>
                <a:gd name="T61" fmla="*/ 320675 h 171"/>
                <a:gd name="T62" fmla="*/ 196850 w 587"/>
                <a:gd name="T63" fmla="*/ 206375 h 171"/>
                <a:gd name="T64" fmla="*/ 53975 w 587"/>
                <a:gd name="T65" fmla="*/ 276225 h 171"/>
                <a:gd name="T66" fmla="*/ 44450 w 587"/>
                <a:gd name="T67" fmla="*/ 390525 h 171"/>
                <a:gd name="T68" fmla="*/ 250825 w 587"/>
                <a:gd name="T69" fmla="*/ 288925 h 171"/>
                <a:gd name="T70" fmla="*/ 257175 w 587"/>
                <a:gd name="T71" fmla="*/ 285750 h 171"/>
                <a:gd name="T72" fmla="*/ 377825 w 587"/>
                <a:gd name="T73" fmla="*/ 387350 h 171"/>
                <a:gd name="T74" fmla="*/ 584200 w 587"/>
                <a:gd name="T75" fmla="*/ 244475 h 171"/>
                <a:gd name="T76" fmla="*/ 879475 w 587"/>
                <a:gd name="T77" fmla="*/ 228600 h 171"/>
                <a:gd name="T78" fmla="*/ 1054100 w 587"/>
                <a:gd name="T79" fmla="*/ 307975 h 171"/>
                <a:gd name="T80" fmla="*/ 1177925 w 587"/>
                <a:gd name="T81" fmla="*/ 247650 h 171"/>
                <a:gd name="T82" fmla="*/ 1308100 w 587"/>
                <a:gd name="T83" fmla="*/ 314325 h 171"/>
                <a:gd name="T84" fmla="*/ 1416050 w 587"/>
                <a:gd name="T85" fmla="*/ 254000 h 171"/>
                <a:gd name="T86" fmla="*/ 1387475 w 587"/>
                <a:gd name="T87" fmla="*/ 177800 h 171"/>
                <a:gd name="T88" fmla="*/ 1606550 w 587"/>
                <a:gd name="T89" fmla="*/ 244475 h 171"/>
                <a:gd name="T90" fmla="*/ 1593850 w 587"/>
                <a:gd name="T91" fmla="*/ 311150 h 171"/>
                <a:gd name="T92" fmla="*/ 1647825 w 587"/>
                <a:gd name="T93" fmla="*/ 244475 h 171"/>
                <a:gd name="T94" fmla="*/ 1790700 w 587"/>
                <a:gd name="T95" fmla="*/ 187325 h 171"/>
                <a:gd name="T96" fmla="*/ 1778000 w 587"/>
                <a:gd name="T97" fmla="*/ 266700 h 171"/>
                <a:gd name="T98" fmla="*/ 1765300 w 587"/>
                <a:gd name="T99" fmla="*/ 311150 h 171"/>
                <a:gd name="T100" fmla="*/ 1819275 w 587"/>
                <a:gd name="T101" fmla="*/ 161925 h 171"/>
                <a:gd name="T102" fmla="*/ 1644650 w 587"/>
                <a:gd name="T103" fmla="*/ 219075 h 171"/>
                <a:gd name="T104" fmla="*/ 63500 w 587"/>
                <a:gd name="T105" fmla="*/ 333375 h 171"/>
                <a:gd name="T106" fmla="*/ 142875 w 587"/>
                <a:gd name="T107" fmla="*/ 231775 h 171"/>
                <a:gd name="T108" fmla="*/ 155575 w 587"/>
                <a:gd name="T109" fmla="*/ 333375 h 171"/>
                <a:gd name="T110" fmla="*/ 63500 w 587"/>
                <a:gd name="T111" fmla="*/ 333375 h 17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71" name="Freeform 71"/>
            <p:cNvSpPr>
              <a:spLocks noEditPoints="1"/>
            </p:cNvSpPr>
            <p:nvPr/>
          </p:nvSpPr>
          <p:spPr bwMode="auto">
            <a:xfrm>
              <a:off x="-10220325" y="2641600"/>
              <a:ext cx="1736725" cy="1060450"/>
            </a:xfrm>
            <a:custGeom>
              <a:avLst/>
              <a:gdLst>
                <a:gd name="T0" fmla="*/ 1682750 w 547"/>
                <a:gd name="T1" fmla="*/ 304800 h 334"/>
                <a:gd name="T2" fmla="*/ 1381125 w 547"/>
                <a:gd name="T3" fmla="*/ 269875 h 334"/>
                <a:gd name="T4" fmla="*/ 1349375 w 547"/>
                <a:gd name="T5" fmla="*/ 279400 h 334"/>
                <a:gd name="T6" fmla="*/ 1139825 w 547"/>
                <a:gd name="T7" fmla="*/ 384175 h 334"/>
                <a:gd name="T8" fmla="*/ 1057275 w 547"/>
                <a:gd name="T9" fmla="*/ 323850 h 334"/>
                <a:gd name="T10" fmla="*/ 1028700 w 547"/>
                <a:gd name="T11" fmla="*/ 314325 h 334"/>
                <a:gd name="T12" fmla="*/ 946150 w 547"/>
                <a:gd name="T13" fmla="*/ 374650 h 334"/>
                <a:gd name="T14" fmla="*/ 777875 w 547"/>
                <a:gd name="T15" fmla="*/ 358775 h 334"/>
                <a:gd name="T16" fmla="*/ 752475 w 547"/>
                <a:gd name="T17" fmla="*/ 298450 h 334"/>
                <a:gd name="T18" fmla="*/ 619125 w 547"/>
                <a:gd name="T19" fmla="*/ 381000 h 334"/>
                <a:gd name="T20" fmla="*/ 581025 w 547"/>
                <a:gd name="T21" fmla="*/ 428625 h 334"/>
                <a:gd name="T22" fmla="*/ 692150 w 547"/>
                <a:gd name="T23" fmla="*/ 215900 h 334"/>
                <a:gd name="T24" fmla="*/ 739775 w 547"/>
                <a:gd name="T25" fmla="*/ 38100 h 334"/>
                <a:gd name="T26" fmla="*/ 708025 w 547"/>
                <a:gd name="T27" fmla="*/ 50800 h 334"/>
                <a:gd name="T28" fmla="*/ 679450 w 547"/>
                <a:gd name="T29" fmla="*/ 146050 h 334"/>
                <a:gd name="T30" fmla="*/ 615950 w 547"/>
                <a:gd name="T31" fmla="*/ 273050 h 334"/>
                <a:gd name="T32" fmla="*/ 307975 w 547"/>
                <a:gd name="T33" fmla="*/ 393700 h 334"/>
                <a:gd name="T34" fmla="*/ 314325 w 547"/>
                <a:gd name="T35" fmla="*/ 304800 h 334"/>
                <a:gd name="T36" fmla="*/ 231775 w 547"/>
                <a:gd name="T37" fmla="*/ 228600 h 334"/>
                <a:gd name="T38" fmla="*/ 31750 w 547"/>
                <a:gd name="T39" fmla="*/ 409575 h 334"/>
                <a:gd name="T40" fmla="*/ 47625 w 547"/>
                <a:gd name="T41" fmla="*/ 482600 h 334"/>
                <a:gd name="T42" fmla="*/ 53975 w 547"/>
                <a:gd name="T43" fmla="*/ 457200 h 334"/>
                <a:gd name="T44" fmla="*/ 107950 w 547"/>
                <a:gd name="T45" fmla="*/ 349250 h 334"/>
                <a:gd name="T46" fmla="*/ 257175 w 547"/>
                <a:gd name="T47" fmla="*/ 263525 h 334"/>
                <a:gd name="T48" fmla="*/ 279400 w 547"/>
                <a:gd name="T49" fmla="*/ 361950 h 334"/>
                <a:gd name="T50" fmla="*/ 276225 w 547"/>
                <a:gd name="T51" fmla="*/ 393700 h 334"/>
                <a:gd name="T52" fmla="*/ 238125 w 547"/>
                <a:gd name="T53" fmla="*/ 384175 h 334"/>
                <a:gd name="T54" fmla="*/ 212725 w 547"/>
                <a:gd name="T55" fmla="*/ 371475 h 334"/>
                <a:gd name="T56" fmla="*/ 206375 w 547"/>
                <a:gd name="T57" fmla="*/ 476250 h 334"/>
                <a:gd name="T58" fmla="*/ 282575 w 547"/>
                <a:gd name="T59" fmla="*/ 463550 h 334"/>
                <a:gd name="T60" fmla="*/ 298450 w 547"/>
                <a:gd name="T61" fmla="*/ 428625 h 334"/>
                <a:gd name="T62" fmla="*/ 590550 w 547"/>
                <a:gd name="T63" fmla="*/ 327025 h 334"/>
                <a:gd name="T64" fmla="*/ 561975 w 547"/>
                <a:gd name="T65" fmla="*/ 400050 h 334"/>
                <a:gd name="T66" fmla="*/ 527050 w 547"/>
                <a:gd name="T67" fmla="*/ 488950 h 334"/>
                <a:gd name="T68" fmla="*/ 571500 w 547"/>
                <a:gd name="T69" fmla="*/ 473075 h 334"/>
                <a:gd name="T70" fmla="*/ 730250 w 547"/>
                <a:gd name="T71" fmla="*/ 317500 h 334"/>
                <a:gd name="T72" fmla="*/ 739775 w 547"/>
                <a:gd name="T73" fmla="*/ 346075 h 334"/>
                <a:gd name="T74" fmla="*/ 1019175 w 547"/>
                <a:gd name="T75" fmla="*/ 352425 h 334"/>
                <a:gd name="T76" fmla="*/ 1247775 w 547"/>
                <a:gd name="T77" fmla="*/ 371475 h 334"/>
                <a:gd name="T78" fmla="*/ 1025525 w 547"/>
                <a:gd name="T79" fmla="*/ 904875 h 334"/>
                <a:gd name="T80" fmla="*/ 1057275 w 547"/>
                <a:gd name="T81" fmla="*/ 1019175 h 334"/>
                <a:gd name="T82" fmla="*/ 1241425 w 547"/>
                <a:gd name="T83" fmla="*/ 746125 h 334"/>
                <a:gd name="T84" fmla="*/ 1346200 w 547"/>
                <a:gd name="T85" fmla="*/ 384175 h 334"/>
                <a:gd name="T86" fmla="*/ 1371600 w 547"/>
                <a:gd name="T87" fmla="*/ 317500 h 334"/>
                <a:gd name="T88" fmla="*/ 1381125 w 547"/>
                <a:gd name="T89" fmla="*/ 304800 h 334"/>
                <a:gd name="T90" fmla="*/ 1390650 w 547"/>
                <a:gd name="T91" fmla="*/ 298450 h 334"/>
                <a:gd name="T92" fmla="*/ 1619250 w 547"/>
                <a:gd name="T93" fmla="*/ 292100 h 334"/>
                <a:gd name="T94" fmla="*/ 1663700 w 547"/>
                <a:gd name="T95" fmla="*/ 425450 h 334"/>
                <a:gd name="T96" fmla="*/ 1463675 w 547"/>
                <a:gd name="T97" fmla="*/ 473075 h 334"/>
                <a:gd name="T98" fmla="*/ 1422400 w 547"/>
                <a:gd name="T99" fmla="*/ 463550 h 334"/>
                <a:gd name="T100" fmla="*/ 1568450 w 547"/>
                <a:gd name="T101" fmla="*/ 508000 h 334"/>
                <a:gd name="T102" fmla="*/ 1695450 w 547"/>
                <a:gd name="T103" fmla="*/ 434975 h 334"/>
                <a:gd name="T104" fmla="*/ 1682750 w 547"/>
                <a:gd name="T105" fmla="*/ 304800 h 334"/>
                <a:gd name="T106" fmla="*/ 234950 w 547"/>
                <a:gd name="T107" fmla="*/ 460375 h 334"/>
                <a:gd name="T108" fmla="*/ 215900 w 547"/>
                <a:gd name="T109" fmla="*/ 412750 h 334"/>
                <a:gd name="T110" fmla="*/ 269875 w 547"/>
                <a:gd name="T111" fmla="*/ 428625 h 334"/>
                <a:gd name="T112" fmla="*/ 234950 w 547"/>
                <a:gd name="T113" fmla="*/ 460375 h 334"/>
                <a:gd name="T114" fmla="*/ 1184275 w 547"/>
                <a:gd name="T115" fmla="*/ 822325 h 334"/>
                <a:gd name="T116" fmla="*/ 1095375 w 547"/>
                <a:gd name="T117" fmla="*/ 984250 h 334"/>
                <a:gd name="T118" fmla="*/ 1089025 w 547"/>
                <a:gd name="T119" fmla="*/ 742950 h 334"/>
                <a:gd name="T120" fmla="*/ 1323975 w 547"/>
                <a:gd name="T121" fmla="*/ 346075 h 334"/>
                <a:gd name="T122" fmla="*/ 1184275 w 547"/>
                <a:gd name="T123" fmla="*/ 822325 h 33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72" name="Freeform 72"/>
            <p:cNvSpPr>
              <a:spLocks/>
            </p:cNvSpPr>
            <p:nvPr/>
          </p:nvSpPr>
          <p:spPr bwMode="auto">
            <a:xfrm>
              <a:off x="-12884150" y="3209925"/>
              <a:ext cx="3708400" cy="165100"/>
            </a:xfrm>
            <a:custGeom>
              <a:avLst/>
              <a:gdLst>
                <a:gd name="T0" fmla="*/ 0 w 1168"/>
                <a:gd name="T1" fmla="*/ 146050 h 52"/>
                <a:gd name="T2" fmla="*/ 1927225 w 1168"/>
                <a:gd name="T3" fmla="*/ 44450 h 52"/>
                <a:gd name="T4" fmla="*/ 3708400 w 1168"/>
                <a:gd name="T5" fmla="*/ 101600 h 52"/>
                <a:gd name="T6" fmla="*/ 3695700 w 1168"/>
                <a:gd name="T7" fmla="*/ 127000 h 52"/>
                <a:gd name="T8" fmla="*/ 2400300 w 1168"/>
                <a:gd name="T9" fmla="*/ 57150 h 52"/>
                <a:gd name="T10" fmla="*/ 38100 w 1168"/>
                <a:gd name="T11" fmla="*/ 165100 h 52"/>
                <a:gd name="T12" fmla="*/ 0 w 1168"/>
                <a:gd name="T13" fmla="*/ 146050 h 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73" name="Freeform 73"/>
            <p:cNvSpPr>
              <a:spLocks/>
            </p:cNvSpPr>
            <p:nvPr/>
          </p:nvSpPr>
          <p:spPr bwMode="auto">
            <a:xfrm>
              <a:off x="-8616950" y="2724150"/>
              <a:ext cx="76200" cy="92075"/>
            </a:xfrm>
            <a:custGeom>
              <a:avLst/>
              <a:gdLst>
                <a:gd name="T0" fmla="*/ 76200 w 48"/>
                <a:gd name="T1" fmla="*/ 0 h 58"/>
                <a:gd name="T2" fmla="*/ 76200 w 48"/>
                <a:gd name="T3" fmla="*/ 12700 h 58"/>
                <a:gd name="T4" fmla="*/ 44450 w 48"/>
                <a:gd name="T5" fmla="*/ 12700 h 58"/>
                <a:gd name="T6" fmla="*/ 44450 w 48"/>
                <a:gd name="T7" fmla="*/ 92075 h 58"/>
                <a:gd name="T8" fmla="*/ 31750 w 48"/>
                <a:gd name="T9" fmla="*/ 92075 h 58"/>
                <a:gd name="T10" fmla="*/ 31750 w 48"/>
                <a:gd name="T11" fmla="*/ 12700 h 58"/>
                <a:gd name="T12" fmla="*/ 0 w 48"/>
                <a:gd name="T13" fmla="*/ 12700 h 58"/>
                <a:gd name="T14" fmla="*/ 0 w 48"/>
                <a:gd name="T15" fmla="*/ 0 h 58"/>
                <a:gd name="T16" fmla="*/ 76200 w 48"/>
                <a:gd name="T17" fmla="*/ 0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74" name="Freeform 74"/>
            <p:cNvSpPr>
              <a:spLocks/>
            </p:cNvSpPr>
            <p:nvPr/>
          </p:nvSpPr>
          <p:spPr bwMode="auto">
            <a:xfrm>
              <a:off x="-8531225" y="2724150"/>
              <a:ext cx="88900" cy="92075"/>
            </a:xfrm>
            <a:custGeom>
              <a:avLst/>
              <a:gdLst>
                <a:gd name="T0" fmla="*/ 88900 w 28"/>
                <a:gd name="T1" fmla="*/ 0 h 29"/>
                <a:gd name="T2" fmla="*/ 88900 w 28"/>
                <a:gd name="T3" fmla="*/ 92075 h 29"/>
                <a:gd name="T4" fmla="*/ 76200 w 28"/>
                <a:gd name="T5" fmla="*/ 92075 h 29"/>
                <a:gd name="T6" fmla="*/ 76200 w 28"/>
                <a:gd name="T7" fmla="*/ 57150 h 29"/>
                <a:gd name="T8" fmla="*/ 76200 w 28"/>
                <a:gd name="T9" fmla="*/ 22225 h 29"/>
                <a:gd name="T10" fmla="*/ 76200 w 28"/>
                <a:gd name="T11" fmla="*/ 22225 h 29"/>
                <a:gd name="T12" fmla="*/ 66675 w 28"/>
                <a:gd name="T13" fmla="*/ 38100 h 29"/>
                <a:gd name="T14" fmla="*/ 50800 w 28"/>
                <a:gd name="T15" fmla="*/ 69850 h 29"/>
                <a:gd name="T16" fmla="*/ 41275 w 28"/>
                <a:gd name="T17" fmla="*/ 69850 h 29"/>
                <a:gd name="T18" fmla="*/ 22225 w 28"/>
                <a:gd name="T19" fmla="*/ 38100 h 29"/>
                <a:gd name="T20" fmla="*/ 15875 w 28"/>
                <a:gd name="T21" fmla="*/ 22225 h 29"/>
                <a:gd name="T22" fmla="*/ 15875 w 28"/>
                <a:gd name="T23" fmla="*/ 22225 h 29"/>
                <a:gd name="T24" fmla="*/ 15875 w 28"/>
                <a:gd name="T25" fmla="*/ 57150 h 29"/>
                <a:gd name="T26" fmla="*/ 15875 w 28"/>
                <a:gd name="T27" fmla="*/ 92075 h 29"/>
                <a:gd name="T28" fmla="*/ 0 w 28"/>
                <a:gd name="T29" fmla="*/ 92075 h 29"/>
                <a:gd name="T30" fmla="*/ 0 w 28"/>
                <a:gd name="T31" fmla="*/ 0 h 29"/>
                <a:gd name="T32" fmla="*/ 15875 w 28"/>
                <a:gd name="T33" fmla="*/ 0 h 29"/>
                <a:gd name="T34" fmla="*/ 34925 w 28"/>
                <a:gd name="T35" fmla="*/ 34925 h 29"/>
                <a:gd name="T36" fmla="*/ 44450 w 28"/>
                <a:gd name="T37" fmla="*/ 50800 h 29"/>
                <a:gd name="T38" fmla="*/ 44450 w 28"/>
                <a:gd name="T39" fmla="*/ 50800 h 29"/>
                <a:gd name="T40" fmla="*/ 53975 w 28"/>
                <a:gd name="T41" fmla="*/ 34925 h 29"/>
                <a:gd name="T42" fmla="*/ 76200 w 28"/>
                <a:gd name="T43" fmla="*/ 0 h 29"/>
                <a:gd name="T44" fmla="*/ 88900 w 28"/>
                <a:gd name="T45" fmla="*/ 0 h 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1665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lication Ic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vinothkumar.m\Desktop\Current Template\VCA Apps Template\identity Slid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"/>
          <a:stretch/>
        </p:blipFill>
        <p:spPr bwMode="auto">
          <a:xfrm>
            <a:off x="0" y="0"/>
            <a:ext cx="121920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06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artArt Placeholder 5"/>
          <p:cNvSpPr>
            <a:spLocks noGrp="1"/>
          </p:cNvSpPr>
          <p:nvPr>
            <p:ph type="dgm" sz="quarter" idx="10"/>
          </p:nvPr>
        </p:nvSpPr>
        <p:spPr>
          <a:xfrm>
            <a:off x="304801" y="1236667"/>
            <a:ext cx="10955867" cy="48148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icon to add SmartArt graphic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47767" y="6495253"/>
            <a:ext cx="2844800" cy="365125"/>
          </a:xfrm>
          <a:prstGeom prst="rect">
            <a:avLst/>
          </a:prstGeom>
        </p:spPr>
        <p:txBody>
          <a:bodyPr/>
          <a:lstStyle/>
          <a:p>
            <a:fld id="{CC1F6FFE-8858-43CD-9B65-494B65D1A89D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10570464" cy="69215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2D4F-84AE-4592-AC5F-8F14D4869C89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BEF5-46B5-49C9-883C-73F7781FE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8813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13" y="2895602"/>
            <a:ext cx="7518399" cy="1362076"/>
          </a:xfrm>
        </p:spPr>
        <p:txBody>
          <a:bodyPr lIns="365760" rIns="365760" anchor="ctr" anchorCtr="0">
            <a:normAutofit/>
          </a:bodyPr>
          <a:lstStyle>
            <a:lvl1pPr algn="l">
              <a:defRPr sz="2880" b="0" cap="none" baseline="0"/>
            </a:lvl1pPr>
          </a:lstStyle>
          <a:p>
            <a:r>
              <a:rPr lang="en-US" dirty="0" smtClean="0"/>
              <a:t>Subsection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9F2217AB-FFD0-470D-A01F-8295A8718CCB}" type="datetime1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fld id="{0B491FB4-905F-488C-AD01-09867DFAF17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16000" y="28956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1954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36" y="5078028"/>
            <a:ext cx="11387328" cy="997720"/>
          </a:xfrm>
        </p:spPr>
        <p:txBody>
          <a:bodyPr>
            <a:normAutofit/>
          </a:bodyPr>
          <a:lstStyle>
            <a:lvl1pPr algn="l">
              <a:defRPr sz="2880">
                <a:solidFill>
                  <a:srgbClr val="0066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2" descr="D:\RAVI\2014\May\RBTC\template\14-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89"/>
          <a:stretch>
            <a:fillRect/>
          </a:stretch>
        </p:blipFill>
        <p:spPr bwMode="auto">
          <a:xfrm>
            <a:off x="12700" y="0"/>
            <a:ext cx="12192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6"/>
          <p:cNvSpPr>
            <a:spLocks/>
          </p:cNvSpPr>
          <p:nvPr/>
        </p:nvSpPr>
        <p:spPr bwMode="auto">
          <a:xfrm>
            <a:off x="8133001" y="6597651"/>
            <a:ext cx="3652602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0">
            <a:spAutoFit/>
          </a:bodyPr>
          <a:lstStyle/>
          <a:p>
            <a:pPr algn="r"/>
            <a:r>
              <a:rPr lang="en-US" sz="960" dirty="0">
                <a:ea typeface="Verdana" pitchFamily="34" charset="0"/>
                <a:cs typeface="Verdana" pitchFamily="34" charset="0"/>
              </a:rPr>
              <a:t>Copyright © 2014 HCL Technologies Limited  |  www.hcltech.com</a:t>
            </a:r>
          </a:p>
        </p:txBody>
      </p:sp>
      <p:grpSp>
        <p:nvGrpSpPr>
          <p:cNvPr id="16" name="Group 5"/>
          <p:cNvGrpSpPr>
            <a:grpSpLocks noChangeAspect="1"/>
          </p:cNvGrpSpPr>
          <p:nvPr/>
        </p:nvGrpSpPr>
        <p:grpSpPr bwMode="auto">
          <a:xfrm>
            <a:off x="10519835" y="6446840"/>
            <a:ext cx="1257300" cy="160337"/>
            <a:chOff x="5094" y="3939"/>
            <a:chExt cx="1488" cy="255"/>
          </a:xfrm>
        </p:grpSpPr>
        <p:sp>
          <p:nvSpPr>
            <p:cNvPr id="17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1671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09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0801"/>
            <a:ext cx="10566400" cy="692152"/>
          </a:xfrm>
        </p:spPr>
        <p:txBody>
          <a:bodyPr/>
          <a:lstStyle>
            <a:lvl1pPr>
              <a:defRPr sz="26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91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 Fi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6"/>
          <p:cNvSpPr>
            <a:spLocks noChangeArrowheads="1"/>
          </p:cNvSpPr>
          <p:nvPr/>
        </p:nvSpPr>
        <p:spPr bwMode="auto">
          <a:xfrm>
            <a:off x="0" y="0"/>
            <a:ext cx="12192000" cy="6856414"/>
          </a:xfrm>
          <a:prstGeom prst="rect">
            <a:avLst/>
          </a:prstGeom>
          <a:solidFill>
            <a:srgbClr val="0E67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160" dirty="0"/>
          </a:p>
        </p:txBody>
      </p:sp>
      <p:grpSp>
        <p:nvGrpSpPr>
          <p:cNvPr id="90" name="Group 13"/>
          <p:cNvGrpSpPr>
            <a:grpSpLocks/>
          </p:cNvGrpSpPr>
          <p:nvPr/>
        </p:nvGrpSpPr>
        <p:grpSpPr bwMode="auto">
          <a:xfrm>
            <a:off x="4711704" y="5853114"/>
            <a:ext cx="2859617" cy="438151"/>
            <a:chOff x="3533775" y="5853113"/>
            <a:chExt cx="2144713" cy="438150"/>
          </a:xfrm>
        </p:grpSpPr>
        <p:sp>
          <p:nvSpPr>
            <p:cNvPr id="91" name="Freeform 74"/>
            <p:cNvSpPr>
              <a:spLocks/>
            </p:cNvSpPr>
            <p:nvPr/>
          </p:nvSpPr>
          <p:spPr bwMode="auto">
            <a:xfrm>
              <a:off x="4043363" y="5999163"/>
              <a:ext cx="187325" cy="149225"/>
            </a:xfrm>
            <a:custGeom>
              <a:avLst/>
              <a:gdLst>
                <a:gd name="T0" fmla="*/ 587910146 w 60"/>
                <a:gd name="T1" fmla="*/ 0 h 47"/>
                <a:gd name="T2" fmla="*/ 450732049 w 60"/>
                <a:gd name="T3" fmla="*/ 470671525 h 47"/>
                <a:gd name="T4" fmla="*/ 382143000 w 60"/>
                <a:gd name="T5" fmla="*/ 470671525 h 47"/>
                <a:gd name="T6" fmla="*/ 313550829 w 60"/>
                <a:gd name="T7" fmla="*/ 230327200 h 47"/>
                <a:gd name="T8" fmla="*/ 293956634 w 60"/>
                <a:gd name="T9" fmla="*/ 140198475 h 47"/>
                <a:gd name="T10" fmla="*/ 293956634 w 60"/>
                <a:gd name="T11" fmla="*/ 140198475 h 47"/>
                <a:gd name="T12" fmla="*/ 274359317 w 60"/>
                <a:gd name="T13" fmla="*/ 230327200 h 47"/>
                <a:gd name="T14" fmla="*/ 205767146 w 60"/>
                <a:gd name="T15" fmla="*/ 470671525 h 47"/>
                <a:gd name="T16" fmla="*/ 137178098 w 60"/>
                <a:gd name="T17" fmla="*/ 470671525 h 47"/>
                <a:gd name="T18" fmla="*/ 0 w 60"/>
                <a:gd name="T19" fmla="*/ 0 h 47"/>
                <a:gd name="T20" fmla="*/ 78389268 w 60"/>
                <a:gd name="T21" fmla="*/ 0 h 47"/>
                <a:gd name="T22" fmla="*/ 156775415 w 60"/>
                <a:gd name="T23" fmla="*/ 280400125 h 47"/>
                <a:gd name="T24" fmla="*/ 166575634 w 60"/>
                <a:gd name="T25" fmla="*/ 360514900 h 47"/>
                <a:gd name="T26" fmla="*/ 166575634 w 60"/>
                <a:gd name="T27" fmla="*/ 360514900 h 47"/>
                <a:gd name="T28" fmla="*/ 186172951 w 60"/>
                <a:gd name="T29" fmla="*/ 280400125 h 47"/>
                <a:gd name="T30" fmla="*/ 264559098 w 60"/>
                <a:gd name="T31" fmla="*/ 50072925 h 47"/>
                <a:gd name="T32" fmla="*/ 323351049 w 60"/>
                <a:gd name="T33" fmla="*/ 50072925 h 47"/>
                <a:gd name="T34" fmla="*/ 391940098 w 60"/>
                <a:gd name="T35" fmla="*/ 280400125 h 47"/>
                <a:gd name="T36" fmla="*/ 411537415 w 60"/>
                <a:gd name="T37" fmla="*/ 360514900 h 47"/>
                <a:gd name="T38" fmla="*/ 411537415 w 60"/>
                <a:gd name="T39" fmla="*/ 360514900 h 47"/>
                <a:gd name="T40" fmla="*/ 431134732 w 60"/>
                <a:gd name="T41" fmla="*/ 280400125 h 47"/>
                <a:gd name="T42" fmla="*/ 509520878 w 60"/>
                <a:gd name="T43" fmla="*/ 0 h 47"/>
                <a:gd name="T44" fmla="*/ 587910146 w 60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" h="47">
                  <a:moveTo>
                    <a:pt x="60" y="0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17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29" y="17"/>
                    <a:pt x="28" y="23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32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2"/>
                    <a:pt x="19" y="2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2" y="32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3" y="32"/>
                    <a:pt x="44" y="2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92" name="Freeform 75"/>
            <p:cNvSpPr>
              <a:spLocks noEditPoints="1"/>
            </p:cNvSpPr>
            <p:nvPr/>
          </p:nvSpPr>
          <p:spPr bwMode="auto">
            <a:xfrm>
              <a:off x="4219575" y="5999163"/>
              <a:ext cx="136525" cy="149225"/>
            </a:xfrm>
            <a:custGeom>
              <a:avLst/>
              <a:gdLst>
                <a:gd name="T0" fmla="*/ 321865625 w 43"/>
                <a:gd name="T1" fmla="*/ 360514900 h 47"/>
                <a:gd name="T2" fmla="*/ 120697625 w 43"/>
                <a:gd name="T3" fmla="*/ 360514900 h 47"/>
                <a:gd name="T4" fmla="*/ 80467200 w 43"/>
                <a:gd name="T5" fmla="*/ 470671525 h 47"/>
                <a:gd name="T6" fmla="*/ 0 w 43"/>
                <a:gd name="T7" fmla="*/ 470671525 h 47"/>
                <a:gd name="T8" fmla="*/ 181048025 w 43"/>
                <a:gd name="T9" fmla="*/ 0 h 47"/>
                <a:gd name="T10" fmla="*/ 251456825 w 43"/>
                <a:gd name="T11" fmla="*/ 0 h 47"/>
                <a:gd name="T12" fmla="*/ 432504850 w 43"/>
                <a:gd name="T13" fmla="*/ 470671525 h 47"/>
                <a:gd name="T14" fmla="*/ 352037650 w 43"/>
                <a:gd name="T15" fmla="*/ 470671525 h 47"/>
                <a:gd name="T16" fmla="*/ 321865625 w 43"/>
                <a:gd name="T17" fmla="*/ 360514900 h 47"/>
                <a:gd name="T18" fmla="*/ 291690425 w 43"/>
                <a:gd name="T19" fmla="*/ 290414075 h 47"/>
                <a:gd name="T20" fmla="*/ 241398425 w 43"/>
                <a:gd name="T21" fmla="*/ 140198475 h 47"/>
                <a:gd name="T22" fmla="*/ 221281625 w 43"/>
                <a:gd name="T23" fmla="*/ 80114775 h 47"/>
                <a:gd name="T24" fmla="*/ 221281625 w 43"/>
                <a:gd name="T25" fmla="*/ 80114775 h 47"/>
                <a:gd name="T26" fmla="*/ 201164825 w 43"/>
                <a:gd name="T27" fmla="*/ 140198475 h 47"/>
                <a:gd name="T28" fmla="*/ 140814425 w 43"/>
                <a:gd name="T29" fmla="*/ 290414075 h 47"/>
                <a:gd name="T30" fmla="*/ 291690425 w 43"/>
                <a:gd name="T31" fmla="*/ 290414075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47">
                  <a:moveTo>
                    <a:pt x="3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2" y="36"/>
                  </a:lnTo>
                  <a:close/>
                  <a:moveTo>
                    <a:pt x="29" y="2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3" y="11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11"/>
                    <a:pt x="20" y="1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93" name="Freeform 76"/>
            <p:cNvSpPr>
              <a:spLocks/>
            </p:cNvSpPr>
            <p:nvPr/>
          </p:nvSpPr>
          <p:spPr bwMode="auto">
            <a:xfrm>
              <a:off x="4346575" y="5999163"/>
              <a:ext cx="109538" cy="149225"/>
            </a:xfrm>
            <a:custGeom>
              <a:avLst/>
              <a:gdLst>
                <a:gd name="T0" fmla="*/ 146289335 w 82"/>
                <a:gd name="T1" fmla="*/ 0 h 111"/>
                <a:gd name="T2" fmla="*/ 146289335 w 82"/>
                <a:gd name="T3" fmla="*/ 25135674 h 111"/>
                <a:gd name="T4" fmla="*/ 87416667 w 82"/>
                <a:gd name="T5" fmla="*/ 25135674 h 111"/>
                <a:gd name="T6" fmla="*/ 87416667 w 82"/>
                <a:gd name="T7" fmla="*/ 199293348 h 111"/>
                <a:gd name="T8" fmla="*/ 58872668 w 82"/>
                <a:gd name="T9" fmla="*/ 199293348 h 111"/>
                <a:gd name="T10" fmla="*/ 58872668 w 82"/>
                <a:gd name="T11" fmla="*/ 25135674 h 111"/>
                <a:gd name="T12" fmla="*/ 0 w 82"/>
                <a:gd name="T13" fmla="*/ 25135674 h 111"/>
                <a:gd name="T14" fmla="*/ 0 w 82"/>
                <a:gd name="T15" fmla="*/ 0 h 111"/>
                <a:gd name="T16" fmla="*/ 146289335 w 82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4"/>
                  </a:lnTo>
                  <a:lnTo>
                    <a:pt x="49" y="14"/>
                  </a:lnTo>
                  <a:lnTo>
                    <a:pt x="49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94" name="Freeform 77"/>
            <p:cNvSpPr>
              <a:spLocks/>
            </p:cNvSpPr>
            <p:nvPr/>
          </p:nvSpPr>
          <p:spPr bwMode="auto">
            <a:xfrm>
              <a:off x="4462463" y="5995988"/>
              <a:ext cx="131762" cy="153987"/>
            </a:xfrm>
            <a:custGeom>
              <a:avLst/>
              <a:gdLst>
                <a:gd name="T0" fmla="*/ 335776634 w 42"/>
                <a:gd name="T1" fmla="*/ 139100542 h 49"/>
                <a:gd name="T2" fmla="*/ 217266126 w 42"/>
                <a:gd name="T3" fmla="*/ 69548700 h 49"/>
                <a:gd name="T4" fmla="*/ 79007005 w 42"/>
                <a:gd name="T5" fmla="*/ 238456726 h 49"/>
                <a:gd name="T6" fmla="*/ 217266126 w 42"/>
                <a:gd name="T7" fmla="*/ 407364752 h 49"/>
                <a:gd name="T8" fmla="*/ 345652509 w 42"/>
                <a:gd name="T9" fmla="*/ 327879177 h 49"/>
                <a:gd name="T10" fmla="*/ 414783639 w 42"/>
                <a:gd name="T11" fmla="*/ 347749785 h 49"/>
                <a:gd name="T12" fmla="*/ 217266126 w 42"/>
                <a:gd name="T13" fmla="*/ 486850327 h 49"/>
                <a:gd name="T14" fmla="*/ 0 w 42"/>
                <a:gd name="T15" fmla="*/ 238456726 h 49"/>
                <a:gd name="T16" fmla="*/ 217266126 w 42"/>
                <a:gd name="T17" fmla="*/ 0 h 49"/>
                <a:gd name="T18" fmla="*/ 404907763 w 42"/>
                <a:gd name="T19" fmla="*/ 119229934 h 49"/>
                <a:gd name="T20" fmla="*/ 335776634 w 42"/>
                <a:gd name="T21" fmla="*/ 139100542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49">
                  <a:moveTo>
                    <a:pt x="34" y="14"/>
                  </a:moveTo>
                  <a:cubicBezTo>
                    <a:pt x="32" y="9"/>
                    <a:pt x="27" y="7"/>
                    <a:pt x="22" y="7"/>
                  </a:cubicBezTo>
                  <a:cubicBezTo>
                    <a:pt x="14" y="7"/>
                    <a:pt x="8" y="13"/>
                    <a:pt x="8" y="24"/>
                  </a:cubicBezTo>
                  <a:cubicBezTo>
                    <a:pt x="8" y="35"/>
                    <a:pt x="14" y="41"/>
                    <a:pt x="22" y="41"/>
                  </a:cubicBezTo>
                  <a:cubicBezTo>
                    <a:pt x="28" y="41"/>
                    <a:pt x="33" y="38"/>
                    <a:pt x="35" y="33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39" y="43"/>
                    <a:pt x="31" y="49"/>
                    <a:pt x="22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1" y="12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95" name="Freeform 78"/>
            <p:cNvSpPr>
              <a:spLocks/>
            </p:cNvSpPr>
            <p:nvPr/>
          </p:nvSpPr>
          <p:spPr bwMode="auto">
            <a:xfrm>
              <a:off x="461803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4176293 w 82"/>
                <a:gd name="T5" fmla="*/ 199293348 h 111"/>
                <a:gd name="T6" fmla="*/ 114176293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4176293 w 82"/>
                <a:gd name="T21" fmla="*/ 80795255 h 111"/>
                <a:gd name="T22" fmla="*/ 114176293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4" y="111"/>
                  </a:lnTo>
                  <a:lnTo>
                    <a:pt x="64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4" y="45"/>
                  </a:lnTo>
                  <a:lnTo>
                    <a:pt x="64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96" name="Freeform 79"/>
            <p:cNvSpPr>
              <a:spLocks/>
            </p:cNvSpPr>
            <p:nvPr/>
          </p:nvSpPr>
          <p:spPr bwMode="auto">
            <a:xfrm>
              <a:off x="4795838" y="5999163"/>
              <a:ext cx="111125" cy="149225"/>
            </a:xfrm>
            <a:custGeom>
              <a:avLst/>
              <a:gdLst>
                <a:gd name="T0" fmla="*/ 148408107 w 83"/>
                <a:gd name="T1" fmla="*/ 0 h 111"/>
                <a:gd name="T2" fmla="*/ 148408107 w 83"/>
                <a:gd name="T3" fmla="*/ 25135674 h 111"/>
                <a:gd name="T4" fmla="*/ 89402071 w 83"/>
                <a:gd name="T5" fmla="*/ 25135674 h 111"/>
                <a:gd name="T6" fmla="*/ 89402071 w 83"/>
                <a:gd name="T7" fmla="*/ 199293348 h 111"/>
                <a:gd name="T8" fmla="*/ 59006036 w 83"/>
                <a:gd name="T9" fmla="*/ 199293348 h 111"/>
                <a:gd name="T10" fmla="*/ 59006036 w 83"/>
                <a:gd name="T11" fmla="*/ 25135674 h 111"/>
                <a:gd name="T12" fmla="*/ 0 w 83"/>
                <a:gd name="T13" fmla="*/ 25135674 h 111"/>
                <a:gd name="T14" fmla="*/ 0 w 83"/>
                <a:gd name="T15" fmla="*/ 0 h 111"/>
                <a:gd name="T16" fmla="*/ 148408107 w 83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" h="111">
                  <a:moveTo>
                    <a:pt x="83" y="0"/>
                  </a:moveTo>
                  <a:lnTo>
                    <a:pt x="83" y="14"/>
                  </a:lnTo>
                  <a:lnTo>
                    <a:pt x="50" y="14"/>
                  </a:lnTo>
                  <a:lnTo>
                    <a:pt x="50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97" name="Freeform 80"/>
            <p:cNvSpPr>
              <a:spLocks/>
            </p:cNvSpPr>
            <p:nvPr/>
          </p:nvSpPr>
          <p:spPr bwMode="auto">
            <a:xfrm>
              <a:off x="492918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2391641 w 82"/>
                <a:gd name="T5" fmla="*/ 199293348 h 111"/>
                <a:gd name="T6" fmla="*/ 112391641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2391641 w 82"/>
                <a:gd name="T21" fmla="*/ 80795255 h 111"/>
                <a:gd name="T22" fmla="*/ 112391641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3" y="111"/>
                  </a:lnTo>
                  <a:lnTo>
                    <a:pt x="63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3" y="45"/>
                  </a:lnTo>
                  <a:lnTo>
                    <a:pt x="6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98" name="Freeform 81"/>
            <p:cNvSpPr>
              <a:spLocks/>
            </p:cNvSpPr>
            <p:nvPr/>
          </p:nvSpPr>
          <p:spPr bwMode="auto">
            <a:xfrm>
              <a:off x="5073650" y="5999163"/>
              <a:ext cx="95250" cy="149225"/>
            </a:xfrm>
            <a:custGeom>
              <a:avLst/>
              <a:gdLst>
                <a:gd name="T0" fmla="*/ 127207046 w 71"/>
                <a:gd name="T1" fmla="*/ 168770786 h 111"/>
                <a:gd name="T2" fmla="*/ 127207046 w 71"/>
                <a:gd name="T3" fmla="*/ 199293348 h 111"/>
                <a:gd name="T4" fmla="*/ 0 w 71"/>
                <a:gd name="T5" fmla="*/ 199293348 h 111"/>
                <a:gd name="T6" fmla="*/ 0 w 71"/>
                <a:gd name="T7" fmla="*/ 0 h 111"/>
                <a:gd name="T8" fmla="*/ 123623768 w 71"/>
                <a:gd name="T9" fmla="*/ 0 h 111"/>
                <a:gd name="T10" fmla="*/ 123623768 w 71"/>
                <a:gd name="T11" fmla="*/ 25135674 h 111"/>
                <a:gd name="T12" fmla="*/ 30458535 w 71"/>
                <a:gd name="T13" fmla="*/ 25135674 h 111"/>
                <a:gd name="T14" fmla="*/ 30458535 w 71"/>
                <a:gd name="T15" fmla="*/ 80795255 h 111"/>
                <a:gd name="T16" fmla="*/ 102124099 w 71"/>
                <a:gd name="T17" fmla="*/ 80795255 h 111"/>
                <a:gd name="T18" fmla="*/ 102124099 w 71"/>
                <a:gd name="T19" fmla="*/ 105930929 h 111"/>
                <a:gd name="T20" fmla="*/ 30458535 w 71"/>
                <a:gd name="T21" fmla="*/ 105930929 h 111"/>
                <a:gd name="T22" fmla="*/ 30458535 w 71"/>
                <a:gd name="T23" fmla="*/ 168770786 h 111"/>
                <a:gd name="T24" fmla="*/ 127207046 w 71"/>
                <a:gd name="T25" fmla="*/ 168770786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111">
                  <a:moveTo>
                    <a:pt x="71" y="94"/>
                  </a:move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17" y="14"/>
                  </a:lnTo>
                  <a:lnTo>
                    <a:pt x="17" y="45"/>
                  </a:lnTo>
                  <a:lnTo>
                    <a:pt x="57" y="45"/>
                  </a:lnTo>
                  <a:lnTo>
                    <a:pt x="57" y="59"/>
                  </a:lnTo>
                  <a:lnTo>
                    <a:pt x="17" y="59"/>
                  </a:lnTo>
                  <a:lnTo>
                    <a:pt x="17" y="94"/>
                  </a:lnTo>
                  <a:lnTo>
                    <a:pt x="71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99" name="Freeform 82"/>
            <p:cNvSpPr>
              <a:spLocks/>
            </p:cNvSpPr>
            <p:nvPr/>
          </p:nvSpPr>
          <p:spPr bwMode="auto">
            <a:xfrm>
              <a:off x="5245100" y="5999163"/>
              <a:ext cx="95250" cy="149225"/>
            </a:xfrm>
            <a:custGeom>
              <a:avLst/>
              <a:gdLst>
                <a:gd name="T0" fmla="*/ 37625092 w 71"/>
                <a:gd name="T1" fmla="*/ 34113373 h 111"/>
                <a:gd name="T2" fmla="*/ 37625092 w 71"/>
                <a:gd name="T3" fmla="*/ 84386065 h 111"/>
                <a:gd name="T4" fmla="*/ 109290655 w 71"/>
                <a:gd name="T5" fmla="*/ 84386065 h 111"/>
                <a:gd name="T6" fmla="*/ 109290655 w 71"/>
                <a:gd name="T7" fmla="*/ 118498094 h 111"/>
                <a:gd name="T8" fmla="*/ 37625092 w 71"/>
                <a:gd name="T9" fmla="*/ 118498094 h 111"/>
                <a:gd name="T10" fmla="*/ 37625092 w 71"/>
                <a:gd name="T11" fmla="*/ 199293348 h 111"/>
                <a:gd name="T12" fmla="*/ 0 w 71"/>
                <a:gd name="T13" fmla="*/ 199293348 h 111"/>
                <a:gd name="T14" fmla="*/ 0 w 71"/>
                <a:gd name="T15" fmla="*/ 0 h 111"/>
                <a:gd name="T16" fmla="*/ 127207046 w 71"/>
                <a:gd name="T17" fmla="*/ 0 h 111"/>
                <a:gd name="T18" fmla="*/ 127207046 w 71"/>
                <a:gd name="T19" fmla="*/ 34113373 h 111"/>
                <a:gd name="T20" fmla="*/ 37625092 w 71"/>
                <a:gd name="T21" fmla="*/ 34113373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1" h="111">
                  <a:moveTo>
                    <a:pt x="21" y="19"/>
                  </a:moveTo>
                  <a:lnTo>
                    <a:pt x="21" y="47"/>
                  </a:lnTo>
                  <a:lnTo>
                    <a:pt x="61" y="47"/>
                  </a:lnTo>
                  <a:lnTo>
                    <a:pt x="61" y="66"/>
                  </a:lnTo>
                  <a:lnTo>
                    <a:pt x="21" y="66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9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00" name="Rectangle 83"/>
            <p:cNvSpPr>
              <a:spLocks noChangeArrowheads="1"/>
            </p:cNvSpPr>
            <p:nvPr/>
          </p:nvSpPr>
          <p:spPr bwMode="auto">
            <a:xfrm>
              <a:off x="5365750" y="5999163"/>
              <a:ext cx="26988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schemeClr val="bg1"/>
                </a:solidFill>
              </a:endParaRPr>
            </a:p>
          </p:txBody>
        </p:sp>
        <p:sp>
          <p:nvSpPr>
            <p:cNvPr id="101" name="Freeform 84"/>
            <p:cNvSpPr>
              <a:spLocks/>
            </p:cNvSpPr>
            <p:nvPr/>
          </p:nvSpPr>
          <p:spPr bwMode="auto">
            <a:xfrm>
              <a:off x="5426075" y="5999163"/>
              <a:ext cx="96838" cy="149225"/>
            </a:xfrm>
            <a:custGeom>
              <a:avLst/>
              <a:gdLst>
                <a:gd name="T0" fmla="*/ 129327812 w 73"/>
                <a:gd name="T1" fmla="*/ 159794432 h 111"/>
                <a:gd name="T2" fmla="*/ 129327812 w 73"/>
                <a:gd name="T3" fmla="*/ 199293348 h 111"/>
                <a:gd name="T4" fmla="*/ 0 w 73"/>
                <a:gd name="T5" fmla="*/ 199293348 h 111"/>
                <a:gd name="T6" fmla="*/ 0 w 73"/>
                <a:gd name="T7" fmla="*/ 0 h 111"/>
                <a:gd name="T8" fmla="*/ 37204364 w 73"/>
                <a:gd name="T9" fmla="*/ 0 h 111"/>
                <a:gd name="T10" fmla="*/ 37204364 w 73"/>
                <a:gd name="T11" fmla="*/ 159794432 h 111"/>
                <a:gd name="T12" fmla="*/ 129327812 w 73"/>
                <a:gd name="T13" fmla="*/ 159794432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" h="111">
                  <a:moveTo>
                    <a:pt x="73" y="89"/>
                  </a:moveTo>
                  <a:lnTo>
                    <a:pt x="73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89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02" name="Freeform 85"/>
            <p:cNvSpPr>
              <a:spLocks/>
            </p:cNvSpPr>
            <p:nvPr/>
          </p:nvSpPr>
          <p:spPr bwMode="auto">
            <a:xfrm>
              <a:off x="5541963" y="5999163"/>
              <a:ext cx="136525" cy="149225"/>
            </a:xfrm>
            <a:custGeom>
              <a:avLst/>
              <a:gdLst>
                <a:gd name="T0" fmla="*/ 432504850 w 43"/>
                <a:gd name="T1" fmla="*/ 0 h 47"/>
                <a:gd name="T2" fmla="*/ 432504850 w 43"/>
                <a:gd name="T3" fmla="*/ 470671525 h 47"/>
                <a:gd name="T4" fmla="*/ 341979250 w 43"/>
                <a:gd name="T5" fmla="*/ 470671525 h 47"/>
                <a:gd name="T6" fmla="*/ 341979250 w 43"/>
                <a:gd name="T7" fmla="*/ 310441975 h 47"/>
                <a:gd name="T8" fmla="*/ 341979250 w 43"/>
                <a:gd name="T9" fmla="*/ 150215600 h 47"/>
                <a:gd name="T10" fmla="*/ 341979250 w 43"/>
                <a:gd name="T11" fmla="*/ 150215600 h 47"/>
                <a:gd name="T12" fmla="*/ 301748825 w 43"/>
                <a:gd name="T13" fmla="*/ 220313250 h 47"/>
                <a:gd name="T14" fmla="*/ 241398425 w 43"/>
                <a:gd name="T15" fmla="*/ 350500950 h 47"/>
                <a:gd name="T16" fmla="*/ 191106425 w 43"/>
                <a:gd name="T17" fmla="*/ 350500950 h 47"/>
                <a:gd name="T18" fmla="*/ 120697625 w 43"/>
                <a:gd name="T19" fmla="*/ 220313250 h 47"/>
                <a:gd name="T20" fmla="*/ 90525600 w 43"/>
                <a:gd name="T21" fmla="*/ 150215600 h 47"/>
                <a:gd name="T22" fmla="*/ 90525600 w 43"/>
                <a:gd name="T23" fmla="*/ 150215600 h 47"/>
                <a:gd name="T24" fmla="*/ 90525600 w 43"/>
                <a:gd name="T25" fmla="*/ 310441975 h 47"/>
                <a:gd name="T26" fmla="*/ 90525600 w 43"/>
                <a:gd name="T27" fmla="*/ 470671525 h 47"/>
                <a:gd name="T28" fmla="*/ 0 w 43"/>
                <a:gd name="T29" fmla="*/ 470671525 h 47"/>
                <a:gd name="T30" fmla="*/ 0 w 43"/>
                <a:gd name="T31" fmla="*/ 0 h 47"/>
                <a:gd name="T32" fmla="*/ 90525600 w 43"/>
                <a:gd name="T33" fmla="*/ 0 h 47"/>
                <a:gd name="T34" fmla="*/ 181048025 w 43"/>
                <a:gd name="T35" fmla="*/ 160229550 h 47"/>
                <a:gd name="T36" fmla="*/ 211223225 w 43"/>
                <a:gd name="T37" fmla="*/ 230327200 h 47"/>
                <a:gd name="T38" fmla="*/ 221281625 w 43"/>
                <a:gd name="T39" fmla="*/ 230327200 h 47"/>
                <a:gd name="T40" fmla="*/ 251456825 w 43"/>
                <a:gd name="T41" fmla="*/ 160229550 h 47"/>
                <a:gd name="T42" fmla="*/ 341979250 w 43"/>
                <a:gd name="T43" fmla="*/ 0 h 47"/>
                <a:gd name="T44" fmla="*/ 432504850 w 43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2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1" y="20"/>
                    <a:pt x="30" y="2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0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9" y="22"/>
                    <a:pt x="9" y="31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21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1"/>
                    <a:pt x="25" y="1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03" name="Oval 86"/>
            <p:cNvSpPr>
              <a:spLocks noChangeArrowheads="1"/>
            </p:cNvSpPr>
            <p:nvPr/>
          </p:nvSpPr>
          <p:spPr bwMode="auto">
            <a:xfrm>
              <a:off x="3533775" y="5853113"/>
              <a:ext cx="439738" cy="43815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04" name="Freeform 87"/>
            <p:cNvSpPr>
              <a:spLocks/>
            </p:cNvSpPr>
            <p:nvPr/>
          </p:nvSpPr>
          <p:spPr bwMode="auto">
            <a:xfrm>
              <a:off x="3714750" y="5926138"/>
              <a:ext cx="141288" cy="290512"/>
            </a:xfrm>
            <a:custGeom>
              <a:avLst/>
              <a:gdLst>
                <a:gd name="T0" fmla="*/ 0 w 106"/>
                <a:gd name="T1" fmla="*/ 387982774 h 218"/>
                <a:gd name="T2" fmla="*/ 0 w 106"/>
                <a:gd name="T3" fmla="*/ 0 h 218"/>
                <a:gd name="T4" fmla="*/ 188691457 w 106"/>
                <a:gd name="T5" fmla="*/ 193991387 h 218"/>
                <a:gd name="T6" fmla="*/ 0 w 106"/>
                <a:gd name="T7" fmla="*/ 387982774 h 2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8">
                  <a:moveTo>
                    <a:pt x="0" y="218"/>
                  </a:moveTo>
                  <a:lnTo>
                    <a:pt x="0" y="0"/>
                  </a:lnTo>
                  <a:lnTo>
                    <a:pt x="106" y="109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</p:grpSp>
      <p:sp>
        <p:nvSpPr>
          <p:cNvPr id="105" name="AutoShape 72">
            <a:hlinkClick r:id="rId2"/>
          </p:cNvPr>
          <p:cNvSpPr>
            <a:spLocks noChangeAspect="1" noChangeArrowheads="1" noTextEdit="1"/>
          </p:cNvSpPr>
          <p:nvPr/>
        </p:nvSpPr>
        <p:spPr bwMode="auto">
          <a:xfrm>
            <a:off x="4563537" y="5821364"/>
            <a:ext cx="315383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160" dirty="0"/>
          </a:p>
        </p:txBody>
      </p:sp>
      <p:grpSp>
        <p:nvGrpSpPr>
          <p:cNvPr id="106" name="Group 29"/>
          <p:cNvGrpSpPr>
            <a:grpSpLocks/>
          </p:cNvGrpSpPr>
          <p:nvPr/>
        </p:nvGrpSpPr>
        <p:grpSpPr bwMode="auto">
          <a:xfrm>
            <a:off x="2794000" y="822327"/>
            <a:ext cx="6604000" cy="3482975"/>
            <a:chOff x="-13395325" y="822325"/>
            <a:chExt cx="4953000" cy="3482975"/>
          </a:xfrm>
        </p:grpSpPr>
        <p:sp>
          <p:nvSpPr>
            <p:cNvPr id="107" name="Freeform 7"/>
            <p:cNvSpPr>
              <a:spLocks/>
            </p:cNvSpPr>
            <p:nvPr/>
          </p:nvSpPr>
          <p:spPr bwMode="auto">
            <a:xfrm>
              <a:off x="-12042775" y="847725"/>
              <a:ext cx="917575" cy="320675"/>
            </a:xfrm>
            <a:custGeom>
              <a:avLst/>
              <a:gdLst>
                <a:gd name="T0" fmla="*/ 0 w 578"/>
                <a:gd name="T1" fmla="*/ 320675 h 202"/>
                <a:gd name="T2" fmla="*/ 260350 w 578"/>
                <a:gd name="T3" fmla="*/ 320675 h 202"/>
                <a:gd name="T4" fmla="*/ 314325 w 578"/>
                <a:gd name="T5" fmla="*/ 193675 h 202"/>
                <a:gd name="T6" fmla="*/ 568325 w 578"/>
                <a:gd name="T7" fmla="*/ 193675 h 202"/>
                <a:gd name="T8" fmla="*/ 511175 w 578"/>
                <a:gd name="T9" fmla="*/ 320675 h 202"/>
                <a:gd name="T10" fmla="*/ 774700 w 578"/>
                <a:gd name="T11" fmla="*/ 320675 h 202"/>
                <a:gd name="T12" fmla="*/ 917575 w 578"/>
                <a:gd name="T13" fmla="*/ 0 h 202"/>
                <a:gd name="T14" fmla="*/ 654050 w 578"/>
                <a:gd name="T15" fmla="*/ 0 h 202"/>
                <a:gd name="T16" fmla="*/ 606425 w 578"/>
                <a:gd name="T17" fmla="*/ 107950 h 202"/>
                <a:gd name="T18" fmla="*/ 352425 w 578"/>
                <a:gd name="T19" fmla="*/ 107950 h 202"/>
                <a:gd name="T20" fmla="*/ 400050 w 578"/>
                <a:gd name="T21" fmla="*/ 0 h 202"/>
                <a:gd name="T22" fmla="*/ 142875 w 578"/>
                <a:gd name="T23" fmla="*/ 0 h 202"/>
                <a:gd name="T24" fmla="*/ 0 w 578"/>
                <a:gd name="T25" fmla="*/ 320675 h 2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08" name="Freeform 8"/>
            <p:cNvSpPr>
              <a:spLocks/>
            </p:cNvSpPr>
            <p:nvPr/>
          </p:nvSpPr>
          <p:spPr bwMode="auto">
            <a:xfrm>
              <a:off x="-11169650" y="822325"/>
              <a:ext cx="866775" cy="365125"/>
            </a:xfrm>
            <a:custGeom>
              <a:avLst/>
              <a:gdLst>
                <a:gd name="T0" fmla="*/ 619125 w 273"/>
                <a:gd name="T1" fmla="*/ 136525 h 115"/>
                <a:gd name="T2" fmla="*/ 866775 w 273"/>
                <a:gd name="T3" fmla="*/ 136525 h 115"/>
                <a:gd name="T4" fmla="*/ 708025 w 273"/>
                <a:gd name="T5" fmla="*/ 28575 h 115"/>
                <a:gd name="T6" fmla="*/ 133350 w 273"/>
                <a:gd name="T7" fmla="*/ 98425 h 115"/>
                <a:gd name="T8" fmla="*/ 120650 w 273"/>
                <a:gd name="T9" fmla="*/ 320675 h 115"/>
                <a:gd name="T10" fmla="*/ 596900 w 273"/>
                <a:gd name="T11" fmla="*/ 339725 h 115"/>
                <a:gd name="T12" fmla="*/ 815975 w 273"/>
                <a:gd name="T13" fmla="*/ 241300 h 115"/>
                <a:gd name="T14" fmla="*/ 565150 w 273"/>
                <a:gd name="T15" fmla="*/ 241300 h 115"/>
                <a:gd name="T16" fmla="*/ 441325 w 273"/>
                <a:gd name="T17" fmla="*/ 279400 h 115"/>
                <a:gd name="T18" fmla="*/ 307975 w 273"/>
                <a:gd name="T19" fmla="*/ 187325 h 115"/>
                <a:gd name="T20" fmla="*/ 488950 w 273"/>
                <a:gd name="T21" fmla="*/ 95250 h 115"/>
                <a:gd name="T22" fmla="*/ 619125 w 273"/>
                <a:gd name="T23" fmla="*/ 136525 h 11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09" name="Freeform 9"/>
            <p:cNvSpPr>
              <a:spLocks/>
            </p:cNvSpPr>
            <p:nvPr/>
          </p:nvSpPr>
          <p:spPr bwMode="auto">
            <a:xfrm>
              <a:off x="-10321925" y="847725"/>
              <a:ext cx="669925" cy="320675"/>
            </a:xfrm>
            <a:custGeom>
              <a:avLst/>
              <a:gdLst>
                <a:gd name="T0" fmla="*/ 409575 w 422"/>
                <a:gd name="T1" fmla="*/ 0 h 202"/>
                <a:gd name="T2" fmla="*/ 301625 w 422"/>
                <a:gd name="T3" fmla="*/ 244475 h 202"/>
                <a:gd name="T4" fmla="*/ 669925 w 422"/>
                <a:gd name="T5" fmla="*/ 244475 h 202"/>
                <a:gd name="T6" fmla="*/ 635000 w 422"/>
                <a:gd name="T7" fmla="*/ 320675 h 202"/>
                <a:gd name="T8" fmla="*/ 0 w 422"/>
                <a:gd name="T9" fmla="*/ 320675 h 202"/>
                <a:gd name="T10" fmla="*/ 142875 w 422"/>
                <a:gd name="T11" fmla="*/ 0 h 202"/>
                <a:gd name="T12" fmla="*/ 409575 w 422"/>
                <a:gd name="T13" fmla="*/ 0 h 2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10" name="Freeform 10"/>
            <p:cNvSpPr>
              <a:spLocks/>
            </p:cNvSpPr>
            <p:nvPr/>
          </p:nvSpPr>
          <p:spPr bwMode="auto">
            <a:xfrm>
              <a:off x="-13303250" y="4124325"/>
              <a:ext cx="111125" cy="174625"/>
            </a:xfrm>
            <a:custGeom>
              <a:avLst/>
              <a:gdLst>
                <a:gd name="T0" fmla="*/ 79375 w 35"/>
                <a:gd name="T1" fmla="*/ 60325 h 55"/>
                <a:gd name="T2" fmla="*/ 53975 w 35"/>
                <a:gd name="T3" fmla="*/ 44450 h 55"/>
                <a:gd name="T4" fmla="*/ 38100 w 35"/>
                <a:gd name="T5" fmla="*/ 53975 h 55"/>
                <a:gd name="T6" fmla="*/ 69850 w 35"/>
                <a:gd name="T7" fmla="*/ 73025 h 55"/>
                <a:gd name="T8" fmla="*/ 111125 w 35"/>
                <a:gd name="T9" fmla="*/ 114300 h 55"/>
                <a:gd name="T10" fmla="*/ 73025 w 35"/>
                <a:gd name="T11" fmla="*/ 155575 h 55"/>
                <a:gd name="T12" fmla="*/ 73025 w 35"/>
                <a:gd name="T13" fmla="*/ 174625 h 55"/>
                <a:gd name="T14" fmla="*/ 41275 w 35"/>
                <a:gd name="T15" fmla="*/ 174625 h 55"/>
                <a:gd name="T16" fmla="*/ 41275 w 35"/>
                <a:gd name="T17" fmla="*/ 155575 h 55"/>
                <a:gd name="T18" fmla="*/ 0 w 35"/>
                <a:gd name="T19" fmla="*/ 117475 h 55"/>
                <a:gd name="T20" fmla="*/ 31750 w 35"/>
                <a:gd name="T21" fmla="*/ 107950 h 55"/>
                <a:gd name="T22" fmla="*/ 60325 w 35"/>
                <a:gd name="T23" fmla="*/ 130175 h 55"/>
                <a:gd name="T24" fmla="*/ 76200 w 35"/>
                <a:gd name="T25" fmla="*/ 117475 h 55"/>
                <a:gd name="T26" fmla="*/ 41275 w 35"/>
                <a:gd name="T27" fmla="*/ 95250 h 55"/>
                <a:gd name="T28" fmla="*/ 3175 w 35"/>
                <a:gd name="T29" fmla="*/ 57150 h 55"/>
                <a:gd name="T30" fmla="*/ 41275 w 35"/>
                <a:gd name="T31" fmla="*/ 15875 h 55"/>
                <a:gd name="T32" fmla="*/ 41275 w 35"/>
                <a:gd name="T33" fmla="*/ 0 h 55"/>
                <a:gd name="T34" fmla="*/ 73025 w 35"/>
                <a:gd name="T35" fmla="*/ 0 h 55"/>
                <a:gd name="T36" fmla="*/ 73025 w 35"/>
                <a:gd name="T37" fmla="*/ 15875 h 55"/>
                <a:gd name="T38" fmla="*/ 111125 w 35"/>
                <a:gd name="T39" fmla="*/ 53975 h 55"/>
                <a:gd name="T40" fmla="*/ 79375 w 35"/>
                <a:gd name="T41" fmla="*/ 60325 h 5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5" h="55">
                  <a:moveTo>
                    <a:pt x="25" y="19"/>
                  </a:moveTo>
                  <a:cubicBezTo>
                    <a:pt x="24" y="15"/>
                    <a:pt x="20" y="14"/>
                    <a:pt x="17" y="14"/>
                  </a:cubicBezTo>
                  <a:cubicBezTo>
                    <a:pt x="14" y="14"/>
                    <a:pt x="12" y="15"/>
                    <a:pt x="12" y="17"/>
                  </a:cubicBezTo>
                  <a:cubicBezTo>
                    <a:pt x="12" y="20"/>
                    <a:pt x="17" y="21"/>
                    <a:pt x="22" y="23"/>
                  </a:cubicBezTo>
                  <a:cubicBezTo>
                    <a:pt x="28" y="25"/>
                    <a:pt x="35" y="29"/>
                    <a:pt x="35" y="36"/>
                  </a:cubicBezTo>
                  <a:cubicBezTo>
                    <a:pt x="35" y="43"/>
                    <a:pt x="31" y="48"/>
                    <a:pt x="23" y="49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7" y="48"/>
                    <a:pt x="2" y="43"/>
                    <a:pt x="0" y="37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1" y="37"/>
                    <a:pt x="14" y="41"/>
                    <a:pt x="19" y="41"/>
                  </a:cubicBezTo>
                  <a:cubicBezTo>
                    <a:pt x="22" y="41"/>
                    <a:pt x="24" y="39"/>
                    <a:pt x="24" y="37"/>
                  </a:cubicBezTo>
                  <a:cubicBezTo>
                    <a:pt x="24" y="33"/>
                    <a:pt x="19" y="32"/>
                    <a:pt x="13" y="30"/>
                  </a:cubicBezTo>
                  <a:cubicBezTo>
                    <a:pt x="7" y="28"/>
                    <a:pt x="1" y="25"/>
                    <a:pt x="1" y="18"/>
                  </a:cubicBezTo>
                  <a:cubicBezTo>
                    <a:pt x="1" y="12"/>
                    <a:pt x="6" y="7"/>
                    <a:pt x="13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9" y="7"/>
                    <a:pt x="33" y="11"/>
                    <a:pt x="35" y="17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11" name="Freeform 11"/>
            <p:cNvSpPr>
              <a:spLocks noEditPoints="1"/>
            </p:cNvSpPr>
            <p:nvPr/>
          </p:nvSpPr>
          <p:spPr bwMode="auto">
            <a:xfrm>
              <a:off x="-13179425" y="4140200"/>
              <a:ext cx="107950" cy="142875"/>
            </a:xfrm>
            <a:custGeom>
              <a:avLst/>
              <a:gdLst>
                <a:gd name="T0" fmla="*/ 50800 w 34"/>
                <a:gd name="T1" fmla="*/ 50800 h 45"/>
                <a:gd name="T2" fmla="*/ 50800 w 34"/>
                <a:gd name="T3" fmla="*/ 50800 h 45"/>
                <a:gd name="T4" fmla="*/ 60325 w 34"/>
                <a:gd name="T5" fmla="*/ 47625 h 45"/>
                <a:gd name="T6" fmla="*/ 107950 w 34"/>
                <a:gd name="T7" fmla="*/ 95250 h 45"/>
                <a:gd name="T8" fmla="*/ 53975 w 34"/>
                <a:gd name="T9" fmla="*/ 142875 h 45"/>
                <a:gd name="T10" fmla="*/ 0 w 34"/>
                <a:gd name="T11" fmla="*/ 92075 h 45"/>
                <a:gd name="T12" fmla="*/ 25400 w 34"/>
                <a:gd name="T13" fmla="*/ 38100 h 45"/>
                <a:gd name="T14" fmla="*/ 50800 w 34"/>
                <a:gd name="T15" fmla="*/ 0 h 45"/>
                <a:gd name="T16" fmla="*/ 85725 w 34"/>
                <a:gd name="T17" fmla="*/ 0 h 45"/>
                <a:gd name="T18" fmla="*/ 50800 w 34"/>
                <a:gd name="T19" fmla="*/ 50800 h 45"/>
                <a:gd name="T20" fmla="*/ 76200 w 34"/>
                <a:gd name="T21" fmla="*/ 92075 h 45"/>
                <a:gd name="T22" fmla="*/ 53975 w 34"/>
                <a:gd name="T23" fmla="*/ 73025 h 45"/>
                <a:gd name="T24" fmla="*/ 31750 w 34"/>
                <a:gd name="T25" fmla="*/ 92075 h 45"/>
                <a:gd name="T26" fmla="*/ 53975 w 34"/>
                <a:gd name="T27" fmla="*/ 114300 h 45"/>
                <a:gd name="T28" fmla="*/ 76200 w 34"/>
                <a:gd name="T29" fmla="*/ 92075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4" h="45">
                  <a:moveTo>
                    <a:pt x="16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15"/>
                    <a:pt x="17" y="15"/>
                    <a:pt x="19" y="15"/>
                  </a:cubicBezTo>
                  <a:cubicBezTo>
                    <a:pt x="29" y="15"/>
                    <a:pt x="34" y="22"/>
                    <a:pt x="34" y="30"/>
                  </a:cubicBezTo>
                  <a:cubicBezTo>
                    <a:pt x="34" y="39"/>
                    <a:pt x="27" y="45"/>
                    <a:pt x="17" y="45"/>
                  </a:cubicBezTo>
                  <a:cubicBezTo>
                    <a:pt x="8" y="45"/>
                    <a:pt x="0" y="39"/>
                    <a:pt x="0" y="29"/>
                  </a:cubicBezTo>
                  <a:cubicBezTo>
                    <a:pt x="0" y="23"/>
                    <a:pt x="3" y="18"/>
                    <a:pt x="8" y="1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16" y="16"/>
                  </a:lnTo>
                  <a:close/>
                  <a:moveTo>
                    <a:pt x="24" y="29"/>
                  </a:moveTo>
                  <a:cubicBezTo>
                    <a:pt x="24" y="26"/>
                    <a:pt x="21" y="23"/>
                    <a:pt x="17" y="23"/>
                  </a:cubicBezTo>
                  <a:cubicBezTo>
                    <a:pt x="13" y="23"/>
                    <a:pt x="10" y="26"/>
                    <a:pt x="10" y="29"/>
                  </a:cubicBezTo>
                  <a:cubicBezTo>
                    <a:pt x="10" y="33"/>
                    <a:pt x="13" y="36"/>
                    <a:pt x="17" y="36"/>
                  </a:cubicBezTo>
                  <a:cubicBezTo>
                    <a:pt x="21" y="36"/>
                    <a:pt x="24" y="33"/>
                    <a:pt x="24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12" name="Oval 12"/>
            <p:cNvSpPr>
              <a:spLocks noChangeArrowheads="1"/>
            </p:cNvSpPr>
            <p:nvPr/>
          </p:nvSpPr>
          <p:spPr bwMode="auto">
            <a:xfrm>
              <a:off x="-13055600" y="4251325"/>
              <a:ext cx="31750" cy="31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13" name="Freeform 13"/>
            <p:cNvSpPr>
              <a:spLocks/>
            </p:cNvSpPr>
            <p:nvPr/>
          </p:nvSpPr>
          <p:spPr bwMode="auto">
            <a:xfrm>
              <a:off x="-13001625" y="4140200"/>
              <a:ext cx="104775" cy="142875"/>
            </a:xfrm>
            <a:custGeom>
              <a:avLst/>
              <a:gdLst>
                <a:gd name="T0" fmla="*/ 34925 w 33"/>
                <a:gd name="T1" fmla="*/ 50800 h 45"/>
                <a:gd name="T2" fmla="*/ 50800 w 33"/>
                <a:gd name="T3" fmla="*/ 47625 h 45"/>
                <a:gd name="T4" fmla="*/ 104775 w 33"/>
                <a:gd name="T5" fmla="*/ 95250 h 45"/>
                <a:gd name="T6" fmla="*/ 50800 w 33"/>
                <a:gd name="T7" fmla="*/ 142875 h 45"/>
                <a:gd name="T8" fmla="*/ 0 w 33"/>
                <a:gd name="T9" fmla="*/ 107950 h 45"/>
                <a:gd name="T10" fmla="*/ 28575 w 33"/>
                <a:gd name="T11" fmla="*/ 98425 h 45"/>
                <a:gd name="T12" fmla="*/ 50800 w 33"/>
                <a:gd name="T13" fmla="*/ 114300 h 45"/>
                <a:gd name="T14" fmla="*/ 69850 w 33"/>
                <a:gd name="T15" fmla="*/ 95250 h 45"/>
                <a:gd name="T16" fmla="*/ 50800 w 33"/>
                <a:gd name="T17" fmla="*/ 73025 h 45"/>
                <a:gd name="T18" fmla="*/ 31750 w 33"/>
                <a:gd name="T19" fmla="*/ 85725 h 45"/>
                <a:gd name="T20" fmla="*/ 3175 w 33"/>
                <a:gd name="T21" fmla="*/ 76200 h 45"/>
                <a:gd name="T22" fmla="*/ 15875 w 33"/>
                <a:gd name="T23" fmla="*/ 0 h 45"/>
                <a:gd name="T24" fmla="*/ 95250 w 33"/>
                <a:gd name="T25" fmla="*/ 0 h 45"/>
                <a:gd name="T26" fmla="*/ 95250 w 33"/>
                <a:gd name="T27" fmla="*/ 31750 h 45"/>
                <a:gd name="T28" fmla="*/ 41275 w 33"/>
                <a:gd name="T29" fmla="*/ 31750 h 45"/>
                <a:gd name="T30" fmla="*/ 41275 w 33"/>
                <a:gd name="T31" fmla="*/ 34925 h 45"/>
                <a:gd name="T32" fmla="*/ 34925 w 33"/>
                <a:gd name="T33" fmla="*/ 50800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3" h="45">
                  <a:moveTo>
                    <a:pt x="11" y="16"/>
                  </a:moveTo>
                  <a:cubicBezTo>
                    <a:pt x="12" y="16"/>
                    <a:pt x="14" y="15"/>
                    <a:pt x="16" y="15"/>
                  </a:cubicBezTo>
                  <a:cubicBezTo>
                    <a:pt x="25" y="15"/>
                    <a:pt x="33" y="21"/>
                    <a:pt x="33" y="30"/>
                  </a:cubicBezTo>
                  <a:cubicBezTo>
                    <a:pt x="33" y="38"/>
                    <a:pt x="26" y="45"/>
                    <a:pt x="16" y="45"/>
                  </a:cubicBezTo>
                  <a:cubicBezTo>
                    <a:pt x="7" y="45"/>
                    <a:pt x="1" y="40"/>
                    <a:pt x="0" y="34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0" y="33"/>
                    <a:pt x="12" y="36"/>
                    <a:pt x="16" y="36"/>
                  </a:cubicBezTo>
                  <a:cubicBezTo>
                    <a:pt x="19" y="36"/>
                    <a:pt x="22" y="33"/>
                    <a:pt x="22" y="30"/>
                  </a:cubicBezTo>
                  <a:cubicBezTo>
                    <a:pt x="22" y="26"/>
                    <a:pt x="19" y="23"/>
                    <a:pt x="16" y="23"/>
                  </a:cubicBezTo>
                  <a:cubicBezTo>
                    <a:pt x="12" y="23"/>
                    <a:pt x="11" y="25"/>
                    <a:pt x="10" y="2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2" y="15"/>
                    <a:pt x="11" y="16"/>
                    <a:pt x="1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14" name="Freeform 14"/>
            <p:cNvSpPr>
              <a:spLocks noEditPoints="1"/>
            </p:cNvSpPr>
            <p:nvPr/>
          </p:nvSpPr>
          <p:spPr bwMode="auto">
            <a:xfrm>
              <a:off x="-12823825" y="4140200"/>
              <a:ext cx="101600" cy="139700"/>
            </a:xfrm>
            <a:custGeom>
              <a:avLst/>
              <a:gdLst>
                <a:gd name="T0" fmla="*/ 53975 w 32"/>
                <a:gd name="T1" fmla="*/ 0 h 44"/>
                <a:gd name="T2" fmla="*/ 92075 w 32"/>
                <a:gd name="T3" fmla="*/ 34925 h 44"/>
                <a:gd name="T4" fmla="*/ 69850 w 32"/>
                <a:gd name="T5" fmla="*/ 63500 h 44"/>
                <a:gd name="T6" fmla="*/ 69850 w 32"/>
                <a:gd name="T7" fmla="*/ 63500 h 44"/>
                <a:gd name="T8" fmla="*/ 101600 w 32"/>
                <a:gd name="T9" fmla="*/ 98425 h 44"/>
                <a:gd name="T10" fmla="*/ 57150 w 32"/>
                <a:gd name="T11" fmla="*/ 139700 h 44"/>
                <a:gd name="T12" fmla="*/ 0 w 32"/>
                <a:gd name="T13" fmla="*/ 139700 h 44"/>
                <a:gd name="T14" fmla="*/ 0 w 32"/>
                <a:gd name="T15" fmla="*/ 0 h 44"/>
                <a:gd name="T16" fmla="*/ 53975 w 32"/>
                <a:gd name="T17" fmla="*/ 0 h 44"/>
                <a:gd name="T18" fmla="*/ 50800 w 32"/>
                <a:gd name="T19" fmla="*/ 60325 h 44"/>
                <a:gd name="T20" fmla="*/ 76200 w 32"/>
                <a:gd name="T21" fmla="*/ 38100 h 44"/>
                <a:gd name="T22" fmla="*/ 50800 w 32"/>
                <a:gd name="T23" fmla="*/ 15875 h 44"/>
                <a:gd name="T24" fmla="*/ 15875 w 32"/>
                <a:gd name="T25" fmla="*/ 15875 h 44"/>
                <a:gd name="T26" fmla="*/ 15875 w 32"/>
                <a:gd name="T27" fmla="*/ 60325 h 44"/>
                <a:gd name="T28" fmla="*/ 50800 w 32"/>
                <a:gd name="T29" fmla="*/ 60325 h 44"/>
                <a:gd name="T30" fmla="*/ 53975 w 32"/>
                <a:gd name="T31" fmla="*/ 127000 h 44"/>
                <a:gd name="T32" fmla="*/ 85725 w 32"/>
                <a:gd name="T33" fmla="*/ 98425 h 44"/>
                <a:gd name="T34" fmla="*/ 53975 w 32"/>
                <a:gd name="T35" fmla="*/ 73025 h 44"/>
                <a:gd name="T36" fmla="*/ 15875 w 32"/>
                <a:gd name="T37" fmla="*/ 73025 h 44"/>
                <a:gd name="T38" fmla="*/ 15875 w 32"/>
                <a:gd name="T39" fmla="*/ 127000 h 44"/>
                <a:gd name="T40" fmla="*/ 53975 w 32"/>
                <a:gd name="T41" fmla="*/ 127000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" h="44">
                  <a:moveTo>
                    <a:pt x="17" y="0"/>
                  </a:moveTo>
                  <a:cubicBezTo>
                    <a:pt x="24" y="0"/>
                    <a:pt x="29" y="5"/>
                    <a:pt x="29" y="11"/>
                  </a:cubicBezTo>
                  <a:cubicBezTo>
                    <a:pt x="29" y="16"/>
                    <a:pt x="26" y="19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6" y="21"/>
                    <a:pt x="32" y="25"/>
                    <a:pt x="32" y="31"/>
                  </a:cubicBezTo>
                  <a:cubicBezTo>
                    <a:pt x="32" y="39"/>
                    <a:pt x="27" y="44"/>
                    <a:pt x="18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7" y="0"/>
                  </a:lnTo>
                  <a:close/>
                  <a:moveTo>
                    <a:pt x="16" y="19"/>
                  </a:moveTo>
                  <a:cubicBezTo>
                    <a:pt x="21" y="19"/>
                    <a:pt x="24" y="15"/>
                    <a:pt x="24" y="12"/>
                  </a:cubicBezTo>
                  <a:cubicBezTo>
                    <a:pt x="24" y="8"/>
                    <a:pt x="21" y="5"/>
                    <a:pt x="1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9"/>
                    <a:pt x="5" y="19"/>
                    <a:pt x="5" y="19"/>
                  </a:cubicBezTo>
                  <a:lnTo>
                    <a:pt x="16" y="19"/>
                  </a:lnTo>
                  <a:close/>
                  <a:moveTo>
                    <a:pt x="17" y="40"/>
                  </a:moveTo>
                  <a:cubicBezTo>
                    <a:pt x="23" y="40"/>
                    <a:pt x="27" y="36"/>
                    <a:pt x="27" y="31"/>
                  </a:cubicBezTo>
                  <a:cubicBezTo>
                    <a:pt x="27" y="26"/>
                    <a:pt x="22" y="23"/>
                    <a:pt x="17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40"/>
                    <a:pt x="5" y="40"/>
                    <a:pt x="5" y="40"/>
                  </a:cubicBezTo>
                  <a:lnTo>
                    <a:pt x="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15" name="Rectangle 15"/>
            <p:cNvSpPr>
              <a:spLocks noChangeArrowheads="1"/>
            </p:cNvSpPr>
            <p:nvPr/>
          </p:nvSpPr>
          <p:spPr bwMode="auto">
            <a:xfrm>
              <a:off x="-12693650" y="4140200"/>
              <a:ext cx="15875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16" name="Freeform 16"/>
            <p:cNvSpPr>
              <a:spLocks/>
            </p:cNvSpPr>
            <p:nvPr/>
          </p:nvSpPr>
          <p:spPr bwMode="auto">
            <a:xfrm>
              <a:off x="-12642850" y="4140200"/>
              <a:ext cx="92075" cy="139700"/>
            </a:xfrm>
            <a:custGeom>
              <a:avLst/>
              <a:gdLst>
                <a:gd name="T0" fmla="*/ 92075 w 58"/>
                <a:gd name="T1" fmla="*/ 123825 h 88"/>
                <a:gd name="T2" fmla="*/ 92075 w 58"/>
                <a:gd name="T3" fmla="*/ 139700 h 88"/>
                <a:gd name="T4" fmla="*/ 0 w 58"/>
                <a:gd name="T5" fmla="*/ 139700 h 88"/>
                <a:gd name="T6" fmla="*/ 0 w 58"/>
                <a:gd name="T7" fmla="*/ 0 h 88"/>
                <a:gd name="T8" fmla="*/ 15875 w 58"/>
                <a:gd name="T9" fmla="*/ 0 h 88"/>
                <a:gd name="T10" fmla="*/ 15875 w 58"/>
                <a:gd name="T11" fmla="*/ 123825 h 88"/>
                <a:gd name="T12" fmla="*/ 92075 w 58"/>
                <a:gd name="T13" fmla="*/ 123825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88">
                  <a:moveTo>
                    <a:pt x="58" y="78"/>
                  </a:moveTo>
                  <a:lnTo>
                    <a:pt x="58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78"/>
                  </a:lnTo>
                  <a:lnTo>
                    <a:pt x="58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17" name="Freeform 17"/>
            <p:cNvSpPr>
              <a:spLocks/>
            </p:cNvSpPr>
            <p:nvPr/>
          </p:nvSpPr>
          <p:spPr bwMode="auto">
            <a:xfrm>
              <a:off x="-12528550" y="4140200"/>
              <a:ext cx="88900" cy="139700"/>
            </a:xfrm>
            <a:custGeom>
              <a:avLst/>
              <a:gdLst>
                <a:gd name="T0" fmla="*/ 88900 w 56"/>
                <a:gd name="T1" fmla="*/ 123825 h 88"/>
                <a:gd name="T2" fmla="*/ 88900 w 56"/>
                <a:gd name="T3" fmla="*/ 139700 h 88"/>
                <a:gd name="T4" fmla="*/ 0 w 56"/>
                <a:gd name="T5" fmla="*/ 139700 h 88"/>
                <a:gd name="T6" fmla="*/ 0 w 56"/>
                <a:gd name="T7" fmla="*/ 0 h 88"/>
                <a:gd name="T8" fmla="*/ 15875 w 56"/>
                <a:gd name="T9" fmla="*/ 0 h 88"/>
                <a:gd name="T10" fmla="*/ 15875 w 56"/>
                <a:gd name="T11" fmla="*/ 123825 h 88"/>
                <a:gd name="T12" fmla="*/ 88900 w 56"/>
                <a:gd name="T13" fmla="*/ 123825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" h="88">
                  <a:moveTo>
                    <a:pt x="56" y="78"/>
                  </a:moveTo>
                  <a:lnTo>
                    <a:pt x="56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78"/>
                  </a:lnTo>
                  <a:lnTo>
                    <a:pt x="56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18" name="Rectangle 18"/>
            <p:cNvSpPr>
              <a:spLocks noChangeArrowheads="1"/>
            </p:cNvSpPr>
            <p:nvPr/>
          </p:nvSpPr>
          <p:spPr bwMode="auto">
            <a:xfrm>
              <a:off x="-12417425" y="4140200"/>
              <a:ext cx="15875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19" name="Freeform 19"/>
            <p:cNvSpPr>
              <a:spLocks noEditPoints="1"/>
            </p:cNvSpPr>
            <p:nvPr/>
          </p:nvSpPr>
          <p:spPr bwMode="auto">
            <a:xfrm>
              <a:off x="-12376150" y="4140200"/>
              <a:ext cx="146050" cy="142875"/>
            </a:xfrm>
            <a:custGeom>
              <a:avLst/>
              <a:gdLst>
                <a:gd name="T0" fmla="*/ 73025 w 46"/>
                <a:gd name="T1" fmla="*/ 0 h 45"/>
                <a:gd name="T2" fmla="*/ 146050 w 46"/>
                <a:gd name="T3" fmla="*/ 69850 h 45"/>
                <a:gd name="T4" fmla="*/ 73025 w 46"/>
                <a:gd name="T5" fmla="*/ 142875 h 45"/>
                <a:gd name="T6" fmla="*/ 0 w 46"/>
                <a:gd name="T7" fmla="*/ 69850 h 45"/>
                <a:gd name="T8" fmla="*/ 73025 w 46"/>
                <a:gd name="T9" fmla="*/ 0 h 45"/>
                <a:gd name="T10" fmla="*/ 73025 w 46"/>
                <a:gd name="T11" fmla="*/ 127000 h 45"/>
                <a:gd name="T12" fmla="*/ 127000 w 46"/>
                <a:gd name="T13" fmla="*/ 69850 h 45"/>
                <a:gd name="T14" fmla="*/ 73025 w 46"/>
                <a:gd name="T15" fmla="*/ 15875 h 45"/>
                <a:gd name="T16" fmla="*/ 19050 w 46"/>
                <a:gd name="T17" fmla="*/ 69850 h 45"/>
                <a:gd name="T18" fmla="*/ 73025 w 46"/>
                <a:gd name="T19" fmla="*/ 12700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" h="45">
                  <a:moveTo>
                    <a:pt x="23" y="0"/>
                  </a:moveTo>
                  <a:cubicBezTo>
                    <a:pt x="35" y="0"/>
                    <a:pt x="46" y="9"/>
                    <a:pt x="46" y="22"/>
                  </a:cubicBezTo>
                  <a:cubicBezTo>
                    <a:pt x="46" y="35"/>
                    <a:pt x="35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9"/>
                    <a:pt x="10" y="0"/>
                    <a:pt x="23" y="0"/>
                  </a:cubicBezTo>
                  <a:close/>
                  <a:moveTo>
                    <a:pt x="23" y="40"/>
                  </a:moveTo>
                  <a:cubicBezTo>
                    <a:pt x="33" y="40"/>
                    <a:pt x="40" y="33"/>
                    <a:pt x="40" y="22"/>
                  </a:cubicBezTo>
                  <a:cubicBezTo>
                    <a:pt x="40" y="12"/>
                    <a:pt x="33" y="5"/>
                    <a:pt x="23" y="5"/>
                  </a:cubicBezTo>
                  <a:cubicBezTo>
                    <a:pt x="13" y="5"/>
                    <a:pt x="6" y="12"/>
                    <a:pt x="6" y="22"/>
                  </a:cubicBezTo>
                  <a:cubicBezTo>
                    <a:pt x="6" y="33"/>
                    <a:pt x="13" y="40"/>
                    <a:pt x="2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20" name="Freeform 20"/>
            <p:cNvSpPr>
              <a:spLocks/>
            </p:cNvSpPr>
            <p:nvPr/>
          </p:nvSpPr>
          <p:spPr bwMode="auto">
            <a:xfrm>
              <a:off x="-12204700" y="4140200"/>
              <a:ext cx="111125" cy="139700"/>
            </a:xfrm>
            <a:custGeom>
              <a:avLst/>
              <a:gdLst>
                <a:gd name="T0" fmla="*/ 111125 w 35"/>
                <a:gd name="T1" fmla="*/ 0 h 44"/>
                <a:gd name="T2" fmla="*/ 111125 w 35"/>
                <a:gd name="T3" fmla="*/ 139700 h 44"/>
                <a:gd name="T4" fmla="*/ 95250 w 35"/>
                <a:gd name="T5" fmla="*/ 139700 h 44"/>
                <a:gd name="T6" fmla="*/ 34925 w 35"/>
                <a:gd name="T7" fmla="*/ 57150 h 44"/>
                <a:gd name="T8" fmla="*/ 15875 w 35"/>
                <a:gd name="T9" fmla="*/ 28575 h 44"/>
                <a:gd name="T10" fmla="*/ 15875 w 35"/>
                <a:gd name="T11" fmla="*/ 28575 h 44"/>
                <a:gd name="T12" fmla="*/ 15875 w 35"/>
                <a:gd name="T13" fmla="*/ 66675 h 44"/>
                <a:gd name="T14" fmla="*/ 15875 w 35"/>
                <a:gd name="T15" fmla="*/ 139700 h 44"/>
                <a:gd name="T16" fmla="*/ 0 w 35"/>
                <a:gd name="T17" fmla="*/ 139700 h 44"/>
                <a:gd name="T18" fmla="*/ 0 w 35"/>
                <a:gd name="T19" fmla="*/ 0 h 44"/>
                <a:gd name="T20" fmla="*/ 12700 w 35"/>
                <a:gd name="T21" fmla="*/ 0 h 44"/>
                <a:gd name="T22" fmla="*/ 76200 w 35"/>
                <a:gd name="T23" fmla="*/ 82550 h 44"/>
                <a:gd name="T24" fmla="*/ 95250 w 35"/>
                <a:gd name="T25" fmla="*/ 111125 h 44"/>
                <a:gd name="T26" fmla="*/ 95250 w 35"/>
                <a:gd name="T27" fmla="*/ 111125 h 44"/>
                <a:gd name="T28" fmla="*/ 95250 w 35"/>
                <a:gd name="T29" fmla="*/ 73025 h 44"/>
                <a:gd name="T30" fmla="*/ 95250 w 35"/>
                <a:gd name="T31" fmla="*/ 0 h 44"/>
                <a:gd name="T32" fmla="*/ 111125 w 35"/>
                <a:gd name="T33" fmla="*/ 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" h="44">
                  <a:moveTo>
                    <a:pt x="35" y="0"/>
                  </a:moveTo>
                  <a:cubicBezTo>
                    <a:pt x="35" y="44"/>
                    <a:pt x="35" y="44"/>
                    <a:pt x="35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7" y="13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9"/>
                    <a:pt x="5" y="14"/>
                    <a:pt x="5" y="21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7" y="31"/>
                    <a:pt x="30" y="35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0" y="30"/>
                    <a:pt x="30" y="23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21" name="Rectangle 21"/>
            <p:cNvSpPr>
              <a:spLocks noChangeArrowheads="1"/>
            </p:cNvSpPr>
            <p:nvPr/>
          </p:nvSpPr>
          <p:spPr bwMode="auto">
            <a:xfrm>
              <a:off x="-12007850" y="4127500"/>
              <a:ext cx="15875" cy="168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22" name="Freeform 22"/>
            <p:cNvSpPr>
              <a:spLocks noEditPoints="1"/>
            </p:cNvSpPr>
            <p:nvPr/>
          </p:nvSpPr>
          <p:spPr bwMode="auto">
            <a:xfrm>
              <a:off x="-11922125" y="4140200"/>
              <a:ext cx="107950" cy="139700"/>
            </a:xfrm>
            <a:custGeom>
              <a:avLst/>
              <a:gdLst>
                <a:gd name="T0" fmla="*/ 57150 w 34"/>
                <a:gd name="T1" fmla="*/ 92075 h 44"/>
                <a:gd name="T2" fmla="*/ 57150 w 34"/>
                <a:gd name="T3" fmla="*/ 92075 h 44"/>
                <a:gd name="T4" fmla="*/ 47625 w 34"/>
                <a:gd name="T5" fmla="*/ 95250 h 44"/>
                <a:gd name="T6" fmla="*/ 0 w 34"/>
                <a:gd name="T7" fmla="*/ 44450 h 44"/>
                <a:gd name="T8" fmla="*/ 53975 w 34"/>
                <a:gd name="T9" fmla="*/ 0 h 44"/>
                <a:gd name="T10" fmla="*/ 107950 w 34"/>
                <a:gd name="T11" fmla="*/ 47625 h 44"/>
                <a:gd name="T12" fmla="*/ 85725 w 34"/>
                <a:gd name="T13" fmla="*/ 101600 h 44"/>
                <a:gd name="T14" fmla="*/ 53975 w 34"/>
                <a:gd name="T15" fmla="*/ 139700 h 44"/>
                <a:gd name="T16" fmla="*/ 15875 w 34"/>
                <a:gd name="T17" fmla="*/ 139700 h 44"/>
                <a:gd name="T18" fmla="*/ 57150 w 34"/>
                <a:gd name="T19" fmla="*/ 92075 h 44"/>
                <a:gd name="T20" fmla="*/ 31750 w 34"/>
                <a:gd name="T21" fmla="*/ 47625 h 44"/>
                <a:gd name="T22" fmla="*/ 53975 w 34"/>
                <a:gd name="T23" fmla="*/ 66675 h 44"/>
                <a:gd name="T24" fmla="*/ 76200 w 34"/>
                <a:gd name="T25" fmla="*/ 47625 h 44"/>
                <a:gd name="T26" fmla="*/ 53975 w 34"/>
                <a:gd name="T27" fmla="*/ 28575 h 44"/>
                <a:gd name="T28" fmla="*/ 31750 w 34"/>
                <a:gd name="T29" fmla="*/ 47625 h 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4" h="44">
                  <a:moveTo>
                    <a:pt x="18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6" y="30"/>
                    <a:pt x="15" y="30"/>
                  </a:cubicBezTo>
                  <a:cubicBezTo>
                    <a:pt x="5" y="30"/>
                    <a:pt x="0" y="23"/>
                    <a:pt x="0" y="14"/>
                  </a:cubicBezTo>
                  <a:cubicBezTo>
                    <a:pt x="0" y="5"/>
                    <a:pt x="8" y="0"/>
                    <a:pt x="17" y="0"/>
                  </a:cubicBezTo>
                  <a:cubicBezTo>
                    <a:pt x="27" y="0"/>
                    <a:pt x="34" y="5"/>
                    <a:pt x="34" y="15"/>
                  </a:cubicBezTo>
                  <a:cubicBezTo>
                    <a:pt x="34" y="20"/>
                    <a:pt x="33" y="26"/>
                    <a:pt x="27" y="32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18" y="29"/>
                  </a:lnTo>
                  <a:close/>
                  <a:moveTo>
                    <a:pt x="10" y="15"/>
                  </a:moveTo>
                  <a:cubicBezTo>
                    <a:pt x="10" y="19"/>
                    <a:pt x="13" y="21"/>
                    <a:pt x="17" y="21"/>
                  </a:cubicBezTo>
                  <a:cubicBezTo>
                    <a:pt x="21" y="21"/>
                    <a:pt x="24" y="19"/>
                    <a:pt x="24" y="15"/>
                  </a:cubicBezTo>
                  <a:cubicBezTo>
                    <a:pt x="24" y="11"/>
                    <a:pt x="21" y="9"/>
                    <a:pt x="17" y="9"/>
                  </a:cubicBezTo>
                  <a:cubicBezTo>
                    <a:pt x="13" y="9"/>
                    <a:pt x="10" y="11"/>
                    <a:pt x="1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23" name="Freeform 23"/>
            <p:cNvSpPr>
              <a:spLocks noEditPoints="1"/>
            </p:cNvSpPr>
            <p:nvPr/>
          </p:nvSpPr>
          <p:spPr bwMode="auto">
            <a:xfrm>
              <a:off x="-11795125" y="4140200"/>
              <a:ext cx="107950" cy="142875"/>
            </a:xfrm>
            <a:custGeom>
              <a:avLst/>
              <a:gdLst>
                <a:gd name="T0" fmla="*/ 50800 w 34"/>
                <a:gd name="T1" fmla="*/ 50800 h 45"/>
                <a:gd name="T2" fmla="*/ 50800 w 34"/>
                <a:gd name="T3" fmla="*/ 50800 h 45"/>
                <a:gd name="T4" fmla="*/ 60325 w 34"/>
                <a:gd name="T5" fmla="*/ 47625 h 45"/>
                <a:gd name="T6" fmla="*/ 107950 w 34"/>
                <a:gd name="T7" fmla="*/ 95250 h 45"/>
                <a:gd name="T8" fmla="*/ 53975 w 34"/>
                <a:gd name="T9" fmla="*/ 142875 h 45"/>
                <a:gd name="T10" fmla="*/ 0 w 34"/>
                <a:gd name="T11" fmla="*/ 92075 h 45"/>
                <a:gd name="T12" fmla="*/ 25400 w 34"/>
                <a:gd name="T13" fmla="*/ 38100 h 45"/>
                <a:gd name="T14" fmla="*/ 50800 w 34"/>
                <a:gd name="T15" fmla="*/ 0 h 45"/>
                <a:gd name="T16" fmla="*/ 85725 w 34"/>
                <a:gd name="T17" fmla="*/ 0 h 45"/>
                <a:gd name="T18" fmla="*/ 50800 w 34"/>
                <a:gd name="T19" fmla="*/ 50800 h 45"/>
                <a:gd name="T20" fmla="*/ 76200 w 34"/>
                <a:gd name="T21" fmla="*/ 92075 h 45"/>
                <a:gd name="T22" fmla="*/ 53975 w 34"/>
                <a:gd name="T23" fmla="*/ 73025 h 45"/>
                <a:gd name="T24" fmla="*/ 31750 w 34"/>
                <a:gd name="T25" fmla="*/ 92075 h 45"/>
                <a:gd name="T26" fmla="*/ 53975 w 34"/>
                <a:gd name="T27" fmla="*/ 114300 h 45"/>
                <a:gd name="T28" fmla="*/ 76200 w 34"/>
                <a:gd name="T29" fmla="*/ 92075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4" h="45">
                  <a:moveTo>
                    <a:pt x="16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15"/>
                    <a:pt x="17" y="15"/>
                    <a:pt x="19" y="15"/>
                  </a:cubicBezTo>
                  <a:cubicBezTo>
                    <a:pt x="29" y="15"/>
                    <a:pt x="34" y="22"/>
                    <a:pt x="34" y="30"/>
                  </a:cubicBezTo>
                  <a:cubicBezTo>
                    <a:pt x="34" y="39"/>
                    <a:pt x="27" y="45"/>
                    <a:pt x="17" y="45"/>
                  </a:cubicBezTo>
                  <a:cubicBezTo>
                    <a:pt x="7" y="45"/>
                    <a:pt x="0" y="39"/>
                    <a:pt x="0" y="29"/>
                  </a:cubicBezTo>
                  <a:cubicBezTo>
                    <a:pt x="0" y="23"/>
                    <a:pt x="3" y="18"/>
                    <a:pt x="8" y="1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16" y="16"/>
                  </a:lnTo>
                  <a:close/>
                  <a:moveTo>
                    <a:pt x="24" y="29"/>
                  </a:moveTo>
                  <a:cubicBezTo>
                    <a:pt x="24" y="26"/>
                    <a:pt x="21" y="23"/>
                    <a:pt x="17" y="23"/>
                  </a:cubicBezTo>
                  <a:cubicBezTo>
                    <a:pt x="13" y="23"/>
                    <a:pt x="10" y="26"/>
                    <a:pt x="10" y="29"/>
                  </a:cubicBezTo>
                  <a:cubicBezTo>
                    <a:pt x="10" y="33"/>
                    <a:pt x="13" y="36"/>
                    <a:pt x="17" y="36"/>
                  </a:cubicBezTo>
                  <a:cubicBezTo>
                    <a:pt x="21" y="36"/>
                    <a:pt x="24" y="33"/>
                    <a:pt x="24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24" name="Freeform 24"/>
            <p:cNvSpPr>
              <a:spLocks/>
            </p:cNvSpPr>
            <p:nvPr/>
          </p:nvSpPr>
          <p:spPr bwMode="auto">
            <a:xfrm>
              <a:off x="-11687175" y="4251325"/>
              <a:ext cx="34925" cy="53975"/>
            </a:xfrm>
            <a:custGeom>
              <a:avLst/>
              <a:gdLst>
                <a:gd name="T0" fmla="*/ 19050 w 11"/>
                <a:gd name="T1" fmla="*/ 28575 h 17"/>
                <a:gd name="T2" fmla="*/ 15875 w 11"/>
                <a:gd name="T3" fmla="*/ 28575 h 17"/>
                <a:gd name="T4" fmla="*/ 3175 w 11"/>
                <a:gd name="T5" fmla="*/ 15875 h 17"/>
                <a:gd name="T6" fmla="*/ 19050 w 11"/>
                <a:gd name="T7" fmla="*/ 0 h 17"/>
                <a:gd name="T8" fmla="*/ 34925 w 11"/>
                <a:gd name="T9" fmla="*/ 15875 h 17"/>
                <a:gd name="T10" fmla="*/ 12700 w 11"/>
                <a:gd name="T11" fmla="*/ 53975 h 17"/>
                <a:gd name="T12" fmla="*/ 0 w 11"/>
                <a:gd name="T13" fmla="*/ 53975 h 17"/>
                <a:gd name="T14" fmla="*/ 15875 w 11"/>
                <a:gd name="T15" fmla="*/ 31750 h 17"/>
                <a:gd name="T16" fmla="*/ 19050 w 11"/>
                <a:gd name="T17" fmla="*/ 28575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" h="17">
                  <a:moveTo>
                    <a:pt x="6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1" y="7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9"/>
                    <a:pt x="8" y="14"/>
                    <a:pt x="4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6"/>
                    <a:pt x="5" y="12"/>
                    <a:pt x="5" y="10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25" name="Freeform 25"/>
            <p:cNvSpPr>
              <a:spLocks noEditPoints="1"/>
            </p:cNvSpPr>
            <p:nvPr/>
          </p:nvSpPr>
          <p:spPr bwMode="auto">
            <a:xfrm>
              <a:off x="-11645900" y="4140200"/>
              <a:ext cx="127000" cy="142875"/>
            </a:xfrm>
            <a:custGeom>
              <a:avLst/>
              <a:gdLst>
                <a:gd name="T0" fmla="*/ 127000 w 40"/>
                <a:gd name="T1" fmla="*/ 69850 h 45"/>
                <a:gd name="T2" fmla="*/ 63500 w 40"/>
                <a:gd name="T3" fmla="*/ 142875 h 45"/>
                <a:gd name="T4" fmla="*/ 0 w 40"/>
                <a:gd name="T5" fmla="*/ 69850 h 45"/>
                <a:gd name="T6" fmla="*/ 63500 w 40"/>
                <a:gd name="T7" fmla="*/ 0 h 45"/>
                <a:gd name="T8" fmla="*/ 127000 w 40"/>
                <a:gd name="T9" fmla="*/ 69850 h 45"/>
                <a:gd name="T10" fmla="*/ 34925 w 40"/>
                <a:gd name="T11" fmla="*/ 69850 h 45"/>
                <a:gd name="T12" fmla="*/ 63500 w 40"/>
                <a:gd name="T13" fmla="*/ 111125 h 45"/>
                <a:gd name="T14" fmla="*/ 92075 w 40"/>
                <a:gd name="T15" fmla="*/ 69850 h 45"/>
                <a:gd name="T16" fmla="*/ 63500 w 40"/>
                <a:gd name="T17" fmla="*/ 31750 h 45"/>
                <a:gd name="T18" fmla="*/ 34925 w 40"/>
                <a:gd name="T19" fmla="*/ 6985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45">
                  <a:moveTo>
                    <a:pt x="40" y="22"/>
                  </a:moveTo>
                  <a:cubicBezTo>
                    <a:pt x="40" y="35"/>
                    <a:pt x="33" y="45"/>
                    <a:pt x="20" y="45"/>
                  </a:cubicBezTo>
                  <a:cubicBezTo>
                    <a:pt x="8" y="45"/>
                    <a:pt x="0" y="35"/>
                    <a:pt x="0" y="22"/>
                  </a:cubicBezTo>
                  <a:cubicBezTo>
                    <a:pt x="0" y="10"/>
                    <a:pt x="8" y="0"/>
                    <a:pt x="20" y="0"/>
                  </a:cubicBezTo>
                  <a:cubicBezTo>
                    <a:pt x="33" y="0"/>
                    <a:pt x="40" y="10"/>
                    <a:pt x="40" y="22"/>
                  </a:cubicBezTo>
                  <a:close/>
                  <a:moveTo>
                    <a:pt x="11" y="22"/>
                  </a:moveTo>
                  <a:cubicBezTo>
                    <a:pt x="11" y="29"/>
                    <a:pt x="14" y="35"/>
                    <a:pt x="20" y="35"/>
                  </a:cubicBezTo>
                  <a:cubicBezTo>
                    <a:pt x="27" y="35"/>
                    <a:pt x="29" y="29"/>
                    <a:pt x="29" y="22"/>
                  </a:cubicBezTo>
                  <a:cubicBezTo>
                    <a:pt x="29" y="15"/>
                    <a:pt x="27" y="10"/>
                    <a:pt x="20" y="10"/>
                  </a:cubicBezTo>
                  <a:cubicBezTo>
                    <a:pt x="14" y="10"/>
                    <a:pt x="11" y="15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26" name="Freeform 26"/>
            <p:cNvSpPr>
              <a:spLocks noEditPoints="1"/>
            </p:cNvSpPr>
            <p:nvPr/>
          </p:nvSpPr>
          <p:spPr bwMode="auto">
            <a:xfrm>
              <a:off x="-11499850" y="4140200"/>
              <a:ext cx="127000" cy="142875"/>
            </a:xfrm>
            <a:custGeom>
              <a:avLst/>
              <a:gdLst>
                <a:gd name="T0" fmla="*/ 127000 w 40"/>
                <a:gd name="T1" fmla="*/ 69850 h 45"/>
                <a:gd name="T2" fmla="*/ 63500 w 40"/>
                <a:gd name="T3" fmla="*/ 142875 h 45"/>
                <a:gd name="T4" fmla="*/ 0 w 40"/>
                <a:gd name="T5" fmla="*/ 69850 h 45"/>
                <a:gd name="T6" fmla="*/ 63500 w 40"/>
                <a:gd name="T7" fmla="*/ 0 h 45"/>
                <a:gd name="T8" fmla="*/ 127000 w 40"/>
                <a:gd name="T9" fmla="*/ 69850 h 45"/>
                <a:gd name="T10" fmla="*/ 31750 w 40"/>
                <a:gd name="T11" fmla="*/ 69850 h 45"/>
                <a:gd name="T12" fmla="*/ 63500 w 40"/>
                <a:gd name="T13" fmla="*/ 111125 h 45"/>
                <a:gd name="T14" fmla="*/ 92075 w 40"/>
                <a:gd name="T15" fmla="*/ 69850 h 45"/>
                <a:gd name="T16" fmla="*/ 63500 w 40"/>
                <a:gd name="T17" fmla="*/ 31750 h 45"/>
                <a:gd name="T18" fmla="*/ 31750 w 40"/>
                <a:gd name="T19" fmla="*/ 6985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45">
                  <a:moveTo>
                    <a:pt x="40" y="22"/>
                  </a:moveTo>
                  <a:cubicBezTo>
                    <a:pt x="40" y="35"/>
                    <a:pt x="32" y="45"/>
                    <a:pt x="20" y="45"/>
                  </a:cubicBezTo>
                  <a:cubicBezTo>
                    <a:pt x="7" y="45"/>
                    <a:pt x="0" y="35"/>
                    <a:pt x="0" y="22"/>
                  </a:cubicBezTo>
                  <a:cubicBezTo>
                    <a:pt x="0" y="10"/>
                    <a:pt x="7" y="0"/>
                    <a:pt x="20" y="0"/>
                  </a:cubicBezTo>
                  <a:cubicBezTo>
                    <a:pt x="32" y="0"/>
                    <a:pt x="40" y="10"/>
                    <a:pt x="40" y="22"/>
                  </a:cubicBezTo>
                  <a:close/>
                  <a:moveTo>
                    <a:pt x="10" y="22"/>
                  </a:moveTo>
                  <a:cubicBezTo>
                    <a:pt x="10" y="29"/>
                    <a:pt x="13" y="35"/>
                    <a:pt x="20" y="35"/>
                  </a:cubicBezTo>
                  <a:cubicBezTo>
                    <a:pt x="26" y="35"/>
                    <a:pt x="29" y="29"/>
                    <a:pt x="29" y="22"/>
                  </a:cubicBezTo>
                  <a:cubicBezTo>
                    <a:pt x="29" y="15"/>
                    <a:pt x="26" y="10"/>
                    <a:pt x="20" y="10"/>
                  </a:cubicBezTo>
                  <a:cubicBezTo>
                    <a:pt x="13" y="10"/>
                    <a:pt x="10" y="15"/>
                    <a:pt x="10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27" name="Freeform 27"/>
            <p:cNvSpPr>
              <a:spLocks noEditPoints="1"/>
            </p:cNvSpPr>
            <p:nvPr/>
          </p:nvSpPr>
          <p:spPr bwMode="auto">
            <a:xfrm>
              <a:off x="-11356975" y="4140200"/>
              <a:ext cx="127000" cy="142875"/>
            </a:xfrm>
            <a:custGeom>
              <a:avLst/>
              <a:gdLst>
                <a:gd name="T0" fmla="*/ 127000 w 40"/>
                <a:gd name="T1" fmla="*/ 69850 h 45"/>
                <a:gd name="T2" fmla="*/ 63500 w 40"/>
                <a:gd name="T3" fmla="*/ 142875 h 45"/>
                <a:gd name="T4" fmla="*/ 0 w 40"/>
                <a:gd name="T5" fmla="*/ 69850 h 45"/>
                <a:gd name="T6" fmla="*/ 63500 w 40"/>
                <a:gd name="T7" fmla="*/ 0 h 45"/>
                <a:gd name="T8" fmla="*/ 127000 w 40"/>
                <a:gd name="T9" fmla="*/ 69850 h 45"/>
                <a:gd name="T10" fmla="*/ 34925 w 40"/>
                <a:gd name="T11" fmla="*/ 69850 h 45"/>
                <a:gd name="T12" fmla="*/ 63500 w 40"/>
                <a:gd name="T13" fmla="*/ 111125 h 45"/>
                <a:gd name="T14" fmla="*/ 92075 w 40"/>
                <a:gd name="T15" fmla="*/ 69850 h 45"/>
                <a:gd name="T16" fmla="*/ 63500 w 40"/>
                <a:gd name="T17" fmla="*/ 31750 h 45"/>
                <a:gd name="T18" fmla="*/ 34925 w 40"/>
                <a:gd name="T19" fmla="*/ 6985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45">
                  <a:moveTo>
                    <a:pt x="40" y="22"/>
                  </a:moveTo>
                  <a:cubicBezTo>
                    <a:pt x="40" y="35"/>
                    <a:pt x="33" y="45"/>
                    <a:pt x="20" y="45"/>
                  </a:cubicBezTo>
                  <a:cubicBezTo>
                    <a:pt x="8" y="45"/>
                    <a:pt x="0" y="35"/>
                    <a:pt x="0" y="22"/>
                  </a:cubicBezTo>
                  <a:cubicBezTo>
                    <a:pt x="0" y="10"/>
                    <a:pt x="8" y="0"/>
                    <a:pt x="20" y="0"/>
                  </a:cubicBezTo>
                  <a:cubicBezTo>
                    <a:pt x="33" y="0"/>
                    <a:pt x="40" y="10"/>
                    <a:pt x="40" y="22"/>
                  </a:cubicBezTo>
                  <a:close/>
                  <a:moveTo>
                    <a:pt x="11" y="22"/>
                  </a:moveTo>
                  <a:cubicBezTo>
                    <a:pt x="11" y="29"/>
                    <a:pt x="14" y="35"/>
                    <a:pt x="20" y="35"/>
                  </a:cubicBezTo>
                  <a:cubicBezTo>
                    <a:pt x="27" y="35"/>
                    <a:pt x="29" y="29"/>
                    <a:pt x="29" y="22"/>
                  </a:cubicBezTo>
                  <a:cubicBezTo>
                    <a:pt x="29" y="15"/>
                    <a:pt x="27" y="10"/>
                    <a:pt x="20" y="10"/>
                  </a:cubicBezTo>
                  <a:cubicBezTo>
                    <a:pt x="14" y="10"/>
                    <a:pt x="11" y="15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28" name="Freeform 28"/>
            <p:cNvSpPr>
              <a:spLocks/>
            </p:cNvSpPr>
            <p:nvPr/>
          </p:nvSpPr>
          <p:spPr bwMode="auto">
            <a:xfrm>
              <a:off x="-11153775" y="4140200"/>
              <a:ext cx="92075" cy="139700"/>
            </a:xfrm>
            <a:custGeom>
              <a:avLst/>
              <a:gdLst>
                <a:gd name="T0" fmla="*/ 92075 w 58"/>
                <a:gd name="T1" fmla="*/ 123825 h 88"/>
                <a:gd name="T2" fmla="*/ 92075 w 58"/>
                <a:gd name="T3" fmla="*/ 139700 h 88"/>
                <a:gd name="T4" fmla="*/ 0 w 58"/>
                <a:gd name="T5" fmla="*/ 139700 h 88"/>
                <a:gd name="T6" fmla="*/ 0 w 58"/>
                <a:gd name="T7" fmla="*/ 0 h 88"/>
                <a:gd name="T8" fmla="*/ 92075 w 58"/>
                <a:gd name="T9" fmla="*/ 0 h 88"/>
                <a:gd name="T10" fmla="*/ 92075 w 58"/>
                <a:gd name="T11" fmla="*/ 15875 h 88"/>
                <a:gd name="T12" fmla="*/ 15875 w 58"/>
                <a:gd name="T13" fmla="*/ 15875 h 88"/>
                <a:gd name="T14" fmla="*/ 15875 w 58"/>
                <a:gd name="T15" fmla="*/ 60325 h 88"/>
                <a:gd name="T16" fmla="*/ 76200 w 58"/>
                <a:gd name="T17" fmla="*/ 60325 h 88"/>
                <a:gd name="T18" fmla="*/ 76200 w 58"/>
                <a:gd name="T19" fmla="*/ 73025 h 88"/>
                <a:gd name="T20" fmla="*/ 15875 w 58"/>
                <a:gd name="T21" fmla="*/ 73025 h 88"/>
                <a:gd name="T22" fmla="*/ 15875 w 58"/>
                <a:gd name="T23" fmla="*/ 123825 h 88"/>
                <a:gd name="T24" fmla="*/ 92075 w 58"/>
                <a:gd name="T25" fmla="*/ 123825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8" h="88">
                  <a:moveTo>
                    <a:pt x="58" y="78"/>
                  </a:moveTo>
                  <a:lnTo>
                    <a:pt x="58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0"/>
                  </a:lnTo>
                  <a:lnTo>
                    <a:pt x="10" y="10"/>
                  </a:lnTo>
                  <a:lnTo>
                    <a:pt x="10" y="38"/>
                  </a:lnTo>
                  <a:lnTo>
                    <a:pt x="48" y="38"/>
                  </a:lnTo>
                  <a:lnTo>
                    <a:pt x="48" y="46"/>
                  </a:lnTo>
                  <a:lnTo>
                    <a:pt x="10" y="46"/>
                  </a:lnTo>
                  <a:lnTo>
                    <a:pt x="10" y="78"/>
                  </a:lnTo>
                  <a:lnTo>
                    <a:pt x="58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29" name="Freeform 29"/>
            <p:cNvSpPr>
              <a:spLocks/>
            </p:cNvSpPr>
            <p:nvPr/>
          </p:nvSpPr>
          <p:spPr bwMode="auto">
            <a:xfrm>
              <a:off x="-11029950" y="4140200"/>
              <a:ext cx="127000" cy="139700"/>
            </a:xfrm>
            <a:custGeom>
              <a:avLst/>
              <a:gdLst>
                <a:gd name="T0" fmla="*/ 127000 w 40"/>
                <a:gd name="T1" fmla="*/ 0 h 44"/>
                <a:gd name="T2" fmla="*/ 127000 w 40"/>
                <a:gd name="T3" fmla="*/ 139700 h 44"/>
                <a:gd name="T4" fmla="*/ 111125 w 40"/>
                <a:gd name="T5" fmla="*/ 139700 h 44"/>
                <a:gd name="T6" fmla="*/ 111125 w 40"/>
                <a:gd name="T7" fmla="*/ 76200 h 44"/>
                <a:gd name="T8" fmla="*/ 111125 w 40"/>
                <a:gd name="T9" fmla="*/ 28575 h 44"/>
                <a:gd name="T10" fmla="*/ 111125 w 40"/>
                <a:gd name="T11" fmla="*/ 28575 h 44"/>
                <a:gd name="T12" fmla="*/ 98425 w 40"/>
                <a:gd name="T13" fmla="*/ 50800 h 44"/>
                <a:gd name="T14" fmla="*/ 66675 w 40"/>
                <a:gd name="T15" fmla="*/ 104775 h 44"/>
                <a:gd name="T16" fmla="*/ 60325 w 40"/>
                <a:gd name="T17" fmla="*/ 104775 h 44"/>
                <a:gd name="T18" fmla="*/ 25400 w 40"/>
                <a:gd name="T19" fmla="*/ 50800 h 44"/>
                <a:gd name="T20" fmla="*/ 15875 w 40"/>
                <a:gd name="T21" fmla="*/ 28575 h 44"/>
                <a:gd name="T22" fmla="*/ 15875 w 40"/>
                <a:gd name="T23" fmla="*/ 28575 h 44"/>
                <a:gd name="T24" fmla="*/ 15875 w 40"/>
                <a:gd name="T25" fmla="*/ 76200 h 44"/>
                <a:gd name="T26" fmla="*/ 15875 w 40"/>
                <a:gd name="T27" fmla="*/ 139700 h 44"/>
                <a:gd name="T28" fmla="*/ 0 w 40"/>
                <a:gd name="T29" fmla="*/ 139700 h 44"/>
                <a:gd name="T30" fmla="*/ 0 w 40"/>
                <a:gd name="T31" fmla="*/ 0 h 44"/>
                <a:gd name="T32" fmla="*/ 15875 w 40"/>
                <a:gd name="T33" fmla="*/ 0 h 44"/>
                <a:gd name="T34" fmla="*/ 47625 w 40"/>
                <a:gd name="T35" fmla="*/ 60325 h 44"/>
                <a:gd name="T36" fmla="*/ 63500 w 40"/>
                <a:gd name="T37" fmla="*/ 85725 h 44"/>
                <a:gd name="T38" fmla="*/ 63500 w 40"/>
                <a:gd name="T39" fmla="*/ 85725 h 44"/>
                <a:gd name="T40" fmla="*/ 76200 w 40"/>
                <a:gd name="T41" fmla="*/ 60325 h 44"/>
                <a:gd name="T42" fmla="*/ 111125 w 40"/>
                <a:gd name="T43" fmla="*/ 0 h 44"/>
                <a:gd name="T44" fmla="*/ 127000 w 40"/>
                <a:gd name="T45" fmla="*/ 0 h 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0" h="44">
                  <a:moveTo>
                    <a:pt x="40" y="0"/>
                  </a:moveTo>
                  <a:cubicBezTo>
                    <a:pt x="40" y="44"/>
                    <a:pt x="40" y="44"/>
                    <a:pt x="40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18"/>
                    <a:pt x="35" y="9"/>
                    <a:pt x="35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3" y="13"/>
                    <a:pt x="31" y="16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3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18"/>
                    <a:pt x="5" y="2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25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1" y="25"/>
                    <a:pt x="24" y="19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30" name="Freeform 30"/>
            <p:cNvSpPr>
              <a:spLocks noEditPoints="1"/>
            </p:cNvSpPr>
            <p:nvPr/>
          </p:nvSpPr>
          <p:spPr bwMode="auto">
            <a:xfrm>
              <a:off x="-10864850" y="4140200"/>
              <a:ext cx="92075" cy="139700"/>
            </a:xfrm>
            <a:custGeom>
              <a:avLst/>
              <a:gdLst>
                <a:gd name="T0" fmla="*/ 41275 w 29"/>
                <a:gd name="T1" fmla="*/ 0 h 44"/>
                <a:gd name="T2" fmla="*/ 92075 w 29"/>
                <a:gd name="T3" fmla="*/ 44450 h 44"/>
                <a:gd name="T4" fmla="*/ 41275 w 29"/>
                <a:gd name="T5" fmla="*/ 88900 h 44"/>
                <a:gd name="T6" fmla="*/ 15875 w 29"/>
                <a:gd name="T7" fmla="*/ 88900 h 44"/>
                <a:gd name="T8" fmla="*/ 15875 w 29"/>
                <a:gd name="T9" fmla="*/ 139700 h 44"/>
                <a:gd name="T10" fmla="*/ 0 w 29"/>
                <a:gd name="T11" fmla="*/ 139700 h 44"/>
                <a:gd name="T12" fmla="*/ 0 w 29"/>
                <a:gd name="T13" fmla="*/ 0 h 44"/>
                <a:gd name="T14" fmla="*/ 41275 w 29"/>
                <a:gd name="T15" fmla="*/ 0 h 44"/>
                <a:gd name="T16" fmla="*/ 41275 w 29"/>
                <a:gd name="T17" fmla="*/ 73025 h 44"/>
                <a:gd name="T18" fmla="*/ 76200 w 29"/>
                <a:gd name="T19" fmla="*/ 44450 h 44"/>
                <a:gd name="T20" fmla="*/ 41275 w 29"/>
                <a:gd name="T21" fmla="*/ 15875 h 44"/>
                <a:gd name="T22" fmla="*/ 15875 w 29"/>
                <a:gd name="T23" fmla="*/ 15875 h 44"/>
                <a:gd name="T24" fmla="*/ 15875 w 29"/>
                <a:gd name="T25" fmla="*/ 73025 h 44"/>
                <a:gd name="T26" fmla="*/ 41275 w 29"/>
                <a:gd name="T27" fmla="*/ 73025 h 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9" h="44">
                  <a:moveTo>
                    <a:pt x="13" y="0"/>
                  </a:moveTo>
                  <a:cubicBezTo>
                    <a:pt x="23" y="0"/>
                    <a:pt x="29" y="6"/>
                    <a:pt x="29" y="14"/>
                  </a:cubicBezTo>
                  <a:cubicBezTo>
                    <a:pt x="29" y="23"/>
                    <a:pt x="23" y="28"/>
                    <a:pt x="13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" y="0"/>
                  </a:lnTo>
                  <a:close/>
                  <a:moveTo>
                    <a:pt x="13" y="23"/>
                  </a:moveTo>
                  <a:cubicBezTo>
                    <a:pt x="20" y="23"/>
                    <a:pt x="24" y="20"/>
                    <a:pt x="24" y="14"/>
                  </a:cubicBezTo>
                  <a:cubicBezTo>
                    <a:pt x="24" y="8"/>
                    <a:pt x="20" y="5"/>
                    <a:pt x="13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13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31" name="Freeform 31"/>
            <p:cNvSpPr>
              <a:spLocks/>
            </p:cNvSpPr>
            <p:nvPr/>
          </p:nvSpPr>
          <p:spPr bwMode="auto">
            <a:xfrm>
              <a:off x="-10747375" y="4140200"/>
              <a:ext cx="88900" cy="139700"/>
            </a:xfrm>
            <a:custGeom>
              <a:avLst/>
              <a:gdLst>
                <a:gd name="T0" fmla="*/ 88900 w 56"/>
                <a:gd name="T1" fmla="*/ 123825 h 88"/>
                <a:gd name="T2" fmla="*/ 88900 w 56"/>
                <a:gd name="T3" fmla="*/ 139700 h 88"/>
                <a:gd name="T4" fmla="*/ 0 w 56"/>
                <a:gd name="T5" fmla="*/ 139700 h 88"/>
                <a:gd name="T6" fmla="*/ 0 w 56"/>
                <a:gd name="T7" fmla="*/ 0 h 88"/>
                <a:gd name="T8" fmla="*/ 15875 w 56"/>
                <a:gd name="T9" fmla="*/ 0 h 88"/>
                <a:gd name="T10" fmla="*/ 15875 w 56"/>
                <a:gd name="T11" fmla="*/ 123825 h 88"/>
                <a:gd name="T12" fmla="*/ 88900 w 56"/>
                <a:gd name="T13" fmla="*/ 123825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" h="88">
                  <a:moveTo>
                    <a:pt x="56" y="78"/>
                  </a:moveTo>
                  <a:lnTo>
                    <a:pt x="56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78"/>
                  </a:lnTo>
                  <a:lnTo>
                    <a:pt x="56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32" name="Freeform 32"/>
            <p:cNvSpPr>
              <a:spLocks noEditPoints="1"/>
            </p:cNvSpPr>
            <p:nvPr/>
          </p:nvSpPr>
          <p:spPr bwMode="auto">
            <a:xfrm>
              <a:off x="-10652125" y="4140200"/>
              <a:ext cx="142875" cy="142875"/>
            </a:xfrm>
            <a:custGeom>
              <a:avLst/>
              <a:gdLst>
                <a:gd name="T0" fmla="*/ 73025 w 45"/>
                <a:gd name="T1" fmla="*/ 0 h 45"/>
                <a:gd name="T2" fmla="*/ 142875 w 45"/>
                <a:gd name="T3" fmla="*/ 69850 h 45"/>
                <a:gd name="T4" fmla="*/ 73025 w 45"/>
                <a:gd name="T5" fmla="*/ 142875 h 45"/>
                <a:gd name="T6" fmla="*/ 0 w 45"/>
                <a:gd name="T7" fmla="*/ 69850 h 45"/>
                <a:gd name="T8" fmla="*/ 73025 w 45"/>
                <a:gd name="T9" fmla="*/ 0 h 45"/>
                <a:gd name="T10" fmla="*/ 73025 w 45"/>
                <a:gd name="T11" fmla="*/ 127000 h 45"/>
                <a:gd name="T12" fmla="*/ 127000 w 45"/>
                <a:gd name="T13" fmla="*/ 69850 h 45"/>
                <a:gd name="T14" fmla="*/ 73025 w 45"/>
                <a:gd name="T15" fmla="*/ 15875 h 45"/>
                <a:gd name="T16" fmla="*/ 15875 w 45"/>
                <a:gd name="T17" fmla="*/ 69850 h 45"/>
                <a:gd name="T18" fmla="*/ 73025 w 45"/>
                <a:gd name="T19" fmla="*/ 12700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" h="45">
                  <a:moveTo>
                    <a:pt x="23" y="0"/>
                  </a:moveTo>
                  <a:cubicBezTo>
                    <a:pt x="35" y="0"/>
                    <a:pt x="45" y="9"/>
                    <a:pt x="45" y="22"/>
                  </a:cubicBezTo>
                  <a:cubicBezTo>
                    <a:pt x="45" y="35"/>
                    <a:pt x="35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9"/>
                    <a:pt x="10" y="0"/>
                    <a:pt x="23" y="0"/>
                  </a:cubicBezTo>
                  <a:close/>
                  <a:moveTo>
                    <a:pt x="23" y="40"/>
                  </a:moveTo>
                  <a:cubicBezTo>
                    <a:pt x="32" y="40"/>
                    <a:pt x="40" y="33"/>
                    <a:pt x="40" y="22"/>
                  </a:cubicBezTo>
                  <a:cubicBezTo>
                    <a:pt x="40" y="12"/>
                    <a:pt x="32" y="5"/>
                    <a:pt x="23" y="5"/>
                  </a:cubicBezTo>
                  <a:cubicBezTo>
                    <a:pt x="13" y="5"/>
                    <a:pt x="5" y="12"/>
                    <a:pt x="5" y="22"/>
                  </a:cubicBezTo>
                  <a:cubicBezTo>
                    <a:pt x="5" y="33"/>
                    <a:pt x="13" y="40"/>
                    <a:pt x="2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33" name="Freeform 33"/>
            <p:cNvSpPr>
              <a:spLocks/>
            </p:cNvSpPr>
            <p:nvPr/>
          </p:nvSpPr>
          <p:spPr bwMode="auto">
            <a:xfrm>
              <a:off x="-10509250" y="4140200"/>
              <a:ext cx="123825" cy="139700"/>
            </a:xfrm>
            <a:custGeom>
              <a:avLst/>
              <a:gdLst>
                <a:gd name="T0" fmla="*/ 123825 w 39"/>
                <a:gd name="T1" fmla="*/ 0 h 44"/>
                <a:gd name="T2" fmla="*/ 69850 w 39"/>
                <a:gd name="T3" fmla="*/ 73025 h 44"/>
                <a:gd name="T4" fmla="*/ 69850 w 39"/>
                <a:gd name="T5" fmla="*/ 139700 h 44"/>
                <a:gd name="T6" fmla="*/ 53975 w 39"/>
                <a:gd name="T7" fmla="*/ 139700 h 44"/>
                <a:gd name="T8" fmla="*/ 53975 w 39"/>
                <a:gd name="T9" fmla="*/ 73025 h 44"/>
                <a:gd name="T10" fmla="*/ 0 w 39"/>
                <a:gd name="T11" fmla="*/ 0 h 44"/>
                <a:gd name="T12" fmla="*/ 19050 w 39"/>
                <a:gd name="T13" fmla="*/ 0 h 44"/>
                <a:gd name="T14" fmla="*/ 53975 w 39"/>
                <a:gd name="T15" fmla="*/ 47625 h 44"/>
                <a:gd name="T16" fmla="*/ 60325 w 39"/>
                <a:gd name="T17" fmla="*/ 57150 h 44"/>
                <a:gd name="T18" fmla="*/ 60325 w 39"/>
                <a:gd name="T19" fmla="*/ 57150 h 44"/>
                <a:gd name="T20" fmla="*/ 69850 w 39"/>
                <a:gd name="T21" fmla="*/ 47625 h 44"/>
                <a:gd name="T22" fmla="*/ 104775 w 39"/>
                <a:gd name="T23" fmla="*/ 0 h 44"/>
                <a:gd name="T24" fmla="*/ 123825 w 39"/>
                <a:gd name="T25" fmla="*/ 0 h 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9" h="44">
                  <a:moveTo>
                    <a:pt x="39" y="0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6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8"/>
                    <a:pt x="21" y="16"/>
                    <a:pt x="22" y="15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34" name="Freeform 34"/>
            <p:cNvSpPr>
              <a:spLocks/>
            </p:cNvSpPr>
            <p:nvPr/>
          </p:nvSpPr>
          <p:spPr bwMode="auto">
            <a:xfrm>
              <a:off x="-10366375" y="4140200"/>
              <a:ext cx="92075" cy="139700"/>
            </a:xfrm>
            <a:custGeom>
              <a:avLst/>
              <a:gdLst>
                <a:gd name="T0" fmla="*/ 92075 w 58"/>
                <a:gd name="T1" fmla="*/ 123825 h 88"/>
                <a:gd name="T2" fmla="*/ 92075 w 58"/>
                <a:gd name="T3" fmla="*/ 139700 h 88"/>
                <a:gd name="T4" fmla="*/ 0 w 58"/>
                <a:gd name="T5" fmla="*/ 139700 h 88"/>
                <a:gd name="T6" fmla="*/ 0 w 58"/>
                <a:gd name="T7" fmla="*/ 0 h 88"/>
                <a:gd name="T8" fmla="*/ 92075 w 58"/>
                <a:gd name="T9" fmla="*/ 0 h 88"/>
                <a:gd name="T10" fmla="*/ 92075 w 58"/>
                <a:gd name="T11" fmla="*/ 15875 h 88"/>
                <a:gd name="T12" fmla="*/ 15875 w 58"/>
                <a:gd name="T13" fmla="*/ 15875 h 88"/>
                <a:gd name="T14" fmla="*/ 15875 w 58"/>
                <a:gd name="T15" fmla="*/ 60325 h 88"/>
                <a:gd name="T16" fmla="*/ 76200 w 58"/>
                <a:gd name="T17" fmla="*/ 60325 h 88"/>
                <a:gd name="T18" fmla="*/ 76200 w 58"/>
                <a:gd name="T19" fmla="*/ 73025 h 88"/>
                <a:gd name="T20" fmla="*/ 15875 w 58"/>
                <a:gd name="T21" fmla="*/ 73025 h 88"/>
                <a:gd name="T22" fmla="*/ 15875 w 58"/>
                <a:gd name="T23" fmla="*/ 123825 h 88"/>
                <a:gd name="T24" fmla="*/ 92075 w 58"/>
                <a:gd name="T25" fmla="*/ 123825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8" h="88">
                  <a:moveTo>
                    <a:pt x="58" y="78"/>
                  </a:moveTo>
                  <a:lnTo>
                    <a:pt x="58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0"/>
                  </a:lnTo>
                  <a:lnTo>
                    <a:pt x="10" y="10"/>
                  </a:lnTo>
                  <a:lnTo>
                    <a:pt x="10" y="38"/>
                  </a:lnTo>
                  <a:lnTo>
                    <a:pt x="48" y="38"/>
                  </a:lnTo>
                  <a:lnTo>
                    <a:pt x="48" y="46"/>
                  </a:lnTo>
                  <a:lnTo>
                    <a:pt x="10" y="46"/>
                  </a:lnTo>
                  <a:lnTo>
                    <a:pt x="10" y="78"/>
                  </a:lnTo>
                  <a:lnTo>
                    <a:pt x="58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35" name="Freeform 35"/>
            <p:cNvSpPr>
              <a:spLocks/>
            </p:cNvSpPr>
            <p:nvPr/>
          </p:nvSpPr>
          <p:spPr bwMode="auto">
            <a:xfrm>
              <a:off x="-10242550" y="4140200"/>
              <a:ext cx="95250" cy="139700"/>
            </a:xfrm>
            <a:custGeom>
              <a:avLst/>
              <a:gdLst>
                <a:gd name="T0" fmla="*/ 95250 w 60"/>
                <a:gd name="T1" fmla="*/ 123825 h 88"/>
                <a:gd name="T2" fmla="*/ 95250 w 60"/>
                <a:gd name="T3" fmla="*/ 139700 h 88"/>
                <a:gd name="T4" fmla="*/ 0 w 60"/>
                <a:gd name="T5" fmla="*/ 139700 h 88"/>
                <a:gd name="T6" fmla="*/ 0 w 60"/>
                <a:gd name="T7" fmla="*/ 0 h 88"/>
                <a:gd name="T8" fmla="*/ 92075 w 60"/>
                <a:gd name="T9" fmla="*/ 0 h 88"/>
                <a:gd name="T10" fmla="*/ 92075 w 60"/>
                <a:gd name="T11" fmla="*/ 15875 h 88"/>
                <a:gd name="T12" fmla="*/ 15875 w 60"/>
                <a:gd name="T13" fmla="*/ 15875 h 88"/>
                <a:gd name="T14" fmla="*/ 15875 w 60"/>
                <a:gd name="T15" fmla="*/ 60325 h 88"/>
                <a:gd name="T16" fmla="*/ 76200 w 60"/>
                <a:gd name="T17" fmla="*/ 60325 h 88"/>
                <a:gd name="T18" fmla="*/ 76200 w 60"/>
                <a:gd name="T19" fmla="*/ 73025 h 88"/>
                <a:gd name="T20" fmla="*/ 15875 w 60"/>
                <a:gd name="T21" fmla="*/ 73025 h 88"/>
                <a:gd name="T22" fmla="*/ 15875 w 60"/>
                <a:gd name="T23" fmla="*/ 123825 h 88"/>
                <a:gd name="T24" fmla="*/ 95250 w 60"/>
                <a:gd name="T25" fmla="*/ 123825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0" h="88">
                  <a:moveTo>
                    <a:pt x="60" y="78"/>
                  </a:moveTo>
                  <a:lnTo>
                    <a:pt x="60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0"/>
                  </a:lnTo>
                  <a:lnTo>
                    <a:pt x="10" y="10"/>
                  </a:lnTo>
                  <a:lnTo>
                    <a:pt x="10" y="38"/>
                  </a:lnTo>
                  <a:lnTo>
                    <a:pt x="48" y="38"/>
                  </a:lnTo>
                  <a:lnTo>
                    <a:pt x="48" y="46"/>
                  </a:lnTo>
                  <a:lnTo>
                    <a:pt x="10" y="46"/>
                  </a:lnTo>
                  <a:lnTo>
                    <a:pt x="10" y="78"/>
                  </a:lnTo>
                  <a:lnTo>
                    <a:pt x="6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36" name="Freeform 36"/>
            <p:cNvSpPr>
              <a:spLocks/>
            </p:cNvSpPr>
            <p:nvPr/>
          </p:nvSpPr>
          <p:spPr bwMode="auto">
            <a:xfrm>
              <a:off x="-10134600" y="4140200"/>
              <a:ext cx="104775" cy="142875"/>
            </a:xfrm>
            <a:custGeom>
              <a:avLst/>
              <a:gdLst>
                <a:gd name="T0" fmla="*/ 85725 w 33"/>
                <a:gd name="T1" fmla="*/ 41275 h 45"/>
                <a:gd name="T2" fmla="*/ 50800 w 33"/>
                <a:gd name="T3" fmla="*/ 12700 h 45"/>
                <a:gd name="T4" fmla="*/ 19050 w 33"/>
                <a:gd name="T5" fmla="*/ 34925 h 45"/>
                <a:gd name="T6" fmla="*/ 57150 w 33"/>
                <a:gd name="T7" fmla="*/ 60325 h 45"/>
                <a:gd name="T8" fmla="*/ 104775 w 33"/>
                <a:gd name="T9" fmla="*/ 101600 h 45"/>
                <a:gd name="T10" fmla="*/ 53975 w 33"/>
                <a:gd name="T11" fmla="*/ 142875 h 45"/>
                <a:gd name="T12" fmla="*/ 0 w 33"/>
                <a:gd name="T13" fmla="*/ 101600 h 45"/>
                <a:gd name="T14" fmla="*/ 15875 w 33"/>
                <a:gd name="T15" fmla="*/ 98425 h 45"/>
                <a:gd name="T16" fmla="*/ 53975 w 33"/>
                <a:gd name="T17" fmla="*/ 127000 h 45"/>
                <a:gd name="T18" fmla="*/ 85725 w 33"/>
                <a:gd name="T19" fmla="*/ 101600 h 45"/>
                <a:gd name="T20" fmla="*/ 41275 w 33"/>
                <a:gd name="T21" fmla="*/ 73025 h 45"/>
                <a:gd name="T22" fmla="*/ 3175 w 33"/>
                <a:gd name="T23" fmla="*/ 34925 h 45"/>
                <a:gd name="T24" fmla="*/ 50800 w 33"/>
                <a:gd name="T25" fmla="*/ 0 h 45"/>
                <a:gd name="T26" fmla="*/ 101600 w 33"/>
                <a:gd name="T27" fmla="*/ 34925 h 45"/>
                <a:gd name="T28" fmla="*/ 85725 w 33"/>
                <a:gd name="T29" fmla="*/ 41275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3" h="45">
                  <a:moveTo>
                    <a:pt x="27" y="13"/>
                  </a:moveTo>
                  <a:cubicBezTo>
                    <a:pt x="26" y="7"/>
                    <a:pt x="21" y="4"/>
                    <a:pt x="16" y="4"/>
                  </a:cubicBezTo>
                  <a:cubicBezTo>
                    <a:pt x="10" y="4"/>
                    <a:pt x="6" y="7"/>
                    <a:pt x="6" y="11"/>
                  </a:cubicBezTo>
                  <a:cubicBezTo>
                    <a:pt x="6" y="16"/>
                    <a:pt x="12" y="17"/>
                    <a:pt x="18" y="19"/>
                  </a:cubicBezTo>
                  <a:cubicBezTo>
                    <a:pt x="24" y="21"/>
                    <a:pt x="33" y="24"/>
                    <a:pt x="33" y="32"/>
                  </a:cubicBezTo>
                  <a:cubicBezTo>
                    <a:pt x="33" y="40"/>
                    <a:pt x="26" y="45"/>
                    <a:pt x="17" y="45"/>
                  </a:cubicBezTo>
                  <a:cubicBezTo>
                    <a:pt x="7" y="45"/>
                    <a:pt x="1" y="39"/>
                    <a:pt x="0" y="3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6"/>
                    <a:pt x="10" y="40"/>
                    <a:pt x="17" y="40"/>
                  </a:cubicBezTo>
                  <a:cubicBezTo>
                    <a:pt x="23" y="40"/>
                    <a:pt x="27" y="37"/>
                    <a:pt x="27" y="32"/>
                  </a:cubicBezTo>
                  <a:cubicBezTo>
                    <a:pt x="27" y="26"/>
                    <a:pt x="20" y="25"/>
                    <a:pt x="13" y="23"/>
                  </a:cubicBezTo>
                  <a:cubicBezTo>
                    <a:pt x="8" y="21"/>
                    <a:pt x="1" y="19"/>
                    <a:pt x="1" y="11"/>
                  </a:cubicBezTo>
                  <a:cubicBezTo>
                    <a:pt x="1" y="5"/>
                    <a:pt x="8" y="0"/>
                    <a:pt x="16" y="0"/>
                  </a:cubicBezTo>
                  <a:cubicBezTo>
                    <a:pt x="24" y="0"/>
                    <a:pt x="30" y="4"/>
                    <a:pt x="32" y="11"/>
                  </a:cubicBezTo>
                  <a:lnTo>
                    <a:pt x="2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37" name="Rectangle 37"/>
            <p:cNvSpPr>
              <a:spLocks noChangeArrowheads="1"/>
            </p:cNvSpPr>
            <p:nvPr/>
          </p:nvSpPr>
          <p:spPr bwMode="auto">
            <a:xfrm>
              <a:off x="-9956800" y="4127500"/>
              <a:ext cx="12700" cy="168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38" name="Freeform 38"/>
            <p:cNvSpPr>
              <a:spLocks/>
            </p:cNvSpPr>
            <p:nvPr/>
          </p:nvSpPr>
          <p:spPr bwMode="auto">
            <a:xfrm>
              <a:off x="-9867900" y="4140200"/>
              <a:ext cx="107950" cy="142875"/>
            </a:xfrm>
            <a:custGeom>
              <a:avLst/>
              <a:gdLst>
                <a:gd name="T0" fmla="*/ 3175 w 34"/>
                <a:gd name="T1" fmla="*/ 38100 h 45"/>
                <a:gd name="T2" fmla="*/ 53975 w 34"/>
                <a:gd name="T3" fmla="*/ 0 h 45"/>
                <a:gd name="T4" fmla="*/ 104775 w 34"/>
                <a:gd name="T5" fmla="*/ 38100 h 45"/>
                <a:gd name="T6" fmla="*/ 79375 w 34"/>
                <a:gd name="T7" fmla="*/ 66675 h 45"/>
                <a:gd name="T8" fmla="*/ 79375 w 34"/>
                <a:gd name="T9" fmla="*/ 69850 h 45"/>
                <a:gd name="T10" fmla="*/ 107950 w 34"/>
                <a:gd name="T11" fmla="*/ 98425 h 45"/>
                <a:gd name="T12" fmla="*/ 53975 w 34"/>
                <a:gd name="T13" fmla="*/ 142875 h 45"/>
                <a:gd name="T14" fmla="*/ 0 w 34"/>
                <a:gd name="T15" fmla="*/ 104775 h 45"/>
                <a:gd name="T16" fmla="*/ 28575 w 34"/>
                <a:gd name="T17" fmla="*/ 95250 h 45"/>
                <a:gd name="T18" fmla="*/ 53975 w 34"/>
                <a:gd name="T19" fmla="*/ 114300 h 45"/>
                <a:gd name="T20" fmla="*/ 73025 w 34"/>
                <a:gd name="T21" fmla="*/ 95250 h 45"/>
                <a:gd name="T22" fmla="*/ 53975 w 34"/>
                <a:gd name="T23" fmla="*/ 82550 h 45"/>
                <a:gd name="T24" fmla="*/ 41275 w 34"/>
                <a:gd name="T25" fmla="*/ 82550 h 45"/>
                <a:gd name="T26" fmla="*/ 41275 w 34"/>
                <a:gd name="T27" fmla="*/ 57150 h 45"/>
                <a:gd name="T28" fmla="*/ 53975 w 34"/>
                <a:gd name="T29" fmla="*/ 57150 h 45"/>
                <a:gd name="T30" fmla="*/ 69850 w 34"/>
                <a:gd name="T31" fmla="*/ 41275 h 45"/>
                <a:gd name="T32" fmla="*/ 53975 w 34"/>
                <a:gd name="T33" fmla="*/ 28575 h 45"/>
                <a:gd name="T34" fmla="*/ 31750 w 34"/>
                <a:gd name="T35" fmla="*/ 44450 h 45"/>
                <a:gd name="T36" fmla="*/ 3175 w 34"/>
                <a:gd name="T37" fmla="*/ 38100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45">
                  <a:moveTo>
                    <a:pt x="1" y="12"/>
                  </a:moveTo>
                  <a:cubicBezTo>
                    <a:pt x="3" y="4"/>
                    <a:pt x="9" y="0"/>
                    <a:pt x="17" y="0"/>
                  </a:cubicBezTo>
                  <a:cubicBezTo>
                    <a:pt x="27" y="0"/>
                    <a:pt x="33" y="5"/>
                    <a:pt x="33" y="12"/>
                  </a:cubicBezTo>
                  <a:cubicBezTo>
                    <a:pt x="33" y="18"/>
                    <a:pt x="28" y="21"/>
                    <a:pt x="25" y="21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9" y="22"/>
                    <a:pt x="34" y="25"/>
                    <a:pt x="34" y="31"/>
                  </a:cubicBezTo>
                  <a:cubicBezTo>
                    <a:pt x="34" y="39"/>
                    <a:pt x="27" y="45"/>
                    <a:pt x="17" y="45"/>
                  </a:cubicBezTo>
                  <a:cubicBezTo>
                    <a:pt x="9" y="45"/>
                    <a:pt x="2" y="40"/>
                    <a:pt x="0" y="33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3"/>
                    <a:pt x="13" y="36"/>
                    <a:pt x="17" y="36"/>
                  </a:cubicBezTo>
                  <a:cubicBezTo>
                    <a:pt x="20" y="36"/>
                    <a:pt x="23" y="34"/>
                    <a:pt x="23" y="30"/>
                  </a:cubicBezTo>
                  <a:cubicBezTo>
                    <a:pt x="23" y="28"/>
                    <a:pt x="20" y="26"/>
                    <a:pt x="17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0" y="18"/>
                    <a:pt x="22" y="16"/>
                    <a:pt x="22" y="13"/>
                  </a:cubicBezTo>
                  <a:cubicBezTo>
                    <a:pt x="22" y="11"/>
                    <a:pt x="20" y="9"/>
                    <a:pt x="17" y="9"/>
                  </a:cubicBezTo>
                  <a:cubicBezTo>
                    <a:pt x="13" y="9"/>
                    <a:pt x="11" y="10"/>
                    <a:pt x="10" y="14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39" name="Freeform 39"/>
            <p:cNvSpPr>
              <a:spLocks/>
            </p:cNvSpPr>
            <p:nvPr/>
          </p:nvSpPr>
          <p:spPr bwMode="auto">
            <a:xfrm>
              <a:off x="-9753600" y="4140200"/>
              <a:ext cx="69850" cy="139700"/>
            </a:xfrm>
            <a:custGeom>
              <a:avLst/>
              <a:gdLst>
                <a:gd name="T0" fmla="*/ 69850 w 22"/>
                <a:gd name="T1" fmla="*/ 0 h 44"/>
                <a:gd name="T2" fmla="*/ 69850 w 22"/>
                <a:gd name="T3" fmla="*/ 139700 h 44"/>
                <a:gd name="T4" fmla="*/ 34925 w 22"/>
                <a:gd name="T5" fmla="*/ 139700 h 44"/>
                <a:gd name="T6" fmla="*/ 34925 w 22"/>
                <a:gd name="T7" fmla="*/ 73025 h 44"/>
                <a:gd name="T8" fmla="*/ 38100 w 22"/>
                <a:gd name="T9" fmla="*/ 50800 h 44"/>
                <a:gd name="T10" fmla="*/ 34925 w 22"/>
                <a:gd name="T11" fmla="*/ 50800 h 44"/>
                <a:gd name="T12" fmla="*/ 25400 w 22"/>
                <a:gd name="T13" fmla="*/ 63500 h 44"/>
                <a:gd name="T14" fmla="*/ 19050 w 22"/>
                <a:gd name="T15" fmla="*/ 69850 h 44"/>
                <a:gd name="T16" fmla="*/ 0 w 22"/>
                <a:gd name="T17" fmla="*/ 47625 h 44"/>
                <a:gd name="T18" fmla="*/ 47625 w 22"/>
                <a:gd name="T19" fmla="*/ 0 h 44"/>
                <a:gd name="T20" fmla="*/ 69850 w 22"/>
                <a:gd name="T21" fmla="*/ 0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" h="44">
                  <a:moveTo>
                    <a:pt x="22" y="0"/>
                  </a:moveTo>
                  <a:cubicBezTo>
                    <a:pt x="22" y="44"/>
                    <a:pt x="22" y="44"/>
                    <a:pt x="2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0"/>
                    <a:pt x="12" y="16"/>
                    <a:pt x="12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0" y="18"/>
                    <a:pt x="8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40" name="Freeform 40"/>
            <p:cNvSpPr>
              <a:spLocks/>
            </p:cNvSpPr>
            <p:nvPr/>
          </p:nvSpPr>
          <p:spPr bwMode="auto">
            <a:xfrm>
              <a:off x="-9610725" y="4140200"/>
              <a:ext cx="136525" cy="142875"/>
            </a:xfrm>
            <a:custGeom>
              <a:avLst/>
              <a:gdLst>
                <a:gd name="T0" fmla="*/ 117475 w 43"/>
                <a:gd name="T1" fmla="*/ 38100 h 45"/>
                <a:gd name="T2" fmla="*/ 69850 w 43"/>
                <a:gd name="T3" fmla="*/ 15875 h 45"/>
                <a:gd name="T4" fmla="*/ 15875 w 43"/>
                <a:gd name="T5" fmla="*/ 69850 h 45"/>
                <a:gd name="T6" fmla="*/ 69850 w 43"/>
                <a:gd name="T7" fmla="*/ 127000 h 45"/>
                <a:gd name="T8" fmla="*/ 120650 w 43"/>
                <a:gd name="T9" fmla="*/ 98425 h 45"/>
                <a:gd name="T10" fmla="*/ 136525 w 43"/>
                <a:gd name="T11" fmla="*/ 101600 h 45"/>
                <a:gd name="T12" fmla="*/ 69850 w 43"/>
                <a:gd name="T13" fmla="*/ 142875 h 45"/>
                <a:gd name="T14" fmla="*/ 0 w 43"/>
                <a:gd name="T15" fmla="*/ 69850 h 45"/>
                <a:gd name="T16" fmla="*/ 69850 w 43"/>
                <a:gd name="T17" fmla="*/ 0 h 45"/>
                <a:gd name="T18" fmla="*/ 133350 w 43"/>
                <a:gd name="T19" fmla="*/ 34925 h 45"/>
                <a:gd name="T20" fmla="*/ 117475 w 43"/>
                <a:gd name="T21" fmla="*/ 3810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45">
                  <a:moveTo>
                    <a:pt x="37" y="12"/>
                  </a:moveTo>
                  <a:cubicBezTo>
                    <a:pt x="34" y="8"/>
                    <a:pt x="29" y="5"/>
                    <a:pt x="22" y="5"/>
                  </a:cubicBezTo>
                  <a:cubicBezTo>
                    <a:pt x="13" y="5"/>
                    <a:pt x="5" y="12"/>
                    <a:pt x="5" y="22"/>
                  </a:cubicBezTo>
                  <a:cubicBezTo>
                    <a:pt x="5" y="33"/>
                    <a:pt x="13" y="40"/>
                    <a:pt x="22" y="40"/>
                  </a:cubicBezTo>
                  <a:cubicBezTo>
                    <a:pt x="29" y="40"/>
                    <a:pt x="35" y="36"/>
                    <a:pt x="38" y="31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9" y="40"/>
                    <a:pt x="32" y="45"/>
                    <a:pt x="22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2" y="11"/>
                  </a:cubicBezTo>
                  <a:lnTo>
                    <a:pt x="3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41" name="Freeform 41"/>
            <p:cNvSpPr>
              <a:spLocks noEditPoints="1"/>
            </p:cNvSpPr>
            <p:nvPr/>
          </p:nvSpPr>
          <p:spPr bwMode="auto">
            <a:xfrm>
              <a:off x="-9461500" y="4140200"/>
              <a:ext cx="146050" cy="142875"/>
            </a:xfrm>
            <a:custGeom>
              <a:avLst/>
              <a:gdLst>
                <a:gd name="T0" fmla="*/ 73025 w 46"/>
                <a:gd name="T1" fmla="*/ 0 h 45"/>
                <a:gd name="T2" fmla="*/ 146050 w 46"/>
                <a:gd name="T3" fmla="*/ 69850 h 45"/>
                <a:gd name="T4" fmla="*/ 73025 w 46"/>
                <a:gd name="T5" fmla="*/ 142875 h 45"/>
                <a:gd name="T6" fmla="*/ 0 w 46"/>
                <a:gd name="T7" fmla="*/ 69850 h 45"/>
                <a:gd name="T8" fmla="*/ 73025 w 46"/>
                <a:gd name="T9" fmla="*/ 0 h 45"/>
                <a:gd name="T10" fmla="*/ 73025 w 46"/>
                <a:gd name="T11" fmla="*/ 127000 h 45"/>
                <a:gd name="T12" fmla="*/ 127000 w 46"/>
                <a:gd name="T13" fmla="*/ 69850 h 45"/>
                <a:gd name="T14" fmla="*/ 73025 w 46"/>
                <a:gd name="T15" fmla="*/ 15875 h 45"/>
                <a:gd name="T16" fmla="*/ 19050 w 46"/>
                <a:gd name="T17" fmla="*/ 69850 h 45"/>
                <a:gd name="T18" fmla="*/ 73025 w 46"/>
                <a:gd name="T19" fmla="*/ 12700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" h="45">
                  <a:moveTo>
                    <a:pt x="23" y="0"/>
                  </a:moveTo>
                  <a:cubicBezTo>
                    <a:pt x="36" y="0"/>
                    <a:pt x="46" y="9"/>
                    <a:pt x="46" y="22"/>
                  </a:cubicBezTo>
                  <a:cubicBezTo>
                    <a:pt x="46" y="35"/>
                    <a:pt x="36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9"/>
                    <a:pt x="11" y="0"/>
                    <a:pt x="23" y="0"/>
                  </a:cubicBezTo>
                  <a:close/>
                  <a:moveTo>
                    <a:pt x="23" y="40"/>
                  </a:moveTo>
                  <a:cubicBezTo>
                    <a:pt x="33" y="40"/>
                    <a:pt x="40" y="33"/>
                    <a:pt x="40" y="22"/>
                  </a:cubicBezTo>
                  <a:cubicBezTo>
                    <a:pt x="40" y="12"/>
                    <a:pt x="33" y="5"/>
                    <a:pt x="23" y="5"/>
                  </a:cubicBezTo>
                  <a:cubicBezTo>
                    <a:pt x="13" y="5"/>
                    <a:pt x="6" y="12"/>
                    <a:pt x="6" y="22"/>
                  </a:cubicBezTo>
                  <a:cubicBezTo>
                    <a:pt x="6" y="33"/>
                    <a:pt x="13" y="40"/>
                    <a:pt x="2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42" name="Freeform 42"/>
            <p:cNvSpPr>
              <a:spLocks/>
            </p:cNvSpPr>
            <p:nvPr/>
          </p:nvSpPr>
          <p:spPr bwMode="auto">
            <a:xfrm>
              <a:off x="-9293225" y="4140200"/>
              <a:ext cx="114300" cy="142875"/>
            </a:xfrm>
            <a:custGeom>
              <a:avLst/>
              <a:gdLst>
                <a:gd name="T0" fmla="*/ 114300 w 36"/>
                <a:gd name="T1" fmla="*/ 0 h 45"/>
                <a:gd name="T2" fmla="*/ 114300 w 36"/>
                <a:gd name="T3" fmla="*/ 82550 h 45"/>
                <a:gd name="T4" fmla="*/ 57150 w 36"/>
                <a:gd name="T5" fmla="*/ 142875 h 45"/>
                <a:gd name="T6" fmla="*/ 0 w 36"/>
                <a:gd name="T7" fmla="*/ 82550 h 45"/>
                <a:gd name="T8" fmla="*/ 0 w 36"/>
                <a:gd name="T9" fmla="*/ 0 h 45"/>
                <a:gd name="T10" fmla="*/ 15875 w 36"/>
                <a:gd name="T11" fmla="*/ 0 h 45"/>
                <a:gd name="T12" fmla="*/ 15875 w 36"/>
                <a:gd name="T13" fmla="*/ 82550 h 45"/>
                <a:gd name="T14" fmla="*/ 57150 w 36"/>
                <a:gd name="T15" fmla="*/ 127000 h 45"/>
                <a:gd name="T16" fmla="*/ 98425 w 36"/>
                <a:gd name="T17" fmla="*/ 82550 h 45"/>
                <a:gd name="T18" fmla="*/ 98425 w 36"/>
                <a:gd name="T19" fmla="*/ 0 h 45"/>
                <a:gd name="T20" fmla="*/ 114300 w 36"/>
                <a:gd name="T21" fmla="*/ 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6" h="45">
                  <a:moveTo>
                    <a:pt x="36" y="0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36" y="38"/>
                    <a:pt x="29" y="45"/>
                    <a:pt x="18" y="45"/>
                  </a:cubicBezTo>
                  <a:cubicBezTo>
                    <a:pt x="6" y="45"/>
                    <a:pt x="0" y="38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35"/>
                    <a:pt x="9" y="40"/>
                    <a:pt x="18" y="40"/>
                  </a:cubicBezTo>
                  <a:cubicBezTo>
                    <a:pt x="26" y="40"/>
                    <a:pt x="31" y="35"/>
                    <a:pt x="31" y="26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43" name="Freeform 43"/>
            <p:cNvSpPr>
              <a:spLocks/>
            </p:cNvSpPr>
            <p:nvPr/>
          </p:nvSpPr>
          <p:spPr bwMode="auto">
            <a:xfrm>
              <a:off x="-9150350" y="4140200"/>
              <a:ext cx="114300" cy="139700"/>
            </a:xfrm>
            <a:custGeom>
              <a:avLst/>
              <a:gdLst>
                <a:gd name="T0" fmla="*/ 114300 w 36"/>
                <a:gd name="T1" fmla="*/ 0 h 44"/>
                <a:gd name="T2" fmla="*/ 114300 w 36"/>
                <a:gd name="T3" fmla="*/ 139700 h 44"/>
                <a:gd name="T4" fmla="*/ 98425 w 36"/>
                <a:gd name="T5" fmla="*/ 139700 h 44"/>
                <a:gd name="T6" fmla="*/ 38100 w 36"/>
                <a:gd name="T7" fmla="*/ 57150 h 44"/>
                <a:gd name="T8" fmla="*/ 15875 w 36"/>
                <a:gd name="T9" fmla="*/ 28575 h 44"/>
                <a:gd name="T10" fmla="*/ 15875 w 36"/>
                <a:gd name="T11" fmla="*/ 28575 h 44"/>
                <a:gd name="T12" fmla="*/ 15875 w 36"/>
                <a:gd name="T13" fmla="*/ 66675 h 44"/>
                <a:gd name="T14" fmla="*/ 15875 w 36"/>
                <a:gd name="T15" fmla="*/ 139700 h 44"/>
                <a:gd name="T16" fmla="*/ 0 w 36"/>
                <a:gd name="T17" fmla="*/ 139700 h 44"/>
                <a:gd name="T18" fmla="*/ 0 w 36"/>
                <a:gd name="T19" fmla="*/ 0 h 44"/>
                <a:gd name="T20" fmla="*/ 15875 w 36"/>
                <a:gd name="T21" fmla="*/ 0 h 44"/>
                <a:gd name="T22" fmla="*/ 79375 w 36"/>
                <a:gd name="T23" fmla="*/ 82550 h 44"/>
                <a:gd name="T24" fmla="*/ 98425 w 36"/>
                <a:gd name="T25" fmla="*/ 111125 h 44"/>
                <a:gd name="T26" fmla="*/ 98425 w 36"/>
                <a:gd name="T27" fmla="*/ 111125 h 44"/>
                <a:gd name="T28" fmla="*/ 98425 w 36"/>
                <a:gd name="T29" fmla="*/ 73025 h 44"/>
                <a:gd name="T30" fmla="*/ 98425 w 36"/>
                <a:gd name="T31" fmla="*/ 0 h 44"/>
                <a:gd name="T32" fmla="*/ 114300 w 36"/>
                <a:gd name="T33" fmla="*/ 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6" h="44">
                  <a:moveTo>
                    <a:pt x="36" y="0"/>
                  </a:moveTo>
                  <a:cubicBezTo>
                    <a:pt x="36" y="44"/>
                    <a:pt x="36" y="44"/>
                    <a:pt x="36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8" y="13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14"/>
                    <a:pt x="5" y="21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8" y="31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0"/>
                    <a:pt x="31" y="23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44" name="Freeform 44"/>
            <p:cNvSpPr>
              <a:spLocks/>
            </p:cNvSpPr>
            <p:nvPr/>
          </p:nvSpPr>
          <p:spPr bwMode="auto">
            <a:xfrm>
              <a:off x="-9013825" y="4140200"/>
              <a:ext cx="107950" cy="139700"/>
            </a:xfrm>
            <a:custGeom>
              <a:avLst/>
              <a:gdLst>
                <a:gd name="T0" fmla="*/ 107950 w 68"/>
                <a:gd name="T1" fmla="*/ 0 h 88"/>
                <a:gd name="T2" fmla="*/ 107950 w 68"/>
                <a:gd name="T3" fmla="*/ 15875 h 88"/>
                <a:gd name="T4" fmla="*/ 63500 w 68"/>
                <a:gd name="T5" fmla="*/ 15875 h 88"/>
                <a:gd name="T6" fmla="*/ 63500 w 68"/>
                <a:gd name="T7" fmla="*/ 139700 h 88"/>
                <a:gd name="T8" fmla="*/ 47625 w 68"/>
                <a:gd name="T9" fmla="*/ 139700 h 88"/>
                <a:gd name="T10" fmla="*/ 47625 w 68"/>
                <a:gd name="T11" fmla="*/ 15875 h 88"/>
                <a:gd name="T12" fmla="*/ 0 w 68"/>
                <a:gd name="T13" fmla="*/ 15875 h 88"/>
                <a:gd name="T14" fmla="*/ 0 w 68"/>
                <a:gd name="T15" fmla="*/ 0 h 88"/>
                <a:gd name="T16" fmla="*/ 107950 w 68"/>
                <a:gd name="T17" fmla="*/ 0 h 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" h="88">
                  <a:moveTo>
                    <a:pt x="68" y="0"/>
                  </a:moveTo>
                  <a:lnTo>
                    <a:pt x="68" y="10"/>
                  </a:lnTo>
                  <a:lnTo>
                    <a:pt x="40" y="10"/>
                  </a:lnTo>
                  <a:lnTo>
                    <a:pt x="40" y="88"/>
                  </a:lnTo>
                  <a:lnTo>
                    <a:pt x="30" y="88"/>
                  </a:lnTo>
                  <a:lnTo>
                    <a:pt x="3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45" name="Freeform 45"/>
            <p:cNvSpPr>
              <a:spLocks noEditPoints="1"/>
            </p:cNvSpPr>
            <p:nvPr/>
          </p:nvSpPr>
          <p:spPr bwMode="auto">
            <a:xfrm>
              <a:off x="-8880475" y="4140200"/>
              <a:ext cx="98425" cy="139700"/>
            </a:xfrm>
            <a:custGeom>
              <a:avLst/>
              <a:gdLst>
                <a:gd name="T0" fmla="*/ 79375 w 31"/>
                <a:gd name="T1" fmla="*/ 139700 h 44"/>
                <a:gd name="T2" fmla="*/ 47625 w 31"/>
                <a:gd name="T3" fmla="*/ 88900 h 44"/>
                <a:gd name="T4" fmla="*/ 41275 w 31"/>
                <a:gd name="T5" fmla="*/ 88900 h 44"/>
                <a:gd name="T6" fmla="*/ 15875 w 31"/>
                <a:gd name="T7" fmla="*/ 88900 h 44"/>
                <a:gd name="T8" fmla="*/ 15875 w 31"/>
                <a:gd name="T9" fmla="*/ 139700 h 44"/>
                <a:gd name="T10" fmla="*/ 0 w 31"/>
                <a:gd name="T11" fmla="*/ 139700 h 44"/>
                <a:gd name="T12" fmla="*/ 0 w 31"/>
                <a:gd name="T13" fmla="*/ 0 h 44"/>
                <a:gd name="T14" fmla="*/ 41275 w 31"/>
                <a:gd name="T15" fmla="*/ 0 h 44"/>
                <a:gd name="T16" fmla="*/ 92075 w 31"/>
                <a:gd name="T17" fmla="*/ 44450 h 44"/>
                <a:gd name="T18" fmla="*/ 63500 w 31"/>
                <a:gd name="T19" fmla="*/ 85725 h 44"/>
                <a:gd name="T20" fmla="*/ 98425 w 31"/>
                <a:gd name="T21" fmla="*/ 139700 h 44"/>
                <a:gd name="T22" fmla="*/ 79375 w 31"/>
                <a:gd name="T23" fmla="*/ 139700 h 44"/>
                <a:gd name="T24" fmla="*/ 41275 w 31"/>
                <a:gd name="T25" fmla="*/ 73025 h 44"/>
                <a:gd name="T26" fmla="*/ 76200 w 31"/>
                <a:gd name="T27" fmla="*/ 44450 h 44"/>
                <a:gd name="T28" fmla="*/ 41275 w 31"/>
                <a:gd name="T29" fmla="*/ 15875 h 44"/>
                <a:gd name="T30" fmla="*/ 15875 w 31"/>
                <a:gd name="T31" fmla="*/ 15875 h 44"/>
                <a:gd name="T32" fmla="*/ 15875 w 31"/>
                <a:gd name="T33" fmla="*/ 73025 h 44"/>
                <a:gd name="T34" fmla="*/ 41275 w 31"/>
                <a:gd name="T35" fmla="*/ 73025 h 4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1" h="44">
                  <a:moveTo>
                    <a:pt x="25" y="44"/>
                  </a:moveTo>
                  <a:cubicBezTo>
                    <a:pt x="15" y="28"/>
                    <a:pt x="15" y="28"/>
                    <a:pt x="15" y="28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3" y="0"/>
                    <a:pt x="29" y="6"/>
                    <a:pt x="29" y="14"/>
                  </a:cubicBezTo>
                  <a:cubicBezTo>
                    <a:pt x="29" y="20"/>
                    <a:pt x="26" y="25"/>
                    <a:pt x="20" y="27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25" y="44"/>
                  </a:lnTo>
                  <a:close/>
                  <a:moveTo>
                    <a:pt x="13" y="23"/>
                  </a:moveTo>
                  <a:cubicBezTo>
                    <a:pt x="20" y="23"/>
                    <a:pt x="24" y="19"/>
                    <a:pt x="24" y="14"/>
                  </a:cubicBezTo>
                  <a:cubicBezTo>
                    <a:pt x="24" y="9"/>
                    <a:pt x="20" y="5"/>
                    <a:pt x="13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13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46" name="Rectangle 46"/>
            <p:cNvSpPr>
              <a:spLocks noChangeArrowheads="1"/>
            </p:cNvSpPr>
            <p:nvPr/>
          </p:nvSpPr>
          <p:spPr bwMode="auto">
            <a:xfrm>
              <a:off x="-8756650" y="4140200"/>
              <a:ext cx="15875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47" name="Freeform 47"/>
            <p:cNvSpPr>
              <a:spLocks/>
            </p:cNvSpPr>
            <p:nvPr/>
          </p:nvSpPr>
          <p:spPr bwMode="auto">
            <a:xfrm>
              <a:off x="-8702675" y="4140200"/>
              <a:ext cx="92075" cy="139700"/>
            </a:xfrm>
            <a:custGeom>
              <a:avLst/>
              <a:gdLst>
                <a:gd name="T0" fmla="*/ 92075 w 58"/>
                <a:gd name="T1" fmla="*/ 123825 h 88"/>
                <a:gd name="T2" fmla="*/ 92075 w 58"/>
                <a:gd name="T3" fmla="*/ 139700 h 88"/>
                <a:gd name="T4" fmla="*/ 0 w 58"/>
                <a:gd name="T5" fmla="*/ 139700 h 88"/>
                <a:gd name="T6" fmla="*/ 0 w 58"/>
                <a:gd name="T7" fmla="*/ 0 h 88"/>
                <a:gd name="T8" fmla="*/ 92075 w 58"/>
                <a:gd name="T9" fmla="*/ 0 h 88"/>
                <a:gd name="T10" fmla="*/ 92075 w 58"/>
                <a:gd name="T11" fmla="*/ 15875 h 88"/>
                <a:gd name="T12" fmla="*/ 15875 w 58"/>
                <a:gd name="T13" fmla="*/ 15875 h 88"/>
                <a:gd name="T14" fmla="*/ 15875 w 58"/>
                <a:gd name="T15" fmla="*/ 60325 h 88"/>
                <a:gd name="T16" fmla="*/ 76200 w 58"/>
                <a:gd name="T17" fmla="*/ 60325 h 88"/>
                <a:gd name="T18" fmla="*/ 76200 w 58"/>
                <a:gd name="T19" fmla="*/ 73025 h 88"/>
                <a:gd name="T20" fmla="*/ 15875 w 58"/>
                <a:gd name="T21" fmla="*/ 73025 h 88"/>
                <a:gd name="T22" fmla="*/ 15875 w 58"/>
                <a:gd name="T23" fmla="*/ 123825 h 88"/>
                <a:gd name="T24" fmla="*/ 92075 w 58"/>
                <a:gd name="T25" fmla="*/ 123825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8" h="88">
                  <a:moveTo>
                    <a:pt x="58" y="78"/>
                  </a:moveTo>
                  <a:lnTo>
                    <a:pt x="58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0"/>
                  </a:lnTo>
                  <a:lnTo>
                    <a:pt x="10" y="10"/>
                  </a:lnTo>
                  <a:lnTo>
                    <a:pt x="10" y="38"/>
                  </a:lnTo>
                  <a:lnTo>
                    <a:pt x="48" y="38"/>
                  </a:lnTo>
                  <a:lnTo>
                    <a:pt x="48" y="46"/>
                  </a:lnTo>
                  <a:lnTo>
                    <a:pt x="10" y="46"/>
                  </a:lnTo>
                  <a:lnTo>
                    <a:pt x="10" y="78"/>
                  </a:lnTo>
                  <a:lnTo>
                    <a:pt x="58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48" name="Freeform 48"/>
            <p:cNvSpPr>
              <a:spLocks/>
            </p:cNvSpPr>
            <p:nvPr/>
          </p:nvSpPr>
          <p:spPr bwMode="auto">
            <a:xfrm>
              <a:off x="-8594725" y="4140200"/>
              <a:ext cx="101600" cy="142875"/>
            </a:xfrm>
            <a:custGeom>
              <a:avLst/>
              <a:gdLst>
                <a:gd name="T0" fmla="*/ 85725 w 32"/>
                <a:gd name="T1" fmla="*/ 41275 h 45"/>
                <a:gd name="T2" fmla="*/ 50800 w 32"/>
                <a:gd name="T3" fmla="*/ 12700 h 45"/>
                <a:gd name="T4" fmla="*/ 19050 w 32"/>
                <a:gd name="T5" fmla="*/ 34925 h 45"/>
                <a:gd name="T6" fmla="*/ 57150 w 32"/>
                <a:gd name="T7" fmla="*/ 60325 h 45"/>
                <a:gd name="T8" fmla="*/ 101600 w 32"/>
                <a:gd name="T9" fmla="*/ 101600 h 45"/>
                <a:gd name="T10" fmla="*/ 50800 w 32"/>
                <a:gd name="T11" fmla="*/ 142875 h 45"/>
                <a:gd name="T12" fmla="*/ 0 w 32"/>
                <a:gd name="T13" fmla="*/ 101600 h 45"/>
                <a:gd name="T14" fmla="*/ 15875 w 32"/>
                <a:gd name="T15" fmla="*/ 98425 h 45"/>
                <a:gd name="T16" fmla="*/ 50800 w 32"/>
                <a:gd name="T17" fmla="*/ 127000 h 45"/>
                <a:gd name="T18" fmla="*/ 85725 w 32"/>
                <a:gd name="T19" fmla="*/ 101600 h 45"/>
                <a:gd name="T20" fmla="*/ 41275 w 32"/>
                <a:gd name="T21" fmla="*/ 73025 h 45"/>
                <a:gd name="T22" fmla="*/ 3175 w 32"/>
                <a:gd name="T23" fmla="*/ 34925 h 45"/>
                <a:gd name="T24" fmla="*/ 50800 w 32"/>
                <a:gd name="T25" fmla="*/ 0 h 45"/>
                <a:gd name="T26" fmla="*/ 98425 w 32"/>
                <a:gd name="T27" fmla="*/ 34925 h 45"/>
                <a:gd name="T28" fmla="*/ 85725 w 32"/>
                <a:gd name="T29" fmla="*/ 41275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2" h="45">
                  <a:moveTo>
                    <a:pt x="27" y="13"/>
                  </a:moveTo>
                  <a:cubicBezTo>
                    <a:pt x="26" y="7"/>
                    <a:pt x="21" y="4"/>
                    <a:pt x="16" y="4"/>
                  </a:cubicBezTo>
                  <a:cubicBezTo>
                    <a:pt x="10" y="4"/>
                    <a:pt x="6" y="7"/>
                    <a:pt x="6" y="11"/>
                  </a:cubicBezTo>
                  <a:cubicBezTo>
                    <a:pt x="6" y="16"/>
                    <a:pt x="12" y="17"/>
                    <a:pt x="18" y="19"/>
                  </a:cubicBezTo>
                  <a:cubicBezTo>
                    <a:pt x="24" y="21"/>
                    <a:pt x="32" y="24"/>
                    <a:pt x="32" y="32"/>
                  </a:cubicBezTo>
                  <a:cubicBezTo>
                    <a:pt x="32" y="40"/>
                    <a:pt x="26" y="45"/>
                    <a:pt x="16" y="45"/>
                  </a:cubicBezTo>
                  <a:cubicBezTo>
                    <a:pt x="7" y="45"/>
                    <a:pt x="1" y="39"/>
                    <a:pt x="0" y="3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6"/>
                    <a:pt x="9" y="40"/>
                    <a:pt x="16" y="40"/>
                  </a:cubicBezTo>
                  <a:cubicBezTo>
                    <a:pt x="23" y="40"/>
                    <a:pt x="27" y="37"/>
                    <a:pt x="27" y="32"/>
                  </a:cubicBezTo>
                  <a:cubicBezTo>
                    <a:pt x="27" y="26"/>
                    <a:pt x="19" y="25"/>
                    <a:pt x="13" y="23"/>
                  </a:cubicBezTo>
                  <a:cubicBezTo>
                    <a:pt x="8" y="21"/>
                    <a:pt x="1" y="19"/>
                    <a:pt x="1" y="11"/>
                  </a:cubicBezTo>
                  <a:cubicBezTo>
                    <a:pt x="1" y="5"/>
                    <a:pt x="7" y="0"/>
                    <a:pt x="16" y="0"/>
                  </a:cubicBezTo>
                  <a:cubicBezTo>
                    <a:pt x="24" y="0"/>
                    <a:pt x="30" y="4"/>
                    <a:pt x="31" y="11"/>
                  </a:cubicBezTo>
                  <a:lnTo>
                    <a:pt x="2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49" name="Line 49"/>
            <p:cNvSpPr>
              <a:spLocks noChangeShapeType="1"/>
            </p:cNvSpPr>
            <p:nvPr/>
          </p:nvSpPr>
          <p:spPr bwMode="auto">
            <a:xfrm>
              <a:off x="-13328650" y="4016375"/>
              <a:ext cx="4864100" cy="0"/>
            </a:xfrm>
            <a:prstGeom prst="line">
              <a:avLst/>
            </a:prstGeom>
            <a:noFill/>
            <a:ln w="6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50" name="Freeform 50"/>
            <p:cNvSpPr>
              <a:spLocks noEditPoints="1"/>
            </p:cNvSpPr>
            <p:nvPr/>
          </p:nvSpPr>
          <p:spPr bwMode="auto">
            <a:xfrm>
              <a:off x="-12442825" y="3448050"/>
              <a:ext cx="111125" cy="149225"/>
            </a:xfrm>
            <a:custGeom>
              <a:avLst/>
              <a:gdLst>
                <a:gd name="T0" fmla="*/ 60325 w 35"/>
                <a:gd name="T1" fmla="*/ 0 h 47"/>
                <a:gd name="T2" fmla="*/ 101600 w 35"/>
                <a:gd name="T3" fmla="*/ 38100 h 47"/>
                <a:gd name="T4" fmla="*/ 79375 w 35"/>
                <a:gd name="T5" fmla="*/ 66675 h 47"/>
                <a:gd name="T6" fmla="*/ 79375 w 35"/>
                <a:gd name="T7" fmla="*/ 66675 h 47"/>
                <a:gd name="T8" fmla="*/ 111125 w 35"/>
                <a:gd name="T9" fmla="*/ 104775 h 47"/>
                <a:gd name="T10" fmla="*/ 60325 w 35"/>
                <a:gd name="T11" fmla="*/ 149225 h 47"/>
                <a:gd name="T12" fmla="*/ 0 w 35"/>
                <a:gd name="T13" fmla="*/ 149225 h 47"/>
                <a:gd name="T14" fmla="*/ 0 w 35"/>
                <a:gd name="T15" fmla="*/ 0 h 47"/>
                <a:gd name="T16" fmla="*/ 60325 w 35"/>
                <a:gd name="T17" fmla="*/ 0 h 47"/>
                <a:gd name="T18" fmla="*/ 53975 w 35"/>
                <a:gd name="T19" fmla="*/ 60325 h 47"/>
                <a:gd name="T20" fmla="*/ 79375 w 35"/>
                <a:gd name="T21" fmla="*/ 41275 h 47"/>
                <a:gd name="T22" fmla="*/ 53975 w 35"/>
                <a:gd name="T23" fmla="*/ 19050 h 47"/>
                <a:gd name="T24" fmla="*/ 25400 w 35"/>
                <a:gd name="T25" fmla="*/ 19050 h 47"/>
                <a:gd name="T26" fmla="*/ 25400 w 35"/>
                <a:gd name="T27" fmla="*/ 60325 h 47"/>
                <a:gd name="T28" fmla="*/ 53975 w 35"/>
                <a:gd name="T29" fmla="*/ 60325 h 47"/>
                <a:gd name="T30" fmla="*/ 60325 w 35"/>
                <a:gd name="T31" fmla="*/ 130175 h 47"/>
                <a:gd name="T32" fmla="*/ 88900 w 35"/>
                <a:gd name="T33" fmla="*/ 104775 h 47"/>
                <a:gd name="T34" fmla="*/ 60325 w 35"/>
                <a:gd name="T35" fmla="*/ 79375 h 47"/>
                <a:gd name="T36" fmla="*/ 25400 w 35"/>
                <a:gd name="T37" fmla="*/ 79375 h 47"/>
                <a:gd name="T38" fmla="*/ 25400 w 35"/>
                <a:gd name="T39" fmla="*/ 130175 h 47"/>
                <a:gd name="T40" fmla="*/ 60325 w 35"/>
                <a:gd name="T41" fmla="*/ 130175 h 4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51" name="Freeform 51"/>
            <p:cNvSpPr>
              <a:spLocks/>
            </p:cNvSpPr>
            <p:nvPr/>
          </p:nvSpPr>
          <p:spPr bwMode="auto">
            <a:xfrm>
              <a:off x="-12296775" y="3448050"/>
              <a:ext cx="104775" cy="149225"/>
            </a:xfrm>
            <a:custGeom>
              <a:avLst/>
              <a:gdLst>
                <a:gd name="T0" fmla="*/ 104775 w 66"/>
                <a:gd name="T1" fmla="*/ 127000 h 94"/>
                <a:gd name="T2" fmla="*/ 104775 w 66"/>
                <a:gd name="T3" fmla="*/ 149225 h 94"/>
                <a:gd name="T4" fmla="*/ 0 w 66"/>
                <a:gd name="T5" fmla="*/ 149225 h 94"/>
                <a:gd name="T6" fmla="*/ 0 w 66"/>
                <a:gd name="T7" fmla="*/ 0 h 94"/>
                <a:gd name="T8" fmla="*/ 101600 w 66"/>
                <a:gd name="T9" fmla="*/ 0 h 94"/>
                <a:gd name="T10" fmla="*/ 101600 w 66"/>
                <a:gd name="T11" fmla="*/ 22225 h 94"/>
                <a:gd name="T12" fmla="*/ 25400 w 66"/>
                <a:gd name="T13" fmla="*/ 22225 h 94"/>
                <a:gd name="T14" fmla="*/ 25400 w 66"/>
                <a:gd name="T15" fmla="*/ 60325 h 94"/>
                <a:gd name="T16" fmla="*/ 85725 w 66"/>
                <a:gd name="T17" fmla="*/ 60325 h 94"/>
                <a:gd name="T18" fmla="*/ 85725 w 66"/>
                <a:gd name="T19" fmla="*/ 82550 h 94"/>
                <a:gd name="T20" fmla="*/ 25400 w 66"/>
                <a:gd name="T21" fmla="*/ 82550 h 94"/>
                <a:gd name="T22" fmla="*/ 25400 w 66"/>
                <a:gd name="T23" fmla="*/ 127000 h 94"/>
                <a:gd name="T24" fmla="*/ 104775 w 66"/>
                <a:gd name="T25" fmla="*/ 12700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52" name="Freeform 52"/>
            <p:cNvSpPr>
              <a:spLocks/>
            </p:cNvSpPr>
            <p:nvPr/>
          </p:nvSpPr>
          <p:spPr bwMode="auto">
            <a:xfrm>
              <a:off x="-12166600" y="3448050"/>
              <a:ext cx="136525" cy="149225"/>
            </a:xfrm>
            <a:custGeom>
              <a:avLst/>
              <a:gdLst>
                <a:gd name="T0" fmla="*/ 136525 w 43"/>
                <a:gd name="T1" fmla="*/ 0 h 47"/>
                <a:gd name="T2" fmla="*/ 79375 w 43"/>
                <a:gd name="T3" fmla="*/ 79375 h 47"/>
                <a:gd name="T4" fmla="*/ 79375 w 43"/>
                <a:gd name="T5" fmla="*/ 149225 h 47"/>
                <a:gd name="T6" fmla="*/ 57150 w 43"/>
                <a:gd name="T7" fmla="*/ 149225 h 47"/>
                <a:gd name="T8" fmla="*/ 57150 w 43"/>
                <a:gd name="T9" fmla="*/ 79375 h 47"/>
                <a:gd name="T10" fmla="*/ 0 w 43"/>
                <a:gd name="T11" fmla="*/ 0 h 47"/>
                <a:gd name="T12" fmla="*/ 25400 w 43"/>
                <a:gd name="T13" fmla="*/ 0 h 47"/>
                <a:gd name="T14" fmla="*/ 60325 w 43"/>
                <a:gd name="T15" fmla="*/ 44450 h 47"/>
                <a:gd name="T16" fmla="*/ 66675 w 43"/>
                <a:gd name="T17" fmla="*/ 57150 h 47"/>
                <a:gd name="T18" fmla="*/ 69850 w 43"/>
                <a:gd name="T19" fmla="*/ 57150 h 47"/>
                <a:gd name="T20" fmla="*/ 76200 w 43"/>
                <a:gd name="T21" fmla="*/ 44450 h 47"/>
                <a:gd name="T22" fmla="*/ 111125 w 43"/>
                <a:gd name="T23" fmla="*/ 0 h 47"/>
                <a:gd name="T24" fmla="*/ 136525 w 43"/>
                <a:gd name="T25" fmla="*/ 0 h 4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53" name="Freeform 53"/>
            <p:cNvSpPr>
              <a:spLocks noEditPoints="1"/>
            </p:cNvSpPr>
            <p:nvPr/>
          </p:nvSpPr>
          <p:spPr bwMode="auto">
            <a:xfrm>
              <a:off x="-12023725" y="3444875"/>
              <a:ext cx="152400" cy="155575"/>
            </a:xfrm>
            <a:custGeom>
              <a:avLst/>
              <a:gdLst>
                <a:gd name="T0" fmla="*/ 76200 w 48"/>
                <a:gd name="T1" fmla="*/ 0 h 49"/>
                <a:gd name="T2" fmla="*/ 152400 w 48"/>
                <a:gd name="T3" fmla="*/ 76200 h 49"/>
                <a:gd name="T4" fmla="*/ 76200 w 48"/>
                <a:gd name="T5" fmla="*/ 155575 h 49"/>
                <a:gd name="T6" fmla="*/ 0 w 48"/>
                <a:gd name="T7" fmla="*/ 76200 h 49"/>
                <a:gd name="T8" fmla="*/ 76200 w 48"/>
                <a:gd name="T9" fmla="*/ 0 h 49"/>
                <a:gd name="T10" fmla="*/ 76200 w 48"/>
                <a:gd name="T11" fmla="*/ 130175 h 49"/>
                <a:gd name="T12" fmla="*/ 130175 w 48"/>
                <a:gd name="T13" fmla="*/ 76200 h 49"/>
                <a:gd name="T14" fmla="*/ 76200 w 48"/>
                <a:gd name="T15" fmla="*/ 22225 h 49"/>
                <a:gd name="T16" fmla="*/ 22225 w 48"/>
                <a:gd name="T17" fmla="*/ 76200 h 49"/>
                <a:gd name="T18" fmla="*/ 76200 w 48"/>
                <a:gd name="T19" fmla="*/ 130175 h 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54" name="Freeform 54"/>
            <p:cNvSpPr>
              <a:spLocks/>
            </p:cNvSpPr>
            <p:nvPr/>
          </p:nvSpPr>
          <p:spPr bwMode="auto">
            <a:xfrm>
              <a:off x="-11836400" y="3448050"/>
              <a:ext cx="123825" cy="149225"/>
            </a:xfrm>
            <a:custGeom>
              <a:avLst/>
              <a:gdLst>
                <a:gd name="T0" fmla="*/ 123825 w 39"/>
                <a:gd name="T1" fmla="*/ 0 h 47"/>
                <a:gd name="T2" fmla="*/ 123825 w 39"/>
                <a:gd name="T3" fmla="*/ 149225 h 47"/>
                <a:gd name="T4" fmla="*/ 101600 w 39"/>
                <a:gd name="T5" fmla="*/ 149225 h 47"/>
                <a:gd name="T6" fmla="*/ 47625 w 39"/>
                <a:gd name="T7" fmla="*/ 76200 h 47"/>
                <a:gd name="T8" fmla="*/ 22225 w 39"/>
                <a:gd name="T9" fmla="*/ 38100 h 47"/>
                <a:gd name="T10" fmla="*/ 22225 w 39"/>
                <a:gd name="T11" fmla="*/ 38100 h 47"/>
                <a:gd name="T12" fmla="*/ 22225 w 39"/>
                <a:gd name="T13" fmla="*/ 85725 h 47"/>
                <a:gd name="T14" fmla="*/ 22225 w 39"/>
                <a:gd name="T15" fmla="*/ 149225 h 47"/>
                <a:gd name="T16" fmla="*/ 0 w 39"/>
                <a:gd name="T17" fmla="*/ 149225 h 47"/>
                <a:gd name="T18" fmla="*/ 0 w 39"/>
                <a:gd name="T19" fmla="*/ 0 h 47"/>
                <a:gd name="T20" fmla="*/ 22225 w 39"/>
                <a:gd name="T21" fmla="*/ 0 h 47"/>
                <a:gd name="T22" fmla="*/ 76200 w 39"/>
                <a:gd name="T23" fmla="*/ 73025 h 47"/>
                <a:gd name="T24" fmla="*/ 101600 w 39"/>
                <a:gd name="T25" fmla="*/ 107950 h 47"/>
                <a:gd name="T26" fmla="*/ 101600 w 39"/>
                <a:gd name="T27" fmla="*/ 107950 h 47"/>
                <a:gd name="T28" fmla="*/ 101600 w 39"/>
                <a:gd name="T29" fmla="*/ 63500 h 47"/>
                <a:gd name="T30" fmla="*/ 101600 w 39"/>
                <a:gd name="T31" fmla="*/ 0 h 47"/>
                <a:gd name="T32" fmla="*/ 123825 w 39"/>
                <a:gd name="T33" fmla="*/ 0 h 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55" name="Freeform 55"/>
            <p:cNvSpPr>
              <a:spLocks noEditPoints="1"/>
            </p:cNvSpPr>
            <p:nvPr/>
          </p:nvSpPr>
          <p:spPr bwMode="auto">
            <a:xfrm>
              <a:off x="-11664950" y="3448050"/>
              <a:ext cx="139700" cy="149225"/>
            </a:xfrm>
            <a:custGeom>
              <a:avLst/>
              <a:gdLst>
                <a:gd name="T0" fmla="*/ 63500 w 44"/>
                <a:gd name="T1" fmla="*/ 0 h 47"/>
                <a:gd name="T2" fmla="*/ 139700 w 44"/>
                <a:gd name="T3" fmla="*/ 76200 h 47"/>
                <a:gd name="T4" fmla="*/ 63500 w 44"/>
                <a:gd name="T5" fmla="*/ 149225 h 47"/>
                <a:gd name="T6" fmla="*/ 0 w 44"/>
                <a:gd name="T7" fmla="*/ 149225 h 47"/>
                <a:gd name="T8" fmla="*/ 0 w 44"/>
                <a:gd name="T9" fmla="*/ 0 h 47"/>
                <a:gd name="T10" fmla="*/ 63500 w 44"/>
                <a:gd name="T11" fmla="*/ 0 h 47"/>
                <a:gd name="T12" fmla="*/ 63500 w 44"/>
                <a:gd name="T13" fmla="*/ 127000 h 47"/>
                <a:gd name="T14" fmla="*/ 114300 w 44"/>
                <a:gd name="T15" fmla="*/ 76200 h 47"/>
                <a:gd name="T16" fmla="*/ 63500 w 44"/>
                <a:gd name="T17" fmla="*/ 22225 h 47"/>
                <a:gd name="T18" fmla="*/ 22225 w 44"/>
                <a:gd name="T19" fmla="*/ 22225 h 47"/>
                <a:gd name="T20" fmla="*/ 22225 w 44"/>
                <a:gd name="T21" fmla="*/ 127000 h 47"/>
                <a:gd name="T22" fmla="*/ 63500 w 44"/>
                <a:gd name="T23" fmla="*/ 127000 h 4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56" name="Freeform 56"/>
            <p:cNvSpPr>
              <a:spLocks/>
            </p:cNvSpPr>
            <p:nvPr/>
          </p:nvSpPr>
          <p:spPr bwMode="auto">
            <a:xfrm>
              <a:off x="-11442700" y="3448050"/>
              <a:ext cx="117475" cy="149225"/>
            </a:xfrm>
            <a:custGeom>
              <a:avLst/>
              <a:gdLst>
                <a:gd name="T0" fmla="*/ 117475 w 74"/>
                <a:gd name="T1" fmla="*/ 0 h 94"/>
                <a:gd name="T2" fmla="*/ 117475 w 74"/>
                <a:gd name="T3" fmla="*/ 22225 h 94"/>
                <a:gd name="T4" fmla="*/ 69850 w 74"/>
                <a:gd name="T5" fmla="*/ 22225 h 94"/>
                <a:gd name="T6" fmla="*/ 69850 w 74"/>
                <a:gd name="T7" fmla="*/ 149225 h 94"/>
                <a:gd name="T8" fmla="*/ 47625 w 74"/>
                <a:gd name="T9" fmla="*/ 149225 h 94"/>
                <a:gd name="T10" fmla="*/ 47625 w 74"/>
                <a:gd name="T11" fmla="*/ 22225 h 94"/>
                <a:gd name="T12" fmla="*/ 0 w 74"/>
                <a:gd name="T13" fmla="*/ 22225 h 94"/>
                <a:gd name="T14" fmla="*/ 0 w 74"/>
                <a:gd name="T15" fmla="*/ 0 h 94"/>
                <a:gd name="T16" fmla="*/ 117475 w 74"/>
                <a:gd name="T17" fmla="*/ 0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57" name="Freeform 57"/>
            <p:cNvSpPr>
              <a:spLocks/>
            </p:cNvSpPr>
            <p:nvPr/>
          </p:nvSpPr>
          <p:spPr bwMode="auto">
            <a:xfrm>
              <a:off x="-11293475" y="3448050"/>
              <a:ext cx="120650" cy="149225"/>
            </a:xfrm>
            <a:custGeom>
              <a:avLst/>
              <a:gdLst>
                <a:gd name="T0" fmla="*/ 120650 w 76"/>
                <a:gd name="T1" fmla="*/ 0 h 94"/>
                <a:gd name="T2" fmla="*/ 120650 w 76"/>
                <a:gd name="T3" fmla="*/ 149225 h 94"/>
                <a:gd name="T4" fmla="*/ 95250 w 76"/>
                <a:gd name="T5" fmla="*/ 149225 h 94"/>
                <a:gd name="T6" fmla="*/ 95250 w 76"/>
                <a:gd name="T7" fmla="*/ 82550 h 94"/>
                <a:gd name="T8" fmla="*/ 25400 w 76"/>
                <a:gd name="T9" fmla="*/ 82550 h 94"/>
                <a:gd name="T10" fmla="*/ 25400 w 76"/>
                <a:gd name="T11" fmla="*/ 149225 h 94"/>
                <a:gd name="T12" fmla="*/ 0 w 76"/>
                <a:gd name="T13" fmla="*/ 149225 h 94"/>
                <a:gd name="T14" fmla="*/ 0 w 76"/>
                <a:gd name="T15" fmla="*/ 0 h 94"/>
                <a:gd name="T16" fmla="*/ 25400 w 76"/>
                <a:gd name="T17" fmla="*/ 0 h 94"/>
                <a:gd name="T18" fmla="*/ 25400 w 76"/>
                <a:gd name="T19" fmla="*/ 60325 h 94"/>
                <a:gd name="T20" fmla="*/ 95250 w 76"/>
                <a:gd name="T21" fmla="*/ 60325 h 94"/>
                <a:gd name="T22" fmla="*/ 95250 w 76"/>
                <a:gd name="T23" fmla="*/ 0 h 94"/>
                <a:gd name="T24" fmla="*/ 120650 w 7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58" name="Freeform 58"/>
            <p:cNvSpPr>
              <a:spLocks/>
            </p:cNvSpPr>
            <p:nvPr/>
          </p:nvSpPr>
          <p:spPr bwMode="auto">
            <a:xfrm>
              <a:off x="-11128375" y="3448050"/>
              <a:ext cx="104775" cy="149225"/>
            </a:xfrm>
            <a:custGeom>
              <a:avLst/>
              <a:gdLst>
                <a:gd name="T0" fmla="*/ 104775 w 66"/>
                <a:gd name="T1" fmla="*/ 127000 h 94"/>
                <a:gd name="T2" fmla="*/ 104775 w 66"/>
                <a:gd name="T3" fmla="*/ 149225 h 94"/>
                <a:gd name="T4" fmla="*/ 0 w 66"/>
                <a:gd name="T5" fmla="*/ 149225 h 94"/>
                <a:gd name="T6" fmla="*/ 0 w 66"/>
                <a:gd name="T7" fmla="*/ 0 h 94"/>
                <a:gd name="T8" fmla="*/ 101600 w 66"/>
                <a:gd name="T9" fmla="*/ 0 h 94"/>
                <a:gd name="T10" fmla="*/ 101600 w 66"/>
                <a:gd name="T11" fmla="*/ 22225 h 94"/>
                <a:gd name="T12" fmla="*/ 25400 w 66"/>
                <a:gd name="T13" fmla="*/ 22225 h 94"/>
                <a:gd name="T14" fmla="*/ 25400 w 66"/>
                <a:gd name="T15" fmla="*/ 60325 h 94"/>
                <a:gd name="T16" fmla="*/ 85725 w 66"/>
                <a:gd name="T17" fmla="*/ 60325 h 94"/>
                <a:gd name="T18" fmla="*/ 85725 w 66"/>
                <a:gd name="T19" fmla="*/ 82550 h 94"/>
                <a:gd name="T20" fmla="*/ 25400 w 66"/>
                <a:gd name="T21" fmla="*/ 82550 h 94"/>
                <a:gd name="T22" fmla="*/ 25400 w 66"/>
                <a:gd name="T23" fmla="*/ 127000 h 94"/>
                <a:gd name="T24" fmla="*/ 104775 w 66"/>
                <a:gd name="T25" fmla="*/ 12700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59" name="Freeform 59"/>
            <p:cNvSpPr>
              <a:spLocks/>
            </p:cNvSpPr>
            <p:nvPr/>
          </p:nvSpPr>
          <p:spPr bwMode="auto">
            <a:xfrm>
              <a:off x="-10931525" y="3444875"/>
              <a:ext cx="146050" cy="155575"/>
            </a:xfrm>
            <a:custGeom>
              <a:avLst/>
              <a:gdLst>
                <a:gd name="T0" fmla="*/ 120650 w 46"/>
                <a:gd name="T1" fmla="*/ 44450 h 49"/>
                <a:gd name="T2" fmla="*/ 76200 w 46"/>
                <a:gd name="T3" fmla="*/ 22225 h 49"/>
                <a:gd name="T4" fmla="*/ 22225 w 46"/>
                <a:gd name="T5" fmla="*/ 76200 h 49"/>
                <a:gd name="T6" fmla="*/ 76200 w 46"/>
                <a:gd name="T7" fmla="*/ 130175 h 49"/>
                <a:gd name="T8" fmla="*/ 123825 w 46"/>
                <a:gd name="T9" fmla="*/ 104775 h 49"/>
                <a:gd name="T10" fmla="*/ 146050 w 46"/>
                <a:gd name="T11" fmla="*/ 111125 h 49"/>
                <a:gd name="T12" fmla="*/ 76200 w 46"/>
                <a:gd name="T13" fmla="*/ 155575 h 49"/>
                <a:gd name="T14" fmla="*/ 0 w 46"/>
                <a:gd name="T15" fmla="*/ 76200 h 49"/>
                <a:gd name="T16" fmla="*/ 76200 w 46"/>
                <a:gd name="T17" fmla="*/ 0 h 49"/>
                <a:gd name="T18" fmla="*/ 142875 w 46"/>
                <a:gd name="T19" fmla="*/ 38100 h 49"/>
                <a:gd name="T20" fmla="*/ 120650 w 46"/>
                <a:gd name="T21" fmla="*/ 44450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0" name="Freeform 60"/>
            <p:cNvSpPr>
              <a:spLocks noEditPoints="1"/>
            </p:cNvSpPr>
            <p:nvPr/>
          </p:nvSpPr>
          <p:spPr bwMode="auto">
            <a:xfrm>
              <a:off x="-10763250" y="3444875"/>
              <a:ext cx="155575" cy="155575"/>
            </a:xfrm>
            <a:custGeom>
              <a:avLst/>
              <a:gdLst>
                <a:gd name="T0" fmla="*/ 76200 w 49"/>
                <a:gd name="T1" fmla="*/ 0 h 49"/>
                <a:gd name="T2" fmla="*/ 155575 w 49"/>
                <a:gd name="T3" fmla="*/ 76200 h 49"/>
                <a:gd name="T4" fmla="*/ 76200 w 49"/>
                <a:gd name="T5" fmla="*/ 155575 h 49"/>
                <a:gd name="T6" fmla="*/ 0 w 49"/>
                <a:gd name="T7" fmla="*/ 76200 h 49"/>
                <a:gd name="T8" fmla="*/ 76200 w 49"/>
                <a:gd name="T9" fmla="*/ 0 h 49"/>
                <a:gd name="T10" fmla="*/ 76200 w 49"/>
                <a:gd name="T11" fmla="*/ 130175 h 49"/>
                <a:gd name="T12" fmla="*/ 130175 w 49"/>
                <a:gd name="T13" fmla="*/ 76200 h 49"/>
                <a:gd name="T14" fmla="*/ 76200 w 49"/>
                <a:gd name="T15" fmla="*/ 22225 h 49"/>
                <a:gd name="T16" fmla="*/ 25400 w 49"/>
                <a:gd name="T17" fmla="*/ 76200 h 49"/>
                <a:gd name="T18" fmla="*/ 76200 w 49"/>
                <a:gd name="T19" fmla="*/ 130175 h 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1" name="Freeform 61"/>
            <p:cNvSpPr>
              <a:spLocks/>
            </p:cNvSpPr>
            <p:nvPr/>
          </p:nvSpPr>
          <p:spPr bwMode="auto">
            <a:xfrm>
              <a:off x="-10575925" y="3448050"/>
              <a:ext cx="127000" cy="149225"/>
            </a:xfrm>
            <a:custGeom>
              <a:avLst/>
              <a:gdLst>
                <a:gd name="T0" fmla="*/ 127000 w 40"/>
                <a:gd name="T1" fmla="*/ 0 h 47"/>
                <a:gd name="T2" fmla="*/ 127000 w 40"/>
                <a:gd name="T3" fmla="*/ 149225 h 47"/>
                <a:gd name="T4" fmla="*/ 104775 w 40"/>
                <a:gd name="T5" fmla="*/ 149225 h 47"/>
                <a:gd name="T6" fmla="*/ 50800 w 40"/>
                <a:gd name="T7" fmla="*/ 76200 h 47"/>
                <a:gd name="T8" fmla="*/ 25400 w 40"/>
                <a:gd name="T9" fmla="*/ 38100 h 47"/>
                <a:gd name="T10" fmla="*/ 22225 w 40"/>
                <a:gd name="T11" fmla="*/ 38100 h 47"/>
                <a:gd name="T12" fmla="*/ 25400 w 40"/>
                <a:gd name="T13" fmla="*/ 85725 h 47"/>
                <a:gd name="T14" fmla="*/ 25400 w 40"/>
                <a:gd name="T15" fmla="*/ 149225 h 47"/>
                <a:gd name="T16" fmla="*/ 0 w 40"/>
                <a:gd name="T17" fmla="*/ 149225 h 47"/>
                <a:gd name="T18" fmla="*/ 0 w 40"/>
                <a:gd name="T19" fmla="*/ 0 h 47"/>
                <a:gd name="T20" fmla="*/ 22225 w 40"/>
                <a:gd name="T21" fmla="*/ 0 h 47"/>
                <a:gd name="T22" fmla="*/ 76200 w 40"/>
                <a:gd name="T23" fmla="*/ 73025 h 47"/>
                <a:gd name="T24" fmla="*/ 101600 w 40"/>
                <a:gd name="T25" fmla="*/ 107950 h 47"/>
                <a:gd name="T26" fmla="*/ 101600 w 40"/>
                <a:gd name="T27" fmla="*/ 107950 h 47"/>
                <a:gd name="T28" fmla="*/ 101600 w 40"/>
                <a:gd name="T29" fmla="*/ 63500 h 47"/>
                <a:gd name="T30" fmla="*/ 101600 w 40"/>
                <a:gd name="T31" fmla="*/ 0 h 47"/>
                <a:gd name="T32" fmla="*/ 127000 w 40"/>
                <a:gd name="T33" fmla="*/ 0 h 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2" name="Freeform 62"/>
            <p:cNvSpPr>
              <a:spLocks/>
            </p:cNvSpPr>
            <p:nvPr/>
          </p:nvSpPr>
          <p:spPr bwMode="auto">
            <a:xfrm>
              <a:off x="-10420350" y="3448050"/>
              <a:ext cx="120650" cy="149225"/>
            </a:xfrm>
            <a:custGeom>
              <a:avLst/>
              <a:gdLst>
                <a:gd name="T0" fmla="*/ 120650 w 76"/>
                <a:gd name="T1" fmla="*/ 0 h 94"/>
                <a:gd name="T2" fmla="*/ 120650 w 76"/>
                <a:gd name="T3" fmla="*/ 22225 h 94"/>
                <a:gd name="T4" fmla="*/ 73025 w 76"/>
                <a:gd name="T5" fmla="*/ 22225 h 94"/>
                <a:gd name="T6" fmla="*/ 73025 w 76"/>
                <a:gd name="T7" fmla="*/ 149225 h 94"/>
                <a:gd name="T8" fmla="*/ 50800 w 76"/>
                <a:gd name="T9" fmla="*/ 149225 h 94"/>
                <a:gd name="T10" fmla="*/ 50800 w 76"/>
                <a:gd name="T11" fmla="*/ 22225 h 94"/>
                <a:gd name="T12" fmla="*/ 0 w 76"/>
                <a:gd name="T13" fmla="*/ 22225 h 94"/>
                <a:gd name="T14" fmla="*/ 0 w 76"/>
                <a:gd name="T15" fmla="*/ 0 h 94"/>
                <a:gd name="T16" fmla="*/ 120650 w 76"/>
                <a:gd name="T17" fmla="*/ 0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3" name="Freeform 63"/>
            <p:cNvSpPr>
              <a:spLocks noEditPoints="1"/>
            </p:cNvSpPr>
            <p:nvPr/>
          </p:nvSpPr>
          <p:spPr bwMode="auto">
            <a:xfrm>
              <a:off x="-10267950" y="3448050"/>
              <a:ext cx="111125" cy="149225"/>
            </a:xfrm>
            <a:custGeom>
              <a:avLst/>
              <a:gdLst>
                <a:gd name="T0" fmla="*/ 82550 w 35"/>
                <a:gd name="T1" fmla="*/ 149225 h 47"/>
                <a:gd name="T2" fmla="*/ 53975 w 35"/>
                <a:gd name="T3" fmla="*/ 95250 h 47"/>
                <a:gd name="T4" fmla="*/ 47625 w 35"/>
                <a:gd name="T5" fmla="*/ 95250 h 47"/>
                <a:gd name="T6" fmla="*/ 22225 w 35"/>
                <a:gd name="T7" fmla="*/ 95250 h 47"/>
                <a:gd name="T8" fmla="*/ 22225 w 35"/>
                <a:gd name="T9" fmla="*/ 149225 h 47"/>
                <a:gd name="T10" fmla="*/ 0 w 35"/>
                <a:gd name="T11" fmla="*/ 149225 h 47"/>
                <a:gd name="T12" fmla="*/ 0 w 35"/>
                <a:gd name="T13" fmla="*/ 0 h 47"/>
                <a:gd name="T14" fmla="*/ 47625 w 35"/>
                <a:gd name="T15" fmla="*/ 0 h 47"/>
                <a:gd name="T16" fmla="*/ 104775 w 35"/>
                <a:gd name="T17" fmla="*/ 47625 h 47"/>
                <a:gd name="T18" fmla="*/ 76200 w 35"/>
                <a:gd name="T19" fmla="*/ 92075 h 47"/>
                <a:gd name="T20" fmla="*/ 111125 w 35"/>
                <a:gd name="T21" fmla="*/ 149225 h 47"/>
                <a:gd name="T22" fmla="*/ 82550 w 35"/>
                <a:gd name="T23" fmla="*/ 149225 h 47"/>
                <a:gd name="T24" fmla="*/ 50800 w 35"/>
                <a:gd name="T25" fmla="*/ 76200 h 47"/>
                <a:gd name="T26" fmla="*/ 79375 w 35"/>
                <a:gd name="T27" fmla="*/ 47625 h 47"/>
                <a:gd name="T28" fmla="*/ 50800 w 35"/>
                <a:gd name="T29" fmla="*/ 22225 h 47"/>
                <a:gd name="T30" fmla="*/ 22225 w 35"/>
                <a:gd name="T31" fmla="*/ 22225 h 47"/>
                <a:gd name="T32" fmla="*/ 22225 w 35"/>
                <a:gd name="T33" fmla="*/ 76200 h 47"/>
                <a:gd name="T34" fmla="*/ 50800 w 35"/>
                <a:gd name="T35" fmla="*/ 76200 h 4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4" name="Freeform 64"/>
            <p:cNvSpPr>
              <a:spLocks noEditPoints="1"/>
            </p:cNvSpPr>
            <p:nvPr/>
          </p:nvSpPr>
          <p:spPr bwMode="auto">
            <a:xfrm>
              <a:off x="-10137775" y="3448050"/>
              <a:ext cx="146050" cy="149225"/>
            </a:xfrm>
            <a:custGeom>
              <a:avLst/>
              <a:gdLst>
                <a:gd name="T0" fmla="*/ 107950 w 46"/>
                <a:gd name="T1" fmla="*/ 114300 h 47"/>
                <a:gd name="T2" fmla="*/ 38100 w 46"/>
                <a:gd name="T3" fmla="*/ 114300 h 47"/>
                <a:gd name="T4" fmla="*/ 25400 w 46"/>
                <a:gd name="T5" fmla="*/ 149225 h 47"/>
                <a:gd name="T6" fmla="*/ 0 w 46"/>
                <a:gd name="T7" fmla="*/ 149225 h 47"/>
                <a:gd name="T8" fmla="*/ 63500 w 46"/>
                <a:gd name="T9" fmla="*/ 0 h 47"/>
                <a:gd name="T10" fmla="*/ 82550 w 46"/>
                <a:gd name="T11" fmla="*/ 0 h 47"/>
                <a:gd name="T12" fmla="*/ 146050 w 46"/>
                <a:gd name="T13" fmla="*/ 149225 h 47"/>
                <a:gd name="T14" fmla="*/ 120650 w 46"/>
                <a:gd name="T15" fmla="*/ 149225 h 47"/>
                <a:gd name="T16" fmla="*/ 107950 w 46"/>
                <a:gd name="T17" fmla="*/ 114300 h 47"/>
                <a:gd name="T18" fmla="*/ 98425 w 46"/>
                <a:gd name="T19" fmla="*/ 95250 h 47"/>
                <a:gd name="T20" fmla="*/ 79375 w 46"/>
                <a:gd name="T21" fmla="*/ 47625 h 47"/>
                <a:gd name="T22" fmla="*/ 73025 w 46"/>
                <a:gd name="T23" fmla="*/ 28575 h 47"/>
                <a:gd name="T24" fmla="*/ 73025 w 46"/>
                <a:gd name="T25" fmla="*/ 28575 h 47"/>
                <a:gd name="T26" fmla="*/ 66675 w 46"/>
                <a:gd name="T27" fmla="*/ 47625 h 47"/>
                <a:gd name="T28" fmla="*/ 47625 w 46"/>
                <a:gd name="T29" fmla="*/ 95250 h 47"/>
                <a:gd name="T30" fmla="*/ 98425 w 46"/>
                <a:gd name="T31" fmla="*/ 95250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5" name="Freeform 65"/>
            <p:cNvSpPr>
              <a:spLocks/>
            </p:cNvSpPr>
            <p:nvPr/>
          </p:nvSpPr>
          <p:spPr bwMode="auto">
            <a:xfrm>
              <a:off x="-9979025" y="3444875"/>
              <a:ext cx="146050" cy="155575"/>
            </a:xfrm>
            <a:custGeom>
              <a:avLst/>
              <a:gdLst>
                <a:gd name="T0" fmla="*/ 117475 w 46"/>
                <a:gd name="T1" fmla="*/ 44450 h 49"/>
                <a:gd name="T2" fmla="*/ 76200 w 46"/>
                <a:gd name="T3" fmla="*/ 22225 h 49"/>
                <a:gd name="T4" fmla="*/ 22225 w 46"/>
                <a:gd name="T5" fmla="*/ 76200 h 49"/>
                <a:gd name="T6" fmla="*/ 76200 w 46"/>
                <a:gd name="T7" fmla="*/ 130175 h 49"/>
                <a:gd name="T8" fmla="*/ 120650 w 46"/>
                <a:gd name="T9" fmla="*/ 104775 h 49"/>
                <a:gd name="T10" fmla="*/ 146050 w 46"/>
                <a:gd name="T11" fmla="*/ 111125 h 49"/>
                <a:gd name="T12" fmla="*/ 76200 w 46"/>
                <a:gd name="T13" fmla="*/ 155575 h 49"/>
                <a:gd name="T14" fmla="*/ 0 w 46"/>
                <a:gd name="T15" fmla="*/ 76200 h 49"/>
                <a:gd name="T16" fmla="*/ 76200 w 46"/>
                <a:gd name="T17" fmla="*/ 0 h 49"/>
                <a:gd name="T18" fmla="*/ 142875 w 46"/>
                <a:gd name="T19" fmla="*/ 38100 h 49"/>
                <a:gd name="T20" fmla="*/ 117475 w 46"/>
                <a:gd name="T21" fmla="*/ 44450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6" name="Freeform 66"/>
            <p:cNvSpPr>
              <a:spLocks/>
            </p:cNvSpPr>
            <p:nvPr/>
          </p:nvSpPr>
          <p:spPr bwMode="auto">
            <a:xfrm>
              <a:off x="-9817100" y="3448050"/>
              <a:ext cx="120650" cy="149225"/>
            </a:xfrm>
            <a:custGeom>
              <a:avLst/>
              <a:gdLst>
                <a:gd name="T0" fmla="*/ 120650 w 76"/>
                <a:gd name="T1" fmla="*/ 0 h 94"/>
                <a:gd name="T2" fmla="*/ 120650 w 76"/>
                <a:gd name="T3" fmla="*/ 22225 h 94"/>
                <a:gd name="T4" fmla="*/ 73025 w 76"/>
                <a:gd name="T5" fmla="*/ 22225 h 94"/>
                <a:gd name="T6" fmla="*/ 73025 w 76"/>
                <a:gd name="T7" fmla="*/ 149225 h 94"/>
                <a:gd name="T8" fmla="*/ 47625 w 76"/>
                <a:gd name="T9" fmla="*/ 149225 h 94"/>
                <a:gd name="T10" fmla="*/ 47625 w 76"/>
                <a:gd name="T11" fmla="*/ 22225 h 94"/>
                <a:gd name="T12" fmla="*/ 0 w 76"/>
                <a:gd name="T13" fmla="*/ 22225 h 94"/>
                <a:gd name="T14" fmla="*/ 0 w 76"/>
                <a:gd name="T15" fmla="*/ 0 h 94"/>
                <a:gd name="T16" fmla="*/ 120650 w 76"/>
                <a:gd name="T17" fmla="*/ 0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7" name="Freeform 67"/>
            <p:cNvSpPr>
              <a:spLocks/>
            </p:cNvSpPr>
            <p:nvPr/>
          </p:nvSpPr>
          <p:spPr bwMode="auto">
            <a:xfrm>
              <a:off x="-11068050" y="2797175"/>
              <a:ext cx="60325" cy="88900"/>
            </a:xfrm>
            <a:custGeom>
              <a:avLst/>
              <a:gdLst>
                <a:gd name="T0" fmla="*/ 53975 w 19"/>
                <a:gd name="T1" fmla="*/ 41275 h 28"/>
                <a:gd name="T2" fmla="*/ 15875 w 19"/>
                <a:gd name="T3" fmla="*/ 28575 h 28"/>
                <a:gd name="T4" fmla="*/ 25400 w 19"/>
                <a:gd name="T5" fmla="*/ 79375 h 28"/>
                <a:gd name="T6" fmla="*/ 41275 w 19"/>
                <a:gd name="T7" fmla="*/ 82550 h 28"/>
                <a:gd name="T8" fmla="*/ 44450 w 19"/>
                <a:gd name="T9" fmla="*/ 66675 h 28"/>
                <a:gd name="T10" fmla="*/ 53975 w 19"/>
                <a:gd name="T11" fmla="*/ 41275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8" name="Freeform 68"/>
            <p:cNvSpPr>
              <a:spLocks/>
            </p:cNvSpPr>
            <p:nvPr/>
          </p:nvSpPr>
          <p:spPr bwMode="auto">
            <a:xfrm>
              <a:off x="-9150350" y="2781300"/>
              <a:ext cx="60325" cy="85725"/>
            </a:xfrm>
            <a:custGeom>
              <a:avLst/>
              <a:gdLst>
                <a:gd name="T0" fmla="*/ 50800 w 19"/>
                <a:gd name="T1" fmla="*/ 38100 h 27"/>
                <a:gd name="T2" fmla="*/ 12700 w 19"/>
                <a:gd name="T3" fmla="*/ 25400 h 27"/>
                <a:gd name="T4" fmla="*/ 25400 w 19"/>
                <a:gd name="T5" fmla="*/ 76200 h 27"/>
                <a:gd name="T6" fmla="*/ 38100 w 19"/>
                <a:gd name="T7" fmla="*/ 82550 h 27"/>
                <a:gd name="T8" fmla="*/ 44450 w 19"/>
                <a:gd name="T9" fmla="*/ 66675 h 27"/>
                <a:gd name="T10" fmla="*/ 50800 w 19"/>
                <a:gd name="T11" fmla="*/ 38100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9" name="Freeform 69"/>
            <p:cNvSpPr>
              <a:spLocks noEditPoints="1"/>
            </p:cNvSpPr>
            <p:nvPr/>
          </p:nvSpPr>
          <p:spPr bwMode="auto">
            <a:xfrm>
              <a:off x="-13395325" y="2765425"/>
              <a:ext cx="1362075" cy="650875"/>
            </a:xfrm>
            <a:custGeom>
              <a:avLst/>
              <a:gdLst>
                <a:gd name="T0" fmla="*/ 1289050 w 429"/>
                <a:gd name="T1" fmla="*/ 457200 h 205"/>
                <a:gd name="T2" fmla="*/ 1196975 w 429"/>
                <a:gd name="T3" fmla="*/ 301625 h 205"/>
                <a:gd name="T4" fmla="*/ 1362075 w 429"/>
                <a:gd name="T5" fmla="*/ 63500 h 205"/>
                <a:gd name="T6" fmla="*/ 1260475 w 429"/>
                <a:gd name="T7" fmla="*/ 98425 h 205"/>
                <a:gd name="T8" fmla="*/ 1168400 w 429"/>
                <a:gd name="T9" fmla="*/ 295275 h 205"/>
                <a:gd name="T10" fmla="*/ 873125 w 429"/>
                <a:gd name="T11" fmla="*/ 476250 h 205"/>
                <a:gd name="T12" fmla="*/ 746125 w 429"/>
                <a:gd name="T13" fmla="*/ 425450 h 205"/>
                <a:gd name="T14" fmla="*/ 803275 w 429"/>
                <a:gd name="T15" fmla="*/ 387350 h 205"/>
                <a:gd name="T16" fmla="*/ 822325 w 429"/>
                <a:gd name="T17" fmla="*/ 333375 h 205"/>
                <a:gd name="T18" fmla="*/ 723900 w 429"/>
                <a:gd name="T19" fmla="*/ 390525 h 205"/>
                <a:gd name="T20" fmla="*/ 723900 w 429"/>
                <a:gd name="T21" fmla="*/ 412750 h 205"/>
                <a:gd name="T22" fmla="*/ 581025 w 429"/>
                <a:gd name="T23" fmla="*/ 454025 h 205"/>
                <a:gd name="T24" fmla="*/ 250825 w 429"/>
                <a:gd name="T25" fmla="*/ 323850 h 205"/>
                <a:gd name="T26" fmla="*/ 419100 w 429"/>
                <a:gd name="T27" fmla="*/ 149225 h 205"/>
                <a:gd name="T28" fmla="*/ 384175 w 429"/>
                <a:gd name="T29" fmla="*/ 92075 h 205"/>
                <a:gd name="T30" fmla="*/ 53975 w 429"/>
                <a:gd name="T31" fmla="*/ 454025 h 205"/>
                <a:gd name="T32" fmla="*/ 73025 w 429"/>
                <a:gd name="T33" fmla="*/ 628650 h 205"/>
                <a:gd name="T34" fmla="*/ 203200 w 429"/>
                <a:gd name="T35" fmla="*/ 371475 h 205"/>
                <a:gd name="T36" fmla="*/ 219075 w 429"/>
                <a:gd name="T37" fmla="*/ 342900 h 205"/>
                <a:gd name="T38" fmla="*/ 314325 w 429"/>
                <a:gd name="T39" fmla="*/ 412750 h 205"/>
                <a:gd name="T40" fmla="*/ 720725 w 429"/>
                <a:gd name="T41" fmla="*/ 438150 h 205"/>
                <a:gd name="T42" fmla="*/ 974725 w 429"/>
                <a:gd name="T43" fmla="*/ 460375 h 205"/>
                <a:gd name="T44" fmla="*/ 1168400 w 429"/>
                <a:gd name="T45" fmla="*/ 323850 h 205"/>
                <a:gd name="T46" fmla="*/ 1203325 w 429"/>
                <a:gd name="T47" fmla="*/ 431800 h 205"/>
                <a:gd name="T48" fmla="*/ 1282700 w 429"/>
                <a:gd name="T49" fmla="*/ 476250 h 205"/>
                <a:gd name="T50" fmla="*/ 1289050 w 429"/>
                <a:gd name="T51" fmla="*/ 457200 h 205"/>
                <a:gd name="T52" fmla="*/ 1206500 w 429"/>
                <a:gd name="T53" fmla="*/ 241300 h 205"/>
                <a:gd name="T54" fmla="*/ 1323975 w 429"/>
                <a:gd name="T55" fmla="*/ 73025 h 205"/>
                <a:gd name="T56" fmla="*/ 1301750 w 429"/>
                <a:gd name="T57" fmla="*/ 149225 h 205"/>
                <a:gd name="T58" fmla="*/ 1200150 w 429"/>
                <a:gd name="T59" fmla="*/ 266700 h 205"/>
                <a:gd name="T60" fmla="*/ 1206500 w 429"/>
                <a:gd name="T61" fmla="*/ 241300 h 205"/>
                <a:gd name="T62" fmla="*/ 752475 w 429"/>
                <a:gd name="T63" fmla="*/ 390525 h 205"/>
                <a:gd name="T64" fmla="*/ 803275 w 429"/>
                <a:gd name="T65" fmla="*/ 352425 h 205"/>
                <a:gd name="T66" fmla="*/ 749300 w 429"/>
                <a:gd name="T67" fmla="*/ 396875 h 205"/>
                <a:gd name="T68" fmla="*/ 752475 w 429"/>
                <a:gd name="T69" fmla="*/ 390525 h 205"/>
                <a:gd name="T70" fmla="*/ 219075 w 429"/>
                <a:gd name="T71" fmla="*/ 301625 h 205"/>
                <a:gd name="T72" fmla="*/ 190500 w 429"/>
                <a:gd name="T73" fmla="*/ 279400 h 205"/>
                <a:gd name="T74" fmla="*/ 184150 w 429"/>
                <a:gd name="T75" fmla="*/ 307975 h 205"/>
                <a:gd name="T76" fmla="*/ 180975 w 429"/>
                <a:gd name="T77" fmla="*/ 355600 h 205"/>
                <a:gd name="T78" fmla="*/ 180975 w 429"/>
                <a:gd name="T79" fmla="*/ 355600 h 205"/>
                <a:gd name="T80" fmla="*/ 98425 w 429"/>
                <a:gd name="T81" fmla="*/ 574675 h 205"/>
                <a:gd name="T82" fmla="*/ 69850 w 429"/>
                <a:gd name="T83" fmla="*/ 593725 h 205"/>
                <a:gd name="T84" fmla="*/ 79375 w 429"/>
                <a:gd name="T85" fmla="*/ 473075 h 205"/>
                <a:gd name="T86" fmla="*/ 349250 w 429"/>
                <a:gd name="T87" fmla="*/ 127000 h 205"/>
                <a:gd name="T88" fmla="*/ 387350 w 429"/>
                <a:gd name="T89" fmla="*/ 155575 h 205"/>
                <a:gd name="T90" fmla="*/ 219075 w 429"/>
                <a:gd name="T91" fmla="*/ 301625 h 20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70" name="Freeform 70"/>
            <p:cNvSpPr>
              <a:spLocks noEditPoints="1"/>
            </p:cNvSpPr>
            <p:nvPr/>
          </p:nvSpPr>
          <p:spPr bwMode="auto">
            <a:xfrm>
              <a:off x="-12077700" y="2813050"/>
              <a:ext cx="1863725" cy="542925"/>
            </a:xfrm>
            <a:custGeom>
              <a:avLst/>
              <a:gdLst>
                <a:gd name="T0" fmla="*/ 1644650 w 587"/>
                <a:gd name="T1" fmla="*/ 219075 h 171"/>
                <a:gd name="T2" fmla="*/ 1622425 w 587"/>
                <a:gd name="T3" fmla="*/ 196850 h 171"/>
                <a:gd name="T4" fmla="*/ 1371600 w 587"/>
                <a:gd name="T5" fmla="*/ 149225 h 171"/>
                <a:gd name="T6" fmla="*/ 1292225 w 587"/>
                <a:gd name="T7" fmla="*/ 142875 h 171"/>
                <a:gd name="T8" fmla="*/ 1254125 w 587"/>
                <a:gd name="T9" fmla="*/ 165100 h 171"/>
                <a:gd name="T10" fmla="*/ 1292225 w 587"/>
                <a:gd name="T11" fmla="*/ 180975 h 171"/>
                <a:gd name="T12" fmla="*/ 1400175 w 587"/>
                <a:gd name="T13" fmla="*/ 225425 h 171"/>
                <a:gd name="T14" fmla="*/ 1292225 w 587"/>
                <a:gd name="T15" fmla="*/ 282575 h 171"/>
                <a:gd name="T16" fmla="*/ 1206500 w 587"/>
                <a:gd name="T17" fmla="*/ 250825 h 171"/>
                <a:gd name="T18" fmla="*/ 1209675 w 587"/>
                <a:gd name="T19" fmla="*/ 219075 h 171"/>
                <a:gd name="T20" fmla="*/ 1196975 w 587"/>
                <a:gd name="T21" fmla="*/ 200025 h 171"/>
                <a:gd name="T22" fmla="*/ 1174750 w 587"/>
                <a:gd name="T23" fmla="*/ 212725 h 171"/>
                <a:gd name="T24" fmla="*/ 942975 w 587"/>
                <a:gd name="T25" fmla="*/ 282575 h 171"/>
                <a:gd name="T26" fmla="*/ 917575 w 587"/>
                <a:gd name="T27" fmla="*/ 193675 h 171"/>
                <a:gd name="T28" fmla="*/ 920750 w 587"/>
                <a:gd name="T29" fmla="*/ 146050 h 171"/>
                <a:gd name="T30" fmla="*/ 904875 w 587"/>
                <a:gd name="T31" fmla="*/ 168275 h 171"/>
                <a:gd name="T32" fmla="*/ 638175 w 587"/>
                <a:gd name="T33" fmla="*/ 339725 h 171"/>
                <a:gd name="T34" fmla="*/ 631825 w 587"/>
                <a:gd name="T35" fmla="*/ 209550 h 171"/>
                <a:gd name="T36" fmla="*/ 736600 w 587"/>
                <a:gd name="T37" fmla="*/ 98425 h 171"/>
                <a:gd name="T38" fmla="*/ 885825 w 587"/>
                <a:gd name="T39" fmla="*/ 19050 h 171"/>
                <a:gd name="T40" fmla="*/ 892175 w 587"/>
                <a:gd name="T41" fmla="*/ 6350 h 171"/>
                <a:gd name="T42" fmla="*/ 892175 w 587"/>
                <a:gd name="T43" fmla="*/ 6350 h 171"/>
                <a:gd name="T44" fmla="*/ 863600 w 587"/>
                <a:gd name="T45" fmla="*/ 6350 h 171"/>
                <a:gd name="T46" fmla="*/ 739775 w 587"/>
                <a:gd name="T47" fmla="*/ 66675 h 171"/>
                <a:gd name="T48" fmla="*/ 720725 w 587"/>
                <a:gd name="T49" fmla="*/ 28575 h 171"/>
                <a:gd name="T50" fmla="*/ 619125 w 587"/>
                <a:gd name="T51" fmla="*/ 174625 h 171"/>
                <a:gd name="T52" fmla="*/ 317500 w 587"/>
                <a:gd name="T53" fmla="*/ 368300 h 171"/>
                <a:gd name="T54" fmla="*/ 279400 w 587"/>
                <a:gd name="T55" fmla="*/ 263525 h 171"/>
                <a:gd name="T56" fmla="*/ 263525 w 587"/>
                <a:gd name="T57" fmla="*/ 250825 h 171"/>
                <a:gd name="T58" fmla="*/ 231775 w 587"/>
                <a:gd name="T59" fmla="*/ 273050 h 171"/>
                <a:gd name="T60" fmla="*/ 184150 w 587"/>
                <a:gd name="T61" fmla="*/ 320675 h 171"/>
                <a:gd name="T62" fmla="*/ 196850 w 587"/>
                <a:gd name="T63" fmla="*/ 206375 h 171"/>
                <a:gd name="T64" fmla="*/ 53975 w 587"/>
                <a:gd name="T65" fmla="*/ 276225 h 171"/>
                <a:gd name="T66" fmla="*/ 44450 w 587"/>
                <a:gd name="T67" fmla="*/ 390525 h 171"/>
                <a:gd name="T68" fmla="*/ 250825 w 587"/>
                <a:gd name="T69" fmla="*/ 288925 h 171"/>
                <a:gd name="T70" fmla="*/ 257175 w 587"/>
                <a:gd name="T71" fmla="*/ 285750 h 171"/>
                <a:gd name="T72" fmla="*/ 377825 w 587"/>
                <a:gd name="T73" fmla="*/ 387350 h 171"/>
                <a:gd name="T74" fmla="*/ 584200 w 587"/>
                <a:gd name="T75" fmla="*/ 244475 h 171"/>
                <a:gd name="T76" fmla="*/ 879475 w 587"/>
                <a:gd name="T77" fmla="*/ 228600 h 171"/>
                <a:gd name="T78" fmla="*/ 1054100 w 587"/>
                <a:gd name="T79" fmla="*/ 307975 h 171"/>
                <a:gd name="T80" fmla="*/ 1177925 w 587"/>
                <a:gd name="T81" fmla="*/ 247650 h 171"/>
                <a:gd name="T82" fmla="*/ 1308100 w 587"/>
                <a:gd name="T83" fmla="*/ 314325 h 171"/>
                <a:gd name="T84" fmla="*/ 1416050 w 587"/>
                <a:gd name="T85" fmla="*/ 254000 h 171"/>
                <a:gd name="T86" fmla="*/ 1387475 w 587"/>
                <a:gd name="T87" fmla="*/ 177800 h 171"/>
                <a:gd name="T88" fmla="*/ 1606550 w 587"/>
                <a:gd name="T89" fmla="*/ 244475 h 171"/>
                <a:gd name="T90" fmla="*/ 1593850 w 587"/>
                <a:gd name="T91" fmla="*/ 311150 h 171"/>
                <a:gd name="T92" fmla="*/ 1647825 w 587"/>
                <a:gd name="T93" fmla="*/ 244475 h 171"/>
                <a:gd name="T94" fmla="*/ 1790700 w 587"/>
                <a:gd name="T95" fmla="*/ 187325 h 171"/>
                <a:gd name="T96" fmla="*/ 1778000 w 587"/>
                <a:gd name="T97" fmla="*/ 266700 h 171"/>
                <a:gd name="T98" fmla="*/ 1765300 w 587"/>
                <a:gd name="T99" fmla="*/ 311150 h 171"/>
                <a:gd name="T100" fmla="*/ 1819275 w 587"/>
                <a:gd name="T101" fmla="*/ 161925 h 171"/>
                <a:gd name="T102" fmla="*/ 1644650 w 587"/>
                <a:gd name="T103" fmla="*/ 219075 h 171"/>
                <a:gd name="T104" fmla="*/ 63500 w 587"/>
                <a:gd name="T105" fmla="*/ 333375 h 171"/>
                <a:gd name="T106" fmla="*/ 142875 w 587"/>
                <a:gd name="T107" fmla="*/ 231775 h 171"/>
                <a:gd name="T108" fmla="*/ 155575 w 587"/>
                <a:gd name="T109" fmla="*/ 333375 h 171"/>
                <a:gd name="T110" fmla="*/ 63500 w 587"/>
                <a:gd name="T111" fmla="*/ 333375 h 17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71" name="Freeform 71"/>
            <p:cNvSpPr>
              <a:spLocks noEditPoints="1"/>
            </p:cNvSpPr>
            <p:nvPr/>
          </p:nvSpPr>
          <p:spPr bwMode="auto">
            <a:xfrm>
              <a:off x="-10220325" y="2641600"/>
              <a:ext cx="1736725" cy="1060450"/>
            </a:xfrm>
            <a:custGeom>
              <a:avLst/>
              <a:gdLst>
                <a:gd name="T0" fmla="*/ 1682750 w 547"/>
                <a:gd name="T1" fmla="*/ 304800 h 334"/>
                <a:gd name="T2" fmla="*/ 1381125 w 547"/>
                <a:gd name="T3" fmla="*/ 269875 h 334"/>
                <a:gd name="T4" fmla="*/ 1349375 w 547"/>
                <a:gd name="T5" fmla="*/ 279400 h 334"/>
                <a:gd name="T6" fmla="*/ 1139825 w 547"/>
                <a:gd name="T7" fmla="*/ 384175 h 334"/>
                <a:gd name="T8" fmla="*/ 1057275 w 547"/>
                <a:gd name="T9" fmla="*/ 323850 h 334"/>
                <a:gd name="T10" fmla="*/ 1028700 w 547"/>
                <a:gd name="T11" fmla="*/ 314325 h 334"/>
                <a:gd name="T12" fmla="*/ 946150 w 547"/>
                <a:gd name="T13" fmla="*/ 374650 h 334"/>
                <a:gd name="T14" fmla="*/ 777875 w 547"/>
                <a:gd name="T15" fmla="*/ 358775 h 334"/>
                <a:gd name="T16" fmla="*/ 752475 w 547"/>
                <a:gd name="T17" fmla="*/ 298450 h 334"/>
                <a:gd name="T18" fmla="*/ 619125 w 547"/>
                <a:gd name="T19" fmla="*/ 381000 h 334"/>
                <a:gd name="T20" fmla="*/ 581025 w 547"/>
                <a:gd name="T21" fmla="*/ 428625 h 334"/>
                <a:gd name="T22" fmla="*/ 692150 w 547"/>
                <a:gd name="T23" fmla="*/ 215900 h 334"/>
                <a:gd name="T24" fmla="*/ 739775 w 547"/>
                <a:gd name="T25" fmla="*/ 38100 h 334"/>
                <a:gd name="T26" fmla="*/ 708025 w 547"/>
                <a:gd name="T27" fmla="*/ 50800 h 334"/>
                <a:gd name="T28" fmla="*/ 679450 w 547"/>
                <a:gd name="T29" fmla="*/ 146050 h 334"/>
                <a:gd name="T30" fmla="*/ 615950 w 547"/>
                <a:gd name="T31" fmla="*/ 273050 h 334"/>
                <a:gd name="T32" fmla="*/ 307975 w 547"/>
                <a:gd name="T33" fmla="*/ 393700 h 334"/>
                <a:gd name="T34" fmla="*/ 314325 w 547"/>
                <a:gd name="T35" fmla="*/ 304800 h 334"/>
                <a:gd name="T36" fmla="*/ 231775 w 547"/>
                <a:gd name="T37" fmla="*/ 228600 h 334"/>
                <a:gd name="T38" fmla="*/ 31750 w 547"/>
                <a:gd name="T39" fmla="*/ 409575 h 334"/>
                <a:gd name="T40" fmla="*/ 47625 w 547"/>
                <a:gd name="T41" fmla="*/ 482600 h 334"/>
                <a:gd name="T42" fmla="*/ 53975 w 547"/>
                <a:gd name="T43" fmla="*/ 457200 h 334"/>
                <a:gd name="T44" fmla="*/ 107950 w 547"/>
                <a:gd name="T45" fmla="*/ 349250 h 334"/>
                <a:gd name="T46" fmla="*/ 257175 w 547"/>
                <a:gd name="T47" fmla="*/ 263525 h 334"/>
                <a:gd name="T48" fmla="*/ 279400 w 547"/>
                <a:gd name="T49" fmla="*/ 361950 h 334"/>
                <a:gd name="T50" fmla="*/ 276225 w 547"/>
                <a:gd name="T51" fmla="*/ 393700 h 334"/>
                <a:gd name="T52" fmla="*/ 238125 w 547"/>
                <a:gd name="T53" fmla="*/ 384175 h 334"/>
                <a:gd name="T54" fmla="*/ 212725 w 547"/>
                <a:gd name="T55" fmla="*/ 371475 h 334"/>
                <a:gd name="T56" fmla="*/ 206375 w 547"/>
                <a:gd name="T57" fmla="*/ 476250 h 334"/>
                <a:gd name="T58" fmla="*/ 282575 w 547"/>
                <a:gd name="T59" fmla="*/ 463550 h 334"/>
                <a:gd name="T60" fmla="*/ 298450 w 547"/>
                <a:gd name="T61" fmla="*/ 428625 h 334"/>
                <a:gd name="T62" fmla="*/ 590550 w 547"/>
                <a:gd name="T63" fmla="*/ 327025 h 334"/>
                <a:gd name="T64" fmla="*/ 561975 w 547"/>
                <a:gd name="T65" fmla="*/ 400050 h 334"/>
                <a:gd name="T66" fmla="*/ 527050 w 547"/>
                <a:gd name="T67" fmla="*/ 488950 h 334"/>
                <a:gd name="T68" fmla="*/ 571500 w 547"/>
                <a:gd name="T69" fmla="*/ 473075 h 334"/>
                <a:gd name="T70" fmla="*/ 730250 w 547"/>
                <a:gd name="T71" fmla="*/ 317500 h 334"/>
                <a:gd name="T72" fmla="*/ 739775 w 547"/>
                <a:gd name="T73" fmla="*/ 346075 h 334"/>
                <a:gd name="T74" fmla="*/ 1019175 w 547"/>
                <a:gd name="T75" fmla="*/ 352425 h 334"/>
                <a:gd name="T76" fmla="*/ 1247775 w 547"/>
                <a:gd name="T77" fmla="*/ 371475 h 334"/>
                <a:gd name="T78" fmla="*/ 1025525 w 547"/>
                <a:gd name="T79" fmla="*/ 904875 h 334"/>
                <a:gd name="T80" fmla="*/ 1057275 w 547"/>
                <a:gd name="T81" fmla="*/ 1019175 h 334"/>
                <a:gd name="T82" fmla="*/ 1241425 w 547"/>
                <a:gd name="T83" fmla="*/ 746125 h 334"/>
                <a:gd name="T84" fmla="*/ 1346200 w 547"/>
                <a:gd name="T85" fmla="*/ 384175 h 334"/>
                <a:gd name="T86" fmla="*/ 1371600 w 547"/>
                <a:gd name="T87" fmla="*/ 317500 h 334"/>
                <a:gd name="T88" fmla="*/ 1381125 w 547"/>
                <a:gd name="T89" fmla="*/ 304800 h 334"/>
                <a:gd name="T90" fmla="*/ 1390650 w 547"/>
                <a:gd name="T91" fmla="*/ 298450 h 334"/>
                <a:gd name="T92" fmla="*/ 1619250 w 547"/>
                <a:gd name="T93" fmla="*/ 292100 h 334"/>
                <a:gd name="T94" fmla="*/ 1663700 w 547"/>
                <a:gd name="T95" fmla="*/ 425450 h 334"/>
                <a:gd name="T96" fmla="*/ 1463675 w 547"/>
                <a:gd name="T97" fmla="*/ 473075 h 334"/>
                <a:gd name="T98" fmla="*/ 1422400 w 547"/>
                <a:gd name="T99" fmla="*/ 463550 h 334"/>
                <a:gd name="T100" fmla="*/ 1568450 w 547"/>
                <a:gd name="T101" fmla="*/ 508000 h 334"/>
                <a:gd name="T102" fmla="*/ 1695450 w 547"/>
                <a:gd name="T103" fmla="*/ 434975 h 334"/>
                <a:gd name="T104" fmla="*/ 1682750 w 547"/>
                <a:gd name="T105" fmla="*/ 304800 h 334"/>
                <a:gd name="T106" fmla="*/ 234950 w 547"/>
                <a:gd name="T107" fmla="*/ 460375 h 334"/>
                <a:gd name="T108" fmla="*/ 215900 w 547"/>
                <a:gd name="T109" fmla="*/ 412750 h 334"/>
                <a:gd name="T110" fmla="*/ 269875 w 547"/>
                <a:gd name="T111" fmla="*/ 428625 h 334"/>
                <a:gd name="T112" fmla="*/ 234950 w 547"/>
                <a:gd name="T113" fmla="*/ 460375 h 334"/>
                <a:gd name="T114" fmla="*/ 1184275 w 547"/>
                <a:gd name="T115" fmla="*/ 822325 h 334"/>
                <a:gd name="T116" fmla="*/ 1095375 w 547"/>
                <a:gd name="T117" fmla="*/ 984250 h 334"/>
                <a:gd name="T118" fmla="*/ 1089025 w 547"/>
                <a:gd name="T119" fmla="*/ 742950 h 334"/>
                <a:gd name="T120" fmla="*/ 1323975 w 547"/>
                <a:gd name="T121" fmla="*/ 346075 h 334"/>
                <a:gd name="T122" fmla="*/ 1184275 w 547"/>
                <a:gd name="T123" fmla="*/ 822325 h 33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72" name="Freeform 72"/>
            <p:cNvSpPr>
              <a:spLocks/>
            </p:cNvSpPr>
            <p:nvPr/>
          </p:nvSpPr>
          <p:spPr bwMode="auto">
            <a:xfrm>
              <a:off x="-12884150" y="3209925"/>
              <a:ext cx="3708400" cy="165100"/>
            </a:xfrm>
            <a:custGeom>
              <a:avLst/>
              <a:gdLst>
                <a:gd name="T0" fmla="*/ 0 w 1168"/>
                <a:gd name="T1" fmla="*/ 146050 h 52"/>
                <a:gd name="T2" fmla="*/ 1927225 w 1168"/>
                <a:gd name="T3" fmla="*/ 44450 h 52"/>
                <a:gd name="T4" fmla="*/ 3708400 w 1168"/>
                <a:gd name="T5" fmla="*/ 101600 h 52"/>
                <a:gd name="T6" fmla="*/ 3695700 w 1168"/>
                <a:gd name="T7" fmla="*/ 127000 h 52"/>
                <a:gd name="T8" fmla="*/ 2400300 w 1168"/>
                <a:gd name="T9" fmla="*/ 57150 h 52"/>
                <a:gd name="T10" fmla="*/ 38100 w 1168"/>
                <a:gd name="T11" fmla="*/ 165100 h 52"/>
                <a:gd name="T12" fmla="*/ 0 w 1168"/>
                <a:gd name="T13" fmla="*/ 146050 h 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73" name="Freeform 73"/>
            <p:cNvSpPr>
              <a:spLocks/>
            </p:cNvSpPr>
            <p:nvPr/>
          </p:nvSpPr>
          <p:spPr bwMode="auto">
            <a:xfrm>
              <a:off x="-8616950" y="2724150"/>
              <a:ext cx="76200" cy="92075"/>
            </a:xfrm>
            <a:custGeom>
              <a:avLst/>
              <a:gdLst>
                <a:gd name="T0" fmla="*/ 76200 w 48"/>
                <a:gd name="T1" fmla="*/ 0 h 58"/>
                <a:gd name="T2" fmla="*/ 76200 w 48"/>
                <a:gd name="T3" fmla="*/ 12700 h 58"/>
                <a:gd name="T4" fmla="*/ 44450 w 48"/>
                <a:gd name="T5" fmla="*/ 12700 h 58"/>
                <a:gd name="T6" fmla="*/ 44450 w 48"/>
                <a:gd name="T7" fmla="*/ 92075 h 58"/>
                <a:gd name="T8" fmla="*/ 31750 w 48"/>
                <a:gd name="T9" fmla="*/ 92075 h 58"/>
                <a:gd name="T10" fmla="*/ 31750 w 48"/>
                <a:gd name="T11" fmla="*/ 12700 h 58"/>
                <a:gd name="T12" fmla="*/ 0 w 48"/>
                <a:gd name="T13" fmla="*/ 12700 h 58"/>
                <a:gd name="T14" fmla="*/ 0 w 48"/>
                <a:gd name="T15" fmla="*/ 0 h 58"/>
                <a:gd name="T16" fmla="*/ 76200 w 48"/>
                <a:gd name="T17" fmla="*/ 0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74" name="Freeform 74"/>
            <p:cNvSpPr>
              <a:spLocks/>
            </p:cNvSpPr>
            <p:nvPr/>
          </p:nvSpPr>
          <p:spPr bwMode="auto">
            <a:xfrm>
              <a:off x="-8531225" y="2724150"/>
              <a:ext cx="88900" cy="92075"/>
            </a:xfrm>
            <a:custGeom>
              <a:avLst/>
              <a:gdLst>
                <a:gd name="T0" fmla="*/ 88900 w 28"/>
                <a:gd name="T1" fmla="*/ 0 h 29"/>
                <a:gd name="T2" fmla="*/ 88900 w 28"/>
                <a:gd name="T3" fmla="*/ 92075 h 29"/>
                <a:gd name="T4" fmla="*/ 76200 w 28"/>
                <a:gd name="T5" fmla="*/ 92075 h 29"/>
                <a:gd name="T6" fmla="*/ 76200 w 28"/>
                <a:gd name="T7" fmla="*/ 57150 h 29"/>
                <a:gd name="T8" fmla="*/ 76200 w 28"/>
                <a:gd name="T9" fmla="*/ 22225 h 29"/>
                <a:gd name="T10" fmla="*/ 76200 w 28"/>
                <a:gd name="T11" fmla="*/ 22225 h 29"/>
                <a:gd name="T12" fmla="*/ 66675 w 28"/>
                <a:gd name="T13" fmla="*/ 38100 h 29"/>
                <a:gd name="T14" fmla="*/ 50800 w 28"/>
                <a:gd name="T15" fmla="*/ 69850 h 29"/>
                <a:gd name="T16" fmla="*/ 41275 w 28"/>
                <a:gd name="T17" fmla="*/ 69850 h 29"/>
                <a:gd name="T18" fmla="*/ 22225 w 28"/>
                <a:gd name="T19" fmla="*/ 38100 h 29"/>
                <a:gd name="T20" fmla="*/ 15875 w 28"/>
                <a:gd name="T21" fmla="*/ 22225 h 29"/>
                <a:gd name="T22" fmla="*/ 15875 w 28"/>
                <a:gd name="T23" fmla="*/ 22225 h 29"/>
                <a:gd name="T24" fmla="*/ 15875 w 28"/>
                <a:gd name="T25" fmla="*/ 57150 h 29"/>
                <a:gd name="T26" fmla="*/ 15875 w 28"/>
                <a:gd name="T27" fmla="*/ 92075 h 29"/>
                <a:gd name="T28" fmla="*/ 0 w 28"/>
                <a:gd name="T29" fmla="*/ 92075 h 29"/>
                <a:gd name="T30" fmla="*/ 0 w 28"/>
                <a:gd name="T31" fmla="*/ 0 h 29"/>
                <a:gd name="T32" fmla="*/ 15875 w 28"/>
                <a:gd name="T33" fmla="*/ 0 h 29"/>
                <a:gd name="T34" fmla="*/ 34925 w 28"/>
                <a:gd name="T35" fmla="*/ 34925 h 29"/>
                <a:gd name="T36" fmla="*/ 44450 w 28"/>
                <a:gd name="T37" fmla="*/ 50800 h 29"/>
                <a:gd name="T38" fmla="*/ 44450 w 28"/>
                <a:gd name="T39" fmla="*/ 50800 h 29"/>
                <a:gd name="T40" fmla="*/ 53975 w 28"/>
                <a:gd name="T41" fmla="*/ 34925 h 29"/>
                <a:gd name="T42" fmla="*/ 76200 w 28"/>
                <a:gd name="T43" fmla="*/ 0 h 29"/>
                <a:gd name="T44" fmla="*/ 88900 w 28"/>
                <a:gd name="T45" fmla="*/ 0 h 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</p:grpSp>
    </p:spTree>
    <p:extLst>
      <p:ext uri="{BB962C8B-B14F-4D97-AF65-F5344CB8AC3E}">
        <p14:creationId xmlns:p14="http://schemas.microsoft.com/office/powerpoint/2010/main" val="2100369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lication Ic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vinothkumar.m\Desktop\Current Template\VCA Apps Template\identity Slid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"/>
          <a:stretch/>
        </p:blipFill>
        <p:spPr bwMode="auto">
          <a:xfrm>
            <a:off x="0" y="0"/>
            <a:ext cx="121920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511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artArt Placeholder 5"/>
          <p:cNvSpPr>
            <a:spLocks noGrp="1"/>
          </p:cNvSpPr>
          <p:nvPr>
            <p:ph type="dgm" sz="quarter" idx="10"/>
          </p:nvPr>
        </p:nvSpPr>
        <p:spPr>
          <a:xfrm>
            <a:off x="304801" y="1236666"/>
            <a:ext cx="10955867" cy="48148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icon to add SmartArt graphic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47767" y="6495253"/>
            <a:ext cx="2844800" cy="365125"/>
          </a:xfrm>
          <a:prstGeom prst="rect">
            <a:avLst/>
          </a:prstGeom>
        </p:spPr>
        <p:txBody>
          <a:bodyPr/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US" sz="144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US" sz="144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10570464" cy="69215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6580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11" y="2895602"/>
            <a:ext cx="7518399" cy="1362076"/>
          </a:xfrm>
        </p:spPr>
        <p:txBody>
          <a:bodyPr lIns="365760" rIns="365760" anchor="ctr" anchorCtr="0">
            <a:normAutofit/>
          </a:bodyPr>
          <a:lstStyle>
            <a:lvl1pPr algn="l">
              <a:defRPr sz="2880" b="0" cap="none" baseline="0"/>
            </a:lvl1pPr>
          </a:lstStyle>
          <a:p>
            <a:r>
              <a:rPr lang="en-US" dirty="0" smtClean="0"/>
              <a:t>Subsection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9F2217AB-FFD0-470D-A01F-8295A8718C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fld id="{0B491FB4-905F-488C-AD01-09867DFAF1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16000" y="28956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943596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0" y="3810001"/>
            <a:ext cx="10363200" cy="1143000"/>
          </a:xfrm>
        </p:spPr>
        <p:txBody>
          <a:bodyPr/>
          <a:lstStyle>
            <a:lvl1pPr>
              <a:lnSpc>
                <a:spcPct val="125000"/>
              </a:lnSpc>
              <a:defRPr sz="3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32367" y="5562600"/>
            <a:ext cx="8534400" cy="838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83858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73600" y="6553201"/>
            <a:ext cx="2844800" cy="23812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0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2D4F-84AE-4592-AC5F-8F14D4869C89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BEF5-46B5-49C9-883C-73F7781FE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2721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artArt Placeholder 5"/>
          <p:cNvSpPr>
            <a:spLocks noGrp="1"/>
          </p:cNvSpPr>
          <p:nvPr>
            <p:ph type="dgm" sz="quarter" idx="10"/>
          </p:nvPr>
        </p:nvSpPr>
        <p:spPr>
          <a:xfrm>
            <a:off x="304801" y="1236666"/>
            <a:ext cx="10955867" cy="48148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icon to add SmartArt graphic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47767" y="6495253"/>
            <a:ext cx="2844800" cy="365125"/>
          </a:xfrm>
          <a:prstGeom prst="rect">
            <a:avLst/>
          </a:prstGeom>
        </p:spPr>
        <p:txBody>
          <a:bodyPr/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US" sz="144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US" sz="144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10570464" cy="69215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707190"/>
      </p:ext>
    </p:extLst>
  </p:cSld>
  <p:clrMapOvr>
    <a:masterClrMapping/>
  </p:clrMapOvr>
  <p:transition/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57045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36" y="5078028"/>
            <a:ext cx="11387328" cy="997720"/>
          </a:xfrm>
        </p:spPr>
        <p:txBody>
          <a:bodyPr>
            <a:normAutofit/>
          </a:bodyPr>
          <a:lstStyle>
            <a:lvl1pPr algn="l">
              <a:defRPr sz="2880">
                <a:solidFill>
                  <a:srgbClr val="0066B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2" descr="D:\RAVI\2014\May\RBTC\template\14-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89"/>
          <a:stretch>
            <a:fillRect/>
          </a:stretch>
        </p:blipFill>
        <p:spPr bwMode="auto">
          <a:xfrm>
            <a:off x="12700" y="0"/>
            <a:ext cx="12192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6"/>
          <p:cNvSpPr>
            <a:spLocks/>
          </p:cNvSpPr>
          <p:nvPr/>
        </p:nvSpPr>
        <p:spPr bwMode="auto">
          <a:xfrm>
            <a:off x="8133001" y="6597651"/>
            <a:ext cx="3652602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0">
            <a:spAutoFit/>
          </a:bodyPr>
          <a:lstStyle/>
          <a:p>
            <a:pPr algn="r"/>
            <a:r>
              <a:rPr lang="en-US" sz="960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Copyright © 2014 HCL Technologies Limited  |  www.hcltech.com</a:t>
            </a:r>
          </a:p>
        </p:txBody>
      </p:sp>
      <p:grpSp>
        <p:nvGrpSpPr>
          <p:cNvPr id="16" name="Group 5"/>
          <p:cNvGrpSpPr>
            <a:grpSpLocks noChangeAspect="1"/>
          </p:cNvGrpSpPr>
          <p:nvPr/>
        </p:nvGrpSpPr>
        <p:grpSpPr bwMode="auto">
          <a:xfrm>
            <a:off x="10519835" y="6446842"/>
            <a:ext cx="1257300" cy="160337"/>
            <a:chOff x="5094" y="3939"/>
            <a:chExt cx="1488" cy="255"/>
          </a:xfrm>
        </p:grpSpPr>
        <p:sp>
          <p:nvSpPr>
            <p:cNvPr id="17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6976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26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0802"/>
            <a:ext cx="10566400" cy="692152"/>
          </a:xfrm>
        </p:spPr>
        <p:txBody>
          <a:bodyPr/>
          <a:lstStyle>
            <a:lvl1pPr>
              <a:defRPr sz="26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48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 Fi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6"/>
          <p:cNvSpPr>
            <a:spLocks noChangeArrowheads="1"/>
          </p:cNvSpPr>
          <p:nvPr/>
        </p:nvSpPr>
        <p:spPr bwMode="auto">
          <a:xfrm>
            <a:off x="0" y="0"/>
            <a:ext cx="12192000" cy="6856414"/>
          </a:xfrm>
          <a:prstGeom prst="rect">
            <a:avLst/>
          </a:prstGeom>
          <a:solidFill>
            <a:srgbClr val="0E67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160" dirty="0">
              <a:solidFill>
                <a:prstClr val="black"/>
              </a:solidFill>
            </a:endParaRPr>
          </a:p>
        </p:txBody>
      </p:sp>
      <p:grpSp>
        <p:nvGrpSpPr>
          <p:cNvPr id="90" name="Group 13"/>
          <p:cNvGrpSpPr>
            <a:grpSpLocks/>
          </p:cNvGrpSpPr>
          <p:nvPr/>
        </p:nvGrpSpPr>
        <p:grpSpPr bwMode="auto">
          <a:xfrm>
            <a:off x="4711705" y="5853115"/>
            <a:ext cx="2859617" cy="438151"/>
            <a:chOff x="3533775" y="5853113"/>
            <a:chExt cx="2144713" cy="438150"/>
          </a:xfrm>
        </p:grpSpPr>
        <p:sp>
          <p:nvSpPr>
            <p:cNvPr id="91" name="Freeform 74"/>
            <p:cNvSpPr>
              <a:spLocks/>
            </p:cNvSpPr>
            <p:nvPr/>
          </p:nvSpPr>
          <p:spPr bwMode="auto">
            <a:xfrm>
              <a:off x="4043363" y="5999163"/>
              <a:ext cx="187325" cy="149225"/>
            </a:xfrm>
            <a:custGeom>
              <a:avLst/>
              <a:gdLst>
                <a:gd name="T0" fmla="*/ 587910146 w 60"/>
                <a:gd name="T1" fmla="*/ 0 h 47"/>
                <a:gd name="T2" fmla="*/ 450732049 w 60"/>
                <a:gd name="T3" fmla="*/ 470671525 h 47"/>
                <a:gd name="T4" fmla="*/ 382143000 w 60"/>
                <a:gd name="T5" fmla="*/ 470671525 h 47"/>
                <a:gd name="T6" fmla="*/ 313550829 w 60"/>
                <a:gd name="T7" fmla="*/ 230327200 h 47"/>
                <a:gd name="T8" fmla="*/ 293956634 w 60"/>
                <a:gd name="T9" fmla="*/ 140198475 h 47"/>
                <a:gd name="T10" fmla="*/ 293956634 w 60"/>
                <a:gd name="T11" fmla="*/ 140198475 h 47"/>
                <a:gd name="T12" fmla="*/ 274359317 w 60"/>
                <a:gd name="T13" fmla="*/ 230327200 h 47"/>
                <a:gd name="T14" fmla="*/ 205767146 w 60"/>
                <a:gd name="T15" fmla="*/ 470671525 h 47"/>
                <a:gd name="T16" fmla="*/ 137178098 w 60"/>
                <a:gd name="T17" fmla="*/ 470671525 h 47"/>
                <a:gd name="T18" fmla="*/ 0 w 60"/>
                <a:gd name="T19" fmla="*/ 0 h 47"/>
                <a:gd name="T20" fmla="*/ 78389268 w 60"/>
                <a:gd name="T21" fmla="*/ 0 h 47"/>
                <a:gd name="T22" fmla="*/ 156775415 w 60"/>
                <a:gd name="T23" fmla="*/ 280400125 h 47"/>
                <a:gd name="T24" fmla="*/ 166575634 w 60"/>
                <a:gd name="T25" fmla="*/ 360514900 h 47"/>
                <a:gd name="T26" fmla="*/ 166575634 w 60"/>
                <a:gd name="T27" fmla="*/ 360514900 h 47"/>
                <a:gd name="T28" fmla="*/ 186172951 w 60"/>
                <a:gd name="T29" fmla="*/ 280400125 h 47"/>
                <a:gd name="T30" fmla="*/ 264559098 w 60"/>
                <a:gd name="T31" fmla="*/ 50072925 h 47"/>
                <a:gd name="T32" fmla="*/ 323351049 w 60"/>
                <a:gd name="T33" fmla="*/ 50072925 h 47"/>
                <a:gd name="T34" fmla="*/ 391940098 w 60"/>
                <a:gd name="T35" fmla="*/ 280400125 h 47"/>
                <a:gd name="T36" fmla="*/ 411537415 w 60"/>
                <a:gd name="T37" fmla="*/ 360514900 h 47"/>
                <a:gd name="T38" fmla="*/ 411537415 w 60"/>
                <a:gd name="T39" fmla="*/ 360514900 h 47"/>
                <a:gd name="T40" fmla="*/ 431134732 w 60"/>
                <a:gd name="T41" fmla="*/ 280400125 h 47"/>
                <a:gd name="T42" fmla="*/ 509520878 w 60"/>
                <a:gd name="T43" fmla="*/ 0 h 47"/>
                <a:gd name="T44" fmla="*/ 587910146 w 60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" h="47">
                  <a:moveTo>
                    <a:pt x="60" y="0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17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29" y="17"/>
                    <a:pt x="28" y="23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32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2"/>
                    <a:pt x="19" y="2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2" y="32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3" y="32"/>
                    <a:pt x="44" y="2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92" name="Freeform 75"/>
            <p:cNvSpPr>
              <a:spLocks noEditPoints="1"/>
            </p:cNvSpPr>
            <p:nvPr/>
          </p:nvSpPr>
          <p:spPr bwMode="auto">
            <a:xfrm>
              <a:off x="4219575" y="5999163"/>
              <a:ext cx="136525" cy="149225"/>
            </a:xfrm>
            <a:custGeom>
              <a:avLst/>
              <a:gdLst>
                <a:gd name="T0" fmla="*/ 321865625 w 43"/>
                <a:gd name="T1" fmla="*/ 360514900 h 47"/>
                <a:gd name="T2" fmla="*/ 120697625 w 43"/>
                <a:gd name="T3" fmla="*/ 360514900 h 47"/>
                <a:gd name="T4" fmla="*/ 80467200 w 43"/>
                <a:gd name="T5" fmla="*/ 470671525 h 47"/>
                <a:gd name="T6" fmla="*/ 0 w 43"/>
                <a:gd name="T7" fmla="*/ 470671525 h 47"/>
                <a:gd name="T8" fmla="*/ 181048025 w 43"/>
                <a:gd name="T9" fmla="*/ 0 h 47"/>
                <a:gd name="T10" fmla="*/ 251456825 w 43"/>
                <a:gd name="T11" fmla="*/ 0 h 47"/>
                <a:gd name="T12" fmla="*/ 432504850 w 43"/>
                <a:gd name="T13" fmla="*/ 470671525 h 47"/>
                <a:gd name="T14" fmla="*/ 352037650 w 43"/>
                <a:gd name="T15" fmla="*/ 470671525 h 47"/>
                <a:gd name="T16" fmla="*/ 321865625 w 43"/>
                <a:gd name="T17" fmla="*/ 360514900 h 47"/>
                <a:gd name="T18" fmla="*/ 291690425 w 43"/>
                <a:gd name="T19" fmla="*/ 290414075 h 47"/>
                <a:gd name="T20" fmla="*/ 241398425 w 43"/>
                <a:gd name="T21" fmla="*/ 140198475 h 47"/>
                <a:gd name="T22" fmla="*/ 221281625 w 43"/>
                <a:gd name="T23" fmla="*/ 80114775 h 47"/>
                <a:gd name="T24" fmla="*/ 221281625 w 43"/>
                <a:gd name="T25" fmla="*/ 80114775 h 47"/>
                <a:gd name="T26" fmla="*/ 201164825 w 43"/>
                <a:gd name="T27" fmla="*/ 140198475 h 47"/>
                <a:gd name="T28" fmla="*/ 140814425 w 43"/>
                <a:gd name="T29" fmla="*/ 290414075 h 47"/>
                <a:gd name="T30" fmla="*/ 291690425 w 43"/>
                <a:gd name="T31" fmla="*/ 290414075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47">
                  <a:moveTo>
                    <a:pt x="3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2" y="36"/>
                  </a:lnTo>
                  <a:close/>
                  <a:moveTo>
                    <a:pt x="29" y="2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3" y="11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11"/>
                    <a:pt x="20" y="1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93" name="Freeform 76"/>
            <p:cNvSpPr>
              <a:spLocks/>
            </p:cNvSpPr>
            <p:nvPr/>
          </p:nvSpPr>
          <p:spPr bwMode="auto">
            <a:xfrm>
              <a:off x="4346575" y="5999163"/>
              <a:ext cx="109538" cy="149225"/>
            </a:xfrm>
            <a:custGeom>
              <a:avLst/>
              <a:gdLst>
                <a:gd name="T0" fmla="*/ 146289335 w 82"/>
                <a:gd name="T1" fmla="*/ 0 h 111"/>
                <a:gd name="T2" fmla="*/ 146289335 w 82"/>
                <a:gd name="T3" fmla="*/ 25135674 h 111"/>
                <a:gd name="T4" fmla="*/ 87416667 w 82"/>
                <a:gd name="T5" fmla="*/ 25135674 h 111"/>
                <a:gd name="T6" fmla="*/ 87416667 w 82"/>
                <a:gd name="T7" fmla="*/ 199293348 h 111"/>
                <a:gd name="T8" fmla="*/ 58872668 w 82"/>
                <a:gd name="T9" fmla="*/ 199293348 h 111"/>
                <a:gd name="T10" fmla="*/ 58872668 w 82"/>
                <a:gd name="T11" fmla="*/ 25135674 h 111"/>
                <a:gd name="T12" fmla="*/ 0 w 82"/>
                <a:gd name="T13" fmla="*/ 25135674 h 111"/>
                <a:gd name="T14" fmla="*/ 0 w 82"/>
                <a:gd name="T15" fmla="*/ 0 h 111"/>
                <a:gd name="T16" fmla="*/ 146289335 w 82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4"/>
                  </a:lnTo>
                  <a:lnTo>
                    <a:pt x="49" y="14"/>
                  </a:lnTo>
                  <a:lnTo>
                    <a:pt x="49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94" name="Freeform 77"/>
            <p:cNvSpPr>
              <a:spLocks/>
            </p:cNvSpPr>
            <p:nvPr/>
          </p:nvSpPr>
          <p:spPr bwMode="auto">
            <a:xfrm>
              <a:off x="4462463" y="5995988"/>
              <a:ext cx="131762" cy="153987"/>
            </a:xfrm>
            <a:custGeom>
              <a:avLst/>
              <a:gdLst>
                <a:gd name="T0" fmla="*/ 335776634 w 42"/>
                <a:gd name="T1" fmla="*/ 139100542 h 49"/>
                <a:gd name="T2" fmla="*/ 217266126 w 42"/>
                <a:gd name="T3" fmla="*/ 69548700 h 49"/>
                <a:gd name="T4" fmla="*/ 79007005 w 42"/>
                <a:gd name="T5" fmla="*/ 238456726 h 49"/>
                <a:gd name="T6" fmla="*/ 217266126 w 42"/>
                <a:gd name="T7" fmla="*/ 407364752 h 49"/>
                <a:gd name="T8" fmla="*/ 345652509 w 42"/>
                <a:gd name="T9" fmla="*/ 327879177 h 49"/>
                <a:gd name="T10" fmla="*/ 414783639 w 42"/>
                <a:gd name="T11" fmla="*/ 347749785 h 49"/>
                <a:gd name="T12" fmla="*/ 217266126 w 42"/>
                <a:gd name="T13" fmla="*/ 486850327 h 49"/>
                <a:gd name="T14" fmla="*/ 0 w 42"/>
                <a:gd name="T15" fmla="*/ 238456726 h 49"/>
                <a:gd name="T16" fmla="*/ 217266126 w 42"/>
                <a:gd name="T17" fmla="*/ 0 h 49"/>
                <a:gd name="T18" fmla="*/ 404907763 w 42"/>
                <a:gd name="T19" fmla="*/ 119229934 h 49"/>
                <a:gd name="T20" fmla="*/ 335776634 w 42"/>
                <a:gd name="T21" fmla="*/ 139100542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49">
                  <a:moveTo>
                    <a:pt x="34" y="14"/>
                  </a:moveTo>
                  <a:cubicBezTo>
                    <a:pt x="32" y="9"/>
                    <a:pt x="27" y="7"/>
                    <a:pt x="22" y="7"/>
                  </a:cubicBezTo>
                  <a:cubicBezTo>
                    <a:pt x="14" y="7"/>
                    <a:pt x="8" y="13"/>
                    <a:pt x="8" y="24"/>
                  </a:cubicBezTo>
                  <a:cubicBezTo>
                    <a:pt x="8" y="35"/>
                    <a:pt x="14" y="41"/>
                    <a:pt x="22" y="41"/>
                  </a:cubicBezTo>
                  <a:cubicBezTo>
                    <a:pt x="28" y="41"/>
                    <a:pt x="33" y="38"/>
                    <a:pt x="35" y="33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39" y="43"/>
                    <a:pt x="31" y="49"/>
                    <a:pt x="22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1" y="12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95" name="Freeform 78"/>
            <p:cNvSpPr>
              <a:spLocks/>
            </p:cNvSpPr>
            <p:nvPr/>
          </p:nvSpPr>
          <p:spPr bwMode="auto">
            <a:xfrm>
              <a:off x="461803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4176293 w 82"/>
                <a:gd name="T5" fmla="*/ 199293348 h 111"/>
                <a:gd name="T6" fmla="*/ 114176293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4176293 w 82"/>
                <a:gd name="T21" fmla="*/ 80795255 h 111"/>
                <a:gd name="T22" fmla="*/ 114176293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4" y="111"/>
                  </a:lnTo>
                  <a:lnTo>
                    <a:pt x="64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4" y="45"/>
                  </a:lnTo>
                  <a:lnTo>
                    <a:pt x="64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96" name="Freeform 79"/>
            <p:cNvSpPr>
              <a:spLocks/>
            </p:cNvSpPr>
            <p:nvPr/>
          </p:nvSpPr>
          <p:spPr bwMode="auto">
            <a:xfrm>
              <a:off x="4795838" y="5999163"/>
              <a:ext cx="111125" cy="149225"/>
            </a:xfrm>
            <a:custGeom>
              <a:avLst/>
              <a:gdLst>
                <a:gd name="T0" fmla="*/ 148408107 w 83"/>
                <a:gd name="T1" fmla="*/ 0 h 111"/>
                <a:gd name="T2" fmla="*/ 148408107 w 83"/>
                <a:gd name="T3" fmla="*/ 25135674 h 111"/>
                <a:gd name="T4" fmla="*/ 89402071 w 83"/>
                <a:gd name="T5" fmla="*/ 25135674 h 111"/>
                <a:gd name="T6" fmla="*/ 89402071 w 83"/>
                <a:gd name="T7" fmla="*/ 199293348 h 111"/>
                <a:gd name="T8" fmla="*/ 59006036 w 83"/>
                <a:gd name="T9" fmla="*/ 199293348 h 111"/>
                <a:gd name="T10" fmla="*/ 59006036 w 83"/>
                <a:gd name="T11" fmla="*/ 25135674 h 111"/>
                <a:gd name="T12" fmla="*/ 0 w 83"/>
                <a:gd name="T13" fmla="*/ 25135674 h 111"/>
                <a:gd name="T14" fmla="*/ 0 w 83"/>
                <a:gd name="T15" fmla="*/ 0 h 111"/>
                <a:gd name="T16" fmla="*/ 148408107 w 83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" h="111">
                  <a:moveTo>
                    <a:pt x="83" y="0"/>
                  </a:moveTo>
                  <a:lnTo>
                    <a:pt x="83" y="14"/>
                  </a:lnTo>
                  <a:lnTo>
                    <a:pt x="50" y="14"/>
                  </a:lnTo>
                  <a:lnTo>
                    <a:pt x="50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97" name="Freeform 80"/>
            <p:cNvSpPr>
              <a:spLocks/>
            </p:cNvSpPr>
            <p:nvPr/>
          </p:nvSpPr>
          <p:spPr bwMode="auto">
            <a:xfrm>
              <a:off x="492918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2391641 w 82"/>
                <a:gd name="T5" fmla="*/ 199293348 h 111"/>
                <a:gd name="T6" fmla="*/ 112391641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2391641 w 82"/>
                <a:gd name="T21" fmla="*/ 80795255 h 111"/>
                <a:gd name="T22" fmla="*/ 112391641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3" y="111"/>
                  </a:lnTo>
                  <a:lnTo>
                    <a:pt x="63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3" y="45"/>
                  </a:lnTo>
                  <a:lnTo>
                    <a:pt x="6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98" name="Freeform 81"/>
            <p:cNvSpPr>
              <a:spLocks/>
            </p:cNvSpPr>
            <p:nvPr/>
          </p:nvSpPr>
          <p:spPr bwMode="auto">
            <a:xfrm>
              <a:off x="5073650" y="5999163"/>
              <a:ext cx="95250" cy="149225"/>
            </a:xfrm>
            <a:custGeom>
              <a:avLst/>
              <a:gdLst>
                <a:gd name="T0" fmla="*/ 127207046 w 71"/>
                <a:gd name="T1" fmla="*/ 168770786 h 111"/>
                <a:gd name="T2" fmla="*/ 127207046 w 71"/>
                <a:gd name="T3" fmla="*/ 199293348 h 111"/>
                <a:gd name="T4" fmla="*/ 0 w 71"/>
                <a:gd name="T5" fmla="*/ 199293348 h 111"/>
                <a:gd name="T6" fmla="*/ 0 w 71"/>
                <a:gd name="T7" fmla="*/ 0 h 111"/>
                <a:gd name="T8" fmla="*/ 123623768 w 71"/>
                <a:gd name="T9" fmla="*/ 0 h 111"/>
                <a:gd name="T10" fmla="*/ 123623768 w 71"/>
                <a:gd name="T11" fmla="*/ 25135674 h 111"/>
                <a:gd name="T12" fmla="*/ 30458535 w 71"/>
                <a:gd name="T13" fmla="*/ 25135674 h 111"/>
                <a:gd name="T14" fmla="*/ 30458535 w 71"/>
                <a:gd name="T15" fmla="*/ 80795255 h 111"/>
                <a:gd name="T16" fmla="*/ 102124099 w 71"/>
                <a:gd name="T17" fmla="*/ 80795255 h 111"/>
                <a:gd name="T18" fmla="*/ 102124099 w 71"/>
                <a:gd name="T19" fmla="*/ 105930929 h 111"/>
                <a:gd name="T20" fmla="*/ 30458535 w 71"/>
                <a:gd name="T21" fmla="*/ 105930929 h 111"/>
                <a:gd name="T22" fmla="*/ 30458535 w 71"/>
                <a:gd name="T23" fmla="*/ 168770786 h 111"/>
                <a:gd name="T24" fmla="*/ 127207046 w 71"/>
                <a:gd name="T25" fmla="*/ 168770786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111">
                  <a:moveTo>
                    <a:pt x="71" y="94"/>
                  </a:move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17" y="14"/>
                  </a:lnTo>
                  <a:lnTo>
                    <a:pt x="17" y="45"/>
                  </a:lnTo>
                  <a:lnTo>
                    <a:pt x="57" y="45"/>
                  </a:lnTo>
                  <a:lnTo>
                    <a:pt x="57" y="59"/>
                  </a:lnTo>
                  <a:lnTo>
                    <a:pt x="17" y="59"/>
                  </a:lnTo>
                  <a:lnTo>
                    <a:pt x="17" y="94"/>
                  </a:lnTo>
                  <a:lnTo>
                    <a:pt x="71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99" name="Freeform 82"/>
            <p:cNvSpPr>
              <a:spLocks/>
            </p:cNvSpPr>
            <p:nvPr/>
          </p:nvSpPr>
          <p:spPr bwMode="auto">
            <a:xfrm>
              <a:off x="5245100" y="5999163"/>
              <a:ext cx="95250" cy="149225"/>
            </a:xfrm>
            <a:custGeom>
              <a:avLst/>
              <a:gdLst>
                <a:gd name="T0" fmla="*/ 37625092 w 71"/>
                <a:gd name="T1" fmla="*/ 34113373 h 111"/>
                <a:gd name="T2" fmla="*/ 37625092 w 71"/>
                <a:gd name="T3" fmla="*/ 84386065 h 111"/>
                <a:gd name="T4" fmla="*/ 109290655 w 71"/>
                <a:gd name="T5" fmla="*/ 84386065 h 111"/>
                <a:gd name="T6" fmla="*/ 109290655 w 71"/>
                <a:gd name="T7" fmla="*/ 118498094 h 111"/>
                <a:gd name="T8" fmla="*/ 37625092 w 71"/>
                <a:gd name="T9" fmla="*/ 118498094 h 111"/>
                <a:gd name="T10" fmla="*/ 37625092 w 71"/>
                <a:gd name="T11" fmla="*/ 199293348 h 111"/>
                <a:gd name="T12" fmla="*/ 0 w 71"/>
                <a:gd name="T13" fmla="*/ 199293348 h 111"/>
                <a:gd name="T14" fmla="*/ 0 w 71"/>
                <a:gd name="T15" fmla="*/ 0 h 111"/>
                <a:gd name="T16" fmla="*/ 127207046 w 71"/>
                <a:gd name="T17" fmla="*/ 0 h 111"/>
                <a:gd name="T18" fmla="*/ 127207046 w 71"/>
                <a:gd name="T19" fmla="*/ 34113373 h 111"/>
                <a:gd name="T20" fmla="*/ 37625092 w 71"/>
                <a:gd name="T21" fmla="*/ 34113373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1" h="111">
                  <a:moveTo>
                    <a:pt x="21" y="19"/>
                  </a:moveTo>
                  <a:lnTo>
                    <a:pt x="21" y="47"/>
                  </a:lnTo>
                  <a:lnTo>
                    <a:pt x="61" y="47"/>
                  </a:lnTo>
                  <a:lnTo>
                    <a:pt x="61" y="66"/>
                  </a:lnTo>
                  <a:lnTo>
                    <a:pt x="21" y="66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9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00" name="Rectangle 83"/>
            <p:cNvSpPr>
              <a:spLocks noChangeArrowheads="1"/>
            </p:cNvSpPr>
            <p:nvPr/>
          </p:nvSpPr>
          <p:spPr bwMode="auto">
            <a:xfrm>
              <a:off x="5365750" y="5999163"/>
              <a:ext cx="26988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white"/>
                </a:solidFill>
              </a:endParaRPr>
            </a:p>
          </p:txBody>
        </p:sp>
        <p:sp>
          <p:nvSpPr>
            <p:cNvPr id="101" name="Freeform 84"/>
            <p:cNvSpPr>
              <a:spLocks/>
            </p:cNvSpPr>
            <p:nvPr/>
          </p:nvSpPr>
          <p:spPr bwMode="auto">
            <a:xfrm>
              <a:off x="5426075" y="5999163"/>
              <a:ext cx="96838" cy="149225"/>
            </a:xfrm>
            <a:custGeom>
              <a:avLst/>
              <a:gdLst>
                <a:gd name="T0" fmla="*/ 129327812 w 73"/>
                <a:gd name="T1" fmla="*/ 159794432 h 111"/>
                <a:gd name="T2" fmla="*/ 129327812 w 73"/>
                <a:gd name="T3" fmla="*/ 199293348 h 111"/>
                <a:gd name="T4" fmla="*/ 0 w 73"/>
                <a:gd name="T5" fmla="*/ 199293348 h 111"/>
                <a:gd name="T6" fmla="*/ 0 w 73"/>
                <a:gd name="T7" fmla="*/ 0 h 111"/>
                <a:gd name="T8" fmla="*/ 37204364 w 73"/>
                <a:gd name="T9" fmla="*/ 0 h 111"/>
                <a:gd name="T10" fmla="*/ 37204364 w 73"/>
                <a:gd name="T11" fmla="*/ 159794432 h 111"/>
                <a:gd name="T12" fmla="*/ 129327812 w 73"/>
                <a:gd name="T13" fmla="*/ 159794432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" h="111">
                  <a:moveTo>
                    <a:pt x="73" y="89"/>
                  </a:moveTo>
                  <a:lnTo>
                    <a:pt x="73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89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02" name="Freeform 85"/>
            <p:cNvSpPr>
              <a:spLocks/>
            </p:cNvSpPr>
            <p:nvPr/>
          </p:nvSpPr>
          <p:spPr bwMode="auto">
            <a:xfrm>
              <a:off x="5541963" y="5999163"/>
              <a:ext cx="136525" cy="149225"/>
            </a:xfrm>
            <a:custGeom>
              <a:avLst/>
              <a:gdLst>
                <a:gd name="T0" fmla="*/ 432504850 w 43"/>
                <a:gd name="T1" fmla="*/ 0 h 47"/>
                <a:gd name="T2" fmla="*/ 432504850 w 43"/>
                <a:gd name="T3" fmla="*/ 470671525 h 47"/>
                <a:gd name="T4" fmla="*/ 341979250 w 43"/>
                <a:gd name="T5" fmla="*/ 470671525 h 47"/>
                <a:gd name="T6" fmla="*/ 341979250 w 43"/>
                <a:gd name="T7" fmla="*/ 310441975 h 47"/>
                <a:gd name="T8" fmla="*/ 341979250 w 43"/>
                <a:gd name="T9" fmla="*/ 150215600 h 47"/>
                <a:gd name="T10" fmla="*/ 341979250 w 43"/>
                <a:gd name="T11" fmla="*/ 150215600 h 47"/>
                <a:gd name="T12" fmla="*/ 301748825 w 43"/>
                <a:gd name="T13" fmla="*/ 220313250 h 47"/>
                <a:gd name="T14" fmla="*/ 241398425 w 43"/>
                <a:gd name="T15" fmla="*/ 350500950 h 47"/>
                <a:gd name="T16" fmla="*/ 191106425 w 43"/>
                <a:gd name="T17" fmla="*/ 350500950 h 47"/>
                <a:gd name="T18" fmla="*/ 120697625 w 43"/>
                <a:gd name="T19" fmla="*/ 220313250 h 47"/>
                <a:gd name="T20" fmla="*/ 90525600 w 43"/>
                <a:gd name="T21" fmla="*/ 150215600 h 47"/>
                <a:gd name="T22" fmla="*/ 90525600 w 43"/>
                <a:gd name="T23" fmla="*/ 150215600 h 47"/>
                <a:gd name="T24" fmla="*/ 90525600 w 43"/>
                <a:gd name="T25" fmla="*/ 310441975 h 47"/>
                <a:gd name="T26" fmla="*/ 90525600 w 43"/>
                <a:gd name="T27" fmla="*/ 470671525 h 47"/>
                <a:gd name="T28" fmla="*/ 0 w 43"/>
                <a:gd name="T29" fmla="*/ 470671525 h 47"/>
                <a:gd name="T30" fmla="*/ 0 w 43"/>
                <a:gd name="T31" fmla="*/ 0 h 47"/>
                <a:gd name="T32" fmla="*/ 90525600 w 43"/>
                <a:gd name="T33" fmla="*/ 0 h 47"/>
                <a:gd name="T34" fmla="*/ 181048025 w 43"/>
                <a:gd name="T35" fmla="*/ 160229550 h 47"/>
                <a:gd name="T36" fmla="*/ 211223225 w 43"/>
                <a:gd name="T37" fmla="*/ 230327200 h 47"/>
                <a:gd name="T38" fmla="*/ 221281625 w 43"/>
                <a:gd name="T39" fmla="*/ 230327200 h 47"/>
                <a:gd name="T40" fmla="*/ 251456825 w 43"/>
                <a:gd name="T41" fmla="*/ 160229550 h 47"/>
                <a:gd name="T42" fmla="*/ 341979250 w 43"/>
                <a:gd name="T43" fmla="*/ 0 h 47"/>
                <a:gd name="T44" fmla="*/ 432504850 w 43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2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1" y="20"/>
                    <a:pt x="30" y="2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0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9" y="22"/>
                    <a:pt x="9" y="31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21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1"/>
                    <a:pt x="25" y="1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03" name="Oval 86"/>
            <p:cNvSpPr>
              <a:spLocks noChangeArrowheads="1"/>
            </p:cNvSpPr>
            <p:nvPr/>
          </p:nvSpPr>
          <p:spPr bwMode="auto">
            <a:xfrm>
              <a:off x="3533775" y="5853113"/>
              <a:ext cx="439738" cy="43815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04" name="Freeform 87"/>
            <p:cNvSpPr>
              <a:spLocks/>
            </p:cNvSpPr>
            <p:nvPr/>
          </p:nvSpPr>
          <p:spPr bwMode="auto">
            <a:xfrm>
              <a:off x="3714750" y="5926138"/>
              <a:ext cx="141288" cy="290512"/>
            </a:xfrm>
            <a:custGeom>
              <a:avLst/>
              <a:gdLst>
                <a:gd name="T0" fmla="*/ 0 w 106"/>
                <a:gd name="T1" fmla="*/ 387982774 h 218"/>
                <a:gd name="T2" fmla="*/ 0 w 106"/>
                <a:gd name="T3" fmla="*/ 0 h 218"/>
                <a:gd name="T4" fmla="*/ 188691457 w 106"/>
                <a:gd name="T5" fmla="*/ 193991387 h 218"/>
                <a:gd name="T6" fmla="*/ 0 w 106"/>
                <a:gd name="T7" fmla="*/ 387982774 h 2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8">
                  <a:moveTo>
                    <a:pt x="0" y="218"/>
                  </a:moveTo>
                  <a:lnTo>
                    <a:pt x="0" y="0"/>
                  </a:lnTo>
                  <a:lnTo>
                    <a:pt x="106" y="109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</p:grpSp>
      <p:sp>
        <p:nvSpPr>
          <p:cNvPr id="105" name="AutoShape 72">
            <a:hlinkClick r:id="rId2"/>
          </p:cNvPr>
          <p:cNvSpPr>
            <a:spLocks noChangeAspect="1" noChangeArrowheads="1" noTextEdit="1"/>
          </p:cNvSpPr>
          <p:nvPr/>
        </p:nvSpPr>
        <p:spPr bwMode="auto">
          <a:xfrm>
            <a:off x="4563538" y="5821366"/>
            <a:ext cx="315383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160" dirty="0">
              <a:solidFill>
                <a:prstClr val="black"/>
              </a:solidFill>
            </a:endParaRPr>
          </a:p>
        </p:txBody>
      </p:sp>
      <p:grpSp>
        <p:nvGrpSpPr>
          <p:cNvPr id="106" name="Group 29"/>
          <p:cNvGrpSpPr>
            <a:grpSpLocks/>
          </p:cNvGrpSpPr>
          <p:nvPr/>
        </p:nvGrpSpPr>
        <p:grpSpPr bwMode="auto">
          <a:xfrm>
            <a:off x="2794000" y="822328"/>
            <a:ext cx="6604000" cy="3482975"/>
            <a:chOff x="-13395325" y="822325"/>
            <a:chExt cx="4953000" cy="3482975"/>
          </a:xfrm>
        </p:grpSpPr>
        <p:sp>
          <p:nvSpPr>
            <p:cNvPr id="107" name="Freeform 7"/>
            <p:cNvSpPr>
              <a:spLocks/>
            </p:cNvSpPr>
            <p:nvPr/>
          </p:nvSpPr>
          <p:spPr bwMode="auto">
            <a:xfrm>
              <a:off x="-12042775" y="847725"/>
              <a:ext cx="917575" cy="320675"/>
            </a:xfrm>
            <a:custGeom>
              <a:avLst/>
              <a:gdLst>
                <a:gd name="T0" fmla="*/ 0 w 578"/>
                <a:gd name="T1" fmla="*/ 320675 h 202"/>
                <a:gd name="T2" fmla="*/ 260350 w 578"/>
                <a:gd name="T3" fmla="*/ 320675 h 202"/>
                <a:gd name="T4" fmla="*/ 314325 w 578"/>
                <a:gd name="T5" fmla="*/ 193675 h 202"/>
                <a:gd name="T6" fmla="*/ 568325 w 578"/>
                <a:gd name="T7" fmla="*/ 193675 h 202"/>
                <a:gd name="T8" fmla="*/ 511175 w 578"/>
                <a:gd name="T9" fmla="*/ 320675 h 202"/>
                <a:gd name="T10" fmla="*/ 774700 w 578"/>
                <a:gd name="T11" fmla="*/ 320675 h 202"/>
                <a:gd name="T12" fmla="*/ 917575 w 578"/>
                <a:gd name="T13" fmla="*/ 0 h 202"/>
                <a:gd name="T14" fmla="*/ 654050 w 578"/>
                <a:gd name="T15" fmla="*/ 0 h 202"/>
                <a:gd name="T16" fmla="*/ 606425 w 578"/>
                <a:gd name="T17" fmla="*/ 107950 h 202"/>
                <a:gd name="T18" fmla="*/ 352425 w 578"/>
                <a:gd name="T19" fmla="*/ 107950 h 202"/>
                <a:gd name="T20" fmla="*/ 400050 w 578"/>
                <a:gd name="T21" fmla="*/ 0 h 202"/>
                <a:gd name="T22" fmla="*/ 142875 w 578"/>
                <a:gd name="T23" fmla="*/ 0 h 202"/>
                <a:gd name="T24" fmla="*/ 0 w 578"/>
                <a:gd name="T25" fmla="*/ 320675 h 2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08" name="Freeform 8"/>
            <p:cNvSpPr>
              <a:spLocks/>
            </p:cNvSpPr>
            <p:nvPr/>
          </p:nvSpPr>
          <p:spPr bwMode="auto">
            <a:xfrm>
              <a:off x="-11169650" y="822325"/>
              <a:ext cx="866775" cy="365125"/>
            </a:xfrm>
            <a:custGeom>
              <a:avLst/>
              <a:gdLst>
                <a:gd name="T0" fmla="*/ 619125 w 273"/>
                <a:gd name="T1" fmla="*/ 136525 h 115"/>
                <a:gd name="T2" fmla="*/ 866775 w 273"/>
                <a:gd name="T3" fmla="*/ 136525 h 115"/>
                <a:gd name="T4" fmla="*/ 708025 w 273"/>
                <a:gd name="T5" fmla="*/ 28575 h 115"/>
                <a:gd name="T6" fmla="*/ 133350 w 273"/>
                <a:gd name="T7" fmla="*/ 98425 h 115"/>
                <a:gd name="T8" fmla="*/ 120650 w 273"/>
                <a:gd name="T9" fmla="*/ 320675 h 115"/>
                <a:gd name="T10" fmla="*/ 596900 w 273"/>
                <a:gd name="T11" fmla="*/ 339725 h 115"/>
                <a:gd name="T12" fmla="*/ 815975 w 273"/>
                <a:gd name="T13" fmla="*/ 241300 h 115"/>
                <a:gd name="T14" fmla="*/ 565150 w 273"/>
                <a:gd name="T15" fmla="*/ 241300 h 115"/>
                <a:gd name="T16" fmla="*/ 441325 w 273"/>
                <a:gd name="T17" fmla="*/ 279400 h 115"/>
                <a:gd name="T18" fmla="*/ 307975 w 273"/>
                <a:gd name="T19" fmla="*/ 187325 h 115"/>
                <a:gd name="T20" fmla="*/ 488950 w 273"/>
                <a:gd name="T21" fmla="*/ 95250 h 115"/>
                <a:gd name="T22" fmla="*/ 619125 w 273"/>
                <a:gd name="T23" fmla="*/ 136525 h 11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09" name="Freeform 9"/>
            <p:cNvSpPr>
              <a:spLocks/>
            </p:cNvSpPr>
            <p:nvPr/>
          </p:nvSpPr>
          <p:spPr bwMode="auto">
            <a:xfrm>
              <a:off x="-10321925" y="847725"/>
              <a:ext cx="669925" cy="320675"/>
            </a:xfrm>
            <a:custGeom>
              <a:avLst/>
              <a:gdLst>
                <a:gd name="T0" fmla="*/ 409575 w 422"/>
                <a:gd name="T1" fmla="*/ 0 h 202"/>
                <a:gd name="T2" fmla="*/ 301625 w 422"/>
                <a:gd name="T3" fmla="*/ 244475 h 202"/>
                <a:gd name="T4" fmla="*/ 669925 w 422"/>
                <a:gd name="T5" fmla="*/ 244475 h 202"/>
                <a:gd name="T6" fmla="*/ 635000 w 422"/>
                <a:gd name="T7" fmla="*/ 320675 h 202"/>
                <a:gd name="T8" fmla="*/ 0 w 422"/>
                <a:gd name="T9" fmla="*/ 320675 h 202"/>
                <a:gd name="T10" fmla="*/ 142875 w 422"/>
                <a:gd name="T11" fmla="*/ 0 h 202"/>
                <a:gd name="T12" fmla="*/ 409575 w 422"/>
                <a:gd name="T13" fmla="*/ 0 h 2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10" name="Freeform 10"/>
            <p:cNvSpPr>
              <a:spLocks/>
            </p:cNvSpPr>
            <p:nvPr/>
          </p:nvSpPr>
          <p:spPr bwMode="auto">
            <a:xfrm>
              <a:off x="-13303250" y="4124325"/>
              <a:ext cx="111125" cy="174625"/>
            </a:xfrm>
            <a:custGeom>
              <a:avLst/>
              <a:gdLst>
                <a:gd name="T0" fmla="*/ 79375 w 35"/>
                <a:gd name="T1" fmla="*/ 60325 h 55"/>
                <a:gd name="T2" fmla="*/ 53975 w 35"/>
                <a:gd name="T3" fmla="*/ 44450 h 55"/>
                <a:gd name="T4" fmla="*/ 38100 w 35"/>
                <a:gd name="T5" fmla="*/ 53975 h 55"/>
                <a:gd name="T6" fmla="*/ 69850 w 35"/>
                <a:gd name="T7" fmla="*/ 73025 h 55"/>
                <a:gd name="T8" fmla="*/ 111125 w 35"/>
                <a:gd name="T9" fmla="*/ 114300 h 55"/>
                <a:gd name="T10" fmla="*/ 73025 w 35"/>
                <a:gd name="T11" fmla="*/ 155575 h 55"/>
                <a:gd name="T12" fmla="*/ 73025 w 35"/>
                <a:gd name="T13" fmla="*/ 174625 h 55"/>
                <a:gd name="T14" fmla="*/ 41275 w 35"/>
                <a:gd name="T15" fmla="*/ 174625 h 55"/>
                <a:gd name="T16" fmla="*/ 41275 w 35"/>
                <a:gd name="T17" fmla="*/ 155575 h 55"/>
                <a:gd name="T18" fmla="*/ 0 w 35"/>
                <a:gd name="T19" fmla="*/ 117475 h 55"/>
                <a:gd name="T20" fmla="*/ 31750 w 35"/>
                <a:gd name="T21" fmla="*/ 107950 h 55"/>
                <a:gd name="T22" fmla="*/ 60325 w 35"/>
                <a:gd name="T23" fmla="*/ 130175 h 55"/>
                <a:gd name="T24" fmla="*/ 76200 w 35"/>
                <a:gd name="T25" fmla="*/ 117475 h 55"/>
                <a:gd name="T26" fmla="*/ 41275 w 35"/>
                <a:gd name="T27" fmla="*/ 95250 h 55"/>
                <a:gd name="T28" fmla="*/ 3175 w 35"/>
                <a:gd name="T29" fmla="*/ 57150 h 55"/>
                <a:gd name="T30" fmla="*/ 41275 w 35"/>
                <a:gd name="T31" fmla="*/ 15875 h 55"/>
                <a:gd name="T32" fmla="*/ 41275 w 35"/>
                <a:gd name="T33" fmla="*/ 0 h 55"/>
                <a:gd name="T34" fmla="*/ 73025 w 35"/>
                <a:gd name="T35" fmla="*/ 0 h 55"/>
                <a:gd name="T36" fmla="*/ 73025 w 35"/>
                <a:gd name="T37" fmla="*/ 15875 h 55"/>
                <a:gd name="T38" fmla="*/ 111125 w 35"/>
                <a:gd name="T39" fmla="*/ 53975 h 55"/>
                <a:gd name="T40" fmla="*/ 79375 w 35"/>
                <a:gd name="T41" fmla="*/ 60325 h 5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5" h="55">
                  <a:moveTo>
                    <a:pt x="25" y="19"/>
                  </a:moveTo>
                  <a:cubicBezTo>
                    <a:pt x="24" y="15"/>
                    <a:pt x="20" y="14"/>
                    <a:pt x="17" y="14"/>
                  </a:cubicBezTo>
                  <a:cubicBezTo>
                    <a:pt x="14" y="14"/>
                    <a:pt x="12" y="15"/>
                    <a:pt x="12" y="17"/>
                  </a:cubicBezTo>
                  <a:cubicBezTo>
                    <a:pt x="12" y="20"/>
                    <a:pt x="17" y="21"/>
                    <a:pt x="22" y="23"/>
                  </a:cubicBezTo>
                  <a:cubicBezTo>
                    <a:pt x="28" y="25"/>
                    <a:pt x="35" y="29"/>
                    <a:pt x="35" y="36"/>
                  </a:cubicBezTo>
                  <a:cubicBezTo>
                    <a:pt x="35" y="43"/>
                    <a:pt x="31" y="48"/>
                    <a:pt x="23" y="49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7" y="48"/>
                    <a:pt x="2" y="43"/>
                    <a:pt x="0" y="37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1" y="37"/>
                    <a:pt x="14" y="41"/>
                    <a:pt x="19" y="41"/>
                  </a:cubicBezTo>
                  <a:cubicBezTo>
                    <a:pt x="22" y="41"/>
                    <a:pt x="24" y="39"/>
                    <a:pt x="24" y="37"/>
                  </a:cubicBezTo>
                  <a:cubicBezTo>
                    <a:pt x="24" y="33"/>
                    <a:pt x="19" y="32"/>
                    <a:pt x="13" y="30"/>
                  </a:cubicBezTo>
                  <a:cubicBezTo>
                    <a:pt x="7" y="28"/>
                    <a:pt x="1" y="25"/>
                    <a:pt x="1" y="18"/>
                  </a:cubicBezTo>
                  <a:cubicBezTo>
                    <a:pt x="1" y="12"/>
                    <a:pt x="6" y="7"/>
                    <a:pt x="13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9" y="7"/>
                    <a:pt x="33" y="11"/>
                    <a:pt x="35" y="17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11" name="Freeform 11"/>
            <p:cNvSpPr>
              <a:spLocks noEditPoints="1"/>
            </p:cNvSpPr>
            <p:nvPr/>
          </p:nvSpPr>
          <p:spPr bwMode="auto">
            <a:xfrm>
              <a:off x="-13179425" y="4140200"/>
              <a:ext cx="107950" cy="142875"/>
            </a:xfrm>
            <a:custGeom>
              <a:avLst/>
              <a:gdLst>
                <a:gd name="T0" fmla="*/ 50800 w 34"/>
                <a:gd name="T1" fmla="*/ 50800 h 45"/>
                <a:gd name="T2" fmla="*/ 50800 w 34"/>
                <a:gd name="T3" fmla="*/ 50800 h 45"/>
                <a:gd name="T4" fmla="*/ 60325 w 34"/>
                <a:gd name="T5" fmla="*/ 47625 h 45"/>
                <a:gd name="T6" fmla="*/ 107950 w 34"/>
                <a:gd name="T7" fmla="*/ 95250 h 45"/>
                <a:gd name="T8" fmla="*/ 53975 w 34"/>
                <a:gd name="T9" fmla="*/ 142875 h 45"/>
                <a:gd name="T10" fmla="*/ 0 w 34"/>
                <a:gd name="T11" fmla="*/ 92075 h 45"/>
                <a:gd name="T12" fmla="*/ 25400 w 34"/>
                <a:gd name="T13" fmla="*/ 38100 h 45"/>
                <a:gd name="T14" fmla="*/ 50800 w 34"/>
                <a:gd name="T15" fmla="*/ 0 h 45"/>
                <a:gd name="T16" fmla="*/ 85725 w 34"/>
                <a:gd name="T17" fmla="*/ 0 h 45"/>
                <a:gd name="T18" fmla="*/ 50800 w 34"/>
                <a:gd name="T19" fmla="*/ 50800 h 45"/>
                <a:gd name="T20" fmla="*/ 76200 w 34"/>
                <a:gd name="T21" fmla="*/ 92075 h 45"/>
                <a:gd name="T22" fmla="*/ 53975 w 34"/>
                <a:gd name="T23" fmla="*/ 73025 h 45"/>
                <a:gd name="T24" fmla="*/ 31750 w 34"/>
                <a:gd name="T25" fmla="*/ 92075 h 45"/>
                <a:gd name="T26" fmla="*/ 53975 w 34"/>
                <a:gd name="T27" fmla="*/ 114300 h 45"/>
                <a:gd name="T28" fmla="*/ 76200 w 34"/>
                <a:gd name="T29" fmla="*/ 92075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4" h="45">
                  <a:moveTo>
                    <a:pt x="16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15"/>
                    <a:pt x="17" y="15"/>
                    <a:pt x="19" y="15"/>
                  </a:cubicBezTo>
                  <a:cubicBezTo>
                    <a:pt x="29" y="15"/>
                    <a:pt x="34" y="22"/>
                    <a:pt x="34" y="30"/>
                  </a:cubicBezTo>
                  <a:cubicBezTo>
                    <a:pt x="34" y="39"/>
                    <a:pt x="27" y="45"/>
                    <a:pt x="17" y="45"/>
                  </a:cubicBezTo>
                  <a:cubicBezTo>
                    <a:pt x="8" y="45"/>
                    <a:pt x="0" y="39"/>
                    <a:pt x="0" y="29"/>
                  </a:cubicBezTo>
                  <a:cubicBezTo>
                    <a:pt x="0" y="23"/>
                    <a:pt x="3" y="18"/>
                    <a:pt x="8" y="1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16" y="16"/>
                  </a:lnTo>
                  <a:close/>
                  <a:moveTo>
                    <a:pt x="24" y="29"/>
                  </a:moveTo>
                  <a:cubicBezTo>
                    <a:pt x="24" y="26"/>
                    <a:pt x="21" y="23"/>
                    <a:pt x="17" y="23"/>
                  </a:cubicBezTo>
                  <a:cubicBezTo>
                    <a:pt x="13" y="23"/>
                    <a:pt x="10" y="26"/>
                    <a:pt x="10" y="29"/>
                  </a:cubicBezTo>
                  <a:cubicBezTo>
                    <a:pt x="10" y="33"/>
                    <a:pt x="13" y="36"/>
                    <a:pt x="17" y="36"/>
                  </a:cubicBezTo>
                  <a:cubicBezTo>
                    <a:pt x="21" y="36"/>
                    <a:pt x="24" y="33"/>
                    <a:pt x="24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12" name="Oval 12"/>
            <p:cNvSpPr>
              <a:spLocks noChangeArrowheads="1"/>
            </p:cNvSpPr>
            <p:nvPr/>
          </p:nvSpPr>
          <p:spPr bwMode="auto">
            <a:xfrm>
              <a:off x="-13055600" y="4251325"/>
              <a:ext cx="31750" cy="31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13" name="Freeform 13"/>
            <p:cNvSpPr>
              <a:spLocks/>
            </p:cNvSpPr>
            <p:nvPr/>
          </p:nvSpPr>
          <p:spPr bwMode="auto">
            <a:xfrm>
              <a:off x="-13001625" y="4140200"/>
              <a:ext cx="104775" cy="142875"/>
            </a:xfrm>
            <a:custGeom>
              <a:avLst/>
              <a:gdLst>
                <a:gd name="T0" fmla="*/ 34925 w 33"/>
                <a:gd name="T1" fmla="*/ 50800 h 45"/>
                <a:gd name="T2" fmla="*/ 50800 w 33"/>
                <a:gd name="T3" fmla="*/ 47625 h 45"/>
                <a:gd name="T4" fmla="*/ 104775 w 33"/>
                <a:gd name="T5" fmla="*/ 95250 h 45"/>
                <a:gd name="T6" fmla="*/ 50800 w 33"/>
                <a:gd name="T7" fmla="*/ 142875 h 45"/>
                <a:gd name="T8" fmla="*/ 0 w 33"/>
                <a:gd name="T9" fmla="*/ 107950 h 45"/>
                <a:gd name="T10" fmla="*/ 28575 w 33"/>
                <a:gd name="T11" fmla="*/ 98425 h 45"/>
                <a:gd name="T12" fmla="*/ 50800 w 33"/>
                <a:gd name="T13" fmla="*/ 114300 h 45"/>
                <a:gd name="T14" fmla="*/ 69850 w 33"/>
                <a:gd name="T15" fmla="*/ 95250 h 45"/>
                <a:gd name="T16" fmla="*/ 50800 w 33"/>
                <a:gd name="T17" fmla="*/ 73025 h 45"/>
                <a:gd name="T18" fmla="*/ 31750 w 33"/>
                <a:gd name="T19" fmla="*/ 85725 h 45"/>
                <a:gd name="T20" fmla="*/ 3175 w 33"/>
                <a:gd name="T21" fmla="*/ 76200 h 45"/>
                <a:gd name="T22" fmla="*/ 15875 w 33"/>
                <a:gd name="T23" fmla="*/ 0 h 45"/>
                <a:gd name="T24" fmla="*/ 95250 w 33"/>
                <a:gd name="T25" fmla="*/ 0 h 45"/>
                <a:gd name="T26" fmla="*/ 95250 w 33"/>
                <a:gd name="T27" fmla="*/ 31750 h 45"/>
                <a:gd name="T28" fmla="*/ 41275 w 33"/>
                <a:gd name="T29" fmla="*/ 31750 h 45"/>
                <a:gd name="T30" fmla="*/ 41275 w 33"/>
                <a:gd name="T31" fmla="*/ 34925 h 45"/>
                <a:gd name="T32" fmla="*/ 34925 w 33"/>
                <a:gd name="T33" fmla="*/ 50800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3" h="45">
                  <a:moveTo>
                    <a:pt x="11" y="16"/>
                  </a:moveTo>
                  <a:cubicBezTo>
                    <a:pt x="12" y="16"/>
                    <a:pt x="14" y="15"/>
                    <a:pt x="16" y="15"/>
                  </a:cubicBezTo>
                  <a:cubicBezTo>
                    <a:pt x="25" y="15"/>
                    <a:pt x="33" y="21"/>
                    <a:pt x="33" y="30"/>
                  </a:cubicBezTo>
                  <a:cubicBezTo>
                    <a:pt x="33" y="38"/>
                    <a:pt x="26" y="45"/>
                    <a:pt x="16" y="45"/>
                  </a:cubicBezTo>
                  <a:cubicBezTo>
                    <a:pt x="7" y="45"/>
                    <a:pt x="1" y="40"/>
                    <a:pt x="0" y="34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0" y="33"/>
                    <a:pt x="12" y="36"/>
                    <a:pt x="16" y="36"/>
                  </a:cubicBezTo>
                  <a:cubicBezTo>
                    <a:pt x="19" y="36"/>
                    <a:pt x="22" y="33"/>
                    <a:pt x="22" y="30"/>
                  </a:cubicBezTo>
                  <a:cubicBezTo>
                    <a:pt x="22" y="26"/>
                    <a:pt x="19" y="23"/>
                    <a:pt x="16" y="23"/>
                  </a:cubicBezTo>
                  <a:cubicBezTo>
                    <a:pt x="12" y="23"/>
                    <a:pt x="11" y="25"/>
                    <a:pt x="10" y="2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2" y="15"/>
                    <a:pt x="11" y="16"/>
                    <a:pt x="1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14" name="Freeform 14"/>
            <p:cNvSpPr>
              <a:spLocks noEditPoints="1"/>
            </p:cNvSpPr>
            <p:nvPr/>
          </p:nvSpPr>
          <p:spPr bwMode="auto">
            <a:xfrm>
              <a:off x="-12823825" y="4140200"/>
              <a:ext cx="101600" cy="139700"/>
            </a:xfrm>
            <a:custGeom>
              <a:avLst/>
              <a:gdLst>
                <a:gd name="T0" fmla="*/ 53975 w 32"/>
                <a:gd name="T1" fmla="*/ 0 h 44"/>
                <a:gd name="T2" fmla="*/ 92075 w 32"/>
                <a:gd name="T3" fmla="*/ 34925 h 44"/>
                <a:gd name="T4" fmla="*/ 69850 w 32"/>
                <a:gd name="T5" fmla="*/ 63500 h 44"/>
                <a:gd name="T6" fmla="*/ 69850 w 32"/>
                <a:gd name="T7" fmla="*/ 63500 h 44"/>
                <a:gd name="T8" fmla="*/ 101600 w 32"/>
                <a:gd name="T9" fmla="*/ 98425 h 44"/>
                <a:gd name="T10" fmla="*/ 57150 w 32"/>
                <a:gd name="T11" fmla="*/ 139700 h 44"/>
                <a:gd name="T12" fmla="*/ 0 w 32"/>
                <a:gd name="T13" fmla="*/ 139700 h 44"/>
                <a:gd name="T14" fmla="*/ 0 w 32"/>
                <a:gd name="T15" fmla="*/ 0 h 44"/>
                <a:gd name="T16" fmla="*/ 53975 w 32"/>
                <a:gd name="T17" fmla="*/ 0 h 44"/>
                <a:gd name="T18" fmla="*/ 50800 w 32"/>
                <a:gd name="T19" fmla="*/ 60325 h 44"/>
                <a:gd name="T20" fmla="*/ 76200 w 32"/>
                <a:gd name="T21" fmla="*/ 38100 h 44"/>
                <a:gd name="T22" fmla="*/ 50800 w 32"/>
                <a:gd name="T23" fmla="*/ 15875 h 44"/>
                <a:gd name="T24" fmla="*/ 15875 w 32"/>
                <a:gd name="T25" fmla="*/ 15875 h 44"/>
                <a:gd name="T26" fmla="*/ 15875 w 32"/>
                <a:gd name="T27" fmla="*/ 60325 h 44"/>
                <a:gd name="T28" fmla="*/ 50800 w 32"/>
                <a:gd name="T29" fmla="*/ 60325 h 44"/>
                <a:gd name="T30" fmla="*/ 53975 w 32"/>
                <a:gd name="T31" fmla="*/ 127000 h 44"/>
                <a:gd name="T32" fmla="*/ 85725 w 32"/>
                <a:gd name="T33" fmla="*/ 98425 h 44"/>
                <a:gd name="T34" fmla="*/ 53975 w 32"/>
                <a:gd name="T35" fmla="*/ 73025 h 44"/>
                <a:gd name="T36" fmla="*/ 15875 w 32"/>
                <a:gd name="T37" fmla="*/ 73025 h 44"/>
                <a:gd name="T38" fmla="*/ 15875 w 32"/>
                <a:gd name="T39" fmla="*/ 127000 h 44"/>
                <a:gd name="T40" fmla="*/ 53975 w 32"/>
                <a:gd name="T41" fmla="*/ 127000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" h="44">
                  <a:moveTo>
                    <a:pt x="17" y="0"/>
                  </a:moveTo>
                  <a:cubicBezTo>
                    <a:pt x="24" y="0"/>
                    <a:pt x="29" y="5"/>
                    <a:pt x="29" y="11"/>
                  </a:cubicBezTo>
                  <a:cubicBezTo>
                    <a:pt x="29" y="16"/>
                    <a:pt x="26" y="19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6" y="21"/>
                    <a:pt x="32" y="25"/>
                    <a:pt x="32" y="31"/>
                  </a:cubicBezTo>
                  <a:cubicBezTo>
                    <a:pt x="32" y="39"/>
                    <a:pt x="27" y="44"/>
                    <a:pt x="18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7" y="0"/>
                  </a:lnTo>
                  <a:close/>
                  <a:moveTo>
                    <a:pt x="16" y="19"/>
                  </a:moveTo>
                  <a:cubicBezTo>
                    <a:pt x="21" y="19"/>
                    <a:pt x="24" y="15"/>
                    <a:pt x="24" y="12"/>
                  </a:cubicBezTo>
                  <a:cubicBezTo>
                    <a:pt x="24" y="8"/>
                    <a:pt x="21" y="5"/>
                    <a:pt x="1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9"/>
                    <a:pt x="5" y="19"/>
                    <a:pt x="5" y="19"/>
                  </a:cubicBezTo>
                  <a:lnTo>
                    <a:pt x="16" y="19"/>
                  </a:lnTo>
                  <a:close/>
                  <a:moveTo>
                    <a:pt x="17" y="40"/>
                  </a:moveTo>
                  <a:cubicBezTo>
                    <a:pt x="23" y="40"/>
                    <a:pt x="27" y="36"/>
                    <a:pt x="27" y="31"/>
                  </a:cubicBezTo>
                  <a:cubicBezTo>
                    <a:pt x="27" y="26"/>
                    <a:pt x="22" y="23"/>
                    <a:pt x="17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40"/>
                    <a:pt x="5" y="40"/>
                    <a:pt x="5" y="40"/>
                  </a:cubicBezTo>
                  <a:lnTo>
                    <a:pt x="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15" name="Rectangle 15"/>
            <p:cNvSpPr>
              <a:spLocks noChangeArrowheads="1"/>
            </p:cNvSpPr>
            <p:nvPr/>
          </p:nvSpPr>
          <p:spPr bwMode="auto">
            <a:xfrm>
              <a:off x="-12693650" y="4140200"/>
              <a:ext cx="15875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16" name="Freeform 16"/>
            <p:cNvSpPr>
              <a:spLocks/>
            </p:cNvSpPr>
            <p:nvPr/>
          </p:nvSpPr>
          <p:spPr bwMode="auto">
            <a:xfrm>
              <a:off x="-12642850" y="4140200"/>
              <a:ext cx="92075" cy="139700"/>
            </a:xfrm>
            <a:custGeom>
              <a:avLst/>
              <a:gdLst>
                <a:gd name="T0" fmla="*/ 92075 w 58"/>
                <a:gd name="T1" fmla="*/ 123825 h 88"/>
                <a:gd name="T2" fmla="*/ 92075 w 58"/>
                <a:gd name="T3" fmla="*/ 139700 h 88"/>
                <a:gd name="T4" fmla="*/ 0 w 58"/>
                <a:gd name="T5" fmla="*/ 139700 h 88"/>
                <a:gd name="T6" fmla="*/ 0 w 58"/>
                <a:gd name="T7" fmla="*/ 0 h 88"/>
                <a:gd name="T8" fmla="*/ 15875 w 58"/>
                <a:gd name="T9" fmla="*/ 0 h 88"/>
                <a:gd name="T10" fmla="*/ 15875 w 58"/>
                <a:gd name="T11" fmla="*/ 123825 h 88"/>
                <a:gd name="T12" fmla="*/ 92075 w 58"/>
                <a:gd name="T13" fmla="*/ 123825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88">
                  <a:moveTo>
                    <a:pt x="58" y="78"/>
                  </a:moveTo>
                  <a:lnTo>
                    <a:pt x="58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78"/>
                  </a:lnTo>
                  <a:lnTo>
                    <a:pt x="58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17" name="Freeform 17"/>
            <p:cNvSpPr>
              <a:spLocks/>
            </p:cNvSpPr>
            <p:nvPr/>
          </p:nvSpPr>
          <p:spPr bwMode="auto">
            <a:xfrm>
              <a:off x="-12528550" y="4140200"/>
              <a:ext cx="88900" cy="139700"/>
            </a:xfrm>
            <a:custGeom>
              <a:avLst/>
              <a:gdLst>
                <a:gd name="T0" fmla="*/ 88900 w 56"/>
                <a:gd name="T1" fmla="*/ 123825 h 88"/>
                <a:gd name="T2" fmla="*/ 88900 w 56"/>
                <a:gd name="T3" fmla="*/ 139700 h 88"/>
                <a:gd name="T4" fmla="*/ 0 w 56"/>
                <a:gd name="T5" fmla="*/ 139700 h 88"/>
                <a:gd name="T6" fmla="*/ 0 w 56"/>
                <a:gd name="T7" fmla="*/ 0 h 88"/>
                <a:gd name="T8" fmla="*/ 15875 w 56"/>
                <a:gd name="T9" fmla="*/ 0 h 88"/>
                <a:gd name="T10" fmla="*/ 15875 w 56"/>
                <a:gd name="T11" fmla="*/ 123825 h 88"/>
                <a:gd name="T12" fmla="*/ 88900 w 56"/>
                <a:gd name="T13" fmla="*/ 123825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" h="88">
                  <a:moveTo>
                    <a:pt x="56" y="78"/>
                  </a:moveTo>
                  <a:lnTo>
                    <a:pt x="56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78"/>
                  </a:lnTo>
                  <a:lnTo>
                    <a:pt x="56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18" name="Rectangle 18"/>
            <p:cNvSpPr>
              <a:spLocks noChangeArrowheads="1"/>
            </p:cNvSpPr>
            <p:nvPr/>
          </p:nvSpPr>
          <p:spPr bwMode="auto">
            <a:xfrm>
              <a:off x="-12417425" y="4140200"/>
              <a:ext cx="15875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19" name="Freeform 19"/>
            <p:cNvSpPr>
              <a:spLocks noEditPoints="1"/>
            </p:cNvSpPr>
            <p:nvPr/>
          </p:nvSpPr>
          <p:spPr bwMode="auto">
            <a:xfrm>
              <a:off x="-12376150" y="4140200"/>
              <a:ext cx="146050" cy="142875"/>
            </a:xfrm>
            <a:custGeom>
              <a:avLst/>
              <a:gdLst>
                <a:gd name="T0" fmla="*/ 73025 w 46"/>
                <a:gd name="T1" fmla="*/ 0 h 45"/>
                <a:gd name="T2" fmla="*/ 146050 w 46"/>
                <a:gd name="T3" fmla="*/ 69850 h 45"/>
                <a:gd name="T4" fmla="*/ 73025 w 46"/>
                <a:gd name="T5" fmla="*/ 142875 h 45"/>
                <a:gd name="T6" fmla="*/ 0 w 46"/>
                <a:gd name="T7" fmla="*/ 69850 h 45"/>
                <a:gd name="T8" fmla="*/ 73025 w 46"/>
                <a:gd name="T9" fmla="*/ 0 h 45"/>
                <a:gd name="T10" fmla="*/ 73025 w 46"/>
                <a:gd name="T11" fmla="*/ 127000 h 45"/>
                <a:gd name="T12" fmla="*/ 127000 w 46"/>
                <a:gd name="T13" fmla="*/ 69850 h 45"/>
                <a:gd name="T14" fmla="*/ 73025 w 46"/>
                <a:gd name="T15" fmla="*/ 15875 h 45"/>
                <a:gd name="T16" fmla="*/ 19050 w 46"/>
                <a:gd name="T17" fmla="*/ 69850 h 45"/>
                <a:gd name="T18" fmla="*/ 73025 w 46"/>
                <a:gd name="T19" fmla="*/ 12700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" h="45">
                  <a:moveTo>
                    <a:pt x="23" y="0"/>
                  </a:moveTo>
                  <a:cubicBezTo>
                    <a:pt x="35" y="0"/>
                    <a:pt x="46" y="9"/>
                    <a:pt x="46" y="22"/>
                  </a:cubicBezTo>
                  <a:cubicBezTo>
                    <a:pt x="46" y="35"/>
                    <a:pt x="35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9"/>
                    <a:pt x="10" y="0"/>
                    <a:pt x="23" y="0"/>
                  </a:cubicBezTo>
                  <a:close/>
                  <a:moveTo>
                    <a:pt x="23" y="40"/>
                  </a:moveTo>
                  <a:cubicBezTo>
                    <a:pt x="33" y="40"/>
                    <a:pt x="40" y="33"/>
                    <a:pt x="40" y="22"/>
                  </a:cubicBezTo>
                  <a:cubicBezTo>
                    <a:pt x="40" y="12"/>
                    <a:pt x="33" y="5"/>
                    <a:pt x="23" y="5"/>
                  </a:cubicBezTo>
                  <a:cubicBezTo>
                    <a:pt x="13" y="5"/>
                    <a:pt x="6" y="12"/>
                    <a:pt x="6" y="22"/>
                  </a:cubicBezTo>
                  <a:cubicBezTo>
                    <a:pt x="6" y="33"/>
                    <a:pt x="13" y="40"/>
                    <a:pt x="2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20" name="Freeform 20"/>
            <p:cNvSpPr>
              <a:spLocks/>
            </p:cNvSpPr>
            <p:nvPr/>
          </p:nvSpPr>
          <p:spPr bwMode="auto">
            <a:xfrm>
              <a:off x="-12204700" y="4140200"/>
              <a:ext cx="111125" cy="139700"/>
            </a:xfrm>
            <a:custGeom>
              <a:avLst/>
              <a:gdLst>
                <a:gd name="T0" fmla="*/ 111125 w 35"/>
                <a:gd name="T1" fmla="*/ 0 h 44"/>
                <a:gd name="T2" fmla="*/ 111125 w 35"/>
                <a:gd name="T3" fmla="*/ 139700 h 44"/>
                <a:gd name="T4" fmla="*/ 95250 w 35"/>
                <a:gd name="T5" fmla="*/ 139700 h 44"/>
                <a:gd name="T6" fmla="*/ 34925 w 35"/>
                <a:gd name="T7" fmla="*/ 57150 h 44"/>
                <a:gd name="T8" fmla="*/ 15875 w 35"/>
                <a:gd name="T9" fmla="*/ 28575 h 44"/>
                <a:gd name="T10" fmla="*/ 15875 w 35"/>
                <a:gd name="T11" fmla="*/ 28575 h 44"/>
                <a:gd name="T12" fmla="*/ 15875 w 35"/>
                <a:gd name="T13" fmla="*/ 66675 h 44"/>
                <a:gd name="T14" fmla="*/ 15875 w 35"/>
                <a:gd name="T15" fmla="*/ 139700 h 44"/>
                <a:gd name="T16" fmla="*/ 0 w 35"/>
                <a:gd name="T17" fmla="*/ 139700 h 44"/>
                <a:gd name="T18" fmla="*/ 0 w 35"/>
                <a:gd name="T19" fmla="*/ 0 h 44"/>
                <a:gd name="T20" fmla="*/ 12700 w 35"/>
                <a:gd name="T21" fmla="*/ 0 h 44"/>
                <a:gd name="T22" fmla="*/ 76200 w 35"/>
                <a:gd name="T23" fmla="*/ 82550 h 44"/>
                <a:gd name="T24" fmla="*/ 95250 w 35"/>
                <a:gd name="T25" fmla="*/ 111125 h 44"/>
                <a:gd name="T26" fmla="*/ 95250 w 35"/>
                <a:gd name="T27" fmla="*/ 111125 h 44"/>
                <a:gd name="T28" fmla="*/ 95250 w 35"/>
                <a:gd name="T29" fmla="*/ 73025 h 44"/>
                <a:gd name="T30" fmla="*/ 95250 w 35"/>
                <a:gd name="T31" fmla="*/ 0 h 44"/>
                <a:gd name="T32" fmla="*/ 111125 w 35"/>
                <a:gd name="T33" fmla="*/ 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" h="44">
                  <a:moveTo>
                    <a:pt x="35" y="0"/>
                  </a:moveTo>
                  <a:cubicBezTo>
                    <a:pt x="35" y="44"/>
                    <a:pt x="35" y="44"/>
                    <a:pt x="35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7" y="13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9"/>
                    <a:pt x="5" y="14"/>
                    <a:pt x="5" y="21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7" y="31"/>
                    <a:pt x="30" y="35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0" y="30"/>
                    <a:pt x="30" y="23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21" name="Rectangle 21"/>
            <p:cNvSpPr>
              <a:spLocks noChangeArrowheads="1"/>
            </p:cNvSpPr>
            <p:nvPr/>
          </p:nvSpPr>
          <p:spPr bwMode="auto">
            <a:xfrm>
              <a:off x="-12007850" y="4127500"/>
              <a:ext cx="15875" cy="168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22" name="Freeform 22"/>
            <p:cNvSpPr>
              <a:spLocks noEditPoints="1"/>
            </p:cNvSpPr>
            <p:nvPr/>
          </p:nvSpPr>
          <p:spPr bwMode="auto">
            <a:xfrm>
              <a:off x="-11922125" y="4140200"/>
              <a:ext cx="107950" cy="139700"/>
            </a:xfrm>
            <a:custGeom>
              <a:avLst/>
              <a:gdLst>
                <a:gd name="T0" fmla="*/ 57150 w 34"/>
                <a:gd name="T1" fmla="*/ 92075 h 44"/>
                <a:gd name="T2" fmla="*/ 57150 w 34"/>
                <a:gd name="T3" fmla="*/ 92075 h 44"/>
                <a:gd name="T4" fmla="*/ 47625 w 34"/>
                <a:gd name="T5" fmla="*/ 95250 h 44"/>
                <a:gd name="T6" fmla="*/ 0 w 34"/>
                <a:gd name="T7" fmla="*/ 44450 h 44"/>
                <a:gd name="T8" fmla="*/ 53975 w 34"/>
                <a:gd name="T9" fmla="*/ 0 h 44"/>
                <a:gd name="T10" fmla="*/ 107950 w 34"/>
                <a:gd name="T11" fmla="*/ 47625 h 44"/>
                <a:gd name="T12" fmla="*/ 85725 w 34"/>
                <a:gd name="T13" fmla="*/ 101600 h 44"/>
                <a:gd name="T14" fmla="*/ 53975 w 34"/>
                <a:gd name="T15" fmla="*/ 139700 h 44"/>
                <a:gd name="T16" fmla="*/ 15875 w 34"/>
                <a:gd name="T17" fmla="*/ 139700 h 44"/>
                <a:gd name="T18" fmla="*/ 57150 w 34"/>
                <a:gd name="T19" fmla="*/ 92075 h 44"/>
                <a:gd name="T20" fmla="*/ 31750 w 34"/>
                <a:gd name="T21" fmla="*/ 47625 h 44"/>
                <a:gd name="T22" fmla="*/ 53975 w 34"/>
                <a:gd name="T23" fmla="*/ 66675 h 44"/>
                <a:gd name="T24" fmla="*/ 76200 w 34"/>
                <a:gd name="T25" fmla="*/ 47625 h 44"/>
                <a:gd name="T26" fmla="*/ 53975 w 34"/>
                <a:gd name="T27" fmla="*/ 28575 h 44"/>
                <a:gd name="T28" fmla="*/ 31750 w 34"/>
                <a:gd name="T29" fmla="*/ 47625 h 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4" h="44">
                  <a:moveTo>
                    <a:pt x="18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6" y="30"/>
                    <a:pt x="15" y="30"/>
                  </a:cubicBezTo>
                  <a:cubicBezTo>
                    <a:pt x="5" y="30"/>
                    <a:pt x="0" y="23"/>
                    <a:pt x="0" y="14"/>
                  </a:cubicBezTo>
                  <a:cubicBezTo>
                    <a:pt x="0" y="5"/>
                    <a:pt x="8" y="0"/>
                    <a:pt x="17" y="0"/>
                  </a:cubicBezTo>
                  <a:cubicBezTo>
                    <a:pt x="27" y="0"/>
                    <a:pt x="34" y="5"/>
                    <a:pt x="34" y="15"/>
                  </a:cubicBezTo>
                  <a:cubicBezTo>
                    <a:pt x="34" y="20"/>
                    <a:pt x="33" y="26"/>
                    <a:pt x="27" y="32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18" y="29"/>
                  </a:lnTo>
                  <a:close/>
                  <a:moveTo>
                    <a:pt x="10" y="15"/>
                  </a:moveTo>
                  <a:cubicBezTo>
                    <a:pt x="10" y="19"/>
                    <a:pt x="13" y="21"/>
                    <a:pt x="17" y="21"/>
                  </a:cubicBezTo>
                  <a:cubicBezTo>
                    <a:pt x="21" y="21"/>
                    <a:pt x="24" y="19"/>
                    <a:pt x="24" y="15"/>
                  </a:cubicBezTo>
                  <a:cubicBezTo>
                    <a:pt x="24" y="11"/>
                    <a:pt x="21" y="9"/>
                    <a:pt x="17" y="9"/>
                  </a:cubicBezTo>
                  <a:cubicBezTo>
                    <a:pt x="13" y="9"/>
                    <a:pt x="10" y="11"/>
                    <a:pt x="1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23" name="Freeform 23"/>
            <p:cNvSpPr>
              <a:spLocks noEditPoints="1"/>
            </p:cNvSpPr>
            <p:nvPr/>
          </p:nvSpPr>
          <p:spPr bwMode="auto">
            <a:xfrm>
              <a:off x="-11795125" y="4140200"/>
              <a:ext cx="107950" cy="142875"/>
            </a:xfrm>
            <a:custGeom>
              <a:avLst/>
              <a:gdLst>
                <a:gd name="T0" fmla="*/ 50800 w 34"/>
                <a:gd name="T1" fmla="*/ 50800 h 45"/>
                <a:gd name="T2" fmla="*/ 50800 w 34"/>
                <a:gd name="T3" fmla="*/ 50800 h 45"/>
                <a:gd name="T4" fmla="*/ 60325 w 34"/>
                <a:gd name="T5" fmla="*/ 47625 h 45"/>
                <a:gd name="T6" fmla="*/ 107950 w 34"/>
                <a:gd name="T7" fmla="*/ 95250 h 45"/>
                <a:gd name="T8" fmla="*/ 53975 w 34"/>
                <a:gd name="T9" fmla="*/ 142875 h 45"/>
                <a:gd name="T10" fmla="*/ 0 w 34"/>
                <a:gd name="T11" fmla="*/ 92075 h 45"/>
                <a:gd name="T12" fmla="*/ 25400 w 34"/>
                <a:gd name="T13" fmla="*/ 38100 h 45"/>
                <a:gd name="T14" fmla="*/ 50800 w 34"/>
                <a:gd name="T15" fmla="*/ 0 h 45"/>
                <a:gd name="T16" fmla="*/ 85725 w 34"/>
                <a:gd name="T17" fmla="*/ 0 h 45"/>
                <a:gd name="T18" fmla="*/ 50800 w 34"/>
                <a:gd name="T19" fmla="*/ 50800 h 45"/>
                <a:gd name="T20" fmla="*/ 76200 w 34"/>
                <a:gd name="T21" fmla="*/ 92075 h 45"/>
                <a:gd name="T22" fmla="*/ 53975 w 34"/>
                <a:gd name="T23" fmla="*/ 73025 h 45"/>
                <a:gd name="T24" fmla="*/ 31750 w 34"/>
                <a:gd name="T25" fmla="*/ 92075 h 45"/>
                <a:gd name="T26" fmla="*/ 53975 w 34"/>
                <a:gd name="T27" fmla="*/ 114300 h 45"/>
                <a:gd name="T28" fmla="*/ 76200 w 34"/>
                <a:gd name="T29" fmla="*/ 92075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4" h="45">
                  <a:moveTo>
                    <a:pt x="16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15"/>
                    <a:pt x="17" y="15"/>
                    <a:pt x="19" y="15"/>
                  </a:cubicBezTo>
                  <a:cubicBezTo>
                    <a:pt x="29" y="15"/>
                    <a:pt x="34" y="22"/>
                    <a:pt x="34" y="30"/>
                  </a:cubicBezTo>
                  <a:cubicBezTo>
                    <a:pt x="34" y="39"/>
                    <a:pt x="27" y="45"/>
                    <a:pt x="17" y="45"/>
                  </a:cubicBezTo>
                  <a:cubicBezTo>
                    <a:pt x="7" y="45"/>
                    <a:pt x="0" y="39"/>
                    <a:pt x="0" y="29"/>
                  </a:cubicBezTo>
                  <a:cubicBezTo>
                    <a:pt x="0" y="23"/>
                    <a:pt x="3" y="18"/>
                    <a:pt x="8" y="1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16" y="16"/>
                  </a:lnTo>
                  <a:close/>
                  <a:moveTo>
                    <a:pt x="24" y="29"/>
                  </a:moveTo>
                  <a:cubicBezTo>
                    <a:pt x="24" y="26"/>
                    <a:pt x="21" y="23"/>
                    <a:pt x="17" y="23"/>
                  </a:cubicBezTo>
                  <a:cubicBezTo>
                    <a:pt x="13" y="23"/>
                    <a:pt x="10" y="26"/>
                    <a:pt x="10" y="29"/>
                  </a:cubicBezTo>
                  <a:cubicBezTo>
                    <a:pt x="10" y="33"/>
                    <a:pt x="13" y="36"/>
                    <a:pt x="17" y="36"/>
                  </a:cubicBezTo>
                  <a:cubicBezTo>
                    <a:pt x="21" y="36"/>
                    <a:pt x="24" y="33"/>
                    <a:pt x="24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24" name="Freeform 24"/>
            <p:cNvSpPr>
              <a:spLocks/>
            </p:cNvSpPr>
            <p:nvPr/>
          </p:nvSpPr>
          <p:spPr bwMode="auto">
            <a:xfrm>
              <a:off x="-11687175" y="4251325"/>
              <a:ext cx="34925" cy="53975"/>
            </a:xfrm>
            <a:custGeom>
              <a:avLst/>
              <a:gdLst>
                <a:gd name="T0" fmla="*/ 19050 w 11"/>
                <a:gd name="T1" fmla="*/ 28575 h 17"/>
                <a:gd name="T2" fmla="*/ 15875 w 11"/>
                <a:gd name="T3" fmla="*/ 28575 h 17"/>
                <a:gd name="T4" fmla="*/ 3175 w 11"/>
                <a:gd name="T5" fmla="*/ 15875 h 17"/>
                <a:gd name="T6" fmla="*/ 19050 w 11"/>
                <a:gd name="T7" fmla="*/ 0 h 17"/>
                <a:gd name="T8" fmla="*/ 34925 w 11"/>
                <a:gd name="T9" fmla="*/ 15875 h 17"/>
                <a:gd name="T10" fmla="*/ 12700 w 11"/>
                <a:gd name="T11" fmla="*/ 53975 h 17"/>
                <a:gd name="T12" fmla="*/ 0 w 11"/>
                <a:gd name="T13" fmla="*/ 53975 h 17"/>
                <a:gd name="T14" fmla="*/ 15875 w 11"/>
                <a:gd name="T15" fmla="*/ 31750 h 17"/>
                <a:gd name="T16" fmla="*/ 19050 w 11"/>
                <a:gd name="T17" fmla="*/ 28575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" h="17">
                  <a:moveTo>
                    <a:pt x="6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1" y="7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9"/>
                    <a:pt x="8" y="14"/>
                    <a:pt x="4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6"/>
                    <a:pt x="5" y="12"/>
                    <a:pt x="5" y="10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25" name="Freeform 25"/>
            <p:cNvSpPr>
              <a:spLocks noEditPoints="1"/>
            </p:cNvSpPr>
            <p:nvPr/>
          </p:nvSpPr>
          <p:spPr bwMode="auto">
            <a:xfrm>
              <a:off x="-11645900" y="4140200"/>
              <a:ext cx="127000" cy="142875"/>
            </a:xfrm>
            <a:custGeom>
              <a:avLst/>
              <a:gdLst>
                <a:gd name="T0" fmla="*/ 127000 w 40"/>
                <a:gd name="T1" fmla="*/ 69850 h 45"/>
                <a:gd name="T2" fmla="*/ 63500 w 40"/>
                <a:gd name="T3" fmla="*/ 142875 h 45"/>
                <a:gd name="T4" fmla="*/ 0 w 40"/>
                <a:gd name="T5" fmla="*/ 69850 h 45"/>
                <a:gd name="T6" fmla="*/ 63500 w 40"/>
                <a:gd name="T7" fmla="*/ 0 h 45"/>
                <a:gd name="T8" fmla="*/ 127000 w 40"/>
                <a:gd name="T9" fmla="*/ 69850 h 45"/>
                <a:gd name="T10" fmla="*/ 34925 w 40"/>
                <a:gd name="T11" fmla="*/ 69850 h 45"/>
                <a:gd name="T12" fmla="*/ 63500 w 40"/>
                <a:gd name="T13" fmla="*/ 111125 h 45"/>
                <a:gd name="T14" fmla="*/ 92075 w 40"/>
                <a:gd name="T15" fmla="*/ 69850 h 45"/>
                <a:gd name="T16" fmla="*/ 63500 w 40"/>
                <a:gd name="T17" fmla="*/ 31750 h 45"/>
                <a:gd name="T18" fmla="*/ 34925 w 40"/>
                <a:gd name="T19" fmla="*/ 6985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45">
                  <a:moveTo>
                    <a:pt x="40" y="22"/>
                  </a:moveTo>
                  <a:cubicBezTo>
                    <a:pt x="40" y="35"/>
                    <a:pt x="33" y="45"/>
                    <a:pt x="20" y="45"/>
                  </a:cubicBezTo>
                  <a:cubicBezTo>
                    <a:pt x="8" y="45"/>
                    <a:pt x="0" y="35"/>
                    <a:pt x="0" y="22"/>
                  </a:cubicBezTo>
                  <a:cubicBezTo>
                    <a:pt x="0" y="10"/>
                    <a:pt x="8" y="0"/>
                    <a:pt x="20" y="0"/>
                  </a:cubicBezTo>
                  <a:cubicBezTo>
                    <a:pt x="33" y="0"/>
                    <a:pt x="40" y="10"/>
                    <a:pt x="40" y="22"/>
                  </a:cubicBezTo>
                  <a:close/>
                  <a:moveTo>
                    <a:pt x="11" y="22"/>
                  </a:moveTo>
                  <a:cubicBezTo>
                    <a:pt x="11" y="29"/>
                    <a:pt x="14" y="35"/>
                    <a:pt x="20" y="35"/>
                  </a:cubicBezTo>
                  <a:cubicBezTo>
                    <a:pt x="27" y="35"/>
                    <a:pt x="29" y="29"/>
                    <a:pt x="29" y="22"/>
                  </a:cubicBezTo>
                  <a:cubicBezTo>
                    <a:pt x="29" y="15"/>
                    <a:pt x="27" y="10"/>
                    <a:pt x="20" y="10"/>
                  </a:cubicBezTo>
                  <a:cubicBezTo>
                    <a:pt x="14" y="10"/>
                    <a:pt x="11" y="15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26" name="Freeform 26"/>
            <p:cNvSpPr>
              <a:spLocks noEditPoints="1"/>
            </p:cNvSpPr>
            <p:nvPr/>
          </p:nvSpPr>
          <p:spPr bwMode="auto">
            <a:xfrm>
              <a:off x="-11499850" y="4140200"/>
              <a:ext cx="127000" cy="142875"/>
            </a:xfrm>
            <a:custGeom>
              <a:avLst/>
              <a:gdLst>
                <a:gd name="T0" fmla="*/ 127000 w 40"/>
                <a:gd name="T1" fmla="*/ 69850 h 45"/>
                <a:gd name="T2" fmla="*/ 63500 w 40"/>
                <a:gd name="T3" fmla="*/ 142875 h 45"/>
                <a:gd name="T4" fmla="*/ 0 w 40"/>
                <a:gd name="T5" fmla="*/ 69850 h 45"/>
                <a:gd name="T6" fmla="*/ 63500 w 40"/>
                <a:gd name="T7" fmla="*/ 0 h 45"/>
                <a:gd name="T8" fmla="*/ 127000 w 40"/>
                <a:gd name="T9" fmla="*/ 69850 h 45"/>
                <a:gd name="T10" fmla="*/ 31750 w 40"/>
                <a:gd name="T11" fmla="*/ 69850 h 45"/>
                <a:gd name="T12" fmla="*/ 63500 w 40"/>
                <a:gd name="T13" fmla="*/ 111125 h 45"/>
                <a:gd name="T14" fmla="*/ 92075 w 40"/>
                <a:gd name="T15" fmla="*/ 69850 h 45"/>
                <a:gd name="T16" fmla="*/ 63500 w 40"/>
                <a:gd name="T17" fmla="*/ 31750 h 45"/>
                <a:gd name="T18" fmla="*/ 31750 w 40"/>
                <a:gd name="T19" fmla="*/ 6985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45">
                  <a:moveTo>
                    <a:pt x="40" y="22"/>
                  </a:moveTo>
                  <a:cubicBezTo>
                    <a:pt x="40" y="35"/>
                    <a:pt x="32" y="45"/>
                    <a:pt x="20" y="45"/>
                  </a:cubicBezTo>
                  <a:cubicBezTo>
                    <a:pt x="7" y="45"/>
                    <a:pt x="0" y="35"/>
                    <a:pt x="0" y="22"/>
                  </a:cubicBezTo>
                  <a:cubicBezTo>
                    <a:pt x="0" y="10"/>
                    <a:pt x="7" y="0"/>
                    <a:pt x="20" y="0"/>
                  </a:cubicBezTo>
                  <a:cubicBezTo>
                    <a:pt x="32" y="0"/>
                    <a:pt x="40" y="10"/>
                    <a:pt x="40" y="22"/>
                  </a:cubicBezTo>
                  <a:close/>
                  <a:moveTo>
                    <a:pt x="10" y="22"/>
                  </a:moveTo>
                  <a:cubicBezTo>
                    <a:pt x="10" y="29"/>
                    <a:pt x="13" y="35"/>
                    <a:pt x="20" y="35"/>
                  </a:cubicBezTo>
                  <a:cubicBezTo>
                    <a:pt x="26" y="35"/>
                    <a:pt x="29" y="29"/>
                    <a:pt x="29" y="22"/>
                  </a:cubicBezTo>
                  <a:cubicBezTo>
                    <a:pt x="29" y="15"/>
                    <a:pt x="26" y="10"/>
                    <a:pt x="20" y="10"/>
                  </a:cubicBezTo>
                  <a:cubicBezTo>
                    <a:pt x="13" y="10"/>
                    <a:pt x="10" y="15"/>
                    <a:pt x="10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27" name="Freeform 27"/>
            <p:cNvSpPr>
              <a:spLocks noEditPoints="1"/>
            </p:cNvSpPr>
            <p:nvPr/>
          </p:nvSpPr>
          <p:spPr bwMode="auto">
            <a:xfrm>
              <a:off x="-11356975" y="4140200"/>
              <a:ext cx="127000" cy="142875"/>
            </a:xfrm>
            <a:custGeom>
              <a:avLst/>
              <a:gdLst>
                <a:gd name="T0" fmla="*/ 127000 w 40"/>
                <a:gd name="T1" fmla="*/ 69850 h 45"/>
                <a:gd name="T2" fmla="*/ 63500 w 40"/>
                <a:gd name="T3" fmla="*/ 142875 h 45"/>
                <a:gd name="T4" fmla="*/ 0 w 40"/>
                <a:gd name="T5" fmla="*/ 69850 h 45"/>
                <a:gd name="T6" fmla="*/ 63500 w 40"/>
                <a:gd name="T7" fmla="*/ 0 h 45"/>
                <a:gd name="T8" fmla="*/ 127000 w 40"/>
                <a:gd name="T9" fmla="*/ 69850 h 45"/>
                <a:gd name="T10" fmla="*/ 34925 w 40"/>
                <a:gd name="T11" fmla="*/ 69850 h 45"/>
                <a:gd name="T12" fmla="*/ 63500 w 40"/>
                <a:gd name="T13" fmla="*/ 111125 h 45"/>
                <a:gd name="T14" fmla="*/ 92075 w 40"/>
                <a:gd name="T15" fmla="*/ 69850 h 45"/>
                <a:gd name="T16" fmla="*/ 63500 w 40"/>
                <a:gd name="T17" fmla="*/ 31750 h 45"/>
                <a:gd name="T18" fmla="*/ 34925 w 40"/>
                <a:gd name="T19" fmla="*/ 6985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45">
                  <a:moveTo>
                    <a:pt x="40" y="22"/>
                  </a:moveTo>
                  <a:cubicBezTo>
                    <a:pt x="40" y="35"/>
                    <a:pt x="33" y="45"/>
                    <a:pt x="20" y="45"/>
                  </a:cubicBezTo>
                  <a:cubicBezTo>
                    <a:pt x="8" y="45"/>
                    <a:pt x="0" y="35"/>
                    <a:pt x="0" y="22"/>
                  </a:cubicBezTo>
                  <a:cubicBezTo>
                    <a:pt x="0" y="10"/>
                    <a:pt x="8" y="0"/>
                    <a:pt x="20" y="0"/>
                  </a:cubicBezTo>
                  <a:cubicBezTo>
                    <a:pt x="33" y="0"/>
                    <a:pt x="40" y="10"/>
                    <a:pt x="40" y="22"/>
                  </a:cubicBezTo>
                  <a:close/>
                  <a:moveTo>
                    <a:pt x="11" y="22"/>
                  </a:moveTo>
                  <a:cubicBezTo>
                    <a:pt x="11" y="29"/>
                    <a:pt x="14" y="35"/>
                    <a:pt x="20" y="35"/>
                  </a:cubicBezTo>
                  <a:cubicBezTo>
                    <a:pt x="27" y="35"/>
                    <a:pt x="29" y="29"/>
                    <a:pt x="29" y="22"/>
                  </a:cubicBezTo>
                  <a:cubicBezTo>
                    <a:pt x="29" y="15"/>
                    <a:pt x="27" y="10"/>
                    <a:pt x="20" y="10"/>
                  </a:cubicBezTo>
                  <a:cubicBezTo>
                    <a:pt x="14" y="10"/>
                    <a:pt x="11" y="15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28" name="Freeform 28"/>
            <p:cNvSpPr>
              <a:spLocks/>
            </p:cNvSpPr>
            <p:nvPr/>
          </p:nvSpPr>
          <p:spPr bwMode="auto">
            <a:xfrm>
              <a:off x="-11153775" y="4140200"/>
              <a:ext cx="92075" cy="139700"/>
            </a:xfrm>
            <a:custGeom>
              <a:avLst/>
              <a:gdLst>
                <a:gd name="T0" fmla="*/ 92075 w 58"/>
                <a:gd name="T1" fmla="*/ 123825 h 88"/>
                <a:gd name="T2" fmla="*/ 92075 w 58"/>
                <a:gd name="T3" fmla="*/ 139700 h 88"/>
                <a:gd name="T4" fmla="*/ 0 w 58"/>
                <a:gd name="T5" fmla="*/ 139700 h 88"/>
                <a:gd name="T6" fmla="*/ 0 w 58"/>
                <a:gd name="T7" fmla="*/ 0 h 88"/>
                <a:gd name="T8" fmla="*/ 92075 w 58"/>
                <a:gd name="T9" fmla="*/ 0 h 88"/>
                <a:gd name="T10" fmla="*/ 92075 w 58"/>
                <a:gd name="T11" fmla="*/ 15875 h 88"/>
                <a:gd name="T12" fmla="*/ 15875 w 58"/>
                <a:gd name="T13" fmla="*/ 15875 h 88"/>
                <a:gd name="T14" fmla="*/ 15875 w 58"/>
                <a:gd name="T15" fmla="*/ 60325 h 88"/>
                <a:gd name="T16" fmla="*/ 76200 w 58"/>
                <a:gd name="T17" fmla="*/ 60325 h 88"/>
                <a:gd name="T18" fmla="*/ 76200 w 58"/>
                <a:gd name="T19" fmla="*/ 73025 h 88"/>
                <a:gd name="T20" fmla="*/ 15875 w 58"/>
                <a:gd name="T21" fmla="*/ 73025 h 88"/>
                <a:gd name="T22" fmla="*/ 15875 w 58"/>
                <a:gd name="T23" fmla="*/ 123825 h 88"/>
                <a:gd name="T24" fmla="*/ 92075 w 58"/>
                <a:gd name="T25" fmla="*/ 123825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8" h="88">
                  <a:moveTo>
                    <a:pt x="58" y="78"/>
                  </a:moveTo>
                  <a:lnTo>
                    <a:pt x="58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0"/>
                  </a:lnTo>
                  <a:lnTo>
                    <a:pt x="10" y="10"/>
                  </a:lnTo>
                  <a:lnTo>
                    <a:pt x="10" y="38"/>
                  </a:lnTo>
                  <a:lnTo>
                    <a:pt x="48" y="38"/>
                  </a:lnTo>
                  <a:lnTo>
                    <a:pt x="48" y="46"/>
                  </a:lnTo>
                  <a:lnTo>
                    <a:pt x="10" y="46"/>
                  </a:lnTo>
                  <a:lnTo>
                    <a:pt x="10" y="78"/>
                  </a:lnTo>
                  <a:lnTo>
                    <a:pt x="58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29" name="Freeform 29"/>
            <p:cNvSpPr>
              <a:spLocks/>
            </p:cNvSpPr>
            <p:nvPr/>
          </p:nvSpPr>
          <p:spPr bwMode="auto">
            <a:xfrm>
              <a:off x="-11029950" y="4140200"/>
              <a:ext cx="127000" cy="139700"/>
            </a:xfrm>
            <a:custGeom>
              <a:avLst/>
              <a:gdLst>
                <a:gd name="T0" fmla="*/ 127000 w 40"/>
                <a:gd name="T1" fmla="*/ 0 h 44"/>
                <a:gd name="T2" fmla="*/ 127000 w 40"/>
                <a:gd name="T3" fmla="*/ 139700 h 44"/>
                <a:gd name="T4" fmla="*/ 111125 w 40"/>
                <a:gd name="T5" fmla="*/ 139700 h 44"/>
                <a:gd name="T6" fmla="*/ 111125 w 40"/>
                <a:gd name="T7" fmla="*/ 76200 h 44"/>
                <a:gd name="T8" fmla="*/ 111125 w 40"/>
                <a:gd name="T9" fmla="*/ 28575 h 44"/>
                <a:gd name="T10" fmla="*/ 111125 w 40"/>
                <a:gd name="T11" fmla="*/ 28575 h 44"/>
                <a:gd name="T12" fmla="*/ 98425 w 40"/>
                <a:gd name="T13" fmla="*/ 50800 h 44"/>
                <a:gd name="T14" fmla="*/ 66675 w 40"/>
                <a:gd name="T15" fmla="*/ 104775 h 44"/>
                <a:gd name="T16" fmla="*/ 60325 w 40"/>
                <a:gd name="T17" fmla="*/ 104775 h 44"/>
                <a:gd name="T18" fmla="*/ 25400 w 40"/>
                <a:gd name="T19" fmla="*/ 50800 h 44"/>
                <a:gd name="T20" fmla="*/ 15875 w 40"/>
                <a:gd name="T21" fmla="*/ 28575 h 44"/>
                <a:gd name="T22" fmla="*/ 15875 w 40"/>
                <a:gd name="T23" fmla="*/ 28575 h 44"/>
                <a:gd name="T24" fmla="*/ 15875 w 40"/>
                <a:gd name="T25" fmla="*/ 76200 h 44"/>
                <a:gd name="T26" fmla="*/ 15875 w 40"/>
                <a:gd name="T27" fmla="*/ 139700 h 44"/>
                <a:gd name="T28" fmla="*/ 0 w 40"/>
                <a:gd name="T29" fmla="*/ 139700 h 44"/>
                <a:gd name="T30" fmla="*/ 0 w 40"/>
                <a:gd name="T31" fmla="*/ 0 h 44"/>
                <a:gd name="T32" fmla="*/ 15875 w 40"/>
                <a:gd name="T33" fmla="*/ 0 h 44"/>
                <a:gd name="T34" fmla="*/ 47625 w 40"/>
                <a:gd name="T35" fmla="*/ 60325 h 44"/>
                <a:gd name="T36" fmla="*/ 63500 w 40"/>
                <a:gd name="T37" fmla="*/ 85725 h 44"/>
                <a:gd name="T38" fmla="*/ 63500 w 40"/>
                <a:gd name="T39" fmla="*/ 85725 h 44"/>
                <a:gd name="T40" fmla="*/ 76200 w 40"/>
                <a:gd name="T41" fmla="*/ 60325 h 44"/>
                <a:gd name="T42" fmla="*/ 111125 w 40"/>
                <a:gd name="T43" fmla="*/ 0 h 44"/>
                <a:gd name="T44" fmla="*/ 127000 w 40"/>
                <a:gd name="T45" fmla="*/ 0 h 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0" h="44">
                  <a:moveTo>
                    <a:pt x="40" y="0"/>
                  </a:moveTo>
                  <a:cubicBezTo>
                    <a:pt x="40" y="44"/>
                    <a:pt x="40" y="44"/>
                    <a:pt x="40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18"/>
                    <a:pt x="35" y="9"/>
                    <a:pt x="35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3" y="13"/>
                    <a:pt x="31" y="16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3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18"/>
                    <a:pt x="5" y="2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25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1" y="25"/>
                    <a:pt x="24" y="19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30" name="Freeform 30"/>
            <p:cNvSpPr>
              <a:spLocks noEditPoints="1"/>
            </p:cNvSpPr>
            <p:nvPr/>
          </p:nvSpPr>
          <p:spPr bwMode="auto">
            <a:xfrm>
              <a:off x="-10864850" y="4140200"/>
              <a:ext cx="92075" cy="139700"/>
            </a:xfrm>
            <a:custGeom>
              <a:avLst/>
              <a:gdLst>
                <a:gd name="T0" fmla="*/ 41275 w 29"/>
                <a:gd name="T1" fmla="*/ 0 h 44"/>
                <a:gd name="T2" fmla="*/ 92075 w 29"/>
                <a:gd name="T3" fmla="*/ 44450 h 44"/>
                <a:gd name="T4" fmla="*/ 41275 w 29"/>
                <a:gd name="T5" fmla="*/ 88900 h 44"/>
                <a:gd name="T6" fmla="*/ 15875 w 29"/>
                <a:gd name="T7" fmla="*/ 88900 h 44"/>
                <a:gd name="T8" fmla="*/ 15875 w 29"/>
                <a:gd name="T9" fmla="*/ 139700 h 44"/>
                <a:gd name="T10" fmla="*/ 0 w 29"/>
                <a:gd name="T11" fmla="*/ 139700 h 44"/>
                <a:gd name="T12" fmla="*/ 0 w 29"/>
                <a:gd name="T13" fmla="*/ 0 h 44"/>
                <a:gd name="T14" fmla="*/ 41275 w 29"/>
                <a:gd name="T15" fmla="*/ 0 h 44"/>
                <a:gd name="T16" fmla="*/ 41275 w 29"/>
                <a:gd name="T17" fmla="*/ 73025 h 44"/>
                <a:gd name="T18" fmla="*/ 76200 w 29"/>
                <a:gd name="T19" fmla="*/ 44450 h 44"/>
                <a:gd name="T20" fmla="*/ 41275 w 29"/>
                <a:gd name="T21" fmla="*/ 15875 h 44"/>
                <a:gd name="T22" fmla="*/ 15875 w 29"/>
                <a:gd name="T23" fmla="*/ 15875 h 44"/>
                <a:gd name="T24" fmla="*/ 15875 w 29"/>
                <a:gd name="T25" fmla="*/ 73025 h 44"/>
                <a:gd name="T26" fmla="*/ 41275 w 29"/>
                <a:gd name="T27" fmla="*/ 73025 h 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9" h="44">
                  <a:moveTo>
                    <a:pt x="13" y="0"/>
                  </a:moveTo>
                  <a:cubicBezTo>
                    <a:pt x="23" y="0"/>
                    <a:pt x="29" y="6"/>
                    <a:pt x="29" y="14"/>
                  </a:cubicBezTo>
                  <a:cubicBezTo>
                    <a:pt x="29" y="23"/>
                    <a:pt x="23" y="28"/>
                    <a:pt x="13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" y="0"/>
                  </a:lnTo>
                  <a:close/>
                  <a:moveTo>
                    <a:pt x="13" y="23"/>
                  </a:moveTo>
                  <a:cubicBezTo>
                    <a:pt x="20" y="23"/>
                    <a:pt x="24" y="20"/>
                    <a:pt x="24" y="14"/>
                  </a:cubicBezTo>
                  <a:cubicBezTo>
                    <a:pt x="24" y="8"/>
                    <a:pt x="20" y="5"/>
                    <a:pt x="13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13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31" name="Freeform 31"/>
            <p:cNvSpPr>
              <a:spLocks/>
            </p:cNvSpPr>
            <p:nvPr/>
          </p:nvSpPr>
          <p:spPr bwMode="auto">
            <a:xfrm>
              <a:off x="-10747375" y="4140200"/>
              <a:ext cx="88900" cy="139700"/>
            </a:xfrm>
            <a:custGeom>
              <a:avLst/>
              <a:gdLst>
                <a:gd name="T0" fmla="*/ 88900 w 56"/>
                <a:gd name="T1" fmla="*/ 123825 h 88"/>
                <a:gd name="T2" fmla="*/ 88900 w 56"/>
                <a:gd name="T3" fmla="*/ 139700 h 88"/>
                <a:gd name="T4" fmla="*/ 0 w 56"/>
                <a:gd name="T5" fmla="*/ 139700 h 88"/>
                <a:gd name="T6" fmla="*/ 0 w 56"/>
                <a:gd name="T7" fmla="*/ 0 h 88"/>
                <a:gd name="T8" fmla="*/ 15875 w 56"/>
                <a:gd name="T9" fmla="*/ 0 h 88"/>
                <a:gd name="T10" fmla="*/ 15875 w 56"/>
                <a:gd name="T11" fmla="*/ 123825 h 88"/>
                <a:gd name="T12" fmla="*/ 88900 w 56"/>
                <a:gd name="T13" fmla="*/ 123825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" h="88">
                  <a:moveTo>
                    <a:pt x="56" y="78"/>
                  </a:moveTo>
                  <a:lnTo>
                    <a:pt x="56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78"/>
                  </a:lnTo>
                  <a:lnTo>
                    <a:pt x="56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32" name="Freeform 32"/>
            <p:cNvSpPr>
              <a:spLocks noEditPoints="1"/>
            </p:cNvSpPr>
            <p:nvPr/>
          </p:nvSpPr>
          <p:spPr bwMode="auto">
            <a:xfrm>
              <a:off x="-10652125" y="4140200"/>
              <a:ext cx="142875" cy="142875"/>
            </a:xfrm>
            <a:custGeom>
              <a:avLst/>
              <a:gdLst>
                <a:gd name="T0" fmla="*/ 73025 w 45"/>
                <a:gd name="T1" fmla="*/ 0 h 45"/>
                <a:gd name="T2" fmla="*/ 142875 w 45"/>
                <a:gd name="T3" fmla="*/ 69850 h 45"/>
                <a:gd name="T4" fmla="*/ 73025 w 45"/>
                <a:gd name="T5" fmla="*/ 142875 h 45"/>
                <a:gd name="T6" fmla="*/ 0 w 45"/>
                <a:gd name="T7" fmla="*/ 69850 h 45"/>
                <a:gd name="T8" fmla="*/ 73025 w 45"/>
                <a:gd name="T9" fmla="*/ 0 h 45"/>
                <a:gd name="T10" fmla="*/ 73025 w 45"/>
                <a:gd name="T11" fmla="*/ 127000 h 45"/>
                <a:gd name="T12" fmla="*/ 127000 w 45"/>
                <a:gd name="T13" fmla="*/ 69850 h 45"/>
                <a:gd name="T14" fmla="*/ 73025 w 45"/>
                <a:gd name="T15" fmla="*/ 15875 h 45"/>
                <a:gd name="T16" fmla="*/ 15875 w 45"/>
                <a:gd name="T17" fmla="*/ 69850 h 45"/>
                <a:gd name="T18" fmla="*/ 73025 w 45"/>
                <a:gd name="T19" fmla="*/ 12700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" h="45">
                  <a:moveTo>
                    <a:pt x="23" y="0"/>
                  </a:moveTo>
                  <a:cubicBezTo>
                    <a:pt x="35" y="0"/>
                    <a:pt x="45" y="9"/>
                    <a:pt x="45" y="22"/>
                  </a:cubicBezTo>
                  <a:cubicBezTo>
                    <a:pt x="45" y="35"/>
                    <a:pt x="35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9"/>
                    <a:pt x="10" y="0"/>
                    <a:pt x="23" y="0"/>
                  </a:cubicBezTo>
                  <a:close/>
                  <a:moveTo>
                    <a:pt x="23" y="40"/>
                  </a:moveTo>
                  <a:cubicBezTo>
                    <a:pt x="32" y="40"/>
                    <a:pt x="40" y="33"/>
                    <a:pt x="40" y="22"/>
                  </a:cubicBezTo>
                  <a:cubicBezTo>
                    <a:pt x="40" y="12"/>
                    <a:pt x="32" y="5"/>
                    <a:pt x="23" y="5"/>
                  </a:cubicBezTo>
                  <a:cubicBezTo>
                    <a:pt x="13" y="5"/>
                    <a:pt x="5" y="12"/>
                    <a:pt x="5" y="22"/>
                  </a:cubicBezTo>
                  <a:cubicBezTo>
                    <a:pt x="5" y="33"/>
                    <a:pt x="13" y="40"/>
                    <a:pt x="2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33" name="Freeform 33"/>
            <p:cNvSpPr>
              <a:spLocks/>
            </p:cNvSpPr>
            <p:nvPr/>
          </p:nvSpPr>
          <p:spPr bwMode="auto">
            <a:xfrm>
              <a:off x="-10509250" y="4140200"/>
              <a:ext cx="123825" cy="139700"/>
            </a:xfrm>
            <a:custGeom>
              <a:avLst/>
              <a:gdLst>
                <a:gd name="T0" fmla="*/ 123825 w 39"/>
                <a:gd name="T1" fmla="*/ 0 h 44"/>
                <a:gd name="T2" fmla="*/ 69850 w 39"/>
                <a:gd name="T3" fmla="*/ 73025 h 44"/>
                <a:gd name="T4" fmla="*/ 69850 w 39"/>
                <a:gd name="T5" fmla="*/ 139700 h 44"/>
                <a:gd name="T6" fmla="*/ 53975 w 39"/>
                <a:gd name="T7" fmla="*/ 139700 h 44"/>
                <a:gd name="T8" fmla="*/ 53975 w 39"/>
                <a:gd name="T9" fmla="*/ 73025 h 44"/>
                <a:gd name="T10" fmla="*/ 0 w 39"/>
                <a:gd name="T11" fmla="*/ 0 h 44"/>
                <a:gd name="T12" fmla="*/ 19050 w 39"/>
                <a:gd name="T13" fmla="*/ 0 h 44"/>
                <a:gd name="T14" fmla="*/ 53975 w 39"/>
                <a:gd name="T15" fmla="*/ 47625 h 44"/>
                <a:gd name="T16" fmla="*/ 60325 w 39"/>
                <a:gd name="T17" fmla="*/ 57150 h 44"/>
                <a:gd name="T18" fmla="*/ 60325 w 39"/>
                <a:gd name="T19" fmla="*/ 57150 h 44"/>
                <a:gd name="T20" fmla="*/ 69850 w 39"/>
                <a:gd name="T21" fmla="*/ 47625 h 44"/>
                <a:gd name="T22" fmla="*/ 104775 w 39"/>
                <a:gd name="T23" fmla="*/ 0 h 44"/>
                <a:gd name="T24" fmla="*/ 123825 w 39"/>
                <a:gd name="T25" fmla="*/ 0 h 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9" h="44">
                  <a:moveTo>
                    <a:pt x="39" y="0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6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8"/>
                    <a:pt x="21" y="16"/>
                    <a:pt x="22" y="15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34" name="Freeform 34"/>
            <p:cNvSpPr>
              <a:spLocks/>
            </p:cNvSpPr>
            <p:nvPr/>
          </p:nvSpPr>
          <p:spPr bwMode="auto">
            <a:xfrm>
              <a:off x="-10366375" y="4140200"/>
              <a:ext cx="92075" cy="139700"/>
            </a:xfrm>
            <a:custGeom>
              <a:avLst/>
              <a:gdLst>
                <a:gd name="T0" fmla="*/ 92075 w 58"/>
                <a:gd name="T1" fmla="*/ 123825 h 88"/>
                <a:gd name="T2" fmla="*/ 92075 w 58"/>
                <a:gd name="T3" fmla="*/ 139700 h 88"/>
                <a:gd name="T4" fmla="*/ 0 w 58"/>
                <a:gd name="T5" fmla="*/ 139700 h 88"/>
                <a:gd name="T6" fmla="*/ 0 w 58"/>
                <a:gd name="T7" fmla="*/ 0 h 88"/>
                <a:gd name="T8" fmla="*/ 92075 w 58"/>
                <a:gd name="T9" fmla="*/ 0 h 88"/>
                <a:gd name="T10" fmla="*/ 92075 w 58"/>
                <a:gd name="T11" fmla="*/ 15875 h 88"/>
                <a:gd name="T12" fmla="*/ 15875 w 58"/>
                <a:gd name="T13" fmla="*/ 15875 h 88"/>
                <a:gd name="T14" fmla="*/ 15875 w 58"/>
                <a:gd name="T15" fmla="*/ 60325 h 88"/>
                <a:gd name="T16" fmla="*/ 76200 w 58"/>
                <a:gd name="T17" fmla="*/ 60325 h 88"/>
                <a:gd name="T18" fmla="*/ 76200 w 58"/>
                <a:gd name="T19" fmla="*/ 73025 h 88"/>
                <a:gd name="T20" fmla="*/ 15875 w 58"/>
                <a:gd name="T21" fmla="*/ 73025 h 88"/>
                <a:gd name="T22" fmla="*/ 15875 w 58"/>
                <a:gd name="T23" fmla="*/ 123825 h 88"/>
                <a:gd name="T24" fmla="*/ 92075 w 58"/>
                <a:gd name="T25" fmla="*/ 123825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8" h="88">
                  <a:moveTo>
                    <a:pt x="58" y="78"/>
                  </a:moveTo>
                  <a:lnTo>
                    <a:pt x="58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0"/>
                  </a:lnTo>
                  <a:lnTo>
                    <a:pt x="10" y="10"/>
                  </a:lnTo>
                  <a:lnTo>
                    <a:pt x="10" y="38"/>
                  </a:lnTo>
                  <a:lnTo>
                    <a:pt x="48" y="38"/>
                  </a:lnTo>
                  <a:lnTo>
                    <a:pt x="48" y="46"/>
                  </a:lnTo>
                  <a:lnTo>
                    <a:pt x="10" y="46"/>
                  </a:lnTo>
                  <a:lnTo>
                    <a:pt x="10" y="78"/>
                  </a:lnTo>
                  <a:lnTo>
                    <a:pt x="58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35" name="Freeform 35"/>
            <p:cNvSpPr>
              <a:spLocks/>
            </p:cNvSpPr>
            <p:nvPr/>
          </p:nvSpPr>
          <p:spPr bwMode="auto">
            <a:xfrm>
              <a:off x="-10242550" y="4140200"/>
              <a:ext cx="95250" cy="139700"/>
            </a:xfrm>
            <a:custGeom>
              <a:avLst/>
              <a:gdLst>
                <a:gd name="T0" fmla="*/ 95250 w 60"/>
                <a:gd name="T1" fmla="*/ 123825 h 88"/>
                <a:gd name="T2" fmla="*/ 95250 w 60"/>
                <a:gd name="T3" fmla="*/ 139700 h 88"/>
                <a:gd name="T4" fmla="*/ 0 w 60"/>
                <a:gd name="T5" fmla="*/ 139700 h 88"/>
                <a:gd name="T6" fmla="*/ 0 w 60"/>
                <a:gd name="T7" fmla="*/ 0 h 88"/>
                <a:gd name="T8" fmla="*/ 92075 w 60"/>
                <a:gd name="T9" fmla="*/ 0 h 88"/>
                <a:gd name="T10" fmla="*/ 92075 w 60"/>
                <a:gd name="T11" fmla="*/ 15875 h 88"/>
                <a:gd name="T12" fmla="*/ 15875 w 60"/>
                <a:gd name="T13" fmla="*/ 15875 h 88"/>
                <a:gd name="T14" fmla="*/ 15875 w 60"/>
                <a:gd name="T15" fmla="*/ 60325 h 88"/>
                <a:gd name="T16" fmla="*/ 76200 w 60"/>
                <a:gd name="T17" fmla="*/ 60325 h 88"/>
                <a:gd name="T18" fmla="*/ 76200 w 60"/>
                <a:gd name="T19" fmla="*/ 73025 h 88"/>
                <a:gd name="T20" fmla="*/ 15875 w 60"/>
                <a:gd name="T21" fmla="*/ 73025 h 88"/>
                <a:gd name="T22" fmla="*/ 15875 w 60"/>
                <a:gd name="T23" fmla="*/ 123825 h 88"/>
                <a:gd name="T24" fmla="*/ 95250 w 60"/>
                <a:gd name="T25" fmla="*/ 123825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0" h="88">
                  <a:moveTo>
                    <a:pt x="60" y="78"/>
                  </a:moveTo>
                  <a:lnTo>
                    <a:pt x="60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0"/>
                  </a:lnTo>
                  <a:lnTo>
                    <a:pt x="10" y="10"/>
                  </a:lnTo>
                  <a:lnTo>
                    <a:pt x="10" y="38"/>
                  </a:lnTo>
                  <a:lnTo>
                    <a:pt x="48" y="38"/>
                  </a:lnTo>
                  <a:lnTo>
                    <a:pt x="48" y="46"/>
                  </a:lnTo>
                  <a:lnTo>
                    <a:pt x="10" y="46"/>
                  </a:lnTo>
                  <a:lnTo>
                    <a:pt x="10" y="78"/>
                  </a:lnTo>
                  <a:lnTo>
                    <a:pt x="6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36" name="Freeform 36"/>
            <p:cNvSpPr>
              <a:spLocks/>
            </p:cNvSpPr>
            <p:nvPr/>
          </p:nvSpPr>
          <p:spPr bwMode="auto">
            <a:xfrm>
              <a:off x="-10134600" y="4140200"/>
              <a:ext cx="104775" cy="142875"/>
            </a:xfrm>
            <a:custGeom>
              <a:avLst/>
              <a:gdLst>
                <a:gd name="T0" fmla="*/ 85725 w 33"/>
                <a:gd name="T1" fmla="*/ 41275 h 45"/>
                <a:gd name="T2" fmla="*/ 50800 w 33"/>
                <a:gd name="T3" fmla="*/ 12700 h 45"/>
                <a:gd name="T4" fmla="*/ 19050 w 33"/>
                <a:gd name="T5" fmla="*/ 34925 h 45"/>
                <a:gd name="T6" fmla="*/ 57150 w 33"/>
                <a:gd name="T7" fmla="*/ 60325 h 45"/>
                <a:gd name="T8" fmla="*/ 104775 w 33"/>
                <a:gd name="T9" fmla="*/ 101600 h 45"/>
                <a:gd name="T10" fmla="*/ 53975 w 33"/>
                <a:gd name="T11" fmla="*/ 142875 h 45"/>
                <a:gd name="T12" fmla="*/ 0 w 33"/>
                <a:gd name="T13" fmla="*/ 101600 h 45"/>
                <a:gd name="T14" fmla="*/ 15875 w 33"/>
                <a:gd name="T15" fmla="*/ 98425 h 45"/>
                <a:gd name="T16" fmla="*/ 53975 w 33"/>
                <a:gd name="T17" fmla="*/ 127000 h 45"/>
                <a:gd name="T18" fmla="*/ 85725 w 33"/>
                <a:gd name="T19" fmla="*/ 101600 h 45"/>
                <a:gd name="T20" fmla="*/ 41275 w 33"/>
                <a:gd name="T21" fmla="*/ 73025 h 45"/>
                <a:gd name="T22" fmla="*/ 3175 w 33"/>
                <a:gd name="T23" fmla="*/ 34925 h 45"/>
                <a:gd name="T24" fmla="*/ 50800 w 33"/>
                <a:gd name="T25" fmla="*/ 0 h 45"/>
                <a:gd name="T26" fmla="*/ 101600 w 33"/>
                <a:gd name="T27" fmla="*/ 34925 h 45"/>
                <a:gd name="T28" fmla="*/ 85725 w 33"/>
                <a:gd name="T29" fmla="*/ 41275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3" h="45">
                  <a:moveTo>
                    <a:pt x="27" y="13"/>
                  </a:moveTo>
                  <a:cubicBezTo>
                    <a:pt x="26" y="7"/>
                    <a:pt x="21" y="4"/>
                    <a:pt x="16" y="4"/>
                  </a:cubicBezTo>
                  <a:cubicBezTo>
                    <a:pt x="10" y="4"/>
                    <a:pt x="6" y="7"/>
                    <a:pt x="6" y="11"/>
                  </a:cubicBezTo>
                  <a:cubicBezTo>
                    <a:pt x="6" y="16"/>
                    <a:pt x="12" y="17"/>
                    <a:pt x="18" y="19"/>
                  </a:cubicBezTo>
                  <a:cubicBezTo>
                    <a:pt x="24" y="21"/>
                    <a:pt x="33" y="24"/>
                    <a:pt x="33" y="32"/>
                  </a:cubicBezTo>
                  <a:cubicBezTo>
                    <a:pt x="33" y="40"/>
                    <a:pt x="26" y="45"/>
                    <a:pt x="17" y="45"/>
                  </a:cubicBezTo>
                  <a:cubicBezTo>
                    <a:pt x="7" y="45"/>
                    <a:pt x="1" y="39"/>
                    <a:pt x="0" y="3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6"/>
                    <a:pt x="10" y="40"/>
                    <a:pt x="17" y="40"/>
                  </a:cubicBezTo>
                  <a:cubicBezTo>
                    <a:pt x="23" y="40"/>
                    <a:pt x="27" y="37"/>
                    <a:pt x="27" y="32"/>
                  </a:cubicBezTo>
                  <a:cubicBezTo>
                    <a:pt x="27" y="26"/>
                    <a:pt x="20" y="25"/>
                    <a:pt x="13" y="23"/>
                  </a:cubicBezTo>
                  <a:cubicBezTo>
                    <a:pt x="8" y="21"/>
                    <a:pt x="1" y="19"/>
                    <a:pt x="1" y="11"/>
                  </a:cubicBezTo>
                  <a:cubicBezTo>
                    <a:pt x="1" y="5"/>
                    <a:pt x="8" y="0"/>
                    <a:pt x="16" y="0"/>
                  </a:cubicBezTo>
                  <a:cubicBezTo>
                    <a:pt x="24" y="0"/>
                    <a:pt x="30" y="4"/>
                    <a:pt x="32" y="11"/>
                  </a:cubicBezTo>
                  <a:lnTo>
                    <a:pt x="2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37" name="Rectangle 37"/>
            <p:cNvSpPr>
              <a:spLocks noChangeArrowheads="1"/>
            </p:cNvSpPr>
            <p:nvPr/>
          </p:nvSpPr>
          <p:spPr bwMode="auto">
            <a:xfrm>
              <a:off x="-9956800" y="4127500"/>
              <a:ext cx="12700" cy="168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38" name="Freeform 38"/>
            <p:cNvSpPr>
              <a:spLocks/>
            </p:cNvSpPr>
            <p:nvPr/>
          </p:nvSpPr>
          <p:spPr bwMode="auto">
            <a:xfrm>
              <a:off x="-9867900" y="4140200"/>
              <a:ext cx="107950" cy="142875"/>
            </a:xfrm>
            <a:custGeom>
              <a:avLst/>
              <a:gdLst>
                <a:gd name="T0" fmla="*/ 3175 w 34"/>
                <a:gd name="T1" fmla="*/ 38100 h 45"/>
                <a:gd name="T2" fmla="*/ 53975 w 34"/>
                <a:gd name="T3" fmla="*/ 0 h 45"/>
                <a:gd name="T4" fmla="*/ 104775 w 34"/>
                <a:gd name="T5" fmla="*/ 38100 h 45"/>
                <a:gd name="T6" fmla="*/ 79375 w 34"/>
                <a:gd name="T7" fmla="*/ 66675 h 45"/>
                <a:gd name="T8" fmla="*/ 79375 w 34"/>
                <a:gd name="T9" fmla="*/ 69850 h 45"/>
                <a:gd name="T10" fmla="*/ 107950 w 34"/>
                <a:gd name="T11" fmla="*/ 98425 h 45"/>
                <a:gd name="T12" fmla="*/ 53975 w 34"/>
                <a:gd name="T13" fmla="*/ 142875 h 45"/>
                <a:gd name="T14" fmla="*/ 0 w 34"/>
                <a:gd name="T15" fmla="*/ 104775 h 45"/>
                <a:gd name="T16" fmla="*/ 28575 w 34"/>
                <a:gd name="T17" fmla="*/ 95250 h 45"/>
                <a:gd name="T18" fmla="*/ 53975 w 34"/>
                <a:gd name="T19" fmla="*/ 114300 h 45"/>
                <a:gd name="T20" fmla="*/ 73025 w 34"/>
                <a:gd name="T21" fmla="*/ 95250 h 45"/>
                <a:gd name="T22" fmla="*/ 53975 w 34"/>
                <a:gd name="T23" fmla="*/ 82550 h 45"/>
                <a:gd name="T24" fmla="*/ 41275 w 34"/>
                <a:gd name="T25" fmla="*/ 82550 h 45"/>
                <a:gd name="T26" fmla="*/ 41275 w 34"/>
                <a:gd name="T27" fmla="*/ 57150 h 45"/>
                <a:gd name="T28" fmla="*/ 53975 w 34"/>
                <a:gd name="T29" fmla="*/ 57150 h 45"/>
                <a:gd name="T30" fmla="*/ 69850 w 34"/>
                <a:gd name="T31" fmla="*/ 41275 h 45"/>
                <a:gd name="T32" fmla="*/ 53975 w 34"/>
                <a:gd name="T33" fmla="*/ 28575 h 45"/>
                <a:gd name="T34" fmla="*/ 31750 w 34"/>
                <a:gd name="T35" fmla="*/ 44450 h 45"/>
                <a:gd name="T36" fmla="*/ 3175 w 34"/>
                <a:gd name="T37" fmla="*/ 38100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4" h="45">
                  <a:moveTo>
                    <a:pt x="1" y="12"/>
                  </a:moveTo>
                  <a:cubicBezTo>
                    <a:pt x="3" y="4"/>
                    <a:pt x="9" y="0"/>
                    <a:pt x="17" y="0"/>
                  </a:cubicBezTo>
                  <a:cubicBezTo>
                    <a:pt x="27" y="0"/>
                    <a:pt x="33" y="5"/>
                    <a:pt x="33" y="12"/>
                  </a:cubicBezTo>
                  <a:cubicBezTo>
                    <a:pt x="33" y="18"/>
                    <a:pt x="28" y="21"/>
                    <a:pt x="25" y="21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9" y="22"/>
                    <a:pt x="34" y="25"/>
                    <a:pt x="34" y="31"/>
                  </a:cubicBezTo>
                  <a:cubicBezTo>
                    <a:pt x="34" y="39"/>
                    <a:pt x="27" y="45"/>
                    <a:pt x="17" y="45"/>
                  </a:cubicBezTo>
                  <a:cubicBezTo>
                    <a:pt x="9" y="45"/>
                    <a:pt x="2" y="40"/>
                    <a:pt x="0" y="33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3"/>
                    <a:pt x="13" y="36"/>
                    <a:pt x="17" y="36"/>
                  </a:cubicBezTo>
                  <a:cubicBezTo>
                    <a:pt x="20" y="36"/>
                    <a:pt x="23" y="34"/>
                    <a:pt x="23" y="30"/>
                  </a:cubicBezTo>
                  <a:cubicBezTo>
                    <a:pt x="23" y="28"/>
                    <a:pt x="20" y="26"/>
                    <a:pt x="17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0" y="18"/>
                    <a:pt x="22" y="16"/>
                    <a:pt x="22" y="13"/>
                  </a:cubicBezTo>
                  <a:cubicBezTo>
                    <a:pt x="22" y="11"/>
                    <a:pt x="20" y="9"/>
                    <a:pt x="17" y="9"/>
                  </a:cubicBezTo>
                  <a:cubicBezTo>
                    <a:pt x="13" y="9"/>
                    <a:pt x="11" y="10"/>
                    <a:pt x="10" y="14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39" name="Freeform 39"/>
            <p:cNvSpPr>
              <a:spLocks/>
            </p:cNvSpPr>
            <p:nvPr/>
          </p:nvSpPr>
          <p:spPr bwMode="auto">
            <a:xfrm>
              <a:off x="-9753600" y="4140200"/>
              <a:ext cx="69850" cy="139700"/>
            </a:xfrm>
            <a:custGeom>
              <a:avLst/>
              <a:gdLst>
                <a:gd name="T0" fmla="*/ 69850 w 22"/>
                <a:gd name="T1" fmla="*/ 0 h 44"/>
                <a:gd name="T2" fmla="*/ 69850 w 22"/>
                <a:gd name="T3" fmla="*/ 139700 h 44"/>
                <a:gd name="T4" fmla="*/ 34925 w 22"/>
                <a:gd name="T5" fmla="*/ 139700 h 44"/>
                <a:gd name="T6" fmla="*/ 34925 w 22"/>
                <a:gd name="T7" fmla="*/ 73025 h 44"/>
                <a:gd name="T8" fmla="*/ 38100 w 22"/>
                <a:gd name="T9" fmla="*/ 50800 h 44"/>
                <a:gd name="T10" fmla="*/ 34925 w 22"/>
                <a:gd name="T11" fmla="*/ 50800 h 44"/>
                <a:gd name="T12" fmla="*/ 25400 w 22"/>
                <a:gd name="T13" fmla="*/ 63500 h 44"/>
                <a:gd name="T14" fmla="*/ 19050 w 22"/>
                <a:gd name="T15" fmla="*/ 69850 h 44"/>
                <a:gd name="T16" fmla="*/ 0 w 22"/>
                <a:gd name="T17" fmla="*/ 47625 h 44"/>
                <a:gd name="T18" fmla="*/ 47625 w 22"/>
                <a:gd name="T19" fmla="*/ 0 h 44"/>
                <a:gd name="T20" fmla="*/ 69850 w 22"/>
                <a:gd name="T21" fmla="*/ 0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" h="44">
                  <a:moveTo>
                    <a:pt x="22" y="0"/>
                  </a:moveTo>
                  <a:cubicBezTo>
                    <a:pt x="22" y="44"/>
                    <a:pt x="22" y="44"/>
                    <a:pt x="2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0"/>
                    <a:pt x="12" y="16"/>
                    <a:pt x="12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0" y="18"/>
                    <a:pt x="8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40" name="Freeform 40"/>
            <p:cNvSpPr>
              <a:spLocks/>
            </p:cNvSpPr>
            <p:nvPr/>
          </p:nvSpPr>
          <p:spPr bwMode="auto">
            <a:xfrm>
              <a:off x="-9610725" y="4140200"/>
              <a:ext cx="136525" cy="142875"/>
            </a:xfrm>
            <a:custGeom>
              <a:avLst/>
              <a:gdLst>
                <a:gd name="T0" fmla="*/ 117475 w 43"/>
                <a:gd name="T1" fmla="*/ 38100 h 45"/>
                <a:gd name="T2" fmla="*/ 69850 w 43"/>
                <a:gd name="T3" fmla="*/ 15875 h 45"/>
                <a:gd name="T4" fmla="*/ 15875 w 43"/>
                <a:gd name="T5" fmla="*/ 69850 h 45"/>
                <a:gd name="T6" fmla="*/ 69850 w 43"/>
                <a:gd name="T7" fmla="*/ 127000 h 45"/>
                <a:gd name="T8" fmla="*/ 120650 w 43"/>
                <a:gd name="T9" fmla="*/ 98425 h 45"/>
                <a:gd name="T10" fmla="*/ 136525 w 43"/>
                <a:gd name="T11" fmla="*/ 101600 h 45"/>
                <a:gd name="T12" fmla="*/ 69850 w 43"/>
                <a:gd name="T13" fmla="*/ 142875 h 45"/>
                <a:gd name="T14" fmla="*/ 0 w 43"/>
                <a:gd name="T15" fmla="*/ 69850 h 45"/>
                <a:gd name="T16" fmla="*/ 69850 w 43"/>
                <a:gd name="T17" fmla="*/ 0 h 45"/>
                <a:gd name="T18" fmla="*/ 133350 w 43"/>
                <a:gd name="T19" fmla="*/ 34925 h 45"/>
                <a:gd name="T20" fmla="*/ 117475 w 43"/>
                <a:gd name="T21" fmla="*/ 3810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45">
                  <a:moveTo>
                    <a:pt x="37" y="12"/>
                  </a:moveTo>
                  <a:cubicBezTo>
                    <a:pt x="34" y="8"/>
                    <a:pt x="29" y="5"/>
                    <a:pt x="22" y="5"/>
                  </a:cubicBezTo>
                  <a:cubicBezTo>
                    <a:pt x="13" y="5"/>
                    <a:pt x="5" y="12"/>
                    <a:pt x="5" y="22"/>
                  </a:cubicBezTo>
                  <a:cubicBezTo>
                    <a:pt x="5" y="33"/>
                    <a:pt x="13" y="40"/>
                    <a:pt x="22" y="40"/>
                  </a:cubicBezTo>
                  <a:cubicBezTo>
                    <a:pt x="29" y="40"/>
                    <a:pt x="35" y="36"/>
                    <a:pt x="38" y="31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9" y="40"/>
                    <a:pt x="32" y="45"/>
                    <a:pt x="22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2" y="11"/>
                  </a:cubicBezTo>
                  <a:lnTo>
                    <a:pt x="3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41" name="Freeform 41"/>
            <p:cNvSpPr>
              <a:spLocks noEditPoints="1"/>
            </p:cNvSpPr>
            <p:nvPr/>
          </p:nvSpPr>
          <p:spPr bwMode="auto">
            <a:xfrm>
              <a:off x="-9461500" y="4140200"/>
              <a:ext cx="146050" cy="142875"/>
            </a:xfrm>
            <a:custGeom>
              <a:avLst/>
              <a:gdLst>
                <a:gd name="T0" fmla="*/ 73025 w 46"/>
                <a:gd name="T1" fmla="*/ 0 h 45"/>
                <a:gd name="T2" fmla="*/ 146050 w 46"/>
                <a:gd name="T3" fmla="*/ 69850 h 45"/>
                <a:gd name="T4" fmla="*/ 73025 w 46"/>
                <a:gd name="T5" fmla="*/ 142875 h 45"/>
                <a:gd name="T6" fmla="*/ 0 w 46"/>
                <a:gd name="T7" fmla="*/ 69850 h 45"/>
                <a:gd name="T8" fmla="*/ 73025 w 46"/>
                <a:gd name="T9" fmla="*/ 0 h 45"/>
                <a:gd name="T10" fmla="*/ 73025 w 46"/>
                <a:gd name="T11" fmla="*/ 127000 h 45"/>
                <a:gd name="T12" fmla="*/ 127000 w 46"/>
                <a:gd name="T13" fmla="*/ 69850 h 45"/>
                <a:gd name="T14" fmla="*/ 73025 w 46"/>
                <a:gd name="T15" fmla="*/ 15875 h 45"/>
                <a:gd name="T16" fmla="*/ 19050 w 46"/>
                <a:gd name="T17" fmla="*/ 69850 h 45"/>
                <a:gd name="T18" fmla="*/ 73025 w 46"/>
                <a:gd name="T19" fmla="*/ 127000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" h="45">
                  <a:moveTo>
                    <a:pt x="23" y="0"/>
                  </a:moveTo>
                  <a:cubicBezTo>
                    <a:pt x="36" y="0"/>
                    <a:pt x="46" y="9"/>
                    <a:pt x="46" y="22"/>
                  </a:cubicBezTo>
                  <a:cubicBezTo>
                    <a:pt x="46" y="35"/>
                    <a:pt x="36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9"/>
                    <a:pt x="11" y="0"/>
                    <a:pt x="23" y="0"/>
                  </a:cubicBezTo>
                  <a:close/>
                  <a:moveTo>
                    <a:pt x="23" y="40"/>
                  </a:moveTo>
                  <a:cubicBezTo>
                    <a:pt x="33" y="40"/>
                    <a:pt x="40" y="33"/>
                    <a:pt x="40" y="22"/>
                  </a:cubicBezTo>
                  <a:cubicBezTo>
                    <a:pt x="40" y="12"/>
                    <a:pt x="33" y="5"/>
                    <a:pt x="23" y="5"/>
                  </a:cubicBezTo>
                  <a:cubicBezTo>
                    <a:pt x="13" y="5"/>
                    <a:pt x="6" y="12"/>
                    <a:pt x="6" y="22"/>
                  </a:cubicBezTo>
                  <a:cubicBezTo>
                    <a:pt x="6" y="33"/>
                    <a:pt x="13" y="40"/>
                    <a:pt x="2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42" name="Freeform 42"/>
            <p:cNvSpPr>
              <a:spLocks/>
            </p:cNvSpPr>
            <p:nvPr/>
          </p:nvSpPr>
          <p:spPr bwMode="auto">
            <a:xfrm>
              <a:off x="-9293225" y="4140200"/>
              <a:ext cx="114300" cy="142875"/>
            </a:xfrm>
            <a:custGeom>
              <a:avLst/>
              <a:gdLst>
                <a:gd name="T0" fmla="*/ 114300 w 36"/>
                <a:gd name="T1" fmla="*/ 0 h 45"/>
                <a:gd name="T2" fmla="*/ 114300 w 36"/>
                <a:gd name="T3" fmla="*/ 82550 h 45"/>
                <a:gd name="T4" fmla="*/ 57150 w 36"/>
                <a:gd name="T5" fmla="*/ 142875 h 45"/>
                <a:gd name="T6" fmla="*/ 0 w 36"/>
                <a:gd name="T7" fmla="*/ 82550 h 45"/>
                <a:gd name="T8" fmla="*/ 0 w 36"/>
                <a:gd name="T9" fmla="*/ 0 h 45"/>
                <a:gd name="T10" fmla="*/ 15875 w 36"/>
                <a:gd name="T11" fmla="*/ 0 h 45"/>
                <a:gd name="T12" fmla="*/ 15875 w 36"/>
                <a:gd name="T13" fmla="*/ 82550 h 45"/>
                <a:gd name="T14" fmla="*/ 57150 w 36"/>
                <a:gd name="T15" fmla="*/ 127000 h 45"/>
                <a:gd name="T16" fmla="*/ 98425 w 36"/>
                <a:gd name="T17" fmla="*/ 82550 h 45"/>
                <a:gd name="T18" fmla="*/ 98425 w 36"/>
                <a:gd name="T19" fmla="*/ 0 h 45"/>
                <a:gd name="T20" fmla="*/ 114300 w 36"/>
                <a:gd name="T21" fmla="*/ 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6" h="45">
                  <a:moveTo>
                    <a:pt x="36" y="0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36" y="38"/>
                    <a:pt x="29" y="45"/>
                    <a:pt x="18" y="45"/>
                  </a:cubicBezTo>
                  <a:cubicBezTo>
                    <a:pt x="6" y="45"/>
                    <a:pt x="0" y="38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35"/>
                    <a:pt x="9" y="40"/>
                    <a:pt x="18" y="40"/>
                  </a:cubicBezTo>
                  <a:cubicBezTo>
                    <a:pt x="26" y="40"/>
                    <a:pt x="31" y="35"/>
                    <a:pt x="31" y="26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43" name="Freeform 43"/>
            <p:cNvSpPr>
              <a:spLocks/>
            </p:cNvSpPr>
            <p:nvPr/>
          </p:nvSpPr>
          <p:spPr bwMode="auto">
            <a:xfrm>
              <a:off x="-9150350" y="4140200"/>
              <a:ext cx="114300" cy="139700"/>
            </a:xfrm>
            <a:custGeom>
              <a:avLst/>
              <a:gdLst>
                <a:gd name="T0" fmla="*/ 114300 w 36"/>
                <a:gd name="T1" fmla="*/ 0 h 44"/>
                <a:gd name="T2" fmla="*/ 114300 w 36"/>
                <a:gd name="T3" fmla="*/ 139700 h 44"/>
                <a:gd name="T4" fmla="*/ 98425 w 36"/>
                <a:gd name="T5" fmla="*/ 139700 h 44"/>
                <a:gd name="T6" fmla="*/ 38100 w 36"/>
                <a:gd name="T7" fmla="*/ 57150 h 44"/>
                <a:gd name="T8" fmla="*/ 15875 w 36"/>
                <a:gd name="T9" fmla="*/ 28575 h 44"/>
                <a:gd name="T10" fmla="*/ 15875 w 36"/>
                <a:gd name="T11" fmla="*/ 28575 h 44"/>
                <a:gd name="T12" fmla="*/ 15875 w 36"/>
                <a:gd name="T13" fmla="*/ 66675 h 44"/>
                <a:gd name="T14" fmla="*/ 15875 w 36"/>
                <a:gd name="T15" fmla="*/ 139700 h 44"/>
                <a:gd name="T16" fmla="*/ 0 w 36"/>
                <a:gd name="T17" fmla="*/ 139700 h 44"/>
                <a:gd name="T18" fmla="*/ 0 w 36"/>
                <a:gd name="T19" fmla="*/ 0 h 44"/>
                <a:gd name="T20" fmla="*/ 15875 w 36"/>
                <a:gd name="T21" fmla="*/ 0 h 44"/>
                <a:gd name="T22" fmla="*/ 79375 w 36"/>
                <a:gd name="T23" fmla="*/ 82550 h 44"/>
                <a:gd name="T24" fmla="*/ 98425 w 36"/>
                <a:gd name="T25" fmla="*/ 111125 h 44"/>
                <a:gd name="T26" fmla="*/ 98425 w 36"/>
                <a:gd name="T27" fmla="*/ 111125 h 44"/>
                <a:gd name="T28" fmla="*/ 98425 w 36"/>
                <a:gd name="T29" fmla="*/ 73025 h 44"/>
                <a:gd name="T30" fmla="*/ 98425 w 36"/>
                <a:gd name="T31" fmla="*/ 0 h 44"/>
                <a:gd name="T32" fmla="*/ 114300 w 36"/>
                <a:gd name="T33" fmla="*/ 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6" h="44">
                  <a:moveTo>
                    <a:pt x="36" y="0"/>
                  </a:moveTo>
                  <a:cubicBezTo>
                    <a:pt x="36" y="44"/>
                    <a:pt x="36" y="44"/>
                    <a:pt x="36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8" y="13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14"/>
                    <a:pt x="5" y="21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8" y="31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0"/>
                    <a:pt x="31" y="23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44" name="Freeform 44"/>
            <p:cNvSpPr>
              <a:spLocks/>
            </p:cNvSpPr>
            <p:nvPr/>
          </p:nvSpPr>
          <p:spPr bwMode="auto">
            <a:xfrm>
              <a:off x="-9013825" y="4140200"/>
              <a:ext cx="107950" cy="139700"/>
            </a:xfrm>
            <a:custGeom>
              <a:avLst/>
              <a:gdLst>
                <a:gd name="T0" fmla="*/ 107950 w 68"/>
                <a:gd name="T1" fmla="*/ 0 h 88"/>
                <a:gd name="T2" fmla="*/ 107950 w 68"/>
                <a:gd name="T3" fmla="*/ 15875 h 88"/>
                <a:gd name="T4" fmla="*/ 63500 w 68"/>
                <a:gd name="T5" fmla="*/ 15875 h 88"/>
                <a:gd name="T6" fmla="*/ 63500 w 68"/>
                <a:gd name="T7" fmla="*/ 139700 h 88"/>
                <a:gd name="T8" fmla="*/ 47625 w 68"/>
                <a:gd name="T9" fmla="*/ 139700 h 88"/>
                <a:gd name="T10" fmla="*/ 47625 w 68"/>
                <a:gd name="T11" fmla="*/ 15875 h 88"/>
                <a:gd name="T12" fmla="*/ 0 w 68"/>
                <a:gd name="T13" fmla="*/ 15875 h 88"/>
                <a:gd name="T14" fmla="*/ 0 w 68"/>
                <a:gd name="T15" fmla="*/ 0 h 88"/>
                <a:gd name="T16" fmla="*/ 107950 w 68"/>
                <a:gd name="T17" fmla="*/ 0 h 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" h="88">
                  <a:moveTo>
                    <a:pt x="68" y="0"/>
                  </a:moveTo>
                  <a:lnTo>
                    <a:pt x="68" y="10"/>
                  </a:lnTo>
                  <a:lnTo>
                    <a:pt x="40" y="10"/>
                  </a:lnTo>
                  <a:lnTo>
                    <a:pt x="40" y="88"/>
                  </a:lnTo>
                  <a:lnTo>
                    <a:pt x="30" y="88"/>
                  </a:lnTo>
                  <a:lnTo>
                    <a:pt x="3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45" name="Freeform 45"/>
            <p:cNvSpPr>
              <a:spLocks noEditPoints="1"/>
            </p:cNvSpPr>
            <p:nvPr/>
          </p:nvSpPr>
          <p:spPr bwMode="auto">
            <a:xfrm>
              <a:off x="-8880475" y="4140200"/>
              <a:ext cx="98425" cy="139700"/>
            </a:xfrm>
            <a:custGeom>
              <a:avLst/>
              <a:gdLst>
                <a:gd name="T0" fmla="*/ 79375 w 31"/>
                <a:gd name="T1" fmla="*/ 139700 h 44"/>
                <a:gd name="T2" fmla="*/ 47625 w 31"/>
                <a:gd name="T3" fmla="*/ 88900 h 44"/>
                <a:gd name="T4" fmla="*/ 41275 w 31"/>
                <a:gd name="T5" fmla="*/ 88900 h 44"/>
                <a:gd name="T6" fmla="*/ 15875 w 31"/>
                <a:gd name="T7" fmla="*/ 88900 h 44"/>
                <a:gd name="T8" fmla="*/ 15875 w 31"/>
                <a:gd name="T9" fmla="*/ 139700 h 44"/>
                <a:gd name="T10" fmla="*/ 0 w 31"/>
                <a:gd name="T11" fmla="*/ 139700 h 44"/>
                <a:gd name="T12" fmla="*/ 0 w 31"/>
                <a:gd name="T13" fmla="*/ 0 h 44"/>
                <a:gd name="T14" fmla="*/ 41275 w 31"/>
                <a:gd name="T15" fmla="*/ 0 h 44"/>
                <a:gd name="T16" fmla="*/ 92075 w 31"/>
                <a:gd name="T17" fmla="*/ 44450 h 44"/>
                <a:gd name="T18" fmla="*/ 63500 w 31"/>
                <a:gd name="T19" fmla="*/ 85725 h 44"/>
                <a:gd name="T20" fmla="*/ 98425 w 31"/>
                <a:gd name="T21" fmla="*/ 139700 h 44"/>
                <a:gd name="T22" fmla="*/ 79375 w 31"/>
                <a:gd name="T23" fmla="*/ 139700 h 44"/>
                <a:gd name="T24" fmla="*/ 41275 w 31"/>
                <a:gd name="T25" fmla="*/ 73025 h 44"/>
                <a:gd name="T26" fmla="*/ 76200 w 31"/>
                <a:gd name="T27" fmla="*/ 44450 h 44"/>
                <a:gd name="T28" fmla="*/ 41275 w 31"/>
                <a:gd name="T29" fmla="*/ 15875 h 44"/>
                <a:gd name="T30" fmla="*/ 15875 w 31"/>
                <a:gd name="T31" fmla="*/ 15875 h 44"/>
                <a:gd name="T32" fmla="*/ 15875 w 31"/>
                <a:gd name="T33" fmla="*/ 73025 h 44"/>
                <a:gd name="T34" fmla="*/ 41275 w 31"/>
                <a:gd name="T35" fmla="*/ 73025 h 4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1" h="44">
                  <a:moveTo>
                    <a:pt x="25" y="44"/>
                  </a:moveTo>
                  <a:cubicBezTo>
                    <a:pt x="15" y="28"/>
                    <a:pt x="15" y="28"/>
                    <a:pt x="15" y="28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3" y="0"/>
                    <a:pt x="29" y="6"/>
                    <a:pt x="29" y="14"/>
                  </a:cubicBezTo>
                  <a:cubicBezTo>
                    <a:pt x="29" y="20"/>
                    <a:pt x="26" y="25"/>
                    <a:pt x="20" y="27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25" y="44"/>
                  </a:lnTo>
                  <a:close/>
                  <a:moveTo>
                    <a:pt x="13" y="23"/>
                  </a:moveTo>
                  <a:cubicBezTo>
                    <a:pt x="20" y="23"/>
                    <a:pt x="24" y="19"/>
                    <a:pt x="24" y="14"/>
                  </a:cubicBezTo>
                  <a:cubicBezTo>
                    <a:pt x="24" y="9"/>
                    <a:pt x="20" y="5"/>
                    <a:pt x="13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13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46" name="Rectangle 46"/>
            <p:cNvSpPr>
              <a:spLocks noChangeArrowheads="1"/>
            </p:cNvSpPr>
            <p:nvPr/>
          </p:nvSpPr>
          <p:spPr bwMode="auto">
            <a:xfrm>
              <a:off x="-8756650" y="4140200"/>
              <a:ext cx="15875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47" name="Freeform 47"/>
            <p:cNvSpPr>
              <a:spLocks/>
            </p:cNvSpPr>
            <p:nvPr/>
          </p:nvSpPr>
          <p:spPr bwMode="auto">
            <a:xfrm>
              <a:off x="-8702675" y="4140200"/>
              <a:ext cx="92075" cy="139700"/>
            </a:xfrm>
            <a:custGeom>
              <a:avLst/>
              <a:gdLst>
                <a:gd name="T0" fmla="*/ 92075 w 58"/>
                <a:gd name="T1" fmla="*/ 123825 h 88"/>
                <a:gd name="T2" fmla="*/ 92075 w 58"/>
                <a:gd name="T3" fmla="*/ 139700 h 88"/>
                <a:gd name="T4" fmla="*/ 0 w 58"/>
                <a:gd name="T5" fmla="*/ 139700 h 88"/>
                <a:gd name="T6" fmla="*/ 0 w 58"/>
                <a:gd name="T7" fmla="*/ 0 h 88"/>
                <a:gd name="T8" fmla="*/ 92075 w 58"/>
                <a:gd name="T9" fmla="*/ 0 h 88"/>
                <a:gd name="T10" fmla="*/ 92075 w 58"/>
                <a:gd name="T11" fmla="*/ 15875 h 88"/>
                <a:gd name="T12" fmla="*/ 15875 w 58"/>
                <a:gd name="T13" fmla="*/ 15875 h 88"/>
                <a:gd name="T14" fmla="*/ 15875 w 58"/>
                <a:gd name="T15" fmla="*/ 60325 h 88"/>
                <a:gd name="T16" fmla="*/ 76200 w 58"/>
                <a:gd name="T17" fmla="*/ 60325 h 88"/>
                <a:gd name="T18" fmla="*/ 76200 w 58"/>
                <a:gd name="T19" fmla="*/ 73025 h 88"/>
                <a:gd name="T20" fmla="*/ 15875 w 58"/>
                <a:gd name="T21" fmla="*/ 73025 h 88"/>
                <a:gd name="T22" fmla="*/ 15875 w 58"/>
                <a:gd name="T23" fmla="*/ 123825 h 88"/>
                <a:gd name="T24" fmla="*/ 92075 w 58"/>
                <a:gd name="T25" fmla="*/ 123825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8" h="88">
                  <a:moveTo>
                    <a:pt x="58" y="78"/>
                  </a:moveTo>
                  <a:lnTo>
                    <a:pt x="58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0"/>
                  </a:lnTo>
                  <a:lnTo>
                    <a:pt x="10" y="10"/>
                  </a:lnTo>
                  <a:lnTo>
                    <a:pt x="10" y="38"/>
                  </a:lnTo>
                  <a:lnTo>
                    <a:pt x="48" y="38"/>
                  </a:lnTo>
                  <a:lnTo>
                    <a:pt x="48" y="46"/>
                  </a:lnTo>
                  <a:lnTo>
                    <a:pt x="10" y="46"/>
                  </a:lnTo>
                  <a:lnTo>
                    <a:pt x="10" y="78"/>
                  </a:lnTo>
                  <a:lnTo>
                    <a:pt x="58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48" name="Freeform 48"/>
            <p:cNvSpPr>
              <a:spLocks/>
            </p:cNvSpPr>
            <p:nvPr/>
          </p:nvSpPr>
          <p:spPr bwMode="auto">
            <a:xfrm>
              <a:off x="-8594725" y="4140200"/>
              <a:ext cx="101600" cy="142875"/>
            </a:xfrm>
            <a:custGeom>
              <a:avLst/>
              <a:gdLst>
                <a:gd name="T0" fmla="*/ 85725 w 32"/>
                <a:gd name="T1" fmla="*/ 41275 h 45"/>
                <a:gd name="T2" fmla="*/ 50800 w 32"/>
                <a:gd name="T3" fmla="*/ 12700 h 45"/>
                <a:gd name="T4" fmla="*/ 19050 w 32"/>
                <a:gd name="T5" fmla="*/ 34925 h 45"/>
                <a:gd name="T6" fmla="*/ 57150 w 32"/>
                <a:gd name="T7" fmla="*/ 60325 h 45"/>
                <a:gd name="T8" fmla="*/ 101600 w 32"/>
                <a:gd name="T9" fmla="*/ 101600 h 45"/>
                <a:gd name="T10" fmla="*/ 50800 w 32"/>
                <a:gd name="T11" fmla="*/ 142875 h 45"/>
                <a:gd name="T12" fmla="*/ 0 w 32"/>
                <a:gd name="T13" fmla="*/ 101600 h 45"/>
                <a:gd name="T14" fmla="*/ 15875 w 32"/>
                <a:gd name="T15" fmla="*/ 98425 h 45"/>
                <a:gd name="T16" fmla="*/ 50800 w 32"/>
                <a:gd name="T17" fmla="*/ 127000 h 45"/>
                <a:gd name="T18" fmla="*/ 85725 w 32"/>
                <a:gd name="T19" fmla="*/ 101600 h 45"/>
                <a:gd name="T20" fmla="*/ 41275 w 32"/>
                <a:gd name="T21" fmla="*/ 73025 h 45"/>
                <a:gd name="T22" fmla="*/ 3175 w 32"/>
                <a:gd name="T23" fmla="*/ 34925 h 45"/>
                <a:gd name="T24" fmla="*/ 50800 w 32"/>
                <a:gd name="T25" fmla="*/ 0 h 45"/>
                <a:gd name="T26" fmla="*/ 98425 w 32"/>
                <a:gd name="T27" fmla="*/ 34925 h 45"/>
                <a:gd name="T28" fmla="*/ 85725 w 32"/>
                <a:gd name="T29" fmla="*/ 41275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2" h="45">
                  <a:moveTo>
                    <a:pt x="27" y="13"/>
                  </a:moveTo>
                  <a:cubicBezTo>
                    <a:pt x="26" y="7"/>
                    <a:pt x="21" y="4"/>
                    <a:pt x="16" y="4"/>
                  </a:cubicBezTo>
                  <a:cubicBezTo>
                    <a:pt x="10" y="4"/>
                    <a:pt x="6" y="7"/>
                    <a:pt x="6" y="11"/>
                  </a:cubicBezTo>
                  <a:cubicBezTo>
                    <a:pt x="6" y="16"/>
                    <a:pt x="12" y="17"/>
                    <a:pt x="18" y="19"/>
                  </a:cubicBezTo>
                  <a:cubicBezTo>
                    <a:pt x="24" y="21"/>
                    <a:pt x="32" y="24"/>
                    <a:pt x="32" y="32"/>
                  </a:cubicBezTo>
                  <a:cubicBezTo>
                    <a:pt x="32" y="40"/>
                    <a:pt x="26" y="45"/>
                    <a:pt x="16" y="45"/>
                  </a:cubicBezTo>
                  <a:cubicBezTo>
                    <a:pt x="7" y="45"/>
                    <a:pt x="1" y="39"/>
                    <a:pt x="0" y="3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6"/>
                    <a:pt x="9" y="40"/>
                    <a:pt x="16" y="40"/>
                  </a:cubicBezTo>
                  <a:cubicBezTo>
                    <a:pt x="23" y="40"/>
                    <a:pt x="27" y="37"/>
                    <a:pt x="27" y="32"/>
                  </a:cubicBezTo>
                  <a:cubicBezTo>
                    <a:pt x="27" y="26"/>
                    <a:pt x="19" y="25"/>
                    <a:pt x="13" y="23"/>
                  </a:cubicBezTo>
                  <a:cubicBezTo>
                    <a:pt x="8" y="21"/>
                    <a:pt x="1" y="19"/>
                    <a:pt x="1" y="11"/>
                  </a:cubicBezTo>
                  <a:cubicBezTo>
                    <a:pt x="1" y="5"/>
                    <a:pt x="7" y="0"/>
                    <a:pt x="16" y="0"/>
                  </a:cubicBezTo>
                  <a:cubicBezTo>
                    <a:pt x="24" y="0"/>
                    <a:pt x="30" y="4"/>
                    <a:pt x="31" y="11"/>
                  </a:cubicBezTo>
                  <a:lnTo>
                    <a:pt x="2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49" name="Line 49"/>
            <p:cNvSpPr>
              <a:spLocks noChangeShapeType="1"/>
            </p:cNvSpPr>
            <p:nvPr/>
          </p:nvSpPr>
          <p:spPr bwMode="auto">
            <a:xfrm>
              <a:off x="-13328650" y="4016375"/>
              <a:ext cx="4864100" cy="0"/>
            </a:xfrm>
            <a:prstGeom prst="line">
              <a:avLst/>
            </a:prstGeom>
            <a:noFill/>
            <a:ln w="6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50" name="Freeform 50"/>
            <p:cNvSpPr>
              <a:spLocks noEditPoints="1"/>
            </p:cNvSpPr>
            <p:nvPr/>
          </p:nvSpPr>
          <p:spPr bwMode="auto">
            <a:xfrm>
              <a:off x="-12442825" y="3448050"/>
              <a:ext cx="111125" cy="149225"/>
            </a:xfrm>
            <a:custGeom>
              <a:avLst/>
              <a:gdLst>
                <a:gd name="T0" fmla="*/ 60325 w 35"/>
                <a:gd name="T1" fmla="*/ 0 h 47"/>
                <a:gd name="T2" fmla="*/ 101600 w 35"/>
                <a:gd name="T3" fmla="*/ 38100 h 47"/>
                <a:gd name="T4" fmla="*/ 79375 w 35"/>
                <a:gd name="T5" fmla="*/ 66675 h 47"/>
                <a:gd name="T6" fmla="*/ 79375 w 35"/>
                <a:gd name="T7" fmla="*/ 66675 h 47"/>
                <a:gd name="T8" fmla="*/ 111125 w 35"/>
                <a:gd name="T9" fmla="*/ 104775 h 47"/>
                <a:gd name="T10" fmla="*/ 60325 w 35"/>
                <a:gd name="T11" fmla="*/ 149225 h 47"/>
                <a:gd name="T12" fmla="*/ 0 w 35"/>
                <a:gd name="T13" fmla="*/ 149225 h 47"/>
                <a:gd name="T14" fmla="*/ 0 w 35"/>
                <a:gd name="T15" fmla="*/ 0 h 47"/>
                <a:gd name="T16" fmla="*/ 60325 w 35"/>
                <a:gd name="T17" fmla="*/ 0 h 47"/>
                <a:gd name="T18" fmla="*/ 53975 w 35"/>
                <a:gd name="T19" fmla="*/ 60325 h 47"/>
                <a:gd name="T20" fmla="*/ 79375 w 35"/>
                <a:gd name="T21" fmla="*/ 41275 h 47"/>
                <a:gd name="T22" fmla="*/ 53975 w 35"/>
                <a:gd name="T23" fmla="*/ 19050 h 47"/>
                <a:gd name="T24" fmla="*/ 25400 w 35"/>
                <a:gd name="T25" fmla="*/ 19050 h 47"/>
                <a:gd name="T26" fmla="*/ 25400 w 35"/>
                <a:gd name="T27" fmla="*/ 60325 h 47"/>
                <a:gd name="T28" fmla="*/ 53975 w 35"/>
                <a:gd name="T29" fmla="*/ 60325 h 47"/>
                <a:gd name="T30" fmla="*/ 60325 w 35"/>
                <a:gd name="T31" fmla="*/ 130175 h 47"/>
                <a:gd name="T32" fmla="*/ 88900 w 35"/>
                <a:gd name="T33" fmla="*/ 104775 h 47"/>
                <a:gd name="T34" fmla="*/ 60325 w 35"/>
                <a:gd name="T35" fmla="*/ 79375 h 47"/>
                <a:gd name="T36" fmla="*/ 25400 w 35"/>
                <a:gd name="T37" fmla="*/ 79375 h 47"/>
                <a:gd name="T38" fmla="*/ 25400 w 35"/>
                <a:gd name="T39" fmla="*/ 130175 h 47"/>
                <a:gd name="T40" fmla="*/ 60325 w 35"/>
                <a:gd name="T41" fmla="*/ 130175 h 4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51" name="Freeform 51"/>
            <p:cNvSpPr>
              <a:spLocks/>
            </p:cNvSpPr>
            <p:nvPr/>
          </p:nvSpPr>
          <p:spPr bwMode="auto">
            <a:xfrm>
              <a:off x="-12296775" y="3448050"/>
              <a:ext cx="104775" cy="149225"/>
            </a:xfrm>
            <a:custGeom>
              <a:avLst/>
              <a:gdLst>
                <a:gd name="T0" fmla="*/ 104775 w 66"/>
                <a:gd name="T1" fmla="*/ 127000 h 94"/>
                <a:gd name="T2" fmla="*/ 104775 w 66"/>
                <a:gd name="T3" fmla="*/ 149225 h 94"/>
                <a:gd name="T4" fmla="*/ 0 w 66"/>
                <a:gd name="T5" fmla="*/ 149225 h 94"/>
                <a:gd name="T6" fmla="*/ 0 w 66"/>
                <a:gd name="T7" fmla="*/ 0 h 94"/>
                <a:gd name="T8" fmla="*/ 101600 w 66"/>
                <a:gd name="T9" fmla="*/ 0 h 94"/>
                <a:gd name="T10" fmla="*/ 101600 w 66"/>
                <a:gd name="T11" fmla="*/ 22225 h 94"/>
                <a:gd name="T12" fmla="*/ 25400 w 66"/>
                <a:gd name="T13" fmla="*/ 22225 h 94"/>
                <a:gd name="T14" fmla="*/ 25400 w 66"/>
                <a:gd name="T15" fmla="*/ 60325 h 94"/>
                <a:gd name="T16" fmla="*/ 85725 w 66"/>
                <a:gd name="T17" fmla="*/ 60325 h 94"/>
                <a:gd name="T18" fmla="*/ 85725 w 66"/>
                <a:gd name="T19" fmla="*/ 82550 h 94"/>
                <a:gd name="T20" fmla="*/ 25400 w 66"/>
                <a:gd name="T21" fmla="*/ 82550 h 94"/>
                <a:gd name="T22" fmla="*/ 25400 w 66"/>
                <a:gd name="T23" fmla="*/ 127000 h 94"/>
                <a:gd name="T24" fmla="*/ 104775 w 66"/>
                <a:gd name="T25" fmla="*/ 12700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52" name="Freeform 52"/>
            <p:cNvSpPr>
              <a:spLocks/>
            </p:cNvSpPr>
            <p:nvPr/>
          </p:nvSpPr>
          <p:spPr bwMode="auto">
            <a:xfrm>
              <a:off x="-12166600" y="3448050"/>
              <a:ext cx="136525" cy="149225"/>
            </a:xfrm>
            <a:custGeom>
              <a:avLst/>
              <a:gdLst>
                <a:gd name="T0" fmla="*/ 136525 w 43"/>
                <a:gd name="T1" fmla="*/ 0 h 47"/>
                <a:gd name="T2" fmla="*/ 79375 w 43"/>
                <a:gd name="T3" fmla="*/ 79375 h 47"/>
                <a:gd name="T4" fmla="*/ 79375 w 43"/>
                <a:gd name="T5" fmla="*/ 149225 h 47"/>
                <a:gd name="T6" fmla="*/ 57150 w 43"/>
                <a:gd name="T7" fmla="*/ 149225 h 47"/>
                <a:gd name="T8" fmla="*/ 57150 w 43"/>
                <a:gd name="T9" fmla="*/ 79375 h 47"/>
                <a:gd name="T10" fmla="*/ 0 w 43"/>
                <a:gd name="T11" fmla="*/ 0 h 47"/>
                <a:gd name="T12" fmla="*/ 25400 w 43"/>
                <a:gd name="T13" fmla="*/ 0 h 47"/>
                <a:gd name="T14" fmla="*/ 60325 w 43"/>
                <a:gd name="T15" fmla="*/ 44450 h 47"/>
                <a:gd name="T16" fmla="*/ 66675 w 43"/>
                <a:gd name="T17" fmla="*/ 57150 h 47"/>
                <a:gd name="T18" fmla="*/ 69850 w 43"/>
                <a:gd name="T19" fmla="*/ 57150 h 47"/>
                <a:gd name="T20" fmla="*/ 76200 w 43"/>
                <a:gd name="T21" fmla="*/ 44450 h 47"/>
                <a:gd name="T22" fmla="*/ 111125 w 43"/>
                <a:gd name="T23" fmla="*/ 0 h 47"/>
                <a:gd name="T24" fmla="*/ 136525 w 43"/>
                <a:gd name="T25" fmla="*/ 0 h 4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53" name="Freeform 53"/>
            <p:cNvSpPr>
              <a:spLocks noEditPoints="1"/>
            </p:cNvSpPr>
            <p:nvPr/>
          </p:nvSpPr>
          <p:spPr bwMode="auto">
            <a:xfrm>
              <a:off x="-12023725" y="3444875"/>
              <a:ext cx="152400" cy="155575"/>
            </a:xfrm>
            <a:custGeom>
              <a:avLst/>
              <a:gdLst>
                <a:gd name="T0" fmla="*/ 76200 w 48"/>
                <a:gd name="T1" fmla="*/ 0 h 49"/>
                <a:gd name="T2" fmla="*/ 152400 w 48"/>
                <a:gd name="T3" fmla="*/ 76200 h 49"/>
                <a:gd name="T4" fmla="*/ 76200 w 48"/>
                <a:gd name="T5" fmla="*/ 155575 h 49"/>
                <a:gd name="T6" fmla="*/ 0 w 48"/>
                <a:gd name="T7" fmla="*/ 76200 h 49"/>
                <a:gd name="T8" fmla="*/ 76200 w 48"/>
                <a:gd name="T9" fmla="*/ 0 h 49"/>
                <a:gd name="T10" fmla="*/ 76200 w 48"/>
                <a:gd name="T11" fmla="*/ 130175 h 49"/>
                <a:gd name="T12" fmla="*/ 130175 w 48"/>
                <a:gd name="T13" fmla="*/ 76200 h 49"/>
                <a:gd name="T14" fmla="*/ 76200 w 48"/>
                <a:gd name="T15" fmla="*/ 22225 h 49"/>
                <a:gd name="T16" fmla="*/ 22225 w 48"/>
                <a:gd name="T17" fmla="*/ 76200 h 49"/>
                <a:gd name="T18" fmla="*/ 76200 w 48"/>
                <a:gd name="T19" fmla="*/ 130175 h 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54" name="Freeform 54"/>
            <p:cNvSpPr>
              <a:spLocks/>
            </p:cNvSpPr>
            <p:nvPr/>
          </p:nvSpPr>
          <p:spPr bwMode="auto">
            <a:xfrm>
              <a:off x="-11836400" y="3448050"/>
              <a:ext cx="123825" cy="149225"/>
            </a:xfrm>
            <a:custGeom>
              <a:avLst/>
              <a:gdLst>
                <a:gd name="T0" fmla="*/ 123825 w 39"/>
                <a:gd name="T1" fmla="*/ 0 h 47"/>
                <a:gd name="T2" fmla="*/ 123825 w 39"/>
                <a:gd name="T3" fmla="*/ 149225 h 47"/>
                <a:gd name="T4" fmla="*/ 101600 w 39"/>
                <a:gd name="T5" fmla="*/ 149225 h 47"/>
                <a:gd name="T6" fmla="*/ 47625 w 39"/>
                <a:gd name="T7" fmla="*/ 76200 h 47"/>
                <a:gd name="T8" fmla="*/ 22225 w 39"/>
                <a:gd name="T9" fmla="*/ 38100 h 47"/>
                <a:gd name="T10" fmla="*/ 22225 w 39"/>
                <a:gd name="T11" fmla="*/ 38100 h 47"/>
                <a:gd name="T12" fmla="*/ 22225 w 39"/>
                <a:gd name="T13" fmla="*/ 85725 h 47"/>
                <a:gd name="T14" fmla="*/ 22225 w 39"/>
                <a:gd name="T15" fmla="*/ 149225 h 47"/>
                <a:gd name="T16" fmla="*/ 0 w 39"/>
                <a:gd name="T17" fmla="*/ 149225 h 47"/>
                <a:gd name="T18" fmla="*/ 0 w 39"/>
                <a:gd name="T19" fmla="*/ 0 h 47"/>
                <a:gd name="T20" fmla="*/ 22225 w 39"/>
                <a:gd name="T21" fmla="*/ 0 h 47"/>
                <a:gd name="T22" fmla="*/ 76200 w 39"/>
                <a:gd name="T23" fmla="*/ 73025 h 47"/>
                <a:gd name="T24" fmla="*/ 101600 w 39"/>
                <a:gd name="T25" fmla="*/ 107950 h 47"/>
                <a:gd name="T26" fmla="*/ 101600 w 39"/>
                <a:gd name="T27" fmla="*/ 107950 h 47"/>
                <a:gd name="T28" fmla="*/ 101600 w 39"/>
                <a:gd name="T29" fmla="*/ 63500 h 47"/>
                <a:gd name="T30" fmla="*/ 101600 w 39"/>
                <a:gd name="T31" fmla="*/ 0 h 47"/>
                <a:gd name="T32" fmla="*/ 123825 w 39"/>
                <a:gd name="T33" fmla="*/ 0 h 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55" name="Freeform 55"/>
            <p:cNvSpPr>
              <a:spLocks noEditPoints="1"/>
            </p:cNvSpPr>
            <p:nvPr/>
          </p:nvSpPr>
          <p:spPr bwMode="auto">
            <a:xfrm>
              <a:off x="-11664950" y="3448050"/>
              <a:ext cx="139700" cy="149225"/>
            </a:xfrm>
            <a:custGeom>
              <a:avLst/>
              <a:gdLst>
                <a:gd name="T0" fmla="*/ 63500 w 44"/>
                <a:gd name="T1" fmla="*/ 0 h 47"/>
                <a:gd name="T2" fmla="*/ 139700 w 44"/>
                <a:gd name="T3" fmla="*/ 76200 h 47"/>
                <a:gd name="T4" fmla="*/ 63500 w 44"/>
                <a:gd name="T5" fmla="*/ 149225 h 47"/>
                <a:gd name="T6" fmla="*/ 0 w 44"/>
                <a:gd name="T7" fmla="*/ 149225 h 47"/>
                <a:gd name="T8" fmla="*/ 0 w 44"/>
                <a:gd name="T9" fmla="*/ 0 h 47"/>
                <a:gd name="T10" fmla="*/ 63500 w 44"/>
                <a:gd name="T11" fmla="*/ 0 h 47"/>
                <a:gd name="T12" fmla="*/ 63500 w 44"/>
                <a:gd name="T13" fmla="*/ 127000 h 47"/>
                <a:gd name="T14" fmla="*/ 114300 w 44"/>
                <a:gd name="T15" fmla="*/ 76200 h 47"/>
                <a:gd name="T16" fmla="*/ 63500 w 44"/>
                <a:gd name="T17" fmla="*/ 22225 h 47"/>
                <a:gd name="T18" fmla="*/ 22225 w 44"/>
                <a:gd name="T19" fmla="*/ 22225 h 47"/>
                <a:gd name="T20" fmla="*/ 22225 w 44"/>
                <a:gd name="T21" fmla="*/ 127000 h 47"/>
                <a:gd name="T22" fmla="*/ 63500 w 44"/>
                <a:gd name="T23" fmla="*/ 127000 h 4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56" name="Freeform 56"/>
            <p:cNvSpPr>
              <a:spLocks/>
            </p:cNvSpPr>
            <p:nvPr/>
          </p:nvSpPr>
          <p:spPr bwMode="auto">
            <a:xfrm>
              <a:off x="-11442700" y="3448050"/>
              <a:ext cx="117475" cy="149225"/>
            </a:xfrm>
            <a:custGeom>
              <a:avLst/>
              <a:gdLst>
                <a:gd name="T0" fmla="*/ 117475 w 74"/>
                <a:gd name="T1" fmla="*/ 0 h 94"/>
                <a:gd name="T2" fmla="*/ 117475 w 74"/>
                <a:gd name="T3" fmla="*/ 22225 h 94"/>
                <a:gd name="T4" fmla="*/ 69850 w 74"/>
                <a:gd name="T5" fmla="*/ 22225 h 94"/>
                <a:gd name="T6" fmla="*/ 69850 w 74"/>
                <a:gd name="T7" fmla="*/ 149225 h 94"/>
                <a:gd name="T8" fmla="*/ 47625 w 74"/>
                <a:gd name="T9" fmla="*/ 149225 h 94"/>
                <a:gd name="T10" fmla="*/ 47625 w 74"/>
                <a:gd name="T11" fmla="*/ 22225 h 94"/>
                <a:gd name="T12" fmla="*/ 0 w 74"/>
                <a:gd name="T13" fmla="*/ 22225 h 94"/>
                <a:gd name="T14" fmla="*/ 0 w 74"/>
                <a:gd name="T15" fmla="*/ 0 h 94"/>
                <a:gd name="T16" fmla="*/ 117475 w 74"/>
                <a:gd name="T17" fmla="*/ 0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57" name="Freeform 57"/>
            <p:cNvSpPr>
              <a:spLocks/>
            </p:cNvSpPr>
            <p:nvPr/>
          </p:nvSpPr>
          <p:spPr bwMode="auto">
            <a:xfrm>
              <a:off x="-11293475" y="3448050"/>
              <a:ext cx="120650" cy="149225"/>
            </a:xfrm>
            <a:custGeom>
              <a:avLst/>
              <a:gdLst>
                <a:gd name="T0" fmla="*/ 120650 w 76"/>
                <a:gd name="T1" fmla="*/ 0 h 94"/>
                <a:gd name="T2" fmla="*/ 120650 w 76"/>
                <a:gd name="T3" fmla="*/ 149225 h 94"/>
                <a:gd name="T4" fmla="*/ 95250 w 76"/>
                <a:gd name="T5" fmla="*/ 149225 h 94"/>
                <a:gd name="T6" fmla="*/ 95250 w 76"/>
                <a:gd name="T7" fmla="*/ 82550 h 94"/>
                <a:gd name="T8" fmla="*/ 25400 w 76"/>
                <a:gd name="T9" fmla="*/ 82550 h 94"/>
                <a:gd name="T10" fmla="*/ 25400 w 76"/>
                <a:gd name="T11" fmla="*/ 149225 h 94"/>
                <a:gd name="T12" fmla="*/ 0 w 76"/>
                <a:gd name="T13" fmla="*/ 149225 h 94"/>
                <a:gd name="T14" fmla="*/ 0 w 76"/>
                <a:gd name="T15" fmla="*/ 0 h 94"/>
                <a:gd name="T16" fmla="*/ 25400 w 76"/>
                <a:gd name="T17" fmla="*/ 0 h 94"/>
                <a:gd name="T18" fmla="*/ 25400 w 76"/>
                <a:gd name="T19" fmla="*/ 60325 h 94"/>
                <a:gd name="T20" fmla="*/ 95250 w 76"/>
                <a:gd name="T21" fmla="*/ 60325 h 94"/>
                <a:gd name="T22" fmla="*/ 95250 w 76"/>
                <a:gd name="T23" fmla="*/ 0 h 94"/>
                <a:gd name="T24" fmla="*/ 120650 w 7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58" name="Freeform 58"/>
            <p:cNvSpPr>
              <a:spLocks/>
            </p:cNvSpPr>
            <p:nvPr/>
          </p:nvSpPr>
          <p:spPr bwMode="auto">
            <a:xfrm>
              <a:off x="-11128375" y="3448050"/>
              <a:ext cx="104775" cy="149225"/>
            </a:xfrm>
            <a:custGeom>
              <a:avLst/>
              <a:gdLst>
                <a:gd name="T0" fmla="*/ 104775 w 66"/>
                <a:gd name="T1" fmla="*/ 127000 h 94"/>
                <a:gd name="T2" fmla="*/ 104775 w 66"/>
                <a:gd name="T3" fmla="*/ 149225 h 94"/>
                <a:gd name="T4" fmla="*/ 0 w 66"/>
                <a:gd name="T5" fmla="*/ 149225 h 94"/>
                <a:gd name="T6" fmla="*/ 0 w 66"/>
                <a:gd name="T7" fmla="*/ 0 h 94"/>
                <a:gd name="T8" fmla="*/ 101600 w 66"/>
                <a:gd name="T9" fmla="*/ 0 h 94"/>
                <a:gd name="T10" fmla="*/ 101600 w 66"/>
                <a:gd name="T11" fmla="*/ 22225 h 94"/>
                <a:gd name="T12" fmla="*/ 25400 w 66"/>
                <a:gd name="T13" fmla="*/ 22225 h 94"/>
                <a:gd name="T14" fmla="*/ 25400 w 66"/>
                <a:gd name="T15" fmla="*/ 60325 h 94"/>
                <a:gd name="T16" fmla="*/ 85725 w 66"/>
                <a:gd name="T17" fmla="*/ 60325 h 94"/>
                <a:gd name="T18" fmla="*/ 85725 w 66"/>
                <a:gd name="T19" fmla="*/ 82550 h 94"/>
                <a:gd name="T20" fmla="*/ 25400 w 66"/>
                <a:gd name="T21" fmla="*/ 82550 h 94"/>
                <a:gd name="T22" fmla="*/ 25400 w 66"/>
                <a:gd name="T23" fmla="*/ 127000 h 94"/>
                <a:gd name="T24" fmla="*/ 104775 w 66"/>
                <a:gd name="T25" fmla="*/ 12700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59" name="Freeform 59"/>
            <p:cNvSpPr>
              <a:spLocks/>
            </p:cNvSpPr>
            <p:nvPr/>
          </p:nvSpPr>
          <p:spPr bwMode="auto">
            <a:xfrm>
              <a:off x="-10931525" y="3444875"/>
              <a:ext cx="146050" cy="155575"/>
            </a:xfrm>
            <a:custGeom>
              <a:avLst/>
              <a:gdLst>
                <a:gd name="T0" fmla="*/ 120650 w 46"/>
                <a:gd name="T1" fmla="*/ 44450 h 49"/>
                <a:gd name="T2" fmla="*/ 76200 w 46"/>
                <a:gd name="T3" fmla="*/ 22225 h 49"/>
                <a:gd name="T4" fmla="*/ 22225 w 46"/>
                <a:gd name="T5" fmla="*/ 76200 h 49"/>
                <a:gd name="T6" fmla="*/ 76200 w 46"/>
                <a:gd name="T7" fmla="*/ 130175 h 49"/>
                <a:gd name="T8" fmla="*/ 123825 w 46"/>
                <a:gd name="T9" fmla="*/ 104775 h 49"/>
                <a:gd name="T10" fmla="*/ 146050 w 46"/>
                <a:gd name="T11" fmla="*/ 111125 h 49"/>
                <a:gd name="T12" fmla="*/ 76200 w 46"/>
                <a:gd name="T13" fmla="*/ 155575 h 49"/>
                <a:gd name="T14" fmla="*/ 0 w 46"/>
                <a:gd name="T15" fmla="*/ 76200 h 49"/>
                <a:gd name="T16" fmla="*/ 76200 w 46"/>
                <a:gd name="T17" fmla="*/ 0 h 49"/>
                <a:gd name="T18" fmla="*/ 142875 w 46"/>
                <a:gd name="T19" fmla="*/ 38100 h 49"/>
                <a:gd name="T20" fmla="*/ 120650 w 46"/>
                <a:gd name="T21" fmla="*/ 44450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0" name="Freeform 60"/>
            <p:cNvSpPr>
              <a:spLocks noEditPoints="1"/>
            </p:cNvSpPr>
            <p:nvPr/>
          </p:nvSpPr>
          <p:spPr bwMode="auto">
            <a:xfrm>
              <a:off x="-10763250" y="3444875"/>
              <a:ext cx="155575" cy="155575"/>
            </a:xfrm>
            <a:custGeom>
              <a:avLst/>
              <a:gdLst>
                <a:gd name="T0" fmla="*/ 76200 w 49"/>
                <a:gd name="T1" fmla="*/ 0 h 49"/>
                <a:gd name="T2" fmla="*/ 155575 w 49"/>
                <a:gd name="T3" fmla="*/ 76200 h 49"/>
                <a:gd name="T4" fmla="*/ 76200 w 49"/>
                <a:gd name="T5" fmla="*/ 155575 h 49"/>
                <a:gd name="T6" fmla="*/ 0 w 49"/>
                <a:gd name="T7" fmla="*/ 76200 h 49"/>
                <a:gd name="T8" fmla="*/ 76200 w 49"/>
                <a:gd name="T9" fmla="*/ 0 h 49"/>
                <a:gd name="T10" fmla="*/ 76200 w 49"/>
                <a:gd name="T11" fmla="*/ 130175 h 49"/>
                <a:gd name="T12" fmla="*/ 130175 w 49"/>
                <a:gd name="T13" fmla="*/ 76200 h 49"/>
                <a:gd name="T14" fmla="*/ 76200 w 49"/>
                <a:gd name="T15" fmla="*/ 22225 h 49"/>
                <a:gd name="T16" fmla="*/ 25400 w 49"/>
                <a:gd name="T17" fmla="*/ 76200 h 49"/>
                <a:gd name="T18" fmla="*/ 76200 w 49"/>
                <a:gd name="T19" fmla="*/ 130175 h 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1" name="Freeform 61"/>
            <p:cNvSpPr>
              <a:spLocks/>
            </p:cNvSpPr>
            <p:nvPr/>
          </p:nvSpPr>
          <p:spPr bwMode="auto">
            <a:xfrm>
              <a:off x="-10575925" y="3448050"/>
              <a:ext cx="127000" cy="149225"/>
            </a:xfrm>
            <a:custGeom>
              <a:avLst/>
              <a:gdLst>
                <a:gd name="T0" fmla="*/ 127000 w 40"/>
                <a:gd name="T1" fmla="*/ 0 h 47"/>
                <a:gd name="T2" fmla="*/ 127000 w 40"/>
                <a:gd name="T3" fmla="*/ 149225 h 47"/>
                <a:gd name="T4" fmla="*/ 104775 w 40"/>
                <a:gd name="T5" fmla="*/ 149225 h 47"/>
                <a:gd name="T6" fmla="*/ 50800 w 40"/>
                <a:gd name="T7" fmla="*/ 76200 h 47"/>
                <a:gd name="T8" fmla="*/ 25400 w 40"/>
                <a:gd name="T9" fmla="*/ 38100 h 47"/>
                <a:gd name="T10" fmla="*/ 22225 w 40"/>
                <a:gd name="T11" fmla="*/ 38100 h 47"/>
                <a:gd name="T12" fmla="*/ 25400 w 40"/>
                <a:gd name="T13" fmla="*/ 85725 h 47"/>
                <a:gd name="T14" fmla="*/ 25400 w 40"/>
                <a:gd name="T15" fmla="*/ 149225 h 47"/>
                <a:gd name="T16" fmla="*/ 0 w 40"/>
                <a:gd name="T17" fmla="*/ 149225 h 47"/>
                <a:gd name="T18" fmla="*/ 0 w 40"/>
                <a:gd name="T19" fmla="*/ 0 h 47"/>
                <a:gd name="T20" fmla="*/ 22225 w 40"/>
                <a:gd name="T21" fmla="*/ 0 h 47"/>
                <a:gd name="T22" fmla="*/ 76200 w 40"/>
                <a:gd name="T23" fmla="*/ 73025 h 47"/>
                <a:gd name="T24" fmla="*/ 101600 w 40"/>
                <a:gd name="T25" fmla="*/ 107950 h 47"/>
                <a:gd name="T26" fmla="*/ 101600 w 40"/>
                <a:gd name="T27" fmla="*/ 107950 h 47"/>
                <a:gd name="T28" fmla="*/ 101600 w 40"/>
                <a:gd name="T29" fmla="*/ 63500 h 47"/>
                <a:gd name="T30" fmla="*/ 101600 w 40"/>
                <a:gd name="T31" fmla="*/ 0 h 47"/>
                <a:gd name="T32" fmla="*/ 127000 w 40"/>
                <a:gd name="T33" fmla="*/ 0 h 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2" name="Freeform 62"/>
            <p:cNvSpPr>
              <a:spLocks/>
            </p:cNvSpPr>
            <p:nvPr/>
          </p:nvSpPr>
          <p:spPr bwMode="auto">
            <a:xfrm>
              <a:off x="-10420350" y="3448050"/>
              <a:ext cx="120650" cy="149225"/>
            </a:xfrm>
            <a:custGeom>
              <a:avLst/>
              <a:gdLst>
                <a:gd name="T0" fmla="*/ 120650 w 76"/>
                <a:gd name="T1" fmla="*/ 0 h 94"/>
                <a:gd name="T2" fmla="*/ 120650 w 76"/>
                <a:gd name="T3" fmla="*/ 22225 h 94"/>
                <a:gd name="T4" fmla="*/ 73025 w 76"/>
                <a:gd name="T5" fmla="*/ 22225 h 94"/>
                <a:gd name="T6" fmla="*/ 73025 w 76"/>
                <a:gd name="T7" fmla="*/ 149225 h 94"/>
                <a:gd name="T8" fmla="*/ 50800 w 76"/>
                <a:gd name="T9" fmla="*/ 149225 h 94"/>
                <a:gd name="T10" fmla="*/ 50800 w 76"/>
                <a:gd name="T11" fmla="*/ 22225 h 94"/>
                <a:gd name="T12" fmla="*/ 0 w 76"/>
                <a:gd name="T13" fmla="*/ 22225 h 94"/>
                <a:gd name="T14" fmla="*/ 0 w 76"/>
                <a:gd name="T15" fmla="*/ 0 h 94"/>
                <a:gd name="T16" fmla="*/ 120650 w 76"/>
                <a:gd name="T17" fmla="*/ 0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3" name="Freeform 63"/>
            <p:cNvSpPr>
              <a:spLocks noEditPoints="1"/>
            </p:cNvSpPr>
            <p:nvPr/>
          </p:nvSpPr>
          <p:spPr bwMode="auto">
            <a:xfrm>
              <a:off x="-10267950" y="3448050"/>
              <a:ext cx="111125" cy="149225"/>
            </a:xfrm>
            <a:custGeom>
              <a:avLst/>
              <a:gdLst>
                <a:gd name="T0" fmla="*/ 82550 w 35"/>
                <a:gd name="T1" fmla="*/ 149225 h 47"/>
                <a:gd name="T2" fmla="*/ 53975 w 35"/>
                <a:gd name="T3" fmla="*/ 95250 h 47"/>
                <a:gd name="T4" fmla="*/ 47625 w 35"/>
                <a:gd name="T5" fmla="*/ 95250 h 47"/>
                <a:gd name="T6" fmla="*/ 22225 w 35"/>
                <a:gd name="T7" fmla="*/ 95250 h 47"/>
                <a:gd name="T8" fmla="*/ 22225 w 35"/>
                <a:gd name="T9" fmla="*/ 149225 h 47"/>
                <a:gd name="T10" fmla="*/ 0 w 35"/>
                <a:gd name="T11" fmla="*/ 149225 h 47"/>
                <a:gd name="T12" fmla="*/ 0 w 35"/>
                <a:gd name="T13" fmla="*/ 0 h 47"/>
                <a:gd name="T14" fmla="*/ 47625 w 35"/>
                <a:gd name="T15" fmla="*/ 0 h 47"/>
                <a:gd name="T16" fmla="*/ 104775 w 35"/>
                <a:gd name="T17" fmla="*/ 47625 h 47"/>
                <a:gd name="T18" fmla="*/ 76200 w 35"/>
                <a:gd name="T19" fmla="*/ 92075 h 47"/>
                <a:gd name="T20" fmla="*/ 111125 w 35"/>
                <a:gd name="T21" fmla="*/ 149225 h 47"/>
                <a:gd name="T22" fmla="*/ 82550 w 35"/>
                <a:gd name="T23" fmla="*/ 149225 h 47"/>
                <a:gd name="T24" fmla="*/ 50800 w 35"/>
                <a:gd name="T25" fmla="*/ 76200 h 47"/>
                <a:gd name="T26" fmla="*/ 79375 w 35"/>
                <a:gd name="T27" fmla="*/ 47625 h 47"/>
                <a:gd name="T28" fmla="*/ 50800 w 35"/>
                <a:gd name="T29" fmla="*/ 22225 h 47"/>
                <a:gd name="T30" fmla="*/ 22225 w 35"/>
                <a:gd name="T31" fmla="*/ 22225 h 47"/>
                <a:gd name="T32" fmla="*/ 22225 w 35"/>
                <a:gd name="T33" fmla="*/ 76200 h 47"/>
                <a:gd name="T34" fmla="*/ 50800 w 35"/>
                <a:gd name="T35" fmla="*/ 76200 h 4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4" name="Freeform 64"/>
            <p:cNvSpPr>
              <a:spLocks noEditPoints="1"/>
            </p:cNvSpPr>
            <p:nvPr/>
          </p:nvSpPr>
          <p:spPr bwMode="auto">
            <a:xfrm>
              <a:off x="-10137775" y="3448050"/>
              <a:ext cx="146050" cy="149225"/>
            </a:xfrm>
            <a:custGeom>
              <a:avLst/>
              <a:gdLst>
                <a:gd name="T0" fmla="*/ 107950 w 46"/>
                <a:gd name="T1" fmla="*/ 114300 h 47"/>
                <a:gd name="T2" fmla="*/ 38100 w 46"/>
                <a:gd name="T3" fmla="*/ 114300 h 47"/>
                <a:gd name="T4" fmla="*/ 25400 w 46"/>
                <a:gd name="T5" fmla="*/ 149225 h 47"/>
                <a:gd name="T6" fmla="*/ 0 w 46"/>
                <a:gd name="T7" fmla="*/ 149225 h 47"/>
                <a:gd name="T8" fmla="*/ 63500 w 46"/>
                <a:gd name="T9" fmla="*/ 0 h 47"/>
                <a:gd name="T10" fmla="*/ 82550 w 46"/>
                <a:gd name="T11" fmla="*/ 0 h 47"/>
                <a:gd name="T12" fmla="*/ 146050 w 46"/>
                <a:gd name="T13" fmla="*/ 149225 h 47"/>
                <a:gd name="T14" fmla="*/ 120650 w 46"/>
                <a:gd name="T15" fmla="*/ 149225 h 47"/>
                <a:gd name="T16" fmla="*/ 107950 w 46"/>
                <a:gd name="T17" fmla="*/ 114300 h 47"/>
                <a:gd name="T18" fmla="*/ 98425 w 46"/>
                <a:gd name="T19" fmla="*/ 95250 h 47"/>
                <a:gd name="T20" fmla="*/ 79375 w 46"/>
                <a:gd name="T21" fmla="*/ 47625 h 47"/>
                <a:gd name="T22" fmla="*/ 73025 w 46"/>
                <a:gd name="T23" fmla="*/ 28575 h 47"/>
                <a:gd name="T24" fmla="*/ 73025 w 46"/>
                <a:gd name="T25" fmla="*/ 28575 h 47"/>
                <a:gd name="T26" fmla="*/ 66675 w 46"/>
                <a:gd name="T27" fmla="*/ 47625 h 47"/>
                <a:gd name="T28" fmla="*/ 47625 w 46"/>
                <a:gd name="T29" fmla="*/ 95250 h 47"/>
                <a:gd name="T30" fmla="*/ 98425 w 46"/>
                <a:gd name="T31" fmla="*/ 95250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5" name="Freeform 65"/>
            <p:cNvSpPr>
              <a:spLocks/>
            </p:cNvSpPr>
            <p:nvPr/>
          </p:nvSpPr>
          <p:spPr bwMode="auto">
            <a:xfrm>
              <a:off x="-9979025" y="3444875"/>
              <a:ext cx="146050" cy="155575"/>
            </a:xfrm>
            <a:custGeom>
              <a:avLst/>
              <a:gdLst>
                <a:gd name="T0" fmla="*/ 117475 w 46"/>
                <a:gd name="T1" fmla="*/ 44450 h 49"/>
                <a:gd name="T2" fmla="*/ 76200 w 46"/>
                <a:gd name="T3" fmla="*/ 22225 h 49"/>
                <a:gd name="T4" fmla="*/ 22225 w 46"/>
                <a:gd name="T5" fmla="*/ 76200 h 49"/>
                <a:gd name="T6" fmla="*/ 76200 w 46"/>
                <a:gd name="T7" fmla="*/ 130175 h 49"/>
                <a:gd name="T8" fmla="*/ 120650 w 46"/>
                <a:gd name="T9" fmla="*/ 104775 h 49"/>
                <a:gd name="T10" fmla="*/ 146050 w 46"/>
                <a:gd name="T11" fmla="*/ 111125 h 49"/>
                <a:gd name="T12" fmla="*/ 76200 w 46"/>
                <a:gd name="T13" fmla="*/ 155575 h 49"/>
                <a:gd name="T14" fmla="*/ 0 w 46"/>
                <a:gd name="T15" fmla="*/ 76200 h 49"/>
                <a:gd name="T16" fmla="*/ 76200 w 46"/>
                <a:gd name="T17" fmla="*/ 0 h 49"/>
                <a:gd name="T18" fmla="*/ 142875 w 46"/>
                <a:gd name="T19" fmla="*/ 38100 h 49"/>
                <a:gd name="T20" fmla="*/ 117475 w 46"/>
                <a:gd name="T21" fmla="*/ 44450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6" name="Freeform 66"/>
            <p:cNvSpPr>
              <a:spLocks/>
            </p:cNvSpPr>
            <p:nvPr/>
          </p:nvSpPr>
          <p:spPr bwMode="auto">
            <a:xfrm>
              <a:off x="-9817100" y="3448050"/>
              <a:ext cx="120650" cy="149225"/>
            </a:xfrm>
            <a:custGeom>
              <a:avLst/>
              <a:gdLst>
                <a:gd name="T0" fmla="*/ 120650 w 76"/>
                <a:gd name="T1" fmla="*/ 0 h 94"/>
                <a:gd name="T2" fmla="*/ 120650 w 76"/>
                <a:gd name="T3" fmla="*/ 22225 h 94"/>
                <a:gd name="T4" fmla="*/ 73025 w 76"/>
                <a:gd name="T5" fmla="*/ 22225 h 94"/>
                <a:gd name="T6" fmla="*/ 73025 w 76"/>
                <a:gd name="T7" fmla="*/ 149225 h 94"/>
                <a:gd name="T8" fmla="*/ 47625 w 76"/>
                <a:gd name="T9" fmla="*/ 149225 h 94"/>
                <a:gd name="T10" fmla="*/ 47625 w 76"/>
                <a:gd name="T11" fmla="*/ 22225 h 94"/>
                <a:gd name="T12" fmla="*/ 0 w 76"/>
                <a:gd name="T13" fmla="*/ 22225 h 94"/>
                <a:gd name="T14" fmla="*/ 0 w 76"/>
                <a:gd name="T15" fmla="*/ 0 h 94"/>
                <a:gd name="T16" fmla="*/ 120650 w 76"/>
                <a:gd name="T17" fmla="*/ 0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7" name="Freeform 67"/>
            <p:cNvSpPr>
              <a:spLocks/>
            </p:cNvSpPr>
            <p:nvPr/>
          </p:nvSpPr>
          <p:spPr bwMode="auto">
            <a:xfrm>
              <a:off x="-11068050" y="2797175"/>
              <a:ext cx="60325" cy="88900"/>
            </a:xfrm>
            <a:custGeom>
              <a:avLst/>
              <a:gdLst>
                <a:gd name="T0" fmla="*/ 53975 w 19"/>
                <a:gd name="T1" fmla="*/ 41275 h 28"/>
                <a:gd name="T2" fmla="*/ 15875 w 19"/>
                <a:gd name="T3" fmla="*/ 28575 h 28"/>
                <a:gd name="T4" fmla="*/ 25400 w 19"/>
                <a:gd name="T5" fmla="*/ 79375 h 28"/>
                <a:gd name="T6" fmla="*/ 41275 w 19"/>
                <a:gd name="T7" fmla="*/ 82550 h 28"/>
                <a:gd name="T8" fmla="*/ 44450 w 19"/>
                <a:gd name="T9" fmla="*/ 66675 h 28"/>
                <a:gd name="T10" fmla="*/ 53975 w 19"/>
                <a:gd name="T11" fmla="*/ 41275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8" name="Freeform 68"/>
            <p:cNvSpPr>
              <a:spLocks/>
            </p:cNvSpPr>
            <p:nvPr/>
          </p:nvSpPr>
          <p:spPr bwMode="auto">
            <a:xfrm>
              <a:off x="-9150350" y="2781300"/>
              <a:ext cx="60325" cy="85725"/>
            </a:xfrm>
            <a:custGeom>
              <a:avLst/>
              <a:gdLst>
                <a:gd name="T0" fmla="*/ 50800 w 19"/>
                <a:gd name="T1" fmla="*/ 38100 h 27"/>
                <a:gd name="T2" fmla="*/ 12700 w 19"/>
                <a:gd name="T3" fmla="*/ 25400 h 27"/>
                <a:gd name="T4" fmla="*/ 25400 w 19"/>
                <a:gd name="T5" fmla="*/ 76200 h 27"/>
                <a:gd name="T6" fmla="*/ 38100 w 19"/>
                <a:gd name="T7" fmla="*/ 82550 h 27"/>
                <a:gd name="T8" fmla="*/ 44450 w 19"/>
                <a:gd name="T9" fmla="*/ 66675 h 27"/>
                <a:gd name="T10" fmla="*/ 50800 w 19"/>
                <a:gd name="T11" fmla="*/ 38100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9" name="Freeform 69"/>
            <p:cNvSpPr>
              <a:spLocks noEditPoints="1"/>
            </p:cNvSpPr>
            <p:nvPr/>
          </p:nvSpPr>
          <p:spPr bwMode="auto">
            <a:xfrm>
              <a:off x="-13395325" y="2765425"/>
              <a:ext cx="1362075" cy="650875"/>
            </a:xfrm>
            <a:custGeom>
              <a:avLst/>
              <a:gdLst>
                <a:gd name="T0" fmla="*/ 1289050 w 429"/>
                <a:gd name="T1" fmla="*/ 457200 h 205"/>
                <a:gd name="T2" fmla="*/ 1196975 w 429"/>
                <a:gd name="T3" fmla="*/ 301625 h 205"/>
                <a:gd name="T4" fmla="*/ 1362075 w 429"/>
                <a:gd name="T5" fmla="*/ 63500 h 205"/>
                <a:gd name="T6" fmla="*/ 1260475 w 429"/>
                <a:gd name="T7" fmla="*/ 98425 h 205"/>
                <a:gd name="T8" fmla="*/ 1168400 w 429"/>
                <a:gd name="T9" fmla="*/ 295275 h 205"/>
                <a:gd name="T10" fmla="*/ 873125 w 429"/>
                <a:gd name="T11" fmla="*/ 476250 h 205"/>
                <a:gd name="T12" fmla="*/ 746125 w 429"/>
                <a:gd name="T13" fmla="*/ 425450 h 205"/>
                <a:gd name="T14" fmla="*/ 803275 w 429"/>
                <a:gd name="T15" fmla="*/ 387350 h 205"/>
                <a:gd name="T16" fmla="*/ 822325 w 429"/>
                <a:gd name="T17" fmla="*/ 333375 h 205"/>
                <a:gd name="T18" fmla="*/ 723900 w 429"/>
                <a:gd name="T19" fmla="*/ 390525 h 205"/>
                <a:gd name="T20" fmla="*/ 723900 w 429"/>
                <a:gd name="T21" fmla="*/ 412750 h 205"/>
                <a:gd name="T22" fmla="*/ 581025 w 429"/>
                <a:gd name="T23" fmla="*/ 454025 h 205"/>
                <a:gd name="T24" fmla="*/ 250825 w 429"/>
                <a:gd name="T25" fmla="*/ 323850 h 205"/>
                <a:gd name="T26" fmla="*/ 419100 w 429"/>
                <a:gd name="T27" fmla="*/ 149225 h 205"/>
                <a:gd name="T28" fmla="*/ 384175 w 429"/>
                <a:gd name="T29" fmla="*/ 92075 h 205"/>
                <a:gd name="T30" fmla="*/ 53975 w 429"/>
                <a:gd name="T31" fmla="*/ 454025 h 205"/>
                <a:gd name="T32" fmla="*/ 73025 w 429"/>
                <a:gd name="T33" fmla="*/ 628650 h 205"/>
                <a:gd name="T34" fmla="*/ 203200 w 429"/>
                <a:gd name="T35" fmla="*/ 371475 h 205"/>
                <a:gd name="T36" fmla="*/ 219075 w 429"/>
                <a:gd name="T37" fmla="*/ 342900 h 205"/>
                <a:gd name="T38" fmla="*/ 314325 w 429"/>
                <a:gd name="T39" fmla="*/ 412750 h 205"/>
                <a:gd name="T40" fmla="*/ 720725 w 429"/>
                <a:gd name="T41" fmla="*/ 438150 h 205"/>
                <a:gd name="T42" fmla="*/ 974725 w 429"/>
                <a:gd name="T43" fmla="*/ 460375 h 205"/>
                <a:gd name="T44" fmla="*/ 1168400 w 429"/>
                <a:gd name="T45" fmla="*/ 323850 h 205"/>
                <a:gd name="T46" fmla="*/ 1203325 w 429"/>
                <a:gd name="T47" fmla="*/ 431800 h 205"/>
                <a:gd name="T48" fmla="*/ 1282700 w 429"/>
                <a:gd name="T49" fmla="*/ 476250 h 205"/>
                <a:gd name="T50" fmla="*/ 1289050 w 429"/>
                <a:gd name="T51" fmla="*/ 457200 h 205"/>
                <a:gd name="T52" fmla="*/ 1206500 w 429"/>
                <a:gd name="T53" fmla="*/ 241300 h 205"/>
                <a:gd name="T54" fmla="*/ 1323975 w 429"/>
                <a:gd name="T55" fmla="*/ 73025 h 205"/>
                <a:gd name="T56" fmla="*/ 1301750 w 429"/>
                <a:gd name="T57" fmla="*/ 149225 h 205"/>
                <a:gd name="T58" fmla="*/ 1200150 w 429"/>
                <a:gd name="T59" fmla="*/ 266700 h 205"/>
                <a:gd name="T60" fmla="*/ 1206500 w 429"/>
                <a:gd name="T61" fmla="*/ 241300 h 205"/>
                <a:gd name="T62" fmla="*/ 752475 w 429"/>
                <a:gd name="T63" fmla="*/ 390525 h 205"/>
                <a:gd name="T64" fmla="*/ 803275 w 429"/>
                <a:gd name="T65" fmla="*/ 352425 h 205"/>
                <a:gd name="T66" fmla="*/ 749300 w 429"/>
                <a:gd name="T67" fmla="*/ 396875 h 205"/>
                <a:gd name="T68" fmla="*/ 752475 w 429"/>
                <a:gd name="T69" fmla="*/ 390525 h 205"/>
                <a:gd name="T70" fmla="*/ 219075 w 429"/>
                <a:gd name="T71" fmla="*/ 301625 h 205"/>
                <a:gd name="T72" fmla="*/ 190500 w 429"/>
                <a:gd name="T73" fmla="*/ 279400 h 205"/>
                <a:gd name="T74" fmla="*/ 184150 w 429"/>
                <a:gd name="T75" fmla="*/ 307975 h 205"/>
                <a:gd name="T76" fmla="*/ 180975 w 429"/>
                <a:gd name="T77" fmla="*/ 355600 h 205"/>
                <a:gd name="T78" fmla="*/ 180975 w 429"/>
                <a:gd name="T79" fmla="*/ 355600 h 205"/>
                <a:gd name="T80" fmla="*/ 98425 w 429"/>
                <a:gd name="T81" fmla="*/ 574675 h 205"/>
                <a:gd name="T82" fmla="*/ 69850 w 429"/>
                <a:gd name="T83" fmla="*/ 593725 h 205"/>
                <a:gd name="T84" fmla="*/ 79375 w 429"/>
                <a:gd name="T85" fmla="*/ 473075 h 205"/>
                <a:gd name="T86" fmla="*/ 349250 w 429"/>
                <a:gd name="T87" fmla="*/ 127000 h 205"/>
                <a:gd name="T88" fmla="*/ 387350 w 429"/>
                <a:gd name="T89" fmla="*/ 155575 h 205"/>
                <a:gd name="T90" fmla="*/ 219075 w 429"/>
                <a:gd name="T91" fmla="*/ 301625 h 20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70" name="Freeform 70"/>
            <p:cNvSpPr>
              <a:spLocks noEditPoints="1"/>
            </p:cNvSpPr>
            <p:nvPr/>
          </p:nvSpPr>
          <p:spPr bwMode="auto">
            <a:xfrm>
              <a:off x="-12077700" y="2813050"/>
              <a:ext cx="1863725" cy="542925"/>
            </a:xfrm>
            <a:custGeom>
              <a:avLst/>
              <a:gdLst>
                <a:gd name="T0" fmla="*/ 1644650 w 587"/>
                <a:gd name="T1" fmla="*/ 219075 h 171"/>
                <a:gd name="T2" fmla="*/ 1622425 w 587"/>
                <a:gd name="T3" fmla="*/ 196850 h 171"/>
                <a:gd name="T4" fmla="*/ 1371600 w 587"/>
                <a:gd name="T5" fmla="*/ 149225 h 171"/>
                <a:gd name="T6" fmla="*/ 1292225 w 587"/>
                <a:gd name="T7" fmla="*/ 142875 h 171"/>
                <a:gd name="T8" fmla="*/ 1254125 w 587"/>
                <a:gd name="T9" fmla="*/ 165100 h 171"/>
                <a:gd name="T10" fmla="*/ 1292225 w 587"/>
                <a:gd name="T11" fmla="*/ 180975 h 171"/>
                <a:gd name="T12" fmla="*/ 1400175 w 587"/>
                <a:gd name="T13" fmla="*/ 225425 h 171"/>
                <a:gd name="T14" fmla="*/ 1292225 w 587"/>
                <a:gd name="T15" fmla="*/ 282575 h 171"/>
                <a:gd name="T16" fmla="*/ 1206500 w 587"/>
                <a:gd name="T17" fmla="*/ 250825 h 171"/>
                <a:gd name="T18" fmla="*/ 1209675 w 587"/>
                <a:gd name="T19" fmla="*/ 219075 h 171"/>
                <a:gd name="T20" fmla="*/ 1196975 w 587"/>
                <a:gd name="T21" fmla="*/ 200025 h 171"/>
                <a:gd name="T22" fmla="*/ 1174750 w 587"/>
                <a:gd name="T23" fmla="*/ 212725 h 171"/>
                <a:gd name="T24" fmla="*/ 942975 w 587"/>
                <a:gd name="T25" fmla="*/ 282575 h 171"/>
                <a:gd name="T26" fmla="*/ 917575 w 587"/>
                <a:gd name="T27" fmla="*/ 193675 h 171"/>
                <a:gd name="T28" fmla="*/ 920750 w 587"/>
                <a:gd name="T29" fmla="*/ 146050 h 171"/>
                <a:gd name="T30" fmla="*/ 904875 w 587"/>
                <a:gd name="T31" fmla="*/ 168275 h 171"/>
                <a:gd name="T32" fmla="*/ 638175 w 587"/>
                <a:gd name="T33" fmla="*/ 339725 h 171"/>
                <a:gd name="T34" fmla="*/ 631825 w 587"/>
                <a:gd name="T35" fmla="*/ 209550 h 171"/>
                <a:gd name="T36" fmla="*/ 736600 w 587"/>
                <a:gd name="T37" fmla="*/ 98425 h 171"/>
                <a:gd name="T38" fmla="*/ 885825 w 587"/>
                <a:gd name="T39" fmla="*/ 19050 h 171"/>
                <a:gd name="T40" fmla="*/ 892175 w 587"/>
                <a:gd name="T41" fmla="*/ 6350 h 171"/>
                <a:gd name="T42" fmla="*/ 892175 w 587"/>
                <a:gd name="T43" fmla="*/ 6350 h 171"/>
                <a:gd name="T44" fmla="*/ 863600 w 587"/>
                <a:gd name="T45" fmla="*/ 6350 h 171"/>
                <a:gd name="T46" fmla="*/ 739775 w 587"/>
                <a:gd name="T47" fmla="*/ 66675 h 171"/>
                <a:gd name="T48" fmla="*/ 720725 w 587"/>
                <a:gd name="T49" fmla="*/ 28575 h 171"/>
                <a:gd name="T50" fmla="*/ 619125 w 587"/>
                <a:gd name="T51" fmla="*/ 174625 h 171"/>
                <a:gd name="T52" fmla="*/ 317500 w 587"/>
                <a:gd name="T53" fmla="*/ 368300 h 171"/>
                <a:gd name="T54" fmla="*/ 279400 w 587"/>
                <a:gd name="T55" fmla="*/ 263525 h 171"/>
                <a:gd name="T56" fmla="*/ 263525 w 587"/>
                <a:gd name="T57" fmla="*/ 250825 h 171"/>
                <a:gd name="T58" fmla="*/ 231775 w 587"/>
                <a:gd name="T59" fmla="*/ 273050 h 171"/>
                <a:gd name="T60" fmla="*/ 184150 w 587"/>
                <a:gd name="T61" fmla="*/ 320675 h 171"/>
                <a:gd name="T62" fmla="*/ 196850 w 587"/>
                <a:gd name="T63" fmla="*/ 206375 h 171"/>
                <a:gd name="T64" fmla="*/ 53975 w 587"/>
                <a:gd name="T65" fmla="*/ 276225 h 171"/>
                <a:gd name="T66" fmla="*/ 44450 w 587"/>
                <a:gd name="T67" fmla="*/ 390525 h 171"/>
                <a:gd name="T68" fmla="*/ 250825 w 587"/>
                <a:gd name="T69" fmla="*/ 288925 h 171"/>
                <a:gd name="T70" fmla="*/ 257175 w 587"/>
                <a:gd name="T71" fmla="*/ 285750 h 171"/>
                <a:gd name="T72" fmla="*/ 377825 w 587"/>
                <a:gd name="T73" fmla="*/ 387350 h 171"/>
                <a:gd name="T74" fmla="*/ 584200 w 587"/>
                <a:gd name="T75" fmla="*/ 244475 h 171"/>
                <a:gd name="T76" fmla="*/ 879475 w 587"/>
                <a:gd name="T77" fmla="*/ 228600 h 171"/>
                <a:gd name="T78" fmla="*/ 1054100 w 587"/>
                <a:gd name="T79" fmla="*/ 307975 h 171"/>
                <a:gd name="T80" fmla="*/ 1177925 w 587"/>
                <a:gd name="T81" fmla="*/ 247650 h 171"/>
                <a:gd name="T82" fmla="*/ 1308100 w 587"/>
                <a:gd name="T83" fmla="*/ 314325 h 171"/>
                <a:gd name="T84" fmla="*/ 1416050 w 587"/>
                <a:gd name="T85" fmla="*/ 254000 h 171"/>
                <a:gd name="T86" fmla="*/ 1387475 w 587"/>
                <a:gd name="T87" fmla="*/ 177800 h 171"/>
                <a:gd name="T88" fmla="*/ 1606550 w 587"/>
                <a:gd name="T89" fmla="*/ 244475 h 171"/>
                <a:gd name="T90" fmla="*/ 1593850 w 587"/>
                <a:gd name="T91" fmla="*/ 311150 h 171"/>
                <a:gd name="T92" fmla="*/ 1647825 w 587"/>
                <a:gd name="T93" fmla="*/ 244475 h 171"/>
                <a:gd name="T94" fmla="*/ 1790700 w 587"/>
                <a:gd name="T95" fmla="*/ 187325 h 171"/>
                <a:gd name="T96" fmla="*/ 1778000 w 587"/>
                <a:gd name="T97" fmla="*/ 266700 h 171"/>
                <a:gd name="T98" fmla="*/ 1765300 w 587"/>
                <a:gd name="T99" fmla="*/ 311150 h 171"/>
                <a:gd name="T100" fmla="*/ 1819275 w 587"/>
                <a:gd name="T101" fmla="*/ 161925 h 171"/>
                <a:gd name="T102" fmla="*/ 1644650 w 587"/>
                <a:gd name="T103" fmla="*/ 219075 h 171"/>
                <a:gd name="T104" fmla="*/ 63500 w 587"/>
                <a:gd name="T105" fmla="*/ 333375 h 171"/>
                <a:gd name="T106" fmla="*/ 142875 w 587"/>
                <a:gd name="T107" fmla="*/ 231775 h 171"/>
                <a:gd name="T108" fmla="*/ 155575 w 587"/>
                <a:gd name="T109" fmla="*/ 333375 h 171"/>
                <a:gd name="T110" fmla="*/ 63500 w 587"/>
                <a:gd name="T111" fmla="*/ 333375 h 17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71" name="Freeform 71"/>
            <p:cNvSpPr>
              <a:spLocks noEditPoints="1"/>
            </p:cNvSpPr>
            <p:nvPr/>
          </p:nvSpPr>
          <p:spPr bwMode="auto">
            <a:xfrm>
              <a:off x="-10220325" y="2641600"/>
              <a:ext cx="1736725" cy="1060450"/>
            </a:xfrm>
            <a:custGeom>
              <a:avLst/>
              <a:gdLst>
                <a:gd name="T0" fmla="*/ 1682750 w 547"/>
                <a:gd name="T1" fmla="*/ 304800 h 334"/>
                <a:gd name="T2" fmla="*/ 1381125 w 547"/>
                <a:gd name="T3" fmla="*/ 269875 h 334"/>
                <a:gd name="T4" fmla="*/ 1349375 w 547"/>
                <a:gd name="T5" fmla="*/ 279400 h 334"/>
                <a:gd name="T6" fmla="*/ 1139825 w 547"/>
                <a:gd name="T7" fmla="*/ 384175 h 334"/>
                <a:gd name="T8" fmla="*/ 1057275 w 547"/>
                <a:gd name="T9" fmla="*/ 323850 h 334"/>
                <a:gd name="T10" fmla="*/ 1028700 w 547"/>
                <a:gd name="T11" fmla="*/ 314325 h 334"/>
                <a:gd name="T12" fmla="*/ 946150 w 547"/>
                <a:gd name="T13" fmla="*/ 374650 h 334"/>
                <a:gd name="T14" fmla="*/ 777875 w 547"/>
                <a:gd name="T15" fmla="*/ 358775 h 334"/>
                <a:gd name="T16" fmla="*/ 752475 w 547"/>
                <a:gd name="T17" fmla="*/ 298450 h 334"/>
                <a:gd name="T18" fmla="*/ 619125 w 547"/>
                <a:gd name="T19" fmla="*/ 381000 h 334"/>
                <a:gd name="T20" fmla="*/ 581025 w 547"/>
                <a:gd name="T21" fmla="*/ 428625 h 334"/>
                <a:gd name="T22" fmla="*/ 692150 w 547"/>
                <a:gd name="T23" fmla="*/ 215900 h 334"/>
                <a:gd name="T24" fmla="*/ 739775 w 547"/>
                <a:gd name="T25" fmla="*/ 38100 h 334"/>
                <a:gd name="T26" fmla="*/ 708025 w 547"/>
                <a:gd name="T27" fmla="*/ 50800 h 334"/>
                <a:gd name="T28" fmla="*/ 679450 w 547"/>
                <a:gd name="T29" fmla="*/ 146050 h 334"/>
                <a:gd name="T30" fmla="*/ 615950 w 547"/>
                <a:gd name="T31" fmla="*/ 273050 h 334"/>
                <a:gd name="T32" fmla="*/ 307975 w 547"/>
                <a:gd name="T33" fmla="*/ 393700 h 334"/>
                <a:gd name="T34" fmla="*/ 314325 w 547"/>
                <a:gd name="T35" fmla="*/ 304800 h 334"/>
                <a:gd name="T36" fmla="*/ 231775 w 547"/>
                <a:gd name="T37" fmla="*/ 228600 h 334"/>
                <a:gd name="T38" fmla="*/ 31750 w 547"/>
                <a:gd name="T39" fmla="*/ 409575 h 334"/>
                <a:gd name="T40" fmla="*/ 47625 w 547"/>
                <a:gd name="T41" fmla="*/ 482600 h 334"/>
                <a:gd name="T42" fmla="*/ 53975 w 547"/>
                <a:gd name="T43" fmla="*/ 457200 h 334"/>
                <a:gd name="T44" fmla="*/ 107950 w 547"/>
                <a:gd name="T45" fmla="*/ 349250 h 334"/>
                <a:gd name="T46" fmla="*/ 257175 w 547"/>
                <a:gd name="T47" fmla="*/ 263525 h 334"/>
                <a:gd name="T48" fmla="*/ 279400 w 547"/>
                <a:gd name="T49" fmla="*/ 361950 h 334"/>
                <a:gd name="T50" fmla="*/ 276225 w 547"/>
                <a:gd name="T51" fmla="*/ 393700 h 334"/>
                <a:gd name="T52" fmla="*/ 238125 w 547"/>
                <a:gd name="T53" fmla="*/ 384175 h 334"/>
                <a:gd name="T54" fmla="*/ 212725 w 547"/>
                <a:gd name="T55" fmla="*/ 371475 h 334"/>
                <a:gd name="T56" fmla="*/ 206375 w 547"/>
                <a:gd name="T57" fmla="*/ 476250 h 334"/>
                <a:gd name="T58" fmla="*/ 282575 w 547"/>
                <a:gd name="T59" fmla="*/ 463550 h 334"/>
                <a:gd name="T60" fmla="*/ 298450 w 547"/>
                <a:gd name="T61" fmla="*/ 428625 h 334"/>
                <a:gd name="T62" fmla="*/ 590550 w 547"/>
                <a:gd name="T63" fmla="*/ 327025 h 334"/>
                <a:gd name="T64" fmla="*/ 561975 w 547"/>
                <a:gd name="T65" fmla="*/ 400050 h 334"/>
                <a:gd name="T66" fmla="*/ 527050 w 547"/>
                <a:gd name="T67" fmla="*/ 488950 h 334"/>
                <a:gd name="T68" fmla="*/ 571500 w 547"/>
                <a:gd name="T69" fmla="*/ 473075 h 334"/>
                <a:gd name="T70" fmla="*/ 730250 w 547"/>
                <a:gd name="T71" fmla="*/ 317500 h 334"/>
                <a:gd name="T72" fmla="*/ 739775 w 547"/>
                <a:gd name="T73" fmla="*/ 346075 h 334"/>
                <a:gd name="T74" fmla="*/ 1019175 w 547"/>
                <a:gd name="T75" fmla="*/ 352425 h 334"/>
                <a:gd name="T76" fmla="*/ 1247775 w 547"/>
                <a:gd name="T77" fmla="*/ 371475 h 334"/>
                <a:gd name="T78" fmla="*/ 1025525 w 547"/>
                <a:gd name="T79" fmla="*/ 904875 h 334"/>
                <a:gd name="T80" fmla="*/ 1057275 w 547"/>
                <a:gd name="T81" fmla="*/ 1019175 h 334"/>
                <a:gd name="T82" fmla="*/ 1241425 w 547"/>
                <a:gd name="T83" fmla="*/ 746125 h 334"/>
                <a:gd name="T84" fmla="*/ 1346200 w 547"/>
                <a:gd name="T85" fmla="*/ 384175 h 334"/>
                <a:gd name="T86" fmla="*/ 1371600 w 547"/>
                <a:gd name="T87" fmla="*/ 317500 h 334"/>
                <a:gd name="T88" fmla="*/ 1381125 w 547"/>
                <a:gd name="T89" fmla="*/ 304800 h 334"/>
                <a:gd name="T90" fmla="*/ 1390650 w 547"/>
                <a:gd name="T91" fmla="*/ 298450 h 334"/>
                <a:gd name="T92" fmla="*/ 1619250 w 547"/>
                <a:gd name="T93" fmla="*/ 292100 h 334"/>
                <a:gd name="T94" fmla="*/ 1663700 w 547"/>
                <a:gd name="T95" fmla="*/ 425450 h 334"/>
                <a:gd name="T96" fmla="*/ 1463675 w 547"/>
                <a:gd name="T97" fmla="*/ 473075 h 334"/>
                <a:gd name="T98" fmla="*/ 1422400 w 547"/>
                <a:gd name="T99" fmla="*/ 463550 h 334"/>
                <a:gd name="T100" fmla="*/ 1568450 w 547"/>
                <a:gd name="T101" fmla="*/ 508000 h 334"/>
                <a:gd name="T102" fmla="*/ 1695450 w 547"/>
                <a:gd name="T103" fmla="*/ 434975 h 334"/>
                <a:gd name="T104" fmla="*/ 1682750 w 547"/>
                <a:gd name="T105" fmla="*/ 304800 h 334"/>
                <a:gd name="T106" fmla="*/ 234950 w 547"/>
                <a:gd name="T107" fmla="*/ 460375 h 334"/>
                <a:gd name="T108" fmla="*/ 215900 w 547"/>
                <a:gd name="T109" fmla="*/ 412750 h 334"/>
                <a:gd name="T110" fmla="*/ 269875 w 547"/>
                <a:gd name="T111" fmla="*/ 428625 h 334"/>
                <a:gd name="T112" fmla="*/ 234950 w 547"/>
                <a:gd name="T113" fmla="*/ 460375 h 334"/>
                <a:gd name="T114" fmla="*/ 1184275 w 547"/>
                <a:gd name="T115" fmla="*/ 822325 h 334"/>
                <a:gd name="T116" fmla="*/ 1095375 w 547"/>
                <a:gd name="T117" fmla="*/ 984250 h 334"/>
                <a:gd name="T118" fmla="*/ 1089025 w 547"/>
                <a:gd name="T119" fmla="*/ 742950 h 334"/>
                <a:gd name="T120" fmla="*/ 1323975 w 547"/>
                <a:gd name="T121" fmla="*/ 346075 h 334"/>
                <a:gd name="T122" fmla="*/ 1184275 w 547"/>
                <a:gd name="T123" fmla="*/ 822325 h 33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72" name="Freeform 72"/>
            <p:cNvSpPr>
              <a:spLocks/>
            </p:cNvSpPr>
            <p:nvPr/>
          </p:nvSpPr>
          <p:spPr bwMode="auto">
            <a:xfrm>
              <a:off x="-12884150" y="3209925"/>
              <a:ext cx="3708400" cy="165100"/>
            </a:xfrm>
            <a:custGeom>
              <a:avLst/>
              <a:gdLst>
                <a:gd name="T0" fmla="*/ 0 w 1168"/>
                <a:gd name="T1" fmla="*/ 146050 h 52"/>
                <a:gd name="T2" fmla="*/ 1927225 w 1168"/>
                <a:gd name="T3" fmla="*/ 44450 h 52"/>
                <a:gd name="T4" fmla="*/ 3708400 w 1168"/>
                <a:gd name="T5" fmla="*/ 101600 h 52"/>
                <a:gd name="T6" fmla="*/ 3695700 w 1168"/>
                <a:gd name="T7" fmla="*/ 127000 h 52"/>
                <a:gd name="T8" fmla="*/ 2400300 w 1168"/>
                <a:gd name="T9" fmla="*/ 57150 h 52"/>
                <a:gd name="T10" fmla="*/ 38100 w 1168"/>
                <a:gd name="T11" fmla="*/ 165100 h 52"/>
                <a:gd name="T12" fmla="*/ 0 w 1168"/>
                <a:gd name="T13" fmla="*/ 146050 h 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73" name="Freeform 73"/>
            <p:cNvSpPr>
              <a:spLocks/>
            </p:cNvSpPr>
            <p:nvPr/>
          </p:nvSpPr>
          <p:spPr bwMode="auto">
            <a:xfrm>
              <a:off x="-8616950" y="2724150"/>
              <a:ext cx="76200" cy="92075"/>
            </a:xfrm>
            <a:custGeom>
              <a:avLst/>
              <a:gdLst>
                <a:gd name="T0" fmla="*/ 76200 w 48"/>
                <a:gd name="T1" fmla="*/ 0 h 58"/>
                <a:gd name="T2" fmla="*/ 76200 w 48"/>
                <a:gd name="T3" fmla="*/ 12700 h 58"/>
                <a:gd name="T4" fmla="*/ 44450 w 48"/>
                <a:gd name="T5" fmla="*/ 12700 h 58"/>
                <a:gd name="T6" fmla="*/ 44450 w 48"/>
                <a:gd name="T7" fmla="*/ 92075 h 58"/>
                <a:gd name="T8" fmla="*/ 31750 w 48"/>
                <a:gd name="T9" fmla="*/ 92075 h 58"/>
                <a:gd name="T10" fmla="*/ 31750 w 48"/>
                <a:gd name="T11" fmla="*/ 12700 h 58"/>
                <a:gd name="T12" fmla="*/ 0 w 48"/>
                <a:gd name="T13" fmla="*/ 12700 h 58"/>
                <a:gd name="T14" fmla="*/ 0 w 48"/>
                <a:gd name="T15" fmla="*/ 0 h 58"/>
                <a:gd name="T16" fmla="*/ 76200 w 48"/>
                <a:gd name="T17" fmla="*/ 0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74" name="Freeform 74"/>
            <p:cNvSpPr>
              <a:spLocks/>
            </p:cNvSpPr>
            <p:nvPr/>
          </p:nvSpPr>
          <p:spPr bwMode="auto">
            <a:xfrm>
              <a:off x="-8531225" y="2724150"/>
              <a:ext cx="88900" cy="92075"/>
            </a:xfrm>
            <a:custGeom>
              <a:avLst/>
              <a:gdLst>
                <a:gd name="T0" fmla="*/ 88900 w 28"/>
                <a:gd name="T1" fmla="*/ 0 h 29"/>
                <a:gd name="T2" fmla="*/ 88900 w 28"/>
                <a:gd name="T3" fmla="*/ 92075 h 29"/>
                <a:gd name="T4" fmla="*/ 76200 w 28"/>
                <a:gd name="T5" fmla="*/ 92075 h 29"/>
                <a:gd name="T6" fmla="*/ 76200 w 28"/>
                <a:gd name="T7" fmla="*/ 57150 h 29"/>
                <a:gd name="T8" fmla="*/ 76200 w 28"/>
                <a:gd name="T9" fmla="*/ 22225 h 29"/>
                <a:gd name="T10" fmla="*/ 76200 w 28"/>
                <a:gd name="T11" fmla="*/ 22225 h 29"/>
                <a:gd name="T12" fmla="*/ 66675 w 28"/>
                <a:gd name="T13" fmla="*/ 38100 h 29"/>
                <a:gd name="T14" fmla="*/ 50800 w 28"/>
                <a:gd name="T15" fmla="*/ 69850 h 29"/>
                <a:gd name="T16" fmla="*/ 41275 w 28"/>
                <a:gd name="T17" fmla="*/ 69850 h 29"/>
                <a:gd name="T18" fmla="*/ 22225 w 28"/>
                <a:gd name="T19" fmla="*/ 38100 h 29"/>
                <a:gd name="T20" fmla="*/ 15875 w 28"/>
                <a:gd name="T21" fmla="*/ 22225 h 29"/>
                <a:gd name="T22" fmla="*/ 15875 w 28"/>
                <a:gd name="T23" fmla="*/ 22225 h 29"/>
                <a:gd name="T24" fmla="*/ 15875 w 28"/>
                <a:gd name="T25" fmla="*/ 57150 h 29"/>
                <a:gd name="T26" fmla="*/ 15875 w 28"/>
                <a:gd name="T27" fmla="*/ 92075 h 29"/>
                <a:gd name="T28" fmla="*/ 0 w 28"/>
                <a:gd name="T29" fmla="*/ 92075 h 29"/>
                <a:gd name="T30" fmla="*/ 0 w 28"/>
                <a:gd name="T31" fmla="*/ 0 h 29"/>
                <a:gd name="T32" fmla="*/ 15875 w 28"/>
                <a:gd name="T33" fmla="*/ 0 h 29"/>
                <a:gd name="T34" fmla="*/ 34925 w 28"/>
                <a:gd name="T35" fmla="*/ 34925 h 29"/>
                <a:gd name="T36" fmla="*/ 44450 w 28"/>
                <a:gd name="T37" fmla="*/ 50800 h 29"/>
                <a:gd name="T38" fmla="*/ 44450 w 28"/>
                <a:gd name="T39" fmla="*/ 50800 h 29"/>
                <a:gd name="T40" fmla="*/ 53975 w 28"/>
                <a:gd name="T41" fmla="*/ 34925 h 29"/>
                <a:gd name="T42" fmla="*/ 76200 w 28"/>
                <a:gd name="T43" fmla="*/ 0 h 29"/>
                <a:gd name="T44" fmla="*/ 88900 w 28"/>
                <a:gd name="T45" fmla="*/ 0 h 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9692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lication Ic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vinothkumar.m\Desktop\Current Template\VCA Apps Template\identity Slid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"/>
          <a:stretch/>
        </p:blipFill>
        <p:spPr bwMode="auto">
          <a:xfrm>
            <a:off x="0" y="0"/>
            <a:ext cx="121920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610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artArt Placeholder 5"/>
          <p:cNvSpPr>
            <a:spLocks noGrp="1"/>
          </p:cNvSpPr>
          <p:nvPr>
            <p:ph type="dgm" sz="quarter" idx="10"/>
          </p:nvPr>
        </p:nvSpPr>
        <p:spPr>
          <a:xfrm>
            <a:off x="304801" y="1236667"/>
            <a:ext cx="10955867" cy="48148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icon to add SmartArt graphic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47767" y="6495253"/>
            <a:ext cx="2844800" cy="365125"/>
          </a:xfrm>
          <a:prstGeom prst="rect">
            <a:avLst/>
          </a:prstGeom>
        </p:spPr>
        <p:txBody>
          <a:bodyPr/>
          <a:lstStyle/>
          <a:p>
            <a:fld id="{CC1F6FFE-8858-43CD-9B65-494B65D1A89D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10570464" cy="69215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155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13" y="2895602"/>
            <a:ext cx="7518399" cy="1362076"/>
          </a:xfrm>
        </p:spPr>
        <p:txBody>
          <a:bodyPr lIns="365760" rIns="365760" anchor="ctr" anchorCtr="0">
            <a:normAutofit/>
          </a:bodyPr>
          <a:lstStyle>
            <a:lvl1pPr algn="l">
              <a:defRPr sz="2880" b="0" cap="none" baseline="0"/>
            </a:lvl1pPr>
          </a:lstStyle>
          <a:p>
            <a:r>
              <a:rPr lang="en-US" dirty="0" smtClean="0"/>
              <a:t>Subsection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9F2217AB-FFD0-470D-A01F-8295A8718CCB}" type="datetime1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fld id="{0B491FB4-905F-488C-AD01-09867DFAF17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16000" y="28956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732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16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2D4F-84AE-4592-AC5F-8F14D4869C89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BEF5-46B5-49C9-883C-73F7781FE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49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2D4F-84AE-4592-AC5F-8F14D4869C89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BEF5-46B5-49C9-883C-73F7781FE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05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2D4F-84AE-4592-AC5F-8F14D4869C89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BEF5-46B5-49C9-883C-73F7781FE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50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2D4F-84AE-4592-AC5F-8F14D4869C89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BEF5-46B5-49C9-883C-73F7781FE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80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2D4F-84AE-4592-AC5F-8F14D4869C89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BEF5-46B5-49C9-883C-73F7781FE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04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27.xml"/><Relationship Id="rId9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3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3.emf"/><Relationship Id="rId5" Type="http://schemas.openxmlformats.org/officeDocument/2006/relationships/slideLayout" Target="../slideLayouts/slideLayout46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5.xml"/><Relationship Id="rId9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92D4F-84AE-4592-AC5F-8F14D4869C89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2BEF5-46B5-49C9-883C-73F7781FE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27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:\Jobs\Layout &amp; Template\Temp\Template_1\Airbus Inner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"/>
            <a:ext cx="12192000" cy="74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020" y="63818"/>
            <a:ext cx="527707" cy="45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2336" y="1219201"/>
            <a:ext cx="113873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-76200"/>
            <a:ext cx="10570464" cy="692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26533" y="6577014"/>
            <a:ext cx="0" cy="280987"/>
          </a:xfrm>
          <a:prstGeom prst="line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>
            <a:spLocks/>
          </p:cNvSpPr>
          <p:nvPr/>
        </p:nvSpPr>
        <p:spPr>
          <a:xfrm>
            <a:off x="65619" y="6569077"/>
            <a:ext cx="438149" cy="240066"/>
          </a:xfrm>
          <a:prstGeom prst="rect">
            <a:avLst/>
          </a:prstGeom>
        </p:spPr>
        <p:txBody>
          <a:bodyPr rIns="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8E12A191-AFFC-4BB1-94FA-8C52451CC848}" type="slidenum">
              <a:rPr lang="en-US" sz="960" smtClean="0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60" dirty="0" smtClean="0">
              <a:solidFill>
                <a:srgbClr val="000000"/>
              </a:solidFill>
            </a:endParaRPr>
          </a:p>
        </p:txBody>
      </p:sp>
      <p:sp>
        <p:nvSpPr>
          <p:cNvPr id="13" name="Rectangle 6"/>
          <p:cNvSpPr>
            <a:spLocks/>
          </p:cNvSpPr>
          <p:nvPr/>
        </p:nvSpPr>
        <p:spPr bwMode="auto">
          <a:xfrm>
            <a:off x="8133001" y="6597651"/>
            <a:ext cx="3652602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0">
            <a:spAutoFit/>
          </a:bodyPr>
          <a:lstStyle/>
          <a:p>
            <a:pPr algn="r"/>
            <a:r>
              <a:rPr lang="en-US" sz="960" dirty="0">
                <a:ea typeface="Verdana" pitchFamily="34" charset="0"/>
                <a:cs typeface="Verdana" pitchFamily="34" charset="0"/>
              </a:rPr>
              <a:t>Copyright © 2014 HCL Technologies Limited  |  www.hcltech.com</a:t>
            </a:r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10519835" y="6446840"/>
            <a:ext cx="1257300" cy="160337"/>
            <a:chOff x="5094" y="3939"/>
            <a:chExt cx="1488" cy="255"/>
          </a:xfrm>
        </p:grpSpPr>
        <p:sp>
          <p:nvSpPr>
            <p:cNvPr id="15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</p:grpSp>
    </p:spTree>
    <p:extLst>
      <p:ext uri="{BB962C8B-B14F-4D97-AF65-F5344CB8AC3E}">
        <p14:creationId xmlns:p14="http://schemas.microsoft.com/office/powerpoint/2010/main" val="74393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80">
          <a:solidFill>
            <a:srgbClr val="00529B"/>
          </a:solidFill>
          <a:latin typeface="+mj-lt"/>
          <a:ea typeface="ＭＳ Ｐゴシック" pitchFamily="34" charset="-128"/>
          <a:cs typeface="Novecento wide Medium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80">
          <a:solidFill>
            <a:srgbClr val="00529B"/>
          </a:solidFill>
          <a:latin typeface="Arial" pitchFamily="34" charset="0"/>
          <a:ea typeface="ＭＳ Ｐゴシック" pitchFamily="34" charset="-128"/>
          <a:cs typeface="Novecento wide Medium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80">
          <a:solidFill>
            <a:srgbClr val="00529B"/>
          </a:solidFill>
          <a:latin typeface="Arial" pitchFamily="34" charset="0"/>
          <a:ea typeface="ＭＳ Ｐゴシック" pitchFamily="34" charset="-128"/>
          <a:cs typeface="Novecento wide Medium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80">
          <a:solidFill>
            <a:srgbClr val="00529B"/>
          </a:solidFill>
          <a:latin typeface="Arial" pitchFamily="34" charset="0"/>
          <a:ea typeface="ＭＳ Ｐゴシック" pitchFamily="34" charset="-128"/>
          <a:cs typeface="Novecento wide Medium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80">
          <a:solidFill>
            <a:srgbClr val="00529B"/>
          </a:solidFill>
          <a:latin typeface="Arial" pitchFamily="34" charset="0"/>
          <a:ea typeface="ＭＳ Ｐゴシック" pitchFamily="34" charset="-128"/>
          <a:cs typeface="Novecento wide Medium" charset="0"/>
        </a:defRPr>
      </a:lvl5pPr>
      <a:lvl6pPr marL="548627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Arial" charset="0"/>
        </a:defRPr>
      </a:lvl6pPr>
      <a:lvl7pPr marL="1097254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Arial" charset="0"/>
        </a:defRPr>
      </a:lvl7pPr>
      <a:lvl8pPr marL="1645879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Arial" charset="0"/>
        </a:defRPr>
      </a:lvl8pPr>
      <a:lvl9pPr marL="2194505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Arial" charset="0"/>
        </a:defRPr>
      </a:lvl9pPr>
    </p:titleStyle>
    <p:bodyStyle>
      <a:lvl1pPr marL="285743" indent="-285743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92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548627" indent="-26098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  <a:ea typeface="ＭＳ Ｐゴシック" pitchFamily="34" charset="-128"/>
        </a:defRPr>
      </a:lvl2pPr>
      <a:lvl3pPr marL="811510" indent="-251454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  <a:ea typeface="ＭＳ Ｐゴシック" pitchFamily="34" charset="-128"/>
        </a:defRPr>
      </a:lvl3pPr>
      <a:lvl4pPr marL="1085824" indent="-262884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  <a:ea typeface="ＭＳ Ｐゴシック" pitchFamily="34" charset="-128"/>
        </a:defRPr>
      </a:lvl4pPr>
      <a:lvl5pPr marL="1360136" indent="-262884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  <a:ea typeface="ＭＳ Ｐゴシック" pitchFamily="34" charset="-128"/>
        </a:defRPr>
      </a:lvl5pPr>
      <a:lvl6pPr marL="1908762" indent="-262884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</a:defRPr>
      </a:lvl6pPr>
      <a:lvl7pPr marL="2457389" indent="-262884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</a:defRPr>
      </a:lvl7pPr>
      <a:lvl8pPr marL="3006014" indent="-262884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</a:defRPr>
      </a:lvl8pPr>
      <a:lvl9pPr marL="3554641" indent="-262884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97254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27" algn="l" defTabSz="1097254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54" algn="l" defTabSz="1097254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79" algn="l" defTabSz="1097254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05" algn="l" defTabSz="1097254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132" algn="l" defTabSz="1097254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758" algn="l" defTabSz="1097254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384" algn="l" defTabSz="1097254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011" algn="l" defTabSz="1097254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:\Jobs\Layout &amp; Template\Temp\Template_1\Airbus Inner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"/>
            <a:ext cx="12192000" cy="74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021" y="63820"/>
            <a:ext cx="527707" cy="45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2336" y="1219201"/>
            <a:ext cx="113873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-76200"/>
            <a:ext cx="10570464" cy="692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26533" y="6577014"/>
            <a:ext cx="0" cy="280987"/>
          </a:xfrm>
          <a:prstGeom prst="line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>
            <a:spLocks/>
          </p:cNvSpPr>
          <p:nvPr/>
        </p:nvSpPr>
        <p:spPr>
          <a:xfrm>
            <a:off x="65620" y="6569079"/>
            <a:ext cx="438149" cy="240066"/>
          </a:xfrm>
          <a:prstGeom prst="rect">
            <a:avLst/>
          </a:prstGeom>
        </p:spPr>
        <p:txBody>
          <a:bodyPr rIns="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8E12A191-AFFC-4BB1-94FA-8C52451CC848}" type="slidenum">
              <a:rPr lang="en-US" sz="960" smtClean="0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60" dirty="0" smtClean="0">
              <a:solidFill>
                <a:srgbClr val="000000"/>
              </a:solidFill>
            </a:endParaRPr>
          </a:p>
        </p:txBody>
      </p:sp>
      <p:sp>
        <p:nvSpPr>
          <p:cNvPr id="13" name="Rectangle 6"/>
          <p:cNvSpPr>
            <a:spLocks/>
          </p:cNvSpPr>
          <p:nvPr/>
        </p:nvSpPr>
        <p:spPr bwMode="auto">
          <a:xfrm>
            <a:off x="8133001" y="6597651"/>
            <a:ext cx="3652602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0">
            <a:spAutoFit/>
          </a:bodyPr>
          <a:lstStyle/>
          <a:p>
            <a:pPr algn="r"/>
            <a:r>
              <a:rPr lang="en-US" sz="960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Copyright © 2014 HCL Technologies Limited  |  www.hcltech.com</a:t>
            </a:r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10519835" y="6446842"/>
            <a:ext cx="1257300" cy="160337"/>
            <a:chOff x="5094" y="3939"/>
            <a:chExt cx="1488" cy="255"/>
          </a:xfrm>
        </p:grpSpPr>
        <p:sp>
          <p:nvSpPr>
            <p:cNvPr id="15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15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80">
          <a:solidFill>
            <a:srgbClr val="00529B"/>
          </a:solidFill>
          <a:latin typeface="+mj-lt"/>
          <a:ea typeface="ＭＳ Ｐゴシック" pitchFamily="34" charset="-128"/>
          <a:cs typeface="Novecento wide Medium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80">
          <a:solidFill>
            <a:srgbClr val="00529B"/>
          </a:solidFill>
          <a:latin typeface="Arial" pitchFamily="34" charset="0"/>
          <a:ea typeface="ＭＳ Ｐゴシック" pitchFamily="34" charset="-128"/>
          <a:cs typeface="Novecento wide Medium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80">
          <a:solidFill>
            <a:srgbClr val="00529B"/>
          </a:solidFill>
          <a:latin typeface="Arial" pitchFamily="34" charset="0"/>
          <a:ea typeface="ＭＳ Ｐゴシック" pitchFamily="34" charset="-128"/>
          <a:cs typeface="Novecento wide Medium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80">
          <a:solidFill>
            <a:srgbClr val="00529B"/>
          </a:solidFill>
          <a:latin typeface="Arial" pitchFamily="34" charset="0"/>
          <a:ea typeface="ＭＳ Ｐゴシック" pitchFamily="34" charset="-128"/>
          <a:cs typeface="Novecento wide Medium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80">
          <a:solidFill>
            <a:srgbClr val="00529B"/>
          </a:solidFill>
          <a:latin typeface="Arial" pitchFamily="34" charset="0"/>
          <a:ea typeface="ＭＳ Ｐゴシック" pitchFamily="34" charset="-128"/>
          <a:cs typeface="Novecento wide Medium" charset="0"/>
        </a:defRPr>
      </a:lvl5pPr>
      <a:lvl6pPr marL="548614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Arial" charset="0"/>
        </a:defRPr>
      </a:lvl6pPr>
      <a:lvl7pPr marL="1097226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Arial" charset="0"/>
        </a:defRPr>
      </a:lvl7pPr>
      <a:lvl8pPr marL="1645838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Arial" charset="0"/>
        </a:defRPr>
      </a:lvl8pPr>
      <a:lvl9pPr marL="2194451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Arial" charset="0"/>
        </a:defRPr>
      </a:lvl9pPr>
    </p:titleStyle>
    <p:bodyStyle>
      <a:lvl1pPr marL="285736" indent="-285736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92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548614" indent="-260974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  <a:ea typeface="ＭＳ Ｐゴシック" pitchFamily="34" charset="-128"/>
        </a:defRPr>
      </a:lvl2pPr>
      <a:lvl3pPr marL="811489" indent="-251448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  <a:ea typeface="ＭＳ Ｐゴシック" pitchFamily="34" charset="-128"/>
        </a:defRPr>
      </a:lvl3pPr>
      <a:lvl4pPr marL="1085797" indent="-262878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  <a:ea typeface="ＭＳ Ｐゴシック" pitchFamily="34" charset="-128"/>
        </a:defRPr>
      </a:lvl4pPr>
      <a:lvl5pPr marL="1360103" indent="-262878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  <a:ea typeface="ＭＳ Ｐゴシック" pitchFamily="34" charset="-128"/>
        </a:defRPr>
      </a:lvl5pPr>
      <a:lvl6pPr marL="1908715" indent="-262878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</a:defRPr>
      </a:lvl6pPr>
      <a:lvl7pPr marL="2457328" indent="-262878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</a:defRPr>
      </a:lvl7pPr>
      <a:lvl8pPr marL="3005939" indent="-262878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</a:defRPr>
      </a:lvl8pPr>
      <a:lvl9pPr marL="3554552" indent="-262878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972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14" algn="l" defTabSz="10972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26" algn="l" defTabSz="10972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38" algn="l" defTabSz="10972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451" algn="l" defTabSz="10972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063" algn="l" defTabSz="10972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677" algn="l" defTabSz="10972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288" algn="l" defTabSz="10972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902" algn="l" defTabSz="10972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:\Jobs\Layout &amp; Template\Temp\Template_1\Airbus Inner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"/>
            <a:ext cx="12192000" cy="74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020" y="63818"/>
            <a:ext cx="527707" cy="45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2336" y="1219201"/>
            <a:ext cx="113873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-76200"/>
            <a:ext cx="10570464" cy="692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26533" y="6577014"/>
            <a:ext cx="0" cy="280987"/>
          </a:xfrm>
          <a:prstGeom prst="line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>
            <a:spLocks/>
          </p:cNvSpPr>
          <p:nvPr/>
        </p:nvSpPr>
        <p:spPr>
          <a:xfrm>
            <a:off x="65619" y="6569077"/>
            <a:ext cx="438149" cy="240066"/>
          </a:xfrm>
          <a:prstGeom prst="rect">
            <a:avLst/>
          </a:prstGeom>
        </p:spPr>
        <p:txBody>
          <a:bodyPr rIns="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8E12A191-AFFC-4BB1-94FA-8C52451CC848}" type="slidenum">
              <a:rPr lang="en-US" sz="960" smtClean="0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60" dirty="0" smtClean="0">
              <a:solidFill>
                <a:srgbClr val="000000"/>
              </a:solidFill>
            </a:endParaRPr>
          </a:p>
        </p:txBody>
      </p:sp>
      <p:sp>
        <p:nvSpPr>
          <p:cNvPr id="13" name="Rectangle 6"/>
          <p:cNvSpPr>
            <a:spLocks/>
          </p:cNvSpPr>
          <p:nvPr/>
        </p:nvSpPr>
        <p:spPr bwMode="auto">
          <a:xfrm>
            <a:off x="8133001" y="6597651"/>
            <a:ext cx="3652602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0">
            <a:spAutoFit/>
          </a:bodyPr>
          <a:lstStyle/>
          <a:p>
            <a:pPr algn="r"/>
            <a:r>
              <a:rPr lang="en-US" sz="960" dirty="0">
                <a:ea typeface="Verdana" pitchFamily="34" charset="0"/>
                <a:cs typeface="Verdana" pitchFamily="34" charset="0"/>
              </a:rPr>
              <a:t>Copyright © 2014 HCL Technologies Limited  |  www.hcltech.com</a:t>
            </a:r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10519835" y="6446840"/>
            <a:ext cx="1257300" cy="160337"/>
            <a:chOff x="5094" y="3939"/>
            <a:chExt cx="1488" cy="255"/>
          </a:xfrm>
        </p:grpSpPr>
        <p:sp>
          <p:nvSpPr>
            <p:cNvPr id="15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892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80">
          <a:solidFill>
            <a:srgbClr val="00529B"/>
          </a:solidFill>
          <a:latin typeface="+mj-lt"/>
          <a:ea typeface="ＭＳ Ｐゴシック" pitchFamily="34" charset="-128"/>
          <a:cs typeface="Novecento wide Medium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80">
          <a:solidFill>
            <a:srgbClr val="00529B"/>
          </a:solidFill>
          <a:latin typeface="Arial" pitchFamily="34" charset="0"/>
          <a:ea typeface="ＭＳ Ｐゴシック" pitchFamily="34" charset="-128"/>
          <a:cs typeface="Novecento wide Medium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80">
          <a:solidFill>
            <a:srgbClr val="00529B"/>
          </a:solidFill>
          <a:latin typeface="Arial" pitchFamily="34" charset="0"/>
          <a:ea typeface="ＭＳ Ｐゴシック" pitchFamily="34" charset="-128"/>
          <a:cs typeface="Novecento wide Medium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80">
          <a:solidFill>
            <a:srgbClr val="00529B"/>
          </a:solidFill>
          <a:latin typeface="Arial" pitchFamily="34" charset="0"/>
          <a:ea typeface="ＭＳ Ｐゴシック" pitchFamily="34" charset="-128"/>
          <a:cs typeface="Novecento wide Medium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80">
          <a:solidFill>
            <a:srgbClr val="00529B"/>
          </a:solidFill>
          <a:latin typeface="Arial" pitchFamily="34" charset="0"/>
          <a:ea typeface="ＭＳ Ｐゴシック" pitchFamily="34" charset="-128"/>
          <a:cs typeface="Novecento wide Medium" charset="0"/>
        </a:defRPr>
      </a:lvl5pPr>
      <a:lvl6pPr marL="548627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Arial" charset="0"/>
        </a:defRPr>
      </a:lvl6pPr>
      <a:lvl7pPr marL="1097254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Arial" charset="0"/>
        </a:defRPr>
      </a:lvl7pPr>
      <a:lvl8pPr marL="1645879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Arial" charset="0"/>
        </a:defRPr>
      </a:lvl8pPr>
      <a:lvl9pPr marL="2194505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Arial" charset="0"/>
        </a:defRPr>
      </a:lvl9pPr>
    </p:titleStyle>
    <p:bodyStyle>
      <a:lvl1pPr marL="285743" indent="-285743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92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548627" indent="-26098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  <a:ea typeface="ＭＳ Ｐゴシック" pitchFamily="34" charset="-128"/>
        </a:defRPr>
      </a:lvl2pPr>
      <a:lvl3pPr marL="811510" indent="-251454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  <a:ea typeface="ＭＳ Ｐゴシック" pitchFamily="34" charset="-128"/>
        </a:defRPr>
      </a:lvl3pPr>
      <a:lvl4pPr marL="1085824" indent="-262884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  <a:ea typeface="ＭＳ Ｐゴシック" pitchFamily="34" charset="-128"/>
        </a:defRPr>
      </a:lvl4pPr>
      <a:lvl5pPr marL="1360136" indent="-262884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  <a:ea typeface="ＭＳ Ｐゴシック" pitchFamily="34" charset="-128"/>
        </a:defRPr>
      </a:lvl5pPr>
      <a:lvl6pPr marL="1908762" indent="-262884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</a:defRPr>
      </a:lvl6pPr>
      <a:lvl7pPr marL="2457389" indent="-262884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</a:defRPr>
      </a:lvl7pPr>
      <a:lvl8pPr marL="3006014" indent="-262884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</a:defRPr>
      </a:lvl8pPr>
      <a:lvl9pPr marL="3554641" indent="-262884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97254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27" algn="l" defTabSz="1097254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54" algn="l" defTabSz="1097254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79" algn="l" defTabSz="1097254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05" algn="l" defTabSz="1097254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132" algn="l" defTabSz="1097254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758" algn="l" defTabSz="1097254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384" algn="l" defTabSz="1097254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011" algn="l" defTabSz="1097254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:\Jobs\Layout &amp; Template\Temp\Template_1\Airbus Inner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"/>
            <a:ext cx="12192000" cy="74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021" y="63820"/>
            <a:ext cx="527707" cy="45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2336" y="1219201"/>
            <a:ext cx="113873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-76200"/>
            <a:ext cx="10570464" cy="692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26533" y="6577014"/>
            <a:ext cx="0" cy="280987"/>
          </a:xfrm>
          <a:prstGeom prst="line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>
            <a:spLocks/>
          </p:cNvSpPr>
          <p:nvPr/>
        </p:nvSpPr>
        <p:spPr>
          <a:xfrm>
            <a:off x="65620" y="6569079"/>
            <a:ext cx="438149" cy="240066"/>
          </a:xfrm>
          <a:prstGeom prst="rect">
            <a:avLst/>
          </a:prstGeom>
        </p:spPr>
        <p:txBody>
          <a:bodyPr rIns="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8E12A191-AFFC-4BB1-94FA-8C52451CC848}" type="slidenum">
              <a:rPr lang="en-US" sz="960" smtClean="0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60" dirty="0" smtClean="0">
              <a:solidFill>
                <a:srgbClr val="000000"/>
              </a:solidFill>
            </a:endParaRPr>
          </a:p>
        </p:txBody>
      </p:sp>
      <p:sp>
        <p:nvSpPr>
          <p:cNvPr id="13" name="Rectangle 6"/>
          <p:cNvSpPr>
            <a:spLocks/>
          </p:cNvSpPr>
          <p:nvPr/>
        </p:nvSpPr>
        <p:spPr bwMode="auto">
          <a:xfrm>
            <a:off x="8133001" y="6597651"/>
            <a:ext cx="3652602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0">
            <a:spAutoFit/>
          </a:bodyPr>
          <a:lstStyle/>
          <a:p>
            <a:pPr algn="r"/>
            <a:r>
              <a:rPr lang="en-US" sz="960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Copyright © 2014 HCL Technologies Limited  |  www.hcltech.com</a:t>
            </a:r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10519835" y="6446842"/>
            <a:ext cx="1257300" cy="160337"/>
            <a:chOff x="5094" y="3939"/>
            <a:chExt cx="1488" cy="255"/>
          </a:xfrm>
        </p:grpSpPr>
        <p:sp>
          <p:nvSpPr>
            <p:cNvPr id="15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16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94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80">
          <a:solidFill>
            <a:srgbClr val="00529B"/>
          </a:solidFill>
          <a:latin typeface="+mj-lt"/>
          <a:ea typeface="ＭＳ Ｐゴシック" pitchFamily="34" charset="-128"/>
          <a:cs typeface="Novecento wide Medium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80">
          <a:solidFill>
            <a:srgbClr val="00529B"/>
          </a:solidFill>
          <a:latin typeface="Arial" pitchFamily="34" charset="0"/>
          <a:ea typeface="ＭＳ Ｐゴシック" pitchFamily="34" charset="-128"/>
          <a:cs typeface="Novecento wide Medium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80">
          <a:solidFill>
            <a:srgbClr val="00529B"/>
          </a:solidFill>
          <a:latin typeface="Arial" pitchFamily="34" charset="0"/>
          <a:ea typeface="ＭＳ Ｐゴシック" pitchFamily="34" charset="-128"/>
          <a:cs typeface="Novecento wide Medium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80">
          <a:solidFill>
            <a:srgbClr val="00529B"/>
          </a:solidFill>
          <a:latin typeface="Arial" pitchFamily="34" charset="0"/>
          <a:ea typeface="ＭＳ Ｐゴシック" pitchFamily="34" charset="-128"/>
          <a:cs typeface="Novecento wide Medium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80">
          <a:solidFill>
            <a:srgbClr val="00529B"/>
          </a:solidFill>
          <a:latin typeface="Arial" pitchFamily="34" charset="0"/>
          <a:ea typeface="ＭＳ Ｐゴシック" pitchFamily="34" charset="-128"/>
          <a:cs typeface="Novecento wide Medium" charset="0"/>
        </a:defRPr>
      </a:lvl5pPr>
      <a:lvl6pPr marL="548614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Arial" charset="0"/>
        </a:defRPr>
      </a:lvl6pPr>
      <a:lvl7pPr marL="1097226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Arial" charset="0"/>
        </a:defRPr>
      </a:lvl7pPr>
      <a:lvl8pPr marL="1645838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Arial" charset="0"/>
        </a:defRPr>
      </a:lvl8pPr>
      <a:lvl9pPr marL="2194451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Arial" charset="0"/>
        </a:defRPr>
      </a:lvl9pPr>
    </p:titleStyle>
    <p:bodyStyle>
      <a:lvl1pPr marL="285736" indent="-285736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92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548614" indent="-260974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  <a:ea typeface="ＭＳ Ｐゴシック" pitchFamily="34" charset="-128"/>
        </a:defRPr>
      </a:lvl2pPr>
      <a:lvl3pPr marL="811489" indent="-251448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  <a:ea typeface="ＭＳ Ｐゴシック" pitchFamily="34" charset="-128"/>
        </a:defRPr>
      </a:lvl3pPr>
      <a:lvl4pPr marL="1085797" indent="-262878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  <a:ea typeface="ＭＳ Ｐゴシック" pitchFamily="34" charset="-128"/>
        </a:defRPr>
      </a:lvl4pPr>
      <a:lvl5pPr marL="1360103" indent="-262878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  <a:ea typeface="ＭＳ Ｐゴシック" pitchFamily="34" charset="-128"/>
        </a:defRPr>
      </a:lvl5pPr>
      <a:lvl6pPr marL="1908715" indent="-262878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</a:defRPr>
      </a:lvl6pPr>
      <a:lvl7pPr marL="2457328" indent="-262878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</a:defRPr>
      </a:lvl7pPr>
      <a:lvl8pPr marL="3005939" indent="-262878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</a:defRPr>
      </a:lvl8pPr>
      <a:lvl9pPr marL="3554552" indent="-262878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8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972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14" algn="l" defTabSz="10972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26" algn="l" defTabSz="10972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38" algn="l" defTabSz="10972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451" algn="l" defTabSz="10972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063" algn="l" defTabSz="10972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677" algn="l" defTabSz="10972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288" algn="l" defTabSz="10972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902" algn="l" defTabSz="10972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sidd-harth/openshift-AWS-jenkins.git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sidd-harth/openshift-AWS-jenkins.git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Openshift</a:t>
            </a:r>
            <a:r>
              <a:rPr lang="en-I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Jenkins CI/CD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42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latin typeface="Calibri" panose="020F0502020204030204" pitchFamily="34" charset="0"/>
                <a:cs typeface="Calibri" panose="020F0502020204030204" pitchFamily="34" charset="0"/>
              </a:rPr>
              <a:t>OpenShift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 Pipeline Plugin with External </a:t>
            </a:r>
            <a:r>
              <a:rPr lang="en-I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229" y="902331"/>
            <a:ext cx="11493918" cy="3739222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OpenShift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provides a Jenkins Container as the CI/CD tool to run on an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OpenShift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cluster. You can use this tool to set up your CI/CD pipelines in order to deploy applications to an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OpenShift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cluster or elsewhere. </a:t>
            </a:r>
            <a:endParaRPr lang="en-IN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However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, we do come across use cases where there is a need to run Jenkins outside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OpenShift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and still deploy applications to an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OpenShift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cluster. For example, some organizations have invested in CI/CD infrastructure that they want to reuse for workloads deployed to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OpenShift</a:t>
            </a: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There are a few ways to use an external Jenkins to deploy applications to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OpenShift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algn="just">
              <a:buFont typeface="+mj-lt"/>
              <a:buAutoNum type="arabicPeriod"/>
            </a:pP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You can install an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oc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command line tool on the external Jenkins server and use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oc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mechanism to deploy applications to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OpenShift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algn="just">
              <a:buFont typeface="+mj-lt"/>
              <a:buAutoNum type="arabicPeriod"/>
            </a:pP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You can use REST APIs to interact with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OpenShift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algn="just">
              <a:buFont typeface="+mj-lt"/>
              <a:buAutoNum type="arabicPeriod"/>
            </a:pP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You can use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OpenShift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plugin to deploy applications to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OpenShift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53638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Prerequisites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9644"/>
            <a:ext cx="11387328" cy="4525963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Before running this example,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Run Jenkins, Nexus &amp; </a:t>
            </a:r>
            <a:r>
              <a:rPr lang="en-IN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SonarQube</a:t>
            </a: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locally.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Login into </a:t>
            </a:r>
            <a:r>
              <a:rPr lang="en-IN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SonarQube</a:t>
            </a: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&amp; copy the login token &amp; replace it at line 40 of </a:t>
            </a:r>
            <a:r>
              <a:rPr lang="en-IN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Jenkinsfile</a:t>
            </a:r>
            <a:endParaRPr lang="en-IN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Within Nexus create a </a:t>
            </a:r>
            <a:r>
              <a:rPr lang="en-IN" sz="1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snapshot</a:t>
            </a: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maven2 format asset(this is mapped in the </a:t>
            </a:r>
            <a:r>
              <a:rPr lang="en-IN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SpringBoot</a:t>
            </a: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Application pom.xml)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Within Jenkins install the OC CLI Plugin.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a Jenkins pipeline with Parameterized 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Build, (SCM - 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</a:t>
            </a: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github.com/sidd-harth/openshift-AWS-jenkins.git</a:t>
            </a: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67" y="2808494"/>
            <a:ext cx="10973761" cy="4082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57" y="3713505"/>
            <a:ext cx="52863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5793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Jenkins CI/CD </a:t>
            </a:r>
            <a:r>
              <a:rPr lang="en-IN" dirty="0" smtClean="0"/>
              <a:t>Pipeline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702" y="4200823"/>
            <a:ext cx="8397752" cy="35952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github.com/sidd-harth/openshift-AWS-jenkins.git</a:t>
            </a:r>
            <a:endParaRPr lang="en-I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46" y="4553999"/>
            <a:ext cx="11888162" cy="17987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858" y="1057614"/>
            <a:ext cx="9953625" cy="2457450"/>
          </a:xfrm>
          <a:prstGeom prst="rect">
            <a:avLst/>
          </a:prstGeom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https://github.com/sidd-harth/openshift-AWS-jenkins.git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https://github.com/sidd-harth/openshift-AWS-jenkins.git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333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58220"/>
        </a:solidFill>
        <a:ln w="3175" cap="flat" cmpd="sng" algn="ctr">
          <a:noFill/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rgbClr val="4D4D4F"/>
          </a:solidFill>
          <a:prstDash val="sysDash"/>
          <a:miter lim="800000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A2C02B97-6C52-4325-AE38-E236BE262A4F}" vid="{A88F13CC-9B40-46C1-BEDB-CB33671DEAA8}"/>
    </a:ext>
  </a:extLst>
</a:theme>
</file>

<file path=ppt/theme/theme3.xml><?xml version="1.0" encoding="utf-8"?>
<a:theme xmlns:a="http://schemas.openxmlformats.org/drawingml/2006/main" name="6_HCL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58220"/>
        </a:solidFill>
        <a:ln w="3175" cap="flat" cmpd="sng" algn="ctr">
          <a:noFill/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rgbClr val="4D4D4F"/>
          </a:solidFill>
          <a:prstDash val="sysDash"/>
          <a:miter lim="800000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hhccl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58220"/>
        </a:solidFill>
        <a:ln w="3175" cap="flat" cmpd="sng" algn="ctr">
          <a:noFill/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rgbClr val="4D4D4F"/>
          </a:solidFill>
          <a:prstDash val="sysDash"/>
          <a:miter lim="800000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hccll" id="{C88B218B-28BA-4B1F-99E7-E241A1C7813B}" vid="{8FFF7803-B283-41C3-99BD-60F16A149B42}"/>
    </a:ext>
  </a:extLst>
</a:theme>
</file>

<file path=ppt/theme/theme5.xml><?xml version="1.0" encoding="utf-8"?>
<a:theme xmlns:a="http://schemas.openxmlformats.org/drawingml/2006/main" name="7_HCL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58220"/>
        </a:solidFill>
        <a:ln w="3175" cap="flat" cmpd="sng" algn="ctr">
          <a:noFill/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rgbClr val="4D4D4F"/>
          </a:solidFill>
          <a:prstDash val="sysDash"/>
          <a:miter lim="800000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238</Words>
  <Application>Microsoft Office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</vt:i4>
      </vt:variant>
    </vt:vector>
  </HeadingPairs>
  <TitlesOfParts>
    <vt:vector size="19" baseType="lpstr">
      <vt:lpstr>MS PGothic</vt:lpstr>
      <vt:lpstr>MS PGothic</vt:lpstr>
      <vt:lpstr>Arial</vt:lpstr>
      <vt:lpstr>Calibri</vt:lpstr>
      <vt:lpstr>Calibri Light</vt:lpstr>
      <vt:lpstr>Novecento wide Medium</vt:lpstr>
      <vt:lpstr>SFMono-Regular</vt:lpstr>
      <vt:lpstr>Verdana</vt:lpstr>
      <vt:lpstr>Wingdings</vt:lpstr>
      <vt:lpstr>Wingdings 2</vt:lpstr>
      <vt:lpstr>Office Theme</vt:lpstr>
      <vt:lpstr>Theme1</vt:lpstr>
      <vt:lpstr>6_HCL Template</vt:lpstr>
      <vt:lpstr>1_hhccll</vt:lpstr>
      <vt:lpstr>7_HCL Template</vt:lpstr>
      <vt:lpstr>Openshift Jenkins CI/CD</vt:lpstr>
      <vt:lpstr>OpenShift Pipeline Plugin with External Jenkins</vt:lpstr>
      <vt:lpstr>Prerequisites </vt:lpstr>
      <vt:lpstr>Jenkins CI/CD Pipeline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Openshift Jenkins CI/CD</dc:title>
  <dc:creator>Siddharth Barahalikar</dc:creator>
  <cp:lastModifiedBy>Siddharth Barahalikar</cp:lastModifiedBy>
  <cp:revision>9</cp:revision>
  <dcterms:created xsi:type="dcterms:W3CDTF">2018-03-06T06:07:35Z</dcterms:created>
  <dcterms:modified xsi:type="dcterms:W3CDTF">2018-04-04T07:50:57Z</dcterms:modified>
</cp:coreProperties>
</file>