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4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3" r:id="rId3"/>
    <p:sldMasterId id="2147483681" r:id="rId4"/>
    <p:sldMasterId id="2147483693" r:id="rId5"/>
  </p:sldMasterIdLst>
  <p:notesMasterIdLst>
    <p:notesMasterId r:id="rId10"/>
  </p:notesMasterIdLst>
  <p:sldIdLst>
    <p:sldId id="257" r:id="rId6"/>
    <p:sldId id="258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27180-5835-4CCC-B179-BF35B3D150C8}" type="datetimeFigureOut">
              <a:rPr lang="en-IN" smtClean="0"/>
              <a:t>04-04-2018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DA83E-82F4-4230-8699-28B15C6792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569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C0103-393C-4BFE-A5D6-6D98ACE075D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496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zfmzTcVUJg" TargetMode="Externa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zfmzTcVUJg" TargetMode="External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zfmzTcVUJg" TargetMode="External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zfmzTcVUJg" TargetMode="External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2D4F-84AE-4592-AC5F-8F14D4869C89}" type="datetimeFigureOut">
              <a:rPr lang="en-IN" smtClean="0"/>
              <a:t>04-04-2018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2BEF5-46B5-49C9-883C-73F7781FE1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463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2D4F-84AE-4592-AC5F-8F14D4869C89}" type="datetimeFigureOut">
              <a:rPr lang="en-IN" smtClean="0"/>
              <a:t>04-04-2018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2BEF5-46B5-49C9-883C-73F7781FE1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052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2D4F-84AE-4592-AC5F-8F14D4869C89}" type="datetimeFigureOut">
              <a:rPr lang="en-IN" smtClean="0"/>
              <a:t>04-04-2018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2BEF5-46B5-49C9-883C-73F7781FE1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831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36" y="5078028"/>
            <a:ext cx="11387328" cy="997720"/>
          </a:xfrm>
        </p:spPr>
        <p:txBody>
          <a:bodyPr>
            <a:normAutofit/>
          </a:bodyPr>
          <a:lstStyle>
            <a:lvl1pPr algn="l">
              <a:defRPr sz="2880">
                <a:solidFill>
                  <a:srgbClr val="0066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2" descr="D:\RAVI\2014\May\RBTC\template\14-1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889"/>
          <a:stretch>
            <a:fillRect/>
          </a:stretch>
        </p:blipFill>
        <p:spPr bwMode="auto">
          <a:xfrm>
            <a:off x="12700" y="0"/>
            <a:ext cx="12192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6"/>
          <p:cNvSpPr>
            <a:spLocks/>
          </p:cNvSpPr>
          <p:nvPr/>
        </p:nvSpPr>
        <p:spPr bwMode="auto">
          <a:xfrm>
            <a:off x="8133001" y="6597651"/>
            <a:ext cx="3652602" cy="24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Ins="0">
            <a:spAutoFit/>
          </a:bodyPr>
          <a:lstStyle/>
          <a:p>
            <a:pPr algn="r"/>
            <a:r>
              <a:rPr lang="en-US" sz="960" dirty="0">
                <a:ea typeface="Verdana" pitchFamily="34" charset="0"/>
                <a:cs typeface="Verdana" pitchFamily="34" charset="0"/>
              </a:rPr>
              <a:t>Copyright © 2014 HCL Technologies Limited  |  www.hcltech.com</a:t>
            </a:r>
          </a:p>
        </p:txBody>
      </p:sp>
      <p:grpSp>
        <p:nvGrpSpPr>
          <p:cNvPr id="16" name="Group 5"/>
          <p:cNvGrpSpPr>
            <a:grpSpLocks noChangeAspect="1"/>
          </p:cNvGrpSpPr>
          <p:nvPr/>
        </p:nvGrpSpPr>
        <p:grpSpPr bwMode="auto">
          <a:xfrm>
            <a:off x="10519835" y="6446840"/>
            <a:ext cx="1257300" cy="160337"/>
            <a:chOff x="5094" y="3939"/>
            <a:chExt cx="1488" cy="255"/>
          </a:xfrm>
        </p:grpSpPr>
        <p:sp>
          <p:nvSpPr>
            <p:cNvPr id="17" name="AutoShape 4"/>
            <p:cNvSpPr>
              <a:spLocks noChangeAspect="1" noChangeArrowheads="1" noTextEdit="1"/>
            </p:cNvSpPr>
            <p:nvPr/>
          </p:nvSpPr>
          <p:spPr bwMode="auto">
            <a:xfrm>
              <a:off x="5094" y="3939"/>
              <a:ext cx="1488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5122" y="3965"/>
              <a:ext cx="555" cy="194"/>
            </a:xfrm>
            <a:custGeom>
              <a:avLst/>
              <a:gdLst>
                <a:gd name="T0" fmla="*/ 0 w 555"/>
                <a:gd name="T1" fmla="*/ 194 h 194"/>
                <a:gd name="T2" fmla="*/ 156 w 555"/>
                <a:gd name="T3" fmla="*/ 194 h 194"/>
                <a:gd name="T4" fmla="*/ 189 w 555"/>
                <a:gd name="T5" fmla="*/ 116 h 194"/>
                <a:gd name="T6" fmla="*/ 343 w 555"/>
                <a:gd name="T7" fmla="*/ 116 h 194"/>
                <a:gd name="T8" fmla="*/ 310 w 555"/>
                <a:gd name="T9" fmla="*/ 194 h 194"/>
                <a:gd name="T10" fmla="*/ 468 w 555"/>
                <a:gd name="T11" fmla="*/ 194 h 194"/>
                <a:gd name="T12" fmla="*/ 555 w 555"/>
                <a:gd name="T13" fmla="*/ 0 h 194"/>
                <a:gd name="T14" fmla="*/ 395 w 555"/>
                <a:gd name="T15" fmla="*/ 0 h 194"/>
                <a:gd name="T16" fmla="*/ 366 w 555"/>
                <a:gd name="T17" fmla="*/ 66 h 194"/>
                <a:gd name="T18" fmla="*/ 213 w 555"/>
                <a:gd name="T19" fmla="*/ 66 h 194"/>
                <a:gd name="T20" fmla="*/ 241 w 555"/>
                <a:gd name="T21" fmla="*/ 0 h 194"/>
                <a:gd name="T22" fmla="*/ 85 w 555"/>
                <a:gd name="T23" fmla="*/ 0 h 194"/>
                <a:gd name="T24" fmla="*/ 0 w 555"/>
                <a:gd name="T25" fmla="*/ 194 h 1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55" h="194">
                  <a:moveTo>
                    <a:pt x="0" y="194"/>
                  </a:moveTo>
                  <a:lnTo>
                    <a:pt x="156" y="194"/>
                  </a:lnTo>
                  <a:lnTo>
                    <a:pt x="189" y="116"/>
                  </a:lnTo>
                  <a:lnTo>
                    <a:pt x="343" y="116"/>
                  </a:lnTo>
                  <a:lnTo>
                    <a:pt x="310" y="194"/>
                  </a:lnTo>
                  <a:lnTo>
                    <a:pt x="468" y="194"/>
                  </a:lnTo>
                  <a:lnTo>
                    <a:pt x="555" y="0"/>
                  </a:lnTo>
                  <a:lnTo>
                    <a:pt x="395" y="0"/>
                  </a:lnTo>
                  <a:lnTo>
                    <a:pt x="366" y="66"/>
                  </a:lnTo>
                  <a:lnTo>
                    <a:pt x="213" y="66"/>
                  </a:lnTo>
                  <a:lnTo>
                    <a:pt x="241" y="0"/>
                  </a:lnTo>
                  <a:lnTo>
                    <a:pt x="85" y="0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5649" y="3949"/>
              <a:ext cx="524" cy="222"/>
            </a:xfrm>
            <a:custGeom>
              <a:avLst/>
              <a:gdLst>
                <a:gd name="T0" fmla="*/ 27472 w 222"/>
                <a:gd name="T1" fmla="*/ 6096 h 94"/>
                <a:gd name="T2" fmla="*/ 38398 w 222"/>
                <a:gd name="T3" fmla="*/ 6096 h 94"/>
                <a:gd name="T4" fmla="*/ 31506 w 222"/>
                <a:gd name="T5" fmla="*/ 1393 h 94"/>
                <a:gd name="T6" fmla="*/ 5865 w 222"/>
                <a:gd name="T7" fmla="*/ 4322 h 94"/>
                <a:gd name="T8" fmla="*/ 5337 w 222"/>
                <a:gd name="T9" fmla="*/ 14251 h 94"/>
                <a:gd name="T10" fmla="*/ 26448 w 222"/>
                <a:gd name="T11" fmla="*/ 15053 h 94"/>
                <a:gd name="T12" fmla="*/ 36125 w 222"/>
                <a:gd name="T13" fmla="*/ 10736 h 94"/>
                <a:gd name="T14" fmla="*/ 25048 w 222"/>
                <a:gd name="T15" fmla="*/ 10736 h 94"/>
                <a:gd name="T16" fmla="*/ 19556 w 222"/>
                <a:gd name="T17" fmla="*/ 12477 h 94"/>
                <a:gd name="T18" fmla="*/ 13622 w 222"/>
                <a:gd name="T19" fmla="*/ 8311 h 94"/>
                <a:gd name="T20" fmla="*/ 21763 w 222"/>
                <a:gd name="T21" fmla="*/ 4322 h 94"/>
                <a:gd name="T22" fmla="*/ 27472 w 222"/>
                <a:gd name="T23" fmla="*/ 6096 h 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22" h="94">
                  <a:moveTo>
                    <a:pt x="159" y="35"/>
                  </a:moveTo>
                  <a:cubicBezTo>
                    <a:pt x="222" y="35"/>
                    <a:pt x="222" y="35"/>
                    <a:pt x="222" y="35"/>
                  </a:cubicBezTo>
                  <a:cubicBezTo>
                    <a:pt x="221" y="21"/>
                    <a:pt x="208" y="12"/>
                    <a:pt x="182" y="8"/>
                  </a:cubicBezTo>
                  <a:cubicBezTo>
                    <a:pt x="130" y="0"/>
                    <a:pt x="74" y="3"/>
                    <a:pt x="34" y="25"/>
                  </a:cubicBezTo>
                  <a:cubicBezTo>
                    <a:pt x="2" y="43"/>
                    <a:pt x="0" y="69"/>
                    <a:pt x="31" y="82"/>
                  </a:cubicBezTo>
                  <a:cubicBezTo>
                    <a:pt x="58" y="93"/>
                    <a:pt x="113" y="94"/>
                    <a:pt x="153" y="87"/>
                  </a:cubicBezTo>
                  <a:cubicBezTo>
                    <a:pt x="179" y="83"/>
                    <a:pt x="198" y="74"/>
                    <a:pt x="209" y="62"/>
                  </a:cubicBezTo>
                  <a:cubicBezTo>
                    <a:pt x="145" y="62"/>
                    <a:pt x="145" y="62"/>
                    <a:pt x="145" y="62"/>
                  </a:cubicBezTo>
                  <a:cubicBezTo>
                    <a:pt x="137" y="68"/>
                    <a:pt x="126" y="71"/>
                    <a:pt x="113" y="72"/>
                  </a:cubicBezTo>
                  <a:cubicBezTo>
                    <a:pt x="77" y="72"/>
                    <a:pt x="72" y="61"/>
                    <a:pt x="79" y="48"/>
                  </a:cubicBezTo>
                  <a:cubicBezTo>
                    <a:pt x="86" y="34"/>
                    <a:pt x="102" y="25"/>
                    <a:pt x="126" y="25"/>
                  </a:cubicBezTo>
                  <a:cubicBezTo>
                    <a:pt x="145" y="24"/>
                    <a:pt x="154" y="28"/>
                    <a:pt x="159" y="35"/>
                  </a:cubicBez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20" name="Freeform 8"/>
            <p:cNvSpPr>
              <a:spLocks/>
            </p:cNvSpPr>
            <p:nvPr/>
          </p:nvSpPr>
          <p:spPr bwMode="auto">
            <a:xfrm>
              <a:off x="6162" y="3965"/>
              <a:ext cx="403" cy="194"/>
            </a:xfrm>
            <a:custGeom>
              <a:avLst/>
              <a:gdLst>
                <a:gd name="T0" fmla="*/ 248 w 403"/>
                <a:gd name="T1" fmla="*/ 0 h 194"/>
                <a:gd name="T2" fmla="*/ 181 w 403"/>
                <a:gd name="T3" fmla="*/ 146 h 194"/>
                <a:gd name="T4" fmla="*/ 403 w 403"/>
                <a:gd name="T5" fmla="*/ 146 h 194"/>
                <a:gd name="T6" fmla="*/ 385 w 403"/>
                <a:gd name="T7" fmla="*/ 194 h 194"/>
                <a:gd name="T8" fmla="*/ 0 w 403"/>
                <a:gd name="T9" fmla="*/ 194 h 194"/>
                <a:gd name="T10" fmla="*/ 87 w 403"/>
                <a:gd name="T11" fmla="*/ 0 h 194"/>
                <a:gd name="T12" fmla="*/ 248 w 403"/>
                <a:gd name="T13" fmla="*/ 0 h 1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3" h="194">
                  <a:moveTo>
                    <a:pt x="248" y="0"/>
                  </a:moveTo>
                  <a:lnTo>
                    <a:pt x="181" y="146"/>
                  </a:lnTo>
                  <a:lnTo>
                    <a:pt x="403" y="146"/>
                  </a:lnTo>
                  <a:lnTo>
                    <a:pt x="385" y="194"/>
                  </a:lnTo>
                  <a:lnTo>
                    <a:pt x="0" y="194"/>
                  </a:lnTo>
                  <a:lnTo>
                    <a:pt x="87" y="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</p:grpSp>
    </p:spTree>
    <p:extLst>
      <p:ext uri="{BB962C8B-B14F-4D97-AF65-F5344CB8AC3E}">
        <p14:creationId xmlns:p14="http://schemas.microsoft.com/office/powerpoint/2010/main" val="3323391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36" y="5078028"/>
            <a:ext cx="11387328" cy="997720"/>
          </a:xfrm>
        </p:spPr>
        <p:txBody>
          <a:bodyPr>
            <a:normAutofit/>
          </a:bodyPr>
          <a:lstStyle>
            <a:lvl1pPr algn="l">
              <a:defRPr sz="2880">
                <a:solidFill>
                  <a:srgbClr val="0066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2" descr="D:\RAVI\2014\May\RBTC\template\14-1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889"/>
          <a:stretch>
            <a:fillRect/>
          </a:stretch>
        </p:blipFill>
        <p:spPr bwMode="auto">
          <a:xfrm>
            <a:off x="12700" y="0"/>
            <a:ext cx="12192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6"/>
          <p:cNvSpPr>
            <a:spLocks/>
          </p:cNvSpPr>
          <p:nvPr/>
        </p:nvSpPr>
        <p:spPr bwMode="auto">
          <a:xfrm>
            <a:off x="8133001" y="6597651"/>
            <a:ext cx="3652602" cy="24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Ins="0">
            <a:spAutoFit/>
          </a:bodyPr>
          <a:lstStyle/>
          <a:p>
            <a:pPr algn="r"/>
            <a:r>
              <a:rPr lang="en-US" sz="960" dirty="0">
                <a:ea typeface="Verdana" pitchFamily="34" charset="0"/>
                <a:cs typeface="Verdana" pitchFamily="34" charset="0"/>
              </a:rPr>
              <a:t>Copyright © 2014 HCL Technologies Limited  |  www.hcltech.com</a:t>
            </a:r>
          </a:p>
        </p:txBody>
      </p:sp>
      <p:grpSp>
        <p:nvGrpSpPr>
          <p:cNvPr id="16" name="Group 5"/>
          <p:cNvGrpSpPr>
            <a:grpSpLocks noChangeAspect="1"/>
          </p:cNvGrpSpPr>
          <p:nvPr/>
        </p:nvGrpSpPr>
        <p:grpSpPr bwMode="auto">
          <a:xfrm>
            <a:off x="10519835" y="6446840"/>
            <a:ext cx="1257300" cy="160337"/>
            <a:chOff x="5094" y="3939"/>
            <a:chExt cx="1488" cy="255"/>
          </a:xfrm>
        </p:grpSpPr>
        <p:sp>
          <p:nvSpPr>
            <p:cNvPr id="17" name="AutoShape 4"/>
            <p:cNvSpPr>
              <a:spLocks noChangeAspect="1" noChangeArrowheads="1" noTextEdit="1"/>
            </p:cNvSpPr>
            <p:nvPr/>
          </p:nvSpPr>
          <p:spPr bwMode="auto">
            <a:xfrm>
              <a:off x="5094" y="3939"/>
              <a:ext cx="1488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5122" y="3965"/>
              <a:ext cx="555" cy="194"/>
            </a:xfrm>
            <a:custGeom>
              <a:avLst/>
              <a:gdLst>
                <a:gd name="T0" fmla="*/ 0 w 555"/>
                <a:gd name="T1" fmla="*/ 194 h 194"/>
                <a:gd name="T2" fmla="*/ 156 w 555"/>
                <a:gd name="T3" fmla="*/ 194 h 194"/>
                <a:gd name="T4" fmla="*/ 189 w 555"/>
                <a:gd name="T5" fmla="*/ 116 h 194"/>
                <a:gd name="T6" fmla="*/ 343 w 555"/>
                <a:gd name="T7" fmla="*/ 116 h 194"/>
                <a:gd name="T8" fmla="*/ 310 w 555"/>
                <a:gd name="T9" fmla="*/ 194 h 194"/>
                <a:gd name="T10" fmla="*/ 468 w 555"/>
                <a:gd name="T11" fmla="*/ 194 h 194"/>
                <a:gd name="T12" fmla="*/ 555 w 555"/>
                <a:gd name="T13" fmla="*/ 0 h 194"/>
                <a:gd name="T14" fmla="*/ 395 w 555"/>
                <a:gd name="T15" fmla="*/ 0 h 194"/>
                <a:gd name="T16" fmla="*/ 366 w 555"/>
                <a:gd name="T17" fmla="*/ 66 h 194"/>
                <a:gd name="T18" fmla="*/ 213 w 555"/>
                <a:gd name="T19" fmla="*/ 66 h 194"/>
                <a:gd name="T20" fmla="*/ 241 w 555"/>
                <a:gd name="T21" fmla="*/ 0 h 194"/>
                <a:gd name="T22" fmla="*/ 85 w 555"/>
                <a:gd name="T23" fmla="*/ 0 h 194"/>
                <a:gd name="T24" fmla="*/ 0 w 555"/>
                <a:gd name="T25" fmla="*/ 194 h 1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55" h="194">
                  <a:moveTo>
                    <a:pt x="0" y="194"/>
                  </a:moveTo>
                  <a:lnTo>
                    <a:pt x="156" y="194"/>
                  </a:lnTo>
                  <a:lnTo>
                    <a:pt x="189" y="116"/>
                  </a:lnTo>
                  <a:lnTo>
                    <a:pt x="343" y="116"/>
                  </a:lnTo>
                  <a:lnTo>
                    <a:pt x="310" y="194"/>
                  </a:lnTo>
                  <a:lnTo>
                    <a:pt x="468" y="194"/>
                  </a:lnTo>
                  <a:lnTo>
                    <a:pt x="555" y="0"/>
                  </a:lnTo>
                  <a:lnTo>
                    <a:pt x="395" y="0"/>
                  </a:lnTo>
                  <a:lnTo>
                    <a:pt x="366" y="66"/>
                  </a:lnTo>
                  <a:lnTo>
                    <a:pt x="213" y="66"/>
                  </a:lnTo>
                  <a:lnTo>
                    <a:pt x="241" y="0"/>
                  </a:lnTo>
                  <a:lnTo>
                    <a:pt x="85" y="0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5649" y="3949"/>
              <a:ext cx="524" cy="222"/>
            </a:xfrm>
            <a:custGeom>
              <a:avLst/>
              <a:gdLst>
                <a:gd name="T0" fmla="*/ 27472 w 222"/>
                <a:gd name="T1" fmla="*/ 6096 h 94"/>
                <a:gd name="T2" fmla="*/ 38398 w 222"/>
                <a:gd name="T3" fmla="*/ 6096 h 94"/>
                <a:gd name="T4" fmla="*/ 31506 w 222"/>
                <a:gd name="T5" fmla="*/ 1393 h 94"/>
                <a:gd name="T6" fmla="*/ 5865 w 222"/>
                <a:gd name="T7" fmla="*/ 4322 h 94"/>
                <a:gd name="T8" fmla="*/ 5337 w 222"/>
                <a:gd name="T9" fmla="*/ 14251 h 94"/>
                <a:gd name="T10" fmla="*/ 26448 w 222"/>
                <a:gd name="T11" fmla="*/ 15053 h 94"/>
                <a:gd name="T12" fmla="*/ 36125 w 222"/>
                <a:gd name="T13" fmla="*/ 10736 h 94"/>
                <a:gd name="T14" fmla="*/ 25048 w 222"/>
                <a:gd name="T15" fmla="*/ 10736 h 94"/>
                <a:gd name="T16" fmla="*/ 19556 w 222"/>
                <a:gd name="T17" fmla="*/ 12477 h 94"/>
                <a:gd name="T18" fmla="*/ 13622 w 222"/>
                <a:gd name="T19" fmla="*/ 8311 h 94"/>
                <a:gd name="T20" fmla="*/ 21763 w 222"/>
                <a:gd name="T21" fmla="*/ 4322 h 94"/>
                <a:gd name="T22" fmla="*/ 27472 w 222"/>
                <a:gd name="T23" fmla="*/ 6096 h 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22" h="94">
                  <a:moveTo>
                    <a:pt x="159" y="35"/>
                  </a:moveTo>
                  <a:cubicBezTo>
                    <a:pt x="222" y="35"/>
                    <a:pt x="222" y="35"/>
                    <a:pt x="222" y="35"/>
                  </a:cubicBezTo>
                  <a:cubicBezTo>
                    <a:pt x="221" y="21"/>
                    <a:pt x="208" y="12"/>
                    <a:pt x="182" y="8"/>
                  </a:cubicBezTo>
                  <a:cubicBezTo>
                    <a:pt x="130" y="0"/>
                    <a:pt x="74" y="3"/>
                    <a:pt x="34" y="25"/>
                  </a:cubicBezTo>
                  <a:cubicBezTo>
                    <a:pt x="2" y="43"/>
                    <a:pt x="0" y="69"/>
                    <a:pt x="31" y="82"/>
                  </a:cubicBezTo>
                  <a:cubicBezTo>
                    <a:pt x="58" y="93"/>
                    <a:pt x="113" y="94"/>
                    <a:pt x="153" y="87"/>
                  </a:cubicBezTo>
                  <a:cubicBezTo>
                    <a:pt x="179" y="83"/>
                    <a:pt x="198" y="74"/>
                    <a:pt x="209" y="62"/>
                  </a:cubicBezTo>
                  <a:cubicBezTo>
                    <a:pt x="145" y="62"/>
                    <a:pt x="145" y="62"/>
                    <a:pt x="145" y="62"/>
                  </a:cubicBezTo>
                  <a:cubicBezTo>
                    <a:pt x="137" y="68"/>
                    <a:pt x="126" y="71"/>
                    <a:pt x="113" y="72"/>
                  </a:cubicBezTo>
                  <a:cubicBezTo>
                    <a:pt x="77" y="72"/>
                    <a:pt x="72" y="61"/>
                    <a:pt x="79" y="48"/>
                  </a:cubicBezTo>
                  <a:cubicBezTo>
                    <a:pt x="86" y="34"/>
                    <a:pt x="102" y="25"/>
                    <a:pt x="126" y="25"/>
                  </a:cubicBezTo>
                  <a:cubicBezTo>
                    <a:pt x="145" y="24"/>
                    <a:pt x="154" y="28"/>
                    <a:pt x="159" y="35"/>
                  </a:cubicBez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20" name="Freeform 8"/>
            <p:cNvSpPr>
              <a:spLocks/>
            </p:cNvSpPr>
            <p:nvPr/>
          </p:nvSpPr>
          <p:spPr bwMode="auto">
            <a:xfrm>
              <a:off x="6162" y="3965"/>
              <a:ext cx="403" cy="194"/>
            </a:xfrm>
            <a:custGeom>
              <a:avLst/>
              <a:gdLst>
                <a:gd name="T0" fmla="*/ 248 w 403"/>
                <a:gd name="T1" fmla="*/ 0 h 194"/>
                <a:gd name="T2" fmla="*/ 181 w 403"/>
                <a:gd name="T3" fmla="*/ 146 h 194"/>
                <a:gd name="T4" fmla="*/ 403 w 403"/>
                <a:gd name="T5" fmla="*/ 146 h 194"/>
                <a:gd name="T6" fmla="*/ 385 w 403"/>
                <a:gd name="T7" fmla="*/ 194 h 194"/>
                <a:gd name="T8" fmla="*/ 0 w 403"/>
                <a:gd name="T9" fmla="*/ 194 h 194"/>
                <a:gd name="T10" fmla="*/ 87 w 403"/>
                <a:gd name="T11" fmla="*/ 0 h 194"/>
                <a:gd name="T12" fmla="*/ 248 w 403"/>
                <a:gd name="T13" fmla="*/ 0 h 1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3" h="194">
                  <a:moveTo>
                    <a:pt x="248" y="0"/>
                  </a:moveTo>
                  <a:lnTo>
                    <a:pt x="181" y="146"/>
                  </a:lnTo>
                  <a:lnTo>
                    <a:pt x="403" y="146"/>
                  </a:lnTo>
                  <a:lnTo>
                    <a:pt x="385" y="194"/>
                  </a:lnTo>
                  <a:lnTo>
                    <a:pt x="0" y="194"/>
                  </a:lnTo>
                  <a:lnTo>
                    <a:pt x="87" y="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</p:grpSp>
    </p:spTree>
    <p:extLst>
      <p:ext uri="{BB962C8B-B14F-4D97-AF65-F5344CB8AC3E}">
        <p14:creationId xmlns:p14="http://schemas.microsoft.com/office/powerpoint/2010/main" val="17666239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647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0801"/>
            <a:ext cx="10566400" cy="692152"/>
          </a:xfrm>
        </p:spPr>
        <p:txBody>
          <a:bodyPr/>
          <a:lstStyle>
            <a:lvl1pPr>
              <a:defRPr sz="26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6600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 Fi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6"/>
          <p:cNvSpPr>
            <a:spLocks noChangeArrowheads="1"/>
          </p:cNvSpPr>
          <p:nvPr/>
        </p:nvSpPr>
        <p:spPr bwMode="auto">
          <a:xfrm>
            <a:off x="0" y="0"/>
            <a:ext cx="12192000" cy="6856414"/>
          </a:xfrm>
          <a:prstGeom prst="rect">
            <a:avLst/>
          </a:prstGeom>
          <a:solidFill>
            <a:srgbClr val="0E67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160" dirty="0"/>
          </a:p>
        </p:txBody>
      </p:sp>
      <p:grpSp>
        <p:nvGrpSpPr>
          <p:cNvPr id="90" name="Group 13"/>
          <p:cNvGrpSpPr>
            <a:grpSpLocks/>
          </p:cNvGrpSpPr>
          <p:nvPr/>
        </p:nvGrpSpPr>
        <p:grpSpPr bwMode="auto">
          <a:xfrm>
            <a:off x="4711704" y="5853114"/>
            <a:ext cx="2859617" cy="438151"/>
            <a:chOff x="3533775" y="5853113"/>
            <a:chExt cx="2144713" cy="438150"/>
          </a:xfrm>
        </p:grpSpPr>
        <p:sp>
          <p:nvSpPr>
            <p:cNvPr id="91" name="Freeform 74"/>
            <p:cNvSpPr>
              <a:spLocks/>
            </p:cNvSpPr>
            <p:nvPr/>
          </p:nvSpPr>
          <p:spPr bwMode="auto">
            <a:xfrm>
              <a:off x="4043363" y="5999163"/>
              <a:ext cx="187325" cy="149225"/>
            </a:xfrm>
            <a:custGeom>
              <a:avLst/>
              <a:gdLst>
                <a:gd name="T0" fmla="*/ 587910146 w 60"/>
                <a:gd name="T1" fmla="*/ 0 h 47"/>
                <a:gd name="T2" fmla="*/ 450732049 w 60"/>
                <a:gd name="T3" fmla="*/ 470671525 h 47"/>
                <a:gd name="T4" fmla="*/ 382143000 w 60"/>
                <a:gd name="T5" fmla="*/ 470671525 h 47"/>
                <a:gd name="T6" fmla="*/ 313550829 w 60"/>
                <a:gd name="T7" fmla="*/ 230327200 h 47"/>
                <a:gd name="T8" fmla="*/ 293956634 w 60"/>
                <a:gd name="T9" fmla="*/ 140198475 h 47"/>
                <a:gd name="T10" fmla="*/ 293956634 w 60"/>
                <a:gd name="T11" fmla="*/ 140198475 h 47"/>
                <a:gd name="T12" fmla="*/ 274359317 w 60"/>
                <a:gd name="T13" fmla="*/ 230327200 h 47"/>
                <a:gd name="T14" fmla="*/ 205767146 w 60"/>
                <a:gd name="T15" fmla="*/ 470671525 h 47"/>
                <a:gd name="T16" fmla="*/ 137178098 w 60"/>
                <a:gd name="T17" fmla="*/ 470671525 h 47"/>
                <a:gd name="T18" fmla="*/ 0 w 60"/>
                <a:gd name="T19" fmla="*/ 0 h 47"/>
                <a:gd name="T20" fmla="*/ 78389268 w 60"/>
                <a:gd name="T21" fmla="*/ 0 h 47"/>
                <a:gd name="T22" fmla="*/ 156775415 w 60"/>
                <a:gd name="T23" fmla="*/ 280400125 h 47"/>
                <a:gd name="T24" fmla="*/ 166575634 w 60"/>
                <a:gd name="T25" fmla="*/ 360514900 h 47"/>
                <a:gd name="T26" fmla="*/ 166575634 w 60"/>
                <a:gd name="T27" fmla="*/ 360514900 h 47"/>
                <a:gd name="T28" fmla="*/ 186172951 w 60"/>
                <a:gd name="T29" fmla="*/ 280400125 h 47"/>
                <a:gd name="T30" fmla="*/ 264559098 w 60"/>
                <a:gd name="T31" fmla="*/ 50072925 h 47"/>
                <a:gd name="T32" fmla="*/ 323351049 w 60"/>
                <a:gd name="T33" fmla="*/ 50072925 h 47"/>
                <a:gd name="T34" fmla="*/ 391940098 w 60"/>
                <a:gd name="T35" fmla="*/ 280400125 h 47"/>
                <a:gd name="T36" fmla="*/ 411537415 w 60"/>
                <a:gd name="T37" fmla="*/ 360514900 h 47"/>
                <a:gd name="T38" fmla="*/ 411537415 w 60"/>
                <a:gd name="T39" fmla="*/ 360514900 h 47"/>
                <a:gd name="T40" fmla="*/ 431134732 w 60"/>
                <a:gd name="T41" fmla="*/ 280400125 h 47"/>
                <a:gd name="T42" fmla="*/ 509520878 w 60"/>
                <a:gd name="T43" fmla="*/ 0 h 47"/>
                <a:gd name="T44" fmla="*/ 587910146 w 60"/>
                <a:gd name="T45" fmla="*/ 0 h 4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60" h="47">
                  <a:moveTo>
                    <a:pt x="60" y="0"/>
                  </a:moveTo>
                  <a:cubicBezTo>
                    <a:pt x="46" y="47"/>
                    <a:pt x="46" y="47"/>
                    <a:pt x="46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0" y="17"/>
                    <a:pt x="30" y="14"/>
                    <a:pt x="30" y="14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0" y="14"/>
                    <a:pt x="29" y="17"/>
                    <a:pt x="28" y="23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7" y="32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8" y="32"/>
                    <a:pt x="19" y="28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2" y="32"/>
                    <a:pt x="42" y="36"/>
                    <a:pt x="42" y="3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2" y="36"/>
                    <a:pt x="43" y="32"/>
                    <a:pt x="44" y="28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92" name="Freeform 75"/>
            <p:cNvSpPr>
              <a:spLocks noEditPoints="1"/>
            </p:cNvSpPr>
            <p:nvPr/>
          </p:nvSpPr>
          <p:spPr bwMode="auto">
            <a:xfrm>
              <a:off x="4219575" y="5999163"/>
              <a:ext cx="136525" cy="149225"/>
            </a:xfrm>
            <a:custGeom>
              <a:avLst/>
              <a:gdLst>
                <a:gd name="T0" fmla="*/ 321865625 w 43"/>
                <a:gd name="T1" fmla="*/ 360514900 h 47"/>
                <a:gd name="T2" fmla="*/ 120697625 w 43"/>
                <a:gd name="T3" fmla="*/ 360514900 h 47"/>
                <a:gd name="T4" fmla="*/ 80467200 w 43"/>
                <a:gd name="T5" fmla="*/ 470671525 h 47"/>
                <a:gd name="T6" fmla="*/ 0 w 43"/>
                <a:gd name="T7" fmla="*/ 470671525 h 47"/>
                <a:gd name="T8" fmla="*/ 181048025 w 43"/>
                <a:gd name="T9" fmla="*/ 0 h 47"/>
                <a:gd name="T10" fmla="*/ 251456825 w 43"/>
                <a:gd name="T11" fmla="*/ 0 h 47"/>
                <a:gd name="T12" fmla="*/ 432504850 w 43"/>
                <a:gd name="T13" fmla="*/ 470671525 h 47"/>
                <a:gd name="T14" fmla="*/ 352037650 w 43"/>
                <a:gd name="T15" fmla="*/ 470671525 h 47"/>
                <a:gd name="T16" fmla="*/ 321865625 w 43"/>
                <a:gd name="T17" fmla="*/ 360514900 h 47"/>
                <a:gd name="T18" fmla="*/ 291690425 w 43"/>
                <a:gd name="T19" fmla="*/ 290414075 h 47"/>
                <a:gd name="T20" fmla="*/ 241398425 w 43"/>
                <a:gd name="T21" fmla="*/ 140198475 h 47"/>
                <a:gd name="T22" fmla="*/ 221281625 w 43"/>
                <a:gd name="T23" fmla="*/ 80114775 h 47"/>
                <a:gd name="T24" fmla="*/ 221281625 w 43"/>
                <a:gd name="T25" fmla="*/ 80114775 h 47"/>
                <a:gd name="T26" fmla="*/ 201164825 w 43"/>
                <a:gd name="T27" fmla="*/ 140198475 h 47"/>
                <a:gd name="T28" fmla="*/ 140814425 w 43"/>
                <a:gd name="T29" fmla="*/ 290414075 h 47"/>
                <a:gd name="T30" fmla="*/ 291690425 w 43"/>
                <a:gd name="T31" fmla="*/ 290414075 h 4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3" h="47">
                  <a:moveTo>
                    <a:pt x="32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32" y="36"/>
                  </a:lnTo>
                  <a:close/>
                  <a:moveTo>
                    <a:pt x="29" y="29"/>
                  </a:moveTo>
                  <a:cubicBezTo>
                    <a:pt x="24" y="14"/>
                    <a:pt x="24" y="14"/>
                    <a:pt x="24" y="14"/>
                  </a:cubicBezTo>
                  <a:cubicBezTo>
                    <a:pt x="23" y="11"/>
                    <a:pt x="22" y="8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8"/>
                    <a:pt x="21" y="11"/>
                    <a:pt x="20" y="14"/>
                  </a:cubicBezTo>
                  <a:cubicBezTo>
                    <a:pt x="14" y="29"/>
                    <a:pt x="14" y="29"/>
                    <a:pt x="14" y="29"/>
                  </a:cubicBezTo>
                  <a:lnTo>
                    <a:pt x="29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93" name="Freeform 76"/>
            <p:cNvSpPr>
              <a:spLocks/>
            </p:cNvSpPr>
            <p:nvPr/>
          </p:nvSpPr>
          <p:spPr bwMode="auto">
            <a:xfrm>
              <a:off x="4346575" y="5999163"/>
              <a:ext cx="109538" cy="149225"/>
            </a:xfrm>
            <a:custGeom>
              <a:avLst/>
              <a:gdLst>
                <a:gd name="T0" fmla="*/ 146289335 w 82"/>
                <a:gd name="T1" fmla="*/ 0 h 111"/>
                <a:gd name="T2" fmla="*/ 146289335 w 82"/>
                <a:gd name="T3" fmla="*/ 25135674 h 111"/>
                <a:gd name="T4" fmla="*/ 87416667 w 82"/>
                <a:gd name="T5" fmla="*/ 25135674 h 111"/>
                <a:gd name="T6" fmla="*/ 87416667 w 82"/>
                <a:gd name="T7" fmla="*/ 199293348 h 111"/>
                <a:gd name="T8" fmla="*/ 58872668 w 82"/>
                <a:gd name="T9" fmla="*/ 199293348 h 111"/>
                <a:gd name="T10" fmla="*/ 58872668 w 82"/>
                <a:gd name="T11" fmla="*/ 25135674 h 111"/>
                <a:gd name="T12" fmla="*/ 0 w 82"/>
                <a:gd name="T13" fmla="*/ 25135674 h 111"/>
                <a:gd name="T14" fmla="*/ 0 w 82"/>
                <a:gd name="T15" fmla="*/ 0 h 111"/>
                <a:gd name="T16" fmla="*/ 146289335 w 82"/>
                <a:gd name="T17" fmla="*/ 0 h 1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2" h="111">
                  <a:moveTo>
                    <a:pt x="82" y="0"/>
                  </a:moveTo>
                  <a:lnTo>
                    <a:pt x="82" y="14"/>
                  </a:lnTo>
                  <a:lnTo>
                    <a:pt x="49" y="14"/>
                  </a:lnTo>
                  <a:lnTo>
                    <a:pt x="49" y="111"/>
                  </a:lnTo>
                  <a:lnTo>
                    <a:pt x="33" y="111"/>
                  </a:lnTo>
                  <a:lnTo>
                    <a:pt x="33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94" name="Freeform 77"/>
            <p:cNvSpPr>
              <a:spLocks/>
            </p:cNvSpPr>
            <p:nvPr/>
          </p:nvSpPr>
          <p:spPr bwMode="auto">
            <a:xfrm>
              <a:off x="4462463" y="5995988"/>
              <a:ext cx="131762" cy="153987"/>
            </a:xfrm>
            <a:custGeom>
              <a:avLst/>
              <a:gdLst>
                <a:gd name="T0" fmla="*/ 335776634 w 42"/>
                <a:gd name="T1" fmla="*/ 139100542 h 49"/>
                <a:gd name="T2" fmla="*/ 217266126 w 42"/>
                <a:gd name="T3" fmla="*/ 69548700 h 49"/>
                <a:gd name="T4" fmla="*/ 79007005 w 42"/>
                <a:gd name="T5" fmla="*/ 238456726 h 49"/>
                <a:gd name="T6" fmla="*/ 217266126 w 42"/>
                <a:gd name="T7" fmla="*/ 407364752 h 49"/>
                <a:gd name="T8" fmla="*/ 345652509 w 42"/>
                <a:gd name="T9" fmla="*/ 327879177 h 49"/>
                <a:gd name="T10" fmla="*/ 414783639 w 42"/>
                <a:gd name="T11" fmla="*/ 347749785 h 49"/>
                <a:gd name="T12" fmla="*/ 217266126 w 42"/>
                <a:gd name="T13" fmla="*/ 486850327 h 49"/>
                <a:gd name="T14" fmla="*/ 0 w 42"/>
                <a:gd name="T15" fmla="*/ 238456726 h 49"/>
                <a:gd name="T16" fmla="*/ 217266126 w 42"/>
                <a:gd name="T17" fmla="*/ 0 h 49"/>
                <a:gd name="T18" fmla="*/ 404907763 w 42"/>
                <a:gd name="T19" fmla="*/ 119229934 h 49"/>
                <a:gd name="T20" fmla="*/ 335776634 w 42"/>
                <a:gd name="T21" fmla="*/ 139100542 h 4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49">
                  <a:moveTo>
                    <a:pt x="34" y="14"/>
                  </a:moveTo>
                  <a:cubicBezTo>
                    <a:pt x="32" y="9"/>
                    <a:pt x="27" y="7"/>
                    <a:pt x="22" y="7"/>
                  </a:cubicBezTo>
                  <a:cubicBezTo>
                    <a:pt x="14" y="7"/>
                    <a:pt x="8" y="13"/>
                    <a:pt x="8" y="24"/>
                  </a:cubicBezTo>
                  <a:cubicBezTo>
                    <a:pt x="8" y="35"/>
                    <a:pt x="14" y="41"/>
                    <a:pt x="22" y="41"/>
                  </a:cubicBezTo>
                  <a:cubicBezTo>
                    <a:pt x="28" y="41"/>
                    <a:pt x="33" y="38"/>
                    <a:pt x="35" y="33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39" y="43"/>
                    <a:pt x="31" y="49"/>
                    <a:pt x="22" y="49"/>
                  </a:cubicBezTo>
                  <a:cubicBezTo>
                    <a:pt x="10" y="49"/>
                    <a:pt x="0" y="39"/>
                    <a:pt x="0" y="24"/>
                  </a:cubicBezTo>
                  <a:cubicBezTo>
                    <a:pt x="0" y="9"/>
                    <a:pt x="10" y="0"/>
                    <a:pt x="22" y="0"/>
                  </a:cubicBezTo>
                  <a:cubicBezTo>
                    <a:pt x="31" y="0"/>
                    <a:pt x="38" y="4"/>
                    <a:pt x="41" y="12"/>
                  </a:cubicBezTo>
                  <a:lnTo>
                    <a:pt x="34" y="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95" name="Freeform 78"/>
            <p:cNvSpPr>
              <a:spLocks/>
            </p:cNvSpPr>
            <p:nvPr/>
          </p:nvSpPr>
          <p:spPr bwMode="auto">
            <a:xfrm>
              <a:off x="4618038" y="5999163"/>
              <a:ext cx="109537" cy="149225"/>
            </a:xfrm>
            <a:custGeom>
              <a:avLst/>
              <a:gdLst>
                <a:gd name="T0" fmla="*/ 146287999 w 82"/>
                <a:gd name="T1" fmla="*/ 0 h 111"/>
                <a:gd name="T2" fmla="*/ 146287999 w 82"/>
                <a:gd name="T3" fmla="*/ 199293348 h 111"/>
                <a:gd name="T4" fmla="*/ 114176293 w 82"/>
                <a:gd name="T5" fmla="*/ 199293348 h 111"/>
                <a:gd name="T6" fmla="*/ 114176293 w 82"/>
                <a:gd name="T7" fmla="*/ 109521739 h 111"/>
                <a:gd name="T8" fmla="*/ 28543739 w 82"/>
                <a:gd name="T9" fmla="*/ 109521739 h 111"/>
                <a:gd name="T10" fmla="*/ 28543739 w 82"/>
                <a:gd name="T11" fmla="*/ 199293348 h 111"/>
                <a:gd name="T12" fmla="*/ 0 w 82"/>
                <a:gd name="T13" fmla="*/ 199293348 h 111"/>
                <a:gd name="T14" fmla="*/ 0 w 82"/>
                <a:gd name="T15" fmla="*/ 0 h 111"/>
                <a:gd name="T16" fmla="*/ 28543739 w 82"/>
                <a:gd name="T17" fmla="*/ 0 h 111"/>
                <a:gd name="T18" fmla="*/ 28543739 w 82"/>
                <a:gd name="T19" fmla="*/ 80795255 h 111"/>
                <a:gd name="T20" fmla="*/ 114176293 w 82"/>
                <a:gd name="T21" fmla="*/ 80795255 h 111"/>
                <a:gd name="T22" fmla="*/ 114176293 w 82"/>
                <a:gd name="T23" fmla="*/ 0 h 111"/>
                <a:gd name="T24" fmla="*/ 146287999 w 82"/>
                <a:gd name="T25" fmla="*/ 0 h 1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2" h="111">
                  <a:moveTo>
                    <a:pt x="82" y="0"/>
                  </a:moveTo>
                  <a:lnTo>
                    <a:pt x="82" y="111"/>
                  </a:lnTo>
                  <a:lnTo>
                    <a:pt x="64" y="111"/>
                  </a:lnTo>
                  <a:lnTo>
                    <a:pt x="64" y="61"/>
                  </a:lnTo>
                  <a:lnTo>
                    <a:pt x="16" y="61"/>
                  </a:lnTo>
                  <a:lnTo>
                    <a:pt x="16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45"/>
                  </a:lnTo>
                  <a:lnTo>
                    <a:pt x="64" y="45"/>
                  </a:lnTo>
                  <a:lnTo>
                    <a:pt x="64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96" name="Freeform 79"/>
            <p:cNvSpPr>
              <a:spLocks/>
            </p:cNvSpPr>
            <p:nvPr/>
          </p:nvSpPr>
          <p:spPr bwMode="auto">
            <a:xfrm>
              <a:off x="4795838" y="5999163"/>
              <a:ext cx="111125" cy="149225"/>
            </a:xfrm>
            <a:custGeom>
              <a:avLst/>
              <a:gdLst>
                <a:gd name="T0" fmla="*/ 148408107 w 83"/>
                <a:gd name="T1" fmla="*/ 0 h 111"/>
                <a:gd name="T2" fmla="*/ 148408107 w 83"/>
                <a:gd name="T3" fmla="*/ 25135674 h 111"/>
                <a:gd name="T4" fmla="*/ 89402071 w 83"/>
                <a:gd name="T5" fmla="*/ 25135674 h 111"/>
                <a:gd name="T6" fmla="*/ 89402071 w 83"/>
                <a:gd name="T7" fmla="*/ 199293348 h 111"/>
                <a:gd name="T8" fmla="*/ 59006036 w 83"/>
                <a:gd name="T9" fmla="*/ 199293348 h 111"/>
                <a:gd name="T10" fmla="*/ 59006036 w 83"/>
                <a:gd name="T11" fmla="*/ 25135674 h 111"/>
                <a:gd name="T12" fmla="*/ 0 w 83"/>
                <a:gd name="T13" fmla="*/ 25135674 h 111"/>
                <a:gd name="T14" fmla="*/ 0 w 83"/>
                <a:gd name="T15" fmla="*/ 0 h 111"/>
                <a:gd name="T16" fmla="*/ 148408107 w 83"/>
                <a:gd name="T17" fmla="*/ 0 h 1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3" h="111">
                  <a:moveTo>
                    <a:pt x="83" y="0"/>
                  </a:moveTo>
                  <a:lnTo>
                    <a:pt x="83" y="14"/>
                  </a:lnTo>
                  <a:lnTo>
                    <a:pt x="50" y="14"/>
                  </a:lnTo>
                  <a:lnTo>
                    <a:pt x="50" y="111"/>
                  </a:lnTo>
                  <a:lnTo>
                    <a:pt x="33" y="111"/>
                  </a:lnTo>
                  <a:lnTo>
                    <a:pt x="33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97" name="Freeform 80"/>
            <p:cNvSpPr>
              <a:spLocks/>
            </p:cNvSpPr>
            <p:nvPr/>
          </p:nvSpPr>
          <p:spPr bwMode="auto">
            <a:xfrm>
              <a:off x="4929188" y="5999163"/>
              <a:ext cx="109537" cy="149225"/>
            </a:xfrm>
            <a:custGeom>
              <a:avLst/>
              <a:gdLst>
                <a:gd name="T0" fmla="*/ 146287999 w 82"/>
                <a:gd name="T1" fmla="*/ 0 h 111"/>
                <a:gd name="T2" fmla="*/ 146287999 w 82"/>
                <a:gd name="T3" fmla="*/ 199293348 h 111"/>
                <a:gd name="T4" fmla="*/ 112391641 w 82"/>
                <a:gd name="T5" fmla="*/ 199293348 h 111"/>
                <a:gd name="T6" fmla="*/ 112391641 w 82"/>
                <a:gd name="T7" fmla="*/ 109521739 h 111"/>
                <a:gd name="T8" fmla="*/ 28543739 w 82"/>
                <a:gd name="T9" fmla="*/ 109521739 h 111"/>
                <a:gd name="T10" fmla="*/ 28543739 w 82"/>
                <a:gd name="T11" fmla="*/ 199293348 h 111"/>
                <a:gd name="T12" fmla="*/ 0 w 82"/>
                <a:gd name="T13" fmla="*/ 199293348 h 111"/>
                <a:gd name="T14" fmla="*/ 0 w 82"/>
                <a:gd name="T15" fmla="*/ 0 h 111"/>
                <a:gd name="T16" fmla="*/ 28543739 w 82"/>
                <a:gd name="T17" fmla="*/ 0 h 111"/>
                <a:gd name="T18" fmla="*/ 28543739 w 82"/>
                <a:gd name="T19" fmla="*/ 80795255 h 111"/>
                <a:gd name="T20" fmla="*/ 112391641 w 82"/>
                <a:gd name="T21" fmla="*/ 80795255 h 111"/>
                <a:gd name="T22" fmla="*/ 112391641 w 82"/>
                <a:gd name="T23" fmla="*/ 0 h 111"/>
                <a:gd name="T24" fmla="*/ 146287999 w 82"/>
                <a:gd name="T25" fmla="*/ 0 h 1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2" h="111">
                  <a:moveTo>
                    <a:pt x="82" y="0"/>
                  </a:moveTo>
                  <a:lnTo>
                    <a:pt x="82" y="111"/>
                  </a:lnTo>
                  <a:lnTo>
                    <a:pt x="63" y="111"/>
                  </a:lnTo>
                  <a:lnTo>
                    <a:pt x="63" y="61"/>
                  </a:lnTo>
                  <a:lnTo>
                    <a:pt x="16" y="61"/>
                  </a:lnTo>
                  <a:lnTo>
                    <a:pt x="16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45"/>
                  </a:lnTo>
                  <a:lnTo>
                    <a:pt x="63" y="45"/>
                  </a:lnTo>
                  <a:lnTo>
                    <a:pt x="63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98" name="Freeform 81"/>
            <p:cNvSpPr>
              <a:spLocks/>
            </p:cNvSpPr>
            <p:nvPr/>
          </p:nvSpPr>
          <p:spPr bwMode="auto">
            <a:xfrm>
              <a:off x="5073650" y="5999163"/>
              <a:ext cx="95250" cy="149225"/>
            </a:xfrm>
            <a:custGeom>
              <a:avLst/>
              <a:gdLst>
                <a:gd name="T0" fmla="*/ 127207046 w 71"/>
                <a:gd name="T1" fmla="*/ 168770786 h 111"/>
                <a:gd name="T2" fmla="*/ 127207046 w 71"/>
                <a:gd name="T3" fmla="*/ 199293348 h 111"/>
                <a:gd name="T4" fmla="*/ 0 w 71"/>
                <a:gd name="T5" fmla="*/ 199293348 h 111"/>
                <a:gd name="T6" fmla="*/ 0 w 71"/>
                <a:gd name="T7" fmla="*/ 0 h 111"/>
                <a:gd name="T8" fmla="*/ 123623768 w 71"/>
                <a:gd name="T9" fmla="*/ 0 h 111"/>
                <a:gd name="T10" fmla="*/ 123623768 w 71"/>
                <a:gd name="T11" fmla="*/ 25135674 h 111"/>
                <a:gd name="T12" fmla="*/ 30458535 w 71"/>
                <a:gd name="T13" fmla="*/ 25135674 h 111"/>
                <a:gd name="T14" fmla="*/ 30458535 w 71"/>
                <a:gd name="T15" fmla="*/ 80795255 h 111"/>
                <a:gd name="T16" fmla="*/ 102124099 w 71"/>
                <a:gd name="T17" fmla="*/ 80795255 h 111"/>
                <a:gd name="T18" fmla="*/ 102124099 w 71"/>
                <a:gd name="T19" fmla="*/ 105930929 h 111"/>
                <a:gd name="T20" fmla="*/ 30458535 w 71"/>
                <a:gd name="T21" fmla="*/ 105930929 h 111"/>
                <a:gd name="T22" fmla="*/ 30458535 w 71"/>
                <a:gd name="T23" fmla="*/ 168770786 h 111"/>
                <a:gd name="T24" fmla="*/ 127207046 w 71"/>
                <a:gd name="T25" fmla="*/ 168770786 h 1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1" h="111">
                  <a:moveTo>
                    <a:pt x="71" y="94"/>
                  </a:moveTo>
                  <a:lnTo>
                    <a:pt x="71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69" y="0"/>
                  </a:lnTo>
                  <a:lnTo>
                    <a:pt x="69" y="14"/>
                  </a:lnTo>
                  <a:lnTo>
                    <a:pt x="17" y="14"/>
                  </a:lnTo>
                  <a:lnTo>
                    <a:pt x="17" y="45"/>
                  </a:lnTo>
                  <a:lnTo>
                    <a:pt x="57" y="45"/>
                  </a:lnTo>
                  <a:lnTo>
                    <a:pt x="57" y="59"/>
                  </a:lnTo>
                  <a:lnTo>
                    <a:pt x="17" y="59"/>
                  </a:lnTo>
                  <a:lnTo>
                    <a:pt x="17" y="94"/>
                  </a:lnTo>
                  <a:lnTo>
                    <a:pt x="71" y="9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99" name="Freeform 82"/>
            <p:cNvSpPr>
              <a:spLocks/>
            </p:cNvSpPr>
            <p:nvPr/>
          </p:nvSpPr>
          <p:spPr bwMode="auto">
            <a:xfrm>
              <a:off x="5245100" y="5999163"/>
              <a:ext cx="95250" cy="149225"/>
            </a:xfrm>
            <a:custGeom>
              <a:avLst/>
              <a:gdLst>
                <a:gd name="T0" fmla="*/ 37625092 w 71"/>
                <a:gd name="T1" fmla="*/ 34113373 h 111"/>
                <a:gd name="T2" fmla="*/ 37625092 w 71"/>
                <a:gd name="T3" fmla="*/ 84386065 h 111"/>
                <a:gd name="T4" fmla="*/ 109290655 w 71"/>
                <a:gd name="T5" fmla="*/ 84386065 h 111"/>
                <a:gd name="T6" fmla="*/ 109290655 w 71"/>
                <a:gd name="T7" fmla="*/ 118498094 h 111"/>
                <a:gd name="T8" fmla="*/ 37625092 w 71"/>
                <a:gd name="T9" fmla="*/ 118498094 h 111"/>
                <a:gd name="T10" fmla="*/ 37625092 w 71"/>
                <a:gd name="T11" fmla="*/ 199293348 h 111"/>
                <a:gd name="T12" fmla="*/ 0 w 71"/>
                <a:gd name="T13" fmla="*/ 199293348 h 111"/>
                <a:gd name="T14" fmla="*/ 0 w 71"/>
                <a:gd name="T15" fmla="*/ 0 h 111"/>
                <a:gd name="T16" fmla="*/ 127207046 w 71"/>
                <a:gd name="T17" fmla="*/ 0 h 111"/>
                <a:gd name="T18" fmla="*/ 127207046 w 71"/>
                <a:gd name="T19" fmla="*/ 34113373 h 111"/>
                <a:gd name="T20" fmla="*/ 37625092 w 71"/>
                <a:gd name="T21" fmla="*/ 34113373 h 11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1" h="111">
                  <a:moveTo>
                    <a:pt x="21" y="19"/>
                  </a:moveTo>
                  <a:lnTo>
                    <a:pt x="21" y="47"/>
                  </a:lnTo>
                  <a:lnTo>
                    <a:pt x="61" y="47"/>
                  </a:lnTo>
                  <a:lnTo>
                    <a:pt x="61" y="66"/>
                  </a:lnTo>
                  <a:lnTo>
                    <a:pt x="21" y="66"/>
                  </a:lnTo>
                  <a:lnTo>
                    <a:pt x="21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71" y="0"/>
                  </a:lnTo>
                  <a:lnTo>
                    <a:pt x="71" y="19"/>
                  </a:lnTo>
                  <a:lnTo>
                    <a:pt x="21" y="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00" name="Rectangle 83"/>
            <p:cNvSpPr>
              <a:spLocks noChangeArrowheads="1"/>
            </p:cNvSpPr>
            <p:nvPr/>
          </p:nvSpPr>
          <p:spPr bwMode="auto">
            <a:xfrm>
              <a:off x="5365750" y="5999163"/>
              <a:ext cx="26988" cy="149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schemeClr val="bg1"/>
                </a:solidFill>
              </a:endParaRPr>
            </a:p>
          </p:txBody>
        </p:sp>
        <p:sp>
          <p:nvSpPr>
            <p:cNvPr id="101" name="Freeform 84"/>
            <p:cNvSpPr>
              <a:spLocks/>
            </p:cNvSpPr>
            <p:nvPr/>
          </p:nvSpPr>
          <p:spPr bwMode="auto">
            <a:xfrm>
              <a:off x="5426075" y="5999163"/>
              <a:ext cx="96838" cy="149225"/>
            </a:xfrm>
            <a:custGeom>
              <a:avLst/>
              <a:gdLst>
                <a:gd name="T0" fmla="*/ 129327812 w 73"/>
                <a:gd name="T1" fmla="*/ 159794432 h 111"/>
                <a:gd name="T2" fmla="*/ 129327812 w 73"/>
                <a:gd name="T3" fmla="*/ 199293348 h 111"/>
                <a:gd name="T4" fmla="*/ 0 w 73"/>
                <a:gd name="T5" fmla="*/ 199293348 h 111"/>
                <a:gd name="T6" fmla="*/ 0 w 73"/>
                <a:gd name="T7" fmla="*/ 0 h 111"/>
                <a:gd name="T8" fmla="*/ 37204364 w 73"/>
                <a:gd name="T9" fmla="*/ 0 h 111"/>
                <a:gd name="T10" fmla="*/ 37204364 w 73"/>
                <a:gd name="T11" fmla="*/ 159794432 h 111"/>
                <a:gd name="T12" fmla="*/ 129327812 w 73"/>
                <a:gd name="T13" fmla="*/ 159794432 h 1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3" h="111">
                  <a:moveTo>
                    <a:pt x="73" y="89"/>
                  </a:moveTo>
                  <a:lnTo>
                    <a:pt x="73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21" y="0"/>
                  </a:lnTo>
                  <a:lnTo>
                    <a:pt x="21" y="89"/>
                  </a:lnTo>
                  <a:lnTo>
                    <a:pt x="73" y="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02" name="Freeform 85"/>
            <p:cNvSpPr>
              <a:spLocks/>
            </p:cNvSpPr>
            <p:nvPr/>
          </p:nvSpPr>
          <p:spPr bwMode="auto">
            <a:xfrm>
              <a:off x="5541963" y="5999163"/>
              <a:ext cx="136525" cy="149225"/>
            </a:xfrm>
            <a:custGeom>
              <a:avLst/>
              <a:gdLst>
                <a:gd name="T0" fmla="*/ 432504850 w 43"/>
                <a:gd name="T1" fmla="*/ 0 h 47"/>
                <a:gd name="T2" fmla="*/ 432504850 w 43"/>
                <a:gd name="T3" fmla="*/ 470671525 h 47"/>
                <a:gd name="T4" fmla="*/ 341979250 w 43"/>
                <a:gd name="T5" fmla="*/ 470671525 h 47"/>
                <a:gd name="T6" fmla="*/ 341979250 w 43"/>
                <a:gd name="T7" fmla="*/ 310441975 h 47"/>
                <a:gd name="T8" fmla="*/ 341979250 w 43"/>
                <a:gd name="T9" fmla="*/ 150215600 h 47"/>
                <a:gd name="T10" fmla="*/ 341979250 w 43"/>
                <a:gd name="T11" fmla="*/ 150215600 h 47"/>
                <a:gd name="T12" fmla="*/ 301748825 w 43"/>
                <a:gd name="T13" fmla="*/ 220313250 h 47"/>
                <a:gd name="T14" fmla="*/ 241398425 w 43"/>
                <a:gd name="T15" fmla="*/ 350500950 h 47"/>
                <a:gd name="T16" fmla="*/ 191106425 w 43"/>
                <a:gd name="T17" fmla="*/ 350500950 h 47"/>
                <a:gd name="T18" fmla="*/ 120697625 w 43"/>
                <a:gd name="T19" fmla="*/ 220313250 h 47"/>
                <a:gd name="T20" fmla="*/ 90525600 w 43"/>
                <a:gd name="T21" fmla="*/ 150215600 h 47"/>
                <a:gd name="T22" fmla="*/ 90525600 w 43"/>
                <a:gd name="T23" fmla="*/ 150215600 h 47"/>
                <a:gd name="T24" fmla="*/ 90525600 w 43"/>
                <a:gd name="T25" fmla="*/ 310441975 h 47"/>
                <a:gd name="T26" fmla="*/ 90525600 w 43"/>
                <a:gd name="T27" fmla="*/ 470671525 h 47"/>
                <a:gd name="T28" fmla="*/ 0 w 43"/>
                <a:gd name="T29" fmla="*/ 470671525 h 47"/>
                <a:gd name="T30" fmla="*/ 0 w 43"/>
                <a:gd name="T31" fmla="*/ 0 h 47"/>
                <a:gd name="T32" fmla="*/ 90525600 w 43"/>
                <a:gd name="T33" fmla="*/ 0 h 47"/>
                <a:gd name="T34" fmla="*/ 181048025 w 43"/>
                <a:gd name="T35" fmla="*/ 160229550 h 47"/>
                <a:gd name="T36" fmla="*/ 211223225 w 43"/>
                <a:gd name="T37" fmla="*/ 230327200 h 47"/>
                <a:gd name="T38" fmla="*/ 221281625 w 43"/>
                <a:gd name="T39" fmla="*/ 230327200 h 47"/>
                <a:gd name="T40" fmla="*/ 251456825 w 43"/>
                <a:gd name="T41" fmla="*/ 160229550 h 47"/>
                <a:gd name="T42" fmla="*/ 341979250 w 43"/>
                <a:gd name="T43" fmla="*/ 0 h 47"/>
                <a:gd name="T44" fmla="*/ 432504850 w 43"/>
                <a:gd name="T45" fmla="*/ 0 h 4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3" h="47">
                  <a:moveTo>
                    <a:pt x="43" y="0"/>
                  </a:moveTo>
                  <a:cubicBezTo>
                    <a:pt x="43" y="47"/>
                    <a:pt x="43" y="47"/>
                    <a:pt x="43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22"/>
                    <a:pt x="34" y="15"/>
                    <a:pt x="34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5"/>
                    <a:pt x="31" y="20"/>
                    <a:pt x="30" y="22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1" y="20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5"/>
                    <a:pt x="9" y="22"/>
                    <a:pt x="9" y="31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21" y="21"/>
                    <a:pt x="21" y="23"/>
                    <a:pt x="21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1"/>
                    <a:pt x="25" y="16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03" name="Oval 86"/>
            <p:cNvSpPr>
              <a:spLocks noChangeArrowheads="1"/>
            </p:cNvSpPr>
            <p:nvPr/>
          </p:nvSpPr>
          <p:spPr bwMode="auto">
            <a:xfrm>
              <a:off x="3533775" y="5853113"/>
              <a:ext cx="439738" cy="438150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04" name="Freeform 87"/>
            <p:cNvSpPr>
              <a:spLocks/>
            </p:cNvSpPr>
            <p:nvPr/>
          </p:nvSpPr>
          <p:spPr bwMode="auto">
            <a:xfrm>
              <a:off x="3714750" y="5926138"/>
              <a:ext cx="141288" cy="290512"/>
            </a:xfrm>
            <a:custGeom>
              <a:avLst/>
              <a:gdLst>
                <a:gd name="T0" fmla="*/ 0 w 106"/>
                <a:gd name="T1" fmla="*/ 387982774 h 218"/>
                <a:gd name="T2" fmla="*/ 0 w 106"/>
                <a:gd name="T3" fmla="*/ 0 h 218"/>
                <a:gd name="T4" fmla="*/ 188691457 w 106"/>
                <a:gd name="T5" fmla="*/ 193991387 h 218"/>
                <a:gd name="T6" fmla="*/ 0 w 106"/>
                <a:gd name="T7" fmla="*/ 387982774 h 2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" h="218">
                  <a:moveTo>
                    <a:pt x="0" y="218"/>
                  </a:moveTo>
                  <a:lnTo>
                    <a:pt x="0" y="0"/>
                  </a:lnTo>
                  <a:lnTo>
                    <a:pt x="106" y="109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</p:grpSp>
      <p:sp>
        <p:nvSpPr>
          <p:cNvPr id="105" name="AutoShape 72">
            <a:hlinkClick r:id="rId2"/>
          </p:cNvPr>
          <p:cNvSpPr>
            <a:spLocks noChangeAspect="1" noChangeArrowheads="1" noTextEdit="1"/>
          </p:cNvSpPr>
          <p:nvPr/>
        </p:nvSpPr>
        <p:spPr bwMode="auto">
          <a:xfrm>
            <a:off x="4563537" y="5821364"/>
            <a:ext cx="3153833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160" dirty="0"/>
          </a:p>
        </p:txBody>
      </p:sp>
      <p:grpSp>
        <p:nvGrpSpPr>
          <p:cNvPr id="106" name="Group 29"/>
          <p:cNvGrpSpPr>
            <a:grpSpLocks/>
          </p:cNvGrpSpPr>
          <p:nvPr/>
        </p:nvGrpSpPr>
        <p:grpSpPr bwMode="auto">
          <a:xfrm>
            <a:off x="2794000" y="822327"/>
            <a:ext cx="6604000" cy="3482975"/>
            <a:chOff x="-13395325" y="822325"/>
            <a:chExt cx="4953000" cy="3482975"/>
          </a:xfrm>
        </p:grpSpPr>
        <p:sp>
          <p:nvSpPr>
            <p:cNvPr id="107" name="Freeform 7"/>
            <p:cNvSpPr>
              <a:spLocks/>
            </p:cNvSpPr>
            <p:nvPr/>
          </p:nvSpPr>
          <p:spPr bwMode="auto">
            <a:xfrm>
              <a:off x="-12042775" y="847725"/>
              <a:ext cx="917575" cy="320675"/>
            </a:xfrm>
            <a:custGeom>
              <a:avLst/>
              <a:gdLst>
                <a:gd name="T0" fmla="*/ 0 w 578"/>
                <a:gd name="T1" fmla="*/ 320675 h 202"/>
                <a:gd name="T2" fmla="*/ 260350 w 578"/>
                <a:gd name="T3" fmla="*/ 320675 h 202"/>
                <a:gd name="T4" fmla="*/ 314325 w 578"/>
                <a:gd name="T5" fmla="*/ 193675 h 202"/>
                <a:gd name="T6" fmla="*/ 568325 w 578"/>
                <a:gd name="T7" fmla="*/ 193675 h 202"/>
                <a:gd name="T8" fmla="*/ 511175 w 578"/>
                <a:gd name="T9" fmla="*/ 320675 h 202"/>
                <a:gd name="T10" fmla="*/ 774700 w 578"/>
                <a:gd name="T11" fmla="*/ 320675 h 202"/>
                <a:gd name="T12" fmla="*/ 917575 w 578"/>
                <a:gd name="T13" fmla="*/ 0 h 202"/>
                <a:gd name="T14" fmla="*/ 654050 w 578"/>
                <a:gd name="T15" fmla="*/ 0 h 202"/>
                <a:gd name="T16" fmla="*/ 606425 w 578"/>
                <a:gd name="T17" fmla="*/ 107950 h 202"/>
                <a:gd name="T18" fmla="*/ 352425 w 578"/>
                <a:gd name="T19" fmla="*/ 107950 h 202"/>
                <a:gd name="T20" fmla="*/ 400050 w 578"/>
                <a:gd name="T21" fmla="*/ 0 h 202"/>
                <a:gd name="T22" fmla="*/ 142875 w 578"/>
                <a:gd name="T23" fmla="*/ 0 h 202"/>
                <a:gd name="T24" fmla="*/ 0 w 578"/>
                <a:gd name="T25" fmla="*/ 320675 h 2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78" h="202">
                  <a:moveTo>
                    <a:pt x="0" y="202"/>
                  </a:moveTo>
                  <a:lnTo>
                    <a:pt x="164" y="202"/>
                  </a:lnTo>
                  <a:lnTo>
                    <a:pt x="198" y="122"/>
                  </a:lnTo>
                  <a:lnTo>
                    <a:pt x="358" y="122"/>
                  </a:lnTo>
                  <a:lnTo>
                    <a:pt x="322" y="202"/>
                  </a:lnTo>
                  <a:lnTo>
                    <a:pt x="488" y="202"/>
                  </a:lnTo>
                  <a:lnTo>
                    <a:pt x="578" y="0"/>
                  </a:lnTo>
                  <a:lnTo>
                    <a:pt x="412" y="0"/>
                  </a:lnTo>
                  <a:lnTo>
                    <a:pt x="382" y="68"/>
                  </a:lnTo>
                  <a:lnTo>
                    <a:pt x="222" y="68"/>
                  </a:lnTo>
                  <a:lnTo>
                    <a:pt x="252" y="0"/>
                  </a:lnTo>
                  <a:lnTo>
                    <a:pt x="90" y="0"/>
                  </a:lnTo>
                  <a:lnTo>
                    <a:pt x="0" y="2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08" name="Freeform 8"/>
            <p:cNvSpPr>
              <a:spLocks/>
            </p:cNvSpPr>
            <p:nvPr/>
          </p:nvSpPr>
          <p:spPr bwMode="auto">
            <a:xfrm>
              <a:off x="-11169650" y="822325"/>
              <a:ext cx="866775" cy="365125"/>
            </a:xfrm>
            <a:custGeom>
              <a:avLst/>
              <a:gdLst>
                <a:gd name="T0" fmla="*/ 619125 w 273"/>
                <a:gd name="T1" fmla="*/ 136525 h 115"/>
                <a:gd name="T2" fmla="*/ 866775 w 273"/>
                <a:gd name="T3" fmla="*/ 136525 h 115"/>
                <a:gd name="T4" fmla="*/ 708025 w 273"/>
                <a:gd name="T5" fmla="*/ 28575 h 115"/>
                <a:gd name="T6" fmla="*/ 133350 w 273"/>
                <a:gd name="T7" fmla="*/ 98425 h 115"/>
                <a:gd name="T8" fmla="*/ 120650 w 273"/>
                <a:gd name="T9" fmla="*/ 320675 h 115"/>
                <a:gd name="T10" fmla="*/ 596900 w 273"/>
                <a:gd name="T11" fmla="*/ 339725 h 115"/>
                <a:gd name="T12" fmla="*/ 815975 w 273"/>
                <a:gd name="T13" fmla="*/ 241300 h 115"/>
                <a:gd name="T14" fmla="*/ 565150 w 273"/>
                <a:gd name="T15" fmla="*/ 241300 h 115"/>
                <a:gd name="T16" fmla="*/ 441325 w 273"/>
                <a:gd name="T17" fmla="*/ 279400 h 115"/>
                <a:gd name="T18" fmla="*/ 307975 w 273"/>
                <a:gd name="T19" fmla="*/ 187325 h 115"/>
                <a:gd name="T20" fmla="*/ 488950 w 273"/>
                <a:gd name="T21" fmla="*/ 95250 h 115"/>
                <a:gd name="T22" fmla="*/ 619125 w 273"/>
                <a:gd name="T23" fmla="*/ 136525 h 11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73" h="115">
                  <a:moveTo>
                    <a:pt x="195" y="43"/>
                  </a:moveTo>
                  <a:cubicBezTo>
                    <a:pt x="273" y="43"/>
                    <a:pt x="273" y="43"/>
                    <a:pt x="273" y="43"/>
                  </a:cubicBezTo>
                  <a:cubicBezTo>
                    <a:pt x="272" y="26"/>
                    <a:pt x="256" y="14"/>
                    <a:pt x="223" y="9"/>
                  </a:cubicBezTo>
                  <a:cubicBezTo>
                    <a:pt x="160" y="0"/>
                    <a:pt x="91" y="4"/>
                    <a:pt x="42" y="31"/>
                  </a:cubicBezTo>
                  <a:cubicBezTo>
                    <a:pt x="3" y="53"/>
                    <a:pt x="0" y="85"/>
                    <a:pt x="38" y="101"/>
                  </a:cubicBezTo>
                  <a:cubicBezTo>
                    <a:pt x="71" y="114"/>
                    <a:pt x="139" y="115"/>
                    <a:pt x="188" y="107"/>
                  </a:cubicBezTo>
                  <a:cubicBezTo>
                    <a:pt x="219" y="102"/>
                    <a:pt x="244" y="91"/>
                    <a:pt x="257" y="76"/>
                  </a:cubicBezTo>
                  <a:cubicBezTo>
                    <a:pt x="178" y="76"/>
                    <a:pt x="178" y="76"/>
                    <a:pt x="178" y="76"/>
                  </a:cubicBezTo>
                  <a:cubicBezTo>
                    <a:pt x="168" y="84"/>
                    <a:pt x="155" y="88"/>
                    <a:pt x="139" y="88"/>
                  </a:cubicBezTo>
                  <a:cubicBezTo>
                    <a:pt x="95" y="88"/>
                    <a:pt x="89" y="75"/>
                    <a:pt x="97" y="59"/>
                  </a:cubicBezTo>
                  <a:cubicBezTo>
                    <a:pt x="106" y="41"/>
                    <a:pt x="125" y="31"/>
                    <a:pt x="154" y="30"/>
                  </a:cubicBezTo>
                  <a:cubicBezTo>
                    <a:pt x="178" y="30"/>
                    <a:pt x="189" y="35"/>
                    <a:pt x="195" y="4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09" name="Freeform 9"/>
            <p:cNvSpPr>
              <a:spLocks/>
            </p:cNvSpPr>
            <p:nvPr/>
          </p:nvSpPr>
          <p:spPr bwMode="auto">
            <a:xfrm>
              <a:off x="-10321925" y="847725"/>
              <a:ext cx="669925" cy="320675"/>
            </a:xfrm>
            <a:custGeom>
              <a:avLst/>
              <a:gdLst>
                <a:gd name="T0" fmla="*/ 409575 w 422"/>
                <a:gd name="T1" fmla="*/ 0 h 202"/>
                <a:gd name="T2" fmla="*/ 301625 w 422"/>
                <a:gd name="T3" fmla="*/ 244475 h 202"/>
                <a:gd name="T4" fmla="*/ 669925 w 422"/>
                <a:gd name="T5" fmla="*/ 244475 h 202"/>
                <a:gd name="T6" fmla="*/ 635000 w 422"/>
                <a:gd name="T7" fmla="*/ 320675 h 202"/>
                <a:gd name="T8" fmla="*/ 0 w 422"/>
                <a:gd name="T9" fmla="*/ 320675 h 202"/>
                <a:gd name="T10" fmla="*/ 142875 w 422"/>
                <a:gd name="T11" fmla="*/ 0 h 202"/>
                <a:gd name="T12" fmla="*/ 409575 w 422"/>
                <a:gd name="T13" fmla="*/ 0 h 20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2" h="202">
                  <a:moveTo>
                    <a:pt x="258" y="0"/>
                  </a:moveTo>
                  <a:lnTo>
                    <a:pt x="190" y="154"/>
                  </a:lnTo>
                  <a:lnTo>
                    <a:pt x="422" y="154"/>
                  </a:lnTo>
                  <a:lnTo>
                    <a:pt x="400" y="202"/>
                  </a:lnTo>
                  <a:lnTo>
                    <a:pt x="0" y="202"/>
                  </a:lnTo>
                  <a:lnTo>
                    <a:pt x="90" y="0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10" name="Freeform 10"/>
            <p:cNvSpPr>
              <a:spLocks/>
            </p:cNvSpPr>
            <p:nvPr/>
          </p:nvSpPr>
          <p:spPr bwMode="auto">
            <a:xfrm>
              <a:off x="-13303250" y="4124325"/>
              <a:ext cx="111125" cy="174625"/>
            </a:xfrm>
            <a:custGeom>
              <a:avLst/>
              <a:gdLst>
                <a:gd name="T0" fmla="*/ 79375 w 35"/>
                <a:gd name="T1" fmla="*/ 60325 h 55"/>
                <a:gd name="T2" fmla="*/ 53975 w 35"/>
                <a:gd name="T3" fmla="*/ 44450 h 55"/>
                <a:gd name="T4" fmla="*/ 38100 w 35"/>
                <a:gd name="T5" fmla="*/ 53975 h 55"/>
                <a:gd name="T6" fmla="*/ 69850 w 35"/>
                <a:gd name="T7" fmla="*/ 73025 h 55"/>
                <a:gd name="T8" fmla="*/ 111125 w 35"/>
                <a:gd name="T9" fmla="*/ 114300 h 55"/>
                <a:gd name="T10" fmla="*/ 73025 w 35"/>
                <a:gd name="T11" fmla="*/ 155575 h 55"/>
                <a:gd name="T12" fmla="*/ 73025 w 35"/>
                <a:gd name="T13" fmla="*/ 174625 h 55"/>
                <a:gd name="T14" fmla="*/ 41275 w 35"/>
                <a:gd name="T15" fmla="*/ 174625 h 55"/>
                <a:gd name="T16" fmla="*/ 41275 w 35"/>
                <a:gd name="T17" fmla="*/ 155575 h 55"/>
                <a:gd name="T18" fmla="*/ 0 w 35"/>
                <a:gd name="T19" fmla="*/ 117475 h 55"/>
                <a:gd name="T20" fmla="*/ 31750 w 35"/>
                <a:gd name="T21" fmla="*/ 107950 h 55"/>
                <a:gd name="T22" fmla="*/ 60325 w 35"/>
                <a:gd name="T23" fmla="*/ 130175 h 55"/>
                <a:gd name="T24" fmla="*/ 76200 w 35"/>
                <a:gd name="T25" fmla="*/ 117475 h 55"/>
                <a:gd name="T26" fmla="*/ 41275 w 35"/>
                <a:gd name="T27" fmla="*/ 95250 h 55"/>
                <a:gd name="T28" fmla="*/ 3175 w 35"/>
                <a:gd name="T29" fmla="*/ 57150 h 55"/>
                <a:gd name="T30" fmla="*/ 41275 w 35"/>
                <a:gd name="T31" fmla="*/ 15875 h 55"/>
                <a:gd name="T32" fmla="*/ 41275 w 35"/>
                <a:gd name="T33" fmla="*/ 0 h 55"/>
                <a:gd name="T34" fmla="*/ 73025 w 35"/>
                <a:gd name="T35" fmla="*/ 0 h 55"/>
                <a:gd name="T36" fmla="*/ 73025 w 35"/>
                <a:gd name="T37" fmla="*/ 15875 h 55"/>
                <a:gd name="T38" fmla="*/ 111125 w 35"/>
                <a:gd name="T39" fmla="*/ 53975 h 55"/>
                <a:gd name="T40" fmla="*/ 79375 w 35"/>
                <a:gd name="T41" fmla="*/ 60325 h 5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5" h="55">
                  <a:moveTo>
                    <a:pt x="25" y="19"/>
                  </a:moveTo>
                  <a:cubicBezTo>
                    <a:pt x="24" y="15"/>
                    <a:pt x="20" y="14"/>
                    <a:pt x="17" y="14"/>
                  </a:cubicBezTo>
                  <a:cubicBezTo>
                    <a:pt x="14" y="14"/>
                    <a:pt x="12" y="15"/>
                    <a:pt x="12" y="17"/>
                  </a:cubicBezTo>
                  <a:cubicBezTo>
                    <a:pt x="12" y="20"/>
                    <a:pt x="17" y="21"/>
                    <a:pt x="22" y="23"/>
                  </a:cubicBezTo>
                  <a:cubicBezTo>
                    <a:pt x="28" y="25"/>
                    <a:pt x="35" y="29"/>
                    <a:pt x="35" y="36"/>
                  </a:cubicBezTo>
                  <a:cubicBezTo>
                    <a:pt x="35" y="43"/>
                    <a:pt x="31" y="48"/>
                    <a:pt x="23" y="49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7" y="48"/>
                    <a:pt x="2" y="43"/>
                    <a:pt x="0" y="37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1" y="37"/>
                    <a:pt x="14" y="41"/>
                    <a:pt x="19" y="41"/>
                  </a:cubicBezTo>
                  <a:cubicBezTo>
                    <a:pt x="22" y="41"/>
                    <a:pt x="24" y="39"/>
                    <a:pt x="24" y="37"/>
                  </a:cubicBezTo>
                  <a:cubicBezTo>
                    <a:pt x="24" y="33"/>
                    <a:pt x="19" y="32"/>
                    <a:pt x="13" y="30"/>
                  </a:cubicBezTo>
                  <a:cubicBezTo>
                    <a:pt x="7" y="28"/>
                    <a:pt x="1" y="25"/>
                    <a:pt x="1" y="18"/>
                  </a:cubicBezTo>
                  <a:cubicBezTo>
                    <a:pt x="1" y="12"/>
                    <a:pt x="6" y="7"/>
                    <a:pt x="13" y="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9" y="7"/>
                    <a:pt x="33" y="11"/>
                    <a:pt x="35" y="17"/>
                  </a:cubicBezTo>
                  <a:lnTo>
                    <a:pt x="25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11" name="Freeform 11"/>
            <p:cNvSpPr>
              <a:spLocks noEditPoints="1"/>
            </p:cNvSpPr>
            <p:nvPr/>
          </p:nvSpPr>
          <p:spPr bwMode="auto">
            <a:xfrm>
              <a:off x="-13179425" y="4140200"/>
              <a:ext cx="107950" cy="142875"/>
            </a:xfrm>
            <a:custGeom>
              <a:avLst/>
              <a:gdLst>
                <a:gd name="T0" fmla="*/ 50800 w 34"/>
                <a:gd name="T1" fmla="*/ 50800 h 45"/>
                <a:gd name="T2" fmla="*/ 50800 w 34"/>
                <a:gd name="T3" fmla="*/ 50800 h 45"/>
                <a:gd name="T4" fmla="*/ 60325 w 34"/>
                <a:gd name="T5" fmla="*/ 47625 h 45"/>
                <a:gd name="T6" fmla="*/ 107950 w 34"/>
                <a:gd name="T7" fmla="*/ 95250 h 45"/>
                <a:gd name="T8" fmla="*/ 53975 w 34"/>
                <a:gd name="T9" fmla="*/ 142875 h 45"/>
                <a:gd name="T10" fmla="*/ 0 w 34"/>
                <a:gd name="T11" fmla="*/ 92075 h 45"/>
                <a:gd name="T12" fmla="*/ 25400 w 34"/>
                <a:gd name="T13" fmla="*/ 38100 h 45"/>
                <a:gd name="T14" fmla="*/ 50800 w 34"/>
                <a:gd name="T15" fmla="*/ 0 h 45"/>
                <a:gd name="T16" fmla="*/ 85725 w 34"/>
                <a:gd name="T17" fmla="*/ 0 h 45"/>
                <a:gd name="T18" fmla="*/ 50800 w 34"/>
                <a:gd name="T19" fmla="*/ 50800 h 45"/>
                <a:gd name="T20" fmla="*/ 76200 w 34"/>
                <a:gd name="T21" fmla="*/ 92075 h 45"/>
                <a:gd name="T22" fmla="*/ 53975 w 34"/>
                <a:gd name="T23" fmla="*/ 73025 h 45"/>
                <a:gd name="T24" fmla="*/ 31750 w 34"/>
                <a:gd name="T25" fmla="*/ 92075 h 45"/>
                <a:gd name="T26" fmla="*/ 53975 w 34"/>
                <a:gd name="T27" fmla="*/ 114300 h 45"/>
                <a:gd name="T28" fmla="*/ 76200 w 34"/>
                <a:gd name="T29" fmla="*/ 92075 h 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4" h="45">
                  <a:moveTo>
                    <a:pt x="16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15"/>
                    <a:pt x="17" y="15"/>
                    <a:pt x="19" y="15"/>
                  </a:cubicBezTo>
                  <a:cubicBezTo>
                    <a:pt x="29" y="15"/>
                    <a:pt x="34" y="22"/>
                    <a:pt x="34" y="30"/>
                  </a:cubicBezTo>
                  <a:cubicBezTo>
                    <a:pt x="34" y="39"/>
                    <a:pt x="27" y="45"/>
                    <a:pt x="17" y="45"/>
                  </a:cubicBezTo>
                  <a:cubicBezTo>
                    <a:pt x="8" y="45"/>
                    <a:pt x="0" y="39"/>
                    <a:pt x="0" y="29"/>
                  </a:cubicBezTo>
                  <a:cubicBezTo>
                    <a:pt x="0" y="23"/>
                    <a:pt x="3" y="18"/>
                    <a:pt x="8" y="1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7" y="0"/>
                    <a:pt x="27" y="0"/>
                    <a:pt x="27" y="0"/>
                  </a:cubicBezTo>
                  <a:lnTo>
                    <a:pt x="16" y="16"/>
                  </a:lnTo>
                  <a:close/>
                  <a:moveTo>
                    <a:pt x="24" y="29"/>
                  </a:moveTo>
                  <a:cubicBezTo>
                    <a:pt x="24" y="26"/>
                    <a:pt x="21" y="23"/>
                    <a:pt x="17" y="23"/>
                  </a:cubicBezTo>
                  <a:cubicBezTo>
                    <a:pt x="13" y="23"/>
                    <a:pt x="10" y="26"/>
                    <a:pt x="10" y="29"/>
                  </a:cubicBezTo>
                  <a:cubicBezTo>
                    <a:pt x="10" y="33"/>
                    <a:pt x="13" y="36"/>
                    <a:pt x="17" y="36"/>
                  </a:cubicBezTo>
                  <a:cubicBezTo>
                    <a:pt x="21" y="36"/>
                    <a:pt x="24" y="33"/>
                    <a:pt x="24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12" name="Oval 12"/>
            <p:cNvSpPr>
              <a:spLocks noChangeArrowheads="1"/>
            </p:cNvSpPr>
            <p:nvPr/>
          </p:nvSpPr>
          <p:spPr bwMode="auto">
            <a:xfrm>
              <a:off x="-13055600" y="4251325"/>
              <a:ext cx="31750" cy="317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13" name="Freeform 13"/>
            <p:cNvSpPr>
              <a:spLocks/>
            </p:cNvSpPr>
            <p:nvPr/>
          </p:nvSpPr>
          <p:spPr bwMode="auto">
            <a:xfrm>
              <a:off x="-13001625" y="4140200"/>
              <a:ext cx="104775" cy="142875"/>
            </a:xfrm>
            <a:custGeom>
              <a:avLst/>
              <a:gdLst>
                <a:gd name="T0" fmla="*/ 34925 w 33"/>
                <a:gd name="T1" fmla="*/ 50800 h 45"/>
                <a:gd name="T2" fmla="*/ 50800 w 33"/>
                <a:gd name="T3" fmla="*/ 47625 h 45"/>
                <a:gd name="T4" fmla="*/ 104775 w 33"/>
                <a:gd name="T5" fmla="*/ 95250 h 45"/>
                <a:gd name="T6" fmla="*/ 50800 w 33"/>
                <a:gd name="T7" fmla="*/ 142875 h 45"/>
                <a:gd name="T8" fmla="*/ 0 w 33"/>
                <a:gd name="T9" fmla="*/ 107950 h 45"/>
                <a:gd name="T10" fmla="*/ 28575 w 33"/>
                <a:gd name="T11" fmla="*/ 98425 h 45"/>
                <a:gd name="T12" fmla="*/ 50800 w 33"/>
                <a:gd name="T13" fmla="*/ 114300 h 45"/>
                <a:gd name="T14" fmla="*/ 69850 w 33"/>
                <a:gd name="T15" fmla="*/ 95250 h 45"/>
                <a:gd name="T16" fmla="*/ 50800 w 33"/>
                <a:gd name="T17" fmla="*/ 73025 h 45"/>
                <a:gd name="T18" fmla="*/ 31750 w 33"/>
                <a:gd name="T19" fmla="*/ 85725 h 45"/>
                <a:gd name="T20" fmla="*/ 3175 w 33"/>
                <a:gd name="T21" fmla="*/ 76200 h 45"/>
                <a:gd name="T22" fmla="*/ 15875 w 33"/>
                <a:gd name="T23" fmla="*/ 0 h 45"/>
                <a:gd name="T24" fmla="*/ 95250 w 33"/>
                <a:gd name="T25" fmla="*/ 0 h 45"/>
                <a:gd name="T26" fmla="*/ 95250 w 33"/>
                <a:gd name="T27" fmla="*/ 31750 h 45"/>
                <a:gd name="T28" fmla="*/ 41275 w 33"/>
                <a:gd name="T29" fmla="*/ 31750 h 45"/>
                <a:gd name="T30" fmla="*/ 41275 w 33"/>
                <a:gd name="T31" fmla="*/ 34925 h 45"/>
                <a:gd name="T32" fmla="*/ 34925 w 33"/>
                <a:gd name="T33" fmla="*/ 50800 h 4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3" h="45">
                  <a:moveTo>
                    <a:pt x="11" y="16"/>
                  </a:moveTo>
                  <a:cubicBezTo>
                    <a:pt x="12" y="16"/>
                    <a:pt x="14" y="15"/>
                    <a:pt x="16" y="15"/>
                  </a:cubicBezTo>
                  <a:cubicBezTo>
                    <a:pt x="25" y="15"/>
                    <a:pt x="33" y="21"/>
                    <a:pt x="33" y="30"/>
                  </a:cubicBezTo>
                  <a:cubicBezTo>
                    <a:pt x="33" y="38"/>
                    <a:pt x="26" y="45"/>
                    <a:pt x="16" y="45"/>
                  </a:cubicBezTo>
                  <a:cubicBezTo>
                    <a:pt x="7" y="45"/>
                    <a:pt x="1" y="40"/>
                    <a:pt x="0" y="34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10" y="33"/>
                    <a:pt x="12" y="36"/>
                    <a:pt x="16" y="36"/>
                  </a:cubicBezTo>
                  <a:cubicBezTo>
                    <a:pt x="19" y="36"/>
                    <a:pt x="22" y="33"/>
                    <a:pt x="22" y="30"/>
                  </a:cubicBezTo>
                  <a:cubicBezTo>
                    <a:pt x="22" y="26"/>
                    <a:pt x="19" y="23"/>
                    <a:pt x="16" y="23"/>
                  </a:cubicBezTo>
                  <a:cubicBezTo>
                    <a:pt x="12" y="23"/>
                    <a:pt x="11" y="25"/>
                    <a:pt x="10" y="27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2" y="15"/>
                    <a:pt x="11" y="16"/>
                    <a:pt x="11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14" name="Freeform 14"/>
            <p:cNvSpPr>
              <a:spLocks noEditPoints="1"/>
            </p:cNvSpPr>
            <p:nvPr/>
          </p:nvSpPr>
          <p:spPr bwMode="auto">
            <a:xfrm>
              <a:off x="-12823825" y="4140200"/>
              <a:ext cx="101600" cy="139700"/>
            </a:xfrm>
            <a:custGeom>
              <a:avLst/>
              <a:gdLst>
                <a:gd name="T0" fmla="*/ 53975 w 32"/>
                <a:gd name="T1" fmla="*/ 0 h 44"/>
                <a:gd name="T2" fmla="*/ 92075 w 32"/>
                <a:gd name="T3" fmla="*/ 34925 h 44"/>
                <a:gd name="T4" fmla="*/ 69850 w 32"/>
                <a:gd name="T5" fmla="*/ 63500 h 44"/>
                <a:gd name="T6" fmla="*/ 69850 w 32"/>
                <a:gd name="T7" fmla="*/ 63500 h 44"/>
                <a:gd name="T8" fmla="*/ 101600 w 32"/>
                <a:gd name="T9" fmla="*/ 98425 h 44"/>
                <a:gd name="T10" fmla="*/ 57150 w 32"/>
                <a:gd name="T11" fmla="*/ 139700 h 44"/>
                <a:gd name="T12" fmla="*/ 0 w 32"/>
                <a:gd name="T13" fmla="*/ 139700 h 44"/>
                <a:gd name="T14" fmla="*/ 0 w 32"/>
                <a:gd name="T15" fmla="*/ 0 h 44"/>
                <a:gd name="T16" fmla="*/ 53975 w 32"/>
                <a:gd name="T17" fmla="*/ 0 h 44"/>
                <a:gd name="T18" fmla="*/ 50800 w 32"/>
                <a:gd name="T19" fmla="*/ 60325 h 44"/>
                <a:gd name="T20" fmla="*/ 76200 w 32"/>
                <a:gd name="T21" fmla="*/ 38100 h 44"/>
                <a:gd name="T22" fmla="*/ 50800 w 32"/>
                <a:gd name="T23" fmla="*/ 15875 h 44"/>
                <a:gd name="T24" fmla="*/ 15875 w 32"/>
                <a:gd name="T25" fmla="*/ 15875 h 44"/>
                <a:gd name="T26" fmla="*/ 15875 w 32"/>
                <a:gd name="T27" fmla="*/ 60325 h 44"/>
                <a:gd name="T28" fmla="*/ 50800 w 32"/>
                <a:gd name="T29" fmla="*/ 60325 h 44"/>
                <a:gd name="T30" fmla="*/ 53975 w 32"/>
                <a:gd name="T31" fmla="*/ 127000 h 44"/>
                <a:gd name="T32" fmla="*/ 85725 w 32"/>
                <a:gd name="T33" fmla="*/ 98425 h 44"/>
                <a:gd name="T34" fmla="*/ 53975 w 32"/>
                <a:gd name="T35" fmla="*/ 73025 h 44"/>
                <a:gd name="T36" fmla="*/ 15875 w 32"/>
                <a:gd name="T37" fmla="*/ 73025 h 44"/>
                <a:gd name="T38" fmla="*/ 15875 w 32"/>
                <a:gd name="T39" fmla="*/ 127000 h 44"/>
                <a:gd name="T40" fmla="*/ 53975 w 32"/>
                <a:gd name="T41" fmla="*/ 127000 h 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2" h="44">
                  <a:moveTo>
                    <a:pt x="17" y="0"/>
                  </a:moveTo>
                  <a:cubicBezTo>
                    <a:pt x="24" y="0"/>
                    <a:pt x="29" y="5"/>
                    <a:pt x="29" y="11"/>
                  </a:cubicBezTo>
                  <a:cubicBezTo>
                    <a:pt x="29" y="16"/>
                    <a:pt x="26" y="19"/>
                    <a:pt x="22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6" y="21"/>
                    <a:pt x="32" y="25"/>
                    <a:pt x="32" y="31"/>
                  </a:cubicBezTo>
                  <a:cubicBezTo>
                    <a:pt x="32" y="39"/>
                    <a:pt x="27" y="44"/>
                    <a:pt x="18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7" y="0"/>
                  </a:lnTo>
                  <a:close/>
                  <a:moveTo>
                    <a:pt x="16" y="19"/>
                  </a:moveTo>
                  <a:cubicBezTo>
                    <a:pt x="21" y="19"/>
                    <a:pt x="24" y="15"/>
                    <a:pt x="24" y="12"/>
                  </a:cubicBezTo>
                  <a:cubicBezTo>
                    <a:pt x="24" y="8"/>
                    <a:pt x="21" y="5"/>
                    <a:pt x="16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19"/>
                    <a:pt x="5" y="19"/>
                    <a:pt x="5" y="19"/>
                  </a:cubicBezTo>
                  <a:lnTo>
                    <a:pt x="16" y="19"/>
                  </a:lnTo>
                  <a:close/>
                  <a:moveTo>
                    <a:pt x="17" y="40"/>
                  </a:moveTo>
                  <a:cubicBezTo>
                    <a:pt x="23" y="40"/>
                    <a:pt x="27" y="36"/>
                    <a:pt x="27" y="31"/>
                  </a:cubicBezTo>
                  <a:cubicBezTo>
                    <a:pt x="27" y="26"/>
                    <a:pt x="22" y="23"/>
                    <a:pt x="17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40"/>
                    <a:pt x="5" y="40"/>
                    <a:pt x="5" y="40"/>
                  </a:cubicBezTo>
                  <a:lnTo>
                    <a:pt x="17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15" name="Rectangle 15"/>
            <p:cNvSpPr>
              <a:spLocks noChangeArrowheads="1"/>
            </p:cNvSpPr>
            <p:nvPr/>
          </p:nvSpPr>
          <p:spPr bwMode="auto">
            <a:xfrm>
              <a:off x="-12693650" y="4140200"/>
              <a:ext cx="15875" cy="139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16" name="Freeform 16"/>
            <p:cNvSpPr>
              <a:spLocks/>
            </p:cNvSpPr>
            <p:nvPr/>
          </p:nvSpPr>
          <p:spPr bwMode="auto">
            <a:xfrm>
              <a:off x="-12642850" y="4140200"/>
              <a:ext cx="92075" cy="139700"/>
            </a:xfrm>
            <a:custGeom>
              <a:avLst/>
              <a:gdLst>
                <a:gd name="T0" fmla="*/ 92075 w 58"/>
                <a:gd name="T1" fmla="*/ 123825 h 88"/>
                <a:gd name="T2" fmla="*/ 92075 w 58"/>
                <a:gd name="T3" fmla="*/ 139700 h 88"/>
                <a:gd name="T4" fmla="*/ 0 w 58"/>
                <a:gd name="T5" fmla="*/ 139700 h 88"/>
                <a:gd name="T6" fmla="*/ 0 w 58"/>
                <a:gd name="T7" fmla="*/ 0 h 88"/>
                <a:gd name="T8" fmla="*/ 15875 w 58"/>
                <a:gd name="T9" fmla="*/ 0 h 88"/>
                <a:gd name="T10" fmla="*/ 15875 w 58"/>
                <a:gd name="T11" fmla="*/ 123825 h 88"/>
                <a:gd name="T12" fmla="*/ 92075 w 58"/>
                <a:gd name="T13" fmla="*/ 123825 h 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8" h="88">
                  <a:moveTo>
                    <a:pt x="58" y="78"/>
                  </a:moveTo>
                  <a:lnTo>
                    <a:pt x="58" y="88"/>
                  </a:lnTo>
                  <a:lnTo>
                    <a:pt x="0" y="88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78"/>
                  </a:lnTo>
                  <a:lnTo>
                    <a:pt x="58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17" name="Freeform 17"/>
            <p:cNvSpPr>
              <a:spLocks/>
            </p:cNvSpPr>
            <p:nvPr/>
          </p:nvSpPr>
          <p:spPr bwMode="auto">
            <a:xfrm>
              <a:off x="-12528550" y="4140200"/>
              <a:ext cx="88900" cy="139700"/>
            </a:xfrm>
            <a:custGeom>
              <a:avLst/>
              <a:gdLst>
                <a:gd name="T0" fmla="*/ 88900 w 56"/>
                <a:gd name="T1" fmla="*/ 123825 h 88"/>
                <a:gd name="T2" fmla="*/ 88900 w 56"/>
                <a:gd name="T3" fmla="*/ 139700 h 88"/>
                <a:gd name="T4" fmla="*/ 0 w 56"/>
                <a:gd name="T5" fmla="*/ 139700 h 88"/>
                <a:gd name="T6" fmla="*/ 0 w 56"/>
                <a:gd name="T7" fmla="*/ 0 h 88"/>
                <a:gd name="T8" fmla="*/ 15875 w 56"/>
                <a:gd name="T9" fmla="*/ 0 h 88"/>
                <a:gd name="T10" fmla="*/ 15875 w 56"/>
                <a:gd name="T11" fmla="*/ 123825 h 88"/>
                <a:gd name="T12" fmla="*/ 88900 w 56"/>
                <a:gd name="T13" fmla="*/ 123825 h 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6" h="88">
                  <a:moveTo>
                    <a:pt x="56" y="78"/>
                  </a:moveTo>
                  <a:lnTo>
                    <a:pt x="56" y="88"/>
                  </a:lnTo>
                  <a:lnTo>
                    <a:pt x="0" y="88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78"/>
                  </a:lnTo>
                  <a:lnTo>
                    <a:pt x="56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18" name="Rectangle 18"/>
            <p:cNvSpPr>
              <a:spLocks noChangeArrowheads="1"/>
            </p:cNvSpPr>
            <p:nvPr/>
          </p:nvSpPr>
          <p:spPr bwMode="auto">
            <a:xfrm>
              <a:off x="-12417425" y="4140200"/>
              <a:ext cx="15875" cy="139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19" name="Freeform 19"/>
            <p:cNvSpPr>
              <a:spLocks noEditPoints="1"/>
            </p:cNvSpPr>
            <p:nvPr/>
          </p:nvSpPr>
          <p:spPr bwMode="auto">
            <a:xfrm>
              <a:off x="-12376150" y="4140200"/>
              <a:ext cx="146050" cy="142875"/>
            </a:xfrm>
            <a:custGeom>
              <a:avLst/>
              <a:gdLst>
                <a:gd name="T0" fmla="*/ 73025 w 46"/>
                <a:gd name="T1" fmla="*/ 0 h 45"/>
                <a:gd name="T2" fmla="*/ 146050 w 46"/>
                <a:gd name="T3" fmla="*/ 69850 h 45"/>
                <a:gd name="T4" fmla="*/ 73025 w 46"/>
                <a:gd name="T5" fmla="*/ 142875 h 45"/>
                <a:gd name="T6" fmla="*/ 0 w 46"/>
                <a:gd name="T7" fmla="*/ 69850 h 45"/>
                <a:gd name="T8" fmla="*/ 73025 w 46"/>
                <a:gd name="T9" fmla="*/ 0 h 45"/>
                <a:gd name="T10" fmla="*/ 73025 w 46"/>
                <a:gd name="T11" fmla="*/ 127000 h 45"/>
                <a:gd name="T12" fmla="*/ 127000 w 46"/>
                <a:gd name="T13" fmla="*/ 69850 h 45"/>
                <a:gd name="T14" fmla="*/ 73025 w 46"/>
                <a:gd name="T15" fmla="*/ 15875 h 45"/>
                <a:gd name="T16" fmla="*/ 19050 w 46"/>
                <a:gd name="T17" fmla="*/ 69850 h 45"/>
                <a:gd name="T18" fmla="*/ 73025 w 46"/>
                <a:gd name="T19" fmla="*/ 127000 h 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6" h="45">
                  <a:moveTo>
                    <a:pt x="23" y="0"/>
                  </a:moveTo>
                  <a:cubicBezTo>
                    <a:pt x="35" y="0"/>
                    <a:pt x="46" y="9"/>
                    <a:pt x="46" y="22"/>
                  </a:cubicBezTo>
                  <a:cubicBezTo>
                    <a:pt x="46" y="35"/>
                    <a:pt x="35" y="45"/>
                    <a:pt x="23" y="45"/>
                  </a:cubicBezTo>
                  <a:cubicBezTo>
                    <a:pt x="10" y="45"/>
                    <a:pt x="0" y="35"/>
                    <a:pt x="0" y="22"/>
                  </a:cubicBezTo>
                  <a:cubicBezTo>
                    <a:pt x="0" y="9"/>
                    <a:pt x="10" y="0"/>
                    <a:pt x="23" y="0"/>
                  </a:cubicBezTo>
                  <a:close/>
                  <a:moveTo>
                    <a:pt x="23" y="40"/>
                  </a:moveTo>
                  <a:cubicBezTo>
                    <a:pt x="33" y="40"/>
                    <a:pt x="40" y="33"/>
                    <a:pt x="40" y="22"/>
                  </a:cubicBezTo>
                  <a:cubicBezTo>
                    <a:pt x="40" y="12"/>
                    <a:pt x="33" y="5"/>
                    <a:pt x="23" y="5"/>
                  </a:cubicBezTo>
                  <a:cubicBezTo>
                    <a:pt x="13" y="5"/>
                    <a:pt x="6" y="12"/>
                    <a:pt x="6" y="22"/>
                  </a:cubicBezTo>
                  <a:cubicBezTo>
                    <a:pt x="6" y="33"/>
                    <a:pt x="13" y="40"/>
                    <a:pt x="23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20" name="Freeform 20"/>
            <p:cNvSpPr>
              <a:spLocks/>
            </p:cNvSpPr>
            <p:nvPr/>
          </p:nvSpPr>
          <p:spPr bwMode="auto">
            <a:xfrm>
              <a:off x="-12204700" y="4140200"/>
              <a:ext cx="111125" cy="139700"/>
            </a:xfrm>
            <a:custGeom>
              <a:avLst/>
              <a:gdLst>
                <a:gd name="T0" fmla="*/ 111125 w 35"/>
                <a:gd name="T1" fmla="*/ 0 h 44"/>
                <a:gd name="T2" fmla="*/ 111125 w 35"/>
                <a:gd name="T3" fmla="*/ 139700 h 44"/>
                <a:gd name="T4" fmla="*/ 95250 w 35"/>
                <a:gd name="T5" fmla="*/ 139700 h 44"/>
                <a:gd name="T6" fmla="*/ 34925 w 35"/>
                <a:gd name="T7" fmla="*/ 57150 h 44"/>
                <a:gd name="T8" fmla="*/ 15875 w 35"/>
                <a:gd name="T9" fmla="*/ 28575 h 44"/>
                <a:gd name="T10" fmla="*/ 15875 w 35"/>
                <a:gd name="T11" fmla="*/ 28575 h 44"/>
                <a:gd name="T12" fmla="*/ 15875 w 35"/>
                <a:gd name="T13" fmla="*/ 66675 h 44"/>
                <a:gd name="T14" fmla="*/ 15875 w 35"/>
                <a:gd name="T15" fmla="*/ 139700 h 44"/>
                <a:gd name="T16" fmla="*/ 0 w 35"/>
                <a:gd name="T17" fmla="*/ 139700 h 44"/>
                <a:gd name="T18" fmla="*/ 0 w 35"/>
                <a:gd name="T19" fmla="*/ 0 h 44"/>
                <a:gd name="T20" fmla="*/ 12700 w 35"/>
                <a:gd name="T21" fmla="*/ 0 h 44"/>
                <a:gd name="T22" fmla="*/ 76200 w 35"/>
                <a:gd name="T23" fmla="*/ 82550 h 44"/>
                <a:gd name="T24" fmla="*/ 95250 w 35"/>
                <a:gd name="T25" fmla="*/ 111125 h 44"/>
                <a:gd name="T26" fmla="*/ 95250 w 35"/>
                <a:gd name="T27" fmla="*/ 111125 h 44"/>
                <a:gd name="T28" fmla="*/ 95250 w 35"/>
                <a:gd name="T29" fmla="*/ 73025 h 44"/>
                <a:gd name="T30" fmla="*/ 95250 w 35"/>
                <a:gd name="T31" fmla="*/ 0 h 44"/>
                <a:gd name="T32" fmla="*/ 111125 w 35"/>
                <a:gd name="T33" fmla="*/ 0 h 4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5" h="44">
                  <a:moveTo>
                    <a:pt x="35" y="0"/>
                  </a:moveTo>
                  <a:cubicBezTo>
                    <a:pt x="35" y="44"/>
                    <a:pt x="35" y="44"/>
                    <a:pt x="35" y="44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7" y="13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4" y="9"/>
                    <a:pt x="5" y="14"/>
                    <a:pt x="5" y="21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7" y="31"/>
                    <a:pt x="30" y="35"/>
                    <a:pt x="30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0" y="35"/>
                    <a:pt x="30" y="30"/>
                    <a:pt x="30" y="23"/>
                  </a:cubicBezTo>
                  <a:cubicBezTo>
                    <a:pt x="30" y="0"/>
                    <a:pt x="30" y="0"/>
                    <a:pt x="30" y="0"/>
                  </a:cubicBez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21" name="Rectangle 21"/>
            <p:cNvSpPr>
              <a:spLocks noChangeArrowheads="1"/>
            </p:cNvSpPr>
            <p:nvPr/>
          </p:nvSpPr>
          <p:spPr bwMode="auto">
            <a:xfrm>
              <a:off x="-12007850" y="4127500"/>
              <a:ext cx="15875" cy="1682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22" name="Freeform 22"/>
            <p:cNvSpPr>
              <a:spLocks noEditPoints="1"/>
            </p:cNvSpPr>
            <p:nvPr/>
          </p:nvSpPr>
          <p:spPr bwMode="auto">
            <a:xfrm>
              <a:off x="-11922125" y="4140200"/>
              <a:ext cx="107950" cy="139700"/>
            </a:xfrm>
            <a:custGeom>
              <a:avLst/>
              <a:gdLst>
                <a:gd name="T0" fmla="*/ 57150 w 34"/>
                <a:gd name="T1" fmla="*/ 92075 h 44"/>
                <a:gd name="T2" fmla="*/ 57150 w 34"/>
                <a:gd name="T3" fmla="*/ 92075 h 44"/>
                <a:gd name="T4" fmla="*/ 47625 w 34"/>
                <a:gd name="T5" fmla="*/ 95250 h 44"/>
                <a:gd name="T6" fmla="*/ 0 w 34"/>
                <a:gd name="T7" fmla="*/ 44450 h 44"/>
                <a:gd name="T8" fmla="*/ 53975 w 34"/>
                <a:gd name="T9" fmla="*/ 0 h 44"/>
                <a:gd name="T10" fmla="*/ 107950 w 34"/>
                <a:gd name="T11" fmla="*/ 47625 h 44"/>
                <a:gd name="T12" fmla="*/ 85725 w 34"/>
                <a:gd name="T13" fmla="*/ 101600 h 44"/>
                <a:gd name="T14" fmla="*/ 53975 w 34"/>
                <a:gd name="T15" fmla="*/ 139700 h 44"/>
                <a:gd name="T16" fmla="*/ 15875 w 34"/>
                <a:gd name="T17" fmla="*/ 139700 h 44"/>
                <a:gd name="T18" fmla="*/ 57150 w 34"/>
                <a:gd name="T19" fmla="*/ 92075 h 44"/>
                <a:gd name="T20" fmla="*/ 31750 w 34"/>
                <a:gd name="T21" fmla="*/ 47625 h 44"/>
                <a:gd name="T22" fmla="*/ 53975 w 34"/>
                <a:gd name="T23" fmla="*/ 66675 h 44"/>
                <a:gd name="T24" fmla="*/ 76200 w 34"/>
                <a:gd name="T25" fmla="*/ 47625 h 44"/>
                <a:gd name="T26" fmla="*/ 53975 w 34"/>
                <a:gd name="T27" fmla="*/ 28575 h 44"/>
                <a:gd name="T28" fmla="*/ 31750 w 34"/>
                <a:gd name="T29" fmla="*/ 47625 h 4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4" h="44">
                  <a:moveTo>
                    <a:pt x="18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6" y="30"/>
                    <a:pt x="15" y="30"/>
                  </a:cubicBezTo>
                  <a:cubicBezTo>
                    <a:pt x="5" y="30"/>
                    <a:pt x="0" y="23"/>
                    <a:pt x="0" y="14"/>
                  </a:cubicBezTo>
                  <a:cubicBezTo>
                    <a:pt x="0" y="5"/>
                    <a:pt x="8" y="0"/>
                    <a:pt x="17" y="0"/>
                  </a:cubicBezTo>
                  <a:cubicBezTo>
                    <a:pt x="27" y="0"/>
                    <a:pt x="34" y="5"/>
                    <a:pt x="34" y="15"/>
                  </a:cubicBezTo>
                  <a:cubicBezTo>
                    <a:pt x="34" y="20"/>
                    <a:pt x="33" y="26"/>
                    <a:pt x="27" y="32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5" y="44"/>
                    <a:pt x="5" y="44"/>
                    <a:pt x="5" y="44"/>
                  </a:cubicBezTo>
                  <a:lnTo>
                    <a:pt x="18" y="29"/>
                  </a:lnTo>
                  <a:close/>
                  <a:moveTo>
                    <a:pt x="10" y="15"/>
                  </a:moveTo>
                  <a:cubicBezTo>
                    <a:pt x="10" y="19"/>
                    <a:pt x="13" y="21"/>
                    <a:pt x="17" y="21"/>
                  </a:cubicBezTo>
                  <a:cubicBezTo>
                    <a:pt x="21" y="21"/>
                    <a:pt x="24" y="19"/>
                    <a:pt x="24" y="15"/>
                  </a:cubicBezTo>
                  <a:cubicBezTo>
                    <a:pt x="24" y="11"/>
                    <a:pt x="21" y="9"/>
                    <a:pt x="17" y="9"/>
                  </a:cubicBezTo>
                  <a:cubicBezTo>
                    <a:pt x="13" y="9"/>
                    <a:pt x="10" y="11"/>
                    <a:pt x="10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23" name="Freeform 23"/>
            <p:cNvSpPr>
              <a:spLocks noEditPoints="1"/>
            </p:cNvSpPr>
            <p:nvPr/>
          </p:nvSpPr>
          <p:spPr bwMode="auto">
            <a:xfrm>
              <a:off x="-11795125" y="4140200"/>
              <a:ext cx="107950" cy="142875"/>
            </a:xfrm>
            <a:custGeom>
              <a:avLst/>
              <a:gdLst>
                <a:gd name="T0" fmla="*/ 50800 w 34"/>
                <a:gd name="T1" fmla="*/ 50800 h 45"/>
                <a:gd name="T2" fmla="*/ 50800 w 34"/>
                <a:gd name="T3" fmla="*/ 50800 h 45"/>
                <a:gd name="T4" fmla="*/ 60325 w 34"/>
                <a:gd name="T5" fmla="*/ 47625 h 45"/>
                <a:gd name="T6" fmla="*/ 107950 w 34"/>
                <a:gd name="T7" fmla="*/ 95250 h 45"/>
                <a:gd name="T8" fmla="*/ 53975 w 34"/>
                <a:gd name="T9" fmla="*/ 142875 h 45"/>
                <a:gd name="T10" fmla="*/ 0 w 34"/>
                <a:gd name="T11" fmla="*/ 92075 h 45"/>
                <a:gd name="T12" fmla="*/ 25400 w 34"/>
                <a:gd name="T13" fmla="*/ 38100 h 45"/>
                <a:gd name="T14" fmla="*/ 50800 w 34"/>
                <a:gd name="T15" fmla="*/ 0 h 45"/>
                <a:gd name="T16" fmla="*/ 85725 w 34"/>
                <a:gd name="T17" fmla="*/ 0 h 45"/>
                <a:gd name="T18" fmla="*/ 50800 w 34"/>
                <a:gd name="T19" fmla="*/ 50800 h 45"/>
                <a:gd name="T20" fmla="*/ 76200 w 34"/>
                <a:gd name="T21" fmla="*/ 92075 h 45"/>
                <a:gd name="T22" fmla="*/ 53975 w 34"/>
                <a:gd name="T23" fmla="*/ 73025 h 45"/>
                <a:gd name="T24" fmla="*/ 31750 w 34"/>
                <a:gd name="T25" fmla="*/ 92075 h 45"/>
                <a:gd name="T26" fmla="*/ 53975 w 34"/>
                <a:gd name="T27" fmla="*/ 114300 h 45"/>
                <a:gd name="T28" fmla="*/ 76200 w 34"/>
                <a:gd name="T29" fmla="*/ 92075 h 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4" h="45">
                  <a:moveTo>
                    <a:pt x="16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15"/>
                    <a:pt x="17" y="15"/>
                    <a:pt x="19" y="15"/>
                  </a:cubicBezTo>
                  <a:cubicBezTo>
                    <a:pt x="29" y="15"/>
                    <a:pt x="34" y="22"/>
                    <a:pt x="34" y="30"/>
                  </a:cubicBezTo>
                  <a:cubicBezTo>
                    <a:pt x="34" y="39"/>
                    <a:pt x="27" y="45"/>
                    <a:pt x="17" y="45"/>
                  </a:cubicBezTo>
                  <a:cubicBezTo>
                    <a:pt x="7" y="45"/>
                    <a:pt x="0" y="39"/>
                    <a:pt x="0" y="29"/>
                  </a:cubicBezTo>
                  <a:cubicBezTo>
                    <a:pt x="0" y="23"/>
                    <a:pt x="3" y="18"/>
                    <a:pt x="8" y="1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7" y="0"/>
                    <a:pt x="27" y="0"/>
                    <a:pt x="27" y="0"/>
                  </a:cubicBezTo>
                  <a:lnTo>
                    <a:pt x="16" y="16"/>
                  </a:lnTo>
                  <a:close/>
                  <a:moveTo>
                    <a:pt x="24" y="29"/>
                  </a:moveTo>
                  <a:cubicBezTo>
                    <a:pt x="24" y="26"/>
                    <a:pt x="21" y="23"/>
                    <a:pt x="17" y="23"/>
                  </a:cubicBezTo>
                  <a:cubicBezTo>
                    <a:pt x="13" y="23"/>
                    <a:pt x="10" y="26"/>
                    <a:pt x="10" y="29"/>
                  </a:cubicBezTo>
                  <a:cubicBezTo>
                    <a:pt x="10" y="33"/>
                    <a:pt x="13" y="36"/>
                    <a:pt x="17" y="36"/>
                  </a:cubicBezTo>
                  <a:cubicBezTo>
                    <a:pt x="21" y="36"/>
                    <a:pt x="24" y="33"/>
                    <a:pt x="24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24" name="Freeform 24"/>
            <p:cNvSpPr>
              <a:spLocks/>
            </p:cNvSpPr>
            <p:nvPr/>
          </p:nvSpPr>
          <p:spPr bwMode="auto">
            <a:xfrm>
              <a:off x="-11687175" y="4251325"/>
              <a:ext cx="34925" cy="53975"/>
            </a:xfrm>
            <a:custGeom>
              <a:avLst/>
              <a:gdLst>
                <a:gd name="T0" fmla="*/ 19050 w 11"/>
                <a:gd name="T1" fmla="*/ 28575 h 17"/>
                <a:gd name="T2" fmla="*/ 15875 w 11"/>
                <a:gd name="T3" fmla="*/ 28575 h 17"/>
                <a:gd name="T4" fmla="*/ 3175 w 11"/>
                <a:gd name="T5" fmla="*/ 15875 h 17"/>
                <a:gd name="T6" fmla="*/ 19050 w 11"/>
                <a:gd name="T7" fmla="*/ 0 h 17"/>
                <a:gd name="T8" fmla="*/ 34925 w 11"/>
                <a:gd name="T9" fmla="*/ 15875 h 17"/>
                <a:gd name="T10" fmla="*/ 12700 w 11"/>
                <a:gd name="T11" fmla="*/ 53975 h 17"/>
                <a:gd name="T12" fmla="*/ 0 w 11"/>
                <a:gd name="T13" fmla="*/ 53975 h 17"/>
                <a:gd name="T14" fmla="*/ 15875 w 11"/>
                <a:gd name="T15" fmla="*/ 31750 h 17"/>
                <a:gd name="T16" fmla="*/ 19050 w 11"/>
                <a:gd name="T17" fmla="*/ 28575 h 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1" h="17">
                  <a:moveTo>
                    <a:pt x="6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3" y="9"/>
                    <a:pt x="1" y="7"/>
                    <a:pt x="1" y="5"/>
                  </a:cubicBezTo>
                  <a:cubicBezTo>
                    <a:pt x="1" y="2"/>
                    <a:pt x="3" y="0"/>
                    <a:pt x="6" y="0"/>
                  </a:cubicBezTo>
                  <a:cubicBezTo>
                    <a:pt x="9" y="0"/>
                    <a:pt x="11" y="2"/>
                    <a:pt x="11" y="5"/>
                  </a:cubicBezTo>
                  <a:cubicBezTo>
                    <a:pt x="11" y="9"/>
                    <a:pt x="8" y="14"/>
                    <a:pt x="4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16"/>
                    <a:pt x="5" y="12"/>
                    <a:pt x="5" y="10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25" name="Freeform 25"/>
            <p:cNvSpPr>
              <a:spLocks noEditPoints="1"/>
            </p:cNvSpPr>
            <p:nvPr/>
          </p:nvSpPr>
          <p:spPr bwMode="auto">
            <a:xfrm>
              <a:off x="-11645900" y="4140200"/>
              <a:ext cx="127000" cy="142875"/>
            </a:xfrm>
            <a:custGeom>
              <a:avLst/>
              <a:gdLst>
                <a:gd name="T0" fmla="*/ 127000 w 40"/>
                <a:gd name="T1" fmla="*/ 69850 h 45"/>
                <a:gd name="T2" fmla="*/ 63500 w 40"/>
                <a:gd name="T3" fmla="*/ 142875 h 45"/>
                <a:gd name="T4" fmla="*/ 0 w 40"/>
                <a:gd name="T5" fmla="*/ 69850 h 45"/>
                <a:gd name="T6" fmla="*/ 63500 w 40"/>
                <a:gd name="T7" fmla="*/ 0 h 45"/>
                <a:gd name="T8" fmla="*/ 127000 w 40"/>
                <a:gd name="T9" fmla="*/ 69850 h 45"/>
                <a:gd name="T10" fmla="*/ 34925 w 40"/>
                <a:gd name="T11" fmla="*/ 69850 h 45"/>
                <a:gd name="T12" fmla="*/ 63500 w 40"/>
                <a:gd name="T13" fmla="*/ 111125 h 45"/>
                <a:gd name="T14" fmla="*/ 92075 w 40"/>
                <a:gd name="T15" fmla="*/ 69850 h 45"/>
                <a:gd name="T16" fmla="*/ 63500 w 40"/>
                <a:gd name="T17" fmla="*/ 31750 h 45"/>
                <a:gd name="T18" fmla="*/ 34925 w 40"/>
                <a:gd name="T19" fmla="*/ 69850 h 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0" h="45">
                  <a:moveTo>
                    <a:pt x="40" y="22"/>
                  </a:moveTo>
                  <a:cubicBezTo>
                    <a:pt x="40" y="35"/>
                    <a:pt x="33" y="45"/>
                    <a:pt x="20" y="45"/>
                  </a:cubicBezTo>
                  <a:cubicBezTo>
                    <a:pt x="8" y="45"/>
                    <a:pt x="0" y="35"/>
                    <a:pt x="0" y="22"/>
                  </a:cubicBezTo>
                  <a:cubicBezTo>
                    <a:pt x="0" y="10"/>
                    <a:pt x="8" y="0"/>
                    <a:pt x="20" y="0"/>
                  </a:cubicBezTo>
                  <a:cubicBezTo>
                    <a:pt x="33" y="0"/>
                    <a:pt x="40" y="10"/>
                    <a:pt x="40" y="22"/>
                  </a:cubicBezTo>
                  <a:close/>
                  <a:moveTo>
                    <a:pt x="11" y="22"/>
                  </a:moveTo>
                  <a:cubicBezTo>
                    <a:pt x="11" y="29"/>
                    <a:pt x="14" y="35"/>
                    <a:pt x="20" y="35"/>
                  </a:cubicBezTo>
                  <a:cubicBezTo>
                    <a:pt x="27" y="35"/>
                    <a:pt x="29" y="29"/>
                    <a:pt x="29" y="22"/>
                  </a:cubicBezTo>
                  <a:cubicBezTo>
                    <a:pt x="29" y="15"/>
                    <a:pt x="27" y="10"/>
                    <a:pt x="20" y="10"/>
                  </a:cubicBezTo>
                  <a:cubicBezTo>
                    <a:pt x="14" y="10"/>
                    <a:pt x="11" y="15"/>
                    <a:pt x="11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26" name="Freeform 26"/>
            <p:cNvSpPr>
              <a:spLocks noEditPoints="1"/>
            </p:cNvSpPr>
            <p:nvPr/>
          </p:nvSpPr>
          <p:spPr bwMode="auto">
            <a:xfrm>
              <a:off x="-11499850" y="4140200"/>
              <a:ext cx="127000" cy="142875"/>
            </a:xfrm>
            <a:custGeom>
              <a:avLst/>
              <a:gdLst>
                <a:gd name="T0" fmla="*/ 127000 w 40"/>
                <a:gd name="T1" fmla="*/ 69850 h 45"/>
                <a:gd name="T2" fmla="*/ 63500 w 40"/>
                <a:gd name="T3" fmla="*/ 142875 h 45"/>
                <a:gd name="T4" fmla="*/ 0 w 40"/>
                <a:gd name="T5" fmla="*/ 69850 h 45"/>
                <a:gd name="T6" fmla="*/ 63500 w 40"/>
                <a:gd name="T7" fmla="*/ 0 h 45"/>
                <a:gd name="T8" fmla="*/ 127000 w 40"/>
                <a:gd name="T9" fmla="*/ 69850 h 45"/>
                <a:gd name="T10" fmla="*/ 31750 w 40"/>
                <a:gd name="T11" fmla="*/ 69850 h 45"/>
                <a:gd name="T12" fmla="*/ 63500 w 40"/>
                <a:gd name="T13" fmla="*/ 111125 h 45"/>
                <a:gd name="T14" fmla="*/ 92075 w 40"/>
                <a:gd name="T15" fmla="*/ 69850 h 45"/>
                <a:gd name="T16" fmla="*/ 63500 w 40"/>
                <a:gd name="T17" fmla="*/ 31750 h 45"/>
                <a:gd name="T18" fmla="*/ 31750 w 40"/>
                <a:gd name="T19" fmla="*/ 69850 h 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0" h="45">
                  <a:moveTo>
                    <a:pt x="40" y="22"/>
                  </a:moveTo>
                  <a:cubicBezTo>
                    <a:pt x="40" y="35"/>
                    <a:pt x="32" y="45"/>
                    <a:pt x="20" y="45"/>
                  </a:cubicBezTo>
                  <a:cubicBezTo>
                    <a:pt x="7" y="45"/>
                    <a:pt x="0" y="35"/>
                    <a:pt x="0" y="22"/>
                  </a:cubicBezTo>
                  <a:cubicBezTo>
                    <a:pt x="0" y="10"/>
                    <a:pt x="7" y="0"/>
                    <a:pt x="20" y="0"/>
                  </a:cubicBezTo>
                  <a:cubicBezTo>
                    <a:pt x="32" y="0"/>
                    <a:pt x="40" y="10"/>
                    <a:pt x="40" y="22"/>
                  </a:cubicBezTo>
                  <a:close/>
                  <a:moveTo>
                    <a:pt x="10" y="22"/>
                  </a:moveTo>
                  <a:cubicBezTo>
                    <a:pt x="10" y="29"/>
                    <a:pt x="13" y="35"/>
                    <a:pt x="20" y="35"/>
                  </a:cubicBezTo>
                  <a:cubicBezTo>
                    <a:pt x="26" y="35"/>
                    <a:pt x="29" y="29"/>
                    <a:pt x="29" y="22"/>
                  </a:cubicBezTo>
                  <a:cubicBezTo>
                    <a:pt x="29" y="15"/>
                    <a:pt x="26" y="10"/>
                    <a:pt x="20" y="10"/>
                  </a:cubicBezTo>
                  <a:cubicBezTo>
                    <a:pt x="13" y="10"/>
                    <a:pt x="10" y="15"/>
                    <a:pt x="10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27" name="Freeform 27"/>
            <p:cNvSpPr>
              <a:spLocks noEditPoints="1"/>
            </p:cNvSpPr>
            <p:nvPr/>
          </p:nvSpPr>
          <p:spPr bwMode="auto">
            <a:xfrm>
              <a:off x="-11356975" y="4140200"/>
              <a:ext cx="127000" cy="142875"/>
            </a:xfrm>
            <a:custGeom>
              <a:avLst/>
              <a:gdLst>
                <a:gd name="T0" fmla="*/ 127000 w 40"/>
                <a:gd name="T1" fmla="*/ 69850 h 45"/>
                <a:gd name="T2" fmla="*/ 63500 w 40"/>
                <a:gd name="T3" fmla="*/ 142875 h 45"/>
                <a:gd name="T4" fmla="*/ 0 w 40"/>
                <a:gd name="T5" fmla="*/ 69850 h 45"/>
                <a:gd name="T6" fmla="*/ 63500 w 40"/>
                <a:gd name="T7" fmla="*/ 0 h 45"/>
                <a:gd name="T8" fmla="*/ 127000 w 40"/>
                <a:gd name="T9" fmla="*/ 69850 h 45"/>
                <a:gd name="T10" fmla="*/ 34925 w 40"/>
                <a:gd name="T11" fmla="*/ 69850 h 45"/>
                <a:gd name="T12" fmla="*/ 63500 w 40"/>
                <a:gd name="T13" fmla="*/ 111125 h 45"/>
                <a:gd name="T14" fmla="*/ 92075 w 40"/>
                <a:gd name="T15" fmla="*/ 69850 h 45"/>
                <a:gd name="T16" fmla="*/ 63500 w 40"/>
                <a:gd name="T17" fmla="*/ 31750 h 45"/>
                <a:gd name="T18" fmla="*/ 34925 w 40"/>
                <a:gd name="T19" fmla="*/ 69850 h 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0" h="45">
                  <a:moveTo>
                    <a:pt x="40" y="22"/>
                  </a:moveTo>
                  <a:cubicBezTo>
                    <a:pt x="40" y="35"/>
                    <a:pt x="33" y="45"/>
                    <a:pt x="20" y="45"/>
                  </a:cubicBezTo>
                  <a:cubicBezTo>
                    <a:pt x="8" y="45"/>
                    <a:pt x="0" y="35"/>
                    <a:pt x="0" y="22"/>
                  </a:cubicBezTo>
                  <a:cubicBezTo>
                    <a:pt x="0" y="10"/>
                    <a:pt x="8" y="0"/>
                    <a:pt x="20" y="0"/>
                  </a:cubicBezTo>
                  <a:cubicBezTo>
                    <a:pt x="33" y="0"/>
                    <a:pt x="40" y="10"/>
                    <a:pt x="40" y="22"/>
                  </a:cubicBezTo>
                  <a:close/>
                  <a:moveTo>
                    <a:pt x="11" y="22"/>
                  </a:moveTo>
                  <a:cubicBezTo>
                    <a:pt x="11" y="29"/>
                    <a:pt x="14" y="35"/>
                    <a:pt x="20" y="35"/>
                  </a:cubicBezTo>
                  <a:cubicBezTo>
                    <a:pt x="27" y="35"/>
                    <a:pt x="29" y="29"/>
                    <a:pt x="29" y="22"/>
                  </a:cubicBezTo>
                  <a:cubicBezTo>
                    <a:pt x="29" y="15"/>
                    <a:pt x="27" y="10"/>
                    <a:pt x="20" y="10"/>
                  </a:cubicBezTo>
                  <a:cubicBezTo>
                    <a:pt x="14" y="10"/>
                    <a:pt x="11" y="15"/>
                    <a:pt x="11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28" name="Freeform 28"/>
            <p:cNvSpPr>
              <a:spLocks/>
            </p:cNvSpPr>
            <p:nvPr/>
          </p:nvSpPr>
          <p:spPr bwMode="auto">
            <a:xfrm>
              <a:off x="-11153775" y="4140200"/>
              <a:ext cx="92075" cy="139700"/>
            </a:xfrm>
            <a:custGeom>
              <a:avLst/>
              <a:gdLst>
                <a:gd name="T0" fmla="*/ 92075 w 58"/>
                <a:gd name="T1" fmla="*/ 123825 h 88"/>
                <a:gd name="T2" fmla="*/ 92075 w 58"/>
                <a:gd name="T3" fmla="*/ 139700 h 88"/>
                <a:gd name="T4" fmla="*/ 0 w 58"/>
                <a:gd name="T5" fmla="*/ 139700 h 88"/>
                <a:gd name="T6" fmla="*/ 0 w 58"/>
                <a:gd name="T7" fmla="*/ 0 h 88"/>
                <a:gd name="T8" fmla="*/ 92075 w 58"/>
                <a:gd name="T9" fmla="*/ 0 h 88"/>
                <a:gd name="T10" fmla="*/ 92075 w 58"/>
                <a:gd name="T11" fmla="*/ 15875 h 88"/>
                <a:gd name="T12" fmla="*/ 15875 w 58"/>
                <a:gd name="T13" fmla="*/ 15875 h 88"/>
                <a:gd name="T14" fmla="*/ 15875 w 58"/>
                <a:gd name="T15" fmla="*/ 60325 h 88"/>
                <a:gd name="T16" fmla="*/ 76200 w 58"/>
                <a:gd name="T17" fmla="*/ 60325 h 88"/>
                <a:gd name="T18" fmla="*/ 76200 w 58"/>
                <a:gd name="T19" fmla="*/ 73025 h 88"/>
                <a:gd name="T20" fmla="*/ 15875 w 58"/>
                <a:gd name="T21" fmla="*/ 73025 h 88"/>
                <a:gd name="T22" fmla="*/ 15875 w 58"/>
                <a:gd name="T23" fmla="*/ 123825 h 88"/>
                <a:gd name="T24" fmla="*/ 92075 w 58"/>
                <a:gd name="T25" fmla="*/ 123825 h 8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8" h="88">
                  <a:moveTo>
                    <a:pt x="58" y="78"/>
                  </a:moveTo>
                  <a:lnTo>
                    <a:pt x="58" y="88"/>
                  </a:lnTo>
                  <a:lnTo>
                    <a:pt x="0" y="88"/>
                  </a:lnTo>
                  <a:lnTo>
                    <a:pt x="0" y="0"/>
                  </a:lnTo>
                  <a:lnTo>
                    <a:pt x="58" y="0"/>
                  </a:lnTo>
                  <a:lnTo>
                    <a:pt x="58" y="10"/>
                  </a:lnTo>
                  <a:lnTo>
                    <a:pt x="10" y="10"/>
                  </a:lnTo>
                  <a:lnTo>
                    <a:pt x="10" y="38"/>
                  </a:lnTo>
                  <a:lnTo>
                    <a:pt x="48" y="38"/>
                  </a:lnTo>
                  <a:lnTo>
                    <a:pt x="48" y="46"/>
                  </a:lnTo>
                  <a:lnTo>
                    <a:pt x="10" y="46"/>
                  </a:lnTo>
                  <a:lnTo>
                    <a:pt x="10" y="78"/>
                  </a:lnTo>
                  <a:lnTo>
                    <a:pt x="58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29" name="Freeform 29"/>
            <p:cNvSpPr>
              <a:spLocks/>
            </p:cNvSpPr>
            <p:nvPr/>
          </p:nvSpPr>
          <p:spPr bwMode="auto">
            <a:xfrm>
              <a:off x="-11029950" y="4140200"/>
              <a:ext cx="127000" cy="139700"/>
            </a:xfrm>
            <a:custGeom>
              <a:avLst/>
              <a:gdLst>
                <a:gd name="T0" fmla="*/ 127000 w 40"/>
                <a:gd name="T1" fmla="*/ 0 h 44"/>
                <a:gd name="T2" fmla="*/ 127000 w 40"/>
                <a:gd name="T3" fmla="*/ 139700 h 44"/>
                <a:gd name="T4" fmla="*/ 111125 w 40"/>
                <a:gd name="T5" fmla="*/ 139700 h 44"/>
                <a:gd name="T6" fmla="*/ 111125 w 40"/>
                <a:gd name="T7" fmla="*/ 76200 h 44"/>
                <a:gd name="T8" fmla="*/ 111125 w 40"/>
                <a:gd name="T9" fmla="*/ 28575 h 44"/>
                <a:gd name="T10" fmla="*/ 111125 w 40"/>
                <a:gd name="T11" fmla="*/ 28575 h 44"/>
                <a:gd name="T12" fmla="*/ 98425 w 40"/>
                <a:gd name="T13" fmla="*/ 50800 h 44"/>
                <a:gd name="T14" fmla="*/ 66675 w 40"/>
                <a:gd name="T15" fmla="*/ 104775 h 44"/>
                <a:gd name="T16" fmla="*/ 60325 w 40"/>
                <a:gd name="T17" fmla="*/ 104775 h 44"/>
                <a:gd name="T18" fmla="*/ 25400 w 40"/>
                <a:gd name="T19" fmla="*/ 50800 h 44"/>
                <a:gd name="T20" fmla="*/ 15875 w 40"/>
                <a:gd name="T21" fmla="*/ 28575 h 44"/>
                <a:gd name="T22" fmla="*/ 15875 w 40"/>
                <a:gd name="T23" fmla="*/ 28575 h 44"/>
                <a:gd name="T24" fmla="*/ 15875 w 40"/>
                <a:gd name="T25" fmla="*/ 76200 h 44"/>
                <a:gd name="T26" fmla="*/ 15875 w 40"/>
                <a:gd name="T27" fmla="*/ 139700 h 44"/>
                <a:gd name="T28" fmla="*/ 0 w 40"/>
                <a:gd name="T29" fmla="*/ 139700 h 44"/>
                <a:gd name="T30" fmla="*/ 0 w 40"/>
                <a:gd name="T31" fmla="*/ 0 h 44"/>
                <a:gd name="T32" fmla="*/ 15875 w 40"/>
                <a:gd name="T33" fmla="*/ 0 h 44"/>
                <a:gd name="T34" fmla="*/ 47625 w 40"/>
                <a:gd name="T35" fmla="*/ 60325 h 44"/>
                <a:gd name="T36" fmla="*/ 63500 w 40"/>
                <a:gd name="T37" fmla="*/ 85725 h 44"/>
                <a:gd name="T38" fmla="*/ 63500 w 40"/>
                <a:gd name="T39" fmla="*/ 85725 h 44"/>
                <a:gd name="T40" fmla="*/ 76200 w 40"/>
                <a:gd name="T41" fmla="*/ 60325 h 44"/>
                <a:gd name="T42" fmla="*/ 111125 w 40"/>
                <a:gd name="T43" fmla="*/ 0 h 44"/>
                <a:gd name="T44" fmla="*/ 127000 w 40"/>
                <a:gd name="T45" fmla="*/ 0 h 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0" h="44">
                  <a:moveTo>
                    <a:pt x="40" y="0"/>
                  </a:moveTo>
                  <a:cubicBezTo>
                    <a:pt x="40" y="44"/>
                    <a:pt x="40" y="44"/>
                    <a:pt x="40" y="4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5" y="18"/>
                    <a:pt x="35" y="9"/>
                    <a:pt x="35" y="9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5" y="9"/>
                    <a:pt x="33" y="13"/>
                    <a:pt x="31" y="16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7" y="13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18"/>
                    <a:pt x="5" y="2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9" y="25"/>
                    <a:pt x="20" y="27"/>
                    <a:pt x="20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0" y="27"/>
                    <a:pt x="21" y="25"/>
                    <a:pt x="24" y="19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30" name="Freeform 30"/>
            <p:cNvSpPr>
              <a:spLocks noEditPoints="1"/>
            </p:cNvSpPr>
            <p:nvPr/>
          </p:nvSpPr>
          <p:spPr bwMode="auto">
            <a:xfrm>
              <a:off x="-10864850" y="4140200"/>
              <a:ext cx="92075" cy="139700"/>
            </a:xfrm>
            <a:custGeom>
              <a:avLst/>
              <a:gdLst>
                <a:gd name="T0" fmla="*/ 41275 w 29"/>
                <a:gd name="T1" fmla="*/ 0 h 44"/>
                <a:gd name="T2" fmla="*/ 92075 w 29"/>
                <a:gd name="T3" fmla="*/ 44450 h 44"/>
                <a:gd name="T4" fmla="*/ 41275 w 29"/>
                <a:gd name="T5" fmla="*/ 88900 h 44"/>
                <a:gd name="T6" fmla="*/ 15875 w 29"/>
                <a:gd name="T7" fmla="*/ 88900 h 44"/>
                <a:gd name="T8" fmla="*/ 15875 w 29"/>
                <a:gd name="T9" fmla="*/ 139700 h 44"/>
                <a:gd name="T10" fmla="*/ 0 w 29"/>
                <a:gd name="T11" fmla="*/ 139700 h 44"/>
                <a:gd name="T12" fmla="*/ 0 w 29"/>
                <a:gd name="T13" fmla="*/ 0 h 44"/>
                <a:gd name="T14" fmla="*/ 41275 w 29"/>
                <a:gd name="T15" fmla="*/ 0 h 44"/>
                <a:gd name="T16" fmla="*/ 41275 w 29"/>
                <a:gd name="T17" fmla="*/ 73025 h 44"/>
                <a:gd name="T18" fmla="*/ 76200 w 29"/>
                <a:gd name="T19" fmla="*/ 44450 h 44"/>
                <a:gd name="T20" fmla="*/ 41275 w 29"/>
                <a:gd name="T21" fmla="*/ 15875 h 44"/>
                <a:gd name="T22" fmla="*/ 15875 w 29"/>
                <a:gd name="T23" fmla="*/ 15875 h 44"/>
                <a:gd name="T24" fmla="*/ 15875 w 29"/>
                <a:gd name="T25" fmla="*/ 73025 h 44"/>
                <a:gd name="T26" fmla="*/ 41275 w 29"/>
                <a:gd name="T27" fmla="*/ 73025 h 4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9" h="44">
                  <a:moveTo>
                    <a:pt x="13" y="0"/>
                  </a:moveTo>
                  <a:cubicBezTo>
                    <a:pt x="23" y="0"/>
                    <a:pt x="29" y="6"/>
                    <a:pt x="29" y="14"/>
                  </a:cubicBezTo>
                  <a:cubicBezTo>
                    <a:pt x="29" y="23"/>
                    <a:pt x="23" y="28"/>
                    <a:pt x="13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3" y="0"/>
                  </a:lnTo>
                  <a:close/>
                  <a:moveTo>
                    <a:pt x="13" y="23"/>
                  </a:moveTo>
                  <a:cubicBezTo>
                    <a:pt x="20" y="23"/>
                    <a:pt x="24" y="20"/>
                    <a:pt x="24" y="14"/>
                  </a:cubicBezTo>
                  <a:cubicBezTo>
                    <a:pt x="24" y="8"/>
                    <a:pt x="20" y="5"/>
                    <a:pt x="13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23"/>
                    <a:pt x="5" y="23"/>
                    <a:pt x="5" y="23"/>
                  </a:cubicBezTo>
                  <a:lnTo>
                    <a:pt x="13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31" name="Freeform 31"/>
            <p:cNvSpPr>
              <a:spLocks/>
            </p:cNvSpPr>
            <p:nvPr/>
          </p:nvSpPr>
          <p:spPr bwMode="auto">
            <a:xfrm>
              <a:off x="-10747375" y="4140200"/>
              <a:ext cx="88900" cy="139700"/>
            </a:xfrm>
            <a:custGeom>
              <a:avLst/>
              <a:gdLst>
                <a:gd name="T0" fmla="*/ 88900 w 56"/>
                <a:gd name="T1" fmla="*/ 123825 h 88"/>
                <a:gd name="T2" fmla="*/ 88900 w 56"/>
                <a:gd name="T3" fmla="*/ 139700 h 88"/>
                <a:gd name="T4" fmla="*/ 0 w 56"/>
                <a:gd name="T5" fmla="*/ 139700 h 88"/>
                <a:gd name="T6" fmla="*/ 0 w 56"/>
                <a:gd name="T7" fmla="*/ 0 h 88"/>
                <a:gd name="T8" fmla="*/ 15875 w 56"/>
                <a:gd name="T9" fmla="*/ 0 h 88"/>
                <a:gd name="T10" fmla="*/ 15875 w 56"/>
                <a:gd name="T11" fmla="*/ 123825 h 88"/>
                <a:gd name="T12" fmla="*/ 88900 w 56"/>
                <a:gd name="T13" fmla="*/ 123825 h 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6" h="88">
                  <a:moveTo>
                    <a:pt x="56" y="78"/>
                  </a:moveTo>
                  <a:lnTo>
                    <a:pt x="56" y="88"/>
                  </a:lnTo>
                  <a:lnTo>
                    <a:pt x="0" y="88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78"/>
                  </a:lnTo>
                  <a:lnTo>
                    <a:pt x="56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32" name="Freeform 32"/>
            <p:cNvSpPr>
              <a:spLocks noEditPoints="1"/>
            </p:cNvSpPr>
            <p:nvPr/>
          </p:nvSpPr>
          <p:spPr bwMode="auto">
            <a:xfrm>
              <a:off x="-10652125" y="4140200"/>
              <a:ext cx="142875" cy="142875"/>
            </a:xfrm>
            <a:custGeom>
              <a:avLst/>
              <a:gdLst>
                <a:gd name="T0" fmla="*/ 73025 w 45"/>
                <a:gd name="T1" fmla="*/ 0 h 45"/>
                <a:gd name="T2" fmla="*/ 142875 w 45"/>
                <a:gd name="T3" fmla="*/ 69850 h 45"/>
                <a:gd name="T4" fmla="*/ 73025 w 45"/>
                <a:gd name="T5" fmla="*/ 142875 h 45"/>
                <a:gd name="T6" fmla="*/ 0 w 45"/>
                <a:gd name="T7" fmla="*/ 69850 h 45"/>
                <a:gd name="T8" fmla="*/ 73025 w 45"/>
                <a:gd name="T9" fmla="*/ 0 h 45"/>
                <a:gd name="T10" fmla="*/ 73025 w 45"/>
                <a:gd name="T11" fmla="*/ 127000 h 45"/>
                <a:gd name="T12" fmla="*/ 127000 w 45"/>
                <a:gd name="T13" fmla="*/ 69850 h 45"/>
                <a:gd name="T14" fmla="*/ 73025 w 45"/>
                <a:gd name="T15" fmla="*/ 15875 h 45"/>
                <a:gd name="T16" fmla="*/ 15875 w 45"/>
                <a:gd name="T17" fmla="*/ 69850 h 45"/>
                <a:gd name="T18" fmla="*/ 73025 w 45"/>
                <a:gd name="T19" fmla="*/ 127000 h 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5" h="45">
                  <a:moveTo>
                    <a:pt x="23" y="0"/>
                  </a:moveTo>
                  <a:cubicBezTo>
                    <a:pt x="35" y="0"/>
                    <a:pt x="45" y="9"/>
                    <a:pt x="45" y="22"/>
                  </a:cubicBezTo>
                  <a:cubicBezTo>
                    <a:pt x="45" y="35"/>
                    <a:pt x="35" y="45"/>
                    <a:pt x="23" y="45"/>
                  </a:cubicBezTo>
                  <a:cubicBezTo>
                    <a:pt x="10" y="45"/>
                    <a:pt x="0" y="35"/>
                    <a:pt x="0" y="22"/>
                  </a:cubicBezTo>
                  <a:cubicBezTo>
                    <a:pt x="0" y="9"/>
                    <a:pt x="10" y="0"/>
                    <a:pt x="23" y="0"/>
                  </a:cubicBezTo>
                  <a:close/>
                  <a:moveTo>
                    <a:pt x="23" y="40"/>
                  </a:moveTo>
                  <a:cubicBezTo>
                    <a:pt x="32" y="40"/>
                    <a:pt x="40" y="33"/>
                    <a:pt x="40" y="22"/>
                  </a:cubicBezTo>
                  <a:cubicBezTo>
                    <a:pt x="40" y="12"/>
                    <a:pt x="32" y="5"/>
                    <a:pt x="23" y="5"/>
                  </a:cubicBezTo>
                  <a:cubicBezTo>
                    <a:pt x="13" y="5"/>
                    <a:pt x="5" y="12"/>
                    <a:pt x="5" y="22"/>
                  </a:cubicBezTo>
                  <a:cubicBezTo>
                    <a:pt x="5" y="33"/>
                    <a:pt x="13" y="40"/>
                    <a:pt x="23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33" name="Freeform 33"/>
            <p:cNvSpPr>
              <a:spLocks/>
            </p:cNvSpPr>
            <p:nvPr/>
          </p:nvSpPr>
          <p:spPr bwMode="auto">
            <a:xfrm>
              <a:off x="-10509250" y="4140200"/>
              <a:ext cx="123825" cy="139700"/>
            </a:xfrm>
            <a:custGeom>
              <a:avLst/>
              <a:gdLst>
                <a:gd name="T0" fmla="*/ 123825 w 39"/>
                <a:gd name="T1" fmla="*/ 0 h 44"/>
                <a:gd name="T2" fmla="*/ 69850 w 39"/>
                <a:gd name="T3" fmla="*/ 73025 h 44"/>
                <a:gd name="T4" fmla="*/ 69850 w 39"/>
                <a:gd name="T5" fmla="*/ 139700 h 44"/>
                <a:gd name="T6" fmla="*/ 53975 w 39"/>
                <a:gd name="T7" fmla="*/ 139700 h 44"/>
                <a:gd name="T8" fmla="*/ 53975 w 39"/>
                <a:gd name="T9" fmla="*/ 73025 h 44"/>
                <a:gd name="T10" fmla="*/ 0 w 39"/>
                <a:gd name="T11" fmla="*/ 0 h 44"/>
                <a:gd name="T12" fmla="*/ 19050 w 39"/>
                <a:gd name="T13" fmla="*/ 0 h 44"/>
                <a:gd name="T14" fmla="*/ 53975 w 39"/>
                <a:gd name="T15" fmla="*/ 47625 h 44"/>
                <a:gd name="T16" fmla="*/ 60325 w 39"/>
                <a:gd name="T17" fmla="*/ 57150 h 44"/>
                <a:gd name="T18" fmla="*/ 60325 w 39"/>
                <a:gd name="T19" fmla="*/ 57150 h 44"/>
                <a:gd name="T20" fmla="*/ 69850 w 39"/>
                <a:gd name="T21" fmla="*/ 47625 h 44"/>
                <a:gd name="T22" fmla="*/ 104775 w 39"/>
                <a:gd name="T23" fmla="*/ 0 h 44"/>
                <a:gd name="T24" fmla="*/ 123825 w 39"/>
                <a:gd name="T25" fmla="*/ 0 h 4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9" h="44">
                  <a:moveTo>
                    <a:pt x="39" y="0"/>
                  </a:moveTo>
                  <a:cubicBezTo>
                    <a:pt x="22" y="23"/>
                    <a:pt x="22" y="23"/>
                    <a:pt x="22" y="23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6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20" y="18"/>
                    <a:pt x="21" y="16"/>
                    <a:pt x="22" y="15"/>
                  </a:cubicBezTo>
                  <a:cubicBezTo>
                    <a:pt x="33" y="0"/>
                    <a:pt x="33" y="0"/>
                    <a:pt x="33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34" name="Freeform 34"/>
            <p:cNvSpPr>
              <a:spLocks/>
            </p:cNvSpPr>
            <p:nvPr/>
          </p:nvSpPr>
          <p:spPr bwMode="auto">
            <a:xfrm>
              <a:off x="-10366375" y="4140200"/>
              <a:ext cx="92075" cy="139700"/>
            </a:xfrm>
            <a:custGeom>
              <a:avLst/>
              <a:gdLst>
                <a:gd name="T0" fmla="*/ 92075 w 58"/>
                <a:gd name="T1" fmla="*/ 123825 h 88"/>
                <a:gd name="T2" fmla="*/ 92075 w 58"/>
                <a:gd name="T3" fmla="*/ 139700 h 88"/>
                <a:gd name="T4" fmla="*/ 0 w 58"/>
                <a:gd name="T5" fmla="*/ 139700 h 88"/>
                <a:gd name="T6" fmla="*/ 0 w 58"/>
                <a:gd name="T7" fmla="*/ 0 h 88"/>
                <a:gd name="T8" fmla="*/ 92075 w 58"/>
                <a:gd name="T9" fmla="*/ 0 h 88"/>
                <a:gd name="T10" fmla="*/ 92075 w 58"/>
                <a:gd name="T11" fmla="*/ 15875 h 88"/>
                <a:gd name="T12" fmla="*/ 15875 w 58"/>
                <a:gd name="T13" fmla="*/ 15875 h 88"/>
                <a:gd name="T14" fmla="*/ 15875 w 58"/>
                <a:gd name="T15" fmla="*/ 60325 h 88"/>
                <a:gd name="T16" fmla="*/ 76200 w 58"/>
                <a:gd name="T17" fmla="*/ 60325 h 88"/>
                <a:gd name="T18" fmla="*/ 76200 w 58"/>
                <a:gd name="T19" fmla="*/ 73025 h 88"/>
                <a:gd name="T20" fmla="*/ 15875 w 58"/>
                <a:gd name="T21" fmla="*/ 73025 h 88"/>
                <a:gd name="T22" fmla="*/ 15875 w 58"/>
                <a:gd name="T23" fmla="*/ 123825 h 88"/>
                <a:gd name="T24" fmla="*/ 92075 w 58"/>
                <a:gd name="T25" fmla="*/ 123825 h 8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8" h="88">
                  <a:moveTo>
                    <a:pt x="58" y="78"/>
                  </a:moveTo>
                  <a:lnTo>
                    <a:pt x="58" y="88"/>
                  </a:lnTo>
                  <a:lnTo>
                    <a:pt x="0" y="88"/>
                  </a:lnTo>
                  <a:lnTo>
                    <a:pt x="0" y="0"/>
                  </a:lnTo>
                  <a:lnTo>
                    <a:pt x="58" y="0"/>
                  </a:lnTo>
                  <a:lnTo>
                    <a:pt x="58" y="10"/>
                  </a:lnTo>
                  <a:lnTo>
                    <a:pt x="10" y="10"/>
                  </a:lnTo>
                  <a:lnTo>
                    <a:pt x="10" y="38"/>
                  </a:lnTo>
                  <a:lnTo>
                    <a:pt x="48" y="38"/>
                  </a:lnTo>
                  <a:lnTo>
                    <a:pt x="48" y="46"/>
                  </a:lnTo>
                  <a:lnTo>
                    <a:pt x="10" y="46"/>
                  </a:lnTo>
                  <a:lnTo>
                    <a:pt x="10" y="78"/>
                  </a:lnTo>
                  <a:lnTo>
                    <a:pt x="58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35" name="Freeform 35"/>
            <p:cNvSpPr>
              <a:spLocks/>
            </p:cNvSpPr>
            <p:nvPr/>
          </p:nvSpPr>
          <p:spPr bwMode="auto">
            <a:xfrm>
              <a:off x="-10242550" y="4140200"/>
              <a:ext cx="95250" cy="139700"/>
            </a:xfrm>
            <a:custGeom>
              <a:avLst/>
              <a:gdLst>
                <a:gd name="T0" fmla="*/ 95250 w 60"/>
                <a:gd name="T1" fmla="*/ 123825 h 88"/>
                <a:gd name="T2" fmla="*/ 95250 w 60"/>
                <a:gd name="T3" fmla="*/ 139700 h 88"/>
                <a:gd name="T4" fmla="*/ 0 w 60"/>
                <a:gd name="T5" fmla="*/ 139700 h 88"/>
                <a:gd name="T6" fmla="*/ 0 w 60"/>
                <a:gd name="T7" fmla="*/ 0 h 88"/>
                <a:gd name="T8" fmla="*/ 92075 w 60"/>
                <a:gd name="T9" fmla="*/ 0 h 88"/>
                <a:gd name="T10" fmla="*/ 92075 w 60"/>
                <a:gd name="T11" fmla="*/ 15875 h 88"/>
                <a:gd name="T12" fmla="*/ 15875 w 60"/>
                <a:gd name="T13" fmla="*/ 15875 h 88"/>
                <a:gd name="T14" fmla="*/ 15875 w 60"/>
                <a:gd name="T15" fmla="*/ 60325 h 88"/>
                <a:gd name="T16" fmla="*/ 76200 w 60"/>
                <a:gd name="T17" fmla="*/ 60325 h 88"/>
                <a:gd name="T18" fmla="*/ 76200 w 60"/>
                <a:gd name="T19" fmla="*/ 73025 h 88"/>
                <a:gd name="T20" fmla="*/ 15875 w 60"/>
                <a:gd name="T21" fmla="*/ 73025 h 88"/>
                <a:gd name="T22" fmla="*/ 15875 w 60"/>
                <a:gd name="T23" fmla="*/ 123825 h 88"/>
                <a:gd name="T24" fmla="*/ 95250 w 60"/>
                <a:gd name="T25" fmla="*/ 123825 h 8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0" h="88">
                  <a:moveTo>
                    <a:pt x="60" y="78"/>
                  </a:moveTo>
                  <a:lnTo>
                    <a:pt x="60" y="88"/>
                  </a:lnTo>
                  <a:lnTo>
                    <a:pt x="0" y="88"/>
                  </a:lnTo>
                  <a:lnTo>
                    <a:pt x="0" y="0"/>
                  </a:lnTo>
                  <a:lnTo>
                    <a:pt x="58" y="0"/>
                  </a:lnTo>
                  <a:lnTo>
                    <a:pt x="58" y="10"/>
                  </a:lnTo>
                  <a:lnTo>
                    <a:pt x="10" y="10"/>
                  </a:lnTo>
                  <a:lnTo>
                    <a:pt x="10" y="38"/>
                  </a:lnTo>
                  <a:lnTo>
                    <a:pt x="48" y="38"/>
                  </a:lnTo>
                  <a:lnTo>
                    <a:pt x="48" y="46"/>
                  </a:lnTo>
                  <a:lnTo>
                    <a:pt x="10" y="46"/>
                  </a:lnTo>
                  <a:lnTo>
                    <a:pt x="10" y="78"/>
                  </a:lnTo>
                  <a:lnTo>
                    <a:pt x="60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36" name="Freeform 36"/>
            <p:cNvSpPr>
              <a:spLocks/>
            </p:cNvSpPr>
            <p:nvPr/>
          </p:nvSpPr>
          <p:spPr bwMode="auto">
            <a:xfrm>
              <a:off x="-10134600" y="4140200"/>
              <a:ext cx="104775" cy="142875"/>
            </a:xfrm>
            <a:custGeom>
              <a:avLst/>
              <a:gdLst>
                <a:gd name="T0" fmla="*/ 85725 w 33"/>
                <a:gd name="T1" fmla="*/ 41275 h 45"/>
                <a:gd name="T2" fmla="*/ 50800 w 33"/>
                <a:gd name="T3" fmla="*/ 12700 h 45"/>
                <a:gd name="T4" fmla="*/ 19050 w 33"/>
                <a:gd name="T5" fmla="*/ 34925 h 45"/>
                <a:gd name="T6" fmla="*/ 57150 w 33"/>
                <a:gd name="T7" fmla="*/ 60325 h 45"/>
                <a:gd name="T8" fmla="*/ 104775 w 33"/>
                <a:gd name="T9" fmla="*/ 101600 h 45"/>
                <a:gd name="T10" fmla="*/ 53975 w 33"/>
                <a:gd name="T11" fmla="*/ 142875 h 45"/>
                <a:gd name="T12" fmla="*/ 0 w 33"/>
                <a:gd name="T13" fmla="*/ 101600 h 45"/>
                <a:gd name="T14" fmla="*/ 15875 w 33"/>
                <a:gd name="T15" fmla="*/ 98425 h 45"/>
                <a:gd name="T16" fmla="*/ 53975 w 33"/>
                <a:gd name="T17" fmla="*/ 127000 h 45"/>
                <a:gd name="T18" fmla="*/ 85725 w 33"/>
                <a:gd name="T19" fmla="*/ 101600 h 45"/>
                <a:gd name="T20" fmla="*/ 41275 w 33"/>
                <a:gd name="T21" fmla="*/ 73025 h 45"/>
                <a:gd name="T22" fmla="*/ 3175 w 33"/>
                <a:gd name="T23" fmla="*/ 34925 h 45"/>
                <a:gd name="T24" fmla="*/ 50800 w 33"/>
                <a:gd name="T25" fmla="*/ 0 h 45"/>
                <a:gd name="T26" fmla="*/ 101600 w 33"/>
                <a:gd name="T27" fmla="*/ 34925 h 45"/>
                <a:gd name="T28" fmla="*/ 85725 w 33"/>
                <a:gd name="T29" fmla="*/ 41275 h 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3" h="45">
                  <a:moveTo>
                    <a:pt x="27" y="13"/>
                  </a:moveTo>
                  <a:cubicBezTo>
                    <a:pt x="26" y="7"/>
                    <a:pt x="21" y="4"/>
                    <a:pt x="16" y="4"/>
                  </a:cubicBezTo>
                  <a:cubicBezTo>
                    <a:pt x="10" y="4"/>
                    <a:pt x="6" y="7"/>
                    <a:pt x="6" y="11"/>
                  </a:cubicBezTo>
                  <a:cubicBezTo>
                    <a:pt x="6" y="16"/>
                    <a:pt x="12" y="17"/>
                    <a:pt x="18" y="19"/>
                  </a:cubicBezTo>
                  <a:cubicBezTo>
                    <a:pt x="24" y="21"/>
                    <a:pt x="33" y="24"/>
                    <a:pt x="33" y="32"/>
                  </a:cubicBezTo>
                  <a:cubicBezTo>
                    <a:pt x="33" y="40"/>
                    <a:pt x="26" y="45"/>
                    <a:pt x="17" y="45"/>
                  </a:cubicBezTo>
                  <a:cubicBezTo>
                    <a:pt x="7" y="45"/>
                    <a:pt x="1" y="39"/>
                    <a:pt x="0" y="32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6" y="36"/>
                    <a:pt x="10" y="40"/>
                    <a:pt x="17" y="40"/>
                  </a:cubicBezTo>
                  <a:cubicBezTo>
                    <a:pt x="23" y="40"/>
                    <a:pt x="27" y="37"/>
                    <a:pt x="27" y="32"/>
                  </a:cubicBezTo>
                  <a:cubicBezTo>
                    <a:pt x="27" y="26"/>
                    <a:pt x="20" y="25"/>
                    <a:pt x="13" y="23"/>
                  </a:cubicBezTo>
                  <a:cubicBezTo>
                    <a:pt x="8" y="21"/>
                    <a:pt x="1" y="19"/>
                    <a:pt x="1" y="11"/>
                  </a:cubicBezTo>
                  <a:cubicBezTo>
                    <a:pt x="1" y="5"/>
                    <a:pt x="8" y="0"/>
                    <a:pt x="16" y="0"/>
                  </a:cubicBezTo>
                  <a:cubicBezTo>
                    <a:pt x="24" y="0"/>
                    <a:pt x="30" y="4"/>
                    <a:pt x="32" y="11"/>
                  </a:cubicBezTo>
                  <a:lnTo>
                    <a:pt x="27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37" name="Rectangle 37"/>
            <p:cNvSpPr>
              <a:spLocks noChangeArrowheads="1"/>
            </p:cNvSpPr>
            <p:nvPr/>
          </p:nvSpPr>
          <p:spPr bwMode="auto">
            <a:xfrm>
              <a:off x="-9956800" y="4127500"/>
              <a:ext cx="12700" cy="1682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38" name="Freeform 38"/>
            <p:cNvSpPr>
              <a:spLocks/>
            </p:cNvSpPr>
            <p:nvPr/>
          </p:nvSpPr>
          <p:spPr bwMode="auto">
            <a:xfrm>
              <a:off x="-9867900" y="4140200"/>
              <a:ext cx="107950" cy="142875"/>
            </a:xfrm>
            <a:custGeom>
              <a:avLst/>
              <a:gdLst>
                <a:gd name="T0" fmla="*/ 3175 w 34"/>
                <a:gd name="T1" fmla="*/ 38100 h 45"/>
                <a:gd name="T2" fmla="*/ 53975 w 34"/>
                <a:gd name="T3" fmla="*/ 0 h 45"/>
                <a:gd name="T4" fmla="*/ 104775 w 34"/>
                <a:gd name="T5" fmla="*/ 38100 h 45"/>
                <a:gd name="T6" fmla="*/ 79375 w 34"/>
                <a:gd name="T7" fmla="*/ 66675 h 45"/>
                <a:gd name="T8" fmla="*/ 79375 w 34"/>
                <a:gd name="T9" fmla="*/ 69850 h 45"/>
                <a:gd name="T10" fmla="*/ 107950 w 34"/>
                <a:gd name="T11" fmla="*/ 98425 h 45"/>
                <a:gd name="T12" fmla="*/ 53975 w 34"/>
                <a:gd name="T13" fmla="*/ 142875 h 45"/>
                <a:gd name="T14" fmla="*/ 0 w 34"/>
                <a:gd name="T15" fmla="*/ 104775 h 45"/>
                <a:gd name="T16" fmla="*/ 28575 w 34"/>
                <a:gd name="T17" fmla="*/ 95250 h 45"/>
                <a:gd name="T18" fmla="*/ 53975 w 34"/>
                <a:gd name="T19" fmla="*/ 114300 h 45"/>
                <a:gd name="T20" fmla="*/ 73025 w 34"/>
                <a:gd name="T21" fmla="*/ 95250 h 45"/>
                <a:gd name="T22" fmla="*/ 53975 w 34"/>
                <a:gd name="T23" fmla="*/ 82550 h 45"/>
                <a:gd name="T24" fmla="*/ 41275 w 34"/>
                <a:gd name="T25" fmla="*/ 82550 h 45"/>
                <a:gd name="T26" fmla="*/ 41275 w 34"/>
                <a:gd name="T27" fmla="*/ 57150 h 45"/>
                <a:gd name="T28" fmla="*/ 53975 w 34"/>
                <a:gd name="T29" fmla="*/ 57150 h 45"/>
                <a:gd name="T30" fmla="*/ 69850 w 34"/>
                <a:gd name="T31" fmla="*/ 41275 h 45"/>
                <a:gd name="T32" fmla="*/ 53975 w 34"/>
                <a:gd name="T33" fmla="*/ 28575 h 45"/>
                <a:gd name="T34" fmla="*/ 31750 w 34"/>
                <a:gd name="T35" fmla="*/ 44450 h 45"/>
                <a:gd name="T36" fmla="*/ 3175 w 34"/>
                <a:gd name="T37" fmla="*/ 38100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4" h="45">
                  <a:moveTo>
                    <a:pt x="1" y="12"/>
                  </a:moveTo>
                  <a:cubicBezTo>
                    <a:pt x="3" y="4"/>
                    <a:pt x="9" y="0"/>
                    <a:pt x="17" y="0"/>
                  </a:cubicBezTo>
                  <a:cubicBezTo>
                    <a:pt x="27" y="0"/>
                    <a:pt x="33" y="5"/>
                    <a:pt x="33" y="12"/>
                  </a:cubicBezTo>
                  <a:cubicBezTo>
                    <a:pt x="33" y="18"/>
                    <a:pt x="28" y="21"/>
                    <a:pt x="25" y="21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9" y="22"/>
                    <a:pt x="34" y="25"/>
                    <a:pt x="34" y="31"/>
                  </a:cubicBezTo>
                  <a:cubicBezTo>
                    <a:pt x="34" y="39"/>
                    <a:pt x="27" y="45"/>
                    <a:pt x="17" y="45"/>
                  </a:cubicBezTo>
                  <a:cubicBezTo>
                    <a:pt x="9" y="45"/>
                    <a:pt x="2" y="40"/>
                    <a:pt x="0" y="33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0" y="33"/>
                    <a:pt x="13" y="36"/>
                    <a:pt x="17" y="36"/>
                  </a:cubicBezTo>
                  <a:cubicBezTo>
                    <a:pt x="20" y="36"/>
                    <a:pt x="23" y="34"/>
                    <a:pt x="23" y="30"/>
                  </a:cubicBezTo>
                  <a:cubicBezTo>
                    <a:pt x="23" y="28"/>
                    <a:pt x="20" y="26"/>
                    <a:pt x="17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0" y="18"/>
                    <a:pt x="22" y="16"/>
                    <a:pt x="22" y="13"/>
                  </a:cubicBezTo>
                  <a:cubicBezTo>
                    <a:pt x="22" y="11"/>
                    <a:pt x="20" y="9"/>
                    <a:pt x="17" y="9"/>
                  </a:cubicBezTo>
                  <a:cubicBezTo>
                    <a:pt x="13" y="9"/>
                    <a:pt x="11" y="10"/>
                    <a:pt x="10" y="14"/>
                  </a:cubicBezTo>
                  <a:lnTo>
                    <a:pt x="1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39" name="Freeform 39"/>
            <p:cNvSpPr>
              <a:spLocks/>
            </p:cNvSpPr>
            <p:nvPr/>
          </p:nvSpPr>
          <p:spPr bwMode="auto">
            <a:xfrm>
              <a:off x="-9753600" y="4140200"/>
              <a:ext cx="69850" cy="139700"/>
            </a:xfrm>
            <a:custGeom>
              <a:avLst/>
              <a:gdLst>
                <a:gd name="T0" fmla="*/ 69850 w 22"/>
                <a:gd name="T1" fmla="*/ 0 h 44"/>
                <a:gd name="T2" fmla="*/ 69850 w 22"/>
                <a:gd name="T3" fmla="*/ 139700 h 44"/>
                <a:gd name="T4" fmla="*/ 34925 w 22"/>
                <a:gd name="T5" fmla="*/ 139700 h 44"/>
                <a:gd name="T6" fmla="*/ 34925 w 22"/>
                <a:gd name="T7" fmla="*/ 73025 h 44"/>
                <a:gd name="T8" fmla="*/ 38100 w 22"/>
                <a:gd name="T9" fmla="*/ 50800 h 44"/>
                <a:gd name="T10" fmla="*/ 34925 w 22"/>
                <a:gd name="T11" fmla="*/ 50800 h 44"/>
                <a:gd name="T12" fmla="*/ 25400 w 22"/>
                <a:gd name="T13" fmla="*/ 63500 h 44"/>
                <a:gd name="T14" fmla="*/ 19050 w 22"/>
                <a:gd name="T15" fmla="*/ 69850 h 44"/>
                <a:gd name="T16" fmla="*/ 0 w 22"/>
                <a:gd name="T17" fmla="*/ 47625 h 44"/>
                <a:gd name="T18" fmla="*/ 47625 w 22"/>
                <a:gd name="T19" fmla="*/ 0 h 44"/>
                <a:gd name="T20" fmla="*/ 69850 w 22"/>
                <a:gd name="T21" fmla="*/ 0 h 4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2" h="44">
                  <a:moveTo>
                    <a:pt x="22" y="0"/>
                  </a:moveTo>
                  <a:cubicBezTo>
                    <a:pt x="22" y="44"/>
                    <a:pt x="22" y="44"/>
                    <a:pt x="22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0"/>
                    <a:pt x="12" y="16"/>
                    <a:pt x="12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0" y="18"/>
                    <a:pt x="8" y="20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5" y="0"/>
                    <a:pt x="15" y="0"/>
                    <a:pt x="15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40" name="Freeform 40"/>
            <p:cNvSpPr>
              <a:spLocks/>
            </p:cNvSpPr>
            <p:nvPr/>
          </p:nvSpPr>
          <p:spPr bwMode="auto">
            <a:xfrm>
              <a:off x="-9610725" y="4140200"/>
              <a:ext cx="136525" cy="142875"/>
            </a:xfrm>
            <a:custGeom>
              <a:avLst/>
              <a:gdLst>
                <a:gd name="T0" fmla="*/ 117475 w 43"/>
                <a:gd name="T1" fmla="*/ 38100 h 45"/>
                <a:gd name="T2" fmla="*/ 69850 w 43"/>
                <a:gd name="T3" fmla="*/ 15875 h 45"/>
                <a:gd name="T4" fmla="*/ 15875 w 43"/>
                <a:gd name="T5" fmla="*/ 69850 h 45"/>
                <a:gd name="T6" fmla="*/ 69850 w 43"/>
                <a:gd name="T7" fmla="*/ 127000 h 45"/>
                <a:gd name="T8" fmla="*/ 120650 w 43"/>
                <a:gd name="T9" fmla="*/ 98425 h 45"/>
                <a:gd name="T10" fmla="*/ 136525 w 43"/>
                <a:gd name="T11" fmla="*/ 101600 h 45"/>
                <a:gd name="T12" fmla="*/ 69850 w 43"/>
                <a:gd name="T13" fmla="*/ 142875 h 45"/>
                <a:gd name="T14" fmla="*/ 0 w 43"/>
                <a:gd name="T15" fmla="*/ 69850 h 45"/>
                <a:gd name="T16" fmla="*/ 69850 w 43"/>
                <a:gd name="T17" fmla="*/ 0 h 45"/>
                <a:gd name="T18" fmla="*/ 133350 w 43"/>
                <a:gd name="T19" fmla="*/ 34925 h 45"/>
                <a:gd name="T20" fmla="*/ 117475 w 43"/>
                <a:gd name="T21" fmla="*/ 38100 h 4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3" h="45">
                  <a:moveTo>
                    <a:pt x="37" y="12"/>
                  </a:moveTo>
                  <a:cubicBezTo>
                    <a:pt x="34" y="8"/>
                    <a:pt x="29" y="5"/>
                    <a:pt x="22" y="5"/>
                  </a:cubicBezTo>
                  <a:cubicBezTo>
                    <a:pt x="13" y="5"/>
                    <a:pt x="5" y="12"/>
                    <a:pt x="5" y="22"/>
                  </a:cubicBezTo>
                  <a:cubicBezTo>
                    <a:pt x="5" y="33"/>
                    <a:pt x="13" y="40"/>
                    <a:pt x="22" y="40"/>
                  </a:cubicBezTo>
                  <a:cubicBezTo>
                    <a:pt x="29" y="40"/>
                    <a:pt x="35" y="36"/>
                    <a:pt x="38" y="31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39" y="40"/>
                    <a:pt x="32" y="45"/>
                    <a:pt x="22" y="45"/>
                  </a:cubicBezTo>
                  <a:cubicBezTo>
                    <a:pt x="10" y="45"/>
                    <a:pt x="0" y="35"/>
                    <a:pt x="0" y="22"/>
                  </a:cubicBezTo>
                  <a:cubicBezTo>
                    <a:pt x="0" y="9"/>
                    <a:pt x="10" y="0"/>
                    <a:pt x="22" y="0"/>
                  </a:cubicBezTo>
                  <a:cubicBezTo>
                    <a:pt x="31" y="0"/>
                    <a:pt x="38" y="4"/>
                    <a:pt x="42" y="11"/>
                  </a:cubicBezTo>
                  <a:lnTo>
                    <a:pt x="37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41" name="Freeform 41"/>
            <p:cNvSpPr>
              <a:spLocks noEditPoints="1"/>
            </p:cNvSpPr>
            <p:nvPr/>
          </p:nvSpPr>
          <p:spPr bwMode="auto">
            <a:xfrm>
              <a:off x="-9461500" y="4140200"/>
              <a:ext cx="146050" cy="142875"/>
            </a:xfrm>
            <a:custGeom>
              <a:avLst/>
              <a:gdLst>
                <a:gd name="T0" fmla="*/ 73025 w 46"/>
                <a:gd name="T1" fmla="*/ 0 h 45"/>
                <a:gd name="T2" fmla="*/ 146050 w 46"/>
                <a:gd name="T3" fmla="*/ 69850 h 45"/>
                <a:gd name="T4" fmla="*/ 73025 w 46"/>
                <a:gd name="T5" fmla="*/ 142875 h 45"/>
                <a:gd name="T6" fmla="*/ 0 w 46"/>
                <a:gd name="T7" fmla="*/ 69850 h 45"/>
                <a:gd name="T8" fmla="*/ 73025 w 46"/>
                <a:gd name="T9" fmla="*/ 0 h 45"/>
                <a:gd name="T10" fmla="*/ 73025 w 46"/>
                <a:gd name="T11" fmla="*/ 127000 h 45"/>
                <a:gd name="T12" fmla="*/ 127000 w 46"/>
                <a:gd name="T13" fmla="*/ 69850 h 45"/>
                <a:gd name="T14" fmla="*/ 73025 w 46"/>
                <a:gd name="T15" fmla="*/ 15875 h 45"/>
                <a:gd name="T16" fmla="*/ 19050 w 46"/>
                <a:gd name="T17" fmla="*/ 69850 h 45"/>
                <a:gd name="T18" fmla="*/ 73025 w 46"/>
                <a:gd name="T19" fmla="*/ 127000 h 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6" h="45">
                  <a:moveTo>
                    <a:pt x="23" y="0"/>
                  </a:moveTo>
                  <a:cubicBezTo>
                    <a:pt x="36" y="0"/>
                    <a:pt x="46" y="9"/>
                    <a:pt x="46" y="22"/>
                  </a:cubicBezTo>
                  <a:cubicBezTo>
                    <a:pt x="46" y="35"/>
                    <a:pt x="36" y="45"/>
                    <a:pt x="23" y="45"/>
                  </a:cubicBezTo>
                  <a:cubicBezTo>
                    <a:pt x="11" y="45"/>
                    <a:pt x="0" y="35"/>
                    <a:pt x="0" y="22"/>
                  </a:cubicBezTo>
                  <a:cubicBezTo>
                    <a:pt x="0" y="9"/>
                    <a:pt x="11" y="0"/>
                    <a:pt x="23" y="0"/>
                  </a:cubicBezTo>
                  <a:close/>
                  <a:moveTo>
                    <a:pt x="23" y="40"/>
                  </a:moveTo>
                  <a:cubicBezTo>
                    <a:pt x="33" y="40"/>
                    <a:pt x="40" y="33"/>
                    <a:pt x="40" y="22"/>
                  </a:cubicBezTo>
                  <a:cubicBezTo>
                    <a:pt x="40" y="12"/>
                    <a:pt x="33" y="5"/>
                    <a:pt x="23" y="5"/>
                  </a:cubicBezTo>
                  <a:cubicBezTo>
                    <a:pt x="13" y="5"/>
                    <a:pt x="6" y="12"/>
                    <a:pt x="6" y="22"/>
                  </a:cubicBezTo>
                  <a:cubicBezTo>
                    <a:pt x="6" y="33"/>
                    <a:pt x="13" y="40"/>
                    <a:pt x="23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42" name="Freeform 42"/>
            <p:cNvSpPr>
              <a:spLocks/>
            </p:cNvSpPr>
            <p:nvPr/>
          </p:nvSpPr>
          <p:spPr bwMode="auto">
            <a:xfrm>
              <a:off x="-9293225" y="4140200"/>
              <a:ext cx="114300" cy="142875"/>
            </a:xfrm>
            <a:custGeom>
              <a:avLst/>
              <a:gdLst>
                <a:gd name="T0" fmla="*/ 114300 w 36"/>
                <a:gd name="T1" fmla="*/ 0 h 45"/>
                <a:gd name="T2" fmla="*/ 114300 w 36"/>
                <a:gd name="T3" fmla="*/ 82550 h 45"/>
                <a:gd name="T4" fmla="*/ 57150 w 36"/>
                <a:gd name="T5" fmla="*/ 142875 h 45"/>
                <a:gd name="T6" fmla="*/ 0 w 36"/>
                <a:gd name="T7" fmla="*/ 82550 h 45"/>
                <a:gd name="T8" fmla="*/ 0 w 36"/>
                <a:gd name="T9" fmla="*/ 0 h 45"/>
                <a:gd name="T10" fmla="*/ 15875 w 36"/>
                <a:gd name="T11" fmla="*/ 0 h 45"/>
                <a:gd name="T12" fmla="*/ 15875 w 36"/>
                <a:gd name="T13" fmla="*/ 82550 h 45"/>
                <a:gd name="T14" fmla="*/ 57150 w 36"/>
                <a:gd name="T15" fmla="*/ 127000 h 45"/>
                <a:gd name="T16" fmla="*/ 98425 w 36"/>
                <a:gd name="T17" fmla="*/ 82550 h 45"/>
                <a:gd name="T18" fmla="*/ 98425 w 36"/>
                <a:gd name="T19" fmla="*/ 0 h 45"/>
                <a:gd name="T20" fmla="*/ 114300 w 36"/>
                <a:gd name="T21" fmla="*/ 0 h 4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6" h="45">
                  <a:moveTo>
                    <a:pt x="36" y="0"/>
                  </a:moveTo>
                  <a:cubicBezTo>
                    <a:pt x="36" y="26"/>
                    <a:pt x="36" y="26"/>
                    <a:pt x="36" y="26"/>
                  </a:cubicBezTo>
                  <a:cubicBezTo>
                    <a:pt x="36" y="38"/>
                    <a:pt x="29" y="45"/>
                    <a:pt x="18" y="45"/>
                  </a:cubicBezTo>
                  <a:cubicBezTo>
                    <a:pt x="6" y="45"/>
                    <a:pt x="0" y="38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35"/>
                    <a:pt x="9" y="40"/>
                    <a:pt x="18" y="40"/>
                  </a:cubicBezTo>
                  <a:cubicBezTo>
                    <a:pt x="26" y="40"/>
                    <a:pt x="31" y="35"/>
                    <a:pt x="31" y="26"/>
                  </a:cubicBezTo>
                  <a:cubicBezTo>
                    <a:pt x="31" y="0"/>
                    <a:pt x="31" y="0"/>
                    <a:pt x="31" y="0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43" name="Freeform 43"/>
            <p:cNvSpPr>
              <a:spLocks/>
            </p:cNvSpPr>
            <p:nvPr/>
          </p:nvSpPr>
          <p:spPr bwMode="auto">
            <a:xfrm>
              <a:off x="-9150350" y="4140200"/>
              <a:ext cx="114300" cy="139700"/>
            </a:xfrm>
            <a:custGeom>
              <a:avLst/>
              <a:gdLst>
                <a:gd name="T0" fmla="*/ 114300 w 36"/>
                <a:gd name="T1" fmla="*/ 0 h 44"/>
                <a:gd name="T2" fmla="*/ 114300 w 36"/>
                <a:gd name="T3" fmla="*/ 139700 h 44"/>
                <a:gd name="T4" fmla="*/ 98425 w 36"/>
                <a:gd name="T5" fmla="*/ 139700 h 44"/>
                <a:gd name="T6" fmla="*/ 38100 w 36"/>
                <a:gd name="T7" fmla="*/ 57150 h 44"/>
                <a:gd name="T8" fmla="*/ 15875 w 36"/>
                <a:gd name="T9" fmla="*/ 28575 h 44"/>
                <a:gd name="T10" fmla="*/ 15875 w 36"/>
                <a:gd name="T11" fmla="*/ 28575 h 44"/>
                <a:gd name="T12" fmla="*/ 15875 w 36"/>
                <a:gd name="T13" fmla="*/ 66675 h 44"/>
                <a:gd name="T14" fmla="*/ 15875 w 36"/>
                <a:gd name="T15" fmla="*/ 139700 h 44"/>
                <a:gd name="T16" fmla="*/ 0 w 36"/>
                <a:gd name="T17" fmla="*/ 139700 h 44"/>
                <a:gd name="T18" fmla="*/ 0 w 36"/>
                <a:gd name="T19" fmla="*/ 0 h 44"/>
                <a:gd name="T20" fmla="*/ 15875 w 36"/>
                <a:gd name="T21" fmla="*/ 0 h 44"/>
                <a:gd name="T22" fmla="*/ 79375 w 36"/>
                <a:gd name="T23" fmla="*/ 82550 h 44"/>
                <a:gd name="T24" fmla="*/ 98425 w 36"/>
                <a:gd name="T25" fmla="*/ 111125 h 44"/>
                <a:gd name="T26" fmla="*/ 98425 w 36"/>
                <a:gd name="T27" fmla="*/ 111125 h 44"/>
                <a:gd name="T28" fmla="*/ 98425 w 36"/>
                <a:gd name="T29" fmla="*/ 73025 h 44"/>
                <a:gd name="T30" fmla="*/ 98425 w 36"/>
                <a:gd name="T31" fmla="*/ 0 h 44"/>
                <a:gd name="T32" fmla="*/ 114300 w 36"/>
                <a:gd name="T33" fmla="*/ 0 h 4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6" h="44">
                  <a:moveTo>
                    <a:pt x="36" y="0"/>
                  </a:moveTo>
                  <a:cubicBezTo>
                    <a:pt x="36" y="44"/>
                    <a:pt x="36" y="44"/>
                    <a:pt x="36" y="44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8" y="13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14"/>
                    <a:pt x="5" y="21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8" y="31"/>
                    <a:pt x="31" y="35"/>
                    <a:pt x="31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35"/>
                    <a:pt x="31" y="30"/>
                    <a:pt x="31" y="23"/>
                  </a:cubicBezTo>
                  <a:cubicBezTo>
                    <a:pt x="31" y="0"/>
                    <a:pt x="31" y="0"/>
                    <a:pt x="31" y="0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44" name="Freeform 44"/>
            <p:cNvSpPr>
              <a:spLocks/>
            </p:cNvSpPr>
            <p:nvPr/>
          </p:nvSpPr>
          <p:spPr bwMode="auto">
            <a:xfrm>
              <a:off x="-9013825" y="4140200"/>
              <a:ext cx="107950" cy="139700"/>
            </a:xfrm>
            <a:custGeom>
              <a:avLst/>
              <a:gdLst>
                <a:gd name="T0" fmla="*/ 107950 w 68"/>
                <a:gd name="T1" fmla="*/ 0 h 88"/>
                <a:gd name="T2" fmla="*/ 107950 w 68"/>
                <a:gd name="T3" fmla="*/ 15875 h 88"/>
                <a:gd name="T4" fmla="*/ 63500 w 68"/>
                <a:gd name="T5" fmla="*/ 15875 h 88"/>
                <a:gd name="T6" fmla="*/ 63500 w 68"/>
                <a:gd name="T7" fmla="*/ 139700 h 88"/>
                <a:gd name="T8" fmla="*/ 47625 w 68"/>
                <a:gd name="T9" fmla="*/ 139700 h 88"/>
                <a:gd name="T10" fmla="*/ 47625 w 68"/>
                <a:gd name="T11" fmla="*/ 15875 h 88"/>
                <a:gd name="T12" fmla="*/ 0 w 68"/>
                <a:gd name="T13" fmla="*/ 15875 h 88"/>
                <a:gd name="T14" fmla="*/ 0 w 68"/>
                <a:gd name="T15" fmla="*/ 0 h 88"/>
                <a:gd name="T16" fmla="*/ 107950 w 68"/>
                <a:gd name="T17" fmla="*/ 0 h 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8" h="88">
                  <a:moveTo>
                    <a:pt x="68" y="0"/>
                  </a:moveTo>
                  <a:lnTo>
                    <a:pt x="68" y="10"/>
                  </a:lnTo>
                  <a:lnTo>
                    <a:pt x="40" y="10"/>
                  </a:lnTo>
                  <a:lnTo>
                    <a:pt x="40" y="88"/>
                  </a:lnTo>
                  <a:lnTo>
                    <a:pt x="30" y="88"/>
                  </a:lnTo>
                  <a:lnTo>
                    <a:pt x="30" y="1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45" name="Freeform 45"/>
            <p:cNvSpPr>
              <a:spLocks noEditPoints="1"/>
            </p:cNvSpPr>
            <p:nvPr/>
          </p:nvSpPr>
          <p:spPr bwMode="auto">
            <a:xfrm>
              <a:off x="-8880475" y="4140200"/>
              <a:ext cx="98425" cy="139700"/>
            </a:xfrm>
            <a:custGeom>
              <a:avLst/>
              <a:gdLst>
                <a:gd name="T0" fmla="*/ 79375 w 31"/>
                <a:gd name="T1" fmla="*/ 139700 h 44"/>
                <a:gd name="T2" fmla="*/ 47625 w 31"/>
                <a:gd name="T3" fmla="*/ 88900 h 44"/>
                <a:gd name="T4" fmla="*/ 41275 w 31"/>
                <a:gd name="T5" fmla="*/ 88900 h 44"/>
                <a:gd name="T6" fmla="*/ 15875 w 31"/>
                <a:gd name="T7" fmla="*/ 88900 h 44"/>
                <a:gd name="T8" fmla="*/ 15875 w 31"/>
                <a:gd name="T9" fmla="*/ 139700 h 44"/>
                <a:gd name="T10" fmla="*/ 0 w 31"/>
                <a:gd name="T11" fmla="*/ 139700 h 44"/>
                <a:gd name="T12" fmla="*/ 0 w 31"/>
                <a:gd name="T13" fmla="*/ 0 h 44"/>
                <a:gd name="T14" fmla="*/ 41275 w 31"/>
                <a:gd name="T15" fmla="*/ 0 h 44"/>
                <a:gd name="T16" fmla="*/ 92075 w 31"/>
                <a:gd name="T17" fmla="*/ 44450 h 44"/>
                <a:gd name="T18" fmla="*/ 63500 w 31"/>
                <a:gd name="T19" fmla="*/ 85725 h 44"/>
                <a:gd name="T20" fmla="*/ 98425 w 31"/>
                <a:gd name="T21" fmla="*/ 139700 h 44"/>
                <a:gd name="T22" fmla="*/ 79375 w 31"/>
                <a:gd name="T23" fmla="*/ 139700 h 44"/>
                <a:gd name="T24" fmla="*/ 41275 w 31"/>
                <a:gd name="T25" fmla="*/ 73025 h 44"/>
                <a:gd name="T26" fmla="*/ 76200 w 31"/>
                <a:gd name="T27" fmla="*/ 44450 h 44"/>
                <a:gd name="T28" fmla="*/ 41275 w 31"/>
                <a:gd name="T29" fmla="*/ 15875 h 44"/>
                <a:gd name="T30" fmla="*/ 15875 w 31"/>
                <a:gd name="T31" fmla="*/ 15875 h 44"/>
                <a:gd name="T32" fmla="*/ 15875 w 31"/>
                <a:gd name="T33" fmla="*/ 73025 h 44"/>
                <a:gd name="T34" fmla="*/ 41275 w 31"/>
                <a:gd name="T35" fmla="*/ 73025 h 4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1" h="44">
                  <a:moveTo>
                    <a:pt x="25" y="44"/>
                  </a:moveTo>
                  <a:cubicBezTo>
                    <a:pt x="15" y="28"/>
                    <a:pt x="15" y="28"/>
                    <a:pt x="15" y="28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3" y="0"/>
                    <a:pt x="29" y="6"/>
                    <a:pt x="29" y="14"/>
                  </a:cubicBezTo>
                  <a:cubicBezTo>
                    <a:pt x="29" y="20"/>
                    <a:pt x="26" y="25"/>
                    <a:pt x="20" y="27"/>
                  </a:cubicBezTo>
                  <a:cubicBezTo>
                    <a:pt x="31" y="44"/>
                    <a:pt x="31" y="44"/>
                    <a:pt x="31" y="44"/>
                  </a:cubicBezTo>
                  <a:lnTo>
                    <a:pt x="25" y="44"/>
                  </a:lnTo>
                  <a:close/>
                  <a:moveTo>
                    <a:pt x="13" y="23"/>
                  </a:moveTo>
                  <a:cubicBezTo>
                    <a:pt x="20" y="23"/>
                    <a:pt x="24" y="19"/>
                    <a:pt x="24" y="14"/>
                  </a:cubicBezTo>
                  <a:cubicBezTo>
                    <a:pt x="24" y="9"/>
                    <a:pt x="20" y="5"/>
                    <a:pt x="13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23"/>
                    <a:pt x="5" y="23"/>
                    <a:pt x="5" y="23"/>
                  </a:cubicBezTo>
                  <a:lnTo>
                    <a:pt x="13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46" name="Rectangle 46"/>
            <p:cNvSpPr>
              <a:spLocks noChangeArrowheads="1"/>
            </p:cNvSpPr>
            <p:nvPr/>
          </p:nvSpPr>
          <p:spPr bwMode="auto">
            <a:xfrm>
              <a:off x="-8756650" y="4140200"/>
              <a:ext cx="15875" cy="139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47" name="Freeform 47"/>
            <p:cNvSpPr>
              <a:spLocks/>
            </p:cNvSpPr>
            <p:nvPr/>
          </p:nvSpPr>
          <p:spPr bwMode="auto">
            <a:xfrm>
              <a:off x="-8702675" y="4140200"/>
              <a:ext cx="92075" cy="139700"/>
            </a:xfrm>
            <a:custGeom>
              <a:avLst/>
              <a:gdLst>
                <a:gd name="T0" fmla="*/ 92075 w 58"/>
                <a:gd name="T1" fmla="*/ 123825 h 88"/>
                <a:gd name="T2" fmla="*/ 92075 w 58"/>
                <a:gd name="T3" fmla="*/ 139700 h 88"/>
                <a:gd name="T4" fmla="*/ 0 w 58"/>
                <a:gd name="T5" fmla="*/ 139700 h 88"/>
                <a:gd name="T6" fmla="*/ 0 w 58"/>
                <a:gd name="T7" fmla="*/ 0 h 88"/>
                <a:gd name="T8" fmla="*/ 92075 w 58"/>
                <a:gd name="T9" fmla="*/ 0 h 88"/>
                <a:gd name="T10" fmla="*/ 92075 w 58"/>
                <a:gd name="T11" fmla="*/ 15875 h 88"/>
                <a:gd name="T12" fmla="*/ 15875 w 58"/>
                <a:gd name="T13" fmla="*/ 15875 h 88"/>
                <a:gd name="T14" fmla="*/ 15875 w 58"/>
                <a:gd name="T15" fmla="*/ 60325 h 88"/>
                <a:gd name="T16" fmla="*/ 76200 w 58"/>
                <a:gd name="T17" fmla="*/ 60325 h 88"/>
                <a:gd name="T18" fmla="*/ 76200 w 58"/>
                <a:gd name="T19" fmla="*/ 73025 h 88"/>
                <a:gd name="T20" fmla="*/ 15875 w 58"/>
                <a:gd name="T21" fmla="*/ 73025 h 88"/>
                <a:gd name="T22" fmla="*/ 15875 w 58"/>
                <a:gd name="T23" fmla="*/ 123825 h 88"/>
                <a:gd name="T24" fmla="*/ 92075 w 58"/>
                <a:gd name="T25" fmla="*/ 123825 h 8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8" h="88">
                  <a:moveTo>
                    <a:pt x="58" y="78"/>
                  </a:moveTo>
                  <a:lnTo>
                    <a:pt x="58" y="88"/>
                  </a:lnTo>
                  <a:lnTo>
                    <a:pt x="0" y="88"/>
                  </a:lnTo>
                  <a:lnTo>
                    <a:pt x="0" y="0"/>
                  </a:lnTo>
                  <a:lnTo>
                    <a:pt x="58" y="0"/>
                  </a:lnTo>
                  <a:lnTo>
                    <a:pt x="58" y="10"/>
                  </a:lnTo>
                  <a:lnTo>
                    <a:pt x="10" y="10"/>
                  </a:lnTo>
                  <a:lnTo>
                    <a:pt x="10" y="38"/>
                  </a:lnTo>
                  <a:lnTo>
                    <a:pt x="48" y="38"/>
                  </a:lnTo>
                  <a:lnTo>
                    <a:pt x="48" y="46"/>
                  </a:lnTo>
                  <a:lnTo>
                    <a:pt x="10" y="46"/>
                  </a:lnTo>
                  <a:lnTo>
                    <a:pt x="10" y="78"/>
                  </a:lnTo>
                  <a:lnTo>
                    <a:pt x="58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48" name="Freeform 48"/>
            <p:cNvSpPr>
              <a:spLocks/>
            </p:cNvSpPr>
            <p:nvPr/>
          </p:nvSpPr>
          <p:spPr bwMode="auto">
            <a:xfrm>
              <a:off x="-8594725" y="4140200"/>
              <a:ext cx="101600" cy="142875"/>
            </a:xfrm>
            <a:custGeom>
              <a:avLst/>
              <a:gdLst>
                <a:gd name="T0" fmla="*/ 85725 w 32"/>
                <a:gd name="T1" fmla="*/ 41275 h 45"/>
                <a:gd name="T2" fmla="*/ 50800 w 32"/>
                <a:gd name="T3" fmla="*/ 12700 h 45"/>
                <a:gd name="T4" fmla="*/ 19050 w 32"/>
                <a:gd name="T5" fmla="*/ 34925 h 45"/>
                <a:gd name="T6" fmla="*/ 57150 w 32"/>
                <a:gd name="T7" fmla="*/ 60325 h 45"/>
                <a:gd name="T8" fmla="*/ 101600 w 32"/>
                <a:gd name="T9" fmla="*/ 101600 h 45"/>
                <a:gd name="T10" fmla="*/ 50800 w 32"/>
                <a:gd name="T11" fmla="*/ 142875 h 45"/>
                <a:gd name="T12" fmla="*/ 0 w 32"/>
                <a:gd name="T13" fmla="*/ 101600 h 45"/>
                <a:gd name="T14" fmla="*/ 15875 w 32"/>
                <a:gd name="T15" fmla="*/ 98425 h 45"/>
                <a:gd name="T16" fmla="*/ 50800 w 32"/>
                <a:gd name="T17" fmla="*/ 127000 h 45"/>
                <a:gd name="T18" fmla="*/ 85725 w 32"/>
                <a:gd name="T19" fmla="*/ 101600 h 45"/>
                <a:gd name="T20" fmla="*/ 41275 w 32"/>
                <a:gd name="T21" fmla="*/ 73025 h 45"/>
                <a:gd name="T22" fmla="*/ 3175 w 32"/>
                <a:gd name="T23" fmla="*/ 34925 h 45"/>
                <a:gd name="T24" fmla="*/ 50800 w 32"/>
                <a:gd name="T25" fmla="*/ 0 h 45"/>
                <a:gd name="T26" fmla="*/ 98425 w 32"/>
                <a:gd name="T27" fmla="*/ 34925 h 45"/>
                <a:gd name="T28" fmla="*/ 85725 w 32"/>
                <a:gd name="T29" fmla="*/ 41275 h 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2" h="45">
                  <a:moveTo>
                    <a:pt x="27" y="13"/>
                  </a:moveTo>
                  <a:cubicBezTo>
                    <a:pt x="26" y="7"/>
                    <a:pt x="21" y="4"/>
                    <a:pt x="16" y="4"/>
                  </a:cubicBezTo>
                  <a:cubicBezTo>
                    <a:pt x="10" y="4"/>
                    <a:pt x="6" y="7"/>
                    <a:pt x="6" y="11"/>
                  </a:cubicBezTo>
                  <a:cubicBezTo>
                    <a:pt x="6" y="16"/>
                    <a:pt x="12" y="17"/>
                    <a:pt x="18" y="19"/>
                  </a:cubicBezTo>
                  <a:cubicBezTo>
                    <a:pt x="24" y="21"/>
                    <a:pt x="32" y="24"/>
                    <a:pt x="32" y="32"/>
                  </a:cubicBezTo>
                  <a:cubicBezTo>
                    <a:pt x="32" y="40"/>
                    <a:pt x="26" y="45"/>
                    <a:pt x="16" y="45"/>
                  </a:cubicBezTo>
                  <a:cubicBezTo>
                    <a:pt x="7" y="45"/>
                    <a:pt x="1" y="39"/>
                    <a:pt x="0" y="32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6"/>
                    <a:pt x="9" y="40"/>
                    <a:pt x="16" y="40"/>
                  </a:cubicBezTo>
                  <a:cubicBezTo>
                    <a:pt x="23" y="40"/>
                    <a:pt x="27" y="37"/>
                    <a:pt x="27" y="32"/>
                  </a:cubicBezTo>
                  <a:cubicBezTo>
                    <a:pt x="27" y="26"/>
                    <a:pt x="19" y="25"/>
                    <a:pt x="13" y="23"/>
                  </a:cubicBezTo>
                  <a:cubicBezTo>
                    <a:pt x="8" y="21"/>
                    <a:pt x="1" y="19"/>
                    <a:pt x="1" y="11"/>
                  </a:cubicBezTo>
                  <a:cubicBezTo>
                    <a:pt x="1" y="5"/>
                    <a:pt x="7" y="0"/>
                    <a:pt x="16" y="0"/>
                  </a:cubicBezTo>
                  <a:cubicBezTo>
                    <a:pt x="24" y="0"/>
                    <a:pt x="30" y="4"/>
                    <a:pt x="31" y="11"/>
                  </a:cubicBezTo>
                  <a:lnTo>
                    <a:pt x="27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49" name="Line 49"/>
            <p:cNvSpPr>
              <a:spLocks noChangeShapeType="1"/>
            </p:cNvSpPr>
            <p:nvPr/>
          </p:nvSpPr>
          <p:spPr bwMode="auto">
            <a:xfrm>
              <a:off x="-13328650" y="4016375"/>
              <a:ext cx="4864100" cy="0"/>
            </a:xfrm>
            <a:prstGeom prst="line">
              <a:avLst/>
            </a:prstGeom>
            <a:noFill/>
            <a:ln w="6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50" name="Freeform 50"/>
            <p:cNvSpPr>
              <a:spLocks noEditPoints="1"/>
            </p:cNvSpPr>
            <p:nvPr/>
          </p:nvSpPr>
          <p:spPr bwMode="auto">
            <a:xfrm>
              <a:off x="-12442825" y="3448050"/>
              <a:ext cx="111125" cy="149225"/>
            </a:xfrm>
            <a:custGeom>
              <a:avLst/>
              <a:gdLst>
                <a:gd name="T0" fmla="*/ 60325 w 35"/>
                <a:gd name="T1" fmla="*/ 0 h 47"/>
                <a:gd name="T2" fmla="*/ 101600 w 35"/>
                <a:gd name="T3" fmla="*/ 38100 h 47"/>
                <a:gd name="T4" fmla="*/ 79375 w 35"/>
                <a:gd name="T5" fmla="*/ 66675 h 47"/>
                <a:gd name="T6" fmla="*/ 79375 w 35"/>
                <a:gd name="T7" fmla="*/ 66675 h 47"/>
                <a:gd name="T8" fmla="*/ 111125 w 35"/>
                <a:gd name="T9" fmla="*/ 104775 h 47"/>
                <a:gd name="T10" fmla="*/ 60325 w 35"/>
                <a:gd name="T11" fmla="*/ 149225 h 47"/>
                <a:gd name="T12" fmla="*/ 0 w 35"/>
                <a:gd name="T13" fmla="*/ 149225 h 47"/>
                <a:gd name="T14" fmla="*/ 0 w 35"/>
                <a:gd name="T15" fmla="*/ 0 h 47"/>
                <a:gd name="T16" fmla="*/ 60325 w 35"/>
                <a:gd name="T17" fmla="*/ 0 h 47"/>
                <a:gd name="T18" fmla="*/ 53975 w 35"/>
                <a:gd name="T19" fmla="*/ 60325 h 47"/>
                <a:gd name="T20" fmla="*/ 79375 w 35"/>
                <a:gd name="T21" fmla="*/ 41275 h 47"/>
                <a:gd name="T22" fmla="*/ 53975 w 35"/>
                <a:gd name="T23" fmla="*/ 19050 h 47"/>
                <a:gd name="T24" fmla="*/ 25400 w 35"/>
                <a:gd name="T25" fmla="*/ 19050 h 47"/>
                <a:gd name="T26" fmla="*/ 25400 w 35"/>
                <a:gd name="T27" fmla="*/ 60325 h 47"/>
                <a:gd name="T28" fmla="*/ 53975 w 35"/>
                <a:gd name="T29" fmla="*/ 60325 h 47"/>
                <a:gd name="T30" fmla="*/ 60325 w 35"/>
                <a:gd name="T31" fmla="*/ 130175 h 47"/>
                <a:gd name="T32" fmla="*/ 88900 w 35"/>
                <a:gd name="T33" fmla="*/ 104775 h 47"/>
                <a:gd name="T34" fmla="*/ 60325 w 35"/>
                <a:gd name="T35" fmla="*/ 79375 h 47"/>
                <a:gd name="T36" fmla="*/ 25400 w 35"/>
                <a:gd name="T37" fmla="*/ 79375 h 47"/>
                <a:gd name="T38" fmla="*/ 25400 w 35"/>
                <a:gd name="T39" fmla="*/ 130175 h 47"/>
                <a:gd name="T40" fmla="*/ 60325 w 35"/>
                <a:gd name="T41" fmla="*/ 130175 h 4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5" h="47">
                  <a:moveTo>
                    <a:pt x="19" y="0"/>
                  </a:moveTo>
                  <a:cubicBezTo>
                    <a:pt x="27" y="0"/>
                    <a:pt x="32" y="5"/>
                    <a:pt x="32" y="12"/>
                  </a:cubicBezTo>
                  <a:cubicBezTo>
                    <a:pt x="32" y="16"/>
                    <a:pt x="29" y="20"/>
                    <a:pt x="25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30" y="22"/>
                    <a:pt x="35" y="27"/>
                    <a:pt x="35" y="33"/>
                  </a:cubicBezTo>
                  <a:cubicBezTo>
                    <a:pt x="35" y="41"/>
                    <a:pt x="30" y="47"/>
                    <a:pt x="19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9" y="0"/>
                  </a:lnTo>
                  <a:close/>
                  <a:moveTo>
                    <a:pt x="17" y="19"/>
                  </a:moveTo>
                  <a:cubicBezTo>
                    <a:pt x="22" y="19"/>
                    <a:pt x="25" y="16"/>
                    <a:pt x="25" y="13"/>
                  </a:cubicBezTo>
                  <a:cubicBezTo>
                    <a:pt x="25" y="9"/>
                    <a:pt x="22" y="6"/>
                    <a:pt x="1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19"/>
                    <a:pt x="8" y="19"/>
                    <a:pt x="8" y="19"/>
                  </a:cubicBezTo>
                  <a:lnTo>
                    <a:pt x="17" y="19"/>
                  </a:lnTo>
                  <a:close/>
                  <a:moveTo>
                    <a:pt x="19" y="41"/>
                  </a:moveTo>
                  <a:cubicBezTo>
                    <a:pt x="24" y="41"/>
                    <a:pt x="28" y="37"/>
                    <a:pt x="28" y="33"/>
                  </a:cubicBezTo>
                  <a:cubicBezTo>
                    <a:pt x="28" y="28"/>
                    <a:pt x="24" y="25"/>
                    <a:pt x="19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41"/>
                    <a:pt x="8" y="41"/>
                    <a:pt x="8" y="41"/>
                  </a:cubicBezTo>
                  <a:lnTo>
                    <a:pt x="19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51" name="Freeform 51"/>
            <p:cNvSpPr>
              <a:spLocks/>
            </p:cNvSpPr>
            <p:nvPr/>
          </p:nvSpPr>
          <p:spPr bwMode="auto">
            <a:xfrm>
              <a:off x="-12296775" y="3448050"/>
              <a:ext cx="104775" cy="149225"/>
            </a:xfrm>
            <a:custGeom>
              <a:avLst/>
              <a:gdLst>
                <a:gd name="T0" fmla="*/ 104775 w 66"/>
                <a:gd name="T1" fmla="*/ 127000 h 94"/>
                <a:gd name="T2" fmla="*/ 104775 w 66"/>
                <a:gd name="T3" fmla="*/ 149225 h 94"/>
                <a:gd name="T4" fmla="*/ 0 w 66"/>
                <a:gd name="T5" fmla="*/ 149225 h 94"/>
                <a:gd name="T6" fmla="*/ 0 w 66"/>
                <a:gd name="T7" fmla="*/ 0 h 94"/>
                <a:gd name="T8" fmla="*/ 101600 w 66"/>
                <a:gd name="T9" fmla="*/ 0 h 94"/>
                <a:gd name="T10" fmla="*/ 101600 w 66"/>
                <a:gd name="T11" fmla="*/ 22225 h 94"/>
                <a:gd name="T12" fmla="*/ 25400 w 66"/>
                <a:gd name="T13" fmla="*/ 22225 h 94"/>
                <a:gd name="T14" fmla="*/ 25400 w 66"/>
                <a:gd name="T15" fmla="*/ 60325 h 94"/>
                <a:gd name="T16" fmla="*/ 85725 w 66"/>
                <a:gd name="T17" fmla="*/ 60325 h 94"/>
                <a:gd name="T18" fmla="*/ 85725 w 66"/>
                <a:gd name="T19" fmla="*/ 82550 h 94"/>
                <a:gd name="T20" fmla="*/ 25400 w 66"/>
                <a:gd name="T21" fmla="*/ 82550 h 94"/>
                <a:gd name="T22" fmla="*/ 25400 w 66"/>
                <a:gd name="T23" fmla="*/ 127000 h 94"/>
                <a:gd name="T24" fmla="*/ 104775 w 66"/>
                <a:gd name="T25" fmla="*/ 127000 h 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52" name="Freeform 52"/>
            <p:cNvSpPr>
              <a:spLocks/>
            </p:cNvSpPr>
            <p:nvPr/>
          </p:nvSpPr>
          <p:spPr bwMode="auto">
            <a:xfrm>
              <a:off x="-12166600" y="3448050"/>
              <a:ext cx="136525" cy="149225"/>
            </a:xfrm>
            <a:custGeom>
              <a:avLst/>
              <a:gdLst>
                <a:gd name="T0" fmla="*/ 136525 w 43"/>
                <a:gd name="T1" fmla="*/ 0 h 47"/>
                <a:gd name="T2" fmla="*/ 79375 w 43"/>
                <a:gd name="T3" fmla="*/ 79375 h 47"/>
                <a:gd name="T4" fmla="*/ 79375 w 43"/>
                <a:gd name="T5" fmla="*/ 149225 h 47"/>
                <a:gd name="T6" fmla="*/ 57150 w 43"/>
                <a:gd name="T7" fmla="*/ 149225 h 47"/>
                <a:gd name="T8" fmla="*/ 57150 w 43"/>
                <a:gd name="T9" fmla="*/ 79375 h 47"/>
                <a:gd name="T10" fmla="*/ 0 w 43"/>
                <a:gd name="T11" fmla="*/ 0 h 47"/>
                <a:gd name="T12" fmla="*/ 25400 w 43"/>
                <a:gd name="T13" fmla="*/ 0 h 47"/>
                <a:gd name="T14" fmla="*/ 60325 w 43"/>
                <a:gd name="T15" fmla="*/ 44450 h 47"/>
                <a:gd name="T16" fmla="*/ 66675 w 43"/>
                <a:gd name="T17" fmla="*/ 57150 h 47"/>
                <a:gd name="T18" fmla="*/ 69850 w 43"/>
                <a:gd name="T19" fmla="*/ 57150 h 47"/>
                <a:gd name="T20" fmla="*/ 76200 w 43"/>
                <a:gd name="T21" fmla="*/ 44450 h 47"/>
                <a:gd name="T22" fmla="*/ 111125 w 43"/>
                <a:gd name="T23" fmla="*/ 0 h 47"/>
                <a:gd name="T24" fmla="*/ 136525 w 43"/>
                <a:gd name="T25" fmla="*/ 0 h 4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3" h="47">
                  <a:moveTo>
                    <a:pt x="43" y="0"/>
                  </a:moveTo>
                  <a:cubicBezTo>
                    <a:pt x="25" y="25"/>
                    <a:pt x="25" y="25"/>
                    <a:pt x="25" y="25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0" y="16"/>
                    <a:pt x="21" y="18"/>
                    <a:pt x="21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3" y="16"/>
                    <a:pt x="24" y="14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53" name="Freeform 53"/>
            <p:cNvSpPr>
              <a:spLocks noEditPoints="1"/>
            </p:cNvSpPr>
            <p:nvPr/>
          </p:nvSpPr>
          <p:spPr bwMode="auto">
            <a:xfrm>
              <a:off x="-12023725" y="3444875"/>
              <a:ext cx="152400" cy="155575"/>
            </a:xfrm>
            <a:custGeom>
              <a:avLst/>
              <a:gdLst>
                <a:gd name="T0" fmla="*/ 76200 w 48"/>
                <a:gd name="T1" fmla="*/ 0 h 49"/>
                <a:gd name="T2" fmla="*/ 152400 w 48"/>
                <a:gd name="T3" fmla="*/ 76200 h 49"/>
                <a:gd name="T4" fmla="*/ 76200 w 48"/>
                <a:gd name="T5" fmla="*/ 155575 h 49"/>
                <a:gd name="T6" fmla="*/ 0 w 48"/>
                <a:gd name="T7" fmla="*/ 76200 h 49"/>
                <a:gd name="T8" fmla="*/ 76200 w 48"/>
                <a:gd name="T9" fmla="*/ 0 h 49"/>
                <a:gd name="T10" fmla="*/ 76200 w 48"/>
                <a:gd name="T11" fmla="*/ 130175 h 49"/>
                <a:gd name="T12" fmla="*/ 130175 w 48"/>
                <a:gd name="T13" fmla="*/ 76200 h 49"/>
                <a:gd name="T14" fmla="*/ 76200 w 48"/>
                <a:gd name="T15" fmla="*/ 22225 h 49"/>
                <a:gd name="T16" fmla="*/ 22225 w 48"/>
                <a:gd name="T17" fmla="*/ 76200 h 49"/>
                <a:gd name="T18" fmla="*/ 76200 w 48"/>
                <a:gd name="T19" fmla="*/ 130175 h 4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8" h="49">
                  <a:moveTo>
                    <a:pt x="24" y="0"/>
                  </a:moveTo>
                  <a:cubicBezTo>
                    <a:pt x="37" y="0"/>
                    <a:pt x="48" y="10"/>
                    <a:pt x="48" y="24"/>
                  </a:cubicBezTo>
                  <a:cubicBezTo>
                    <a:pt x="48" y="39"/>
                    <a:pt x="37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54" name="Freeform 54"/>
            <p:cNvSpPr>
              <a:spLocks/>
            </p:cNvSpPr>
            <p:nvPr/>
          </p:nvSpPr>
          <p:spPr bwMode="auto">
            <a:xfrm>
              <a:off x="-11836400" y="3448050"/>
              <a:ext cx="123825" cy="149225"/>
            </a:xfrm>
            <a:custGeom>
              <a:avLst/>
              <a:gdLst>
                <a:gd name="T0" fmla="*/ 123825 w 39"/>
                <a:gd name="T1" fmla="*/ 0 h 47"/>
                <a:gd name="T2" fmla="*/ 123825 w 39"/>
                <a:gd name="T3" fmla="*/ 149225 h 47"/>
                <a:gd name="T4" fmla="*/ 101600 w 39"/>
                <a:gd name="T5" fmla="*/ 149225 h 47"/>
                <a:gd name="T6" fmla="*/ 47625 w 39"/>
                <a:gd name="T7" fmla="*/ 76200 h 47"/>
                <a:gd name="T8" fmla="*/ 22225 w 39"/>
                <a:gd name="T9" fmla="*/ 38100 h 47"/>
                <a:gd name="T10" fmla="*/ 22225 w 39"/>
                <a:gd name="T11" fmla="*/ 38100 h 47"/>
                <a:gd name="T12" fmla="*/ 22225 w 39"/>
                <a:gd name="T13" fmla="*/ 85725 h 47"/>
                <a:gd name="T14" fmla="*/ 22225 w 39"/>
                <a:gd name="T15" fmla="*/ 149225 h 47"/>
                <a:gd name="T16" fmla="*/ 0 w 39"/>
                <a:gd name="T17" fmla="*/ 149225 h 47"/>
                <a:gd name="T18" fmla="*/ 0 w 39"/>
                <a:gd name="T19" fmla="*/ 0 h 47"/>
                <a:gd name="T20" fmla="*/ 22225 w 39"/>
                <a:gd name="T21" fmla="*/ 0 h 47"/>
                <a:gd name="T22" fmla="*/ 76200 w 39"/>
                <a:gd name="T23" fmla="*/ 73025 h 47"/>
                <a:gd name="T24" fmla="*/ 101600 w 39"/>
                <a:gd name="T25" fmla="*/ 107950 h 47"/>
                <a:gd name="T26" fmla="*/ 101600 w 39"/>
                <a:gd name="T27" fmla="*/ 107950 h 47"/>
                <a:gd name="T28" fmla="*/ 101600 w 39"/>
                <a:gd name="T29" fmla="*/ 63500 h 47"/>
                <a:gd name="T30" fmla="*/ 101600 w 39"/>
                <a:gd name="T31" fmla="*/ 0 h 47"/>
                <a:gd name="T32" fmla="*/ 123825 w 39"/>
                <a:gd name="T33" fmla="*/ 0 h 4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9" h="47">
                  <a:moveTo>
                    <a:pt x="39" y="0"/>
                  </a:moveTo>
                  <a:cubicBezTo>
                    <a:pt x="39" y="47"/>
                    <a:pt x="39" y="47"/>
                    <a:pt x="39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1" y="18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9"/>
                    <a:pt x="7" y="27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7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55" name="Freeform 55"/>
            <p:cNvSpPr>
              <a:spLocks noEditPoints="1"/>
            </p:cNvSpPr>
            <p:nvPr/>
          </p:nvSpPr>
          <p:spPr bwMode="auto">
            <a:xfrm>
              <a:off x="-11664950" y="3448050"/>
              <a:ext cx="139700" cy="149225"/>
            </a:xfrm>
            <a:custGeom>
              <a:avLst/>
              <a:gdLst>
                <a:gd name="T0" fmla="*/ 63500 w 44"/>
                <a:gd name="T1" fmla="*/ 0 h 47"/>
                <a:gd name="T2" fmla="*/ 139700 w 44"/>
                <a:gd name="T3" fmla="*/ 76200 h 47"/>
                <a:gd name="T4" fmla="*/ 63500 w 44"/>
                <a:gd name="T5" fmla="*/ 149225 h 47"/>
                <a:gd name="T6" fmla="*/ 0 w 44"/>
                <a:gd name="T7" fmla="*/ 149225 h 47"/>
                <a:gd name="T8" fmla="*/ 0 w 44"/>
                <a:gd name="T9" fmla="*/ 0 h 47"/>
                <a:gd name="T10" fmla="*/ 63500 w 44"/>
                <a:gd name="T11" fmla="*/ 0 h 47"/>
                <a:gd name="T12" fmla="*/ 63500 w 44"/>
                <a:gd name="T13" fmla="*/ 127000 h 47"/>
                <a:gd name="T14" fmla="*/ 114300 w 44"/>
                <a:gd name="T15" fmla="*/ 76200 h 47"/>
                <a:gd name="T16" fmla="*/ 63500 w 44"/>
                <a:gd name="T17" fmla="*/ 22225 h 47"/>
                <a:gd name="T18" fmla="*/ 22225 w 44"/>
                <a:gd name="T19" fmla="*/ 22225 h 47"/>
                <a:gd name="T20" fmla="*/ 22225 w 44"/>
                <a:gd name="T21" fmla="*/ 127000 h 47"/>
                <a:gd name="T22" fmla="*/ 63500 w 44"/>
                <a:gd name="T23" fmla="*/ 127000 h 4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4" h="47">
                  <a:moveTo>
                    <a:pt x="20" y="0"/>
                  </a:moveTo>
                  <a:cubicBezTo>
                    <a:pt x="33" y="0"/>
                    <a:pt x="44" y="10"/>
                    <a:pt x="44" y="24"/>
                  </a:cubicBezTo>
                  <a:cubicBezTo>
                    <a:pt x="44" y="38"/>
                    <a:pt x="33" y="47"/>
                    <a:pt x="2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0" y="0"/>
                  </a:lnTo>
                  <a:close/>
                  <a:moveTo>
                    <a:pt x="20" y="40"/>
                  </a:moveTo>
                  <a:cubicBezTo>
                    <a:pt x="29" y="40"/>
                    <a:pt x="36" y="34"/>
                    <a:pt x="36" y="24"/>
                  </a:cubicBezTo>
                  <a:cubicBezTo>
                    <a:pt x="36" y="13"/>
                    <a:pt x="29" y="7"/>
                    <a:pt x="20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40"/>
                    <a:pt x="7" y="40"/>
                    <a:pt x="7" y="40"/>
                  </a:cubicBezTo>
                  <a:lnTo>
                    <a:pt x="20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56" name="Freeform 56"/>
            <p:cNvSpPr>
              <a:spLocks/>
            </p:cNvSpPr>
            <p:nvPr/>
          </p:nvSpPr>
          <p:spPr bwMode="auto">
            <a:xfrm>
              <a:off x="-11442700" y="3448050"/>
              <a:ext cx="117475" cy="149225"/>
            </a:xfrm>
            <a:custGeom>
              <a:avLst/>
              <a:gdLst>
                <a:gd name="T0" fmla="*/ 117475 w 74"/>
                <a:gd name="T1" fmla="*/ 0 h 94"/>
                <a:gd name="T2" fmla="*/ 117475 w 74"/>
                <a:gd name="T3" fmla="*/ 22225 h 94"/>
                <a:gd name="T4" fmla="*/ 69850 w 74"/>
                <a:gd name="T5" fmla="*/ 22225 h 94"/>
                <a:gd name="T6" fmla="*/ 69850 w 74"/>
                <a:gd name="T7" fmla="*/ 149225 h 94"/>
                <a:gd name="T8" fmla="*/ 47625 w 74"/>
                <a:gd name="T9" fmla="*/ 149225 h 94"/>
                <a:gd name="T10" fmla="*/ 47625 w 74"/>
                <a:gd name="T11" fmla="*/ 22225 h 94"/>
                <a:gd name="T12" fmla="*/ 0 w 74"/>
                <a:gd name="T13" fmla="*/ 22225 h 94"/>
                <a:gd name="T14" fmla="*/ 0 w 74"/>
                <a:gd name="T15" fmla="*/ 0 h 94"/>
                <a:gd name="T16" fmla="*/ 117475 w 74"/>
                <a:gd name="T17" fmla="*/ 0 h 9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4" h="94">
                  <a:moveTo>
                    <a:pt x="74" y="0"/>
                  </a:moveTo>
                  <a:lnTo>
                    <a:pt x="74" y="14"/>
                  </a:lnTo>
                  <a:lnTo>
                    <a:pt x="44" y="14"/>
                  </a:lnTo>
                  <a:lnTo>
                    <a:pt x="44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57" name="Freeform 57"/>
            <p:cNvSpPr>
              <a:spLocks/>
            </p:cNvSpPr>
            <p:nvPr/>
          </p:nvSpPr>
          <p:spPr bwMode="auto">
            <a:xfrm>
              <a:off x="-11293475" y="3448050"/>
              <a:ext cx="120650" cy="149225"/>
            </a:xfrm>
            <a:custGeom>
              <a:avLst/>
              <a:gdLst>
                <a:gd name="T0" fmla="*/ 120650 w 76"/>
                <a:gd name="T1" fmla="*/ 0 h 94"/>
                <a:gd name="T2" fmla="*/ 120650 w 76"/>
                <a:gd name="T3" fmla="*/ 149225 h 94"/>
                <a:gd name="T4" fmla="*/ 95250 w 76"/>
                <a:gd name="T5" fmla="*/ 149225 h 94"/>
                <a:gd name="T6" fmla="*/ 95250 w 76"/>
                <a:gd name="T7" fmla="*/ 82550 h 94"/>
                <a:gd name="T8" fmla="*/ 25400 w 76"/>
                <a:gd name="T9" fmla="*/ 82550 h 94"/>
                <a:gd name="T10" fmla="*/ 25400 w 76"/>
                <a:gd name="T11" fmla="*/ 149225 h 94"/>
                <a:gd name="T12" fmla="*/ 0 w 76"/>
                <a:gd name="T13" fmla="*/ 149225 h 94"/>
                <a:gd name="T14" fmla="*/ 0 w 76"/>
                <a:gd name="T15" fmla="*/ 0 h 94"/>
                <a:gd name="T16" fmla="*/ 25400 w 76"/>
                <a:gd name="T17" fmla="*/ 0 h 94"/>
                <a:gd name="T18" fmla="*/ 25400 w 76"/>
                <a:gd name="T19" fmla="*/ 60325 h 94"/>
                <a:gd name="T20" fmla="*/ 95250 w 76"/>
                <a:gd name="T21" fmla="*/ 60325 h 94"/>
                <a:gd name="T22" fmla="*/ 95250 w 76"/>
                <a:gd name="T23" fmla="*/ 0 h 94"/>
                <a:gd name="T24" fmla="*/ 120650 w 76"/>
                <a:gd name="T25" fmla="*/ 0 h 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94"/>
                  </a:lnTo>
                  <a:lnTo>
                    <a:pt x="60" y="94"/>
                  </a:lnTo>
                  <a:lnTo>
                    <a:pt x="60" y="52"/>
                  </a:lnTo>
                  <a:lnTo>
                    <a:pt x="16" y="52"/>
                  </a:lnTo>
                  <a:lnTo>
                    <a:pt x="1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38"/>
                  </a:lnTo>
                  <a:lnTo>
                    <a:pt x="60" y="38"/>
                  </a:lnTo>
                  <a:lnTo>
                    <a:pt x="6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58" name="Freeform 58"/>
            <p:cNvSpPr>
              <a:spLocks/>
            </p:cNvSpPr>
            <p:nvPr/>
          </p:nvSpPr>
          <p:spPr bwMode="auto">
            <a:xfrm>
              <a:off x="-11128375" y="3448050"/>
              <a:ext cx="104775" cy="149225"/>
            </a:xfrm>
            <a:custGeom>
              <a:avLst/>
              <a:gdLst>
                <a:gd name="T0" fmla="*/ 104775 w 66"/>
                <a:gd name="T1" fmla="*/ 127000 h 94"/>
                <a:gd name="T2" fmla="*/ 104775 w 66"/>
                <a:gd name="T3" fmla="*/ 149225 h 94"/>
                <a:gd name="T4" fmla="*/ 0 w 66"/>
                <a:gd name="T5" fmla="*/ 149225 h 94"/>
                <a:gd name="T6" fmla="*/ 0 w 66"/>
                <a:gd name="T7" fmla="*/ 0 h 94"/>
                <a:gd name="T8" fmla="*/ 101600 w 66"/>
                <a:gd name="T9" fmla="*/ 0 h 94"/>
                <a:gd name="T10" fmla="*/ 101600 w 66"/>
                <a:gd name="T11" fmla="*/ 22225 h 94"/>
                <a:gd name="T12" fmla="*/ 25400 w 66"/>
                <a:gd name="T13" fmla="*/ 22225 h 94"/>
                <a:gd name="T14" fmla="*/ 25400 w 66"/>
                <a:gd name="T15" fmla="*/ 60325 h 94"/>
                <a:gd name="T16" fmla="*/ 85725 w 66"/>
                <a:gd name="T17" fmla="*/ 60325 h 94"/>
                <a:gd name="T18" fmla="*/ 85725 w 66"/>
                <a:gd name="T19" fmla="*/ 82550 h 94"/>
                <a:gd name="T20" fmla="*/ 25400 w 66"/>
                <a:gd name="T21" fmla="*/ 82550 h 94"/>
                <a:gd name="T22" fmla="*/ 25400 w 66"/>
                <a:gd name="T23" fmla="*/ 127000 h 94"/>
                <a:gd name="T24" fmla="*/ 104775 w 66"/>
                <a:gd name="T25" fmla="*/ 127000 h 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59" name="Freeform 59"/>
            <p:cNvSpPr>
              <a:spLocks/>
            </p:cNvSpPr>
            <p:nvPr/>
          </p:nvSpPr>
          <p:spPr bwMode="auto">
            <a:xfrm>
              <a:off x="-10931525" y="3444875"/>
              <a:ext cx="146050" cy="155575"/>
            </a:xfrm>
            <a:custGeom>
              <a:avLst/>
              <a:gdLst>
                <a:gd name="T0" fmla="*/ 120650 w 46"/>
                <a:gd name="T1" fmla="*/ 44450 h 49"/>
                <a:gd name="T2" fmla="*/ 76200 w 46"/>
                <a:gd name="T3" fmla="*/ 22225 h 49"/>
                <a:gd name="T4" fmla="*/ 22225 w 46"/>
                <a:gd name="T5" fmla="*/ 76200 h 49"/>
                <a:gd name="T6" fmla="*/ 76200 w 46"/>
                <a:gd name="T7" fmla="*/ 130175 h 49"/>
                <a:gd name="T8" fmla="*/ 123825 w 46"/>
                <a:gd name="T9" fmla="*/ 104775 h 49"/>
                <a:gd name="T10" fmla="*/ 146050 w 46"/>
                <a:gd name="T11" fmla="*/ 111125 h 49"/>
                <a:gd name="T12" fmla="*/ 76200 w 46"/>
                <a:gd name="T13" fmla="*/ 155575 h 49"/>
                <a:gd name="T14" fmla="*/ 0 w 46"/>
                <a:gd name="T15" fmla="*/ 76200 h 49"/>
                <a:gd name="T16" fmla="*/ 76200 w 46"/>
                <a:gd name="T17" fmla="*/ 0 h 49"/>
                <a:gd name="T18" fmla="*/ 142875 w 46"/>
                <a:gd name="T19" fmla="*/ 38100 h 49"/>
                <a:gd name="T20" fmla="*/ 120650 w 46"/>
                <a:gd name="T21" fmla="*/ 44450 h 4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6" h="49">
                  <a:moveTo>
                    <a:pt x="38" y="14"/>
                  </a:moveTo>
                  <a:cubicBezTo>
                    <a:pt x="35" y="10"/>
                    <a:pt x="30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5" y="41"/>
                    <a:pt x="24" y="41"/>
                  </a:cubicBezTo>
                  <a:cubicBezTo>
                    <a:pt x="30" y="41"/>
                    <a:pt x="36" y="38"/>
                    <a:pt x="39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4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8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60" name="Freeform 60"/>
            <p:cNvSpPr>
              <a:spLocks noEditPoints="1"/>
            </p:cNvSpPr>
            <p:nvPr/>
          </p:nvSpPr>
          <p:spPr bwMode="auto">
            <a:xfrm>
              <a:off x="-10763250" y="3444875"/>
              <a:ext cx="155575" cy="155575"/>
            </a:xfrm>
            <a:custGeom>
              <a:avLst/>
              <a:gdLst>
                <a:gd name="T0" fmla="*/ 76200 w 49"/>
                <a:gd name="T1" fmla="*/ 0 h 49"/>
                <a:gd name="T2" fmla="*/ 155575 w 49"/>
                <a:gd name="T3" fmla="*/ 76200 h 49"/>
                <a:gd name="T4" fmla="*/ 76200 w 49"/>
                <a:gd name="T5" fmla="*/ 155575 h 49"/>
                <a:gd name="T6" fmla="*/ 0 w 49"/>
                <a:gd name="T7" fmla="*/ 76200 h 49"/>
                <a:gd name="T8" fmla="*/ 76200 w 49"/>
                <a:gd name="T9" fmla="*/ 0 h 49"/>
                <a:gd name="T10" fmla="*/ 76200 w 49"/>
                <a:gd name="T11" fmla="*/ 130175 h 49"/>
                <a:gd name="T12" fmla="*/ 130175 w 49"/>
                <a:gd name="T13" fmla="*/ 76200 h 49"/>
                <a:gd name="T14" fmla="*/ 76200 w 49"/>
                <a:gd name="T15" fmla="*/ 22225 h 49"/>
                <a:gd name="T16" fmla="*/ 25400 w 49"/>
                <a:gd name="T17" fmla="*/ 76200 h 49"/>
                <a:gd name="T18" fmla="*/ 76200 w 49"/>
                <a:gd name="T19" fmla="*/ 130175 h 4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9" h="49">
                  <a:moveTo>
                    <a:pt x="24" y="0"/>
                  </a:moveTo>
                  <a:cubicBezTo>
                    <a:pt x="38" y="0"/>
                    <a:pt x="49" y="10"/>
                    <a:pt x="49" y="24"/>
                  </a:cubicBezTo>
                  <a:cubicBezTo>
                    <a:pt x="49" y="39"/>
                    <a:pt x="38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5" y="7"/>
                    <a:pt x="8" y="14"/>
                    <a:pt x="8" y="24"/>
                  </a:cubicBezTo>
                  <a:cubicBezTo>
                    <a:pt x="8" y="35"/>
                    <a:pt x="15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61" name="Freeform 61"/>
            <p:cNvSpPr>
              <a:spLocks/>
            </p:cNvSpPr>
            <p:nvPr/>
          </p:nvSpPr>
          <p:spPr bwMode="auto">
            <a:xfrm>
              <a:off x="-10575925" y="3448050"/>
              <a:ext cx="127000" cy="149225"/>
            </a:xfrm>
            <a:custGeom>
              <a:avLst/>
              <a:gdLst>
                <a:gd name="T0" fmla="*/ 127000 w 40"/>
                <a:gd name="T1" fmla="*/ 0 h 47"/>
                <a:gd name="T2" fmla="*/ 127000 w 40"/>
                <a:gd name="T3" fmla="*/ 149225 h 47"/>
                <a:gd name="T4" fmla="*/ 104775 w 40"/>
                <a:gd name="T5" fmla="*/ 149225 h 47"/>
                <a:gd name="T6" fmla="*/ 50800 w 40"/>
                <a:gd name="T7" fmla="*/ 76200 h 47"/>
                <a:gd name="T8" fmla="*/ 25400 w 40"/>
                <a:gd name="T9" fmla="*/ 38100 h 47"/>
                <a:gd name="T10" fmla="*/ 22225 w 40"/>
                <a:gd name="T11" fmla="*/ 38100 h 47"/>
                <a:gd name="T12" fmla="*/ 25400 w 40"/>
                <a:gd name="T13" fmla="*/ 85725 h 47"/>
                <a:gd name="T14" fmla="*/ 25400 w 40"/>
                <a:gd name="T15" fmla="*/ 149225 h 47"/>
                <a:gd name="T16" fmla="*/ 0 w 40"/>
                <a:gd name="T17" fmla="*/ 149225 h 47"/>
                <a:gd name="T18" fmla="*/ 0 w 40"/>
                <a:gd name="T19" fmla="*/ 0 h 47"/>
                <a:gd name="T20" fmla="*/ 22225 w 40"/>
                <a:gd name="T21" fmla="*/ 0 h 47"/>
                <a:gd name="T22" fmla="*/ 76200 w 40"/>
                <a:gd name="T23" fmla="*/ 73025 h 47"/>
                <a:gd name="T24" fmla="*/ 101600 w 40"/>
                <a:gd name="T25" fmla="*/ 107950 h 47"/>
                <a:gd name="T26" fmla="*/ 101600 w 40"/>
                <a:gd name="T27" fmla="*/ 107950 h 47"/>
                <a:gd name="T28" fmla="*/ 101600 w 40"/>
                <a:gd name="T29" fmla="*/ 63500 h 47"/>
                <a:gd name="T30" fmla="*/ 101600 w 40"/>
                <a:gd name="T31" fmla="*/ 0 h 47"/>
                <a:gd name="T32" fmla="*/ 127000 w 40"/>
                <a:gd name="T33" fmla="*/ 0 h 4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0" h="47">
                  <a:moveTo>
                    <a:pt x="40" y="0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2" y="18"/>
                    <a:pt x="8" y="12"/>
                    <a:pt x="8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8" y="19"/>
                    <a:pt x="8" y="2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8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62" name="Freeform 62"/>
            <p:cNvSpPr>
              <a:spLocks/>
            </p:cNvSpPr>
            <p:nvPr/>
          </p:nvSpPr>
          <p:spPr bwMode="auto">
            <a:xfrm>
              <a:off x="-10420350" y="3448050"/>
              <a:ext cx="120650" cy="149225"/>
            </a:xfrm>
            <a:custGeom>
              <a:avLst/>
              <a:gdLst>
                <a:gd name="T0" fmla="*/ 120650 w 76"/>
                <a:gd name="T1" fmla="*/ 0 h 94"/>
                <a:gd name="T2" fmla="*/ 120650 w 76"/>
                <a:gd name="T3" fmla="*/ 22225 h 94"/>
                <a:gd name="T4" fmla="*/ 73025 w 76"/>
                <a:gd name="T5" fmla="*/ 22225 h 94"/>
                <a:gd name="T6" fmla="*/ 73025 w 76"/>
                <a:gd name="T7" fmla="*/ 149225 h 94"/>
                <a:gd name="T8" fmla="*/ 50800 w 76"/>
                <a:gd name="T9" fmla="*/ 149225 h 94"/>
                <a:gd name="T10" fmla="*/ 50800 w 76"/>
                <a:gd name="T11" fmla="*/ 22225 h 94"/>
                <a:gd name="T12" fmla="*/ 0 w 76"/>
                <a:gd name="T13" fmla="*/ 22225 h 94"/>
                <a:gd name="T14" fmla="*/ 0 w 76"/>
                <a:gd name="T15" fmla="*/ 0 h 94"/>
                <a:gd name="T16" fmla="*/ 120650 w 76"/>
                <a:gd name="T17" fmla="*/ 0 h 9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2" y="94"/>
                  </a:lnTo>
                  <a:lnTo>
                    <a:pt x="32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63" name="Freeform 63"/>
            <p:cNvSpPr>
              <a:spLocks noEditPoints="1"/>
            </p:cNvSpPr>
            <p:nvPr/>
          </p:nvSpPr>
          <p:spPr bwMode="auto">
            <a:xfrm>
              <a:off x="-10267950" y="3448050"/>
              <a:ext cx="111125" cy="149225"/>
            </a:xfrm>
            <a:custGeom>
              <a:avLst/>
              <a:gdLst>
                <a:gd name="T0" fmla="*/ 82550 w 35"/>
                <a:gd name="T1" fmla="*/ 149225 h 47"/>
                <a:gd name="T2" fmla="*/ 53975 w 35"/>
                <a:gd name="T3" fmla="*/ 95250 h 47"/>
                <a:gd name="T4" fmla="*/ 47625 w 35"/>
                <a:gd name="T5" fmla="*/ 95250 h 47"/>
                <a:gd name="T6" fmla="*/ 22225 w 35"/>
                <a:gd name="T7" fmla="*/ 95250 h 47"/>
                <a:gd name="T8" fmla="*/ 22225 w 35"/>
                <a:gd name="T9" fmla="*/ 149225 h 47"/>
                <a:gd name="T10" fmla="*/ 0 w 35"/>
                <a:gd name="T11" fmla="*/ 149225 h 47"/>
                <a:gd name="T12" fmla="*/ 0 w 35"/>
                <a:gd name="T13" fmla="*/ 0 h 47"/>
                <a:gd name="T14" fmla="*/ 47625 w 35"/>
                <a:gd name="T15" fmla="*/ 0 h 47"/>
                <a:gd name="T16" fmla="*/ 104775 w 35"/>
                <a:gd name="T17" fmla="*/ 47625 h 47"/>
                <a:gd name="T18" fmla="*/ 76200 w 35"/>
                <a:gd name="T19" fmla="*/ 92075 h 47"/>
                <a:gd name="T20" fmla="*/ 111125 w 35"/>
                <a:gd name="T21" fmla="*/ 149225 h 47"/>
                <a:gd name="T22" fmla="*/ 82550 w 35"/>
                <a:gd name="T23" fmla="*/ 149225 h 47"/>
                <a:gd name="T24" fmla="*/ 50800 w 35"/>
                <a:gd name="T25" fmla="*/ 76200 h 47"/>
                <a:gd name="T26" fmla="*/ 79375 w 35"/>
                <a:gd name="T27" fmla="*/ 47625 h 47"/>
                <a:gd name="T28" fmla="*/ 50800 w 35"/>
                <a:gd name="T29" fmla="*/ 22225 h 47"/>
                <a:gd name="T30" fmla="*/ 22225 w 35"/>
                <a:gd name="T31" fmla="*/ 22225 h 47"/>
                <a:gd name="T32" fmla="*/ 22225 w 35"/>
                <a:gd name="T33" fmla="*/ 76200 h 47"/>
                <a:gd name="T34" fmla="*/ 50800 w 35"/>
                <a:gd name="T35" fmla="*/ 76200 h 4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47">
                  <a:moveTo>
                    <a:pt x="26" y="47"/>
                  </a:moveTo>
                  <a:cubicBezTo>
                    <a:pt x="17" y="30"/>
                    <a:pt x="17" y="30"/>
                    <a:pt x="17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6" y="0"/>
                    <a:pt x="33" y="6"/>
                    <a:pt x="33" y="15"/>
                  </a:cubicBezTo>
                  <a:cubicBezTo>
                    <a:pt x="33" y="22"/>
                    <a:pt x="30" y="26"/>
                    <a:pt x="24" y="29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26" y="47"/>
                  </a:lnTo>
                  <a:close/>
                  <a:moveTo>
                    <a:pt x="16" y="24"/>
                  </a:moveTo>
                  <a:cubicBezTo>
                    <a:pt x="22" y="24"/>
                    <a:pt x="25" y="20"/>
                    <a:pt x="25" y="15"/>
                  </a:cubicBezTo>
                  <a:cubicBezTo>
                    <a:pt x="25" y="10"/>
                    <a:pt x="22" y="7"/>
                    <a:pt x="16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24"/>
                    <a:pt x="7" y="24"/>
                    <a:pt x="7" y="24"/>
                  </a:cubicBezTo>
                  <a:lnTo>
                    <a:pt x="16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64" name="Freeform 64"/>
            <p:cNvSpPr>
              <a:spLocks noEditPoints="1"/>
            </p:cNvSpPr>
            <p:nvPr/>
          </p:nvSpPr>
          <p:spPr bwMode="auto">
            <a:xfrm>
              <a:off x="-10137775" y="3448050"/>
              <a:ext cx="146050" cy="149225"/>
            </a:xfrm>
            <a:custGeom>
              <a:avLst/>
              <a:gdLst>
                <a:gd name="T0" fmla="*/ 107950 w 46"/>
                <a:gd name="T1" fmla="*/ 114300 h 47"/>
                <a:gd name="T2" fmla="*/ 38100 w 46"/>
                <a:gd name="T3" fmla="*/ 114300 h 47"/>
                <a:gd name="T4" fmla="*/ 25400 w 46"/>
                <a:gd name="T5" fmla="*/ 149225 h 47"/>
                <a:gd name="T6" fmla="*/ 0 w 46"/>
                <a:gd name="T7" fmla="*/ 149225 h 47"/>
                <a:gd name="T8" fmla="*/ 63500 w 46"/>
                <a:gd name="T9" fmla="*/ 0 h 47"/>
                <a:gd name="T10" fmla="*/ 82550 w 46"/>
                <a:gd name="T11" fmla="*/ 0 h 47"/>
                <a:gd name="T12" fmla="*/ 146050 w 46"/>
                <a:gd name="T13" fmla="*/ 149225 h 47"/>
                <a:gd name="T14" fmla="*/ 120650 w 46"/>
                <a:gd name="T15" fmla="*/ 149225 h 47"/>
                <a:gd name="T16" fmla="*/ 107950 w 46"/>
                <a:gd name="T17" fmla="*/ 114300 h 47"/>
                <a:gd name="T18" fmla="*/ 98425 w 46"/>
                <a:gd name="T19" fmla="*/ 95250 h 47"/>
                <a:gd name="T20" fmla="*/ 79375 w 46"/>
                <a:gd name="T21" fmla="*/ 47625 h 47"/>
                <a:gd name="T22" fmla="*/ 73025 w 46"/>
                <a:gd name="T23" fmla="*/ 28575 h 47"/>
                <a:gd name="T24" fmla="*/ 73025 w 46"/>
                <a:gd name="T25" fmla="*/ 28575 h 47"/>
                <a:gd name="T26" fmla="*/ 66675 w 46"/>
                <a:gd name="T27" fmla="*/ 47625 h 47"/>
                <a:gd name="T28" fmla="*/ 47625 w 46"/>
                <a:gd name="T29" fmla="*/ 95250 h 47"/>
                <a:gd name="T30" fmla="*/ 98425 w 46"/>
                <a:gd name="T31" fmla="*/ 95250 h 4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6" h="47">
                  <a:moveTo>
                    <a:pt x="34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8" y="47"/>
                    <a:pt x="38" y="47"/>
                    <a:pt x="38" y="47"/>
                  </a:cubicBezTo>
                  <a:lnTo>
                    <a:pt x="34" y="36"/>
                  </a:lnTo>
                  <a:close/>
                  <a:moveTo>
                    <a:pt x="31" y="30"/>
                  </a:moveTo>
                  <a:cubicBezTo>
                    <a:pt x="25" y="15"/>
                    <a:pt x="25" y="15"/>
                    <a:pt x="25" y="15"/>
                  </a:cubicBezTo>
                  <a:cubicBezTo>
                    <a:pt x="24" y="13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2" y="13"/>
                    <a:pt x="21" y="15"/>
                  </a:cubicBezTo>
                  <a:cubicBezTo>
                    <a:pt x="15" y="30"/>
                    <a:pt x="15" y="30"/>
                    <a:pt x="15" y="30"/>
                  </a:cubicBezTo>
                  <a:lnTo>
                    <a:pt x="31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65" name="Freeform 65"/>
            <p:cNvSpPr>
              <a:spLocks/>
            </p:cNvSpPr>
            <p:nvPr/>
          </p:nvSpPr>
          <p:spPr bwMode="auto">
            <a:xfrm>
              <a:off x="-9979025" y="3444875"/>
              <a:ext cx="146050" cy="155575"/>
            </a:xfrm>
            <a:custGeom>
              <a:avLst/>
              <a:gdLst>
                <a:gd name="T0" fmla="*/ 117475 w 46"/>
                <a:gd name="T1" fmla="*/ 44450 h 49"/>
                <a:gd name="T2" fmla="*/ 76200 w 46"/>
                <a:gd name="T3" fmla="*/ 22225 h 49"/>
                <a:gd name="T4" fmla="*/ 22225 w 46"/>
                <a:gd name="T5" fmla="*/ 76200 h 49"/>
                <a:gd name="T6" fmla="*/ 76200 w 46"/>
                <a:gd name="T7" fmla="*/ 130175 h 49"/>
                <a:gd name="T8" fmla="*/ 120650 w 46"/>
                <a:gd name="T9" fmla="*/ 104775 h 49"/>
                <a:gd name="T10" fmla="*/ 146050 w 46"/>
                <a:gd name="T11" fmla="*/ 111125 h 49"/>
                <a:gd name="T12" fmla="*/ 76200 w 46"/>
                <a:gd name="T13" fmla="*/ 155575 h 49"/>
                <a:gd name="T14" fmla="*/ 0 w 46"/>
                <a:gd name="T15" fmla="*/ 76200 h 49"/>
                <a:gd name="T16" fmla="*/ 76200 w 46"/>
                <a:gd name="T17" fmla="*/ 0 h 49"/>
                <a:gd name="T18" fmla="*/ 142875 w 46"/>
                <a:gd name="T19" fmla="*/ 38100 h 49"/>
                <a:gd name="T20" fmla="*/ 117475 w 46"/>
                <a:gd name="T21" fmla="*/ 44450 h 4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6" h="49">
                  <a:moveTo>
                    <a:pt x="37" y="14"/>
                  </a:moveTo>
                  <a:cubicBezTo>
                    <a:pt x="35" y="10"/>
                    <a:pt x="29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  <a:cubicBezTo>
                    <a:pt x="30" y="41"/>
                    <a:pt x="36" y="38"/>
                    <a:pt x="38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3" y="49"/>
                    <a:pt x="24" y="49"/>
                  </a:cubicBezTo>
                  <a:cubicBezTo>
                    <a:pt x="10" y="49"/>
                    <a:pt x="0" y="39"/>
                    <a:pt x="0" y="24"/>
                  </a:cubicBezTo>
                  <a:cubicBezTo>
                    <a:pt x="0" y="10"/>
                    <a:pt x="10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7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66" name="Freeform 66"/>
            <p:cNvSpPr>
              <a:spLocks/>
            </p:cNvSpPr>
            <p:nvPr/>
          </p:nvSpPr>
          <p:spPr bwMode="auto">
            <a:xfrm>
              <a:off x="-9817100" y="3448050"/>
              <a:ext cx="120650" cy="149225"/>
            </a:xfrm>
            <a:custGeom>
              <a:avLst/>
              <a:gdLst>
                <a:gd name="T0" fmla="*/ 120650 w 76"/>
                <a:gd name="T1" fmla="*/ 0 h 94"/>
                <a:gd name="T2" fmla="*/ 120650 w 76"/>
                <a:gd name="T3" fmla="*/ 22225 h 94"/>
                <a:gd name="T4" fmla="*/ 73025 w 76"/>
                <a:gd name="T5" fmla="*/ 22225 h 94"/>
                <a:gd name="T6" fmla="*/ 73025 w 76"/>
                <a:gd name="T7" fmla="*/ 149225 h 94"/>
                <a:gd name="T8" fmla="*/ 47625 w 76"/>
                <a:gd name="T9" fmla="*/ 149225 h 94"/>
                <a:gd name="T10" fmla="*/ 47625 w 76"/>
                <a:gd name="T11" fmla="*/ 22225 h 94"/>
                <a:gd name="T12" fmla="*/ 0 w 76"/>
                <a:gd name="T13" fmla="*/ 22225 h 94"/>
                <a:gd name="T14" fmla="*/ 0 w 76"/>
                <a:gd name="T15" fmla="*/ 0 h 94"/>
                <a:gd name="T16" fmla="*/ 120650 w 76"/>
                <a:gd name="T17" fmla="*/ 0 h 9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67" name="Freeform 67"/>
            <p:cNvSpPr>
              <a:spLocks/>
            </p:cNvSpPr>
            <p:nvPr/>
          </p:nvSpPr>
          <p:spPr bwMode="auto">
            <a:xfrm>
              <a:off x="-11068050" y="2797175"/>
              <a:ext cx="60325" cy="88900"/>
            </a:xfrm>
            <a:custGeom>
              <a:avLst/>
              <a:gdLst>
                <a:gd name="T0" fmla="*/ 53975 w 19"/>
                <a:gd name="T1" fmla="*/ 41275 h 28"/>
                <a:gd name="T2" fmla="*/ 15875 w 19"/>
                <a:gd name="T3" fmla="*/ 28575 h 28"/>
                <a:gd name="T4" fmla="*/ 25400 w 19"/>
                <a:gd name="T5" fmla="*/ 79375 h 28"/>
                <a:gd name="T6" fmla="*/ 41275 w 19"/>
                <a:gd name="T7" fmla="*/ 82550 h 28"/>
                <a:gd name="T8" fmla="*/ 44450 w 19"/>
                <a:gd name="T9" fmla="*/ 66675 h 28"/>
                <a:gd name="T10" fmla="*/ 53975 w 19"/>
                <a:gd name="T11" fmla="*/ 41275 h 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" h="28">
                  <a:moveTo>
                    <a:pt x="17" y="13"/>
                  </a:moveTo>
                  <a:cubicBezTo>
                    <a:pt x="17" y="13"/>
                    <a:pt x="12" y="0"/>
                    <a:pt x="5" y="9"/>
                  </a:cubicBezTo>
                  <a:cubicBezTo>
                    <a:pt x="5" y="9"/>
                    <a:pt x="0" y="13"/>
                    <a:pt x="8" y="25"/>
                  </a:cubicBezTo>
                  <a:cubicBezTo>
                    <a:pt x="8" y="25"/>
                    <a:pt x="10" y="28"/>
                    <a:pt x="13" y="26"/>
                  </a:cubicBezTo>
                  <a:cubicBezTo>
                    <a:pt x="13" y="26"/>
                    <a:pt x="16" y="26"/>
                    <a:pt x="14" y="21"/>
                  </a:cubicBezTo>
                  <a:cubicBezTo>
                    <a:pt x="14" y="21"/>
                    <a:pt x="19" y="21"/>
                    <a:pt x="17" y="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68" name="Freeform 68"/>
            <p:cNvSpPr>
              <a:spLocks/>
            </p:cNvSpPr>
            <p:nvPr/>
          </p:nvSpPr>
          <p:spPr bwMode="auto">
            <a:xfrm>
              <a:off x="-9150350" y="2781300"/>
              <a:ext cx="60325" cy="85725"/>
            </a:xfrm>
            <a:custGeom>
              <a:avLst/>
              <a:gdLst>
                <a:gd name="T0" fmla="*/ 50800 w 19"/>
                <a:gd name="T1" fmla="*/ 38100 h 27"/>
                <a:gd name="T2" fmla="*/ 12700 w 19"/>
                <a:gd name="T3" fmla="*/ 25400 h 27"/>
                <a:gd name="T4" fmla="*/ 25400 w 19"/>
                <a:gd name="T5" fmla="*/ 76200 h 27"/>
                <a:gd name="T6" fmla="*/ 38100 w 19"/>
                <a:gd name="T7" fmla="*/ 82550 h 27"/>
                <a:gd name="T8" fmla="*/ 44450 w 19"/>
                <a:gd name="T9" fmla="*/ 66675 h 27"/>
                <a:gd name="T10" fmla="*/ 50800 w 19"/>
                <a:gd name="T11" fmla="*/ 38100 h 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" h="27">
                  <a:moveTo>
                    <a:pt x="16" y="12"/>
                  </a:moveTo>
                  <a:cubicBezTo>
                    <a:pt x="16" y="12"/>
                    <a:pt x="12" y="0"/>
                    <a:pt x="4" y="8"/>
                  </a:cubicBezTo>
                  <a:cubicBezTo>
                    <a:pt x="4" y="8"/>
                    <a:pt x="0" y="12"/>
                    <a:pt x="8" y="24"/>
                  </a:cubicBezTo>
                  <a:cubicBezTo>
                    <a:pt x="8" y="24"/>
                    <a:pt x="10" y="27"/>
                    <a:pt x="12" y="26"/>
                  </a:cubicBezTo>
                  <a:cubicBezTo>
                    <a:pt x="12" y="26"/>
                    <a:pt x="16" y="25"/>
                    <a:pt x="14" y="21"/>
                  </a:cubicBezTo>
                  <a:cubicBezTo>
                    <a:pt x="14" y="21"/>
                    <a:pt x="19" y="20"/>
                    <a:pt x="16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69" name="Freeform 69"/>
            <p:cNvSpPr>
              <a:spLocks noEditPoints="1"/>
            </p:cNvSpPr>
            <p:nvPr/>
          </p:nvSpPr>
          <p:spPr bwMode="auto">
            <a:xfrm>
              <a:off x="-13395325" y="2765425"/>
              <a:ext cx="1362075" cy="650875"/>
            </a:xfrm>
            <a:custGeom>
              <a:avLst/>
              <a:gdLst>
                <a:gd name="T0" fmla="*/ 1289050 w 429"/>
                <a:gd name="T1" fmla="*/ 457200 h 205"/>
                <a:gd name="T2" fmla="*/ 1196975 w 429"/>
                <a:gd name="T3" fmla="*/ 301625 h 205"/>
                <a:gd name="T4" fmla="*/ 1362075 w 429"/>
                <a:gd name="T5" fmla="*/ 63500 h 205"/>
                <a:gd name="T6" fmla="*/ 1260475 w 429"/>
                <a:gd name="T7" fmla="*/ 98425 h 205"/>
                <a:gd name="T8" fmla="*/ 1168400 w 429"/>
                <a:gd name="T9" fmla="*/ 295275 h 205"/>
                <a:gd name="T10" fmla="*/ 873125 w 429"/>
                <a:gd name="T11" fmla="*/ 476250 h 205"/>
                <a:gd name="T12" fmla="*/ 746125 w 429"/>
                <a:gd name="T13" fmla="*/ 425450 h 205"/>
                <a:gd name="T14" fmla="*/ 803275 w 429"/>
                <a:gd name="T15" fmla="*/ 387350 h 205"/>
                <a:gd name="T16" fmla="*/ 822325 w 429"/>
                <a:gd name="T17" fmla="*/ 333375 h 205"/>
                <a:gd name="T18" fmla="*/ 723900 w 429"/>
                <a:gd name="T19" fmla="*/ 390525 h 205"/>
                <a:gd name="T20" fmla="*/ 723900 w 429"/>
                <a:gd name="T21" fmla="*/ 412750 h 205"/>
                <a:gd name="T22" fmla="*/ 581025 w 429"/>
                <a:gd name="T23" fmla="*/ 454025 h 205"/>
                <a:gd name="T24" fmla="*/ 250825 w 429"/>
                <a:gd name="T25" fmla="*/ 323850 h 205"/>
                <a:gd name="T26" fmla="*/ 419100 w 429"/>
                <a:gd name="T27" fmla="*/ 149225 h 205"/>
                <a:gd name="T28" fmla="*/ 384175 w 429"/>
                <a:gd name="T29" fmla="*/ 92075 h 205"/>
                <a:gd name="T30" fmla="*/ 53975 w 429"/>
                <a:gd name="T31" fmla="*/ 454025 h 205"/>
                <a:gd name="T32" fmla="*/ 73025 w 429"/>
                <a:gd name="T33" fmla="*/ 628650 h 205"/>
                <a:gd name="T34" fmla="*/ 203200 w 429"/>
                <a:gd name="T35" fmla="*/ 371475 h 205"/>
                <a:gd name="T36" fmla="*/ 219075 w 429"/>
                <a:gd name="T37" fmla="*/ 342900 h 205"/>
                <a:gd name="T38" fmla="*/ 314325 w 429"/>
                <a:gd name="T39" fmla="*/ 412750 h 205"/>
                <a:gd name="T40" fmla="*/ 720725 w 429"/>
                <a:gd name="T41" fmla="*/ 438150 h 205"/>
                <a:gd name="T42" fmla="*/ 974725 w 429"/>
                <a:gd name="T43" fmla="*/ 460375 h 205"/>
                <a:gd name="T44" fmla="*/ 1168400 w 429"/>
                <a:gd name="T45" fmla="*/ 323850 h 205"/>
                <a:gd name="T46" fmla="*/ 1203325 w 429"/>
                <a:gd name="T47" fmla="*/ 431800 h 205"/>
                <a:gd name="T48" fmla="*/ 1282700 w 429"/>
                <a:gd name="T49" fmla="*/ 476250 h 205"/>
                <a:gd name="T50" fmla="*/ 1289050 w 429"/>
                <a:gd name="T51" fmla="*/ 457200 h 205"/>
                <a:gd name="T52" fmla="*/ 1206500 w 429"/>
                <a:gd name="T53" fmla="*/ 241300 h 205"/>
                <a:gd name="T54" fmla="*/ 1323975 w 429"/>
                <a:gd name="T55" fmla="*/ 73025 h 205"/>
                <a:gd name="T56" fmla="*/ 1301750 w 429"/>
                <a:gd name="T57" fmla="*/ 149225 h 205"/>
                <a:gd name="T58" fmla="*/ 1200150 w 429"/>
                <a:gd name="T59" fmla="*/ 266700 h 205"/>
                <a:gd name="T60" fmla="*/ 1206500 w 429"/>
                <a:gd name="T61" fmla="*/ 241300 h 205"/>
                <a:gd name="T62" fmla="*/ 752475 w 429"/>
                <a:gd name="T63" fmla="*/ 390525 h 205"/>
                <a:gd name="T64" fmla="*/ 803275 w 429"/>
                <a:gd name="T65" fmla="*/ 352425 h 205"/>
                <a:gd name="T66" fmla="*/ 749300 w 429"/>
                <a:gd name="T67" fmla="*/ 396875 h 205"/>
                <a:gd name="T68" fmla="*/ 752475 w 429"/>
                <a:gd name="T69" fmla="*/ 390525 h 205"/>
                <a:gd name="T70" fmla="*/ 219075 w 429"/>
                <a:gd name="T71" fmla="*/ 301625 h 205"/>
                <a:gd name="T72" fmla="*/ 190500 w 429"/>
                <a:gd name="T73" fmla="*/ 279400 h 205"/>
                <a:gd name="T74" fmla="*/ 184150 w 429"/>
                <a:gd name="T75" fmla="*/ 307975 h 205"/>
                <a:gd name="T76" fmla="*/ 180975 w 429"/>
                <a:gd name="T77" fmla="*/ 355600 h 205"/>
                <a:gd name="T78" fmla="*/ 180975 w 429"/>
                <a:gd name="T79" fmla="*/ 355600 h 205"/>
                <a:gd name="T80" fmla="*/ 98425 w 429"/>
                <a:gd name="T81" fmla="*/ 574675 h 205"/>
                <a:gd name="T82" fmla="*/ 69850 w 429"/>
                <a:gd name="T83" fmla="*/ 593725 h 205"/>
                <a:gd name="T84" fmla="*/ 79375 w 429"/>
                <a:gd name="T85" fmla="*/ 473075 h 205"/>
                <a:gd name="T86" fmla="*/ 349250 w 429"/>
                <a:gd name="T87" fmla="*/ 127000 h 205"/>
                <a:gd name="T88" fmla="*/ 387350 w 429"/>
                <a:gd name="T89" fmla="*/ 155575 h 205"/>
                <a:gd name="T90" fmla="*/ 219075 w 429"/>
                <a:gd name="T91" fmla="*/ 301625 h 20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429" h="205">
                  <a:moveTo>
                    <a:pt x="406" y="144"/>
                  </a:moveTo>
                  <a:cubicBezTo>
                    <a:pt x="379" y="136"/>
                    <a:pt x="375" y="112"/>
                    <a:pt x="377" y="95"/>
                  </a:cubicBezTo>
                  <a:cubicBezTo>
                    <a:pt x="424" y="52"/>
                    <a:pt x="429" y="20"/>
                    <a:pt x="429" y="20"/>
                  </a:cubicBezTo>
                  <a:cubicBezTo>
                    <a:pt x="426" y="0"/>
                    <a:pt x="397" y="31"/>
                    <a:pt x="397" y="31"/>
                  </a:cubicBezTo>
                  <a:cubicBezTo>
                    <a:pt x="377" y="56"/>
                    <a:pt x="370" y="77"/>
                    <a:pt x="368" y="93"/>
                  </a:cubicBezTo>
                  <a:cubicBezTo>
                    <a:pt x="318" y="141"/>
                    <a:pt x="275" y="150"/>
                    <a:pt x="275" y="150"/>
                  </a:cubicBezTo>
                  <a:cubicBezTo>
                    <a:pt x="253" y="157"/>
                    <a:pt x="237" y="147"/>
                    <a:pt x="235" y="134"/>
                  </a:cubicBezTo>
                  <a:cubicBezTo>
                    <a:pt x="247" y="128"/>
                    <a:pt x="253" y="122"/>
                    <a:pt x="253" y="122"/>
                  </a:cubicBezTo>
                  <a:cubicBezTo>
                    <a:pt x="267" y="112"/>
                    <a:pt x="259" y="105"/>
                    <a:pt x="259" y="105"/>
                  </a:cubicBezTo>
                  <a:cubicBezTo>
                    <a:pt x="240" y="87"/>
                    <a:pt x="228" y="123"/>
                    <a:pt x="228" y="123"/>
                  </a:cubicBezTo>
                  <a:cubicBezTo>
                    <a:pt x="228" y="126"/>
                    <a:pt x="228" y="128"/>
                    <a:pt x="228" y="130"/>
                  </a:cubicBezTo>
                  <a:cubicBezTo>
                    <a:pt x="204" y="142"/>
                    <a:pt x="183" y="143"/>
                    <a:pt x="183" y="143"/>
                  </a:cubicBezTo>
                  <a:cubicBezTo>
                    <a:pt x="113" y="141"/>
                    <a:pt x="79" y="102"/>
                    <a:pt x="79" y="102"/>
                  </a:cubicBezTo>
                  <a:cubicBezTo>
                    <a:pt x="117" y="82"/>
                    <a:pt x="132" y="47"/>
                    <a:pt x="132" y="47"/>
                  </a:cubicBezTo>
                  <a:cubicBezTo>
                    <a:pt x="138" y="28"/>
                    <a:pt x="121" y="29"/>
                    <a:pt x="121" y="29"/>
                  </a:cubicBezTo>
                  <a:cubicBezTo>
                    <a:pt x="59" y="36"/>
                    <a:pt x="17" y="143"/>
                    <a:pt x="17" y="143"/>
                  </a:cubicBezTo>
                  <a:cubicBezTo>
                    <a:pt x="0" y="191"/>
                    <a:pt x="23" y="198"/>
                    <a:pt x="23" y="198"/>
                  </a:cubicBezTo>
                  <a:cubicBezTo>
                    <a:pt x="42" y="205"/>
                    <a:pt x="64" y="117"/>
                    <a:pt x="64" y="117"/>
                  </a:cubicBezTo>
                  <a:cubicBezTo>
                    <a:pt x="65" y="105"/>
                    <a:pt x="69" y="108"/>
                    <a:pt x="69" y="108"/>
                  </a:cubicBezTo>
                  <a:cubicBezTo>
                    <a:pt x="71" y="113"/>
                    <a:pt x="99" y="130"/>
                    <a:pt x="99" y="130"/>
                  </a:cubicBezTo>
                  <a:cubicBezTo>
                    <a:pt x="157" y="160"/>
                    <a:pt x="202" y="150"/>
                    <a:pt x="227" y="138"/>
                  </a:cubicBezTo>
                  <a:cubicBezTo>
                    <a:pt x="231" y="184"/>
                    <a:pt x="307" y="145"/>
                    <a:pt x="307" y="145"/>
                  </a:cubicBezTo>
                  <a:cubicBezTo>
                    <a:pt x="332" y="130"/>
                    <a:pt x="352" y="116"/>
                    <a:pt x="368" y="102"/>
                  </a:cubicBezTo>
                  <a:cubicBezTo>
                    <a:pt x="369" y="123"/>
                    <a:pt x="379" y="136"/>
                    <a:pt x="379" y="136"/>
                  </a:cubicBezTo>
                  <a:cubicBezTo>
                    <a:pt x="396" y="154"/>
                    <a:pt x="404" y="150"/>
                    <a:pt x="404" y="150"/>
                  </a:cubicBezTo>
                  <a:cubicBezTo>
                    <a:pt x="410" y="146"/>
                    <a:pt x="406" y="144"/>
                    <a:pt x="406" y="144"/>
                  </a:cubicBezTo>
                  <a:moveTo>
                    <a:pt x="380" y="76"/>
                  </a:moveTo>
                  <a:cubicBezTo>
                    <a:pt x="402" y="28"/>
                    <a:pt x="417" y="23"/>
                    <a:pt x="417" y="23"/>
                  </a:cubicBezTo>
                  <a:cubicBezTo>
                    <a:pt x="428" y="19"/>
                    <a:pt x="410" y="47"/>
                    <a:pt x="410" y="47"/>
                  </a:cubicBezTo>
                  <a:cubicBezTo>
                    <a:pt x="399" y="61"/>
                    <a:pt x="389" y="73"/>
                    <a:pt x="378" y="84"/>
                  </a:cubicBezTo>
                  <a:cubicBezTo>
                    <a:pt x="379" y="79"/>
                    <a:pt x="380" y="76"/>
                    <a:pt x="380" y="76"/>
                  </a:cubicBezTo>
                  <a:moveTo>
                    <a:pt x="237" y="123"/>
                  </a:moveTo>
                  <a:cubicBezTo>
                    <a:pt x="246" y="106"/>
                    <a:pt x="253" y="111"/>
                    <a:pt x="253" y="111"/>
                  </a:cubicBezTo>
                  <a:cubicBezTo>
                    <a:pt x="248" y="116"/>
                    <a:pt x="242" y="121"/>
                    <a:pt x="236" y="125"/>
                  </a:cubicBezTo>
                  <a:cubicBezTo>
                    <a:pt x="237" y="124"/>
                    <a:pt x="237" y="123"/>
                    <a:pt x="237" y="123"/>
                  </a:cubicBezTo>
                  <a:moveTo>
                    <a:pt x="69" y="95"/>
                  </a:moveTo>
                  <a:cubicBezTo>
                    <a:pt x="69" y="95"/>
                    <a:pt x="72" y="79"/>
                    <a:pt x="60" y="88"/>
                  </a:cubicBezTo>
                  <a:cubicBezTo>
                    <a:pt x="60" y="88"/>
                    <a:pt x="54" y="91"/>
                    <a:pt x="58" y="97"/>
                  </a:cubicBezTo>
                  <a:cubicBezTo>
                    <a:pt x="58" y="97"/>
                    <a:pt x="48" y="97"/>
                    <a:pt x="57" y="112"/>
                  </a:cubicBezTo>
                  <a:cubicBezTo>
                    <a:pt x="57" y="112"/>
                    <a:pt x="57" y="112"/>
                    <a:pt x="57" y="112"/>
                  </a:cubicBezTo>
                  <a:cubicBezTo>
                    <a:pt x="57" y="112"/>
                    <a:pt x="45" y="156"/>
                    <a:pt x="31" y="181"/>
                  </a:cubicBezTo>
                  <a:cubicBezTo>
                    <a:pt x="31" y="181"/>
                    <a:pt x="25" y="194"/>
                    <a:pt x="22" y="187"/>
                  </a:cubicBezTo>
                  <a:cubicBezTo>
                    <a:pt x="22" y="187"/>
                    <a:pt x="17" y="177"/>
                    <a:pt x="25" y="149"/>
                  </a:cubicBezTo>
                  <a:cubicBezTo>
                    <a:pt x="25" y="149"/>
                    <a:pt x="51" y="59"/>
                    <a:pt x="110" y="40"/>
                  </a:cubicBezTo>
                  <a:cubicBezTo>
                    <a:pt x="110" y="40"/>
                    <a:pt x="133" y="31"/>
                    <a:pt x="122" y="49"/>
                  </a:cubicBezTo>
                  <a:cubicBezTo>
                    <a:pt x="122" y="49"/>
                    <a:pt x="95" y="93"/>
                    <a:pt x="69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70" name="Freeform 70"/>
            <p:cNvSpPr>
              <a:spLocks noEditPoints="1"/>
            </p:cNvSpPr>
            <p:nvPr/>
          </p:nvSpPr>
          <p:spPr bwMode="auto">
            <a:xfrm>
              <a:off x="-12077700" y="2813050"/>
              <a:ext cx="1863725" cy="542925"/>
            </a:xfrm>
            <a:custGeom>
              <a:avLst/>
              <a:gdLst>
                <a:gd name="T0" fmla="*/ 1644650 w 587"/>
                <a:gd name="T1" fmla="*/ 219075 h 171"/>
                <a:gd name="T2" fmla="*/ 1622425 w 587"/>
                <a:gd name="T3" fmla="*/ 196850 h 171"/>
                <a:gd name="T4" fmla="*/ 1371600 w 587"/>
                <a:gd name="T5" fmla="*/ 149225 h 171"/>
                <a:gd name="T6" fmla="*/ 1292225 w 587"/>
                <a:gd name="T7" fmla="*/ 142875 h 171"/>
                <a:gd name="T8" fmla="*/ 1254125 w 587"/>
                <a:gd name="T9" fmla="*/ 165100 h 171"/>
                <a:gd name="T10" fmla="*/ 1292225 w 587"/>
                <a:gd name="T11" fmla="*/ 180975 h 171"/>
                <a:gd name="T12" fmla="*/ 1400175 w 587"/>
                <a:gd name="T13" fmla="*/ 225425 h 171"/>
                <a:gd name="T14" fmla="*/ 1292225 w 587"/>
                <a:gd name="T15" fmla="*/ 282575 h 171"/>
                <a:gd name="T16" fmla="*/ 1206500 w 587"/>
                <a:gd name="T17" fmla="*/ 250825 h 171"/>
                <a:gd name="T18" fmla="*/ 1209675 w 587"/>
                <a:gd name="T19" fmla="*/ 219075 h 171"/>
                <a:gd name="T20" fmla="*/ 1196975 w 587"/>
                <a:gd name="T21" fmla="*/ 200025 h 171"/>
                <a:gd name="T22" fmla="*/ 1174750 w 587"/>
                <a:gd name="T23" fmla="*/ 212725 h 171"/>
                <a:gd name="T24" fmla="*/ 942975 w 587"/>
                <a:gd name="T25" fmla="*/ 282575 h 171"/>
                <a:gd name="T26" fmla="*/ 917575 w 587"/>
                <a:gd name="T27" fmla="*/ 193675 h 171"/>
                <a:gd name="T28" fmla="*/ 920750 w 587"/>
                <a:gd name="T29" fmla="*/ 146050 h 171"/>
                <a:gd name="T30" fmla="*/ 904875 w 587"/>
                <a:gd name="T31" fmla="*/ 168275 h 171"/>
                <a:gd name="T32" fmla="*/ 638175 w 587"/>
                <a:gd name="T33" fmla="*/ 339725 h 171"/>
                <a:gd name="T34" fmla="*/ 631825 w 587"/>
                <a:gd name="T35" fmla="*/ 209550 h 171"/>
                <a:gd name="T36" fmla="*/ 736600 w 587"/>
                <a:gd name="T37" fmla="*/ 98425 h 171"/>
                <a:gd name="T38" fmla="*/ 885825 w 587"/>
                <a:gd name="T39" fmla="*/ 19050 h 171"/>
                <a:gd name="T40" fmla="*/ 892175 w 587"/>
                <a:gd name="T41" fmla="*/ 6350 h 171"/>
                <a:gd name="T42" fmla="*/ 892175 w 587"/>
                <a:gd name="T43" fmla="*/ 6350 h 171"/>
                <a:gd name="T44" fmla="*/ 863600 w 587"/>
                <a:gd name="T45" fmla="*/ 6350 h 171"/>
                <a:gd name="T46" fmla="*/ 739775 w 587"/>
                <a:gd name="T47" fmla="*/ 66675 h 171"/>
                <a:gd name="T48" fmla="*/ 720725 w 587"/>
                <a:gd name="T49" fmla="*/ 28575 h 171"/>
                <a:gd name="T50" fmla="*/ 619125 w 587"/>
                <a:gd name="T51" fmla="*/ 174625 h 171"/>
                <a:gd name="T52" fmla="*/ 317500 w 587"/>
                <a:gd name="T53" fmla="*/ 368300 h 171"/>
                <a:gd name="T54" fmla="*/ 279400 w 587"/>
                <a:gd name="T55" fmla="*/ 263525 h 171"/>
                <a:gd name="T56" fmla="*/ 263525 w 587"/>
                <a:gd name="T57" fmla="*/ 250825 h 171"/>
                <a:gd name="T58" fmla="*/ 231775 w 587"/>
                <a:gd name="T59" fmla="*/ 273050 h 171"/>
                <a:gd name="T60" fmla="*/ 184150 w 587"/>
                <a:gd name="T61" fmla="*/ 320675 h 171"/>
                <a:gd name="T62" fmla="*/ 196850 w 587"/>
                <a:gd name="T63" fmla="*/ 206375 h 171"/>
                <a:gd name="T64" fmla="*/ 53975 w 587"/>
                <a:gd name="T65" fmla="*/ 276225 h 171"/>
                <a:gd name="T66" fmla="*/ 44450 w 587"/>
                <a:gd name="T67" fmla="*/ 390525 h 171"/>
                <a:gd name="T68" fmla="*/ 250825 w 587"/>
                <a:gd name="T69" fmla="*/ 288925 h 171"/>
                <a:gd name="T70" fmla="*/ 257175 w 587"/>
                <a:gd name="T71" fmla="*/ 285750 h 171"/>
                <a:gd name="T72" fmla="*/ 377825 w 587"/>
                <a:gd name="T73" fmla="*/ 387350 h 171"/>
                <a:gd name="T74" fmla="*/ 584200 w 587"/>
                <a:gd name="T75" fmla="*/ 244475 h 171"/>
                <a:gd name="T76" fmla="*/ 879475 w 587"/>
                <a:gd name="T77" fmla="*/ 228600 h 171"/>
                <a:gd name="T78" fmla="*/ 1054100 w 587"/>
                <a:gd name="T79" fmla="*/ 307975 h 171"/>
                <a:gd name="T80" fmla="*/ 1177925 w 587"/>
                <a:gd name="T81" fmla="*/ 247650 h 171"/>
                <a:gd name="T82" fmla="*/ 1308100 w 587"/>
                <a:gd name="T83" fmla="*/ 314325 h 171"/>
                <a:gd name="T84" fmla="*/ 1416050 w 587"/>
                <a:gd name="T85" fmla="*/ 254000 h 171"/>
                <a:gd name="T86" fmla="*/ 1387475 w 587"/>
                <a:gd name="T87" fmla="*/ 177800 h 171"/>
                <a:gd name="T88" fmla="*/ 1606550 w 587"/>
                <a:gd name="T89" fmla="*/ 244475 h 171"/>
                <a:gd name="T90" fmla="*/ 1593850 w 587"/>
                <a:gd name="T91" fmla="*/ 311150 h 171"/>
                <a:gd name="T92" fmla="*/ 1647825 w 587"/>
                <a:gd name="T93" fmla="*/ 244475 h 171"/>
                <a:gd name="T94" fmla="*/ 1790700 w 587"/>
                <a:gd name="T95" fmla="*/ 187325 h 171"/>
                <a:gd name="T96" fmla="*/ 1778000 w 587"/>
                <a:gd name="T97" fmla="*/ 266700 h 171"/>
                <a:gd name="T98" fmla="*/ 1765300 w 587"/>
                <a:gd name="T99" fmla="*/ 311150 h 171"/>
                <a:gd name="T100" fmla="*/ 1819275 w 587"/>
                <a:gd name="T101" fmla="*/ 161925 h 171"/>
                <a:gd name="T102" fmla="*/ 1644650 w 587"/>
                <a:gd name="T103" fmla="*/ 219075 h 171"/>
                <a:gd name="T104" fmla="*/ 63500 w 587"/>
                <a:gd name="T105" fmla="*/ 333375 h 171"/>
                <a:gd name="T106" fmla="*/ 142875 w 587"/>
                <a:gd name="T107" fmla="*/ 231775 h 171"/>
                <a:gd name="T108" fmla="*/ 155575 w 587"/>
                <a:gd name="T109" fmla="*/ 333375 h 171"/>
                <a:gd name="T110" fmla="*/ 63500 w 587"/>
                <a:gd name="T111" fmla="*/ 333375 h 171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87" h="171">
                  <a:moveTo>
                    <a:pt x="518" y="69"/>
                  </a:moveTo>
                  <a:cubicBezTo>
                    <a:pt x="518" y="69"/>
                    <a:pt x="516" y="71"/>
                    <a:pt x="511" y="62"/>
                  </a:cubicBezTo>
                  <a:cubicBezTo>
                    <a:pt x="511" y="62"/>
                    <a:pt x="500" y="42"/>
                    <a:pt x="432" y="47"/>
                  </a:cubicBezTo>
                  <a:cubicBezTo>
                    <a:pt x="432" y="47"/>
                    <a:pt x="418" y="47"/>
                    <a:pt x="407" y="45"/>
                  </a:cubicBezTo>
                  <a:cubicBezTo>
                    <a:pt x="407" y="45"/>
                    <a:pt x="396" y="43"/>
                    <a:pt x="395" y="52"/>
                  </a:cubicBezTo>
                  <a:cubicBezTo>
                    <a:pt x="395" y="52"/>
                    <a:pt x="394" y="57"/>
                    <a:pt x="407" y="57"/>
                  </a:cubicBezTo>
                  <a:cubicBezTo>
                    <a:pt x="407" y="57"/>
                    <a:pt x="440" y="52"/>
                    <a:pt x="441" y="71"/>
                  </a:cubicBezTo>
                  <a:cubicBezTo>
                    <a:pt x="441" y="71"/>
                    <a:pt x="441" y="87"/>
                    <a:pt x="407" y="89"/>
                  </a:cubicBezTo>
                  <a:cubicBezTo>
                    <a:pt x="407" y="89"/>
                    <a:pt x="385" y="90"/>
                    <a:pt x="380" y="79"/>
                  </a:cubicBezTo>
                  <a:cubicBezTo>
                    <a:pt x="380" y="79"/>
                    <a:pt x="379" y="77"/>
                    <a:pt x="381" y="69"/>
                  </a:cubicBezTo>
                  <a:cubicBezTo>
                    <a:pt x="381" y="69"/>
                    <a:pt x="383" y="63"/>
                    <a:pt x="377" y="63"/>
                  </a:cubicBezTo>
                  <a:cubicBezTo>
                    <a:pt x="377" y="63"/>
                    <a:pt x="373" y="60"/>
                    <a:pt x="370" y="67"/>
                  </a:cubicBezTo>
                  <a:cubicBezTo>
                    <a:pt x="370" y="67"/>
                    <a:pt x="330" y="99"/>
                    <a:pt x="297" y="89"/>
                  </a:cubicBezTo>
                  <a:cubicBezTo>
                    <a:pt x="297" y="89"/>
                    <a:pt x="281" y="84"/>
                    <a:pt x="289" y="61"/>
                  </a:cubicBezTo>
                  <a:cubicBezTo>
                    <a:pt x="289" y="61"/>
                    <a:pt x="298" y="46"/>
                    <a:pt x="290" y="46"/>
                  </a:cubicBezTo>
                  <a:cubicBezTo>
                    <a:pt x="290" y="46"/>
                    <a:pt x="286" y="45"/>
                    <a:pt x="285" y="53"/>
                  </a:cubicBezTo>
                  <a:cubicBezTo>
                    <a:pt x="285" y="53"/>
                    <a:pt x="243" y="106"/>
                    <a:pt x="201" y="107"/>
                  </a:cubicBezTo>
                  <a:cubicBezTo>
                    <a:pt x="201" y="107"/>
                    <a:pt x="177" y="110"/>
                    <a:pt x="199" y="66"/>
                  </a:cubicBezTo>
                  <a:cubicBezTo>
                    <a:pt x="199" y="66"/>
                    <a:pt x="212" y="43"/>
                    <a:pt x="232" y="31"/>
                  </a:cubicBezTo>
                  <a:cubicBezTo>
                    <a:pt x="232" y="31"/>
                    <a:pt x="278" y="7"/>
                    <a:pt x="279" y="6"/>
                  </a:cubicBezTo>
                  <a:cubicBezTo>
                    <a:pt x="280" y="5"/>
                    <a:pt x="283" y="4"/>
                    <a:pt x="281" y="2"/>
                  </a:cubicBezTo>
                  <a:cubicBezTo>
                    <a:pt x="281" y="2"/>
                    <a:pt x="281" y="2"/>
                    <a:pt x="281" y="2"/>
                  </a:cubicBezTo>
                  <a:cubicBezTo>
                    <a:pt x="281" y="2"/>
                    <a:pt x="277" y="0"/>
                    <a:pt x="272" y="2"/>
                  </a:cubicBezTo>
                  <a:cubicBezTo>
                    <a:pt x="233" y="21"/>
                    <a:pt x="233" y="21"/>
                    <a:pt x="233" y="21"/>
                  </a:cubicBezTo>
                  <a:cubicBezTo>
                    <a:pt x="233" y="21"/>
                    <a:pt x="238" y="4"/>
                    <a:pt x="227" y="9"/>
                  </a:cubicBezTo>
                  <a:cubicBezTo>
                    <a:pt x="227" y="9"/>
                    <a:pt x="212" y="22"/>
                    <a:pt x="195" y="55"/>
                  </a:cubicBezTo>
                  <a:cubicBezTo>
                    <a:pt x="195" y="55"/>
                    <a:pt x="131" y="120"/>
                    <a:pt x="100" y="116"/>
                  </a:cubicBezTo>
                  <a:cubicBezTo>
                    <a:pt x="100" y="116"/>
                    <a:pt x="80" y="117"/>
                    <a:pt x="88" y="83"/>
                  </a:cubicBezTo>
                  <a:cubicBezTo>
                    <a:pt x="88" y="83"/>
                    <a:pt x="89" y="80"/>
                    <a:pt x="83" y="79"/>
                  </a:cubicBezTo>
                  <a:cubicBezTo>
                    <a:pt x="83" y="79"/>
                    <a:pt x="79" y="77"/>
                    <a:pt x="73" y="86"/>
                  </a:cubicBezTo>
                  <a:cubicBezTo>
                    <a:pt x="73" y="86"/>
                    <a:pt x="69" y="94"/>
                    <a:pt x="58" y="101"/>
                  </a:cubicBezTo>
                  <a:cubicBezTo>
                    <a:pt x="58" y="101"/>
                    <a:pt x="77" y="79"/>
                    <a:pt x="62" y="65"/>
                  </a:cubicBezTo>
                  <a:cubicBezTo>
                    <a:pt x="62" y="65"/>
                    <a:pt x="44" y="49"/>
                    <a:pt x="17" y="87"/>
                  </a:cubicBezTo>
                  <a:cubicBezTo>
                    <a:pt x="17" y="87"/>
                    <a:pt x="0" y="113"/>
                    <a:pt x="14" y="123"/>
                  </a:cubicBezTo>
                  <a:cubicBezTo>
                    <a:pt x="14" y="123"/>
                    <a:pt x="29" y="136"/>
                    <a:pt x="79" y="91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1" y="90"/>
                    <a:pt x="66" y="139"/>
                    <a:pt x="119" y="122"/>
                  </a:cubicBezTo>
                  <a:cubicBezTo>
                    <a:pt x="119" y="122"/>
                    <a:pt x="152" y="109"/>
                    <a:pt x="184" y="77"/>
                  </a:cubicBezTo>
                  <a:cubicBezTo>
                    <a:pt x="184" y="77"/>
                    <a:pt x="157" y="171"/>
                    <a:pt x="277" y="72"/>
                  </a:cubicBezTo>
                  <a:cubicBezTo>
                    <a:pt x="277" y="72"/>
                    <a:pt x="270" y="111"/>
                    <a:pt x="332" y="97"/>
                  </a:cubicBezTo>
                  <a:cubicBezTo>
                    <a:pt x="332" y="97"/>
                    <a:pt x="355" y="90"/>
                    <a:pt x="371" y="78"/>
                  </a:cubicBezTo>
                  <a:cubicBezTo>
                    <a:pt x="371" y="78"/>
                    <a:pt x="372" y="101"/>
                    <a:pt x="412" y="99"/>
                  </a:cubicBezTo>
                  <a:cubicBezTo>
                    <a:pt x="412" y="99"/>
                    <a:pt x="435" y="99"/>
                    <a:pt x="446" y="80"/>
                  </a:cubicBezTo>
                  <a:cubicBezTo>
                    <a:pt x="446" y="80"/>
                    <a:pt x="454" y="64"/>
                    <a:pt x="437" y="56"/>
                  </a:cubicBezTo>
                  <a:cubicBezTo>
                    <a:pt x="437" y="56"/>
                    <a:pt x="515" y="54"/>
                    <a:pt x="506" y="77"/>
                  </a:cubicBezTo>
                  <a:cubicBezTo>
                    <a:pt x="506" y="77"/>
                    <a:pt x="490" y="100"/>
                    <a:pt x="502" y="98"/>
                  </a:cubicBezTo>
                  <a:cubicBezTo>
                    <a:pt x="502" y="98"/>
                    <a:pt x="508" y="98"/>
                    <a:pt x="519" y="77"/>
                  </a:cubicBezTo>
                  <a:cubicBezTo>
                    <a:pt x="519" y="77"/>
                    <a:pt x="545" y="46"/>
                    <a:pt x="564" y="59"/>
                  </a:cubicBezTo>
                  <a:cubicBezTo>
                    <a:pt x="564" y="59"/>
                    <a:pt x="572" y="67"/>
                    <a:pt x="560" y="84"/>
                  </a:cubicBezTo>
                  <a:cubicBezTo>
                    <a:pt x="560" y="84"/>
                    <a:pt x="547" y="103"/>
                    <a:pt x="556" y="98"/>
                  </a:cubicBezTo>
                  <a:cubicBezTo>
                    <a:pt x="556" y="98"/>
                    <a:pt x="587" y="67"/>
                    <a:pt x="573" y="51"/>
                  </a:cubicBezTo>
                  <a:cubicBezTo>
                    <a:pt x="573" y="51"/>
                    <a:pt x="558" y="32"/>
                    <a:pt x="518" y="69"/>
                  </a:cubicBezTo>
                  <a:moveTo>
                    <a:pt x="20" y="105"/>
                  </a:moveTo>
                  <a:cubicBezTo>
                    <a:pt x="20" y="105"/>
                    <a:pt x="18" y="88"/>
                    <a:pt x="45" y="73"/>
                  </a:cubicBezTo>
                  <a:cubicBezTo>
                    <a:pt x="45" y="73"/>
                    <a:pt x="77" y="60"/>
                    <a:pt x="49" y="105"/>
                  </a:cubicBezTo>
                  <a:cubicBezTo>
                    <a:pt x="49" y="105"/>
                    <a:pt x="22" y="125"/>
                    <a:pt x="20" y="1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71" name="Freeform 71"/>
            <p:cNvSpPr>
              <a:spLocks noEditPoints="1"/>
            </p:cNvSpPr>
            <p:nvPr/>
          </p:nvSpPr>
          <p:spPr bwMode="auto">
            <a:xfrm>
              <a:off x="-10220325" y="2641600"/>
              <a:ext cx="1736725" cy="1060450"/>
            </a:xfrm>
            <a:custGeom>
              <a:avLst/>
              <a:gdLst>
                <a:gd name="T0" fmla="*/ 1682750 w 547"/>
                <a:gd name="T1" fmla="*/ 304800 h 334"/>
                <a:gd name="T2" fmla="*/ 1381125 w 547"/>
                <a:gd name="T3" fmla="*/ 269875 h 334"/>
                <a:gd name="T4" fmla="*/ 1349375 w 547"/>
                <a:gd name="T5" fmla="*/ 279400 h 334"/>
                <a:gd name="T6" fmla="*/ 1139825 w 547"/>
                <a:gd name="T7" fmla="*/ 384175 h 334"/>
                <a:gd name="T8" fmla="*/ 1057275 w 547"/>
                <a:gd name="T9" fmla="*/ 323850 h 334"/>
                <a:gd name="T10" fmla="*/ 1028700 w 547"/>
                <a:gd name="T11" fmla="*/ 314325 h 334"/>
                <a:gd name="T12" fmla="*/ 946150 w 547"/>
                <a:gd name="T13" fmla="*/ 374650 h 334"/>
                <a:gd name="T14" fmla="*/ 777875 w 547"/>
                <a:gd name="T15" fmla="*/ 358775 h 334"/>
                <a:gd name="T16" fmla="*/ 752475 w 547"/>
                <a:gd name="T17" fmla="*/ 298450 h 334"/>
                <a:gd name="T18" fmla="*/ 619125 w 547"/>
                <a:gd name="T19" fmla="*/ 381000 h 334"/>
                <a:gd name="T20" fmla="*/ 581025 w 547"/>
                <a:gd name="T21" fmla="*/ 428625 h 334"/>
                <a:gd name="T22" fmla="*/ 692150 w 547"/>
                <a:gd name="T23" fmla="*/ 215900 h 334"/>
                <a:gd name="T24" fmla="*/ 739775 w 547"/>
                <a:gd name="T25" fmla="*/ 38100 h 334"/>
                <a:gd name="T26" fmla="*/ 708025 w 547"/>
                <a:gd name="T27" fmla="*/ 50800 h 334"/>
                <a:gd name="T28" fmla="*/ 679450 w 547"/>
                <a:gd name="T29" fmla="*/ 146050 h 334"/>
                <a:gd name="T30" fmla="*/ 615950 w 547"/>
                <a:gd name="T31" fmla="*/ 273050 h 334"/>
                <a:gd name="T32" fmla="*/ 307975 w 547"/>
                <a:gd name="T33" fmla="*/ 393700 h 334"/>
                <a:gd name="T34" fmla="*/ 314325 w 547"/>
                <a:gd name="T35" fmla="*/ 304800 h 334"/>
                <a:gd name="T36" fmla="*/ 231775 w 547"/>
                <a:gd name="T37" fmla="*/ 228600 h 334"/>
                <a:gd name="T38" fmla="*/ 31750 w 547"/>
                <a:gd name="T39" fmla="*/ 409575 h 334"/>
                <a:gd name="T40" fmla="*/ 47625 w 547"/>
                <a:gd name="T41" fmla="*/ 482600 h 334"/>
                <a:gd name="T42" fmla="*/ 53975 w 547"/>
                <a:gd name="T43" fmla="*/ 457200 h 334"/>
                <a:gd name="T44" fmla="*/ 107950 w 547"/>
                <a:gd name="T45" fmla="*/ 349250 h 334"/>
                <a:gd name="T46" fmla="*/ 257175 w 547"/>
                <a:gd name="T47" fmla="*/ 263525 h 334"/>
                <a:gd name="T48" fmla="*/ 279400 w 547"/>
                <a:gd name="T49" fmla="*/ 361950 h 334"/>
                <a:gd name="T50" fmla="*/ 276225 w 547"/>
                <a:gd name="T51" fmla="*/ 393700 h 334"/>
                <a:gd name="T52" fmla="*/ 238125 w 547"/>
                <a:gd name="T53" fmla="*/ 384175 h 334"/>
                <a:gd name="T54" fmla="*/ 212725 w 547"/>
                <a:gd name="T55" fmla="*/ 371475 h 334"/>
                <a:gd name="T56" fmla="*/ 206375 w 547"/>
                <a:gd name="T57" fmla="*/ 476250 h 334"/>
                <a:gd name="T58" fmla="*/ 282575 w 547"/>
                <a:gd name="T59" fmla="*/ 463550 h 334"/>
                <a:gd name="T60" fmla="*/ 298450 w 547"/>
                <a:gd name="T61" fmla="*/ 428625 h 334"/>
                <a:gd name="T62" fmla="*/ 590550 w 547"/>
                <a:gd name="T63" fmla="*/ 327025 h 334"/>
                <a:gd name="T64" fmla="*/ 561975 w 547"/>
                <a:gd name="T65" fmla="*/ 400050 h 334"/>
                <a:gd name="T66" fmla="*/ 527050 w 547"/>
                <a:gd name="T67" fmla="*/ 488950 h 334"/>
                <a:gd name="T68" fmla="*/ 571500 w 547"/>
                <a:gd name="T69" fmla="*/ 473075 h 334"/>
                <a:gd name="T70" fmla="*/ 730250 w 547"/>
                <a:gd name="T71" fmla="*/ 317500 h 334"/>
                <a:gd name="T72" fmla="*/ 739775 w 547"/>
                <a:gd name="T73" fmla="*/ 346075 h 334"/>
                <a:gd name="T74" fmla="*/ 1019175 w 547"/>
                <a:gd name="T75" fmla="*/ 352425 h 334"/>
                <a:gd name="T76" fmla="*/ 1247775 w 547"/>
                <a:gd name="T77" fmla="*/ 371475 h 334"/>
                <a:gd name="T78" fmla="*/ 1025525 w 547"/>
                <a:gd name="T79" fmla="*/ 904875 h 334"/>
                <a:gd name="T80" fmla="*/ 1057275 w 547"/>
                <a:gd name="T81" fmla="*/ 1019175 h 334"/>
                <a:gd name="T82" fmla="*/ 1241425 w 547"/>
                <a:gd name="T83" fmla="*/ 746125 h 334"/>
                <a:gd name="T84" fmla="*/ 1346200 w 547"/>
                <a:gd name="T85" fmla="*/ 384175 h 334"/>
                <a:gd name="T86" fmla="*/ 1371600 w 547"/>
                <a:gd name="T87" fmla="*/ 317500 h 334"/>
                <a:gd name="T88" fmla="*/ 1381125 w 547"/>
                <a:gd name="T89" fmla="*/ 304800 h 334"/>
                <a:gd name="T90" fmla="*/ 1390650 w 547"/>
                <a:gd name="T91" fmla="*/ 298450 h 334"/>
                <a:gd name="T92" fmla="*/ 1619250 w 547"/>
                <a:gd name="T93" fmla="*/ 292100 h 334"/>
                <a:gd name="T94" fmla="*/ 1663700 w 547"/>
                <a:gd name="T95" fmla="*/ 425450 h 334"/>
                <a:gd name="T96" fmla="*/ 1463675 w 547"/>
                <a:gd name="T97" fmla="*/ 473075 h 334"/>
                <a:gd name="T98" fmla="*/ 1422400 w 547"/>
                <a:gd name="T99" fmla="*/ 463550 h 334"/>
                <a:gd name="T100" fmla="*/ 1568450 w 547"/>
                <a:gd name="T101" fmla="*/ 508000 h 334"/>
                <a:gd name="T102" fmla="*/ 1695450 w 547"/>
                <a:gd name="T103" fmla="*/ 434975 h 334"/>
                <a:gd name="T104" fmla="*/ 1682750 w 547"/>
                <a:gd name="T105" fmla="*/ 304800 h 334"/>
                <a:gd name="T106" fmla="*/ 234950 w 547"/>
                <a:gd name="T107" fmla="*/ 460375 h 334"/>
                <a:gd name="T108" fmla="*/ 215900 w 547"/>
                <a:gd name="T109" fmla="*/ 412750 h 334"/>
                <a:gd name="T110" fmla="*/ 269875 w 547"/>
                <a:gd name="T111" fmla="*/ 428625 h 334"/>
                <a:gd name="T112" fmla="*/ 234950 w 547"/>
                <a:gd name="T113" fmla="*/ 460375 h 334"/>
                <a:gd name="T114" fmla="*/ 1184275 w 547"/>
                <a:gd name="T115" fmla="*/ 822325 h 334"/>
                <a:gd name="T116" fmla="*/ 1095375 w 547"/>
                <a:gd name="T117" fmla="*/ 984250 h 334"/>
                <a:gd name="T118" fmla="*/ 1089025 w 547"/>
                <a:gd name="T119" fmla="*/ 742950 h 334"/>
                <a:gd name="T120" fmla="*/ 1323975 w 547"/>
                <a:gd name="T121" fmla="*/ 346075 h 334"/>
                <a:gd name="T122" fmla="*/ 1184275 w 547"/>
                <a:gd name="T123" fmla="*/ 822325 h 33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547" h="334">
                  <a:moveTo>
                    <a:pt x="530" y="96"/>
                  </a:moveTo>
                  <a:cubicBezTo>
                    <a:pt x="492" y="54"/>
                    <a:pt x="435" y="85"/>
                    <a:pt x="435" y="85"/>
                  </a:cubicBezTo>
                  <a:cubicBezTo>
                    <a:pt x="427" y="83"/>
                    <a:pt x="425" y="88"/>
                    <a:pt x="425" y="88"/>
                  </a:cubicBezTo>
                  <a:cubicBezTo>
                    <a:pt x="393" y="114"/>
                    <a:pt x="359" y="121"/>
                    <a:pt x="359" y="121"/>
                  </a:cubicBezTo>
                  <a:cubicBezTo>
                    <a:pt x="328" y="127"/>
                    <a:pt x="333" y="102"/>
                    <a:pt x="333" y="102"/>
                  </a:cubicBezTo>
                  <a:cubicBezTo>
                    <a:pt x="333" y="89"/>
                    <a:pt x="324" y="99"/>
                    <a:pt x="324" y="99"/>
                  </a:cubicBezTo>
                  <a:cubicBezTo>
                    <a:pt x="318" y="107"/>
                    <a:pt x="298" y="118"/>
                    <a:pt x="298" y="118"/>
                  </a:cubicBezTo>
                  <a:cubicBezTo>
                    <a:pt x="257" y="139"/>
                    <a:pt x="245" y="113"/>
                    <a:pt x="245" y="113"/>
                  </a:cubicBezTo>
                  <a:cubicBezTo>
                    <a:pt x="237" y="94"/>
                    <a:pt x="237" y="94"/>
                    <a:pt x="237" y="94"/>
                  </a:cubicBezTo>
                  <a:cubicBezTo>
                    <a:pt x="228" y="71"/>
                    <a:pt x="195" y="120"/>
                    <a:pt x="195" y="120"/>
                  </a:cubicBezTo>
                  <a:cubicBezTo>
                    <a:pt x="185" y="137"/>
                    <a:pt x="183" y="135"/>
                    <a:pt x="183" y="135"/>
                  </a:cubicBezTo>
                  <a:cubicBezTo>
                    <a:pt x="190" y="110"/>
                    <a:pt x="218" y="68"/>
                    <a:pt x="218" y="68"/>
                  </a:cubicBezTo>
                  <a:cubicBezTo>
                    <a:pt x="239" y="31"/>
                    <a:pt x="233" y="12"/>
                    <a:pt x="233" y="12"/>
                  </a:cubicBezTo>
                  <a:cubicBezTo>
                    <a:pt x="228" y="0"/>
                    <a:pt x="223" y="16"/>
                    <a:pt x="223" y="16"/>
                  </a:cubicBezTo>
                  <a:cubicBezTo>
                    <a:pt x="221" y="29"/>
                    <a:pt x="214" y="46"/>
                    <a:pt x="214" y="46"/>
                  </a:cubicBezTo>
                  <a:cubicBezTo>
                    <a:pt x="204" y="73"/>
                    <a:pt x="194" y="86"/>
                    <a:pt x="194" y="86"/>
                  </a:cubicBezTo>
                  <a:cubicBezTo>
                    <a:pt x="147" y="117"/>
                    <a:pt x="116" y="124"/>
                    <a:pt x="97" y="124"/>
                  </a:cubicBezTo>
                  <a:cubicBezTo>
                    <a:pt x="100" y="109"/>
                    <a:pt x="99" y="96"/>
                    <a:pt x="99" y="96"/>
                  </a:cubicBezTo>
                  <a:cubicBezTo>
                    <a:pt x="96" y="67"/>
                    <a:pt x="73" y="72"/>
                    <a:pt x="73" y="72"/>
                  </a:cubicBezTo>
                  <a:cubicBezTo>
                    <a:pt x="35" y="77"/>
                    <a:pt x="10" y="129"/>
                    <a:pt x="10" y="129"/>
                  </a:cubicBezTo>
                  <a:cubicBezTo>
                    <a:pt x="0" y="154"/>
                    <a:pt x="15" y="152"/>
                    <a:pt x="15" y="152"/>
                  </a:cubicBezTo>
                  <a:cubicBezTo>
                    <a:pt x="25" y="149"/>
                    <a:pt x="17" y="144"/>
                    <a:pt x="17" y="144"/>
                  </a:cubicBezTo>
                  <a:cubicBezTo>
                    <a:pt x="17" y="130"/>
                    <a:pt x="34" y="110"/>
                    <a:pt x="34" y="110"/>
                  </a:cubicBezTo>
                  <a:cubicBezTo>
                    <a:pt x="72" y="70"/>
                    <a:pt x="81" y="83"/>
                    <a:pt x="81" y="83"/>
                  </a:cubicBezTo>
                  <a:cubicBezTo>
                    <a:pt x="80" y="83"/>
                    <a:pt x="92" y="89"/>
                    <a:pt x="88" y="114"/>
                  </a:cubicBezTo>
                  <a:cubicBezTo>
                    <a:pt x="88" y="118"/>
                    <a:pt x="87" y="121"/>
                    <a:pt x="87" y="124"/>
                  </a:cubicBezTo>
                  <a:cubicBezTo>
                    <a:pt x="79" y="123"/>
                    <a:pt x="75" y="121"/>
                    <a:pt x="75" y="121"/>
                  </a:cubicBezTo>
                  <a:cubicBezTo>
                    <a:pt x="69" y="115"/>
                    <a:pt x="67" y="117"/>
                    <a:pt x="67" y="117"/>
                  </a:cubicBezTo>
                  <a:cubicBezTo>
                    <a:pt x="50" y="123"/>
                    <a:pt x="65" y="150"/>
                    <a:pt x="65" y="150"/>
                  </a:cubicBezTo>
                  <a:cubicBezTo>
                    <a:pt x="77" y="167"/>
                    <a:pt x="89" y="146"/>
                    <a:pt x="89" y="146"/>
                  </a:cubicBezTo>
                  <a:cubicBezTo>
                    <a:pt x="91" y="142"/>
                    <a:pt x="93" y="139"/>
                    <a:pt x="94" y="135"/>
                  </a:cubicBezTo>
                  <a:cubicBezTo>
                    <a:pt x="135" y="134"/>
                    <a:pt x="186" y="103"/>
                    <a:pt x="186" y="103"/>
                  </a:cubicBezTo>
                  <a:cubicBezTo>
                    <a:pt x="185" y="112"/>
                    <a:pt x="177" y="126"/>
                    <a:pt x="177" y="126"/>
                  </a:cubicBezTo>
                  <a:cubicBezTo>
                    <a:pt x="161" y="155"/>
                    <a:pt x="166" y="154"/>
                    <a:pt x="166" y="154"/>
                  </a:cubicBezTo>
                  <a:cubicBezTo>
                    <a:pt x="171" y="165"/>
                    <a:pt x="180" y="149"/>
                    <a:pt x="180" y="149"/>
                  </a:cubicBezTo>
                  <a:cubicBezTo>
                    <a:pt x="230" y="82"/>
                    <a:pt x="230" y="100"/>
                    <a:pt x="230" y="100"/>
                  </a:cubicBezTo>
                  <a:cubicBezTo>
                    <a:pt x="233" y="109"/>
                    <a:pt x="233" y="109"/>
                    <a:pt x="233" y="109"/>
                  </a:cubicBezTo>
                  <a:cubicBezTo>
                    <a:pt x="257" y="165"/>
                    <a:pt x="321" y="111"/>
                    <a:pt x="321" y="111"/>
                  </a:cubicBezTo>
                  <a:cubicBezTo>
                    <a:pt x="337" y="152"/>
                    <a:pt x="393" y="117"/>
                    <a:pt x="393" y="117"/>
                  </a:cubicBezTo>
                  <a:cubicBezTo>
                    <a:pt x="332" y="198"/>
                    <a:pt x="323" y="285"/>
                    <a:pt x="323" y="285"/>
                  </a:cubicBezTo>
                  <a:cubicBezTo>
                    <a:pt x="319" y="317"/>
                    <a:pt x="333" y="321"/>
                    <a:pt x="333" y="321"/>
                  </a:cubicBezTo>
                  <a:cubicBezTo>
                    <a:pt x="368" y="334"/>
                    <a:pt x="391" y="235"/>
                    <a:pt x="391" y="235"/>
                  </a:cubicBezTo>
                  <a:cubicBezTo>
                    <a:pt x="424" y="121"/>
                    <a:pt x="424" y="121"/>
                    <a:pt x="424" y="121"/>
                  </a:cubicBezTo>
                  <a:cubicBezTo>
                    <a:pt x="429" y="100"/>
                    <a:pt x="432" y="100"/>
                    <a:pt x="432" y="100"/>
                  </a:cubicBezTo>
                  <a:cubicBezTo>
                    <a:pt x="434" y="97"/>
                    <a:pt x="435" y="96"/>
                    <a:pt x="435" y="96"/>
                  </a:cubicBezTo>
                  <a:cubicBezTo>
                    <a:pt x="437" y="94"/>
                    <a:pt x="438" y="94"/>
                    <a:pt x="438" y="94"/>
                  </a:cubicBezTo>
                  <a:cubicBezTo>
                    <a:pt x="485" y="70"/>
                    <a:pt x="510" y="92"/>
                    <a:pt x="510" y="92"/>
                  </a:cubicBezTo>
                  <a:cubicBezTo>
                    <a:pt x="540" y="114"/>
                    <a:pt x="524" y="134"/>
                    <a:pt x="524" y="134"/>
                  </a:cubicBezTo>
                  <a:cubicBezTo>
                    <a:pt x="496" y="163"/>
                    <a:pt x="461" y="149"/>
                    <a:pt x="461" y="149"/>
                  </a:cubicBezTo>
                  <a:cubicBezTo>
                    <a:pt x="447" y="142"/>
                    <a:pt x="448" y="146"/>
                    <a:pt x="448" y="146"/>
                  </a:cubicBezTo>
                  <a:cubicBezTo>
                    <a:pt x="467" y="163"/>
                    <a:pt x="494" y="160"/>
                    <a:pt x="494" y="160"/>
                  </a:cubicBezTo>
                  <a:cubicBezTo>
                    <a:pt x="518" y="158"/>
                    <a:pt x="534" y="137"/>
                    <a:pt x="534" y="137"/>
                  </a:cubicBezTo>
                  <a:cubicBezTo>
                    <a:pt x="547" y="117"/>
                    <a:pt x="530" y="96"/>
                    <a:pt x="530" y="96"/>
                  </a:cubicBezTo>
                  <a:moveTo>
                    <a:pt x="74" y="145"/>
                  </a:moveTo>
                  <a:cubicBezTo>
                    <a:pt x="70" y="142"/>
                    <a:pt x="68" y="130"/>
                    <a:pt x="68" y="130"/>
                  </a:cubicBezTo>
                  <a:cubicBezTo>
                    <a:pt x="73" y="133"/>
                    <a:pt x="79" y="134"/>
                    <a:pt x="85" y="135"/>
                  </a:cubicBezTo>
                  <a:cubicBezTo>
                    <a:pt x="80" y="154"/>
                    <a:pt x="74" y="145"/>
                    <a:pt x="74" y="145"/>
                  </a:cubicBezTo>
                  <a:moveTo>
                    <a:pt x="373" y="259"/>
                  </a:moveTo>
                  <a:cubicBezTo>
                    <a:pt x="359" y="304"/>
                    <a:pt x="345" y="310"/>
                    <a:pt x="345" y="310"/>
                  </a:cubicBezTo>
                  <a:cubicBezTo>
                    <a:pt x="317" y="318"/>
                    <a:pt x="343" y="234"/>
                    <a:pt x="343" y="234"/>
                  </a:cubicBezTo>
                  <a:cubicBezTo>
                    <a:pt x="372" y="140"/>
                    <a:pt x="417" y="109"/>
                    <a:pt x="417" y="109"/>
                  </a:cubicBezTo>
                  <a:cubicBezTo>
                    <a:pt x="421" y="107"/>
                    <a:pt x="373" y="259"/>
                    <a:pt x="373" y="25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72" name="Freeform 72"/>
            <p:cNvSpPr>
              <a:spLocks/>
            </p:cNvSpPr>
            <p:nvPr/>
          </p:nvSpPr>
          <p:spPr bwMode="auto">
            <a:xfrm>
              <a:off x="-12884150" y="3209925"/>
              <a:ext cx="3708400" cy="165100"/>
            </a:xfrm>
            <a:custGeom>
              <a:avLst/>
              <a:gdLst>
                <a:gd name="T0" fmla="*/ 0 w 1168"/>
                <a:gd name="T1" fmla="*/ 146050 h 52"/>
                <a:gd name="T2" fmla="*/ 1927225 w 1168"/>
                <a:gd name="T3" fmla="*/ 44450 h 52"/>
                <a:gd name="T4" fmla="*/ 3708400 w 1168"/>
                <a:gd name="T5" fmla="*/ 101600 h 52"/>
                <a:gd name="T6" fmla="*/ 3695700 w 1168"/>
                <a:gd name="T7" fmla="*/ 127000 h 52"/>
                <a:gd name="T8" fmla="*/ 2400300 w 1168"/>
                <a:gd name="T9" fmla="*/ 57150 h 52"/>
                <a:gd name="T10" fmla="*/ 38100 w 1168"/>
                <a:gd name="T11" fmla="*/ 165100 h 52"/>
                <a:gd name="T12" fmla="*/ 0 w 1168"/>
                <a:gd name="T13" fmla="*/ 146050 h 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68" h="52">
                  <a:moveTo>
                    <a:pt x="0" y="46"/>
                  </a:moveTo>
                  <a:cubicBezTo>
                    <a:pt x="0" y="46"/>
                    <a:pt x="417" y="14"/>
                    <a:pt x="607" y="14"/>
                  </a:cubicBezTo>
                  <a:cubicBezTo>
                    <a:pt x="607" y="14"/>
                    <a:pt x="1089" y="0"/>
                    <a:pt x="1168" y="32"/>
                  </a:cubicBezTo>
                  <a:cubicBezTo>
                    <a:pt x="1164" y="40"/>
                    <a:pt x="1164" y="40"/>
                    <a:pt x="1164" y="40"/>
                  </a:cubicBezTo>
                  <a:cubicBezTo>
                    <a:pt x="1164" y="40"/>
                    <a:pt x="1059" y="16"/>
                    <a:pt x="756" y="18"/>
                  </a:cubicBezTo>
                  <a:cubicBezTo>
                    <a:pt x="756" y="18"/>
                    <a:pt x="183" y="28"/>
                    <a:pt x="12" y="52"/>
                  </a:cubicBez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73" name="Freeform 73"/>
            <p:cNvSpPr>
              <a:spLocks/>
            </p:cNvSpPr>
            <p:nvPr/>
          </p:nvSpPr>
          <p:spPr bwMode="auto">
            <a:xfrm>
              <a:off x="-8616950" y="2724150"/>
              <a:ext cx="76200" cy="92075"/>
            </a:xfrm>
            <a:custGeom>
              <a:avLst/>
              <a:gdLst>
                <a:gd name="T0" fmla="*/ 76200 w 48"/>
                <a:gd name="T1" fmla="*/ 0 h 58"/>
                <a:gd name="T2" fmla="*/ 76200 w 48"/>
                <a:gd name="T3" fmla="*/ 12700 h 58"/>
                <a:gd name="T4" fmla="*/ 44450 w 48"/>
                <a:gd name="T5" fmla="*/ 12700 h 58"/>
                <a:gd name="T6" fmla="*/ 44450 w 48"/>
                <a:gd name="T7" fmla="*/ 92075 h 58"/>
                <a:gd name="T8" fmla="*/ 31750 w 48"/>
                <a:gd name="T9" fmla="*/ 92075 h 58"/>
                <a:gd name="T10" fmla="*/ 31750 w 48"/>
                <a:gd name="T11" fmla="*/ 12700 h 58"/>
                <a:gd name="T12" fmla="*/ 0 w 48"/>
                <a:gd name="T13" fmla="*/ 12700 h 58"/>
                <a:gd name="T14" fmla="*/ 0 w 48"/>
                <a:gd name="T15" fmla="*/ 0 h 58"/>
                <a:gd name="T16" fmla="*/ 76200 w 48"/>
                <a:gd name="T17" fmla="*/ 0 h 5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" h="58">
                  <a:moveTo>
                    <a:pt x="48" y="0"/>
                  </a:moveTo>
                  <a:lnTo>
                    <a:pt x="48" y="8"/>
                  </a:lnTo>
                  <a:lnTo>
                    <a:pt x="28" y="8"/>
                  </a:lnTo>
                  <a:lnTo>
                    <a:pt x="28" y="58"/>
                  </a:lnTo>
                  <a:lnTo>
                    <a:pt x="20" y="58"/>
                  </a:lnTo>
                  <a:lnTo>
                    <a:pt x="2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74" name="Freeform 74"/>
            <p:cNvSpPr>
              <a:spLocks/>
            </p:cNvSpPr>
            <p:nvPr/>
          </p:nvSpPr>
          <p:spPr bwMode="auto">
            <a:xfrm>
              <a:off x="-8531225" y="2724150"/>
              <a:ext cx="88900" cy="92075"/>
            </a:xfrm>
            <a:custGeom>
              <a:avLst/>
              <a:gdLst>
                <a:gd name="T0" fmla="*/ 88900 w 28"/>
                <a:gd name="T1" fmla="*/ 0 h 29"/>
                <a:gd name="T2" fmla="*/ 88900 w 28"/>
                <a:gd name="T3" fmla="*/ 92075 h 29"/>
                <a:gd name="T4" fmla="*/ 76200 w 28"/>
                <a:gd name="T5" fmla="*/ 92075 h 29"/>
                <a:gd name="T6" fmla="*/ 76200 w 28"/>
                <a:gd name="T7" fmla="*/ 57150 h 29"/>
                <a:gd name="T8" fmla="*/ 76200 w 28"/>
                <a:gd name="T9" fmla="*/ 22225 h 29"/>
                <a:gd name="T10" fmla="*/ 76200 w 28"/>
                <a:gd name="T11" fmla="*/ 22225 h 29"/>
                <a:gd name="T12" fmla="*/ 66675 w 28"/>
                <a:gd name="T13" fmla="*/ 38100 h 29"/>
                <a:gd name="T14" fmla="*/ 50800 w 28"/>
                <a:gd name="T15" fmla="*/ 69850 h 29"/>
                <a:gd name="T16" fmla="*/ 41275 w 28"/>
                <a:gd name="T17" fmla="*/ 69850 h 29"/>
                <a:gd name="T18" fmla="*/ 22225 w 28"/>
                <a:gd name="T19" fmla="*/ 38100 h 29"/>
                <a:gd name="T20" fmla="*/ 15875 w 28"/>
                <a:gd name="T21" fmla="*/ 22225 h 29"/>
                <a:gd name="T22" fmla="*/ 15875 w 28"/>
                <a:gd name="T23" fmla="*/ 22225 h 29"/>
                <a:gd name="T24" fmla="*/ 15875 w 28"/>
                <a:gd name="T25" fmla="*/ 57150 h 29"/>
                <a:gd name="T26" fmla="*/ 15875 w 28"/>
                <a:gd name="T27" fmla="*/ 92075 h 29"/>
                <a:gd name="T28" fmla="*/ 0 w 28"/>
                <a:gd name="T29" fmla="*/ 92075 h 29"/>
                <a:gd name="T30" fmla="*/ 0 w 28"/>
                <a:gd name="T31" fmla="*/ 0 h 29"/>
                <a:gd name="T32" fmla="*/ 15875 w 28"/>
                <a:gd name="T33" fmla="*/ 0 h 29"/>
                <a:gd name="T34" fmla="*/ 34925 w 28"/>
                <a:gd name="T35" fmla="*/ 34925 h 29"/>
                <a:gd name="T36" fmla="*/ 44450 w 28"/>
                <a:gd name="T37" fmla="*/ 50800 h 29"/>
                <a:gd name="T38" fmla="*/ 44450 w 28"/>
                <a:gd name="T39" fmla="*/ 50800 h 29"/>
                <a:gd name="T40" fmla="*/ 53975 w 28"/>
                <a:gd name="T41" fmla="*/ 34925 h 29"/>
                <a:gd name="T42" fmla="*/ 76200 w 28"/>
                <a:gd name="T43" fmla="*/ 0 h 29"/>
                <a:gd name="T44" fmla="*/ 88900 w 28"/>
                <a:gd name="T45" fmla="*/ 0 h 2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8" h="29">
                  <a:moveTo>
                    <a:pt x="28" y="0"/>
                  </a:moveTo>
                  <a:cubicBezTo>
                    <a:pt x="28" y="29"/>
                    <a:pt x="28" y="29"/>
                    <a:pt x="28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2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2" y="10"/>
                    <a:pt x="21" y="1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0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12"/>
                    <a:pt x="5" y="18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4" y="15"/>
                    <a:pt x="14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5" y="15"/>
                    <a:pt x="17" y="11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</p:grpSp>
    </p:spTree>
    <p:extLst>
      <p:ext uri="{BB962C8B-B14F-4D97-AF65-F5344CB8AC3E}">
        <p14:creationId xmlns:p14="http://schemas.microsoft.com/office/powerpoint/2010/main" val="37577325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pplication Ic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vinothkumar.m\Desktop\Current Template\VCA Apps Template\identity Slid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78"/>
          <a:stretch/>
        </p:blipFill>
        <p:spPr bwMode="auto">
          <a:xfrm>
            <a:off x="0" y="0"/>
            <a:ext cx="12192000" cy="632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55739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mart 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martArt Placeholder 5"/>
          <p:cNvSpPr>
            <a:spLocks noGrp="1"/>
          </p:cNvSpPr>
          <p:nvPr>
            <p:ph type="dgm" sz="quarter" idx="10"/>
          </p:nvPr>
        </p:nvSpPr>
        <p:spPr>
          <a:xfrm>
            <a:off x="304801" y="1236666"/>
            <a:ext cx="10955867" cy="481488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mtClean="0"/>
              <a:t>Click icon to add SmartArt graphic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647767" y="6495253"/>
            <a:ext cx="2844800" cy="365125"/>
          </a:xfrm>
          <a:prstGeom prst="rect">
            <a:avLst/>
          </a:prstGeom>
        </p:spPr>
        <p:txBody>
          <a:bodyPr/>
          <a:lstStyle/>
          <a:p>
            <a:fld id="{66E2BEF5-46B5-49C9-883C-73F7781FE1C9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-76200"/>
            <a:ext cx="10570464" cy="69215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782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16011" y="2895602"/>
            <a:ext cx="7518399" cy="1362076"/>
          </a:xfrm>
        </p:spPr>
        <p:txBody>
          <a:bodyPr lIns="365760" rIns="365760" anchor="ctr" anchorCtr="0">
            <a:normAutofit/>
          </a:bodyPr>
          <a:lstStyle>
            <a:lvl1pPr algn="l">
              <a:defRPr sz="2880" b="0" cap="none" baseline="0"/>
            </a:lvl1pPr>
          </a:lstStyle>
          <a:p>
            <a:r>
              <a:rPr lang="en-US" dirty="0" smtClean="0"/>
              <a:t>Subsection Title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AAB92D4F-84AE-4592-AC5F-8F14D4869C89}" type="datetimeFigureOut">
              <a:rPr lang="en-IN" smtClean="0"/>
              <a:t>04-04-2018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cxnSp>
        <p:nvCxnSpPr>
          <p:cNvPr id="6" name="Straight Connector 5"/>
          <p:cNvCxnSpPr/>
          <p:nvPr/>
        </p:nvCxnSpPr>
        <p:spPr>
          <a:xfrm>
            <a:off x="1016000" y="289560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671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2D4F-84AE-4592-AC5F-8F14D4869C89}" type="datetimeFigureOut">
              <a:rPr lang="en-IN" smtClean="0"/>
              <a:t>04-04-2018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2BEF5-46B5-49C9-883C-73F7781FE1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8872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1200" y="3810001"/>
            <a:ext cx="10363200" cy="1143000"/>
          </a:xfrm>
        </p:spPr>
        <p:txBody>
          <a:bodyPr/>
          <a:lstStyle>
            <a:lvl1pPr>
              <a:lnSpc>
                <a:spcPct val="125000"/>
              </a:lnSpc>
              <a:defRPr sz="3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32367" y="5562600"/>
            <a:ext cx="8534400" cy="838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273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73600" y="6553201"/>
            <a:ext cx="2844800" cy="23812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6E2BEF5-46B5-49C9-883C-73F7781FE1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24601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mart 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martArt Placeholder 5"/>
          <p:cNvSpPr>
            <a:spLocks noGrp="1"/>
          </p:cNvSpPr>
          <p:nvPr>
            <p:ph type="dgm" sz="quarter" idx="10"/>
          </p:nvPr>
        </p:nvSpPr>
        <p:spPr>
          <a:xfrm>
            <a:off x="304801" y="1236666"/>
            <a:ext cx="10955867" cy="481488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mtClean="0"/>
              <a:t>Click icon to add SmartArt graphic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647767" y="6495253"/>
            <a:ext cx="2844800" cy="365125"/>
          </a:xfrm>
          <a:prstGeom prst="rect">
            <a:avLst/>
          </a:prstGeom>
        </p:spPr>
        <p:txBody>
          <a:bodyPr/>
          <a:lstStyle/>
          <a:p>
            <a:fld id="{66E2BEF5-46B5-49C9-883C-73F7781FE1C9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-76200"/>
            <a:ext cx="10570464" cy="69215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415004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bg>
      <p:bgPr>
        <a:solidFill>
          <a:schemeClr val="l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860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36" y="5078028"/>
            <a:ext cx="11387328" cy="997720"/>
          </a:xfrm>
        </p:spPr>
        <p:txBody>
          <a:bodyPr>
            <a:normAutofit/>
          </a:bodyPr>
          <a:lstStyle>
            <a:lvl1pPr algn="l">
              <a:defRPr sz="2880">
                <a:solidFill>
                  <a:srgbClr val="0066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2" descr="D:\RAVI\2014\May\RBTC\template\14-1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889"/>
          <a:stretch>
            <a:fillRect/>
          </a:stretch>
        </p:blipFill>
        <p:spPr bwMode="auto">
          <a:xfrm>
            <a:off x="12700" y="0"/>
            <a:ext cx="12192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6"/>
          <p:cNvSpPr>
            <a:spLocks/>
          </p:cNvSpPr>
          <p:nvPr/>
        </p:nvSpPr>
        <p:spPr bwMode="auto">
          <a:xfrm>
            <a:off x="8133001" y="6597651"/>
            <a:ext cx="3652602" cy="24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Ins="0">
            <a:spAutoFit/>
          </a:bodyPr>
          <a:lstStyle/>
          <a:p>
            <a:pPr algn="r"/>
            <a:r>
              <a:rPr lang="en-US" sz="960" dirty="0">
                <a:solidFill>
                  <a:prstClr val="black"/>
                </a:solidFill>
                <a:ea typeface="Verdana" pitchFamily="34" charset="0"/>
                <a:cs typeface="Verdana" pitchFamily="34" charset="0"/>
              </a:rPr>
              <a:t>Copyright © 2014 HCL Technologies Limited  |  www.hcltech.com</a:t>
            </a:r>
          </a:p>
        </p:txBody>
      </p:sp>
      <p:grpSp>
        <p:nvGrpSpPr>
          <p:cNvPr id="16" name="Group 5"/>
          <p:cNvGrpSpPr>
            <a:grpSpLocks noChangeAspect="1"/>
          </p:cNvGrpSpPr>
          <p:nvPr/>
        </p:nvGrpSpPr>
        <p:grpSpPr bwMode="auto">
          <a:xfrm>
            <a:off x="10519835" y="6446842"/>
            <a:ext cx="1257300" cy="160337"/>
            <a:chOff x="5094" y="3939"/>
            <a:chExt cx="1488" cy="255"/>
          </a:xfrm>
        </p:grpSpPr>
        <p:sp>
          <p:nvSpPr>
            <p:cNvPr id="17" name="AutoShape 4"/>
            <p:cNvSpPr>
              <a:spLocks noChangeAspect="1" noChangeArrowheads="1" noTextEdit="1"/>
            </p:cNvSpPr>
            <p:nvPr/>
          </p:nvSpPr>
          <p:spPr bwMode="auto">
            <a:xfrm>
              <a:off x="5094" y="3939"/>
              <a:ext cx="1488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5122" y="3965"/>
              <a:ext cx="555" cy="194"/>
            </a:xfrm>
            <a:custGeom>
              <a:avLst/>
              <a:gdLst>
                <a:gd name="T0" fmla="*/ 0 w 555"/>
                <a:gd name="T1" fmla="*/ 194 h 194"/>
                <a:gd name="T2" fmla="*/ 156 w 555"/>
                <a:gd name="T3" fmla="*/ 194 h 194"/>
                <a:gd name="T4" fmla="*/ 189 w 555"/>
                <a:gd name="T5" fmla="*/ 116 h 194"/>
                <a:gd name="T6" fmla="*/ 343 w 555"/>
                <a:gd name="T7" fmla="*/ 116 h 194"/>
                <a:gd name="T8" fmla="*/ 310 w 555"/>
                <a:gd name="T9" fmla="*/ 194 h 194"/>
                <a:gd name="T10" fmla="*/ 468 w 555"/>
                <a:gd name="T11" fmla="*/ 194 h 194"/>
                <a:gd name="T12" fmla="*/ 555 w 555"/>
                <a:gd name="T13" fmla="*/ 0 h 194"/>
                <a:gd name="T14" fmla="*/ 395 w 555"/>
                <a:gd name="T15" fmla="*/ 0 h 194"/>
                <a:gd name="T16" fmla="*/ 366 w 555"/>
                <a:gd name="T17" fmla="*/ 66 h 194"/>
                <a:gd name="T18" fmla="*/ 213 w 555"/>
                <a:gd name="T19" fmla="*/ 66 h 194"/>
                <a:gd name="T20" fmla="*/ 241 w 555"/>
                <a:gd name="T21" fmla="*/ 0 h 194"/>
                <a:gd name="T22" fmla="*/ 85 w 555"/>
                <a:gd name="T23" fmla="*/ 0 h 194"/>
                <a:gd name="T24" fmla="*/ 0 w 555"/>
                <a:gd name="T25" fmla="*/ 194 h 1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55" h="194">
                  <a:moveTo>
                    <a:pt x="0" y="194"/>
                  </a:moveTo>
                  <a:lnTo>
                    <a:pt x="156" y="194"/>
                  </a:lnTo>
                  <a:lnTo>
                    <a:pt x="189" y="116"/>
                  </a:lnTo>
                  <a:lnTo>
                    <a:pt x="343" y="116"/>
                  </a:lnTo>
                  <a:lnTo>
                    <a:pt x="310" y="194"/>
                  </a:lnTo>
                  <a:lnTo>
                    <a:pt x="468" y="194"/>
                  </a:lnTo>
                  <a:lnTo>
                    <a:pt x="555" y="0"/>
                  </a:lnTo>
                  <a:lnTo>
                    <a:pt x="395" y="0"/>
                  </a:lnTo>
                  <a:lnTo>
                    <a:pt x="366" y="66"/>
                  </a:lnTo>
                  <a:lnTo>
                    <a:pt x="213" y="66"/>
                  </a:lnTo>
                  <a:lnTo>
                    <a:pt x="241" y="0"/>
                  </a:lnTo>
                  <a:lnTo>
                    <a:pt x="85" y="0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5649" y="3949"/>
              <a:ext cx="524" cy="222"/>
            </a:xfrm>
            <a:custGeom>
              <a:avLst/>
              <a:gdLst>
                <a:gd name="T0" fmla="*/ 27472 w 222"/>
                <a:gd name="T1" fmla="*/ 6096 h 94"/>
                <a:gd name="T2" fmla="*/ 38398 w 222"/>
                <a:gd name="T3" fmla="*/ 6096 h 94"/>
                <a:gd name="T4" fmla="*/ 31506 w 222"/>
                <a:gd name="T5" fmla="*/ 1393 h 94"/>
                <a:gd name="T6" fmla="*/ 5865 w 222"/>
                <a:gd name="T7" fmla="*/ 4322 h 94"/>
                <a:gd name="T8" fmla="*/ 5337 w 222"/>
                <a:gd name="T9" fmla="*/ 14251 h 94"/>
                <a:gd name="T10" fmla="*/ 26448 w 222"/>
                <a:gd name="T11" fmla="*/ 15053 h 94"/>
                <a:gd name="T12" fmla="*/ 36125 w 222"/>
                <a:gd name="T13" fmla="*/ 10736 h 94"/>
                <a:gd name="T14" fmla="*/ 25048 w 222"/>
                <a:gd name="T15" fmla="*/ 10736 h 94"/>
                <a:gd name="T16" fmla="*/ 19556 w 222"/>
                <a:gd name="T17" fmla="*/ 12477 h 94"/>
                <a:gd name="T18" fmla="*/ 13622 w 222"/>
                <a:gd name="T19" fmla="*/ 8311 h 94"/>
                <a:gd name="T20" fmla="*/ 21763 w 222"/>
                <a:gd name="T21" fmla="*/ 4322 h 94"/>
                <a:gd name="T22" fmla="*/ 27472 w 222"/>
                <a:gd name="T23" fmla="*/ 6096 h 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22" h="94">
                  <a:moveTo>
                    <a:pt x="159" y="35"/>
                  </a:moveTo>
                  <a:cubicBezTo>
                    <a:pt x="222" y="35"/>
                    <a:pt x="222" y="35"/>
                    <a:pt x="222" y="35"/>
                  </a:cubicBezTo>
                  <a:cubicBezTo>
                    <a:pt x="221" y="21"/>
                    <a:pt x="208" y="12"/>
                    <a:pt x="182" y="8"/>
                  </a:cubicBezTo>
                  <a:cubicBezTo>
                    <a:pt x="130" y="0"/>
                    <a:pt x="74" y="3"/>
                    <a:pt x="34" y="25"/>
                  </a:cubicBezTo>
                  <a:cubicBezTo>
                    <a:pt x="2" y="43"/>
                    <a:pt x="0" y="69"/>
                    <a:pt x="31" y="82"/>
                  </a:cubicBezTo>
                  <a:cubicBezTo>
                    <a:pt x="58" y="93"/>
                    <a:pt x="113" y="94"/>
                    <a:pt x="153" y="87"/>
                  </a:cubicBezTo>
                  <a:cubicBezTo>
                    <a:pt x="179" y="83"/>
                    <a:pt x="198" y="74"/>
                    <a:pt x="209" y="62"/>
                  </a:cubicBezTo>
                  <a:cubicBezTo>
                    <a:pt x="145" y="62"/>
                    <a:pt x="145" y="62"/>
                    <a:pt x="145" y="62"/>
                  </a:cubicBezTo>
                  <a:cubicBezTo>
                    <a:pt x="137" y="68"/>
                    <a:pt x="126" y="71"/>
                    <a:pt x="113" y="72"/>
                  </a:cubicBezTo>
                  <a:cubicBezTo>
                    <a:pt x="77" y="72"/>
                    <a:pt x="72" y="61"/>
                    <a:pt x="79" y="48"/>
                  </a:cubicBezTo>
                  <a:cubicBezTo>
                    <a:pt x="86" y="34"/>
                    <a:pt x="102" y="25"/>
                    <a:pt x="126" y="25"/>
                  </a:cubicBezTo>
                  <a:cubicBezTo>
                    <a:pt x="145" y="24"/>
                    <a:pt x="154" y="28"/>
                    <a:pt x="159" y="35"/>
                  </a:cubicBez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20" name="Freeform 8"/>
            <p:cNvSpPr>
              <a:spLocks/>
            </p:cNvSpPr>
            <p:nvPr/>
          </p:nvSpPr>
          <p:spPr bwMode="auto">
            <a:xfrm>
              <a:off x="6162" y="3965"/>
              <a:ext cx="403" cy="194"/>
            </a:xfrm>
            <a:custGeom>
              <a:avLst/>
              <a:gdLst>
                <a:gd name="T0" fmla="*/ 248 w 403"/>
                <a:gd name="T1" fmla="*/ 0 h 194"/>
                <a:gd name="T2" fmla="*/ 181 w 403"/>
                <a:gd name="T3" fmla="*/ 146 h 194"/>
                <a:gd name="T4" fmla="*/ 403 w 403"/>
                <a:gd name="T5" fmla="*/ 146 h 194"/>
                <a:gd name="T6" fmla="*/ 385 w 403"/>
                <a:gd name="T7" fmla="*/ 194 h 194"/>
                <a:gd name="T8" fmla="*/ 0 w 403"/>
                <a:gd name="T9" fmla="*/ 194 h 194"/>
                <a:gd name="T10" fmla="*/ 87 w 403"/>
                <a:gd name="T11" fmla="*/ 0 h 194"/>
                <a:gd name="T12" fmla="*/ 248 w 403"/>
                <a:gd name="T13" fmla="*/ 0 h 1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3" h="194">
                  <a:moveTo>
                    <a:pt x="248" y="0"/>
                  </a:moveTo>
                  <a:lnTo>
                    <a:pt x="181" y="146"/>
                  </a:lnTo>
                  <a:lnTo>
                    <a:pt x="403" y="146"/>
                  </a:lnTo>
                  <a:lnTo>
                    <a:pt x="385" y="194"/>
                  </a:lnTo>
                  <a:lnTo>
                    <a:pt x="0" y="194"/>
                  </a:lnTo>
                  <a:lnTo>
                    <a:pt x="87" y="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67714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434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0802"/>
            <a:ext cx="10566400" cy="692152"/>
          </a:xfrm>
        </p:spPr>
        <p:txBody>
          <a:bodyPr/>
          <a:lstStyle>
            <a:lvl1pPr>
              <a:defRPr sz="26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6234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 Fi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6"/>
          <p:cNvSpPr>
            <a:spLocks noChangeArrowheads="1"/>
          </p:cNvSpPr>
          <p:nvPr/>
        </p:nvSpPr>
        <p:spPr bwMode="auto">
          <a:xfrm>
            <a:off x="0" y="0"/>
            <a:ext cx="12192000" cy="6856414"/>
          </a:xfrm>
          <a:prstGeom prst="rect">
            <a:avLst/>
          </a:prstGeom>
          <a:solidFill>
            <a:srgbClr val="0E67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160" dirty="0">
              <a:solidFill>
                <a:prstClr val="black"/>
              </a:solidFill>
            </a:endParaRPr>
          </a:p>
        </p:txBody>
      </p:sp>
      <p:grpSp>
        <p:nvGrpSpPr>
          <p:cNvPr id="90" name="Group 13"/>
          <p:cNvGrpSpPr>
            <a:grpSpLocks/>
          </p:cNvGrpSpPr>
          <p:nvPr/>
        </p:nvGrpSpPr>
        <p:grpSpPr bwMode="auto">
          <a:xfrm>
            <a:off x="4711705" y="5853115"/>
            <a:ext cx="2859617" cy="438151"/>
            <a:chOff x="3533775" y="5853113"/>
            <a:chExt cx="2144713" cy="438150"/>
          </a:xfrm>
        </p:grpSpPr>
        <p:sp>
          <p:nvSpPr>
            <p:cNvPr id="91" name="Freeform 74"/>
            <p:cNvSpPr>
              <a:spLocks/>
            </p:cNvSpPr>
            <p:nvPr/>
          </p:nvSpPr>
          <p:spPr bwMode="auto">
            <a:xfrm>
              <a:off x="4043363" y="5999163"/>
              <a:ext cx="187325" cy="149225"/>
            </a:xfrm>
            <a:custGeom>
              <a:avLst/>
              <a:gdLst>
                <a:gd name="T0" fmla="*/ 587910146 w 60"/>
                <a:gd name="T1" fmla="*/ 0 h 47"/>
                <a:gd name="T2" fmla="*/ 450732049 w 60"/>
                <a:gd name="T3" fmla="*/ 470671525 h 47"/>
                <a:gd name="T4" fmla="*/ 382143000 w 60"/>
                <a:gd name="T5" fmla="*/ 470671525 h 47"/>
                <a:gd name="T6" fmla="*/ 313550829 w 60"/>
                <a:gd name="T7" fmla="*/ 230327200 h 47"/>
                <a:gd name="T8" fmla="*/ 293956634 w 60"/>
                <a:gd name="T9" fmla="*/ 140198475 h 47"/>
                <a:gd name="T10" fmla="*/ 293956634 w 60"/>
                <a:gd name="T11" fmla="*/ 140198475 h 47"/>
                <a:gd name="T12" fmla="*/ 274359317 w 60"/>
                <a:gd name="T13" fmla="*/ 230327200 h 47"/>
                <a:gd name="T14" fmla="*/ 205767146 w 60"/>
                <a:gd name="T15" fmla="*/ 470671525 h 47"/>
                <a:gd name="T16" fmla="*/ 137178098 w 60"/>
                <a:gd name="T17" fmla="*/ 470671525 h 47"/>
                <a:gd name="T18" fmla="*/ 0 w 60"/>
                <a:gd name="T19" fmla="*/ 0 h 47"/>
                <a:gd name="T20" fmla="*/ 78389268 w 60"/>
                <a:gd name="T21" fmla="*/ 0 h 47"/>
                <a:gd name="T22" fmla="*/ 156775415 w 60"/>
                <a:gd name="T23" fmla="*/ 280400125 h 47"/>
                <a:gd name="T24" fmla="*/ 166575634 w 60"/>
                <a:gd name="T25" fmla="*/ 360514900 h 47"/>
                <a:gd name="T26" fmla="*/ 166575634 w 60"/>
                <a:gd name="T27" fmla="*/ 360514900 h 47"/>
                <a:gd name="T28" fmla="*/ 186172951 w 60"/>
                <a:gd name="T29" fmla="*/ 280400125 h 47"/>
                <a:gd name="T30" fmla="*/ 264559098 w 60"/>
                <a:gd name="T31" fmla="*/ 50072925 h 47"/>
                <a:gd name="T32" fmla="*/ 323351049 w 60"/>
                <a:gd name="T33" fmla="*/ 50072925 h 47"/>
                <a:gd name="T34" fmla="*/ 391940098 w 60"/>
                <a:gd name="T35" fmla="*/ 280400125 h 47"/>
                <a:gd name="T36" fmla="*/ 411537415 w 60"/>
                <a:gd name="T37" fmla="*/ 360514900 h 47"/>
                <a:gd name="T38" fmla="*/ 411537415 w 60"/>
                <a:gd name="T39" fmla="*/ 360514900 h 47"/>
                <a:gd name="T40" fmla="*/ 431134732 w 60"/>
                <a:gd name="T41" fmla="*/ 280400125 h 47"/>
                <a:gd name="T42" fmla="*/ 509520878 w 60"/>
                <a:gd name="T43" fmla="*/ 0 h 47"/>
                <a:gd name="T44" fmla="*/ 587910146 w 60"/>
                <a:gd name="T45" fmla="*/ 0 h 4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60" h="47">
                  <a:moveTo>
                    <a:pt x="60" y="0"/>
                  </a:moveTo>
                  <a:cubicBezTo>
                    <a:pt x="46" y="47"/>
                    <a:pt x="46" y="47"/>
                    <a:pt x="46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0" y="17"/>
                    <a:pt x="30" y="14"/>
                    <a:pt x="30" y="14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0" y="14"/>
                    <a:pt x="29" y="17"/>
                    <a:pt x="28" y="23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7" y="32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8" y="32"/>
                    <a:pt x="19" y="28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2" y="32"/>
                    <a:pt x="42" y="36"/>
                    <a:pt x="42" y="3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2" y="36"/>
                    <a:pt x="43" y="32"/>
                    <a:pt x="44" y="28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92" name="Freeform 75"/>
            <p:cNvSpPr>
              <a:spLocks noEditPoints="1"/>
            </p:cNvSpPr>
            <p:nvPr/>
          </p:nvSpPr>
          <p:spPr bwMode="auto">
            <a:xfrm>
              <a:off x="4219575" y="5999163"/>
              <a:ext cx="136525" cy="149225"/>
            </a:xfrm>
            <a:custGeom>
              <a:avLst/>
              <a:gdLst>
                <a:gd name="T0" fmla="*/ 321865625 w 43"/>
                <a:gd name="T1" fmla="*/ 360514900 h 47"/>
                <a:gd name="T2" fmla="*/ 120697625 w 43"/>
                <a:gd name="T3" fmla="*/ 360514900 h 47"/>
                <a:gd name="T4" fmla="*/ 80467200 w 43"/>
                <a:gd name="T5" fmla="*/ 470671525 h 47"/>
                <a:gd name="T6" fmla="*/ 0 w 43"/>
                <a:gd name="T7" fmla="*/ 470671525 h 47"/>
                <a:gd name="T8" fmla="*/ 181048025 w 43"/>
                <a:gd name="T9" fmla="*/ 0 h 47"/>
                <a:gd name="T10" fmla="*/ 251456825 w 43"/>
                <a:gd name="T11" fmla="*/ 0 h 47"/>
                <a:gd name="T12" fmla="*/ 432504850 w 43"/>
                <a:gd name="T13" fmla="*/ 470671525 h 47"/>
                <a:gd name="T14" fmla="*/ 352037650 w 43"/>
                <a:gd name="T15" fmla="*/ 470671525 h 47"/>
                <a:gd name="T16" fmla="*/ 321865625 w 43"/>
                <a:gd name="T17" fmla="*/ 360514900 h 47"/>
                <a:gd name="T18" fmla="*/ 291690425 w 43"/>
                <a:gd name="T19" fmla="*/ 290414075 h 47"/>
                <a:gd name="T20" fmla="*/ 241398425 w 43"/>
                <a:gd name="T21" fmla="*/ 140198475 h 47"/>
                <a:gd name="T22" fmla="*/ 221281625 w 43"/>
                <a:gd name="T23" fmla="*/ 80114775 h 47"/>
                <a:gd name="T24" fmla="*/ 221281625 w 43"/>
                <a:gd name="T25" fmla="*/ 80114775 h 47"/>
                <a:gd name="T26" fmla="*/ 201164825 w 43"/>
                <a:gd name="T27" fmla="*/ 140198475 h 47"/>
                <a:gd name="T28" fmla="*/ 140814425 w 43"/>
                <a:gd name="T29" fmla="*/ 290414075 h 47"/>
                <a:gd name="T30" fmla="*/ 291690425 w 43"/>
                <a:gd name="T31" fmla="*/ 290414075 h 4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3" h="47">
                  <a:moveTo>
                    <a:pt x="32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32" y="36"/>
                  </a:lnTo>
                  <a:close/>
                  <a:moveTo>
                    <a:pt x="29" y="29"/>
                  </a:moveTo>
                  <a:cubicBezTo>
                    <a:pt x="24" y="14"/>
                    <a:pt x="24" y="14"/>
                    <a:pt x="24" y="14"/>
                  </a:cubicBezTo>
                  <a:cubicBezTo>
                    <a:pt x="23" y="11"/>
                    <a:pt x="22" y="8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8"/>
                    <a:pt x="21" y="11"/>
                    <a:pt x="20" y="14"/>
                  </a:cubicBezTo>
                  <a:cubicBezTo>
                    <a:pt x="14" y="29"/>
                    <a:pt x="14" y="29"/>
                    <a:pt x="14" y="29"/>
                  </a:cubicBezTo>
                  <a:lnTo>
                    <a:pt x="29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93" name="Freeform 76"/>
            <p:cNvSpPr>
              <a:spLocks/>
            </p:cNvSpPr>
            <p:nvPr/>
          </p:nvSpPr>
          <p:spPr bwMode="auto">
            <a:xfrm>
              <a:off x="4346575" y="5999163"/>
              <a:ext cx="109538" cy="149225"/>
            </a:xfrm>
            <a:custGeom>
              <a:avLst/>
              <a:gdLst>
                <a:gd name="T0" fmla="*/ 146289335 w 82"/>
                <a:gd name="T1" fmla="*/ 0 h 111"/>
                <a:gd name="T2" fmla="*/ 146289335 w 82"/>
                <a:gd name="T3" fmla="*/ 25135674 h 111"/>
                <a:gd name="T4" fmla="*/ 87416667 w 82"/>
                <a:gd name="T5" fmla="*/ 25135674 h 111"/>
                <a:gd name="T6" fmla="*/ 87416667 w 82"/>
                <a:gd name="T7" fmla="*/ 199293348 h 111"/>
                <a:gd name="T8" fmla="*/ 58872668 w 82"/>
                <a:gd name="T9" fmla="*/ 199293348 h 111"/>
                <a:gd name="T10" fmla="*/ 58872668 w 82"/>
                <a:gd name="T11" fmla="*/ 25135674 h 111"/>
                <a:gd name="T12" fmla="*/ 0 w 82"/>
                <a:gd name="T13" fmla="*/ 25135674 h 111"/>
                <a:gd name="T14" fmla="*/ 0 w 82"/>
                <a:gd name="T15" fmla="*/ 0 h 111"/>
                <a:gd name="T16" fmla="*/ 146289335 w 82"/>
                <a:gd name="T17" fmla="*/ 0 h 1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2" h="111">
                  <a:moveTo>
                    <a:pt x="82" y="0"/>
                  </a:moveTo>
                  <a:lnTo>
                    <a:pt x="82" y="14"/>
                  </a:lnTo>
                  <a:lnTo>
                    <a:pt x="49" y="14"/>
                  </a:lnTo>
                  <a:lnTo>
                    <a:pt x="49" y="111"/>
                  </a:lnTo>
                  <a:lnTo>
                    <a:pt x="33" y="111"/>
                  </a:lnTo>
                  <a:lnTo>
                    <a:pt x="33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94" name="Freeform 77"/>
            <p:cNvSpPr>
              <a:spLocks/>
            </p:cNvSpPr>
            <p:nvPr/>
          </p:nvSpPr>
          <p:spPr bwMode="auto">
            <a:xfrm>
              <a:off x="4462463" y="5995988"/>
              <a:ext cx="131762" cy="153987"/>
            </a:xfrm>
            <a:custGeom>
              <a:avLst/>
              <a:gdLst>
                <a:gd name="T0" fmla="*/ 335776634 w 42"/>
                <a:gd name="T1" fmla="*/ 139100542 h 49"/>
                <a:gd name="T2" fmla="*/ 217266126 w 42"/>
                <a:gd name="T3" fmla="*/ 69548700 h 49"/>
                <a:gd name="T4" fmla="*/ 79007005 w 42"/>
                <a:gd name="T5" fmla="*/ 238456726 h 49"/>
                <a:gd name="T6" fmla="*/ 217266126 w 42"/>
                <a:gd name="T7" fmla="*/ 407364752 h 49"/>
                <a:gd name="T8" fmla="*/ 345652509 w 42"/>
                <a:gd name="T9" fmla="*/ 327879177 h 49"/>
                <a:gd name="T10" fmla="*/ 414783639 w 42"/>
                <a:gd name="T11" fmla="*/ 347749785 h 49"/>
                <a:gd name="T12" fmla="*/ 217266126 w 42"/>
                <a:gd name="T13" fmla="*/ 486850327 h 49"/>
                <a:gd name="T14" fmla="*/ 0 w 42"/>
                <a:gd name="T15" fmla="*/ 238456726 h 49"/>
                <a:gd name="T16" fmla="*/ 217266126 w 42"/>
                <a:gd name="T17" fmla="*/ 0 h 49"/>
                <a:gd name="T18" fmla="*/ 404907763 w 42"/>
                <a:gd name="T19" fmla="*/ 119229934 h 49"/>
                <a:gd name="T20" fmla="*/ 335776634 w 42"/>
                <a:gd name="T21" fmla="*/ 139100542 h 4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49">
                  <a:moveTo>
                    <a:pt x="34" y="14"/>
                  </a:moveTo>
                  <a:cubicBezTo>
                    <a:pt x="32" y="9"/>
                    <a:pt x="27" y="7"/>
                    <a:pt x="22" y="7"/>
                  </a:cubicBezTo>
                  <a:cubicBezTo>
                    <a:pt x="14" y="7"/>
                    <a:pt x="8" y="13"/>
                    <a:pt x="8" y="24"/>
                  </a:cubicBezTo>
                  <a:cubicBezTo>
                    <a:pt x="8" y="35"/>
                    <a:pt x="14" y="41"/>
                    <a:pt x="22" y="41"/>
                  </a:cubicBezTo>
                  <a:cubicBezTo>
                    <a:pt x="28" y="41"/>
                    <a:pt x="33" y="38"/>
                    <a:pt x="35" y="33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39" y="43"/>
                    <a:pt x="31" y="49"/>
                    <a:pt x="22" y="49"/>
                  </a:cubicBezTo>
                  <a:cubicBezTo>
                    <a:pt x="10" y="49"/>
                    <a:pt x="0" y="39"/>
                    <a:pt x="0" y="24"/>
                  </a:cubicBezTo>
                  <a:cubicBezTo>
                    <a:pt x="0" y="9"/>
                    <a:pt x="10" y="0"/>
                    <a:pt x="22" y="0"/>
                  </a:cubicBezTo>
                  <a:cubicBezTo>
                    <a:pt x="31" y="0"/>
                    <a:pt x="38" y="4"/>
                    <a:pt x="41" y="12"/>
                  </a:cubicBezTo>
                  <a:lnTo>
                    <a:pt x="34" y="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95" name="Freeform 78"/>
            <p:cNvSpPr>
              <a:spLocks/>
            </p:cNvSpPr>
            <p:nvPr/>
          </p:nvSpPr>
          <p:spPr bwMode="auto">
            <a:xfrm>
              <a:off x="4618038" y="5999163"/>
              <a:ext cx="109537" cy="149225"/>
            </a:xfrm>
            <a:custGeom>
              <a:avLst/>
              <a:gdLst>
                <a:gd name="T0" fmla="*/ 146287999 w 82"/>
                <a:gd name="T1" fmla="*/ 0 h 111"/>
                <a:gd name="T2" fmla="*/ 146287999 w 82"/>
                <a:gd name="T3" fmla="*/ 199293348 h 111"/>
                <a:gd name="T4" fmla="*/ 114176293 w 82"/>
                <a:gd name="T5" fmla="*/ 199293348 h 111"/>
                <a:gd name="T6" fmla="*/ 114176293 w 82"/>
                <a:gd name="T7" fmla="*/ 109521739 h 111"/>
                <a:gd name="T8" fmla="*/ 28543739 w 82"/>
                <a:gd name="T9" fmla="*/ 109521739 h 111"/>
                <a:gd name="T10" fmla="*/ 28543739 w 82"/>
                <a:gd name="T11" fmla="*/ 199293348 h 111"/>
                <a:gd name="T12" fmla="*/ 0 w 82"/>
                <a:gd name="T13" fmla="*/ 199293348 h 111"/>
                <a:gd name="T14" fmla="*/ 0 w 82"/>
                <a:gd name="T15" fmla="*/ 0 h 111"/>
                <a:gd name="T16" fmla="*/ 28543739 w 82"/>
                <a:gd name="T17" fmla="*/ 0 h 111"/>
                <a:gd name="T18" fmla="*/ 28543739 w 82"/>
                <a:gd name="T19" fmla="*/ 80795255 h 111"/>
                <a:gd name="T20" fmla="*/ 114176293 w 82"/>
                <a:gd name="T21" fmla="*/ 80795255 h 111"/>
                <a:gd name="T22" fmla="*/ 114176293 w 82"/>
                <a:gd name="T23" fmla="*/ 0 h 111"/>
                <a:gd name="T24" fmla="*/ 146287999 w 82"/>
                <a:gd name="T25" fmla="*/ 0 h 1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2" h="111">
                  <a:moveTo>
                    <a:pt x="82" y="0"/>
                  </a:moveTo>
                  <a:lnTo>
                    <a:pt x="82" y="111"/>
                  </a:lnTo>
                  <a:lnTo>
                    <a:pt x="64" y="111"/>
                  </a:lnTo>
                  <a:lnTo>
                    <a:pt x="64" y="61"/>
                  </a:lnTo>
                  <a:lnTo>
                    <a:pt x="16" y="61"/>
                  </a:lnTo>
                  <a:lnTo>
                    <a:pt x="16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45"/>
                  </a:lnTo>
                  <a:lnTo>
                    <a:pt x="64" y="45"/>
                  </a:lnTo>
                  <a:lnTo>
                    <a:pt x="64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96" name="Freeform 79"/>
            <p:cNvSpPr>
              <a:spLocks/>
            </p:cNvSpPr>
            <p:nvPr/>
          </p:nvSpPr>
          <p:spPr bwMode="auto">
            <a:xfrm>
              <a:off x="4795838" y="5999163"/>
              <a:ext cx="111125" cy="149225"/>
            </a:xfrm>
            <a:custGeom>
              <a:avLst/>
              <a:gdLst>
                <a:gd name="T0" fmla="*/ 148408107 w 83"/>
                <a:gd name="T1" fmla="*/ 0 h 111"/>
                <a:gd name="T2" fmla="*/ 148408107 w 83"/>
                <a:gd name="T3" fmla="*/ 25135674 h 111"/>
                <a:gd name="T4" fmla="*/ 89402071 w 83"/>
                <a:gd name="T5" fmla="*/ 25135674 h 111"/>
                <a:gd name="T6" fmla="*/ 89402071 w 83"/>
                <a:gd name="T7" fmla="*/ 199293348 h 111"/>
                <a:gd name="T8" fmla="*/ 59006036 w 83"/>
                <a:gd name="T9" fmla="*/ 199293348 h 111"/>
                <a:gd name="T10" fmla="*/ 59006036 w 83"/>
                <a:gd name="T11" fmla="*/ 25135674 h 111"/>
                <a:gd name="T12" fmla="*/ 0 w 83"/>
                <a:gd name="T13" fmla="*/ 25135674 h 111"/>
                <a:gd name="T14" fmla="*/ 0 w 83"/>
                <a:gd name="T15" fmla="*/ 0 h 111"/>
                <a:gd name="T16" fmla="*/ 148408107 w 83"/>
                <a:gd name="T17" fmla="*/ 0 h 1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3" h="111">
                  <a:moveTo>
                    <a:pt x="83" y="0"/>
                  </a:moveTo>
                  <a:lnTo>
                    <a:pt x="83" y="14"/>
                  </a:lnTo>
                  <a:lnTo>
                    <a:pt x="50" y="14"/>
                  </a:lnTo>
                  <a:lnTo>
                    <a:pt x="50" y="111"/>
                  </a:lnTo>
                  <a:lnTo>
                    <a:pt x="33" y="111"/>
                  </a:lnTo>
                  <a:lnTo>
                    <a:pt x="33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97" name="Freeform 80"/>
            <p:cNvSpPr>
              <a:spLocks/>
            </p:cNvSpPr>
            <p:nvPr/>
          </p:nvSpPr>
          <p:spPr bwMode="auto">
            <a:xfrm>
              <a:off x="4929188" y="5999163"/>
              <a:ext cx="109537" cy="149225"/>
            </a:xfrm>
            <a:custGeom>
              <a:avLst/>
              <a:gdLst>
                <a:gd name="T0" fmla="*/ 146287999 w 82"/>
                <a:gd name="T1" fmla="*/ 0 h 111"/>
                <a:gd name="T2" fmla="*/ 146287999 w 82"/>
                <a:gd name="T3" fmla="*/ 199293348 h 111"/>
                <a:gd name="T4" fmla="*/ 112391641 w 82"/>
                <a:gd name="T5" fmla="*/ 199293348 h 111"/>
                <a:gd name="T6" fmla="*/ 112391641 w 82"/>
                <a:gd name="T7" fmla="*/ 109521739 h 111"/>
                <a:gd name="T8" fmla="*/ 28543739 w 82"/>
                <a:gd name="T9" fmla="*/ 109521739 h 111"/>
                <a:gd name="T10" fmla="*/ 28543739 w 82"/>
                <a:gd name="T11" fmla="*/ 199293348 h 111"/>
                <a:gd name="T12" fmla="*/ 0 w 82"/>
                <a:gd name="T13" fmla="*/ 199293348 h 111"/>
                <a:gd name="T14" fmla="*/ 0 w 82"/>
                <a:gd name="T15" fmla="*/ 0 h 111"/>
                <a:gd name="T16" fmla="*/ 28543739 w 82"/>
                <a:gd name="T17" fmla="*/ 0 h 111"/>
                <a:gd name="T18" fmla="*/ 28543739 w 82"/>
                <a:gd name="T19" fmla="*/ 80795255 h 111"/>
                <a:gd name="T20" fmla="*/ 112391641 w 82"/>
                <a:gd name="T21" fmla="*/ 80795255 h 111"/>
                <a:gd name="T22" fmla="*/ 112391641 w 82"/>
                <a:gd name="T23" fmla="*/ 0 h 111"/>
                <a:gd name="T24" fmla="*/ 146287999 w 82"/>
                <a:gd name="T25" fmla="*/ 0 h 1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2" h="111">
                  <a:moveTo>
                    <a:pt x="82" y="0"/>
                  </a:moveTo>
                  <a:lnTo>
                    <a:pt x="82" y="111"/>
                  </a:lnTo>
                  <a:lnTo>
                    <a:pt x="63" y="111"/>
                  </a:lnTo>
                  <a:lnTo>
                    <a:pt x="63" y="61"/>
                  </a:lnTo>
                  <a:lnTo>
                    <a:pt x="16" y="61"/>
                  </a:lnTo>
                  <a:lnTo>
                    <a:pt x="16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45"/>
                  </a:lnTo>
                  <a:lnTo>
                    <a:pt x="63" y="45"/>
                  </a:lnTo>
                  <a:lnTo>
                    <a:pt x="63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98" name="Freeform 81"/>
            <p:cNvSpPr>
              <a:spLocks/>
            </p:cNvSpPr>
            <p:nvPr/>
          </p:nvSpPr>
          <p:spPr bwMode="auto">
            <a:xfrm>
              <a:off x="5073650" y="5999163"/>
              <a:ext cx="95250" cy="149225"/>
            </a:xfrm>
            <a:custGeom>
              <a:avLst/>
              <a:gdLst>
                <a:gd name="T0" fmla="*/ 127207046 w 71"/>
                <a:gd name="T1" fmla="*/ 168770786 h 111"/>
                <a:gd name="T2" fmla="*/ 127207046 w 71"/>
                <a:gd name="T3" fmla="*/ 199293348 h 111"/>
                <a:gd name="T4" fmla="*/ 0 w 71"/>
                <a:gd name="T5" fmla="*/ 199293348 h 111"/>
                <a:gd name="T6" fmla="*/ 0 w 71"/>
                <a:gd name="T7" fmla="*/ 0 h 111"/>
                <a:gd name="T8" fmla="*/ 123623768 w 71"/>
                <a:gd name="T9" fmla="*/ 0 h 111"/>
                <a:gd name="T10" fmla="*/ 123623768 w 71"/>
                <a:gd name="T11" fmla="*/ 25135674 h 111"/>
                <a:gd name="T12" fmla="*/ 30458535 w 71"/>
                <a:gd name="T13" fmla="*/ 25135674 h 111"/>
                <a:gd name="T14" fmla="*/ 30458535 w 71"/>
                <a:gd name="T15" fmla="*/ 80795255 h 111"/>
                <a:gd name="T16" fmla="*/ 102124099 w 71"/>
                <a:gd name="T17" fmla="*/ 80795255 h 111"/>
                <a:gd name="T18" fmla="*/ 102124099 w 71"/>
                <a:gd name="T19" fmla="*/ 105930929 h 111"/>
                <a:gd name="T20" fmla="*/ 30458535 w 71"/>
                <a:gd name="T21" fmla="*/ 105930929 h 111"/>
                <a:gd name="T22" fmla="*/ 30458535 w 71"/>
                <a:gd name="T23" fmla="*/ 168770786 h 111"/>
                <a:gd name="T24" fmla="*/ 127207046 w 71"/>
                <a:gd name="T25" fmla="*/ 168770786 h 1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1" h="111">
                  <a:moveTo>
                    <a:pt x="71" y="94"/>
                  </a:moveTo>
                  <a:lnTo>
                    <a:pt x="71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69" y="0"/>
                  </a:lnTo>
                  <a:lnTo>
                    <a:pt x="69" y="14"/>
                  </a:lnTo>
                  <a:lnTo>
                    <a:pt x="17" y="14"/>
                  </a:lnTo>
                  <a:lnTo>
                    <a:pt x="17" y="45"/>
                  </a:lnTo>
                  <a:lnTo>
                    <a:pt x="57" y="45"/>
                  </a:lnTo>
                  <a:lnTo>
                    <a:pt x="57" y="59"/>
                  </a:lnTo>
                  <a:lnTo>
                    <a:pt x="17" y="59"/>
                  </a:lnTo>
                  <a:lnTo>
                    <a:pt x="17" y="94"/>
                  </a:lnTo>
                  <a:lnTo>
                    <a:pt x="71" y="9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99" name="Freeform 82"/>
            <p:cNvSpPr>
              <a:spLocks/>
            </p:cNvSpPr>
            <p:nvPr/>
          </p:nvSpPr>
          <p:spPr bwMode="auto">
            <a:xfrm>
              <a:off x="5245100" y="5999163"/>
              <a:ext cx="95250" cy="149225"/>
            </a:xfrm>
            <a:custGeom>
              <a:avLst/>
              <a:gdLst>
                <a:gd name="T0" fmla="*/ 37625092 w 71"/>
                <a:gd name="T1" fmla="*/ 34113373 h 111"/>
                <a:gd name="T2" fmla="*/ 37625092 w 71"/>
                <a:gd name="T3" fmla="*/ 84386065 h 111"/>
                <a:gd name="T4" fmla="*/ 109290655 w 71"/>
                <a:gd name="T5" fmla="*/ 84386065 h 111"/>
                <a:gd name="T6" fmla="*/ 109290655 w 71"/>
                <a:gd name="T7" fmla="*/ 118498094 h 111"/>
                <a:gd name="T8" fmla="*/ 37625092 w 71"/>
                <a:gd name="T9" fmla="*/ 118498094 h 111"/>
                <a:gd name="T10" fmla="*/ 37625092 w 71"/>
                <a:gd name="T11" fmla="*/ 199293348 h 111"/>
                <a:gd name="T12" fmla="*/ 0 w 71"/>
                <a:gd name="T13" fmla="*/ 199293348 h 111"/>
                <a:gd name="T14" fmla="*/ 0 w 71"/>
                <a:gd name="T15" fmla="*/ 0 h 111"/>
                <a:gd name="T16" fmla="*/ 127207046 w 71"/>
                <a:gd name="T17" fmla="*/ 0 h 111"/>
                <a:gd name="T18" fmla="*/ 127207046 w 71"/>
                <a:gd name="T19" fmla="*/ 34113373 h 111"/>
                <a:gd name="T20" fmla="*/ 37625092 w 71"/>
                <a:gd name="T21" fmla="*/ 34113373 h 11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1" h="111">
                  <a:moveTo>
                    <a:pt x="21" y="19"/>
                  </a:moveTo>
                  <a:lnTo>
                    <a:pt x="21" y="47"/>
                  </a:lnTo>
                  <a:lnTo>
                    <a:pt x="61" y="47"/>
                  </a:lnTo>
                  <a:lnTo>
                    <a:pt x="61" y="66"/>
                  </a:lnTo>
                  <a:lnTo>
                    <a:pt x="21" y="66"/>
                  </a:lnTo>
                  <a:lnTo>
                    <a:pt x="21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71" y="0"/>
                  </a:lnTo>
                  <a:lnTo>
                    <a:pt x="71" y="19"/>
                  </a:lnTo>
                  <a:lnTo>
                    <a:pt x="21" y="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00" name="Rectangle 83"/>
            <p:cNvSpPr>
              <a:spLocks noChangeArrowheads="1"/>
            </p:cNvSpPr>
            <p:nvPr/>
          </p:nvSpPr>
          <p:spPr bwMode="auto">
            <a:xfrm>
              <a:off x="5365750" y="5999163"/>
              <a:ext cx="26988" cy="149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white"/>
                </a:solidFill>
              </a:endParaRPr>
            </a:p>
          </p:txBody>
        </p:sp>
        <p:sp>
          <p:nvSpPr>
            <p:cNvPr id="101" name="Freeform 84"/>
            <p:cNvSpPr>
              <a:spLocks/>
            </p:cNvSpPr>
            <p:nvPr/>
          </p:nvSpPr>
          <p:spPr bwMode="auto">
            <a:xfrm>
              <a:off x="5426075" y="5999163"/>
              <a:ext cx="96838" cy="149225"/>
            </a:xfrm>
            <a:custGeom>
              <a:avLst/>
              <a:gdLst>
                <a:gd name="T0" fmla="*/ 129327812 w 73"/>
                <a:gd name="T1" fmla="*/ 159794432 h 111"/>
                <a:gd name="T2" fmla="*/ 129327812 w 73"/>
                <a:gd name="T3" fmla="*/ 199293348 h 111"/>
                <a:gd name="T4" fmla="*/ 0 w 73"/>
                <a:gd name="T5" fmla="*/ 199293348 h 111"/>
                <a:gd name="T6" fmla="*/ 0 w 73"/>
                <a:gd name="T7" fmla="*/ 0 h 111"/>
                <a:gd name="T8" fmla="*/ 37204364 w 73"/>
                <a:gd name="T9" fmla="*/ 0 h 111"/>
                <a:gd name="T10" fmla="*/ 37204364 w 73"/>
                <a:gd name="T11" fmla="*/ 159794432 h 111"/>
                <a:gd name="T12" fmla="*/ 129327812 w 73"/>
                <a:gd name="T13" fmla="*/ 159794432 h 1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3" h="111">
                  <a:moveTo>
                    <a:pt x="73" y="89"/>
                  </a:moveTo>
                  <a:lnTo>
                    <a:pt x="73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21" y="0"/>
                  </a:lnTo>
                  <a:lnTo>
                    <a:pt x="21" y="89"/>
                  </a:lnTo>
                  <a:lnTo>
                    <a:pt x="73" y="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02" name="Freeform 85"/>
            <p:cNvSpPr>
              <a:spLocks/>
            </p:cNvSpPr>
            <p:nvPr/>
          </p:nvSpPr>
          <p:spPr bwMode="auto">
            <a:xfrm>
              <a:off x="5541963" y="5999163"/>
              <a:ext cx="136525" cy="149225"/>
            </a:xfrm>
            <a:custGeom>
              <a:avLst/>
              <a:gdLst>
                <a:gd name="T0" fmla="*/ 432504850 w 43"/>
                <a:gd name="T1" fmla="*/ 0 h 47"/>
                <a:gd name="T2" fmla="*/ 432504850 w 43"/>
                <a:gd name="T3" fmla="*/ 470671525 h 47"/>
                <a:gd name="T4" fmla="*/ 341979250 w 43"/>
                <a:gd name="T5" fmla="*/ 470671525 h 47"/>
                <a:gd name="T6" fmla="*/ 341979250 w 43"/>
                <a:gd name="T7" fmla="*/ 310441975 h 47"/>
                <a:gd name="T8" fmla="*/ 341979250 w 43"/>
                <a:gd name="T9" fmla="*/ 150215600 h 47"/>
                <a:gd name="T10" fmla="*/ 341979250 w 43"/>
                <a:gd name="T11" fmla="*/ 150215600 h 47"/>
                <a:gd name="T12" fmla="*/ 301748825 w 43"/>
                <a:gd name="T13" fmla="*/ 220313250 h 47"/>
                <a:gd name="T14" fmla="*/ 241398425 w 43"/>
                <a:gd name="T15" fmla="*/ 350500950 h 47"/>
                <a:gd name="T16" fmla="*/ 191106425 w 43"/>
                <a:gd name="T17" fmla="*/ 350500950 h 47"/>
                <a:gd name="T18" fmla="*/ 120697625 w 43"/>
                <a:gd name="T19" fmla="*/ 220313250 h 47"/>
                <a:gd name="T20" fmla="*/ 90525600 w 43"/>
                <a:gd name="T21" fmla="*/ 150215600 h 47"/>
                <a:gd name="T22" fmla="*/ 90525600 w 43"/>
                <a:gd name="T23" fmla="*/ 150215600 h 47"/>
                <a:gd name="T24" fmla="*/ 90525600 w 43"/>
                <a:gd name="T25" fmla="*/ 310441975 h 47"/>
                <a:gd name="T26" fmla="*/ 90525600 w 43"/>
                <a:gd name="T27" fmla="*/ 470671525 h 47"/>
                <a:gd name="T28" fmla="*/ 0 w 43"/>
                <a:gd name="T29" fmla="*/ 470671525 h 47"/>
                <a:gd name="T30" fmla="*/ 0 w 43"/>
                <a:gd name="T31" fmla="*/ 0 h 47"/>
                <a:gd name="T32" fmla="*/ 90525600 w 43"/>
                <a:gd name="T33" fmla="*/ 0 h 47"/>
                <a:gd name="T34" fmla="*/ 181048025 w 43"/>
                <a:gd name="T35" fmla="*/ 160229550 h 47"/>
                <a:gd name="T36" fmla="*/ 211223225 w 43"/>
                <a:gd name="T37" fmla="*/ 230327200 h 47"/>
                <a:gd name="T38" fmla="*/ 221281625 w 43"/>
                <a:gd name="T39" fmla="*/ 230327200 h 47"/>
                <a:gd name="T40" fmla="*/ 251456825 w 43"/>
                <a:gd name="T41" fmla="*/ 160229550 h 47"/>
                <a:gd name="T42" fmla="*/ 341979250 w 43"/>
                <a:gd name="T43" fmla="*/ 0 h 47"/>
                <a:gd name="T44" fmla="*/ 432504850 w 43"/>
                <a:gd name="T45" fmla="*/ 0 h 4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3" h="47">
                  <a:moveTo>
                    <a:pt x="43" y="0"/>
                  </a:moveTo>
                  <a:cubicBezTo>
                    <a:pt x="43" y="47"/>
                    <a:pt x="43" y="47"/>
                    <a:pt x="43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22"/>
                    <a:pt x="34" y="15"/>
                    <a:pt x="34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5"/>
                    <a:pt x="31" y="20"/>
                    <a:pt x="30" y="22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1" y="20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5"/>
                    <a:pt x="9" y="22"/>
                    <a:pt x="9" y="31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21" y="21"/>
                    <a:pt x="21" y="23"/>
                    <a:pt x="21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1"/>
                    <a:pt x="25" y="16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03" name="Oval 86"/>
            <p:cNvSpPr>
              <a:spLocks noChangeArrowheads="1"/>
            </p:cNvSpPr>
            <p:nvPr/>
          </p:nvSpPr>
          <p:spPr bwMode="auto">
            <a:xfrm>
              <a:off x="3533775" y="5853113"/>
              <a:ext cx="439738" cy="438150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04" name="Freeform 87"/>
            <p:cNvSpPr>
              <a:spLocks/>
            </p:cNvSpPr>
            <p:nvPr/>
          </p:nvSpPr>
          <p:spPr bwMode="auto">
            <a:xfrm>
              <a:off x="3714750" y="5926138"/>
              <a:ext cx="141288" cy="290512"/>
            </a:xfrm>
            <a:custGeom>
              <a:avLst/>
              <a:gdLst>
                <a:gd name="T0" fmla="*/ 0 w 106"/>
                <a:gd name="T1" fmla="*/ 387982774 h 218"/>
                <a:gd name="T2" fmla="*/ 0 w 106"/>
                <a:gd name="T3" fmla="*/ 0 h 218"/>
                <a:gd name="T4" fmla="*/ 188691457 w 106"/>
                <a:gd name="T5" fmla="*/ 193991387 h 218"/>
                <a:gd name="T6" fmla="*/ 0 w 106"/>
                <a:gd name="T7" fmla="*/ 387982774 h 2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" h="218">
                  <a:moveTo>
                    <a:pt x="0" y="218"/>
                  </a:moveTo>
                  <a:lnTo>
                    <a:pt x="0" y="0"/>
                  </a:lnTo>
                  <a:lnTo>
                    <a:pt x="106" y="109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</p:grpSp>
      <p:sp>
        <p:nvSpPr>
          <p:cNvPr id="105" name="AutoShape 72">
            <a:hlinkClick r:id="rId2"/>
          </p:cNvPr>
          <p:cNvSpPr>
            <a:spLocks noChangeAspect="1" noChangeArrowheads="1" noTextEdit="1"/>
          </p:cNvSpPr>
          <p:nvPr/>
        </p:nvSpPr>
        <p:spPr bwMode="auto">
          <a:xfrm>
            <a:off x="4563538" y="5821366"/>
            <a:ext cx="3153833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160" dirty="0">
              <a:solidFill>
                <a:prstClr val="black"/>
              </a:solidFill>
            </a:endParaRPr>
          </a:p>
        </p:txBody>
      </p:sp>
      <p:grpSp>
        <p:nvGrpSpPr>
          <p:cNvPr id="106" name="Group 29"/>
          <p:cNvGrpSpPr>
            <a:grpSpLocks/>
          </p:cNvGrpSpPr>
          <p:nvPr/>
        </p:nvGrpSpPr>
        <p:grpSpPr bwMode="auto">
          <a:xfrm>
            <a:off x="2794000" y="822328"/>
            <a:ext cx="6604000" cy="3482975"/>
            <a:chOff x="-13395325" y="822325"/>
            <a:chExt cx="4953000" cy="3482975"/>
          </a:xfrm>
        </p:grpSpPr>
        <p:sp>
          <p:nvSpPr>
            <p:cNvPr id="107" name="Freeform 7"/>
            <p:cNvSpPr>
              <a:spLocks/>
            </p:cNvSpPr>
            <p:nvPr/>
          </p:nvSpPr>
          <p:spPr bwMode="auto">
            <a:xfrm>
              <a:off x="-12042775" y="847725"/>
              <a:ext cx="917575" cy="320675"/>
            </a:xfrm>
            <a:custGeom>
              <a:avLst/>
              <a:gdLst>
                <a:gd name="T0" fmla="*/ 0 w 578"/>
                <a:gd name="T1" fmla="*/ 320675 h 202"/>
                <a:gd name="T2" fmla="*/ 260350 w 578"/>
                <a:gd name="T3" fmla="*/ 320675 h 202"/>
                <a:gd name="T4" fmla="*/ 314325 w 578"/>
                <a:gd name="T5" fmla="*/ 193675 h 202"/>
                <a:gd name="T6" fmla="*/ 568325 w 578"/>
                <a:gd name="T7" fmla="*/ 193675 h 202"/>
                <a:gd name="T8" fmla="*/ 511175 w 578"/>
                <a:gd name="T9" fmla="*/ 320675 h 202"/>
                <a:gd name="T10" fmla="*/ 774700 w 578"/>
                <a:gd name="T11" fmla="*/ 320675 h 202"/>
                <a:gd name="T12" fmla="*/ 917575 w 578"/>
                <a:gd name="T13" fmla="*/ 0 h 202"/>
                <a:gd name="T14" fmla="*/ 654050 w 578"/>
                <a:gd name="T15" fmla="*/ 0 h 202"/>
                <a:gd name="T16" fmla="*/ 606425 w 578"/>
                <a:gd name="T17" fmla="*/ 107950 h 202"/>
                <a:gd name="T18" fmla="*/ 352425 w 578"/>
                <a:gd name="T19" fmla="*/ 107950 h 202"/>
                <a:gd name="T20" fmla="*/ 400050 w 578"/>
                <a:gd name="T21" fmla="*/ 0 h 202"/>
                <a:gd name="T22" fmla="*/ 142875 w 578"/>
                <a:gd name="T23" fmla="*/ 0 h 202"/>
                <a:gd name="T24" fmla="*/ 0 w 578"/>
                <a:gd name="T25" fmla="*/ 320675 h 2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78" h="202">
                  <a:moveTo>
                    <a:pt x="0" y="202"/>
                  </a:moveTo>
                  <a:lnTo>
                    <a:pt x="164" y="202"/>
                  </a:lnTo>
                  <a:lnTo>
                    <a:pt x="198" y="122"/>
                  </a:lnTo>
                  <a:lnTo>
                    <a:pt x="358" y="122"/>
                  </a:lnTo>
                  <a:lnTo>
                    <a:pt x="322" y="202"/>
                  </a:lnTo>
                  <a:lnTo>
                    <a:pt x="488" y="202"/>
                  </a:lnTo>
                  <a:lnTo>
                    <a:pt x="578" y="0"/>
                  </a:lnTo>
                  <a:lnTo>
                    <a:pt x="412" y="0"/>
                  </a:lnTo>
                  <a:lnTo>
                    <a:pt x="382" y="68"/>
                  </a:lnTo>
                  <a:lnTo>
                    <a:pt x="222" y="68"/>
                  </a:lnTo>
                  <a:lnTo>
                    <a:pt x="252" y="0"/>
                  </a:lnTo>
                  <a:lnTo>
                    <a:pt x="90" y="0"/>
                  </a:lnTo>
                  <a:lnTo>
                    <a:pt x="0" y="2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08" name="Freeform 8"/>
            <p:cNvSpPr>
              <a:spLocks/>
            </p:cNvSpPr>
            <p:nvPr/>
          </p:nvSpPr>
          <p:spPr bwMode="auto">
            <a:xfrm>
              <a:off x="-11169650" y="822325"/>
              <a:ext cx="866775" cy="365125"/>
            </a:xfrm>
            <a:custGeom>
              <a:avLst/>
              <a:gdLst>
                <a:gd name="T0" fmla="*/ 619125 w 273"/>
                <a:gd name="T1" fmla="*/ 136525 h 115"/>
                <a:gd name="T2" fmla="*/ 866775 w 273"/>
                <a:gd name="T3" fmla="*/ 136525 h 115"/>
                <a:gd name="T4" fmla="*/ 708025 w 273"/>
                <a:gd name="T5" fmla="*/ 28575 h 115"/>
                <a:gd name="T6" fmla="*/ 133350 w 273"/>
                <a:gd name="T7" fmla="*/ 98425 h 115"/>
                <a:gd name="T8" fmla="*/ 120650 w 273"/>
                <a:gd name="T9" fmla="*/ 320675 h 115"/>
                <a:gd name="T10" fmla="*/ 596900 w 273"/>
                <a:gd name="T11" fmla="*/ 339725 h 115"/>
                <a:gd name="T12" fmla="*/ 815975 w 273"/>
                <a:gd name="T13" fmla="*/ 241300 h 115"/>
                <a:gd name="T14" fmla="*/ 565150 w 273"/>
                <a:gd name="T15" fmla="*/ 241300 h 115"/>
                <a:gd name="T16" fmla="*/ 441325 w 273"/>
                <a:gd name="T17" fmla="*/ 279400 h 115"/>
                <a:gd name="T18" fmla="*/ 307975 w 273"/>
                <a:gd name="T19" fmla="*/ 187325 h 115"/>
                <a:gd name="T20" fmla="*/ 488950 w 273"/>
                <a:gd name="T21" fmla="*/ 95250 h 115"/>
                <a:gd name="T22" fmla="*/ 619125 w 273"/>
                <a:gd name="T23" fmla="*/ 136525 h 11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73" h="115">
                  <a:moveTo>
                    <a:pt x="195" y="43"/>
                  </a:moveTo>
                  <a:cubicBezTo>
                    <a:pt x="273" y="43"/>
                    <a:pt x="273" y="43"/>
                    <a:pt x="273" y="43"/>
                  </a:cubicBezTo>
                  <a:cubicBezTo>
                    <a:pt x="272" y="26"/>
                    <a:pt x="256" y="14"/>
                    <a:pt x="223" y="9"/>
                  </a:cubicBezTo>
                  <a:cubicBezTo>
                    <a:pt x="160" y="0"/>
                    <a:pt x="91" y="4"/>
                    <a:pt x="42" y="31"/>
                  </a:cubicBezTo>
                  <a:cubicBezTo>
                    <a:pt x="3" y="53"/>
                    <a:pt x="0" y="85"/>
                    <a:pt x="38" y="101"/>
                  </a:cubicBezTo>
                  <a:cubicBezTo>
                    <a:pt x="71" y="114"/>
                    <a:pt x="139" y="115"/>
                    <a:pt x="188" y="107"/>
                  </a:cubicBezTo>
                  <a:cubicBezTo>
                    <a:pt x="219" y="102"/>
                    <a:pt x="244" y="91"/>
                    <a:pt x="257" y="76"/>
                  </a:cubicBezTo>
                  <a:cubicBezTo>
                    <a:pt x="178" y="76"/>
                    <a:pt x="178" y="76"/>
                    <a:pt x="178" y="76"/>
                  </a:cubicBezTo>
                  <a:cubicBezTo>
                    <a:pt x="168" y="84"/>
                    <a:pt x="155" y="88"/>
                    <a:pt x="139" y="88"/>
                  </a:cubicBezTo>
                  <a:cubicBezTo>
                    <a:pt x="95" y="88"/>
                    <a:pt x="89" y="75"/>
                    <a:pt x="97" y="59"/>
                  </a:cubicBezTo>
                  <a:cubicBezTo>
                    <a:pt x="106" y="41"/>
                    <a:pt x="125" y="31"/>
                    <a:pt x="154" y="30"/>
                  </a:cubicBezTo>
                  <a:cubicBezTo>
                    <a:pt x="178" y="30"/>
                    <a:pt x="189" y="35"/>
                    <a:pt x="195" y="4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09" name="Freeform 9"/>
            <p:cNvSpPr>
              <a:spLocks/>
            </p:cNvSpPr>
            <p:nvPr/>
          </p:nvSpPr>
          <p:spPr bwMode="auto">
            <a:xfrm>
              <a:off x="-10321925" y="847725"/>
              <a:ext cx="669925" cy="320675"/>
            </a:xfrm>
            <a:custGeom>
              <a:avLst/>
              <a:gdLst>
                <a:gd name="T0" fmla="*/ 409575 w 422"/>
                <a:gd name="T1" fmla="*/ 0 h 202"/>
                <a:gd name="T2" fmla="*/ 301625 w 422"/>
                <a:gd name="T3" fmla="*/ 244475 h 202"/>
                <a:gd name="T4" fmla="*/ 669925 w 422"/>
                <a:gd name="T5" fmla="*/ 244475 h 202"/>
                <a:gd name="T6" fmla="*/ 635000 w 422"/>
                <a:gd name="T7" fmla="*/ 320675 h 202"/>
                <a:gd name="T8" fmla="*/ 0 w 422"/>
                <a:gd name="T9" fmla="*/ 320675 h 202"/>
                <a:gd name="T10" fmla="*/ 142875 w 422"/>
                <a:gd name="T11" fmla="*/ 0 h 202"/>
                <a:gd name="T12" fmla="*/ 409575 w 422"/>
                <a:gd name="T13" fmla="*/ 0 h 20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2" h="202">
                  <a:moveTo>
                    <a:pt x="258" y="0"/>
                  </a:moveTo>
                  <a:lnTo>
                    <a:pt x="190" y="154"/>
                  </a:lnTo>
                  <a:lnTo>
                    <a:pt x="422" y="154"/>
                  </a:lnTo>
                  <a:lnTo>
                    <a:pt x="400" y="202"/>
                  </a:lnTo>
                  <a:lnTo>
                    <a:pt x="0" y="202"/>
                  </a:lnTo>
                  <a:lnTo>
                    <a:pt x="90" y="0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10" name="Freeform 10"/>
            <p:cNvSpPr>
              <a:spLocks/>
            </p:cNvSpPr>
            <p:nvPr/>
          </p:nvSpPr>
          <p:spPr bwMode="auto">
            <a:xfrm>
              <a:off x="-13303250" y="4124325"/>
              <a:ext cx="111125" cy="174625"/>
            </a:xfrm>
            <a:custGeom>
              <a:avLst/>
              <a:gdLst>
                <a:gd name="T0" fmla="*/ 79375 w 35"/>
                <a:gd name="T1" fmla="*/ 60325 h 55"/>
                <a:gd name="T2" fmla="*/ 53975 w 35"/>
                <a:gd name="T3" fmla="*/ 44450 h 55"/>
                <a:gd name="T4" fmla="*/ 38100 w 35"/>
                <a:gd name="T5" fmla="*/ 53975 h 55"/>
                <a:gd name="T6" fmla="*/ 69850 w 35"/>
                <a:gd name="T7" fmla="*/ 73025 h 55"/>
                <a:gd name="T8" fmla="*/ 111125 w 35"/>
                <a:gd name="T9" fmla="*/ 114300 h 55"/>
                <a:gd name="T10" fmla="*/ 73025 w 35"/>
                <a:gd name="T11" fmla="*/ 155575 h 55"/>
                <a:gd name="T12" fmla="*/ 73025 w 35"/>
                <a:gd name="T13" fmla="*/ 174625 h 55"/>
                <a:gd name="T14" fmla="*/ 41275 w 35"/>
                <a:gd name="T15" fmla="*/ 174625 h 55"/>
                <a:gd name="T16" fmla="*/ 41275 w 35"/>
                <a:gd name="T17" fmla="*/ 155575 h 55"/>
                <a:gd name="T18" fmla="*/ 0 w 35"/>
                <a:gd name="T19" fmla="*/ 117475 h 55"/>
                <a:gd name="T20" fmla="*/ 31750 w 35"/>
                <a:gd name="T21" fmla="*/ 107950 h 55"/>
                <a:gd name="T22" fmla="*/ 60325 w 35"/>
                <a:gd name="T23" fmla="*/ 130175 h 55"/>
                <a:gd name="T24" fmla="*/ 76200 w 35"/>
                <a:gd name="T25" fmla="*/ 117475 h 55"/>
                <a:gd name="T26" fmla="*/ 41275 w 35"/>
                <a:gd name="T27" fmla="*/ 95250 h 55"/>
                <a:gd name="T28" fmla="*/ 3175 w 35"/>
                <a:gd name="T29" fmla="*/ 57150 h 55"/>
                <a:gd name="T30" fmla="*/ 41275 w 35"/>
                <a:gd name="T31" fmla="*/ 15875 h 55"/>
                <a:gd name="T32" fmla="*/ 41275 w 35"/>
                <a:gd name="T33" fmla="*/ 0 h 55"/>
                <a:gd name="T34" fmla="*/ 73025 w 35"/>
                <a:gd name="T35" fmla="*/ 0 h 55"/>
                <a:gd name="T36" fmla="*/ 73025 w 35"/>
                <a:gd name="T37" fmla="*/ 15875 h 55"/>
                <a:gd name="T38" fmla="*/ 111125 w 35"/>
                <a:gd name="T39" fmla="*/ 53975 h 55"/>
                <a:gd name="T40" fmla="*/ 79375 w 35"/>
                <a:gd name="T41" fmla="*/ 60325 h 5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5" h="55">
                  <a:moveTo>
                    <a:pt x="25" y="19"/>
                  </a:moveTo>
                  <a:cubicBezTo>
                    <a:pt x="24" y="15"/>
                    <a:pt x="20" y="14"/>
                    <a:pt x="17" y="14"/>
                  </a:cubicBezTo>
                  <a:cubicBezTo>
                    <a:pt x="14" y="14"/>
                    <a:pt x="12" y="15"/>
                    <a:pt x="12" y="17"/>
                  </a:cubicBezTo>
                  <a:cubicBezTo>
                    <a:pt x="12" y="20"/>
                    <a:pt x="17" y="21"/>
                    <a:pt x="22" y="23"/>
                  </a:cubicBezTo>
                  <a:cubicBezTo>
                    <a:pt x="28" y="25"/>
                    <a:pt x="35" y="29"/>
                    <a:pt x="35" y="36"/>
                  </a:cubicBezTo>
                  <a:cubicBezTo>
                    <a:pt x="35" y="43"/>
                    <a:pt x="31" y="48"/>
                    <a:pt x="23" y="49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7" y="48"/>
                    <a:pt x="2" y="43"/>
                    <a:pt x="0" y="37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1" y="37"/>
                    <a:pt x="14" y="41"/>
                    <a:pt x="19" y="41"/>
                  </a:cubicBezTo>
                  <a:cubicBezTo>
                    <a:pt x="22" y="41"/>
                    <a:pt x="24" y="39"/>
                    <a:pt x="24" y="37"/>
                  </a:cubicBezTo>
                  <a:cubicBezTo>
                    <a:pt x="24" y="33"/>
                    <a:pt x="19" y="32"/>
                    <a:pt x="13" y="30"/>
                  </a:cubicBezTo>
                  <a:cubicBezTo>
                    <a:pt x="7" y="28"/>
                    <a:pt x="1" y="25"/>
                    <a:pt x="1" y="18"/>
                  </a:cubicBezTo>
                  <a:cubicBezTo>
                    <a:pt x="1" y="12"/>
                    <a:pt x="6" y="7"/>
                    <a:pt x="13" y="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9" y="7"/>
                    <a:pt x="33" y="11"/>
                    <a:pt x="35" y="17"/>
                  </a:cubicBezTo>
                  <a:lnTo>
                    <a:pt x="25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11" name="Freeform 11"/>
            <p:cNvSpPr>
              <a:spLocks noEditPoints="1"/>
            </p:cNvSpPr>
            <p:nvPr/>
          </p:nvSpPr>
          <p:spPr bwMode="auto">
            <a:xfrm>
              <a:off x="-13179425" y="4140200"/>
              <a:ext cx="107950" cy="142875"/>
            </a:xfrm>
            <a:custGeom>
              <a:avLst/>
              <a:gdLst>
                <a:gd name="T0" fmla="*/ 50800 w 34"/>
                <a:gd name="T1" fmla="*/ 50800 h 45"/>
                <a:gd name="T2" fmla="*/ 50800 w 34"/>
                <a:gd name="T3" fmla="*/ 50800 h 45"/>
                <a:gd name="T4" fmla="*/ 60325 w 34"/>
                <a:gd name="T5" fmla="*/ 47625 h 45"/>
                <a:gd name="T6" fmla="*/ 107950 w 34"/>
                <a:gd name="T7" fmla="*/ 95250 h 45"/>
                <a:gd name="T8" fmla="*/ 53975 w 34"/>
                <a:gd name="T9" fmla="*/ 142875 h 45"/>
                <a:gd name="T10" fmla="*/ 0 w 34"/>
                <a:gd name="T11" fmla="*/ 92075 h 45"/>
                <a:gd name="T12" fmla="*/ 25400 w 34"/>
                <a:gd name="T13" fmla="*/ 38100 h 45"/>
                <a:gd name="T14" fmla="*/ 50800 w 34"/>
                <a:gd name="T15" fmla="*/ 0 h 45"/>
                <a:gd name="T16" fmla="*/ 85725 w 34"/>
                <a:gd name="T17" fmla="*/ 0 h 45"/>
                <a:gd name="T18" fmla="*/ 50800 w 34"/>
                <a:gd name="T19" fmla="*/ 50800 h 45"/>
                <a:gd name="T20" fmla="*/ 76200 w 34"/>
                <a:gd name="T21" fmla="*/ 92075 h 45"/>
                <a:gd name="T22" fmla="*/ 53975 w 34"/>
                <a:gd name="T23" fmla="*/ 73025 h 45"/>
                <a:gd name="T24" fmla="*/ 31750 w 34"/>
                <a:gd name="T25" fmla="*/ 92075 h 45"/>
                <a:gd name="T26" fmla="*/ 53975 w 34"/>
                <a:gd name="T27" fmla="*/ 114300 h 45"/>
                <a:gd name="T28" fmla="*/ 76200 w 34"/>
                <a:gd name="T29" fmla="*/ 92075 h 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4" h="45">
                  <a:moveTo>
                    <a:pt x="16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15"/>
                    <a:pt x="17" y="15"/>
                    <a:pt x="19" y="15"/>
                  </a:cubicBezTo>
                  <a:cubicBezTo>
                    <a:pt x="29" y="15"/>
                    <a:pt x="34" y="22"/>
                    <a:pt x="34" y="30"/>
                  </a:cubicBezTo>
                  <a:cubicBezTo>
                    <a:pt x="34" y="39"/>
                    <a:pt x="27" y="45"/>
                    <a:pt x="17" y="45"/>
                  </a:cubicBezTo>
                  <a:cubicBezTo>
                    <a:pt x="8" y="45"/>
                    <a:pt x="0" y="39"/>
                    <a:pt x="0" y="29"/>
                  </a:cubicBezTo>
                  <a:cubicBezTo>
                    <a:pt x="0" y="23"/>
                    <a:pt x="3" y="18"/>
                    <a:pt x="8" y="1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7" y="0"/>
                    <a:pt x="27" y="0"/>
                    <a:pt x="27" y="0"/>
                  </a:cubicBezTo>
                  <a:lnTo>
                    <a:pt x="16" y="16"/>
                  </a:lnTo>
                  <a:close/>
                  <a:moveTo>
                    <a:pt x="24" y="29"/>
                  </a:moveTo>
                  <a:cubicBezTo>
                    <a:pt x="24" y="26"/>
                    <a:pt x="21" y="23"/>
                    <a:pt x="17" y="23"/>
                  </a:cubicBezTo>
                  <a:cubicBezTo>
                    <a:pt x="13" y="23"/>
                    <a:pt x="10" y="26"/>
                    <a:pt x="10" y="29"/>
                  </a:cubicBezTo>
                  <a:cubicBezTo>
                    <a:pt x="10" y="33"/>
                    <a:pt x="13" y="36"/>
                    <a:pt x="17" y="36"/>
                  </a:cubicBezTo>
                  <a:cubicBezTo>
                    <a:pt x="21" y="36"/>
                    <a:pt x="24" y="33"/>
                    <a:pt x="24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12" name="Oval 12"/>
            <p:cNvSpPr>
              <a:spLocks noChangeArrowheads="1"/>
            </p:cNvSpPr>
            <p:nvPr/>
          </p:nvSpPr>
          <p:spPr bwMode="auto">
            <a:xfrm>
              <a:off x="-13055600" y="4251325"/>
              <a:ext cx="31750" cy="317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13" name="Freeform 13"/>
            <p:cNvSpPr>
              <a:spLocks/>
            </p:cNvSpPr>
            <p:nvPr/>
          </p:nvSpPr>
          <p:spPr bwMode="auto">
            <a:xfrm>
              <a:off x="-13001625" y="4140200"/>
              <a:ext cx="104775" cy="142875"/>
            </a:xfrm>
            <a:custGeom>
              <a:avLst/>
              <a:gdLst>
                <a:gd name="T0" fmla="*/ 34925 w 33"/>
                <a:gd name="T1" fmla="*/ 50800 h 45"/>
                <a:gd name="T2" fmla="*/ 50800 w 33"/>
                <a:gd name="T3" fmla="*/ 47625 h 45"/>
                <a:gd name="T4" fmla="*/ 104775 w 33"/>
                <a:gd name="T5" fmla="*/ 95250 h 45"/>
                <a:gd name="T6" fmla="*/ 50800 w 33"/>
                <a:gd name="T7" fmla="*/ 142875 h 45"/>
                <a:gd name="T8" fmla="*/ 0 w 33"/>
                <a:gd name="T9" fmla="*/ 107950 h 45"/>
                <a:gd name="T10" fmla="*/ 28575 w 33"/>
                <a:gd name="T11" fmla="*/ 98425 h 45"/>
                <a:gd name="T12" fmla="*/ 50800 w 33"/>
                <a:gd name="T13" fmla="*/ 114300 h 45"/>
                <a:gd name="T14" fmla="*/ 69850 w 33"/>
                <a:gd name="T15" fmla="*/ 95250 h 45"/>
                <a:gd name="T16" fmla="*/ 50800 w 33"/>
                <a:gd name="T17" fmla="*/ 73025 h 45"/>
                <a:gd name="T18" fmla="*/ 31750 w 33"/>
                <a:gd name="T19" fmla="*/ 85725 h 45"/>
                <a:gd name="T20" fmla="*/ 3175 w 33"/>
                <a:gd name="T21" fmla="*/ 76200 h 45"/>
                <a:gd name="T22" fmla="*/ 15875 w 33"/>
                <a:gd name="T23" fmla="*/ 0 h 45"/>
                <a:gd name="T24" fmla="*/ 95250 w 33"/>
                <a:gd name="T25" fmla="*/ 0 h 45"/>
                <a:gd name="T26" fmla="*/ 95250 w 33"/>
                <a:gd name="T27" fmla="*/ 31750 h 45"/>
                <a:gd name="T28" fmla="*/ 41275 w 33"/>
                <a:gd name="T29" fmla="*/ 31750 h 45"/>
                <a:gd name="T30" fmla="*/ 41275 w 33"/>
                <a:gd name="T31" fmla="*/ 34925 h 45"/>
                <a:gd name="T32" fmla="*/ 34925 w 33"/>
                <a:gd name="T33" fmla="*/ 50800 h 4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3" h="45">
                  <a:moveTo>
                    <a:pt x="11" y="16"/>
                  </a:moveTo>
                  <a:cubicBezTo>
                    <a:pt x="12" y="16"/>
                    <a:pt x="14" y="15"/>
                    <a:pt x="16" y="15"/>
                  </a:cubicBezTo>
                  <a:cubicBezTo>
                    <a:pt x="25" y="15"/>
                    <a:pt x="33" y="21"/>
                    <a:pt x="33" y="30"/>
                  </a:cubicBezTo>
                  <a:cubicBezTo>
                    <a:pt x="33" y="38"/>
                    <a:pt x="26" y="45"/>
                    <a:pt x="16" y="45"/>
                  </a:cubicBezTo>
                  <a:cubicBezTo>
                    <a:pt x="7" y="45"/>
                    <a:pt x="1" y="40"/>
                    <a:pt x="0" y="34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10" y="33"/>
                    <a:pt x="12" y="36"/>
                    <a:pt x="16" y="36"/>
                  </a:cubicBezTo>
                  <a:cubicBezTo>
                    <a:pt x="19" y="36"/>
                    <a:pt x="22" y="33"/>
                    <a:pt x="22" y="30"/>
                  </a:cubicBezTo>
                  <a:cubicBezTo>
                    <a:pt x="22" y="26"/>
                    <a:pt x="19" y="23"/>
                    <a:pt x="16" y="23"/>
                  </a:cubicBezTo>
                  <a:cubicBezTo>
                    <a:pt x="12" y="23"/>
                    <a:pt x="11" y="25"/>
                    <a:pt x="10" y="27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2" y="15"/>
                    <a:pt x="11" y="16"/>
                    <a:pt x="11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14" name="Freeform 14"/>
            <p:cNvSpPr>
              <a:spLocks noEditPoints="1"/>
            </p:cNvSpPr>
            <p:nvPr/>
          </p:nvSpPr>
          <p:spPr bwMode="auto">
            <a:xfrm>
              <a:off x="-12823825" y="4140200"/>
              <a:ext cx="101600" cy="139700"/>
            </a:xfrm>
            <a:custGeom>
              <a:avLst/>
              <a:gdLst>
                <a:gd name="T0" fmla="*/ 53975 w 32"/>
                <a:gd name="T1" fmla="*/ 0 h 44"/>
                <a:gd name="T2" fmla="*/ 92075 w 32"/>
                <a:gd name="T3" fmla="*/ 34925 h 44"/>
                <a:gd name="T4" fmla="*/ 69850 w 32"/>
                <a:gd name="T5" fmla="*/ 63500 h 44"/>
                <a:gd name="T6" fmla="*/ 69850 w 32"/>
                <a:gd name="T7" fmla="*/ 63500 h 44"/>
                <a:gd name="T8" fmla="*/ 101600 w 32"/>
                <a:gd name="T9" fmla="*/ 98425 h 44"/>
                <a:gd name="T10" fmla="*/ 57150 w 32"/>
                <a:gd name="T11" fmla="*/ 139700 h 44"/>
                <a:gd name="T12" fmla="*/ 0 w 32"/>
                <a:gd name="T13" fmla="*/ 139700 h 44"/>
                <a:gd name="T14" fmla="*/ 0 w 32"/>
                <a:gd name="T15" fmla="*/ 0 h 44"/>
                <a:gd name="T16" fmla="*/ 53975 w 32"/>
                <a:gd name="T17" fmla="*/ 0 h 44"/>
                <a:gd name="T18" fmla="*/ 50800 w 32"/>
                <a:gd name="T19" fmla="*/ 60325 h 44"/>
                <a:gd name="T20" fmla="*/ 76200 w 32"/>
                <a:gd name="T21" fmla="*/ 38100 h 44"/>
                <a:gd name="T22" fmla="*/ 50800 w 32"/>
                <a:gd name="T23" fmla="*/ 15875 h 44"/>
                <a:gd name="T24" fmla="*/ 15875 w 32"/>
                <a:gd name="T25" fmla="*/ 15875 h 44"/>
                <a:gd name="T26" fmla="*/ 15875 w 32"/>
                <a:gd name="T27" fmla="*/ 60325 h 44"/>
                <a:gd name="T28" fmla="*/ 50800 w 32"/>
                <a:gd name="T29" fmla="*/ 60325 h 44"/>
                <a:gd name="T30" fmla="*/ 53975 w 32"/>
                <a:gd name="T31" fmla="*/ 127000 h 44"/>
                <a:gd name="T32" fmla="*/ 85725 w 32"/>
                <a:gd name="T33" fmla="*/ 98425 h 44"/>
                <a:gd name="T34" fmla="*/ 53975 w 32"/>
                <a:gd name="T35" fmla="*/ 73025 h 44"/>
                <a:gd name="T36" fmla="*/ 15875 w 32"/>
                <a:gd name="T37" fmla="*/ 73025 h 44"/>
                <a:gd name="T38" fmla="*/ 15875 w 32"/>
                <a:gd name="T39" fmla="*/ 127000 h 44"/>
                <a:gd name="T40" fmla="*/ 53975 w 32"/>
                <a:gd name="T41" fmla="*/ 127000 h 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2" h="44">
                  <a:moveTo>
                    <a:pt x="17" y="0"/>
                  </a:moveTo>
                  <a:cubicBezTo>
                    <a:pt x="24" y="0"/>
                    <a:pt x="29" y="5"/>
                    <a:pt x="29" y="11"/>
                  </a:cubicBezTo>
                  <a:cubicBezTo>
                    <a:pt x="29" y="16"/>
                    <a:pt x="26" y="19"/>
                    <a:pt x="22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6" y="21"/>
                    <a:pt x="32" y="25"/>
                    <a:pt x="32" y="31"/>
                  </a:cubicBezTo>
                  <a:cubicBezTo>
                    <a:pt x="32" y="39"/>
                    <a:pt x="27" y="44"/>
                    <a:pt x="18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7" y="0"/>
                  </a:lnTo>
                  <a:close/>
                  <a:moveTo>
                    <a:pt x="16" y="19"/>
                  </a:moveTo>
                  <a:cubicBezTo>
                    <a:pt x="21" y="19"/>
                    <a:pt x="24" y="15"/>
                    <a:pt x="24" y="12"/>
                  </a:cubicBezTo>
                  <a:cubicBezTo>
                    <a:pt x="24" y="8"/>
                    <a:pt x="21" y="5"/>
                    <a:pt x="16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19"/>
                    <a:pt x="5" y="19"/>
                    <a:pt x="5" y="19"/>
                  </a:cubicBezTo>
                  <a:lnTo>
                    <a:pt x="16" y="19"/>
                  </a:lnTo>
                  <a:close/>
                  <a:moveTo>
                    <a:pt x="17" y="40"/>
                  </a:moveTo>
                  <a:cubicBezTo>
                    <a:pt x="23" y="40"/>
                    <a:pt x="27" y="36"/>
                    <a:pt x="27" y="31"/>
                  </a:cubicBezTo>
                  <a:cubicBezTo>
                    <a:pt x="27" y="26"/>
                    <a:pt x="22" y="23"/>
                    <a:pt x="17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40"/>
                    <a:pt x="5" y="40"/>
                    <a:pt x="5" y="40"/>
                  </a:cubicBezTo>
                  <a:lnTo>
                    <a:pt x="17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15" name="Rectangle 15"/>
            <p:cNvSpPr>
              <a:spLocks noChangeArrowheads="1"/>
            </p:cNvSpPr>
            <p:nvPr/>
          </p:nvSpPr>
          <p:spPr bwMode="auto">
            <a:xfrm>
              <a:off x="-12693650" y="4140200"/>
              <a:ext cx="15875" cy="139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16" name="Freeform 16"/>
            <p:cNvSpPr>
              <a:spLocks/>
            </p:cNvSpPr>
            <p:nvPr/>
          </p:nvSpPr>
          <p:spPr bwMode="auto">
            <a:xfrm>
              <a:off x="-12642850" y="4140200"/>
              <a:ext cx="92075" cy="139700"/>
            </a:xfrm>
            <a:custGeom>
              <a:avLst/>
              <a:gdLst>
                <a:gd name="T0" fmla="*/ 92075 w 58"/>
                <a:gd name="T1" fmla="*/ 123825 h 88"/>
                <a:gd name="T2" fmla="*/ 92075 w 58"/>
                <a:gd name="T3" fmla="*/ 139700 h 88"/>
                <a:gd name="T4" fmla="*/ 0 w 58"/>
                <a:gd name="T5" fmla="*/ 139700 h 88"/>
                <a:gd name="T6" fmla="*/ 0 w 58"/>
                <a:gd name="T7" fmla="*/ 0 h 88"/>
                <a:gd name="T8" fmla="*/ 15875 w 58"/>
                <a:gd name="T9" fmla="*/ 0 h 88"/>
                <a:gd name="T10" fmla="*/ 15875 w 58"/>
                <a:gd name="T11" fmla="*/ 123825 h 88"/>
                <a:gd name="T12" fmla="*/ 92075 w 58"/>
                <a:gd name="T13" fmla="*/ 123825 h 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8" h="88">
                  <a:moveTo>
                    <a:pt x="58" y="78"/>
                  </a:moveTo>
                  <a:lnTo>
                    <a:pt x="58" y="88"/>
                  </a:lnTo>
                  <a:lnTo>
                    <a:pt x="0" y="88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78"/>
                  </a:lnTo>
                  <a:lnTo>
                    <a:pt x="58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17" name="Freeform 17"/>
            <p:cNvSpPr>
              <a:spLocks/>
            </p:cNvSpPr>
            <p:nvPr/>
          </p:nvSpPr>
          <p:spPr bwMode="auto">
            <a:xfrm>
              <a:off x="-12528550" y="4140200"/>
              <a:ext cx="88900" cy="139700"/>
            </a:xfrm>
            <a:custGeom>
              <a:avLst/>
              <a:gdLst>
                <a:gd name="T0" fmla="*/ 88900 w 56"/>
                <a:gd name="T1" fmla="*/ 123825 h 88"/>
                <a:gd name="T2" fmla="*/ 88900 w 56"/>
                <a:gd name="T3" fmla="*/ 139700 h 88"/>
                <a:gd name="T4" fmla="*/ 0 w 56"/>
                <a:gd name="T5" fmla="*/ 139700 h 88"/>
                <a:gd name="T6" fmla="*/ 0 w 56"/>
                <a:gd name="T7" fmla="*/ 0 h 88"/>
                <a:gd name="T8" fmla="*/ 15875 w 56"/>
                <a:gd name="T9" fmla="*/ 0 h 88"/>
                <a:gd name="T10" fmla="*/ 15875 w 56"/>
                <a:gd name="T11" fmla="*/ 123825 h 88"/>
                <a:gd name="T12" fmla="*/ 88900 w 56"/>
                <a:gd name="T13" fmla="*/ 123825 h 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6" h="88">
                  <a:moveTo>
                    <a:pt x="56" y="78"/>
                  </a:moveTo>
                  <a:lnTo>
                    <a:pt x="56" y="88"/>
                  </a:lnTo>
                  <a:lnTo>
                    <a:pt x="0" y="88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78"/>
                  </a:lnTo>
                  <a:lnTo>
                    <a:pt x="56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18" name="Rectangle 18"/>
            <p:cNvSpPr>
              <a:spLocks noChangeArrowheads="1"/>
            </p:cNvSpPr>
            <p:nvPr/>
          </p:nvSpPr>
          <p:spPr bwMode="auto">
            <a:xfrm>
              <a:off x="-12417425" y="4140200"/>
              <a:ext cx="15875" cy="139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19" name="Freeform 19"/>
            <p:cNvSpPr>
              <a:spLocks noEditPoints="1"/>
            </p:cNvSpPr>
            <p:nvPr/>
          </p:nvSpPr>
          <p:spPr bwMode="auto">
            <a:xfrm>
              <a:off x="-12376150" y="4140200"/>
              <a:ext cx="146050" cy="142875"/>
            </a:xfrm>
            <a:custGeom>
              <a:avLst/>
              <a:gdLst>
                <a:gd name="T0" fmla="*/ 73025 w 46"/>
                <a:gd name="T1" fmla="*/ 0 h 45"/>
                <a:gd name="T2" fmla="*/ 146050 w 46"/>
                <a:gd name="T3" fmla="*/ 69850 h 45"/>
                <a:gd name="T4" fmla="*/ 73025 w 46"/>
                <a:gd name="T5" fmla="*/ 142875 h 45"/>
                <a:gd name="T6" fmla="*/ 0 w 46"/>
                <a:gd name="T7" fmla="*/ 69850 h 45"/>
                <a:gd name="T8" fmla="*/ 73025 w 46"/>
                <a:gd name="T9" fmla="*/ 0 h 45"/>
                <a:gd name="T10" fmla="*/ 73025 w 46"/>
                <a:gd name="T11" fmla="*/ 127000 h 45"/>
                <a:gd name="T12" fmla="*/ 127000 w 46"/>
                <a:gd name="T13" fmla="*/ 69850 h 45"/>
                <a:gd name="T14" fmla="*/ 73025 w 46"/>
                <a:gd name="T15" fmla="*/ 15875 h 45"/>
                <a:gd name="T16" fmla="*/ 19050 w 46"/>
                <a:gd name="T17" fmla="*/ 69850 h 45"/>
                <a:gd name="T18" fmla="*/ 73025 w 46"/>
                <a:gd name="T19" fmla="*/ 127000 h 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6" h="45">
                  <a:moveTo>
                    <a:pt x="23" y="0"/>
                  </a:moveTo>
                  <a:cubicBezTo>
                    <a:pt x="35" y="0"/>
                    <a:pt x="46" y="9"/>
                    <a:pt x="46" y="22"/>
                  </a:cubicBezTo>
                  <a:cubicBezTo>
                    <a:pt x="46" y="35"/>
                    <a:pt x="35" y="45"/>
                    <a:pt x="23" y="45"/>
                  </a:cubicBezTo>
                  <a:cubicBezTo>
                    <a:pt x="10" y="45"/>
                    <a:pt x="0" y="35"/>
                    <a:pt x="0" y="22"/>
                  </a:cubicBezTo>
                  <a:cubicBezTo>
                    <a:pt x="0" y="9"/>
                    <a:pt x="10" y="0"/>
                    <a:pt x="23" y="0"/>
                  </a:cubicBezTo>
                  <a:close/>
                  <a:moveTo>
                    <a:pt x="23" y="40"/>
                  </a:moveTo>
                  <a:cubicBezTo>
                    <a:pt x="33" y="40"/>
                    <a:pt x="40" y="33"/>
                    <a:pt x="40" y="22"/>
                  </a:cubicBezTo>
                  <a:cubicBezTo>
                    <a:pt x="40" y="12"/>
                    <a:pt x="33" y="5"/>
                    <a:pt x="23" y="5"/>
                  </a:cubicBezTo>
                  <a:cubicBezTo>
                    <a:pt x="13" y="5"/>
                    <a:pt x="6" y="12"/>
                    <a:pt x="6" y="22"/>
                  </a:cubicBezTo>
                  <a:cubicBezTo>
                    <a:pt x="6" y="33"/>
                    <a:pt x="13" y="40"/>
                    <a:pt x="23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20" name="Freeform 20"/>
            <p:cNvSpPr>
              <a:spLocks/>
            </p:cNvSpPr>
            <p:nvPr/>
          </p:nvSpPr>
          <p:spPr bwMode="auto">
            <a:xfrm>
              <a:off x="-12204700" y="4140200"/>
              <a:ext cx="111125" cy="139700"/>
            </a:xfrm>
            <a:custGeom>
              <a:avLst/>
              <a:gdLst>
                <a:gd name="T0" fmla="*/ 111125 w 35"/>
                <a:gd name="T1" fmla="*/ 0 h 44"/>
                <a:gd name="T2" fmla="*/ 111125 w 35"/>
                <a:gd name="T3" fmla="*/ 139700 h 44"/>
                <a:gd name="T4" fmla="*/ 95250 w 35"/>
                <a:gd name="T5" fmla="*/ 139700 h 44"/>
                <a:gd name="T6" fmla="*/ 34925 w 35"/>
                <a:gd name="T7" fmla="*/ 57150 h 44"/>
                <a:gd name="T8" fmla="*/ 15875 w 35"/>
                <a:gd name="T9" fmla="*/ 28575 h 44"/>
                <a:gd name="T10" fmla="*/ 15875 w 35"/>
                <a:gd name="T11" fmla="*/ 28575 h 44"/>
                <a:gd name="T12" fmla="*/ 15875 w 35"/>
                <a:gd name="T13" fmla="*/ 66675 h 44"/>
                <a:gd name="T14" fmla="*/ 15875 w 35"/>
                <a:gd name="T15" fmla="*/ 139700 h 44"/>
                <a:gd name="T16" fmla="*/ 0 w 35"/>
                <a:gd name="T17" fmla="*/ 139700 h 44"/>
                <a:gd name="T18" fmla="*/ 0 w 35"/>
                <a:gd name="T19" fmla="*/ 0 h 44"/>
                <a:gd name="T20" fmla="*/ 12700 w 35"/>
                <a:gd name="T21" fmla="*/ 0 h 44"/>
                <a:gd name="T22" fmla="*/ 76200 w 35"/>
                <a:gd name="T23" fmla="*/ 82550 h 44"/>
                <a:gd name="T24" fmla="*/ 95250 w 35"/>
                <a:gd name="T25" fmla="*/ 111125 h 44"/>
                <a:gd name="T26" fmla="*/ 95250 w 35"/>
                <a:gd name="T27" fmla="*/ 111125 h 44"/>
                <a:gd name="T28" fmla="*/ 95250 w 35"/>
                <a:gd name="T29" fmla="*/ 73025 h 44"/>
                <a:gd name="T30" fmla="*/ 95250 w 35"/>
                <a:gd name="T31" fmla="*/ 0 h 44"/>
                <a:gd name="T32" fmla="*/ 111125 w 35"/>
                <a:gd name="T33" fmla="*/ 0 h 4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5" h="44">
                  <a:moveTo>
                    <a:pt x="35" y="0"/>
                  </a:moveTo>
                  <a:cubicBezTo>
                    <a:pt x="35" y="44"/>
                    <a:pt x="35" y="44"/>
                    <a:pt x="35" y="44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7" y="13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4" y="9"/>
                    <a:pt x="5" y="14"/>
                    <a:pt x="5" y="21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7" y="31"/>
                    <a:pt x="30" y="35"/>
                    <a:pt x="30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0" y="35"/>
                    <a:pt x="30" y="30"/>
                    <a:pt x="30" y="23"/>
                  </a:cubicBezTo>
                  <a:cubicBezTo>
                    <a:pt x="30" y="0"/>
                    <a:pt x="30" y="0"/>
                    <a:pt x="30" y="0"/>
                  </a:cubicBez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21" name="Rectangle 21"/>
            <p:cNvSpPr>
              <a:spLocks noChangeArrowheads="1"/>
            </p:cNvSpPr>
            <p:nvPr/>
          </p:nvSpPr>
          <p:spPr bwMode="auto">
            <a:xfrm>
              <a:off x="-12007850" y="4127500"/>
              <a:ext cx="15875" cy="1682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22" name="Freeform 22"/>
            <p:cNvSpPr>
              <a:spLocks noEditPoints="1"/>
            </p:cNvSpPr>
            <p:nvPr/>
          </p:nvSpPr>
          <p:spPr bwMode="auto">
            <a:xfrm>
              <a:off x="-11922125" y="4140200"/>
              <a:ext cx="107950" cy="139700"/>
            </a:xfrm>
            <a:custGeom>
              <a:avLst/>
              <a:gdLst>
                <a:gd name="T0" fmla="*/ 57150 w 34"/>
                <a:gd name="T1" fmla="*/ 92075 h 44"/>
                <a:gd name="T2" fmla="*/ 57150 w 34"/>
                <a:gd name="T3" fmla="*/ 92075 h 44"/>
                <a:gd name="T4" fmla="*/ 47625 w 34"/>
                <a:gd name="T5" fmla="*/ 95250 h 44"/>
                <a:gd name="T6" fmla="*/ 0 w 34"/>
                <a:gd name="T7" fmla="*/ 44450 h 44"/>
                <a:gd name="T8" fmla="*/ 53975 w 34"/>
                <a:gd name="T9" fmla="*/ 0 h 44"/>
                <a:gd name="T10" fmla="*/ 107950 w 34"/>
                <a:gd name="T11" fmla="*/ 47625 h 44"/>
                <a:gd name="T12" fmla="*/ 85725 w 34"/>
                <a:gd name="T13" fmla="*/ 101600 h 44"/>
                <a:gd name="T14" fmla="*/ 53975 w 34"/>
                <a:gd name="T15" fmla="*/ 139700 h 44"/>
                <a:gd name="T16" fmla="*/ 15875 w 34"/>
                <a:gd name="T17" fmla="*/ 139700 h 44"/>
                <a:gd name="T18" fmla="*/ 57150 w 34"/>
                <a:gd name="T19" fmla="*/ 92075 h 44"/>
                <a:gd name="T20" fmla="*/ 31750 w 34"/>
                <a:gd name="T21" fmla="*/ 47625 h 44"/>
                <a:gd name="T22" fmla="*/ 53975 w 34"/>
                <a:gd name="T23" fmla="*/ 66675 h 44"/>
                <a:gd name="T24" fmla="*/ 76200 w 34"/>
                <a:gd name="T25" fmla="*/ 47625 h 44"/>
                <a:gd name="T26" fmla="*/ 53975 w 34"/>
                <a:gd name="T27" fmla="*/ 28575 h 44"/>
                <a:gd name="T28" fmla="*/ 31750 w 34"/>
                <a:gd name="T29" fmla="*/ 47625 h 4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4" h="44">
                  <a:moveTo>
                    <a:pt x="18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6" y="30"/>
                    <a:pt x="15" y="30"/>
                  </a:cubicBezTo>
                  <a:cubicBezTo>
                    <a:pt x="5" y="30"/>
                    <a:pt x="0" y="23"/>
                    <a:pt x="0" y="14"/>
                  </a:cubicBezTo>
                  <a:cubicBezTo>
                    <a:pt x="0" y="5"/>
                    <a:pt x="8" y="0"/>
                    <a:pt x="17" y="0"/>
                  </a:cubicBezTo>
                  <a:cubicBezTo>
                    <a:pt x="27" y="0"/>
                    <a:pt x="34" y="5"/>
                    <a:pt x="34" y="15"/>
                  </a:cubicBezTo>
                  <a:cubicBezTo>
                    <a:pt x="34" y="20"/>
                    <a:pt x="33" y="26"/>
                    <a:pt x="27" y="32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5" y="44"/>
                    <a:pt x="5" y="44"/>
                    <a:pt x="5" y="44"/>
                  </a:cubicBezTo>
                  <a:lnTo>
                    <a:pt x="18" y="29"/>
                  </a:lnTo>
                  <a:close/>
                  <a:moveTo>
                    <a:pt x="10" y="15"/>
                  </a:moveTo>
                  <a:cubicBezTo>
                    <a:pt x="10" y="19"/>
                    <a:pt x="13" y="21"/>
                    <a:pt x="17" y="21"/>
                  </a:cubicBezTo>
                  <a:cubicBezTo>
                    <a:pt x="21" y="21"/>
                    <a:pt x="24" y="19"/>
                    <a:pt x="24" y="15"/>
                  </a:cubicBezTo>
                  <a:cubicBezTo>
                    <a:pt x="24" y="11"/>
                    <a:pt x="21" y="9"/>
                    <a:pt x="17" y="9"/>
                  </a:cubicBezTo>
                  <a:cubicBezTo>
                    <a:pt x="13" y="9"/>
                    <a:pt x="10" y="11"/>
                    <a:pt x="10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23" name="Freeform 23"/>
            <p:cNvSpPr>
              <a:spLocks noEditPoints="1"/>
            </p:cNvSpPr>
            <p:nvPr/>
          </p:nvSpPr>
          <p:spPr bwMode="auto">
            <a:xfrm>
              <a:off x="-11795125" y="4140200"/>
              <a:ext cx="107950" cy="142875"/>
            </a:xfrm>
            <a:custGeom>
              <a:avLst/>
              <a:gdLst>
                <a:gd name="T0" fmla="*/ 50800 w 34"/>
                <a:gd name="T1" fmla="*/ 50800 h 45"/>
                <a:gd name="T2" fmla="*/ 50800 w 34"/>
                <a:gd name="T3" fmla="*/ 50800 h 45"/>
                <a:gd name="T4" fmla="*/ 60325 w 34"/>
                <a:gd name="T5" fmla="*/ 47625 h 45"/>
                <a:gd name="T6" fmla="*/ 107950 w 34"/>
                <a:gd name="T7" fmla="*/ 95250 h 45"/>
                <a:gd name="T8" fmla="*/ 53975 w 34"/>
                <a:gd name="T9" fmla="*/ 142875 h 45"/>
                <a:gd name="T10" fmla="*/ 0 w 34"/>
                <a:gd name="T11" fmla="*/ 92075 h 45"/>
                <a:gd name="T12" fmla="*/ 25400 w 34"/>
                <a:gd name="T13" fmla="*/ 38100 h 45"/>
                <a:gd name="T14" fmla="*/ 50800 w 34"/>
                <a:gd name="T15" fmla="*/ 0 h 45"/>
                <a:gd name="T16" fmla="*/ 85725 w 34"/>
                <a:gd name="T17" fmla="*/ 0 h 45"/>
                <a:gd name="T18" fmla="*/ 50800 w 34"/>
                <a:gd name="T19" fmla="*/ 50800 h 45"/>
                <a:gd name="T20" fmla="*/ 76200 w 34"/>
                <a:gd name="T21" fmla="*/ 92075 h 45"/>
                <a:gd name="T22" fmla="*/ 53975 w 34"/>
                <a:gd name="T23" fmla="*/ 73025 h 45"/>
                <a:gd name="T24" fmla="*/ 31750 w 34"/>
                <a:gd name="T25" fmla="*/ 92075 h 45"/>
                <a:gd name="T26" fmla="*/ 53975 w 34"/>
                <a:gd name="T27" fmla="*/ 114300 h 45"/>
                <a:gd name="T28" fmla="*/ 76200 w 34"/>
                <a:gd name="T29" fmla="*/ 92075 h 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4" h="45">
                  <a:moveTo>
                    <a:pt x="16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15"/>
                    <a:pt x="17" y="15"/>
                    <a:pt x="19" y="15"/>
                  </a:cubicBezTo>
                  <a:cubicBezTo>
                    <a:pt x="29" y="15"/>
                    <a:pt x="34" y="22"/>
                    <a:pt x="34" y="30"/>
                  </a:cubicBezTo>
                  <a:cubicBezTo>
                    <a:pt x="34" y="39"/>
                    <a:pt x="27" y="45"/>
                    <a:pt x="17" y="45"/>
                  </a:cubicBezTo>
                  <a:cubicBezTo>
                    <a:pt x="7" y="45"/>
                    <a:pt x="0" y="39"/>
                    <a:pt x="0" y="29"/>
                  </a:cubicBezTo>
                  <a:cubicBezTo>
                    <a:pt x="0" y="23"/>
                    <a:pt x="3" y="18"/>
                    <a:pt x="8" y="1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7" y="0"/>
                    <a:pt x="27" y="0"/>
                    <a:pt x="27" y="0"/>
                  </a:cubicBezTo>
                  <a:lnTo>
                    <a:pt x="16" y="16"/>
                  </a:lnTo>
                  <a:close/>
                  <a:moveTo>
                    <a:pt x="24" y="29"/>
                  </a:moveTo>
                  <a:cubicBezTo>
                    <a:pt x="24" y="26"/>
                    <a:pt x="21" y="23"/>
                    <a:pt x="17" y="23"/>
                  </a:cubicBezTo>
                  <a:cubicBezTo>
                    <a:pt x="13" y="23"/>
                    <a:pt x="10" y="26"/>
                    <a:pt x="10" y="29"/>
                  </a:cubicBezTo>
                  <a:cubicBezTo>
                    <a:pt x="10" y="33"/>
                    <a:pt x="13" y="36"/>
                    <a:pt x="17" y="36"/>
                  </a:cubicBezTo>
                  <a:cubicBezTo>
                    <a:pt x="21" y="36"/>
                    <a:pt x="24" y="33"/>
                    <a:pt x="24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24" name="Freeform 24"/>
            <p:cNvSpPr>
              <a:spLocks/>
            </p:cNvSpPr>
            <p:nvPr/>
          </p:nvSpPr>
          <p:spPr bwMode="auto">
            <a:xfrm>
              <a:off x="-11687175" y="4251325"/>
              <a:ext cx="34925" cy="53975"/>
            </a:xfrm>
            <a:custGeom>
              <a:avLst/>
              <a:gdLst>
                <a:gd name="T0" fmla="*/ 19050 w 11"/>
                <a:gd name="T1" fmla="*/ 28575 h 17"/>
                <a:gd name="T2" fmla="*/ 15875 w 11"/>
                <a:gd name="T3" fmla="*/ 28575 h 17"/>
                <a:gd name="T4" fmla="*/ 3175 w 11"/>
                <a:gd name="T5" fmla="*/ 15875 h 17"/>
                <a:gd name="T6" fmla="*/ 19050 w 11"/>
                <a:gd name="T7" fmla="*/ 0 h 17"/>
                <a:gd name="T8" fmla="*/ 34925 w 11"/>
                <a:gd name="T9" fmla="*/ 15875 h 17"/>
                <a:gd name="T10" fmla="*/ 12700 w 11"/>
                <a:gd name="T11" fmla="*/ 53975 h 17"/>
                <a:gd name="T12" fmla="*/ 0 w 11"/>
                <a:gd name="T13" fmla="*/ 53975 h 17"/>
                <a:gd name="T14" fmla="*/ 15875 w 11"/>
                <a:gd name="T15" fmla="*/ 31750 h 17"/>
                <a:gd name="T16" fmla="*/ 19050 w 11"/>
                <a:gd name="T17" fmla="*/ 28575 h 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1" h="17">
                  <a:moveTo>
                    <a:pt x="6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3" y="9"/>
                    <a:pt x="1" y="7"/>
                    <a:pt x="1" y="5"/>
                  </a:cubicBezTo>
                  <a:cubicBezTo>
                    <a:pt x="1" y="2"/>
                    <a:pt x="3" y="0"/>
                    <a:pt x="6" y="0"/>
                  </a:cubicBezTo>
                  <a:cubicBezTo>
                    <a:pt x="9" y="0"/>
                    <a:pt x="11" y="2"/>
                    <a:pt x="11" y="5"/>
                  </a:cubicBezTo>
                  <a:cubicBezTo>
                    <a:pt x="11" y="9"/>
                    <a:pt x="8" y="14"/>
                    <a:pt x="4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16"/>
                    <a:pt x="5" y="12"/>
                    <a:pt x="5" y="10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25" name="Freeform 25"/>
            <p:cNvSpPr>
              <a:spLocks noEditPoints="1"/>
            </p:cNvSpPr>
            <p:nvPr/>
          </p:nvSpPr>
          <p:spPr bwMode="auto">
            <a:xfrm>
              <a:off x="-11645900" y="4140200"/>
              <a:ext cx="127000" cy="142875"/>
            </a:xfrm>
            <a:custGeom>
              <a:avLst/>
              <a:gdLst>
                <a:gd name="T0" fmla="*/ 127000 w 40"/>
                <a:gd name="T1" fmla="*/ 69850 h 45"/>
                <a:gd name="T2" fmla="*/ 63500 w 40"/>
                <a:gd name="T3" fmla="*/ 142875 h 45"/>
                <a:gd name="T4" fmla="*/ 0 w 40"/>
                <a:gd name="T5" fmla="*/ 69850 h 45"/>
                <a:gd name="T6" fmla="*/ 63500 w 40"/>
                <a:gd name="T7" fmla="*/ 0 h 45"/>
                <a:gd name="T8" fmla="*/ 127000 w 40"/>
                <a:gd name="T9" fmla="*/ 69850 h 45"/>
                <a:gd name="T10" fmla="*/ 34925 w 40"/>
                <a:gd name="T11" fmla="*/ 69850 h 45"/>
                <a:gd name="T12" fmla="*/ 63500 w 40"/>
                <a:gd name="T13" fmla="*/ 111125 h 45"/>
                <a:gd name="T14" fmla="*/ 92075 w 40"/>
                <a:gd name="T15" fmla="*/ 69850 h 45"/>
                <a:gd name="T16" fmla="*/ 63500 w 40"/>
                <a:gd name="T17" fmla="*/ 31750 h 45"/>
                <a:gd name="T18" fmla="*/ 34925 w 40"/>
                <a:gd name="T19" fmla="*/ 69850 h 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0" h="45">
                  <a:moveTo>
                    <a:pt x="40" y="22"/>
                  </a:moveTo>
                  <a:cubicBezTo>
                    <a:pt x="40" y="35"/>
                    <a:pt x="33" y="45"/>
                    <a:pt x="20" y="45"/>
                  </a:cubicBezTo>
                  <a:cubicBezTo>
                    <a:pt x="8" y="45"/>
                    <a:pt x="0" y="35"/>
                    <a:pt x="0" y="22"/>
                  </a:cubicBezTo>
                  <a:cubicBezTo>
                    <a:pt x="0" y="10"/>
                    <a:pt x="8" y="0"/>
                    <a:pt x="20" y="0"/>
                  </a:cubicBezTo>
                  <a:cubicBezTo>
                    <a:pt x="33" y="0"/>
                    <a:pt x="40" y="10"/>
                    <a:pt x="40" y="22"/>
                  </a:cubicBezTo>
                  <a:close/>
                  <a:moveTo>
                    <a:pt x="11" y="22"/>
                  </a:moveTo>
                  <a:cubicBezTo>
                    <a:pt x="11" y="29"/>
                    <a:pt x="14" y="35"/>
                    <a:pt x="20" y="35"/>
                  </a:cubicBezTo>
                  <a:cubicBezTo>
                    <a:pt x="27" y="35"/>
                    <a:pt x="29" y="29"/>
                    <a:pt x="29" y="22"/>
                  </a:cubicBezTo>
                  <a:cubicBezTo>
                    <a:pt x="29" y="15"/>
                    <a:pt x="27" y="10"/>
                    <a:pt x="20" y="10"/>
                  </a:cubicBezTo>
                  <a:cubicBezTo>
                    <a:pt x="14" y="10"/>
                    <a:pt x="11" y="15"/>
                    <a:pt x="11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26" name="Freeform 26"/>
            <p:cNvSpPr>
              <a:spLocks noEditPoints="1"/>
            </p:cNvSpPr>
            <p:nvPr/>
          </p:nvSpPr>
          <p:spPr bwMode="auto">
            <a:xfrm>
              <a:off x="-11499850" y="4140200"/>
              <a:ext cx="127000" cy="142875"/>
            </a:xfrm>
            <a:custGeom>
              <a:avLst/>
              <a:gdLst>
                <a:gd name="T0" fmla="*/ 127000 w 40"/>
                <a:gd name="T1" fmla="*/ 69850 h 45"/>
                <a:gd name="T2" fmla="*/ 63500 w 40"/>
                <a:gd name="T3" fmla="*/ 142875 h 45"/>
                <a:gd name="T4" fmla="*/ 0 w 40"/>
                <a:gd name="T5" fmla="*/ 69850 h 45"/>
                <a:gd name="T6" fmla="*/ 63500 w 40"/>
                <a:gd name="T7" fmla="*/ 0 h 45"/>
                <a:gd name="T8" fmla="*/ 127000 w 40"/>
                <a:gd name="T9" fmla="*/ 69850 h 45"/>
                <a:gd name="T10" fmla="*/ 31750 w 40"/>
                <a:gd name="T11" fmla="*/ 69850 h 45"/>
                <a:gd name="T12" fmla="*/ 63500 w 40"/>
                <a:gd name="T13" fmla="*/ 111125 h 45"/>
                <a:gd name="T14" fmla="*/ 92075 w 40"/>
                <a:gd name="T15" fmla="*/ 69850 h 45"/>
                <a:gd name="T16" fmla="*/ 63500 w 40"/>
                <a:gd name="T17" fmla="*/ 31750 h 45"/>
                <a:gd name="T18" fmla="*/ 31750 w 40"/>
                <a:gd name="T19" fmla="*/ 69850 h 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0" h="45">
                  <a:moveTo>
                    <a:pt x="40" y="22"/>
                  </a:moveTo>
                  <a:cubicBezTo>
                    <a:pt x="40" y="35"/>
                    <a:pt x="32" y="45"/>
                    <a:pt x="20" y="45"/>
                  </a:cubicBezTo>
                  <a:cubicBezTo>
                    <a:pt x="7" y="45"/>
                    <a:pt x="0" y="35"/>
                    <a:pt x="0" y="22"/>
                  </a:cubicBezTo>
                  <a:cubicBezTo>
                    <a:pt x="0" y="10"/>
                    <a:pt x="7" y="0"/>
                    <a:pt x="20" y="0"/>
                  </a:cubicBezTo>
                  <a:cubicBezTo>
                    <a:pt x="32" y="0"/>
                    <a:pt x="40" y="10"/>
                    <a:pt x="40" y="22"/>
                  </a:cubicBezTo>
                  <a:close/>
                  <a:moveTo>
                    <a:pt x="10" y="22"/>
                  </a:moveTo>
                  <a:cubicBezTo>
                    <a:pt x="10" y="29"/>
                    <a:pt x="13" y="35"/>
                    <a:pt x="20" y="35"/>
                  </a:cubicBezTo>
                  <a:cubicBezTo>
                    <a:pt x="26" y="35"/>
                    <a:pt x="29" y="29"/>
                    <a:pt x="29" y="22"/>
                  </a:cubicBezTo>
                  <a:cubicBezTo>
                    <a:pt x="29" y="15"/>
                    <a:pt x="26" y="10"/>
                    <a:pt x="20" y="10"/>
                  </a:cubicBezTo>
                  <a:cubicBezTo>
                    <a:pt x="13" y="10"/>
                    <a:pt x="10" y="15"/>
                    <a:pt x="10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27" name="Freeform 27"/>
            <p:cNvSpPr>
              <a:spLocks noEditPoints="1"/>
            </p:cNvSpPr>
            <p:nvPr/>
          </p:nvSpPr>
          <p:spPr bwMode="auto">
            <a:xfrm>
              <a:off x="-11356975" y="4140200"/>
              <a:ext cx="127000" cy="142875"/>
            </a:xfrm>
            <a:custGeom>
              <a:avLst/>
              <a:gdLst>
                <a:gd name="T0" fmla="*/ 127000 w 40"/>
                <a:gd name="T1" fmla="*/ 69850 h 45"/>
                <a:gd name="T2" fmla="*/ 63500 w 40"/>
                <a:gd name="T3" fmla="*/ 142875 h 45"/>
                <a:gd name="T4" fmla="*/ 0 w 40"/>
                <a:gd name="T5" fmla="*/ 69850 h 45"/>
                <a:gd name="T6" fmla="*/ 63500 w 40"/>
                <a:gd name="T7" fmla="*/ 0 h 45"/>
                <a:gd name="T8" fmla="*/ 127000 w 40"/>
                <a:gd name="T9" fmla="*/ 69850 h 45"/>
                <a:gd name="T10" fmla="*/ 34925 w 40"/>
                <a:gd name="T11" fmla="*/ 69850 h 45"/>
                <a:gd name="T12" fmla="*/ 63500 w 40"/>
                <a:gd name="T13" fmla="*/ 111125 h 45"/>
                <a:gd name="T14" fmla="*/ 92075 w 40"/>
                <a:gd name="T15" fmla="*/ 69850 h 45"/>
                <a:gd name="T16" fmla="*/ 63500 w 40"/>
                <a:gd name="T17" fmla="*/ 31750 h 45"/>
                <a:gd name="T18" fmla="*/ 34925 w 40"/>
                <a:gd name="T19" fmla="*/ 69850 h 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0" h="45">
                  <a:moveTo>
                    <a:pt x="40" y="22"/>
                  </a:moveTo>
                  <a:cubicBezTo>
                    <a:pt x="40" y="35"/>
                    <a:pt x="33" y="45"/>
                    <a:pt x="20" y="45"/>
                  </a:cubicBezTo>
                  <a:cubicBezTo>
                    <a:pt x="8" y="45"/>
                    <a:pt x="0" y="35"/>
                    <a:pt x="0" y="22"/>
                  </a:cubicBezTo>
                  <a:cubicBezTo>
                    <a:pt x="0" y="10"/>
                    <a:pt x="8" y="0"/>
                    <a:pt x="20" y="0"/>
                  </a:cubicBezTo>
                  <a:cubicBezTo>
                    <a:pt x="33" y="0"/>
                    <a:pt x="40" y="10"/>
                    <a:pt x="40" y="22"/>
                  </a:cubicBezTo>
                  <a:close/>
                  <a:moveTo>
                    <a:pt x="11" y="22"/>
                  </a:moveTo>
                  <a:cubicBezTo>
                    <a:pt x="11" y="29"/>
                    <a:pt x="14" y="35"/>
                    <a:pt x="20" y="35"/>
                  </a:cubicBezTo>
                  <a:cubicBezTo>
                    <a:pt x="27" y="35"/>
                    <a:pt x="29" y="29"/>
                    <a:pt x="29" y="22"/>
                  </a:cubicBezTo>
                  <a:cubicBezTo>
                    <a:pt x="29" y="15"/>
                    <a:pt x="27" y="10"/>
                    <a:pt x="20" y="10"/>
                  </a:cubicBezTo>
                  <a:cubicBezTo>
                    <a:pt x="14" y="10"/>
                    <a:pt x="11" y="15"/>
                    <a:pt x="11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28" name="Freeform 28"/>
            <p:cNvSpPr>
              <a:spLocks/>
            </p:cNvSpPr>
            <p:nvPr/>
          </p:nvSpPr>
          <p:spPr bwMode="auto">
            <a:xfrm>
              <a:off x="-11153775" y="4140200"/>
              <a:ext cx="92075" cy="139700"/>
            </a:xfrm>
            <a:custGeom>
              <a:avLst/>
              <a:gdLst>
                <a:gd name="T0" fmla="*/ 92075 w 58"/>
                <a:gd name="T1" fmla="*/ 123825 h 88"/>
                <a:gd name="T2" fmla="*/ 92075 w 58"/>
                <a:gd name="T3" fmla="*/ 139700 h 88"/>
                <a:gd name="T4" fmla="*/ 0 w 58"/>
                <a:gd name="T5" fmla="*/ 139700 h 88"/>
                <a:gd name="T6" fmla="*/ 0 w 58"/>
                <a:gd name="T7" fmla="*/ 0 h 88"/>
                <a:gd name="T8" fmla="*/ 92075 w 58"/>
                <a:gd name="T9" fmla="*/ 0 h 88"/>
                <a:gd name="T10" fmla="*/ 92075 w 58"/>
                <a:gd name="T11" fmla="*/ 15875 h 88"/>
                <a:gd name="T12" fmla="*/ 15875 w 58"/>
                <a:gd name="T13" fmla="*/ 15875 h 88"/>
                <a:gd name="T14" fmla="*/ 15875 w 58"/>
                <a:gd name="T15" fmla="*/ 60325 h 88"/>
                <a:gd name="T16" fmla="*/ 76200 w 58"/>
                <a:gd name="T17" fmla="*/ 60325 h 88"/>
                <a:gd name="T18" fmla="*/ 76200 w 58"/>
                <a:gd name="T19" fmla="*/ 73025 h 88"/>
                <a:gd name="T20" fmla="*/ 15875 w 58"/>
                <a:gd name="T21" fmla="*/ 73025 h 88"/>
                <a:gd name="T22" fmla="*/ 15875 w 58"/>
                <a:gd name="T23" fmla="*/ 123825 h 88"/>
                <a:gd name="T24" fmla="*/ 92075 w 58"/>
                <a:gd name="T25" fmla="*/ 123825 h 8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8" h="88">
                  <a:moveTo>
                    <a:pt x="58" y="78"/>
                  </a:moveTo>
                  <a:lnTo>
                    <a:pt x="58" y="88"/>
                  </a:lnTo>
                  <a:lnTo>
                    <a:pt x="0" y="88"/>
                  </a:lnTo>
                  <a:lnTo>
                    <a:pt x="0" y="0"/>
                  </a:lnTo>
                  <a:lnTo>
                    <a:pt x="58" y="0"/>
                  </a:lnTo>
                  <a:lnTo>
                    <a:pt x="58" y="10"/>
                  </a:lnTo>
                  <a:lnTo>
                    <a:pt x="10" y="10"/>
                  </a:lnTo>
                  <a:lnTo>
                    <a:pt x="10" y="38"/>
                  </a:lnTo>
                  <a:lnTo>
                    <a:pt x="48" y="38"/>
                  </a:lnTo>
                  <a:lnTo>
                    <a:pt x="48" y="46"/>
                  </a:lnTo>
                  <a:lnTo>
                    <a:pt x="10" y="46"/>
                  </a:lnTo>
                  <a:lnTo>
                    <a:pt x="10" y="78"/>
                  </a:lnTo>
                  <a:lnTo>
                    <a:pt x="58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29" name="Freeform 29"/>
            <p:cNvSpPr>
              <a:spLocks/>
            </p:cNvSpPr>
            <p:nvPr/>
          </p:nvSpPr>
          <p:spPr bwMode="auto">
            <a:xfrm>
              <a:off x="-11029950" y="4140200"/>
              <a:ext cx="127000" cy="139700"/>
            </a:xfrm>
            <a:custGeom>
              <a:avLst/>
              <a:gdLst>
                <a:gd name="T0" fmla="*/ 127000 w 40"/>
                <a:gd name="T1" fmla="*/ 0 h 44"/>
                <a:gd name="T2" fmla="*/ 127000 w 40"/>
                <a:gd name="T3" fmla="*/ 139700 h 44"/>
                <a:gd name="T4" fmla="*/ 111125 w 40"/>
                <a:gd name="T5" fmla="*/ 139700 h 44"/>
                <a:gd name="T6" fmla="*/ 111125 w 40"/>
                <a:gd name="T7" fmla="*/ 76200 h 44"/>
                <a:gd name="T8" fmla="*/ 111125 w 40"/>
                <a:gd name="T9" fmla="*/ 28575 h 44"/>
                <a:gd name="T10" fmla="*/ 111125 w 40"/>
                <a:gd name="T11" fmla="*/ 28575 h 44"/>
                <a:gd name="T12" fmla="*/ 98425 w 40"/>
                <a:gd name="T13" fmla="*/ 50800 h 44"/>
                <a:gd name="T14" fmla="*/ 66675 w 40"/>
                <a:gd name="T15" fmla="*/ 104775 h 44"/>
                <a:gd name="T16" fmla="*/ 60325 w 40"/>
                <a:gd name="T17" fmla="*/ 104775 h 44"/>
                <a:gd name="T18" fmla="*/ 25400 w 40"/>
                <a:gd name="T19" fmla="*/ 50800 h 44"/>
                <a:gd name="T20" fmla="*/ 15875 w 40"/>
                <a:gd name="T21" fmla="*/ 28575 h 44"/>
                <a:gd name="T22" fmla="*/ 15875 w 40"/>
                <a:gd name="T23" fmla="*/ 28575 h 44"/>
                <a:gd name="T24" fmla="*/ 15875 w 40"/>
                <a:gd name="T25" fmla="*/ 76200 h 44"/>
                <a:gd name="T26" fmla="*/ 15875 w 40"/>
                <a:gd name="T27" fmla="*/ 139700 h 44"/>
                <a:gd name="T28" fmla="*/ 0 w 40"/>
                <a:gd name="T29" fmla="*/ 139700 h 44"/>
                <a:gd name="T30" fmla="*/ 0 w 40"/>
                <a:gd name="T31" fmla="*/ 0 h 44"/>
                <a:gd name="T32" fmla="*/ 15875 w 40"/>
                <a:gd name="T33" fmla="*/ 0 h 44"/>
                <a:gd name="T34" fmla="*/ 47625 w 40"/>
                <a:gd name="T35" fmla="*/ 60325 h 44"/>
                <a:gd name="T36" fmla="*/ 63500 w 40"/>
                <a:gd name="T37" fmla="*/ 85725 h 44"/>
                <a:gd name="T38" fmla="*/ 63500 w 40"/>
                <a:gd name="T39" fmla="*/ 85725 h 44"/>
                <a:gd name="T40" fmla="*/ 76200 w 40"/>
                <a:gd name="T41" fmla="*/ 60325 h 44"/>
                <a:gd name="T42" fmla="*/ 111125 w 40"/>
                <a:gd name="T43" fmla="*/ 0 h 44"/>
                <a:gd name="T44" fmla="*/ 127000 w 40"/>
                <a:gd name="T45" fmla="*/ 0 h 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0" h="44">
                  <a:moveTo>
                    <a:pt x="40" y="0"/>
                  </a:moveTo>
                  <a:cubicBezTo>
                    <a:pt x="40" y="44"/>
                    <a:pt x="40" y="44"/>
                    <a:pt x="40" y="4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5" y="18"/>
                    <a:pt x="35" y="9"/>
                    <a:pt x="35" y="9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5" y="9"/>
                    <a:pt x="33" y="13"/>
                    <a:pt x="31" y="16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7" y="13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18"/>
                    <a:pt x="5" y="2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9" y="25"/>
                    <a:pt x="20" y="27"/>
                    <a:pt x="20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0" y="27"/>
                    <a:pt x="21" y="25"/>
                    <a:pt x="24" y="19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30" name="Freeform 30"/>
            <p:cNvSpPr>
              <a:spLocks noEditPoints="1"/>
            </p:cNvSpPr>
            <p:nvPr/>
          </p:nvSpPr>
          <p:spPr bwMode="auto">
            <a:xfrm>
              <a:off x="-10864850" y="4140200"/>
              <a:ext cx="92075" cy="139700"/>
            </a:xfrm>
            <a:custGeom>
              <a:avLst/>
              <a:gdLst>
                <a:gd name="T0" fmla="*/ 41275 w 29"/>
                <a:gd name="T1" fmla="*/ 0 h 44"/>
                <a:gd name="T2" fmla="*/ 92075 w 29"/>
                <a:gd name="T3" fmla="*/ 44450 h 44"/>
                <a:gd name="T4" fmla="*/ 41275 w 29"/>
                <a:gd name="T5" fmla="*/ 88900 h 44"/>
                <a:gd name="T6" fmla="*/ 15875 w 29"/>
                <a:gd name="T7" fmla="*/ 88900 h 44"/>
                <a:gd name="T8" fmla="*/ 15875 w 29"/>
                <a:gd name="T9" fmla="*/ 139700 h 44"/>
                <a:gd name="T10" fmla="*/ 0 w 29"/>
                <a:gd name="T11" fmla="*/ 139700 h 44"/>
                <a:gd name="T12" fmla="*/ 0 w 29"/>
                <a:gd name="T13" fmla="*/ 0 h 44"/>
                <a:gd name="T14" fmla="*/ 41275 w 29"/>
                <a:gd name="T15" fmla="*/ 0 h 44"/>
                <a:gd name="T16" fmla="*/ 41275 w 29"/>
                <a:gd name="T17" fmla="*/ 73025 h 44"/>
                <a:gd name="T18" fmla="*/ 76200 w 29"/>
                <a:gd name="T19" fmla="*/ 44450 h 44"/>
                <a:gd name="T20" fmla="*/ 41275 w 29"/>
                <a:gd name="T21" fmla="*/ 15875 h 44"/>
                <a:gd name="T22" fmla="*/ 15875 w 29"/>
                <a:gd name="T23" fmla="*/ 15875 h 44"/>
                <a:gd name="T24" fmla="*/ 15875 w 29"/>
                <a:gd name="T25" fmla="*/ 73025 h 44"/>
                <a:gd name="T26" fmla="*/ 41275 w 29"/>
                <a:gd name="T27" fmla="*/ 73025 h 4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9" h="44">
                  <a:moveTo>
                    <a:pt x="13" y="0"/>
                  </a:moveTo>
                  <a:cubicBezTo>
                    <a:pt x="23" y="0"/>
                    <a:pt x="29" y="6"/>
                    <a:pt x="29" y="14"/>
                  </a:cubicBezTo>
                  <a:cubicBezTo>
                    <a:pt x="29" y="23"/>
                    <a:pt x="23" y="28"/>
                    <a:pt x="13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3" y="0"/>
                  </a:lnTo>
                  <a:close/>
                  <a:moveTo>
                    <a:pt x="13" y="23"/>
                  </a:moveTo>
                  <a:cubicBezTo>
                    <a:pt x="20" y="23"/>
                    <a:pt x="24" y="20"/>
                    <a:pt x="24" y="14"/>
                  </a:cubicBezTo>
                  <a:cubicBezTo>
                    <a:pt x="24" y="8"/>
                    <a:pt x="20" y="5"/>
                    <a:pt x="13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23"/>
                    <a:pt x="5" y="23"/>
                    <a:pt x="5" y="23"/>
                  </a:cubicBezTo>
                  <a:lnTo>
                    <a:pt x="13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31" name="Freeform 31"/>
            <p:cNvSpPr>
              <a:spLocks/>
            </p:cNvSpPr>
            <p:nvPr/>
          </p:nvSpPr>
          <p:spPr bwMode="auto">
            <a:xfrm>
              <a:off x="-10747375" y="4140200"/>
              <a:ext cx="88900" cy="139700"/>
            </a:xfrm>
            <a:custGeom>
              <a:avLst/>
              <a:gdLst>
                <a:gd name="T0" fmla="*/ 88900 w 56"/>
                <a:gd name="T1" fmla="*/ 123825 h 88"/>
                <a:gd name="T2" fmla="*/ 88900 w 56"/>
                <a:gd name="T3" fmla="*/ 139700 h 88"/>
                <a:gd name="T4" fmla="*/ 0 w 56"/>
                <a:gd name="T5" fmla="*/ 139700 h 88"/>
                <a:gd name="T6" fmla="*/ 0 w 56"/>
                <a:gd name="T7" fmla="*/ 0 h 88"/>
                <a:gd name="T8" fmla="*/ 15875 w 56"/>
                <a:gd name="T9" fmla="*/ 0 h 88"/>
                <a:gd name="T10" fmla="*/ 15875 w 56"/>
                <a:gd name="T11" fmla="*/ 123825 h 88"/>
                <a:gd name="T12" fmla="*/ 88900 w 56"/>
                <a:gd name="T13" fmla="*/ 123825 h 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6" h="88">
                  <a:moveTo>
                    <a:pt x="56" y="78"/>
                  </a:moveTo>
                  <a:lnTo>
                    <a:pt x="56" y="88"/>
                  </a:lnTo>
                  <a:lnTo>
                    <a:pt x="0" y="88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78"/>
                  </a:lnTo>
                  <a:lnTo>
                    <a:pt x="56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32" name="Freeform 32"/>
            <p:cNvSpPr>
              <a:spLocks noEditPoints="1"/>
            </p:cNvSpPr>
            <p:nvPr/>
          </p:nvSpPr>
          <p:spPr bwMode="auto">
            <a:xfrm>
              <a:off x="-10652125" y="4140200"/>
              <a:ext cx="142875" cy="142875"/>
            </a:xfrm>
            <a:custGeom>
              <a:avLst/>
              <a:gdLst>
                <a:gd name="T0" fmla="*/ 73025 w 45"/>
                <a:gd name="T1" fmla="*/ 0 h 45"/>
                <a:gd name="T2" fmla="*/ 142875 w 45"/>
                <a:gd name="T3" fmla="*/ 69850 h 45"/>
                <a:gd name="T4" fmla="*/ 73025 w 45"/>
                <a:gd name="T5" fmla="*/ 142875 h 45"/>
                <a:gd name="T6" fmla="*/ 0 w 45"/>
                <a:gd name="T7" fmla="*/ 69850 h 45"/>
                <a:gd name="T8" fmla="*/ 73025 w 45"/>
                <a:gd name="T9" fmla="*/ 0 h 45"/>
                <a:gd name="T10" fmla="*/ 73025 w 45"/>
                <a:gd name="T11" fmla="*/ 127000 h 45"/>
                <a:gd name="T12" fmla="*/ 127000 w 45"/>
                <a:gd name="T13" fmla="*/ 69850 h 45"/>
                <a:gd name="T14" fmla="*/ 73025 w 45"/>
                <a:gd name="T15" fmla="*/ 15875 h 45"/>
                <a:gd name="T16" fmla="*/ 15875 w 45"/>
                <a:gd name="T17" fmla="*/ 69850 h 45"/>
                <a:gd name="T18" fmla="*/ 73025 w 45"/>
                <a:gd name="T19" fmla="*/ 127000 h 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5" h="45">
                  <a:moveTo>
                    <a:pt x="23" y="0"/>
                  </a:moveTo>
                  <a:cubicBezTo>
                    <a:pt x="35" y="0"/>
                    <a:pt x="45" y="9"/>
                    <a:pt x="45" y="22"/>
                  </a:cubicBezTo>
                  <a:cubicBezTo>
                    <a:pt x="45" y="35"/>
                    <a:pt x="35" y="45"/>
                    <a:pt x="23" y="45"/>
                  </a:cubicBezTo>
                  <a:cubicBezTo>
                    <a:pt x="10" y="45"/>
                    <a:pt x="0" y="35"/>
                    <a:pt x="0" y="22"/>
                  </a:cubicBezTo>
                  <a:cubicBezTo>
                    <a:pt x="0" y="9"/>
                    <a:pt x="10" y="0"/>
                    <a:pt x="23" y="0"/>
                  </a:cubicBezTo>
                  <a:close/>
                  <a:moveTo>
                    <a:pt x="23" y="40"/>
                  </a:moveTo>
                  <a:cubicBezTo>
                    <a:pt x="32" y="40"/>
                    <a:pt x="40" y="33"/>
                    <a:pt x="40" y="22"/>
                  </a:cubicBezTo>
                  <a:cubicBezTo>
                    <a:pt x="40" y="12"/>
                    <a:pt x="32" y="5"/>
                    <a:pt x="23" y="5"/>
                  </a:cubicBezTo>
                  <a:cubicBezTo>
                    <a:pt x="13" y="5"/>
                    <a:pt x="5" y="12"/>
                    <a:pt x="5" y="22"/>
                  </a:cubicBezTo>
                  <a:cubicBezTo>
                    <a:pt x="5" y="33"/>
                    <a:pt x="13" y="40"/>
                    <a:pt x="23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33" name="Freeform 33"/>
            <p:cNvSpPr>
              <a:spLocks/>
            </p:cNvSpPr>
            <p:nvPr/>
          </p:nvSpPr>
          <p:spPr bwMode="auto">
            <a:xfrm>
              <a:off x="-10509250" y="4140200"/>
              <a:ext cx="123825" cy="139700"/>
            </a:xfrm>
            <a:custGeom>
              <a:avLst/>
              <a:gdLst>
                <a:gd name="T0" fmla="*/ 123825 w 39"/>
                <a:gd name="T1" fmla="*/ 0 h 44"/>
                <a:gd name="T2" fmla="*/ 69850 w 39"/>
                <a:gd name="T3" fmla="*/ 73025 h 44"/>
                <a:gd name="T4" fmla="*/ 69850 w 39"/>
                <a:gd name="T5" fmla="*/ 139700 h 44"/>
                <a:gd name="T6" fmla="*/ 53975 w 39"/>
                <a:gd name="T7" fmla="*/ 139700 h 44"/>
                <a:gd name="T8" fmla="*/ 53975 w 39"/>
                <a:gd name="T9" fmla="*/ 73025 h 44"/>
                <a:gd name="T10" fmla="*/ 0 w 39"/>
                <a:gd name="T11" fmla="*/ 0 h 44"/>
                <a:gd name="T12" fmla="*/ 19050 w 39"/>
                <a:gd name="T13" fmla="*/ 0 h 44"/>
                <a:gd name="T14" fmla="*/ 53975 w 39"/>
                <a:gd name="T15" fmla="*/ 47625 h 44"/>
                <a:gd name="T16" fmla="*/ 60325 w 39"/>
                <a:gd name="T17" fmla="*/ 57150 h 44"/>
                <a:gd name="T18" fmla="*/ 60325 w 39"/>
                <a:gd name="T19" fmla="*/ 57150 h 44"/>
                <a:gd name="T20" fmla="*/ 69850 w 39"/>
                <a:gd name="T21" fmla="*/ 47625 h 44"/>
                <a:gd name="T22" fmla="*/ 104775 w 39"/>
                <a:gd name="T23" fmla="*/ 0 h 44"/>
                <a:gd name="T24" fmla="*/ 123825 w 39"/>
                <a:gd name="T25" fmla="*/ 0 h 4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9" h="44">
                  <a:moveTo>
                    <a:pt x="39" y="0"/>
                  </a:moveTo>
                  <a:cubicBezTo>
                    <a:pt x="22" y="23"/>
                    <a:pt x="22" y="23"/>
                    <a:pt x="22" y="23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6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20" y="18"/>
                    <a:pt x="21" y="16"/>
                    <a:pt x="22" y="15"/>
                  </a:cubicBezTo>
                  <a:cubicBezTo>
                    <a:pt x="33" y="0"/>
                    <a:pt x="33" y="0"/>
                    <a:pt x="33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34" name="Freeform 34"/>
            <p:cNvSpPr>
              <a:spLocks/>
            </p:cNvSpPr>
            <p:nvPr/>
          </p:nvSpPr>
          <p:spPr bwMode="auto">
            <a:xfrm>
              <a:off x="-10366375" y="4140200"/>
              <a:ext cx="92075" cy="139700"/>
            </a:xfrm>
            <a:custGeom>
              <a:avLst/>
              <a:gdLst>
                <a:gd name="T0" fmla="*/ 92075 w 58"/>
                <a:gd name="T1" fmla="*/ 123825 h 88"/>
                <a:gd name="T2" fmla="*/ 92075 w 58"/>
                <a:gd name="T3" fmla="*/ 139700 h 88"/>
                <a:gd name="T4" fmla="*/ 0 w 58"/>
                <a:gd name="T5" fmla="*/ 139700 h 88"/>
                <a:gd name="T6" fmla="*/ 0 w 58"/>
                <a:gd name="T7" fmla="*/ 0 h 88"/>
                <a:gd name="T8" fmla="*/ 92075 w 58"/>
                <a:gd name="T9" fmla="*/ 0 h 88"/>
                <a:gd name="T10" fmla="*/ 92075 w 58"/>
                <a:gd name="T11" fmla="*/ 15875 h 88"/>
                <a:gd name="T12" fmla="*/ 15875 w 58"/>
                <a:gd name="T13" fmla="*/ 15875 h 88"/>
                <a:gd name="T14" fmla="*/ 15875 w 58"/>
                <a:gd name="T15" fmla="*/ 60325 h 88"/>
                <a:gd name="T16" fmla="*/ 76200 w 58"/>
                <a:gd name="T17" fmla="*/ 60325 h 88"/>
                <a:gd name="T18" fmla="*/ 76200 w 58"/>
                <a:gd name="T19" fmla="*/ 73025 h 88"/>
                <a:gd name="T20" fmla="*/ 15875 w 58"/>
                <a:gd name="T21" fmla="*/ 73025 h 88"/>
                <a:gd name="T22" fmla="*/ 15875 w 58"/>
                <a:gd name="T23" fmla="*/ 123825 h 88"/>
                <a:gd name="T24" fmla="*/ 92075 w 58"/>
                <a:gd name="T25" fmla="*/ 123825 h 8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8" h="88">
                  <a:moveTo>
                    <a:pt x="58" y="78"/>
                  </a:moveTo>
                  <a:lnTo>
                    <a:pt x="58" y="88"/>
                  </a:lnTo>
                  <a:lnTo>
                    <a:pt x="0" y="88"/>
                  </a:lnTo>
                  <a:lnTo>
                    <a:pt x="0" y="0"/>
                  </a:lnTo>
                  <a:lnTo>
                    <a:pt x="58" y="0"/>
                  </a:lnTo>
                  <a:lnTo>
                    <a:pt x="58" y="10"/>
                  </a:lnTo>
                  <a:lnTo>
                    <a:pt x="10" y="10"/>
                  </a:lnTo>
                  <a:lnTo>
                    <a:pt x="10" y="38"/>
                  </a:lnTo>
                  <a:lnTo>
                    <a:pt x="48" y="38"/>
                  </a:lnTo>
                  <a:lnTo>
                    <a:pt x="48" y="46"/>
                  </a:lnTo>
                  <a:lnTo>
                    <a:pt x="10" y="46"/>
                  </a:lnTo>
                  <a:lnTo>
                    <a:pt x="10" y="78"/>
                  </a:lnTo>
                  <a:lnTo>
                    <a:pt x="58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35" name="Freeform 35"/>
            <p:cNvSpPr>
              <a:spLocks/>
            </p:cNvSpPr>
            <p:nvPr/>
          </p:nvSpPr>
          <p:spPr bwMode="auto">
            <a:xfrm>
              <a:off x="-10242550" y="4140200"/>
              <a:ext cx="95250" cy="139700"/>
            </a:xfrm>
            <a:custGeom>
              <a:avLst/>
              <a:gdLst>
                <a:gd name="T0" fmla="*/ 95250 w 60"/>
                <a:gd name="T1" fmla="*/ 123825 h 88"/>
                <a:gd name="T2" fmla="*/ 95250 w 60"/>
                <a:gd name="T3" fmla="*/ 139700 h 88"/>
                <a:gd name="T4" fmla="*/ 0 w 60"/>
                <a:gd name="T5" fmla="*/ 139700 h 88"/>
                <a:gd name="T6" fmla="*/ 0 w 60"/>
                <a:gd name="T7" fmla="*/ 0 h 88"/>
                <a:gd name="T8" fmla="*/ 92075 w 60"/>
                <a:gd name="T9" fmla="*/ 0 h 88"/>
                <a:gd name="T10" fmla="*/ 92075 w 60"/>
                <a:gd name="T11" fmla="*/ 15875 h 88"/>
                <a:gd name="T12" fmla="*/ 15875 w 60"/>
                <a:gd name="T13" fmla="*/ 15875 h 88"/>
                <a:gd name="T14" fmla="*/ 15875 w 60"/>
                <a:gd name="T15" fmla="*/ 60325 h 88"/>
                <a:gd name="T16" fmla="*/ 76200 w 60"/>
                <a:gd name="T17" fmla="*/ 60325 h 88"/>
                <a:gd name="T18" fmla="*/ 76200 w 60"/>
                <a:gd name="T19" fmla="*/ 73025 h 88"/>
                <a:gd name="T20" fmla="*/ 15875 w 60"/>
                <a:gd name="T21" fmla="*/ 73025 h 88"/>
                <a:gd name="T22" fmla="*/ 15875 w 60"/>
                <a:gd name="T23" fmla="*/ 123825 h 88"/>
                <a:gd name="T24" fmla="*/ 95250 w 60"/>
                <a:gd name="T25" fmla="*/ 123825 h 8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0" h="88">
                  <a:moveTo>
                    <a:pt x="60" y="78"/>
                  </a:moveTo>
                  <a:lnTo>
                    <a:pt x="60" y="88"/>
                  </a:lnTo>
                  <a:lnTo>
                    <a:pt x="0" y="88"/>
                  </a:lnTo>
                  <a:lnTo>
                    <a:pt x="0" y="0"/>
                  </a:lnTo>
                  <a:lnTo>
                    <a:pt x="58" y="0"/>
                  </a:lnTo>
                  <a:lnTo>
                    <a:pt x="58" y="10"/>
                  </a:lnTo>
                  <a:lnTo>
                    <a:pt x="10" y="10"/>
                  </a:lnTo>
                  <a:lnTo>
                    <a:pt x="10" y="38"/>
                  </a:lnTo>
                  <a:lnTo>
                    <a:pt x="48" y="38"/>
                  </a:lnTo>
                  <a:lnTo>
                    <a:pt x="48" y="46"/>
                  </a:lnTo>
                  <a:lnTo>
                    <a:pt x="10" y="46"/>
                  </a:lnTo>
                  <a:lnTo>
                    <a:pt x="10" y="78"/>
                  </a:lnTo>
                  <a:lnTo>
                    <a:pt x="60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36" name="Freeform 36"/>
            <p:cNvSpPr>
              <a:spLocks/>
            </p:cNvSpPr>
            <p:nvPr/>
          </p:nvSpPr>
          <p:spPr bwMode="auto">
            <a:xfrm>
              <a:off x="-10134600" y="4140200"/>
              <a:ext cx="104775" cy="142875"/>
            </a:xfrm>
            <a:custGeom>
              <a:avLst/>
              <a:gdLst>
                <a:gd name="T0" fmla="*/ 85725 w 33"/>
                <a:gd name="T1" fmla="*/ 41275 h 45"/>
                <a:gd name="T2" fmla="*/ 50800 w 33"/>
                <a:gd name="T3" fmla="*/ 12700 h 45"/>
                <a:gd name="T4" fmla="*/ 19050 w 33"/>
                <a:gd name="T5" fmla="*/ 34925 h 45"/>
                <a:gd name="T6" fmla="*/ 57150 w 33"/>
                <a:gd name="T7" fmla="*/ 60325 h 45"/>
                <a:gd name="T8" fmla="*/ 104775 w 33"/>
                <a:gd name="T9" fmla="*/ 101600 h 45"/>
                <a:gd name="T10" fmla="*/ 53975 w 33"/>
                <a:gd name="T11" fmla="*/ 142875 h 45"/>
                <a:gd name="T12" fmla="*/ 0 w 33"/>
                <a:gd name="T13" fmla="*/ 101600 h 45"/>
                <a:gd name="T14" fmla="*/ 15875 w 33"/>
                <a:gd name="T15" fmla="*/ 98425 h 45"/>
                <a:gd name="T16" fmla="*/ 53975 w 33"/>
                <a:gd name="T17" fmla="*/ 127000 h 45"/>
                <a:gd name="T18" fmla="*/ 85725 w 33"/>
                <a:gd name="T19" fmla="*/ 101600 h 45"/>
                <a:gd name="T20" fmla="*/ 41275 w 33"/>
                <a:gd name="T21" fmla="*/ 73025 h 45"/>
                <a:gd name="T22" fmla="*/ 3175 w 33"/>
                <a:gd name="T23" fmla="*/ 34925 h 45"/>
                <a:gd name="T24" fmla="*/ 50800 w 33"/>
                <a:gd name="T25" fmla="*/ 0 h 45"/>
                <a:gd name="T26" fmla="*/ 101600 w 33"/>
                <a:gd name="T27" fmla="*/ 34925 h 45"/>
                <a:gd name="T28" fmla="*/ 85725 w 33"/>
                <a:gd name="T29" fmla="*/ 41275 h 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3" h="45">
                  <a:moveTo>
                    <a:pt x="27" y="13"/>
                  </a:moveTo>
                  <a:cubicBezTo>
                    <a:pt x="26" y="7"/>
                    <a:pt x="21" y="4"/>
                    <a:pt x="16" y="4"/>
                  </a:cubicBezTo>
                  <a:cubicBezTo>
                    <a:pt x="10" y="4"/>
                    <a:pt x="6" y="7"/>
                    <a:pt x="6" y="11"/>
                  </a:cubicBezTo>
                  <a:cubicBezTo>
                    <a:pt x="6" y="16"/>
                    <a:pt x="12" y="17"/>
                    <a:pt x="18" y="19"/>
                  </a:cubicBezTo>
                  <a:cubicBezTo>
                    <a:pt x="24" y="21"/>
                    <a:pt x="33" y="24"/>
                    <a:pt x="33" y="32"/>
                  </a:cubicBezTo>
                  <a:cubicBezTo>
                    <a:pt x="33" y="40"/>
                    <a:pt x="26" y="45"/>
                    <a:pt x="17" y="45"/>
                  </a:cubicBezTo>
                  <a:cubicBezTo>
                    <a:pt x="7" y="45"/>
                    <a:pt x="1" y="39"/>
                    <a:pt x="0" y="32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6" y="36"/>
                    <a:pt x="10" y="40"/>
                    <a:pt x="17" y="40"/>
                  </a:cubicBezTo>
                  <a:cubicBezTo>
                    <a:pt x="23" y="40"/>
                    <a:pt x="27" y="37"/>
                    <a:pt x="27" y="32"/>
                  </a:cubicBezTo>
                  <a:cubicBezTo>
                    <a:pt x="27" y="26"/>
                    <a:pt x="20" y="25"/>
                    <a:pt x="13" y="23"/>
                  </a:cubicBezTo>
                  <a:cubicBezTo>
                    <a:pt x="8" y="21"/>
                    <a:pt x="1" y="19"/>
                    <a:pt x="1" y="11"/>
                  </a:cubicBezTo>
                  <a:cubicBezTo>
                    <a:pt x="1" y="5"/>
                    <a:pt x="8" y="0"/>
                    <a:pt x="16" y="0"/>
                  </a:cubicBezTo>
                  <a:cubicBezTo>
                    <a:pt x="24" y="0"/>
                    <a:pt x="30" y="4"/>
                    <a:pt x="32" y="11"/>
                  </a:cubicBezTo>
                  <a:lnTo>
                    <a:pt x="27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37" name="Rectangle 37"/>
            <p:cNvSpPr>
              <a:spLocks noChangeArrowheads="1"/>
            </p:cNvSpPr>
            <p:nvPr/>
          </p:nvSpPr>
          <p:spPr bwMode="auto">
            <a:xfrm>
              <a:off x="-9956800" y="4127500"/>
              <a:ext cx="12700" cy="1682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38" name="Freeform 38"/>
            <p:cNvSpPr>
              <a:spLocks/>
            </p:cNvSpPr>
            <p:nvPr/>
          </p:nvSpPr>
          <p:spPr bwMode="auto">
            <a:xfrm>
              <a:off x="-9867900" y="4140200"/>
              <a:ext cx="107950" cy="142875"/>
            </a:xfrm>
            <a:custGeom>
              <a:avLst/>
              <a:gdLst>
                <a:gd name="T0" fmla="*/ 3175 w 34"/>
                <a:gd name="T1" fmla="*/ 38100 h 45"/>
                <a:gd name="T2" fmla="*/ 53975 w 34"/>
                <a:gd name="T3" fmla="*/ 0 h 45"/>
                <a:gd name="T4" fmla="*/ 104775 w 34"/>
                <a:gd name="T5" fmla="*/ 38100 h 45"/>
                <a:gd name="T6" fmla="*/ 79375 w 34"/>
                <a:gd name="T7" fmla="*/ 66675 h 45"/>
                <a:gd name="T8" fmla="*/ 79375 w 34"/>
                <a:gd name="T9" fmla="*/ 69850 h 45"/>
                <a:gd name="T10" fmla="*/ 107950 w 34"/>
                <a:gd name="T11" fmla="*/ 98425 h 45"/>
                <a:gd name="T12" fmla="*/ 53975 w 34"/>
                <a:gd name="T13" fmla="*/ 142875 h 45"/>
                <a:gd name="T14" fmla="*/ 0 w 34"/>
                <a:gd name="T15" fmla="*/ 104775 h 45"/>
                <a:gd name="T16" fmla="*/ 28575 w 34"/>
                <a:gd name="T17" fmla="*/ 95250 h 45"/>
                <a:gd name="T18" fmla="*/ 53975 w 34"/>
                <a:gd name="T19" fmla="*/ 114300 h 45"/>
                <a:gd name="T20" fmla="*/ 73025 w 34"/>
                <a:gd name="T21" fmla="*/ 95250 h 45"/>
                <a:gd name="T22" fmla="*/ 53975 w 34"/>
                <a:gd name="T23" fmla="*/ 82550 h 45"/>
                <a:gd name="T24" fmla="*/ 41275 w 34"/>
                <a:gd name="T25" fmla="*/ 82550 h 45"/>
                <a:gd name="T26" fmla="*/ 41275 w 34"/>
                <a:gd name="T27" fmla="*/ 57150 h 45"/>
                <a:gd name="T28" fmla="*/ 53975 w 34"/>
                <a:gd name="T29" fmla="*/ 57150 h 45"/>
                <a:gd name="T30" fmla="*/ 69850 w 34"/>
                <a:gd name="T31" fmla="*/ 41275 h 45"/>
                <a:gd name="T32" fmla="*/ 53975 w 34"/>
                <a:gd name="T33" fmla="*/ 28575 h 45"/>
                <a:gd name="T34" fmla="*/ 31750 w 34"/>
                <a:gd name="T35" fmla="*/ 44450 h 45"/>
                <a:gd name="T36" fmla="*/ 3175 w 34"/>
                <a:gd name="T37" fmla="*/ 38100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4" h="45">
                  <a:moveTo>
                    <a:pt x="1" y="12"/>
                  </a:moveTo>
                  <a:cubicBezTo>
                    <a:pt x="3" y="4"/>
                    <a:pt x="9" y="0"/>
                    <a:pt x="17" y="0"/>
                  </a:cubicBezTo>
                  <a:cubicBezTo>
                    <a:pt x="27" y="0"/>
                    <a:pt x="33" y="5"/>
                    <a:pt x="33" y="12"/>
                  </a:cubicBezTo>
                  <a:cubicBezTo>
                    <a:pt x="33" y="18"/>
                    <a:pt x="28" y="21"/>
                    <a:pt x="25" y="21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9" y="22"/>
                    <a:pt x="34" y="25"/>
                    <a:pt x="34" y="31"/>
                  </a:cubicBezTo>
                  <a:cubicBezTo>
                    <a:pt x="34" y="39"/>
                    <a:pt x="27" y="45"/>
                    <a:pt x="17" y="45"/>
                  </a:cubicBezTo>
                  <a:cubicBezTo>
                    <a:pt x="9" y="45"/>
                    <a:pt x="2" y="40"/>
                    <a:pt x="0" y="33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0" y="33"/>
                    <a:pt x="13" y="36"/>
                    <a:pt x="17" y="36"/>
                  </a:cubicBezTo>
                  <a:cubicBezTo>
                    <a:pt x="20" y="36"/>
                    <a:pt x="23" y="34"/>
                    <a:pt x="23" y="30"/>
                  </a:cubicBezTo>
                  <a:cubicBezTo>
                    <a:pt x="23" y="28"/>
                    <a:pt x="20" y="26"/>
                    <a:pt x="17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0" y="18"/>
                    <a:pt x="22" y="16"/>
                    <a:pt x="22" y="13"/>
                  </a:cubicBezTo>
                  <a:cubicBezTo>
                    <a:pt x="22" y="11"/>
                    <a:pt x="20" y="9"/>
                    <a:pt x="17" y="9"/>
                  </a:cubicBezTo>
                  <a:cubicBezTo>
                    <a:pt x="13" y="9"/>
                    <a:pt x="11" y="10"/>
                    <a:pt x="10" y="14"/>
                  </a:cubicBezTo>
                  <a:lnTo>
                    <a:pt x="1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39" name="Freeform 39"/>
            <p:cNvSpPr>
              <a:spLocks/>
            </p:cNvSpPr>
            <p:nvPr/>
          </p:nvSpPr>
          <p:spPr bwMode="auto">
            <a:xfrm>
              <a:off x="-9753600" y="4140200"/>
              <a:ext cx="69850" cy="139700"/>
            </a:xfrm>
            <a:custGeom>
              <a:avLst/>
              <a:gdLst>
                <a:gd name="T0" fmla="*/ 69850 w 22"/>
                <a:gd name="T1" fmla="*/ 0 h 44"/>
                <a:gd name="T2" fmla="*/ 69850 w 22"/>
                <a:gd name="T3" fmla="*/ 139700 h 44"/>
                <a:gd name="T4" fmla="*/ 34925 w 22"/>
                <a:gd name="T5" fmla="*/ 139700 h 44"/>
                <a:gd name="T6" fmla="*/ 34925 w 22"/>
                <a:gd name="T7" fmla="*/ 73025 h 44"/>
                <a:gd name="T8" fmla="*/ 38100 w 22"/>
                <a:gd name="T9" fmla="*/ 50800 h 44"/>
                <a:gd name="T10" fmla="*/ 34925 w 22"/>
                <a:gd name="T11" fmla="*/ 50800 h 44"/>
                <a:gd name="T12" fmla="*/ 25400 w 22"/>
                <a:gd name="T13" fmla="*/ 63500 h 44"/>
                <a:gd name="T14" fmla="*/ 19050 w 22"/>
                <a:gd name="T15" fmla="*/ 69850 h 44"/>
                <a:gd name="T16" fmla="*/ 0 w 22"/>
                <a:gd name="T17" fmla="*/ 47625 h 44"/>
                <a:gd name="T18" fmla="*/ 47625 w 22"/>
                <a:gd name="T19" fmla="*/ 0 h 44"/>
                <a:gd name="T20" fmla="*/ 69850 w 22"/>
                <a:gd name="T21" fmla="*/ 0 h 4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2" h="44">
                  <a:moveTo>
                    <a:pt x="22" y="0"/>
                  </a:moveTo>
                  <a:cubicBezTo>
                    <a:pt x="22" y="44"/>
                    <a:pt x="22" y="44"/>
                    <a:pt x="22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0"/>
                    <a:pt x="12" y="16"/>
                    <a:pt x="12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0" y="18"/>
                    <a:pt x="8" y="20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5" y="0"/>
                    <a:pt x="15" y="0"/>
                    <a:pt x="15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40" name="Freeform 40"/>
            <p:cNvSpPr>
              <a:spLocks/>
            </p:cNvSpPr>
            <p:nvPr/>
          </p:nvSpPr>
          <p:spPr bwMode="auto">
            <a:xfrm>
              <a:off x="-9610725" y="4140200"/>
              <a:ext cx="136525" cy="142875"/>
            </a:xfrm>
            <a:custGeom>
              <a:avLst/>
              <a:gdLst>
                <a:gd name="T0" fmla="*/ 117475 w 43"/>
                <a:gd name="T1" fmla="*/ 38100 h 45"/>
                <a:gd name="T2" fmla="*/ 69850 w 43"/>
                <a:gd name="T3" fmla="*/ 15875 h 45"/>
                <a:gd name="T4" fmla="*/ 15875 w 43"/>
                <a:gd name="T5" fmla="*/ 69850 h 45"/>
                <a:gd name="T6" fmla="*/ 69850 w 43"/>
                <a:gd name="T7" fmla="*/ 127000 h 45"/>
                <a:gd name="T8" fmla="*/ 120650 w 43"/>
                <a:gd name="T9" fmla="*/ 98425 h 45"/>
                <a:gd name="T10" fmla="*/ 136525 w 43"/>
                <a:gd name="T11" fmla="*/ 101600 h 45"/>
                <a:gd name="T12" fmla="*/ 69850 w 43"/>
                <a:gd name="T13" fmla="*/ 142875 h 45"/>
                <a:gd name="T14" fmla="*/ 0 w 43"/>
                <a:gd name="T15" fmla="*/ 69850 h 45"/>
                <a:gd name="T16" fmla="*/ 69850 w 43"/>
                <a:gd name="T17" fmla="*/ 0 h 45"/>
                <a:gd name="T18" fmla="*/ 133350 w 43"/>
                <a:gd name="T19" fmla="*/ 34925 h 45"/>
                <a:gd name="T20" fmla="*/ 117475 w 43"/>
                <a:gd name="T21" fmla="*/ 38100 h 4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3" h="45">
                  <a:moveTo>
                    <a:pt x="37" y="12"/>
                  </a:moveTo>
                  <a:cubicBezTo>
                    <a:pt x="34" y="8"/>
                    <a:pt x="29" y="5"/>
                    <a:pt x="22" y="5"/>
                  </a:cubicBezTo>
                  <a:cubicBezTo>
                    <a:pt x="13" y="5"/>
                    <a:pt x="5" y="12"/>
                    <a:pt x="5" y="22"/>
                  </a:cubicBezTo>
                  <a:cubicBezTo>
                    <a:pt x="5" y="33"/>
                    <a:pt x="13" y="40"/>
                    <a:pt x="22" y="40"/>
                  </a:cubicBezTo>
                  <a:cubicBezTo>
                    <a:pt x="29" y="40"/>
                    <a:pt x="35" y="36"/>
                    <a:pt x="38" y="31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39" y="40"/>
                    <a:pt x="32" y="45"/>
                    <a:pt x="22" y="45"/>
                  </a:cubicBezTo>
                  <a:cubicBezTo>
                    <a:pt x="10" y="45"/>
                    <a:pt x="0" y="35"/>
                    <a:pt x="0" y="22"/>
                  </a:cubicBezTo>
                  <a:cubicBezTo>
                    <a:pt x="0" y="9"/>
                    <a:pt x="10" y="0"/>
                    <a:pt x="22" y="0"/>
                  </a:cubicBezTo>
                  <a:cubicBezTo>
                    <a:pt x="31" y="0"/>
                    <a:pt x="38" y="4"/>
                    <a:pt x="42" y="11"/>
                  </a:cubicBezTo>
                  <a:lnTo>
                    <a:pt x="37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41" name="Freeform 41"/>
            <p:cNvSpPr>
              <a:spLocks noEditPoints="1"/>
            </p:cNvSpPr>
            <p:nvPr/>
          </p:nvSpPr>
          <p:spPr bwMode="auto">
            <a:xfrm>
              <a:off x="-9461500" y="4140200"/>
              <a:ext cx="146050" cy="142875"/>
            </a:xfrm>
            <a:custGeom>
              <a:avLst/>
              <a:gdLst>
                <a:gd name="T0" fmla="*/ 73025 w 46"/>
                <a:gd name="T1" fmla="*/ 0 h 45"/>
                <a:gd name="T2" fmla="*/ 146050 w 46"/>
                <a:gd name="T3" fmla="*/ 69850 h 45"/>
                <a:gd name="T4" fmla="*/ 73025 w 46"/>
                <a:gd name="T5" fmla="*/ 142875 h 45"/>
                <a:gd name="T6" fmla="*/ 0 w 46"/>
                <a:gd name="T7" fmla="*/ 69850 h 45"/>
                <a:gd name="T8" fmla="*/ 73025 w 46"/>
                <a:gd name="T9" fmla="*/ 0 h 45"/>
                <a:gd name="T10" fmla="*/ 73025 w 46"/>
                <a:gd name="T11" fmla="*/ 127000 h 45"/>
                <a:gd name="T12" fmla="*/ 127000 w 46"/>
                <a:gd name="T13" fmla="*/ 69850 h 45"/>
                <a:gd name="T14" fmla="*/ 73025 w 46"/>
                <a:gd name="T15" fmla="*/ 15875 h 45"/>
                <a:gd name="T16" fmla="*/ 19050 w 46"/>
                <a:gd name="T17" fmla="*/ 69850 h 45"/>
                <a:gd name="T18" fmla="*/ 73025 w 46"/>
                <a:gd name="T19" fmla="*/ 127000 h 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6" h="45">
                  <a:moveTo>
                    <a:pt x="23" y="0"/>
                  </a:moveTo>
                  <a:cubicBezTo>
                    <a:pt x="36" y="0"/>
                    <a:pt x="46" y="9"/>
                    <a:pt x="46" y="22"/>
                  </a:cubicBezTo>
                  <a:cubicBezTo>
                    <a:pt x="46" y="35"/>
                    <a:pt x="36" y="45"/>
                    <a:pt x="23" y="45"/>
                  </a:cubicBezTo>
                  <a:cubicBezTo>
                    <a:pt x="11" y="45"/>
                    <a:pt x="0" y="35"/>
                    <a:pt x="0" y="22"/>
                  </a:cubicBezTo>
                  <a:cubicBezTo>
                    <a:pt x="0" y="9"/>
                    <a:pt x="11" y="0"/>
                    <a:pt x="23" y="0"/>
                  </a:cubicBezTo>
                  <a:close/>
                  <a:moveTo>
                    <a:pt x="23" y="40"/>
                  </a:moveTo>
                  <a:cubicBezTo>
                    <a:pt x="33" y="40"/>
                    <a:pt x="40" y="33"/>
                    <a:pt x="40" y="22"/>
                  </a:cubicBezTo>
                  <a:cubicBezTo>
                    <a:pt x="40" y="12"/>
                    <a:pt x="33" y="5"/>
                    <a:pt x="23" y="5"/>
                  </a:cubicBezTo>
                  <a:cubicBezTo>
                    <a:pt x="13" y="5"/>
                    <a:pt x="6" y="12"/>
                    <a:pt x="6" y="22"/>
                  </a:cubicBezTo>
                  <a:cubicBezTo>
                    <a:pt x="6" y="33"/>
                    <a:pt x="13" y="40"/>
                    <a:pt x="23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42" name="Freeform 42"/>
            <p:cNvSpPr>
              <a:spLocks/>
            </p:cNvSpPr>
            <p:nvPr/>
          </p:nvSpPr>
          <p:spPr bwMode="auto">
            <a:xfrm>
              <a:off x="-9293225" y="4140200"/>
              <a:ext cx="114300" cy="142875"/>
            </a:xfrm>
            <a:custGeom>
              <a:avLst/>
              <a:gdLst>
                <a:gd name="T0" fmla="*/ 114300 w 36"/>
                <a:gd name="T1" fmla="*/ 0 h 45"/>
                <a:gd name="T2" fmla="*/ 114300 w 36"/>
                <a:gd name="T3" fmla="*/ 82550 h 45"/>
                <a:gd name="T4" fmla="*/ 57150 w 36"/>
                <a:gd name="T5" fmla="*/ 142875 h 45"/>
                <a:gd name="T6" fmla="*/ 0 w 36"/>
                <a:gd name="T7" fmla="*/ 82550 h 45"/>
                <a:gd name="T8" fmla="*/ 0 w 36"/>
                <a:gd name="T9" fmla="*/ 0 h 45"/>
                <a:gd name="T10" fmla="*/ 15875 w 36"/>
                <a:gd name="T11" fmla="*/ 0 h 45"/>
                <a:gd name="T12" fmla="*/ 15875 w 36"/>
                <a:gd name="T13" fmla="*/ 82550 h 45"/>
                <a:gd name="T14" fmla="*/ 57150 w 36"/>
                <a:gd name="T15" fmla="*/ 127000 h 45"/>
                <a:gd name="T16" fmla="*/ 98425 w 36"/>
                <a:gd name="T17" fmla="*/ 82550 h 45"/>
                <a:gd name="T18" fmla="*/ 98425 w 36"/>
                <a:gd name="T19" fmla="*/ 0 h 45"/>
                <a:gd name="T20" fmla="*/ 114300 w 36"/>
                <a:gd name="T21" fmla="*/ 0 h 4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6" h="45">
                  <a:moveTo>
                    <a:pt x="36" y="0"/>
                  </a:moveTo>
                  <a:cubicBezTo>
                    <a:pt x="36" y="26"/>
                    <a:pt x="36" y="26"/>
                    <a:pt x="36" y="26"/>
                  </a:cubicBezTo>
                  <a:cubicBezTo>
                    <a:pt x="36" y="38"/>
                    <a:pt x="29" y="45"/>
                    <a:pt x="18" y="45"/>
                  </a:cubicBezTo>
                  <a:cubicBezTo>
                    <a:pt x="6" y="45"/>
                    <a:pt x="0" y="38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35"/>
                    <a:pt x="9" y="40"/>
                    <a:pt x="18" y="40"/>
                  </a:cubicBezTo>
                  <a:cubicBezTo>
                    <a:pt x="26" y="40"/>
                    <a:pt x="31" y="35"/>
                    <a:pt x="31" y="26"/>
                  </a:cubicBezTo>
                  <a:cubicBezTo>
                    <a:pt x="31" y="0"/>
                    <a:pt x="31" y="0"/>
                    <a:pt x="31" y="0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43" name="Freeform 43"/>
            <p:cNvSpPr>
              <a:spLocks/>
            </p:cNvSpPr>
            <p:nvPr/>
          </p:nvSpPr>
          <p:spPr bwMode="auto">
            <a:xfrm>
              <a:off x="-9150350" y="4140200"/>
              <a:ext cx="114300" cy="139700"/>
            </a:xfrm>
            <a:custGeom>
              <a:avLst/>
              <a:gdLst>
                <a:gd name="T0" fmla="*/ 114300 w 36"/>
                <a:gd name="T1" fmla="*/ 0 h 44"/>
                <a:gd name="T2" fmla="*/ 114300 w 36"/>
                <a:gd name="T3" fmla="*/ 139700 h 44"/>
                <a:gd name="T4" fmla="*/ 98425 w 36"/>
                <a:gd name="T5" fmla="*/ 139700 h 44"/>
                <a:gd name="T6" fmla="*/ 38100 w 36"/>
                <a:gd name="T7" fmla="*/ 57150 h 44"/>
                <a:gd name="T8" fmla="*/ 15875 w 36"/>
                <a:gd name="T9" fmla="*/ 28575 h 44"/>
                <a:gd name="T10" fmla="*/ 15875 w 36"/>
                <a:gd name="T11" fmla="*/ 28575 h 44"/>
                <a:gd name="T12" fmla="*/ 15875 w 36"/>
                <a:gd name="T13" fmla="*/ 66675 h 44"/>
                <a:gd name="T14" fmla="*/ 15875 w 36"/>
                <a:gd name="T15" fmla="*/ 139700 h 44"/>
                <a:gd name="T16" fmla="*/ 0 w 36"/>
                <a:gd name="T17" fmla="*/ 139700 h 44"/>
                <a:gd name="T18" fmla="*/ 0 w 36"/>
                <a:gd name="T19" fmla="*/ 0 h 44"/>
                <a:gd name="T20" fmla="*/ 15875 w 36"/>
                <a:gd name="T21" fmla="*/ 0 h 44"/>
                <a:gd name="T22" fmla="*/ 79375 w 36"/>
                <a:gd name="T23" fmla="*/ 82550 h 44"/>
                <a:gd name="T24" fmla="*/ 98425 w 36"/>
                <a:gd name="T25" fmla="*/ 111125 h 44"/>
                <a:gd name="T26" fmla="*/ 98425 w 36"/>
                <a:gd name="T27" fmla="*/ 111125 h 44"/>
                <a:gd name="T28" fmla="*/ 98425 w 36"/>
                <a:gd name="T29" fmla="*/ 73025 h 44"/>
                <a:gd name="T30" fmla="*/ 98425 w 36"/>
                <a:gd name="T31" fmla="*/ 0 h 44"/>
                <a:gd name="T32" fmla="*/ 114300 w 36"/>
                <a:gd name="T33" fmla="*/ 0 h 4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6" h="44">
                  <a:moveTo>
                    <a:pt x="36" y="0"/>
                  </a:moveTo>
                  <a:cubicBezTo>
                    <a:pt x="36" y="44"/>
                    <a:pt x="36" y="44"/>
                    <a:pt x="36" y="44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8" y="13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14"/>
                    <a:pt x="5" y="21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8" y="31"/>
                    <a:pt x="31" y="35"/>
                    <a:pt x="31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35"/>
                    <a:pt x="31" y="30"/>
                    <a:pt x="31" y="23"/>
                  </a:cubicBezTo>
                  <a:cubicBezTo>
                    <a:pt x="31" y="0"/>
                    <a:pt x="31" y="0"/>
                    <a:pt x="31" y="0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44" name="Freeform 44"/>
            <p:cNvSpPr>
              <a:spLocks/>
            </p:cNvSpPr>
            <p:nvPr/>
          </p:nvSpPr>
          <p:spPr bwMode="auto">
            <a:xfrm>
              <a:off x="-9013825" y="4140200"/>
              <a:ext cx="107950" cy="139700"/>
            </a:xfrm>
            <a:custGeom>
              <a:avLst/>
              <a:gdLst>
                <a:gd name="T0" fmla="*/ 107950 w 68"/>
                <a:gd name="T1" fmla="*/ 0 h 88"/>
                <a:gd name="T2" fmla="*/ 107950 w 68"/>
                <a:gd name="T3" fmla="*/ 15875 h 88"/>
                <a:gd name="T4" fmla="*/ 63500 w 68"/>
                <a:gd name="T5" fmla="*/ 15875 h 88"/>
                <a:gd name="T6" fmla="*/ 63500 w 68"/>
                <a:gd name="T7" fmla="*/ 139700 h 88"/>
                <a:gd name="T8" fmla="*/ 47625 w 68"/>
                <a:gd name="T9" fmla="*/ 139700 h 88"/>
                <a:gd name="T10" fmla="*/ 47625 w 68"/>
                <a:gd name="T11" fmla="*/ 15875 h 88"/>
                <a:gd name="T12" fmla="*/ 0 w 68"/>
                <a:gd name="T13" fmla="*/ 15875 h 88"/>
                <a:gd name="T14" fmla="*/ 0 w 68"/>
                <a:gd name="T15" fmla="*/ 0 h 88"/>
                <a:gd name="T16" fmla="*/ 107950 w 68"/>
                <a:gd name="T17" fmla="*/ 0 h 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8" h="88">
                  <a:moveTo>
                    <a:pt x="68" y="0"/>
                  </a:moveTo>
                  <a:lnTo>
                    <a:pt x="68" y="10"/>
                  </a:lnTo>
                  <a:lnTo>
                    <a:pt x="40" y="10"/>
                  </a:lnTo>
                  <a:lnTo>
                    <a:pt x="40" y="88"/>
                  </a:lnTo>
                  <a:lnTo>
                    <a:pt x="30" y="88"/>
                  </a:lnTo>
                  <a:lnTo>
                    <a:pt x="30" y="1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45" name="Freeform 45"/>
            <p:cNvSpPr>
              <a:spLocks noEditPoints="1"/>
            </p:cNvSpPr>
            <p:nvPr/>
          </p:nvSpPr>
          <p:spPr bwMode="auto">
            <a:xfrm>
              <a:off x="-8880475" y="4140200"/>
              <a:ext cx="98425" cy="139700"/>
            </a:xfrm>
            <a:custGeom>
              <a:avLst/>
              <a:gdLst>
                <a:gd name="T0" fmla="*/ 79375 w 31"/>
                <a:gd name="T1" fmla="*/ 139700 h 44"/>
                <a:gd name="T2" fmla="*/ 47625 w 31"/>
                <a:gd name="T3" fmla="*/ 88900 h 44"/>
                <a:gd name="T4" fmla="*/ 41275 w 31"/>
                <a:gd name="T5" fmla="*/ 88900 h 44"/>
                <a:gd name="T6" fmla="*/ 15875 w 31"/>
                <a:gd name="T7" fmla="*/ 88900 h 44"/>
                <a:gd name="T8" fmla="*/ 15875 w 31"/>
                <a:gd name="T9" fmla="*/ 139700 h 44"/>
                <a:gd name="T10" fmla="*/ 0 w 31"/>
                <a:gd name="T11" fmla="*/ 139700 h 44"/>
                <a:gd name="T12" fmla="*/ 0 w 31"/>
                <a:gd name="T13" fmla="*/ 0 h 44"/>
                <a:gd name="T14" fmla="*/ 41275 w 31"/>
                <a:gd name="T15" fmla="*/ 0 h 44"/>
                <a:gd name="T16" fmla="*/ 92075 w 31"/>
                <a:gd name="T17" fmla="*/ 44450 h 44"/>
                <a:gd name="T18" fmla="*/ 63500 w 31"/>
                <a:gd name="T19" fmla="*/ 85725 h 44"/>
                <a:gd name="T20" fmla="*/ 98425 w 31"/>
                <a:gd name="T21" fmla="*/ 139700 h 44"/>
                <a:gd name="T22" fmla="*/ 79375 w 31"/>
                <a:gd name="T23" fmla="*/ 139700 h 44"/>
                <a:gd name="T24" fmla="*/ 41275 w 31"/>
                <a:gd name="T25" fmla="*/ 73025 h 44"/>
                <a:gd name="T26" fmla="*/ 76200 w 31"/>
                <a:gd name="T27" fmla="*/ 44450 h 44"/>
                <a:gd name="T28" fmla="*/ 41275 w 31"/>
                <a:gd name="T29" fmla="*/ 15875 h 44"/>
                <a:gd name="T30" fmla="*/ 15875 w 31"/>
                <a:gd name="T31" fmla="*/ 15875 h 44"/>
                <a:gd name="T32" fmla="*/ 15875 w 31"/>
                <a:gd name="T33" fmla="*/ 73025 h 44"/>
                <a:gd name="T34" fmla="*/ 41275 w 31"/>
                <a:gd name="T35" fmla="*/ 73025 h 4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1" h="44">
                  <a:moveTo>
                    <a:pt x="25" y="44"/>
                  </a:moveTo>
                  <a:cubicBezTo>
                    <a:pt x="15" y="28"/>
                    <a:pt x="15" y="28"/>
                    <a:pt x="15" y="28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3" y="0"/>
                    <a:pt x="29" y="6"/>
                    <a:pt x="29" y="14"/>
                  </a:cubicBezTo>
                  <a:cubicBezTo>
                    <a:pt x="29" y="20"/>
                    <a:pt x="26" y="25"/>
                    <a:pt x="20" y="27"/>
                  </a:cubicBezTo>
                  <a:cubicBezTo>
                    <a:pt x="31" y="44"/>
                    <a:pt x="31" y="44"/>
                    <a:pt x="31" y="44"/>
                  </a:cubicBezTo>
                  <a:lnTo>
                    <a:pt x="25" y="44"/>
                  </a:lnTo>
                  <a:close/>
                  <a:moveTo>
                    <a:pt x="13" y="23"/>
                  </a:moveTo>
                  <a:cubicBezTo>
                    <a:pt x="20" y="23"/>
                    <a:pt x="24" y="19"/>
                    <a:pt x="24" y="14"/>
                  </a:cubicBezTo>
                  <a:cubicBezTo>
                    <a:pt x="24" y="9"/>
                    <a:pt x="20" y="5"/>
                    <a:pt x="13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23"/>
                    <a:pt x="5" y="23"/>
                    <a:pt x="5" y="23"/>
                  </a:cubicBezTo>
                  <a:lnTo>
                    <a:pt x="13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46" name="Rectangle 46"/>
            <p:cNvSpPr>
              <a:spLocks noChangeArrowheads="1"/>
            </p:cNvSpPr>
            <p:nvPr/>
          </p:nvSpPr>
          <p:spPr bwMode="auto">
            <a:xfrm>
              <a:off x="-8756650" y="4140200"/>
              <a:ext cx="15875" cy="139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47" name="Freeform 47"/>
            <p:cNvSpPr>
              <a:spLocks/>
            </p:cNvSpPr>
            <p:nvPr/>
          </p:nvSpPr>
          <p:spPr bwMode="auto">
            <a:xfrm>
              <a:off x="-8702675" y="4140200"/>
              <a:ext cx="92075" cy="139700"/>
            </a:xfrm>
            <a:custGeom>
              <a:avLst/>
              <a:gdLst>
                <a:gd name="T0" fmla="*/ 92075 w 58"/>
                <a:gd name="T1" fmla="*/ 123825 h 88"/>
                <a:gd name="T2" fmla="*/ 92075 w 58"/>
                <a:gd name="T3" fmla="*/ 139700 h 88"/>
                <a:gd name="T4" fmla="*/ 0 w 58"/>
                <a:gd name="T5" fmla="*/ 139700 h 88"/>
                <a:gd name="T6" fmla="*/ 0 w 58"/>
                <a:gd name="T7" fmla="*/ 0 h 88"/>
                <a:gd name="T8" fmla="*/ 92075 w 58"/>
                <a:gd name="T9" fmla="*/ 0 h 88"/>
                <a:gd name="T10" fmla="*/ 92075 w 58"/>
                <a:gd name="T11" fmla="*/ 15875 h 88"/>
                <a:gd name="T12" fmla="*/ 15875 w 58"/>
                <a:gd name="T13" fmla="*/ 15875 h 88"/>
                <a:gd name="T14" fmla="*/ 15875 w 58"/>
                <a:gd name="T15" fmla="*/ 60325 h 88"/>
                <a:gd name="T16" fmla="*/ 76200 w 58"/>
                <a:gd name="T17" fmla="*/ 60325 h 88"/>
                <a:gd name="T18" fmla="*/ 76200 w 58"/>
                <a:gd name="T19" fmla="*/ 73025 h 88"/>
                <a:gd name="T20" fmla="*/ 15875 w 58"/>
                <a:gd name="T21" fmla="*/ 73025 h 88"/>
                <a:gd name="T22" fmla="*/ 15875 w 58"/>
                <a:gd name="T23" fmla="*/ 123825 h 88"/>
                <a:gd name="T24" fmla="*/ 92075 w 58"/>
                <a:gd name="T25" fmla="*/ 123825 h 8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8" h="88">
                  <a:moveTo>
                    <a:pt x="58" y="78"/>
                  </a:moveTo>
                  <a:lnTo>
                    <a:pt x="58" y="88"/>
                  </a:lnTo>
                  <a:lnTo>
                    <a:pt x="0" y="88"/>
                  </a:lnTo>
                  <a:lnTo>
                    <a:pt x="0" y="0"/>
                  </a:lnTo>
                  <a:lnTo>
                    <a:pt x="58" y="0"/>
                  </a:lnTo>
                  <a:lnTo>
                    <a:pt x="58" y="10"/>
                  </a:lnTo>
                  <a:lnTo>
                    <a:pt x="10" y="10"/>
                  </a:lnTo>
                  <a:lnTo>
                    <a:pt x="10" y="38"/>
                  </a:lnTo>
                  <a:lnTo>
                    <a:pt x="48" y="38"/>
                  </a:lnTo>
                  <a:lnTo>
                    <a:pt x="48" y="46"/>
                  </a:lnTo>
                  <a:lnTo>
                    <a:pt x="10" y="46"/>
                  </a:lnTo>
                  <a:lnTo>
                    <a:pt x="10" y="78"/>
                  </a:lnTo>
                  <a:lnTo>
                    <a:pt x="58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48" name="Freeform 48"/>
            <p:cNvSpPr>
              <a:spLocks/>
            </p:cNvSpPr>
            <p:nvPr/>
          </p:nvSpPr>
          <p:spPr bwMode="auto">
            <a:xfrm>
              <a:off x="-8594725" y="4140200"/>
              <a:ext cx="101600" cy="142875"/>
            </a:xfrm>
            <a:custGeom>
              <a:avLst/>
              <a:gdLst>
                <a:gd name="T0" fmla="*/ 85725 w 32"/>
                <a:gd name="T1" fmla="*/ 41275 h 45"/>
                <a:gd name="T2" fmla="*/ 50800 w 32"/>
                <a:gd name="T3" fmla="*/ 12700 h 45"/>
                <a:gd name="T4" fmla="*/ 19050 w 32"/>
                <a:gd name="T5" fmla="*/ 34925 h 45"/>
                <a:gd name="T6" fmla="*/ 57150 w 32"/>
                <a:gd name="T7" fmla="*/ 60325 h 45"/>
                <a:gd name="T8" fmla="*/ 101600 w 32"/>
                <a:gd name="T9" fmla="*/ 101600 h 45"/>
                <a:gd name="T10" fmla="*/ 50800 w 32"/>
                <a:gd name="T11" fmla="*/ 142875 h 45"/>
                <a:gd name="T12" fmla="*/ 0 w 32"/>
                <a:gd name="T13" fmla="*/ 101600 h 45"/>
                <a:gd name="T14" fmla="*/ 15875 w 32"/>
                <a:gd name="T15" fmla="*/ 98425 h 45"/>
                <a:gd name="T16" fmla="*/ 50800 w 32"/>
                <a:gd name="T17" fmla="*/ 127000 h 45"/>
                <a:gd name="T18" fmla="*/ 85725 w 32"/>
                <a:gd name="T19" fmla="*/ 101600 h 45"/>
                <a:gd name="T20" fmla="*/ 41275 w 32"/>
                <a:gd name="T21" fmla="*/ 73025 h 45"/>
                <a:gd name="T22" fmla="*/ 3175 w 32"/>
                <a:gd name="T23" fmla="*/ 34925 h 45"/>
                <a:gd name="T24" fmla="*/ 50800 w 32"/>
                <a:gd name="T25" fmla="*/ 0 h 45"/>
                <a:gd name="T26" fmla="*/ 98425 w 32"/>
                <a:gd name="T27" fmla="*/ 34925 h 45"/>
                <a:gd name="T28" fmla="*/ 85725 w 32"/>
                <a:gd name="T29" fmla="*/ 41275 h 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2" h="45">
                  <a:moveTo>
                    <a:pt x="27" y="13"/>
                  </a:moveTo>
                  <a:cubicBezTo>
                    <a:pt x="26" y="7"/>
                    <a:pt x="21" y="4"/>
                    <a:pt x="16" y="4"/>
                  </a:cubicBezTo>
                  <a:cubicBezTo>
                    <a:pt x="10" y="4"/>
                    <a:pt x="6" y="7"/>
                    <a:pt x="6" y="11"/>
                  </a:cubicBezTo>
                  <a:cubicBezTo>
                    <a:pt x="6" y="16"/>
                    <a:pt x="12" y="17"/>
                    <a:pt x="18" y="19"/>
                  </a:cubicBezTo>
                  <a:cubicBezTo>
                    <a:pt x="24" y="21"/>
                    <a:pt x="32" y="24"/>
                    <a:pt x="32" y="32"/>
                  </a:cubicBezTo>
                  <a:cubicBezTo>
                    <a:pt x="32" y="40"/>
                    <a:pt x="26" y="45"/>
                    <a:pt x="16" y="45"/>
                  </a:cubicBezTo>
                  <a:cubicBezTo>
                    <a:pt x="7" y="45"/>
                    <a:pt x="1" y="39"/>
                    <a:pt x="0" y="32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6"/>
                    <a:pt x="9" y="40"/>
                    <a:pt x="16" y="40"/>
                  </a:cubicBezTo>
                  <a:cubicBezTo>
                    <a:pt x="23" y="40"/>
                    <a:pt x="27" y="37"/>
                    <a:pt x="27" y="32"/>
                  </a:cubicBezTo>
                  <a:cubicBezTo>
                    <a:pt x="27" y="26"/>
                    <a:pt x="19" y="25"/>
                    <a:pt x="13" y="23"/>
                  </a:cubicBezTo>
                  <a:cubicBezTo>
                    <a:pt x="8" y="21"/>
                    <a:pt x="1" y="19"/>
                    <a:pt x="1" y="11"/>
                  </a:cubicBezTo>
                  <a:cubicBezTo>
                    <a:pt x="1" y="5"/>
                    <a:pt x="7" y="0"/>
                    <a:pt x="16" y="0"/>
                  </a:cubicBezTo>
                  <a:cubicBezTo>
                    <a:pt x="24" y="0"/>
                    <a:pt x="30" y="4"/>
                    <a:pt x="31" y="11"/>
                  </a:cubicBezTo>
                  <a:lnTo>
                    <a:pt x="27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49" name="Line 49"/>
            <p:cNvSpPr>
              <a:spLocks noChangeShapeType="1"/>
            </p:cNvSpPr>
            <p:nvPr/>
          </p:nvSpPr>
          <p:spPr bwMode="auto">
            <a:xfrm>
              <a:off x="-13328650" y="4016375"/>
              <a:ext cx="4864100" cy="0"/>
            </a:xfrm>
            <a:prstGeom prst="line">
              <a:avLst/>
            </a:prstGeom>
            <a:noFill/>
            <a:ln w="6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50" name="Freeform 50"/>
            <p:cNvSpPr>
              <a:spLocks noEditPoints="1"/>
            </p:cNvSpPr>
            <p:nvPr/>
          </p:nvSpPr>
          <p:spPr bwMode="auto">
            <a:xfrm>
              <a:off x="-12442825" y="3448050"/>
              <a:ext cx="111125" cy="149225"/>
            </a:xfrm>
            <a:custGeom>
              <a:avLst/>
              <a:gdLst>
                <a:gd name="T0" fmla="*/ 60325 w 35"/>
                <a:gd name="T1" fmla="*/ 0 h 47"/>
                <a:gd name="T2" fmla="*/ 101600 w 35"/>
                <a:gd name="T3" fmla="*/ 38100 h 47"/>
                <a:gd name="T4" fmla="*/ 79375 w 35"/>
                <a:gd name="T5" fmla="*/ 66675 h 47"/>
                <a:gd name="T6" fmla="*/ 79375 w 35"/>
                <a:gd name="T7" fmla="*/ 66675 h 47"/>
                <a:gd name="T8" fmla="*/ 111125 w 35"/>
                <a:gd name="T9" fmla="*/ 104775 h 47"/>
                <a:gd name="T10" fmla="*/ 60325 w 35"/>
                <a:gd name="T11" fmla="*/ 149225 h 47"/>
                <a:gd name="T12" fmla="*/ 0 w 35"/>
                <a:gd name="T13" fmla="*/ 149225 h 47"/>
                <a:gd name="T14" fmla="*/ 0 w 35"/>
                <a:gd name="T15" fmla="*/ 0 h 47"/>
                <a:gd name="T16" fmla="*/ 60325 w 35"/>
                <a:gd name="T17" fmla="*/ 0 h 47"/>
                <a:gd name="T18" fmla="*/ 53975 w 35"/>
                <a:gd name="T19" fmla="*/ 60325 h 47"/>
                <a:gd name="T20" fmla="*/ 79375 w 35"/>
                <a:gd name="T21" fmla="*/ 41275 h 47"/>
                <a:gd name="T22" fmla="*/ 53975 w 35"/>
                <a:gd name="T23" fmla="*/ 19050 h 47"/>
                <a:gd name="T24" fmla="*/ 25400 w 35"/>
                <a:gd name="T25" fmla="*/ 19050 h 47"/>
                <a:gd name="T26" fmla="*/ 25400 w 35"/>
                <a:gd name="T27" fmla="*/ 60325 h 47"/>
                <a:gd name="T28" fmla="*/ 53975 w 35"/>
                <a:gd name="T29" fmla="*/ 60325 h 47"/>
                <a:gd name="T30" fmla="*/ 60325 w 35"/>
                <a:gd name="T31" fmla="*/ 130175 h 47"/>
                <a:gd name="T32" fmla="*/ 88900 w 35"/>
                <a:gd name="T33" fmla="*/ 104775 h 47"/>
                <a:gd name="T34" fmla="*/ 60325 w 35"/>
                <a:gd name="T35" fmla="*/ 79375 h 47"/>
                <a:gd name="T36" fmla="*/ 25400 w 35"/>
                <a:gd name="T37" fmla="*/ 79375 h 47"/>
                <a:gd name="T38" fmla="*/ 25400 w 35"/>
                <a:gd name="T39" fmla="*/ 130175 h 47"/>
                <a:gd name="T40" fmla="*/ 60325 w 35"/>
                <a:gd name="T41" fmla="*/ 130175 h 4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5" h="47">
                  <a:moveTo>
                    <a:pt x="19" y="0"/>
                  </a:moveTo>
                  <a:cubicBezTo>
                    <a:pt x="27" y="0"/>
                    <a:pt x="32" y="5"/>
                    <a:pt x="32" y="12"/>
                  </a:cubicBezTo>
                  <a:cubicBezTo>
                    <a:pt x="32" y="16"/>
                    <a:pt x="29" y="20"/>
                    <a:pt x="25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30" y="22"/>
                    <a:pt x="35" y="27"/>
                    <a:pt x="35" y="33"/>
                  </a:cubicBezTo>
                  <a:cubicBezTo>
                    <a:pt x="35" y="41"/>
                    <a:pt x="30" y="47"/>
                    <a:pt x="19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9" y="0"/>
                  </a:lnTo>
                  <a:close/>
                  <a:moveTo>
                    <a:pt x="17" y="19"/>
                  </a:moveTo>
                  <a:cubicBezTo>
                    <a:pt x="22" y="19"/>
                    <a:pt x="25" y="16"/>
                    <a:pt x="25" y="13"/>
                  </a:cubicBezTo>
                  <a:cubicBezTo>
                    <a:pt x="25" y="9"/>
                    <a:pt x="22" y="6"/>
                    <a:pt x="1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19"/>
                    <a:pt x="8" y="19"/>
                    <a:pt x="8" y="19"/>
                  </a:cubicBezTo>
                  <a:lnTo>
                    <a:pt x="17" y="19"/>
                  </a:lnTo>
                  <a:close/>
                  <a:moveTo>
                    <a:pt x="19" y="41"/>
                  </a:moveTo>
                  <a:cubicBezTo>
                    <a:pt x="24" y="41"/>
                    <a:pt x="28" y="37"/>
                    <a:pt x="28" y="33"/>
                  </a:cubicBezTo>
                  <a:cubicBezTo>
                    <a:pt x="28" y="28"/>
                    <a:pt x="24" y="25"/>
                    <a:pt x="19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41"/>
                    <a:pt x="8" y="41"/>
                    <a:pt x="8" y="41"/>
                  </a:cubicBezTo>
                  <a:lnTo>
                    <a:pt x="19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51" name="Freeform 51"/>
            <p:cNvSpPr>
              <a:spLocks/>
            </p:cNvSpPr>
            <p:nvPr/>
          </p:nvSpPr>
          <p:spPr bwMode="auto">
            <a:xfrm>
              <a:off x="-12296775" y="3448050"/>
              <a:ext cx="104775" cy="149225"/>
            </a:xfrm>
            <a:custGeom>
              <a:avLst/>
              <a:gdLst>
                <a:gd name="T0" fmla="*/ 104775 w 66"/>
                <a:gd name="T1" fmla="*/ 127000 h 94"/>
                <a:gd name="T2" fmla="*/ 104775 w 66"/>
                <a:gd name="T3" fmla="*/ 149225 h 94"/>
                <a:gd name="T4" fmla="*/ 0 w 66"/>
                <a:gd name="T5" fmla="*/ 149225 h 94"/>
                <a:gd name="T6" fmla="*/ 0 w 66"/>
                <a:gd name="T7" fmla="*/ 0 h 94"/>
                <a:gd name="T8" fmla="*/ 101600 w 66"/>
                <a:gd name="T9" fmla="*/ 0 h 94"/>
                <a:gd name="T10" fmla="*/ 101600 w 66"/>
                <a:gd name="T11" fmla="*/ 22225 h 94"/>
                <a:gd name="T12" fmla="*/ 25400 w 66"/>
                <a:gd name="T13" fmla="*/ 22225 h 94"/>
                <a:gd name="T14" fmla="*/ 25400 w 66"/>
                <a:gd name="T15" fmla="*/ 60325 h 94"/>
                <a:gd name="T16" fmla="*/ 85725 w 66"/>
                <a:gd name="T17" fmla="*/ 60325 h 94"/>
                <a:gd name="T18" fmla="*/ 85725 w 66"/>
                <a:gd name="T19" fmla="*/ 82550 h 94"/>
                <a:gd name="T20" fmla="*/ 25400 w 66"/>
                <a:gd name="T21" fmla="*/ 82550 h 94"/>
                <a:gd name="T22" fmla="*/ 25400 w 66"/>
                <a:gd name="T23" fmla="*/ 127000 h 94"/>
                <a:gd name="T24" fmla="*/ 104775 w 66"/>
                <a:gd name="T25" fmla="*/ 127000 h 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52" name="Freeform 52"/>
            <p:cNvSpPr>
              <a:spLocks/>
            </p:cNvSpPr>
            <p:nvPr/>
          </p:nvSpPr>
          <p:spPr bwMode="auto">
            <a:xfrm>
              <a:off x="-12166600" y="3448050"/>
              <a:ext cx="136525" cy="149225"/>
            </a:xfrm>
            <a:custGeom>
              <a:avLst/>
              <a:gdLst>
                <a:gd name="T0" fmla="*/ 136525 w 43"/>
                <a:gd name="T1" fmla="*/ 0 h 47"/>
                <a:gd name="T2" fmla="*/ 79375 w 43"/>
                <a:gd name="T3" fmla="*/ 79375 h 47"/>
                <a:gd name="T4" fmla="*/ 79375 w 43"/>
                <a:gd name="T5" fmla="*/ 149225 h 47"/>
                <a:gd name="T6" fmla="*/ 57150 w 43"/>
                <a:gd name="T7" fmla="*/ 149225 h 47"/>
                <a:gd name="T8" fmla="*/ 57150 w 43"/>
                <a:gd name="T9" fmla="*/ 79375 h 47"/>
                <a:gd name="T10" fmla="*/ 0 w 43"/>
                <a:gd name="T11" fmla="*/ 0 h 47"/>
                <a:gd name="T12" fmla="*/ 25400 w 43"/>
                <a:gd name="T13" fmla="*/ 0 h 47"/>
                <a:gd name="T14" fmla="*/ 60325 w 43"/>
                <a:gd name="T15" fmla="*/ 44450 h 47"/>
                <a:gd name="T16" fmla="*/ 66675 w 43"/>
                <a:gd name="T17" fmla="*/ 57150 h 47"/>
                <a:gd name="T18" fmla="*/ 69850 w 43"/>
                <a:gd name="T19" fmla="*/ 57150 h 47"/>
                <a:gd name="T20" fmla="*/ 76200 w 43"/>
                <a:gd name="T21" fmla="*/ 44450 h 47"/>
                <a:gd name="T22" fmla="*/ 111125 w 43"/>
                <a:gd name="T23" fmla="*/ 0 h 47"/>
                <a:gd name="T24" fmla="*/ 136525 w 43"/>
                <a:gd name="T25" fmla="*/ 0 h 4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3" h="47">
                  <a:moveTo>
                    <a:pt x="43" y="0"/>
                  </a:moveTo>
                  <a:cubicBezTo>
                    <a:pt x="25" y="25"/>
                    <a:pt x="25" y="25"/>
                    <a:pt x="25" y="25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0" y="16"/>
                    <a:pt x="21" y="18"/>
                    <a:pt x="21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3" y="16"/>
                    <a:pt x="24" y="14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53" name="Freeform 53"/>
            <p:cNvSpPr>
              <a:spLocks noEditPoints="1"/>
            </p:cNvSpPr>
            <p:nvPr/>
          </p:nvSpPr>
          <p:spPr bwMode="auto">
            <a:xfrm>
              <a:off x="-12023725" y="3444875"/>
              <a:ext cx="152400" cy="155575"/>
            </a:xfrm>
            <a:custGeom>
              <a:avLst/>
              <a:gdLst>
                <a:gd name="T0" fmla="*/ 76200 w 48"/>
                <a:gd name="T1" fmla="*/ 0 h 49"/>
                <a:gd name="T2" fmla="*/ 152400 w 48"/>
                <a:gd name="T3" fmla="*/ 76200 h 49"/>
                <a:gd name="T4" fmla="*/ 76200 w 48"/>
                <a:gd name="T5" fmla="*/ 155575 h 49"/>
                <a:gd name="T6" fmla="*/ 0 w 48"/>
                <a:gd name="T7" fmla="*/ 76200 h 49"/>
                <a:gd name="T8" fmla="*/ 76200 w 48"/>
                <a:gd name="T9" fmla="*/ 0 h 49"/>
                <a:gd name="T10" fmla="*/ 76200 w 48"/>
                <a:gd name="T11" fmla="*/ 130175 h 49"/>
                <a:gd name="T12" fmla="*/ 130175 w 48"/>
                <a:gd name="T13" fmla="*/ 76200 h 49"/>
                <a:gd name="T14" fmla="*/ 76200 w 48"/>
                <a:gd name="T15" fmla="*/ 22225 h 49"/>
                <a:gd name="T16" fmla="*/ 22225 w 48"/>
                <a:gd name="T17" fmla="*/ 76200 h 49"/>
                <a:gd name="T18" fmla="*/ 76200 w 48"/>
                <a:gd name="T19" fmla="*/ 130175 h 4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8" h="49">
                  <a:moveTo>
                    <a:pt x="24" y="0"/>
                  </a:moveTo>
                  <a:cubicBezTo>
                    <a:pt x="37" y="0"/>
                    <a:pt x="48" y="10"/>
                    <a:pt x="48" y="24"/>
                  </a:cubicBezTo>
                  <a:cubicBezTo>
                    <a:pt x="48" y="39"/>
                    <a:pt x="37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54" name="Freeform 54"/>
            <p:cNvSpPr>
              <a:spLocks/>
            </p:cNvSpPr>
            <p:nvPr/>
          </p:nvSpPr>
          <p:spPr bwMode="auto">
            <a:xfrm>
              <a:off x="-11836400" y="3448050"/>
              <a:ext cx="123825" cy="149225"/>
            </a:xfrm>
            <a:custGeom>
              <a:avLst/>
              <a:gdLst>
                <a:gd name="T0" fmla="*/ 123825 w 39"/>
                <a:gd name="T1" fmla="*/ 0 h 47"/>
                <a:gd name="T2" fmla="*/ 123825 w 39"/>
                <a:gd name="T3" fmla="*/ 149225 h 47"/>
                <a:gd name="T4" fmla="*/ 101600 w 39"/>
                <a:gd name="T5" fmla="*/ 149225 h 47"/>
                <a:gd name="T6" fmla="*/ 47625 w 39"/>
                <a:gd name="T7" fmla="*/ 76200 h 47"/>
                <a:gd name="T8" fmla="*/ 22225 w 39"/>
                <a:gd name="T9" fmla="*/ 38100 h 47"/>
                <a:gd name="T10" fmla="*/ 22225 w 39"/>
                <a:gd name="T11" fmla="*/ 38100 h 47"/>
                <a:gd name="T12" fmla="*/ 22225 w 39"/>
                <a:gd name="T13" fmla="*/ 85725 h 47"/>
                <a:gd name="T14" fmla="*/ 22225 w 39"/>
                <a:gd name="T15" fmla="*/ 149225 h 47"/>
                <a:gd name="T16" fmla="*/ 0 w 39"/>
                <a:gd name="T17" fmla="*/ 149225 h 47"/>
                <a:gd name="T18" fmla="*/ 0 w 39"/>
                <a:gd name="T19" fmla="*/ 0 h 47"/>
                <a:gd name="T20" fmla="*/ 22225 w 39"/>
                <a:gd name="T21" fmla="*/ 0 h 47"/>
                <a:gd name="T22" fmla="*/ 76200 w 39"/>
                <a:gd name="T23" fmla="*/ 73025 h 47"/>
                <a:gd name="T24" fmla="*/ 101600 w 39"/>
                <a:gd name="T25" fmla="*/ 107950 h 47"/>
                <a:gd name="T26" fmla="*/ 101600 w 39"/>
                <a:gd name="T27" fmla="*/ 107950 h 47"/>
                <a:gd name="T28" fmla="*/ 101600 w 39"/>
                <a:gd name="T29" fmla="*/ 63500 h 47"/>
                <a:gd name="T30" fmla="*/ 101600 w 39"/>
                <a:gd name="T31" fmla="*/ 0 h 47"/>
                <a:gd name="T32" fmla="*/ 123825 w 39"/>
                <a:gd name="T33" fmla="*/ 0 h 4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9" h="47">
                  <a:moveTo>
                    <a:pt x="39" y="0"/>
                  </a:moveTo>
                  <a:cubicBezTo>
                    <a:pt x="39" y="47"/>
                    <a:pt x="39" y="47"/>
                    <a:pt x="39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1" y="18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9"/>
                    <a:pt x="7" y="27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7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55" name="Freeform 55"/>
            <p:cNvSpPr>
              <a:spLocks noEditPoints="1"/>
            </p:cNvSpPr>
            <p:nvPr/>
          </p:nvSpPr>
          <p:spPr bwMode="auto">
            <a:xfrm>
              <a:off x="-11664950" y="3448050"/>
              <a:ext cx="139700" cy="149225"/>
            </a:xfrm>
            <a:custGeom>
              <a:avLst/>
              <a:gdLst>
                <a:gd name="T0" fmla="*/ 63500 w 44"/>
                <a:gd name="T1" fmla="*/ 0 h 47"/>
                <a:gd name="T2" fmla="*/ 139700 w 44"/>
                <a:gd name="T3" fmla="*/ 76200 h 47"/>
                <a:gd name="T4" fmla="*/ 63500 w 44"/>
                <a:gd name="T5" fmla="*/ 149225 h 47"/>
                <a:gd name="T6" fmla="*/ 0 w 44"/>
                <a:gd name="T7" fmla="*/ 149225 h 47"/>
                <a:gd name="T8" fmla="*/ 0 w 44"/>
                <a:gd name="T9" fmla="*/ 0 h 47"/>
                <a:gd name="T10" fmla="*/ 63500 w 44"/>
                <a:gd name="T11" fmla="*/ 0 h 47"/>
                <a:gd name="T12" fmla="*/ 63500 w 44"/>
                <a:gd name="T13" fmla="*/ 127000 h 47"/>
                <a:gd name="T14" fmla="*/ 114300 w 44"/>
                <a:gd name="T15" fmla="*/ 76200 h 47"/>
                <a:gd name="T16" fmla="*/ 63500 w 44"/>
                <a:gd name="T17" fmla="*/ 22225 h 47"/>
                <a:gd name="T18" fmla="*/ 22225 w 44"/>
                <a:gd name="T19" fmla="*/ 22225 h 47"/>
                <a:gd name="T20" fmla="*/ 22225 w 44"/>
                <a:gd name="T21" fmla="*/ 127000 h 47"/>
                <a:gd name="T22" fmla="*/ 63500 w 44"/>
                <a:gd name="T23" fmla="*/ 127000 h 4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4" h="47">
                  <a:moveTo>
                    <a:pt x="20" y="0"/>
                  </a:moveTo>
                  <a:cubicBezTo>
                    <a:pt x="33" y="0"/>
                    <a:pt x="44" y="10"/>
                    <a:pt x="44" y="24"/>
                  </a:cubicBezTo>
                  <a:cubicBezTo>
                    <a:pt x="44" y="38"/>
                    <a:pt x="33" y="47"/>
                    <a:pt x="2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0" y="0"/>
                  </a:lnTo>
                  <a:close/>
                  <a:moveTo>
                    <a:pt x="20" y="40"/>
                  </a:moveTo>
                  <a:cubicBezTo>
                    <a:pt x="29" y="40"/>
                    <a:pt x="36" y="34"/>
                    <a:pt x="36" y="24"/>
                  </a:cubicBezTo>
                  <a:cubicBezTo>
                    <a:pt x="36" y="13"/>
                    <a:pt x="29" y="7"/>
                    <a:pt x="20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40"/>
                    <a:pt x="7" y="40"/>
                    <a:pt x="7" y="40"/>
                  </a:cubicBezTo>
                  <a:lnTo>
                    <a:pt x="20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56" name="Freeform 56"/>
            <p:cNvSpPr>
              <a:spLocks/>
            </p:cNvSpPr>
            <p:nvPr/>
          </p:nvSpPr>
          <p:spPr bwMode="auto">
            <a:xfrm>
              <a:off x="-11442700" y="3448050"/>
              <a:ext cx="117475" cy="149225"/>
            </a:xfrm>
            <a:custGeom>
              <a:avLst/>
              <a:gdLst>
                <a:gd name="T0" fmla="*/ 117475 w 74"/>
                <a:gd name="T1" fmla="*/ 0 h 94"/>
                <a:gd name="T2" fmla="*/ 117475 w 74"/>
                <a:gd name="T3" fmla="*/ 22225 h 94"/>
                <a:gd name="T4" fmla="*/ 69850 w 74"/>
                <a:gd name="T5" fmla="*/ 22225 h 94"/>
                <a:gd name="T6" fmla="*/ 69850 w 74"/>
                <a:gd name="T7" fmla="*/ 149225 h 94"/>
                <a:gd name="T8" fmla="*/ 47625 w 74"/>
                <a:gd name="T9" fmla="*/ 149225 h 94"/>
                <a:gd name="T10" fmla="*/ 47625 w 74"/>
                <a:gd name="T11" fmla="*/ 22225 h 94"/>
                <a:gd name="T12" fmla="*/ 0 w 74"/>
                <a:gd name="T13" fmla="*/ 22225 h 94"/>
                <a:gd name="T14" fmla="*/ 0 w 74"/>
                <a:gd name="T15" fmla="*/ 0 h 94"/>
                <a:gd name="T16" fmla="*/ 117475 w 74"/>
                <a:gd name="T17" fmla="*/ 0 h 9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4" h="94">
                  <a:moveTo>
                    <a:pt x="74" y="0"/>
                  </a:moveTo>
                  <a:lnTo>
                    <a:pt x="74" y="14"/>
                  </a:lnTo>
                  <a:lnTo>
                    <a:pt x="44" y="14"/>
                  </a:lnTo>
                  <a:lnTo>
                    <a:pt x="44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57" name="Freeform 57"/>
            <p:cNvSpPr>
              <a:spLocks/>
            </p:cNvSpPr>
            <p:nvPr/>
          </p:nvSpPr>
          <p:spPr bwMode="auto">
            <a:xfrm>
              <a:off x="-11293475" y="3448050"/>
              <a:ext cx="120650" cy="149225"/>
            </a:xfrm>
            <a:custGeom>
              <a:avLst/>
              <a:gdLst>
                <a:gd name="T0" fmla="*/ 120650 w 76"/>
                <a:gd name="T1" fmla="*/ 0 h 94"/>
                <a:gd name="T2" fmla="*/ 120650 w 76"/>
                <a:gd name="T3" fmla="*/ 149225 h 94"/>
                <a:gd name="T4" fmla="*/ 95250 w 76"/>
                <a:gd name="T5" fmla="*/ 149225 h 94"/>
                <a:gd name="T6" fmla="*/ 95250 w 76"/>
                <a:gd name="T7" fmla="*/ 82550 h 94"/>
                <a:gd name="T8" fmla="*/ 25400 w 76"/>
                <a:gd name="T9" fmla="*/ 82550 h 94"/>
                <a:gd name="T10" fmla="*/ 25400 w 76"/>
                <a:gd name="T11" fmla="*/ 149225 h 94"/>
                <a:gd name="T12" fmla="*/ 0 w 76"/>
                <a:gd name="T13" fmla="*/ 149225 h 94"/>
                <a:gd name="T14" fmla="*/ 0 w 76"/>
                <a:gd name="T15" fmla="*/ 0 h 94"/>
                <a:gd name="T16" fmla="*/ 25400 w 76"/>
                <a:gd name="T17" fmla="*/ 0 h 94"/>
                <a:gd name="T18" fmla="*/ 25400 w 76"/>
                <a:gd name="T19" fmla="*/ 60325 h 94"/>
                <a:gd name="T20" fmla="*/ 95250 w 76"/>
                <a:gd name="T21" fmla="*/ 60325 h 94"/>
                <a:gd name="T22" fmla="*/ 95250 w 76"/>
                <a:gd name="T23" fmla="*/ 0 h 94"/>
                <a:gd name="T24" fmla="*/ 120650 w 76"/>
                <a:gd name="T25" fmla="*/ 0 h 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94"/>
                  </a:lnTo>
                  <a:lnTo>
                    <a:pt x="60" y="94"/>
                  </a:lnTo>
                  <a:lnTo>
                    <a:pt x="60" y="52"/>
                  </a:lnTo>
                  <a:lnTo>
                    <a:pt x="16" y="52"/>
                  </a:lnTo>
                  <a:lnTo>
                    <a:pt x="1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38"/>
                  </a:lnTo>
                  <a:lnTo>
                    <a:pt x="60" y="38"/>
                  </a:lnTo>
                  <a:lnTo>
                    <a:pt x="6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58" name="Freeform 58"/>
            <p:cNvSpPr>
              <a:spLocks/>
            </p:cNvSpPr>
            <p:nvPr/>
          </p:nvSpPr>
          <p:spPr bwMode="auto">
            <a:xfrm>
              <a:off x="-11128375" y="3448050"/>
              <a:ext cx="104775" cy="149225"/>
            </a:xfrm>
            <a:custGeom>
              <a:avLst/>
              <a:gdLst>
                <a:gd name="T0" fmla="*/ 104775 w 66"/>
                <a:gd name="T1" fmla="*/ 127000 h 94"/>
                <a:gd name="T2" fmla="*/ 104775 w 66"/>
                <a:gd name="T3" fmla="*/ 149225 h 94"/>
                <a:gd name="T4" fmla="*/ 0 w 66"/>
                <a:gd name="T5" fmla="*/ 149225 h 94"/>
                <a:gd name="T6" fmla="*/ 0 w 66"/>
                <a:gd name="T7" fmla="*/ 0 h 94"/>
                <a:gd name="T8" fmla="*/ 101600 w 66"/>
                <a:gd name="T9" fmla="*/ 0 h 94"/>
                <a:gd name="T10" fmla="*/ 101600 w 66"/>
                <a:gd name="T11" fmla="*/ 22225 h 94"/>
                <a:gd name="T12" fmla="*/ 25400 w 66"/>
                <a:gd name="T13" fmla="*/ 22225 h 94"/>
                <a:gd name="T14" fmla="*/ 25400 w 66"/>
                <a:gd name="T15" fmla="*/ 60325 h 94"/>
                <a:gd name="T16" fmla="*/ 85725 w 66"/>
                <a:gd name="T17" fmla="*/ 60325 h 94"/>
                <a:gd name="T18" fmla="*/ 85725 w 66"/>
                <a:gd name="T19" fmla="*/ 82550 h 94"/>
                <a:gd name="T20" fmla="*/ 25400 w 66"/>
                <a:gd name="T21" fmla="*/ 82550 h 94"/>
                <a:gd name="T22" fmla="*/ 25400 w 66"/>
                <a:gd name="T23" fmla="*/ 127000 h 94"/>
                <a:gd name="T24" fmla="*/ 104775 w 66"/>
                <a:gd name="T25" fmla="*/ 127000 h 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59" name="Freeform 59"/>
            <p:cNvSpPr>
              <a:spLocks/>
            </p:cNvSpPr>
            <p:nvPr/>
          </p:nvSpPr>
          <p:spPr bwMode="auto">
            <a:xfrm>
              <a:off x="-10931525" y="3444875"/>
              <a:ext cx="146050" cy="155575"/>
            </a:xfrm>
            <a:custGeom>
              <a:avLst/>
              <a:gdLst>
                <a:gd name="T0" fmla="*/ 120650 w 46"/>
                <a:gd name="T1" fmla="*/ 44450 h 49"/>
                <a:gd name="T2" fmla="*/ 76200 w 46"/>
                <a:gd name="T3" fmla="*/ 22225 h 49"/>
                <a:gd name="T4" fmla="*/ 22225 w 46"/>
                <a:gd name="T5" fmla="*/ 76200 h 49"/>
                <a:gd name="T6" fmla="*/ 76200 w 46"/>
                <a:gd name="T7" fmla="*/ 130175 h 49"/>
                <a:gd name="T8" fmla="*/ 123825 w 46"/>
                <a:gd name="T9" fmla="*/ 104775 h 49"/>
                <a:gd name="T10" fmla="*/ 146050 w 46"/>
                <a:gd name="T11" fmla="*/ 111125 h 49"/>
                <a:gd name="T12" fmla="*/ 76200 w 46"/>
                <a:gd name="T13" fmla="*/ 155575 h 49"/>
                <a:gd name="T14" fmla="*/ 0 w 46"/>
                <a:gd name="T15" fmla="*/ 76200 h 49"/>
                <a:gd name="T16" fmla="*/ 76200 w 46"/>
                <a:gd name="T17" fmla="*/ 0 h 49"/>
                <a:gd name="T18" fmla="*/ 142875 w 46"/>
                <a:gd name="T19" fmla="*/ 38100 h 49"/>
                <a:gd name="T20" fmla="*/ 120650 w 46"/>
                <a:gd name="T21" fmla="*/ 44450 h 4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6" h="49">
                  <a:moveTo>
                    <a:pt x="38" y="14"/>
                  </a:moveTo>
                  <a:cubicBezTo>
                    <a:pt x="35" y="10"/>
                    <a:pt x="30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5" y="41"/>
                    <a:pt x="24" y="41"/>
                  </a:cubicBezTo>
                  <a:cubicBezTo>
                    <a:pt x="30" y="41"/>
                    <a:pt x="36" y="38"/>
                    <a:pt x="39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4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8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60" name="Freeform 60"/>
            <p:cNvSpPr>
              <a:spLocks noEditPoints="1"/>
            </p:cNvSpPr>
            <p:nvPr/>
          </p:nvSpPr>
          <p:spPr bwMode="auto">
            <a:xfrm>
              <a:off x="-10763250" y="3444875"/>
              <a:ext cx="155575" cy="155575"/>
            </a:xfrm>
            <a:custGeom>
              <a:avLst/>
              <a:gdLst>
                <a:gd name="T0" fmla="*/ 76200 w 49"/>
                <a:gd name="T1" fmla="*/ 0 h 49"/>
                <a:gd name="T2" fmla="*/ 155575 w 49"/>
                <a:gd name="T3" fmla="*/ 76200 h 49"/>
                <a:gd name="T4" fmla="*/ 76200 w 49"/>
                <a:gd name="T5" fmla="*/ 155575 h 49"/>
                <a:gd name="T6" fmla="*/ 0 w 49"/>
                <a:gd name="T7" fmla="*/ 76200 h 49"/>
                <a:gd name="T8" fmla="*/ 76200 w 49"/>
                <a:gd name="T9" fmla="*/ 0 h 49"/>
                <a:gd name="T10" fmla="*/ 76200 w 49"/>
                <a:gd name="T11" fmla="*/ 130175 h 49"/>
                <a:gd name="T12" fmla="*/ 130175 w 49"/>
                <a:gd name="T13" fmla="*/ 76200 h 49"/>
                <a:gd name="T14" fmla="*/ 76200 w 49"/>
                <a:gd name="T15" fmla="*/ 22225 h 49"/>
                <a:gd name="T16" fmla="*/ 25400 w 49"/>
                <a:gd name="T17" fmla="*/ 76200 h 49"/>
                <a:gd name="T18" fmla="*/ 76200 w 49"/>
                <a:gd name="T19" fmla="*/ 130175 h 4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9" h="49">
                  <a:moveTo>
                    <a:pt x="24" y="0"/>
                  </a:moveTo>
                  <a:cubicBezTo>
                    <a:pt x="38" y="0"/>
                    <a:pt x="49" y="10"/>
                    <a:pt x="49" y="24"/>
                  </a:cubicBezTo>
                  <a:cubicBezTo>
                    <a:pt x="49" y="39"/>
                    <a:pt x="38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5" y="7"/>
                    <a:pt x="8" y="14"/>
                    <a:pt x="8" y="24"/>
                  </a:cubicBezTo>
                  <a:cubicBezTo>
                    <a:pt x="8" y="35"/>
                    <a:pt x="15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61" name="Freeform 61"/>
            <p:cNvSpPr>
              <a:spLocks/>
            </p:cNvSpPr>
            <p:nvPr/>
          </p:nvSpPr>
          <p:spPr bwMode="auto">
            <a:xfrm>
              <a:off x="-10575925" y="3448050"/>
              <a:ext cx="127000" cy="149225"/>
            </a:xfrm>
            <a:custGeom>
              <a:avLst/>
              <a:gdLst>
                <a:gd name="T0" fmla="*/ 127000 w 40"/>
                <a:gd name="T1" fmla="*/ 0 h 47"/>
                <a:gd name="T2" fmla="*/ 127000 w 40"/>
                <a:gd name="T3" fmla="*/ 149225 h 47"/>
                <a:gd name="T4" fmla="*/ 104775 w 40"/>
                <a:gd name="T5" fmla="*/ 149225 h 47"/>
                <a:gd name="T6" fmla="*/ 50800 w 40"/>
                <a:gd name="T7" fmla="*/ 76200 h 47"/>
                <a:gd name="T8" fmla="*/ 25400 w 40"/>
                <a:gd name="T9" fmla="*/ 38100 h 47"/>
                <a:gd name="T10" fmla="*/ 22225 w 40"/>
                <a:gd name="T11" fmla="*/ 38100 h 47"/>
                <a:gd name="T12" fmla="*/ 25400 w 40"/>
                <a:gd name="T13" fmla="*/ 85725 h 47"/>
                <a:gd name="T14" fmla="*/ 25400 w 40"/>
                <a:gd name="T15" fmla="*/ 149225 h 47"/>
                <a:gd name="T16" fmla="*/ 0 w 40"/>
                <a:gd name="T17" fmla="*/ 149225 h 47"/>
                <a:gd name="T18" fmla="*/ 0 w 40"/>
                <a:gd name="T19" fmla="*/ 0 h 47"/>
                <a:gd name="T20" fmla="*/ 22225 w 40"/>
                <a:gd name="T21" fmla="*/ 0 h 47"/>
                <a:gd name="T22" fmla="*/ 76200 w 40"/>
                <a:gd name="T23" fmla="*/ 73025 h 47"/>
                <a:gd name="T24" fmla="*/ 101600 w 40"/>
                <a:gd name="T25" fmla="*/ 107950 h 47"/>
                <a:gd name="T26" fmla="*/ 101600 w 40"/>
                <a:gd name="T27" fmla="*/ 107950 h 47"/>
                <a:gd name="T28" fmla="*/ 101600 w 40"/>
                <a:gd name="T29" fmla="*/ 63500 h 47"/>
                <a:gd name="T30" fmla="*/ 101600 w 40"/>
                <a:gd name="T31" fmla="*/ 0 h 47"/>
                <a:gd name="T32" fmla="*/ 127000 w 40"/>
                <a:gd name="T33" fmla="*/ 0 h 4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0" h="47">
                  <a:moveTo>
                    <a:pt x="40" y="0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2" y="18"/>
                    <a:pt x="8" y="12"/>
                    <a:pt x="8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8" y="19"/>
                    <a:pt x="8" y="2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8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62" name="Freeform 62"/>
            <p:cNvSpPr>
              <a:spLocks/>
            </p:cNvSpPr>
            <p:nvPr/>
          </p:nvSpPr>
          <p:spPr bwMode="auto">
            <a:xfrm>
              <a:off x="-10420350" y="3448050"/>
              <a:ext cx="120650" cy="149225"/>
            </a:xfrm>
            <a:custGeom>
              <a:avLst/>
              <a:gdLst>
                <a:gd name="T0" fmla="*/ 120650 w 76"/>
                <a:gd name="T1" fmla="*/ 0 h 94"/>
                <a:gd name="T2" fmla="*/ 120650 w 76"/>
                <a:gd name="T3" fmla="*/ 22225 h 94"/>
                <a:gd name="T4" fmla="*/ 73025 w 76"/>
                <a:gd name="T5" fmla="*/ 22225 h 94"/>
                <a:gd name="T6" fmla="*/ 73025 w 76"/>
                <a:gd name="T7" fmla="*/ 149225 h 94"/>
                <a:gd name="T8" fmla="*/ 50800 w 76"/>
                <a:gd name="T9" fmla="*/ 149225 h 94"/>
                <a:gd name="T10" fmla="*/ 50800 w 76"/>
                <a:gd name="T11" fmla="*/ 22225 h 94"/>
                <a:gd name="T12" fmla="*/ 0 w 76"/>
                <a:gd name="T13" fmla="*/ 22225 h 94"/>
                <a:gd name="T14" fmla="*/ 0 w 76"/>
                <a:gd name="T15" fmla="*/ 0 h 94"/>
                <a:gd name="T16" fmla="*/ 120650 w 76"/>
                <a:gd name="T17" fmla="*/ 0 h 9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2" y="94"/>
                  </a:lnTo>
                  <a:lnTo>
                    <a:pt x="32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63" name="Freeform 63"/>
            <p:cNvSpPr>
              <a:spLocks noEditPoints="1"/>
            </p:cNvSpPr>
            <p:nvPr/>
          </p:nvSpPr>
          <p:spPr bwMode="auto">
            <a:xfrm>
              <a:off x="-10267950" y="3448050"/>
              <a:ext cx="111125" cy="149225"/>
            </a:xfrm>
            <a:custGeom>
              <a:avLst/>
              <a:gdLst>
                <a:gd name="T0" fmla="*/ 82550 w 35"/>
                <a:gd name="T1" fmla="*/ 149225 h 47"/>
                <a:gd name="T2" fmla="*/ 53975 w 35"/>
                <a:gd name="T3" fmla="*/ 95250 h 47"/>
                <a:gd name="T4" fmla="*/ 47625 w 35"/>
                <a:gd name="T5" fmla="*/ 95250 h 47"/>
                <a:gd name="T6" fmla="*/ 22225 w 35"/>
                <a:gd name="T7" fmla="*/ 95250 h 47"/>
                <a:gd name="T8" fmla="*/ 22225 w 35"/>
                <a:gd name="T9" fmla="*/ 149225 h 47"/>
                <a:gd name="T10" fmla="*/ 0 w 35"/>
                <a:gd name="T11" fmla="*/ 149225 h 47"/>
                <a:gd name="T12" fmla="*/ 0 w 35"/>
                <a:gd name="T13" fmla="*/ 0 h 47"/>
                <a:gd name="T14" fmla="*/ 47625 w 35"/>
                <a:gd name="T15" fmla="*/ 0 h 47"/>
                <a:gd name="T16" fmla="*/ 104775 w 35"/>
                <a:gd name="T17" fmla="*/ 47625 h 47"/>
                <a:gd name="T18" fmla="*/ 76200 w 35"/>
                <a:gd name="T19" fmla="*/ 92075 h 47"/>
                <a:gd name="T20" fmla="*/ 111125 w 35"/>
                <a:gd name="T21" fmla="*/ 149225 h 47"/>
                <a:gd name="T22" fmla="*/ 82550 w 35"/>
                <a:gd name="T23" fmla="*/ 149225 h 47"/>
                <a:gd name="T24" fmla="*/ 50800 w 35"/>
                <a:gd name="T25" fmla="*/ 76200 h 47"/>
                <a:gd name="T26" fmla="*/ 79375 w 35"/>
                <a:gd name="T27" fmla="*/ 47625 h 47"/>
                <a:gd name="T28" fmla="*/ 50800 w 35"/>
                <a:gd name="T29" fmla="*/ 22225 h 47"/>
                <a:gd name="T30" fmla="*/ 22225 w 35"/>
                <a:gd name="T31" fmla="*/ 22225 h 47"/>
                <a:gd name="T32" fmla="*/ 22225 w 35"/>
                <a:gd name="T33" fmla="*/ 76200 h 47"/>
                <a:gd name="T34" fmla="*/ 50800 w 35"/>
                <a:gd name="T35" fmla="*/ 76200 h 4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47">
                  <a:moveTo>
                    <a:pt x="26" y="47"/>
                  </a:moveTo>
                  <a:cubicBezTo>
                    <a:pt x="17" y="30"/>
                    <a:pt x="17" y="30"/>
                    <a:pt x="17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6" y="0"/>
                    <a:pt x="33" y="6"/>
                    <a:pt x="33" y="15"/>
                  </a:cubicBezTo>
                  <a:cubicBezTo>
                    <a:pt x="33" y="22"/>
                    <a:pt x="30" y="26"/>
                    <a:pt x="24" y="29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26" y="47"/>
                  </a:lnTo>
                  <a:close/>
                  <a:moveTo>
                    <a:pt x="16" y="24"/>
                  </a:moveTo>
                  <a:cubicBezTo>
                    <a:pt x="22" y="24"/>
                    <a:pt x="25" y="20"/>
                    <a:pt x="25" y="15"/>
                  </a:cubicBezTo>
                  <a:cubicBezTo>
                    <a:pt x="25" y="10"/>
                    <a:pt x="22" y="7"/>
                    <a:pt x="16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24"/>
                    <a:pt x="7" y="24"/>
                    <a:pt x="7" y="24"/>
                  </a:cubicBezTo>
                  <a:lnTo>
                    <a:pt x="16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64" name="Freeform 64"/>
            <p:cNvSpPr>
              <a:spLocks noEditPoints="1"/>
            </p:cNvSpPr>
            <p:nvPr/>
          </p:nvSpPr>
          <p:spPr bwMode="auto">
            <a:xfrm>
              <a:off x="-10137775" y="3448050"/>
              <a:ext cx="146050" cy="149225"/>
            </a:xfrm>
            <a:custGeom>
              <a:avLst/>
              <a:gdLst>
                <a:gd name="T0" fmla="*/ 107950 w 46"/>
                <a:gd name="T1" fmla="*/ 114300 h 47"/>
                <a:gd name="T2" fmla="*/ 38100 w 46"/>
                <a:gd name="T3" fmla="*/ 114300 h 47"/>
                <a:gd name="T4" fmla="*/ 25400 w 46"/>
                <a:gd name="T5" fmla="*/ 149225 h 47"/>
                <a:gd name="T6" fmla="*/ 0 w 46"/>
                <a:gd name="T7" fmla="*/ 149225 h 47"/>
                <a:gd name="T8" fmla="*/ 63500 w 46"/>
                <a:gd name="T9" fmla="*/ 0 h 47"/>
                <a:gd name="T10" fmla="*/ 82550 w 46"/>
                <a:gd name="T11" fmla="*/ 0 h 47"/>
                <a:gd name="T12" fmla="*/ 146050 w 46"/>
                <a:gd name="T13" fmla="*/ 149225 h 47"/>
                <a:gd name="T14" fmla="*/ 120650 w 46"/>
                <a:gd name="T15" fmla="*/ 149225 h 47"/>
                <a:gd name="T16" fmla="*/ 107950 w 46"/>
                <a:gd name="T17" fmla="*/ 114300 h 47"/>
                <a:gd name="T18" fmla="*/ 98425 w 46"/>
                <a:gd name="T19" fmla="*/ 95250 h 47"/>
                <a:gd name="T20" fmla="*/ 79375 w 46"/>
                <a:gd name="T21" fmla="*/ 47625 h 47"/>
                <a:gd name="T22" fmla="*/ 73025 w 46"/>
                <a:gd name="T23" fmla="*/ 28575 h 47"/>
                <a:gd name="T24" fmla="*/ 73025 w 46"/>
                <a:gd name="T25" fmla="*/ 28575 h 47"/>
                <a:gd name="T26" fmla="*/ 66675 w 46"/>
                <a:gd name="T27" fmla="*/ 47625 h 47"/>
                <a:gd name="T28" fmla="*/ 47625 w 46"/>
                <a:gd name="T29" fmla="*/ 95250 h 47"/>
                <a:gd name="T30" fmla="*/ 98425 w 46"/>
                <a:gd name="T31" fmla="*/ 95250 h 4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6" h="47">
                  <a:moveTo>
                    <a:pt x="34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8" y="47"/>
                    <a:pt x="38" y="47"/>
                    <a:pt x="38" y="47"/>
                  </a:cubicBezTo>
                  <a:lnTo>
                    <a:pt x="34" y="36"/>
                  </a:lnTo>
                  <a:close/>
                  <a:moveTo>
                    <a:pt x="31" y="30"/>
                  </a:moveTo>
                  <a:cubicBezTo>
                    <a:pt x="25" y="15"/>
                    <a:pt x="25" y="15"/>
                    <a:pt x="25" y="15"/>
                  </a:cubicBezTo>
                  <a:cubicBezTo>
                    <a:pt x="24" y="13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2" y="13"/>
                    <a:pt x="21" y="15"/>
                  </a:cubicBezTo>
                  <a:cubicBezTo>
                    <a:pt x="15" y="30"/>
                    <a:pt x="15" y="30"/>
                    <a:pt x="15" y="30"/>
                  </a:cubicBezTo>
                  <a:lnTo>
                    <a:pt x="31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65" name="Freeform 65"/>
            <p:cNvSpPr>
              <a:spLocks/>
            </p:cNvSpPr>
            <p:nvPr/>
          </p:nvSpPr>
          <p:spPr bwMode="auto">
            <a:xfrm>
              <a:off x="-9979025" y="3444875"/>
              <a:ext cx="146050" cy="155575"/>
            </a:xfrm>
            <a:custGeom>
              <a:avLst/>
              <a:gdLst>
                <a:gd name="T0" fmla="*/ 117475 w 46"/>
                <a:gd name="T1" fmla="*/ 44450 h 49"/>
                <a:gd name="T2" fmla="*/ 76200 w 46"/>
                <a:gd name="T3" fmla="*/ 22225 h 49"/>
                <a:gd name="T4" fmla="*/ 22225 w 46"/>
                <a:gd name="T5" fmla="*/ 76200 h 49"/>
                <a:gd name="T6" fmla="*/ 76200 w 46"/>
                <a:gd name="T7" fmla="*/ 130175 h 49"/>
                <a:gd name="T8" fmla="*/ 120650 w 46"/>
                <a:gd name="T9" fmla="*/ 104775 h 49"/>
                <a:gd name="T10" fmla="*/ 146050 w 46"/>
                <a:gd name="T11" fmla="*/ 111125 h 49"/>
                <a:gd name="T12" fmla="*/ 76200 w 46"/>
                <a:gd name="T13" fmla="*/ 155575 h 49"/>
                <a:gd name="T14" fmla="*/ 0 w 46"/>
                <a:gd name="T15" fmla="*/ 76200 h 49"/>
                <a:gd name="T16" fmla="*/ 76200 w 46"/>
                <a:gd name="T17" fmla="*/ 0 h 49"/>
                <a:gd name="T18" fmla="*/ 142875 w 46"/>
                <a:gd name="T19" fmla="*/ 38100 h 49"/>
                <a:gd name="T20" fmla="*/ 117475 w 46"/>
                <a:gd name="T21" fmla="*/ 44450 h 4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6" h="49">
                  <a:moveTo>
                    <a:pt x="37" y="14"/>
                  </a:moveTo>
                  <a:cubicBezTo>
                    <a:pt x="35" y="10"/>
                    <a:pt x="29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  <a:cubicBezTo>
                    <a:pt x="30" y="41"/>
                    <a:pt x="36" y="38"/>
                    <a:pt x="38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3" y="49"/>
                    <a:pt x="24" y="49"/>
                  </a:cubicBezTo>
                  <a:cubicBezTo>
                    <a:pt x="10" y="49"/>
                    <a:pt x="0" y="39"/>
                    <a:pt x="0" y="24"/>
                  </a:cubicBezTo>
                  <a:cubicBezTo>
                    <a:pt x="0" y="10"/>
                    <a:pt x="10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7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66" name="Freeform 66"/>
            <p:cNvSpPr>
              <a:spLocks/>
            </p:cNvSpPr>
            <p:nvPr/>
          </p:nvSpPr>
          <p:spPr bwMode="auto">
            <a:xfrm>
              <a:off x="-9817100" y="3448050"/>
              <a:ext cx="120650" cy="149225"/>
            </a:xfrm>
            <a:custGeom>
              <a:avLst/>
              <a:gdLst>
                <a:gd name="T0" fmla="*/ 120650 w 76"/>
                <a:gd name="T1" fmla="*/ 0 h 94"/>
                <a:gd name="T2" fmla="*/ 120650 w 76"/>
                <a:gd name="T3" fmla="*/ 22225 h 94"/>
                <a:gd name="T4" fmla="*/ 73025 w 76"/>
                <a:gd name="T5" fmla="*/ 22225 h 94"/>
                <a:gd name="T6" fmla="*/ 73025 w 76"/>
                <a:gd name="T7" fmla="*/ 149225 h 94"/>
                <a:gd name="T8" fmla="*/ 47625 w 76"/>
                <a:gd name="T9" fmla="*/ 149225 h 94"/>
                <a:gd name="T10" fmla="*/ 47625 w 76"/>
                <a:gd name="T11" fmla="*/ 22225 h 94"/>
                <a:gd name="T12" fmla="*/ 0 w 76"/>
                <a:gd name="T13" fmla="*/ 22225 h 94"/>
                <a:gd name="T14" fmla="*/ 0 w 76"/>
                <a:gd name="T15" fmla="*/ 0 h 94"/>
                <a:gd name="T16" fmla="*/ 120650 w 76"/>
                <a:gd name="T17" fmla="*/ 0 h 9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67" name="Freeform 67"/>
            <p:cNvSpPr>
              <a:spLocks/>
            </p:cNvSpPr>
            <p:nvPr/>
          </p:nvSpPr>
          <p:spPr bwMode="auto">
            <a:xfrm>
              <a:off x="-11068050" y="2797175"/>
              <a:ext cx="60325" cy="88900"/>
            </a:xfrm>
            <a:custGeom>
              <a:avLst/>
              <a:gdLst>
                <a:gd name="T0" fmla="*/ 53975 w 19"/>
                <a:gd name="T1" fmla="*/ 41275 h 28"/>
                <a:gd name="T2" fmla="*/ 15875 w 19"/>
                <a:gd name="T3" fmla="*/ 28575 h 28"/>
                <a:gd name="T4" fmla="*/ 25400 w 19"/>
                <a:gd name="T5" fmla="*/ 79375 h 28"/>
                <a:gd name="T6" fmla="*/ 41275 w 19"/>
                <a:gd name="T7" fmla="*/ 82550 h 28"/>
                <a:gd name="T8" fmla="*/ 44450 w 19"/>
                <a:gd name="T9" fmla="*/ 66675 h 28"/>
                <a:gd name="T10" fmla="*/ 53975 w 19"/>
                <a:gd name="T11" fmla="*/ 41275 h 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" h="28">
                  <a:moveTo>
                    <a:pt x="17" y="13"/>
                  </a:moveTo>
                  <a:cubicBezTo>
                    <a:pt x="17" y="13"/>
                    <a:pt x="12" y="0"/>
                    <a:pt x="5" y="9"/>
                  </a:cubicBezTo>
                  <a:cubicBezTo>
                    <a:pt x="5" y="9"/>
                    <a:pt x="0" y="13"/>
                    <a:pt x="8" y="25"/>
                  </a:cubicBezTo>
                  <a:cubicBezTo>
                    <a:pt x="8" y="25"/>
                    <a:pt x="10" y="28"/>
                    <a:pt x="13" y="26"/>
                  </a:cubicBezTo>
                  <a:cubicBezTo>
                    <a:pt x="13" y="26"/>
                    <a:pt x="16" y="26"/>
                    <a:pt x="14" y="21"/>
                  </a:cubicBezTo>
                  <a:cubicBezTo>
                    <a:pt x="14" y="21"/>
                    <a:pt x="19" y="21"/>
                    <a:pt x="17" y="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68" name="Freeform 68"/>
            <p:cNvSpPr>
              <a:spLocks/>
            </p:cNvSpPr>
            <p:nvPr/>
          </p:nvSpPr>
          <p:spPr bwMode="auto">
            <a:xfrm>
              <a:off x="-9150350" y="2781300"/>
              <a:ext cx="60325" cy="85725"/>
            </a:xfrm>
            <a:custGeom>
              <a:avLst/>
              <a:gdLst>
                <a:gd name="T0" fmla="*/ 50800 w 19"/>
                <a:gd name="T1" fmla="*/ 38100 h 27"/>
                <a:gd name="T2" fmla="*/ 12700 w 19"/>
                <a:gd name="T3" fmla="*/ 25400 h 27"/>
                <a:gd name="T4" fmla="*/ 25400 w 19"/>
                <a:gd name="T5" fmla="*/ 76200 h 27"/>
                <a:gd name="T6" fmla="*/ 38100 w 19"/>
                <a:gd name="T7" fmla="*/ 82550 h 27"/>
                <a:gd name="T8" fmla="*/ 44450 w 19"/>
                <a:gd name="T9" fmla="*/ 66675 h 27"/>
                <a:gd name="T10" fmla="*/ 50800 w 19"/>
                <a:gd name="T11" fmla="*/ 38100 h 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" h="27">
                  <a:moveTo>
                    <a:pt x="16" y="12"/>
                  </a:moveTo>
                  <a:cubicBezTo>
                    <a:pt x="16" y="12"/>
                    <a:pt x="12" y="0"/>
                    <a:pt x="4" y="8"/>
                  </a:cubicBezTo>
                  <a:cubicBezTo>
                    <a:pt x="4" y="8"/>
                    <a:pt x="0" y="12"/>
                    <a:pt x="8" y="24"/>
                  </a:cubicBezTo>
                  <a:cubicBezTo>
                    <a:pt x="8" y="24"/>
                    <a:pt x="10" y="27"/>
                    <a:pt x="12" y="26"/>
                  </a:cubicBezTo>
                  <a:cubicBezTo>
                    <a:pt x="12" y="26"/>
                    <a:pt x="16" y="25"/>
                    <a:pt x="14" y="21"/>
                  </a:cubicBezTo>
                  <a:cubicBezTo>
                    <a:pt x="14" y="21"/>
                    <a:pt x="19" y="20"/>
                    <a:pt x="16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69" name="Freeform 69"/>
            <p:cNvSpPr>
              <a:spLocks noEditPoints="1"/>
            </p:cNvSpPr>
            <p:nvPr/>
          </p:nvSpPr>
          <p:spPr bwMode="auto">
            <a:xfrm>
              <a:off x="-13395325" y="2765425"/>
              <a:ext cx="1362075" cy="650875"/>
            </a:xfrm>
            <a:custGeom>
              <a:avLst/>
              <a:gdLst>
                <a:gd name="T0" fmla="*/ 1289050 w 429"/>
                <a:gd name="T1" fmla="*/ 457200 h 205"/>
                <a:gd name="T2" fmla="*/ 1196975 w 429"/>
                <a:gd name="T3" fmla="*/ 301625 h 205"/>
                <a:gd name="T4" fmla="*/ 1362075 w 429"/>
                <a:gd name="T5" fmla="*/ 63500 h 205"/>
                <a:gd name="T6" fmla="*/ 1260475 w 429"/>
                <a:gd name="T7" fmla="*/ 98425 h 205"/>
                <a:gd name="T8" fmla="*/ 1168400 w 429"/>
                <a:gd name="T9" fmla="*/ 295275 h 205"/>
                <a:gd name="T10" fmla="*/ 873125 w 429"/>
                <a:gd name="T11" fmla="*/ 476250 h 205"/>
                <a:gd name="T12" fmla="*/ 746125 w 429"/>
                <a:gd name="T13" fmla="*/ 425450 h 205"/>
                <a:gd name="T14" fmla="*/ 803275 w 429"/>
                <a:gd name="T15" fmla="*/ 387350 h 205"/>
                <a:gd name="T16" fmla="*/ 822325 w 429"/>
                <a:gd name="T17" fmla="*/ 333375 h 205"/>
                <a:gd name="T18" fmla="*/ 723900 w 429"/>
                <a:gd name="T19" fmla="*/ 390525 h 205"/>
                <a:gd name="T20" fmla="*/ 723900 w 429"/>
                <a:gd name="T21" fmla="*/ 412750 h 205"/>
                <a:gd name="T22" fmla="*/ 581025 w 429"/>
                <a:gd name="T23" fmla="*/ 454025 h 205"/>
                <a:gd name="T24" fmla="*/ 250825 w 429"/>
                <a:gd name="T25" fmla="*/ 323850 h 205"/>
                <a:gd name="T26" fmla="*/ 419100 w 429"/>
                <a:gd name="T27" fmla="*/ 149225 h 205"/>
                <a:gd name="T28" fmla="*/ 384175 w 429"/>
                <a:gd name="T29" fmla="*/ 92075 h 205"/>
                <a:gd name="T30" fmla="*/ 53975 w 429"/>
                <a:gd name="T31" fmla="*/ 454025 h 205"/>
                <a:gd name="T32" fmla="*/ 73025 w 429"/>
                <a:gd name="T33" fmla="*/ 628650 h 205"/>
                <a:gd name="T34" fmla="*/ 203200 w 429"/>
                <a:gd name="T35" fmla="*/ 371475 h 205"/>
                <a:gd name="T36" fmla="*/ 219075 w 429"/>
                <a:gd name="T37" fmla="*/ 342900 h 205"/>
                <a:gd name="T38" fmla="*/ 314325 w 429"/>
                <a:gd name="T39" fmla="*/ 412750 h 205"/>
                <a:gd name="T40" fmla="*/ 720725 w 429"/>
                <a:gd name="T41" fmla="*/ 438150 h 205"/>
                <a:gd name="T42" fmla="*/ 974725 w 429"/>
                <a:gd name="T43" fmla="*/ 460375 h 205"/>
                <a:gd name="T44" fmla="*/ 1168400 w 429"/>
                <a:gd name="T45" fmla="*/ 323850 h 205"/>
                <a:gd name="T46" fmla="*/ 1203325 w 429"/>
                <a:gd name="T47" fmla="*/ 431800 h 205"/>
                <a:gd name="T48" fmla="*/ 1282700 w 429"/>
                <a:gd name="T49" fmla="*/ 476250 h 205"/>
                <a:gd name="T50" fmla="*/ 1289050 w 429"/>
                <a:gd name="T51" fmla="*/ 457200 h 205"/>
                <a:gd name="T52" fmla="*/ 1206500 w 429"/>
                <a:gd name="T53" fmla="*/ 241300 h 205"/>
                <a:gd name="T54" fmla="*/ 1323975 w 429"/>
                <a:gd name="T55" fmla="*/ 73025 h 205"/>
                <a:gd name="T56" fmla="*/ 1301750 w 429"/>
                <a:gd name="T57" fmla="*/ 149225 h 205"/>
                <a:gd name="T58" fmla="*/ 1200150 w 429"/>
                <a:gd name="T59" fmla="*/ 266700 h 205"/>
                <a:gd name="T60" fmla="*/ 1206500 w 429"/>
                <a:gd name="T61" fmla="*/ 241300 h 205"/>
                <a:gd name="T62" fmla="*/ 752475 w 429"/>
                <a:gd name="T63" fmla="*/ 390525 h 205"/>
                <a:gd name="T64" fmla="*/ 803275 w 429"/>
                <a:gd name="T65" fmla="*/ 352425 h 205"/>
                <a:gd name="T66" fmla="*/ 749300 w 429"/>
                <a:gd name="T67" fmla="*/ 396875 h 205"/>
                <a:gd name="T68" fmla="*/ 752475 w 429"/>
                <a:gd name="T69" fmla="*/ 390525 h 205"/>
                <a:gd name="T70" fmla="*/ 219075 w 429"/>
                <a:gd name="T71" fmla="*/ 301625 h 205"/>
                <a:gd name="T72" fmla="*/ 190500 w 429"/>
                <a:gd name="T73" fmla="*/ 279400 h 205"/>
                <a:gd name="T74" fmla="*/ 184150 w 429"/>
                <a:gd name="T75" fmla="*/ 307975 h 205"/>
                <a:gd name="T76" fmla="*/ 180975 w 429"/>
                <a:gd name="T77" fmla="*/ 355600 h 205"/>
                <a:gd name="T78" fmla="*/ 180975 w 429"/>
                <a:gd name="T79" fmla="*/ 355600 h 205"/>
                <a:gd name="T80" fmla="*/ 98425 w 429"/>
                <a:gd name="T81" fmla="*/ 574675 h 205"/>
                <a:gd name="T82" fmla="*/ 69850 w 429"/>
                <a:gd name="T83" fmla="*/ 593725 h 205"/>
                <a:gd name="T84" fmla="*/ 79375 w 429"/>
                <a:gd name="T85" fmla="*/ 473075 h 205"/>
                <a:gd name="T86" fmla="*/ 349250 w 429"/>
                <a:gd name="T87" fmla="*/ 127000 h 205"/>
                <a:gd name="T88" fmla="*/ 387350 w 429"/>
                <a:gd name="T89" fmla="*/ 155575 h 205"/>
                <a:gd name="T90" fmla="*/ 219075 w 429"/>
                <a:gd name="T91" fmla="*/ 301625 h 20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429" h="205">
                  <a:moveTo>
                    <a:pt x="406" y="144"/>
                  </a:moveTo>
                  <a:cubicBezTo>
                    <a:pt x="379" y="136"/>
                    <a:pt x="375" y="112"/>
                    <a:pt x="377" y="95"/>
                  </a:cubicBezTo>
                  <a:cubicBezTo>
                    <a:pt x="424" y="52"/>
                    <a:pt x="429" y="20"/>
                    <a:pt x="429" y="20"/>
                  </a:cubicBezTo>
                  <a:cubicBezTo>
                    <a:pt x="426" y="0"/>
                    <a:pt x="397" y="31"/>
                    <a:pt x="397" y="31"/>
                  </a:cubicBezTo>
                  <a:cubicBezTo>
                    <a:pt x="377" y="56"/>
                    <a:pt x="370" y="77"/>
                    <a:pt x="368" y="93"/>
                  </a:cubicBezTo>
                  <a:cubicBezTo>
                    <a:pt x="318" y="141"/>
                    <a:pt x="275" y="150"/>
                    <a:pt x="275" y="150"/>
                  </a:cubicBezTo>
                  <a:cubicBezTo>
                    <a:pt x="253" y="157"/>
                    <a:pt x="237" y="147"/>
                    <a:pt x="235" y="134"/>
                  </a:cubicBezTo>
                  <a:cubicBezTo>
                    <a:pt x="247" y="128"/>
                    <a:pt x="253" y="122"/>
                    <a:pt x="253" y="122"/>
                  </a:cubicBezTo>
                  <a:cubicBezTo>
                    <a:pt x="267" y="112"/>
                    <a:pt x="259" y="105"/>
                    <a:pt x="259" y="105"/>
                  </a:cubicBezTo>
                  <a:cubicBezTo>
                    <a:pt x="240" y="87"/>
                    <a:pt x="228" y="123"/>
                    <a:pt x="228" y="123"/>
                  </a:cubicBezTo>
                  <a:cubicBezTo>
                    <a:pt x="228" y="126"/>
                    <a:pt x="228" y="128"/>
                    <a:pt x="228" y="130"/>
                  </a:cubicBezTo>
                  <a:cubicBezTo>
                    <a:pt x="204" y="142"/>
                    <a:pt x="183" y="143"/>
                    <a:pt x="183" y="143"/>
                  </a:cubicBezTo>
                  <a:cubicBezTo>
                    <a:pt x="113" y="141"/>
                    <a:pt x="79" y="102"/>
                    <a:pt x="79" y="102"/>
                  </a:cubicBezTo>
                  <a:cubicBezTo>
                    <a:pt x="117" y="82"/>
                    <a:pt x="132" y="47"/>
                    <a:pt x="132" y="47"/>
                  </a:cubicBezTo>
                  <a:cubicBezTo>
                    <a:pt x="138" y="28"/>
                    <a:pt x="121" y="29"/>
                    <a:pt x="121" y="29"/>
                  </a:cubicBezTo>
                  <a:cubicBezTo>
                    <a:pt x="59" y="36"/>
                    <a:pt x="17" y="143"/>
                    <a:pt x="17" y="143"/>
                  </a:cubicBezTo>
                  <a:cubicBezTo>
                    <a:pt x="0" y="191"/>
                    <a:pt x="23" y="198"/>
                    <a:pt x="23" y="198"/>
                  </a:cubicBezTo>
                  <a:cubicBezTo>
                    <a:pt x="42" y="205"/>
                    <a:pt x="64" y="117"/>
                    <a:pt x="64" y="117"/>
                  </a:cubicBezTo>
                  <a:cubicBezTo>
                    <a:pt x="65" y="105"/>
                    <a:pt x="69" y="108"/>
                    <a:pt x="69" y="108"/>
                  </a:cubicBezTo>
                  <a:cubicBezTo>
                    <a:pt x="71" y="113"/>
                    <a:pt x="99" y="130"/>
                    <a:pt x="99" y="130"/>
                  </a:cubicBezTo>
                  <a:cubicBezTo>
                    <a:pt x="157" y="160"/>
                    <a:pt x="202" y="150"/>
                    <a:pt x="227" y="138"/>
                  </a:cubicBezTo>
                  <a:cubicBezTo>
                    <a:pt x="231" y="184"/>
                    <a:pt x="307" y="145"/>
                    <a:pt x="307" y="145"/>
                  </a:cubicBezTo>
                  <a:cubicBezTo>
                    <a:pt x="332" y="130"/>
                    <a:pt x="352" y="116"/>
                    <a:pt x="368" y="102"/>
                  </a:cubicBezTo>
                  <a:cubicBezTo>
                    <a:pt x="369" y="123"/>
                    <a:pt x="379" y="136"/>
                    <a:pt x="379" y="136"/>
                  </a:cubicBezTo>
                  <a:cubicBezTo>
                    <a:pt x="396" y="154"/>
                    <a:pt x="404" y="150"/>
                    <a:pt x="404" y="150"/>
                  </a:cubicBezTo>
                  <a:cubicBezTo>
                    <a:pt x="410" y="146"/>
                    <a:pt x="406" y="144"/>
                    <a:pt x="406" y="144"/>
                  </a:cubicBezTo>
                  <a:moveTo>
                    <a:pt x="380" y="76"/>
                  </a:moveTo>
                  <a:cubicBezTo>
                    <a:pt x="402" y="28"/>
                    <a:pt x="417" y="23"/>
                    <a:pt x="417" y="23"/>
                  </a:cubicBezTo>
                  <a:cubicBezTo>
                    <a:pt x="428" y="19"/>
                    <a:pt x="410" y="47"/>
                    <a:pt x="410" y="47"/>
                  </a:cubicBezTo>
                  <a:cubicBezTo>
                    <a:pt x="399" y="61"/>
                    <a:pt x="389" y="73"/>
                    <a:pt x="378" y="84"/>
                  </a:cubicBezTo>
                  <a:cubicBezTo>
                    <a:pt x="379" y="79"/>
                    <a:pt x="380" y="76"/>
                    <a:pt x="380" y="76"/>
                  </a:cubicBezTo>
                  <a:moveTo>
                    <a:pt x="237" y="123"/>
                  </a:moveTo>
                  <a:cubicBezTo>
                    <a:pt x="246" y="106"/>
                    <a:pt x="253" y="111"/>
                    <a:pt x="253" y="111"/>
                  </a:cubicBezTo>
                  <a:cubicBezTo>
                    <a:pt x="248" y="116"/>
                    <a:pt x="242" y="121"/>
                    <a:pt x="236" y="125"/>
                  </a:cubicBezTo>
                  <a:cubicBezTo>
                    <a:pt x="237" y="124"/>
                    <a:pt x="237" y="123"/>
                    <a:pt x="237" y="123"/>
                  </a:cubicBezTo>
                  <a:moveTo>
                    <a:pt x="69" y="95"/>
                  </a:moveTo>
                  <a:cubicBezTo>
                    <a:pt x="69" y="95"/>
                    <a:pt x="72" y="79"/>
                    <a:pt x="60" y="88"/>
                  </a:cubicBezTo>
                  <a:cubicBezTo>
                    <a:pt x="60" y="88"/>
                    <a:pt x="54" y="91"/>
                    <a:pt x="58" y="97"/>
                  </a:cubicBezTo>
                  <a:cubicBezTo>
                    <a:pt x="58" y="97"/>
                    <a:pt x="48" y="97"/>
                    <a:pt x="57" y="112"/>
                  </a:cubicBezTo>
                  <a:cubicBezTo>
                    <a:pt x="57" y="112"/>
                    <a:pt x="57" y="112"/>
                    <a:pt x="57" y="112"/>
                  </a:cubicBezTo>
                  <a:cubicBezTo>
                    <a:pt x="57" y="112"/>
                    <a:pt x="45" y="156"/>
                    <a:pt x="31" y="181"/>
                  </a:cubicBezTo>
                  <a:cubicBezTo>
                    <a:pt x="31" y="181"/>
                    <a:pt x="25" y="194"/>
                    <a:pt x="22" y="187"/>
                  </a:cubicBezTo>
                  <a:cubicBezTo>
                    <a:pt x="22" y="187"/>
                    <a:pt x="17" y="177"/>
                    <a:pt x="25" y="149"/>
                  </a:cubicBezTo>
                  <a:cubicBezTo>
                    <a:pt x="25" y="149"/>
                    <a:pt x="51" y="59"/>
                    <a:pt x="110" y="40"/>
                  </a:cubicBezTo>
                  <a:cubicBezTo>
                    <a:pt x="110" y="40"/>
                    <a:pt x="133" y="31"/>
                    <a:pt x="122" y="49"/>
                  </a:cubicBezTo>
                  <a:cubicBezTo>
                    <a:pt x="122" y="49"/>
                    <a:pt x="95" y="93"/>
                    <a:pt x="69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70" name="Freeform 70"/>
            <p:cNvSpPr>
              <a:spLocks noEditPoints="1"/>
            </p:cNvSpPr>
            <p:nvPr/>
          </p:nvSpPr>
          <p:spPr bwMode="auto">
            <a:xfrm>
              <a:off x="-12077700" y="2813050"/>
              <a:ext cx="1863725" cy="542925"/>
            </a:xfrm>
            <a:custGeom>
              <a:avLst/>
              <a:gdLst>
                <a:gd name="T0" fmla="*/ 1644650 w 587"/>
                <a:gd name="T1" fmla="*/ 219075 h 171"/>
                <a:gd name="T2" fmla="*/ 1622425 w 587"/>
                <a:gd name="T3" fmla="*/ 196850 h 171"/>
                <a:gd name="T4" fmla="*/ 1371600 w 587"/>
                <a:gd name="T5" fmla="*/ 149225 h 171"/>
                <a:gd name="T6" fmla="*/ 1292225 w 587"/>
                <a:gd name="T7" fmla="*/ 142875 h 171"/>
                <a:gd name="T8" fmla="*/ 1254125 w 587"/>
                <a:gd name="T9" fmla="*/ 165100 h 171"/>
                <a:gd name="T10" fmla="*/ 1292225 w 587"/>
                <a:gd name="T11" fmla="*/ 180975 h 171"/>
                <a:gd name="T12" fmla="*/ 1400175 w 587"/>
                <a:gd name="T13" fmla="*/ 225425 h 171"/>
                <a:gd name="T14" fmla="*/ 1292225 w 587"/>
                <a:gd name="T15" fmla="*/ 282575 h 171"/>
                <a:gd name="T16" fmla="*/ 1206500 w 587"/>
                <a:gd name="T17" fmla="*/ 250825 h 171"/>
                <a:gd name="T18" fmla="*/ 1209675 w 587"/>
                <a:gd name="T19" fmla="*/ 219075 h 171"/>
                <a:gd name="T20" fmla="*/ 1196975 w 587"/>
                <a:gd name="T21" fmla="*/ 200025 h 171"/>
                <a:gd name="T22" fmla="*/ 1174750 w 587"/>
                <a:gd name="T23" fmla="*/ 212725 h 171"/>
                <a:gd name="T24" fmla="*/ 942975 w 587"/>
                <a:gd name="T25" fmla="*/ 282575 h 171"/>
                <a:gd name="T26" fmla="*/ 917575 w 587"/>
                <a:gd name="T27" fmla="*/ 193675 h 171"/>
                <a:gd name="T28" fmla="*/ 920750 w 587"/>
                <a:gd name="T29" fmla="*/ 146050 h 171"/>
                <a:gd name="T30" fmla="*/ 904875 w 587"/>
                <a:gd name="T31" fmla="*/ 168275 h 171"/>
                <a:gd name="T32" fmla="*/ 638175 w 587"/>
                <a:gd name="T33" fmla="*/ 339725 h 171"/>
                <a:gd name="T34" fmla="*/ 631825 w 587"/>
                <a:gd name="T35" fmla="*/ 209550 h 171"/>
                <a:gd name="T36" fmla="*/ 736600 w 587"/>
                <a:gd name="T37" fmla="*/ 98425 h 171"/>
                <a:gd name="T38" fmla="*/ 885825 w 587"/>
                <a:gd name="T39" fmla="*/ 19050 h 171"/>
                <a:gd name="T40" fmla="*/ 892175 w 587"/>
                <a:gd name="T41" fmla="*/ 6350 h 171"/>
                <a:gd name="T42" fmla="*/ 892175 w 587"/>
                <a:gd name="T43" fmla="*/ 6350 h 171"/>
                <a:gd name="T44" fmla="*/ 863600 w 587"/>
                <a:gd name="T45" fmla="*/ 6350 h 171"/>
                <a:gd name="T46" fmla="*/ 739775 w 587"/>
                <a:gd name="T47" fmla="*/ 66675 h 171"/>
                <a:gd name="T48" fmla="*/ 720725 w 587"/>
                <a:gd name="T49" fmla="*/ 28575 h 171"/>
                <a:gd name="T50" fmla="*/ 619125 w 587"/>
                <a:gd name="T51" fmla="*/ 174625 h 171"/>
                <a:gd name="T52" fmla="*/ 317500 w 587"/>
                <a:gd name="T53" fmla="*/ 368300 h 171"/>
                <a:gd name="T54" fmla="*/ 279400 w 587"/>
                <a:gd name="T55" fmla="*/ 263525 h 171"/>
                <a:gd name="T56" fmla="*/ 263525 w 587"/>
                <a:gd name="T57" fmla="*/ 250825 h 171"/>
                <a:gd name="T58" fmla="*/ 231775 w 587"/>
                <a:gd name="T59" fmla="*/ 273050 h 171"/>
                <a:gd name="T60" fmla="*/ 184150 w 587"/>
                <a:gd name="T61" fmla="*/ 320675 h 171"/>
                <a:gd name="T62" fmla="*/ 196850 w 587"/>
                <a:gd name="T63" fmla="*/ 206375 h 171"/>
                <a:gd name="T64" fmla="*/ 53975 w 587"/>
                <a:gd name="T65" fmla="*/ 276225 h 171"/>
                <a:gd name="T66" fmla="*/ 44450 w 587"/>
                <a:gd name="T67" fmla="*/ 390525 h 171"/>
                <a:gd name="T68" fmla="*/ 250825 w 587"/>
                <a:gd name="T69" fmla="*/ 288925 h 171"/>
                <a:gd name="T70" fmla="*/ 257175 w 587"/>
                <a:gd name="T71" fmla="*/ 285750 h 171"/>
                <a:gd name="T72" fmla="*/ 377825 w 587"/>
                <a:gd name="T73" fmla="*/ 387350 h 171"/>
                <a:gd name="T74" fmla="*/ 584200 w 587"/>
                <a:gd name="T75" fmla="*/ 244475 h 171"/>
                <a:gd name="T76" fmla="*/ 879475 w 587"/>
                <a:gd name="T77" fmla="*/ 228600 h 171"/>
                <a:gd name="T78" fmla="*/ 1054100 w 587"/>
                <a:gd name="T79" fmla="*/ 307975 h 171"/>
                <a:gd name="T80" fmla="*/ 1177925 w 587"/>
                <a:gd name="T81" fmla="*/ 247650 h 171"/>
                <a:gd name="T82" fmla="*/ 1308100 w 587"/>
                <a:gd name="T83" fmla="*/ 314325 h 171"/>
                <a:gd name="T84" fmla="*/ 1416050 w 587"/>
                <a:gd name="T85" fmla="*/ 254000 h 171"/>
                <a:gd name="T86" fmla="*/ 1387475 w 587"/>
                <a:gd name="T87" fmla="*/ 177800 h 171"/>
                <a:gd name="T88" fmla="*/ 1606550 w 587"/>
                <a:gd name="T89" fmla="*/ 244475 h 171"/>
                <a:gd name="T90" fmla="*/ 1593850 w 587"/>
                <a:gd name="T91" fmla="*/ 311150 h 171"/>
                <a:gd name="T92" fmla="*/ 1647825 w 587"/>
                <a:gd name="T93" fmla="*/ 244475 h 171"/>
                <a:gd name="T94" fmla="*/ 1790700 w 587"/>
                <a:gd name="T95" fmla="*/ 187325 h 171"/>
                <a:gd name="T96" fmla="*/ 1778000 w 587"/>
                <a:gd name="T97" fmla="*/ 266700 h 171"/>
                <a:gd name="T98" fmla="*/ 1765300 w 587"/>
                <a:gd name="T99" fmla="*/ 311150 h 171"/>
                <a:gd name="T100" fmla="*/ 1819275 w 587"/>
                <a:gd name="T101" fmla="*/ 161925 h 171"/>
                <a:gd name="T102" fmla="*/ 1644650 w 587"/>
                <a:gd name="T103" fmla="*/ 219075 h 171"/>
                <a:gd name="T104" fmla="*/ 63500 w 587"/>
                <a:gd name="T105" fmla="*/ 333375 h 171"/>
                <a:gd name="T106" fmla="*/ 142875 w 587"/>
                <a:gd name="T107" fmla="*/ 231775 h 171"/>
                <a:gd name="T108" fmla="*/ 155575 w 587"/>
                <a:gd name="T109" fmla="*/ 333375 h 171"/>
                <a:gd name="T110" fmla="*/ 63500 w 587"/>
                <a:gd name="T111" fmla="*/ 333375 h 171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87" h="171">
                  <a:moveTo>
                    <a:pt x="518" y="69"/>
                  </a:moveTo>
                  <a:cubicBezTo>
                    <a:pt x="518" y="69"/>
                    <a:pt x="516" y="71"/>
                    <a:pt x="511" y="62"/>
                  </a:cubicBezTo>
                  <a:cubicBezTo>
                    <a:pt x="511" y="62"/>
                    <a:pt x="500" y="42"/>
                    <a:pt x="432" y="47"/>
                  </a:cubicBezTo>
                  <a:cubicBezTo>
                    <a:pt x="432" y="47"/>
                    <a:pt x="418" y="47"/>
                    <a:pt x="407" y="45"/>
                  </a:cubicBezTo>
                  <a:cubicBezTo>
                    <a:pt x="407" y="45"/>
                    <a:pt x="396" y="43"/>
                    <a:pt x="395" y="52"/>
                  </a:cubicBezTo>
                  <a:cubicBezTo>
                    <a:pt x="395" y="52"/>
                    <a:pt x="394" y="57"/>
                    <a:pt x="407" y="57"/>
                  </a:cubicBezTo>
                  <a:cubicBezTo>
                    <a:pt x="407" y="57"/>
                    <a:pt x="440" y="52"/>
                    <a:pt x="441" y="71"/>
                  </a:cubicBezTo>
                  <a:cubicBezTo>
                    <a:pt x="441" y="71"/>
                    <a:pt x="441" y="87"/>
                    <a:pt x="407" y="89"/>
                  </a:cubicBezTo>
                  <a:cubicBezTo>
                    <a:pt x="407" y="89"/>
                    <a:pt x="385" y="90"/>
                    <a:pt x="380" y="79"/>
                  </a:cubicBezTo>
                  <a:cubicBezTo>
                    <a:pt x="380" y="79"/>
                    <a:pt x="379" y="77"/>
                    <a:pt x="381" y="69"/>
                  </a:cubicBezTo>
                  <a:cubicBezTo>
                    <a:pt x="381" y="69"/>
                    <a:pt x="383" y="63"/>
                    <a:pt x="377" y="63"/>
                  </a:cubicBezTo>
                  <a:cubicBezTo>
                    <a:pt x="377" y="63"/>
                    <a:pt x="373" y="60"/>
                    <a:pt x="370" y="67"/>
                  </a:cubicBezTo>
                  <a:cubicBezTo>
                    <a:pt x="370" y="67"/>
                    <a:pt x="330" y="99"/>
                    <a:pt x="297" y="89"/>
                  </a:cubicBezTo>
                  <a:cubicBezTo>
                    <a:pt x="297" y="89"/>
                    <a:pt x="281" y="84"/>
                    <a:pt x="289" y="61"/>
                  </a:cubicBezTo>
                  <a:cubicBezTo>
                    <a:pt x="289" y="61"/>
                    <a:pt x="298" y="46"/>
                    <a:pt x="290" y="46"/>
                  </a:cubicBezTo>
                  <a:cubicBezTo>
                    <a:pt x="290" y="46"/>
                    <a:pt x="286" y="45"/>
                    <a:pt x="285" y="53"/>
                  </a:cubicBezTo>
                  <a:cubicBezTo>
                    <a:pt x="285" y="53"/>
                    <a:pt x="243" y="106"/>
                    <a:pt x="201" y="107"/>
                  </a:cubicBezTo>
                  <a:cubicBezTo>
                    <a:pt x="201" y="107"/>
                    <a:pt x="177" y="110"/>
                    <a:pt x="199" y="66"/>
                  </a:cubicBezTo>
                  <a:cubicBezTo>
                    <a:pt x="199" y="66"/>
                    <a:pt x="212" y="43"/>
                    <a:pt x="232" y="31"/>
                  </a:cubicBezTo>
                  <a:cubicBezTo>
                    <a:pt x="232" y="31"/>
                    <a:pt x="278" y="7"/>
                    <a:pt x="279" y="6"/>
                  </a:cubicBezTo>
                  <a:cubicBezTo>
                    <a:pt x="280" y="5"/>
                    <a:pt x="283" y="4"/>
                    <a:pt x="281" y="2"/>
                  </a:cubicBezTo>
                  <a:cubicBezTo>
                    <a:pt x="281" y="2"/>
                    <a:pt x="281" y="2"/>
                    <a:pt x="281" y="2"/>
                  </a:cubicBezTo>
                  <a:cubicBezTo>
                    <a:pt x="281" y="2"/>
                    <a:pt x="277" y="0"/>
                    <a:pt x="272" y="2"/>
                  </a:cubicBezTo>
                  <a:cubicBezTo>
                    <a:pt x="233" y="21"/>
                    <a:pt x="233" y="21"/>
                    <a:pt x="233" y="21"/>
                  </a:cubicBezTo>
                  <a:cubicBezTo>
                    <a:pt x="233" y="21"/>
                    <a:pt x="238" y="4"/>
                    <a:pt x="227" y="9"/>
                  </a:cubicBezTo>
                  <a:cubicBezTo>
                    <a:pt x="227" y="9"/>
                    <a:pt x="212" y="22"/>
                    <a:pt x="195" y="55"/>
                  </a:cubicBezTo>
                  <a:cubicBezTo>
                    <a:pt x="195" y="55"/>
                    <a:pt x="131" y="120"/>
                    <a:pt x="100" y="116"/>
                  </a:cubicBezTo>
                  <a:cubicBezTo>
                    <a:pt x="100" y="116"/>
                    <a:pt x="80" y="117"/>
                    <a:pt x="88" y="83"/>
                  </a:cubicBezTo>
                  <a:cubicBezTo>
                    <a:pt x="88" y="83"/>
                    <a:pt x="89" y="80"/>
                    <a:pt x="83" y="79"/>
                  </a:cubicBezTo>
                  <a:cubicBezTo>
                    <a:pt x="83" y="79"/>
                    <a:pt x="79" y="77"/>
                    <a:pt x="73" y="86"/>
                  </a:cubicBezTo>
                  <a:cubicBezTo>
                    <a:pt x="73" y="86"/>
                    <a:pt x="69" y="94"/>
                    <a:pt x="58" y="101"/>
                  </a:cubicBezTo>
                  <a:cubicBezTo>
                    <a:pt x="58" y="101"/>
                    <a:pt x="77" y="79"/>
                    <a:pt x="62" y="65"/>
                  </a:cubicBezTo>
                  <a:cubicBezTo>
                    <a:pt x="62" y="65"/>
                    <a:pt x="44" y="49"/>
                    <a:pt x="17" y="87"/>
                  </a:cubicBezTo>
                  <a:cubicBezTo>
                    <a:pt x="17" y="87"/>
                    <a:pt x="0" y="113"/>
                    <a:pt x="14" y="123"/>
                  </a:cubicBezTo>
                  <a:cubicBezTo>
                    <a:pt x="14" y="123"/>
                    <a:pt x="29" y="136"/>
                    <a:pt x="79" y="91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1" y="90"/>
                    <a:pt x="66" y="139"/>
                    <a:pt x="119" y="122"/>
                  </a:cubicBezTo>
                  <a:cubicBezTo>
                    <a:pt x="119" y="122"/>
                    <a:pt x="152" y="109"/>
                    <a:pt x="184" y="77"/>
                  </a:cubicBezTo>
                  <a:cubicBezTo>
                    <a:pt x="184" y="77"/>
                    <a:pt x="157" y="171"/>
                    <a:pt x="277" y="72"/>
                  </a:cubicBezTo>
                  <a:cubicBezTo>
                    <a:pt x="277" y="72"/>
                    <a:pt x="270" y="111"/>
                    <a:pt x="332" y="97"/>
                  </a:cubicBezTo>
                  <a:cubicBezTo>
                    <a:pt x="332" y="97"/>
                    <a:pt x="355" y="90"/>
                    <a:pt x="371" y="78"/>
                  </a:cubicBezTo>
                  <a:cubicBezTo>
                    <a:pt x="371" y="78"/>
                    <a:pt x="372" y="101"/>
                    <a:pt x="412" y="99"/>
                  </a:cubicBezTo>
                  <a:cubicBezTo>
                    <a:pt x="412" y="99"/>
                    <a:pt x="435" y="99"/>
                    <a:pt x="446" y="80"/>
                  </a:cubicBezTo>
                  <a:cubicBezTo>
                    <a:pt x="446" y="80"/>
                    <a:pt x="454" y="64"/>
                    <a:pt x="437" y="56"/>
                  </a:cubicBezTo>
                  <a:cubicBezTo>
                    <a:pt x="437" y="56"/>
                    <a:pt x="515" y="54"/>
                    <a:pt x="506" y="77"/>
                  </a:cubicBezTo>
                  <a:cubicBezTo>
                    <a:pt x="506" y="77"/>
                    <a:pt x="490" y="100"/>
                    <a:pt x="502" y="98"/>
                  </a:cubicBezTo>
                  <a:cubicBezTo>
                    <a:pt x="502" y="98"/>
                    <a:pt x="508" y="98"/>
                    <a:pt x="519" y="77"/>
                  </a:cubicBezTo>
                  <a:cubicBezTo>
                    <a:pt x="519" y="77"/>
                    <a:pt x="545" y="46"/>
                    <a:pt x="564" y="59"/>
                  </a:cubicBezTo>
                  <a:cubicBezTo>
                    <a:pt x="564" y="59"/>
                    <a:pt x="572" y="67"/>
                    <a:pt x="560" y="84"/>
                  </a:cubicBezTo>
                  <a:cubicBezTo>
                    <a:pt x="560" y="84"/>
                    <a:pt x="547" y="103"/>
                    <a:pt x="556" y="98"/>
                  </a:cubicBezTo>
                  <a:cubicBezTo>
                    <a:pt x="556" y="98"/>
                    <a:pt x="587" y="67"/>
                    <a:pt x="573" y="51"/>
                  </a:cubicBezTo>
                  <a:cubicBezTo>
                    <a:pt x="573" y="51"/>
                    <a:pt x="558" y="32"/>
                    <a:pt x="518" y="69"/>
                  </a:cubicBezTo>
                  <a:moveTo>
                    <a:pt x="20" y="105"/>
                  </a:moveTo>
                  <a:cubicBezTo>
                    <a:pt x="20" y="105"/>
                    <a:pt x="18" y="88"/>
                    <a:pt x="45" y="73"/>
                  </a:cubicBezTo>
                  <a:cubicBezTo>
                    <a:pt x="45" y="73"/>
                    <a:pt x="77" y="60"/>
                    <a:pt x="49" y="105"/>
                  </a:cubicBezTo>
                  <a:cubicBezTo>
                    <a:pt x="49" y="105"/>
                    <a:pt x="22" y="125"/>
                    <a:pt x="20" y="1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71" name="Freeform 71"/>
            <p:cNvSpPr>
              <a:spLocks noEditPoints="1"/>
            </p:cNvSpPr>
            <p:nvPr/>
          </p:nvSpPr>
          <p:spPr bwMode="auto">
            <a:xfrm>
              <a:off x="-10220325" y="2641600"/>
              <a:ext cx="1736725" cy="1060450"/>
            </a:xfrm>
            <a:custGeom>
              <a:avLst/>
              <a:gdLst>
                <a:gd name="T0" fmla="*/ 1682750 w 547"/>
                <a:gd name="T1" fmla="*/ 304800 h 334"/>
                <a:gd name="T2" fmla="*/ 1381125 w 547"/>
                <a:gd name="T3" fmla="*/ 269875 h 334"/>
                <a:gd name="T4" fmla="*/ 1349375 w 547"/>
                <a:gd name="T5" fmla="*/ 279400 h 334"/>
                <a:gd name="T6" fmla="*/ 1139825 w 547"/>
                <a:gd name="T7" fmla="*/ 384175 h 334"/>
                <a:gd name="T8" fmla="*/ 1057275 w 547"/>
                <a:gd name="T9" fmla="*/ 323850 h 334"/>
                <a:gd name="T10" fmla="*/ 1028700 w 547"/>
                <a:gd name="T11" fmla="*/ 314325 h 334"/>
                <a:gd name="T12" fmla="*/ 946150 w 547"/>
                <a:gd name="T13" fmla="*/ 374650 h 334"/>
                <a:gd name="T14" fmla="*/ 777875 w 547"/>
                <a:gd name="T15" fmla="*/ 358775 h 334"/>
                <a:gd name="T16" fmla="*/ 752475 w 547"/>
                <a:gd name="T17" fmla="*/ 298450 h 334"/>
                <a:gd name="T18" fmla="*/ 619125 w 547"/>
                <a:gd name="T19" fmla="*/ 381000 h 334"/>
                <a:gd name="T20" fmla="*/ 581025 w 547"/>
                <a:gd name="T21" fmla="*/ 428625 h 334"/>
                <a:gd name="T22" fmla="*/ 692150 w 547"/>
                <a:gd name="T23" fmla="*/ 215900 h 334"/>
                <a:gd name="T24" fmla="*/ 739775 w 547"/>
                <a:gd name="T25" fmla="*/ 38100 h 334"/>
                <a:gd name="T26" fmla="*/ 708025 w 547"/>
                <a:gd name="T27" fmla="*/ 50800 h 334"/>
                <a:gd name="T28" fmla="*/ 679450 w 547"/>
                <a:gd name="T29" fmla="*/ 146050 h 334"/>
                <a:gd name="T30" fmla="*/ 615950 w 547"/>
                <a:gd name="T31" fmla="*/ 273050 h 334"/>
                <a:gd name="T32" fmla="*/ 307975 w 547"/>
                <a:gd name="T33" fmla="*/ 393700 h 334"/>
                <a:gd name="T34" fmla="*/ 314325 w 547"/>
                <a:gd name="T35" fmla="*/ 304800 h 334"/>
                <a:gd name="T36" fmla="*/ 231775 w 547"/>
                <a:gd name="T37" fmla="*/ 228600 h 334"/>
                <a:gd name="T38" fmla="*/ 31750 w 547"/>
                <a:gd name="T39" fmla="*/ 409575 h 334"/>
                <a:gd name="T40" fmla="*/ 47625 w 547"/>
                <a:gd name="T41" fmla="*/ 482600 h 334"/>
                <a:gd name="T42" fmla="*/ 53975 w 547"/>
                <a:gd name="T43" fmla="*/ 457200 h 334"/>
                <a:gd name="T44" fmla="*/ 107950 w 547"/>
                <a:gd name="T45" fmla="*/ 349250 h 334"/>
                <a:gd name="T46" fmla="*/ 257175 w 547"/>
                <a:gd name="T47" fmla="*/ 263525 h 334"/>
                <a:gd name="T48" fmla="*/ 279400 w 547"/>
                <a:gd name="T49" fmla="*/ 361950 h 334"/>
                <a:gd name="T50" fmla="*/ 276225 w 547"/>
                <a:gd name="T51" fmla="*/ 393700 h 334"/>
                <a:gd name="T52" fmla="*/ 238125 w 547"/>
                <a:gd name="T53" fmla="*/ 384175 h 334"/>
                <a:gd name="T54" fmla="*/ 212725 w 547"/>
                <a:gd name="T55" fmla="*/ 371475 h 334"/>
                <a:gd name="T56" fmla="*/ 206375 w 547"/>
                <a:gd name="T57" fmla="*/ 476250 h 334"/>
                <a:gd name="T58" fmla="*/ 282575 w 547"/>
                <a:gd name="T59" fmla="*/ 463550 h 334"/>
                <a:gd name="T60" fmla="*/ 298450 w 547"/>
                <a:gd name="T61" fmla="*/ 428625 h 334"/>
                <a:gd name="T62" fmla="*/ 590550 w 547"/>
                <a:gd name="T63" fmla="*/ 327025 h 334"/>
                <a:gd name="T64" fmla="*/ 561975 w 547"/>
                <a:gd name="T65" fmla="*/ 400050 h 334"/>
                <a:gd name="T66" fmla="*/ 527050 w 547"/>
                <a:gd name="T67" fmla="*/ 488950 h 334"/>
                <a:gd name="T68" fmla="*/ 571500 w 547"/>
                <a:gd name="T69" fmla="*/ 473075 h 334"/>
                <a:gd name="T70" fmla="*/ 730250 w 547"/>
                <a:gd name="T71" fmla="*/ 317500 h 334"/>
                <a:gd name="T72" fmla="*/ 739775 w 547"/>
                <a:gd name="T73" fmla="*/ 346075 h 334"/>
                <a:gd name="T74" fmla="*/ 1019175 w 547"/>
                <a:gd name="T75" fmla="*/ 352425 h 334"/>
                <a:gd name="T76" fmla="*/ 1247775 w 547"/>
                <a:gd name="T77" fmla="*/ 371475 h 334"/>
                <a:gd name="T78" fmla="*/ 1025525 w 547"/>
                <a:gd name="T79" fmla="*/ 904875 h 334"/>
                <a:gd name="T80" fmla="*/ 1057275 w 547"/>
                <a:gd name="T81" fmla="*/ 1019175 h 334"/>
                <a:gd name="T82" fmla="*/ 1241425 w 547"/>
                <a:gd name="T83" fmla="*/ 746125 h 334"/>
                <a:gd name="T84" fmla="*/ 1346200 w 547"/>
                <a:gd name="T85" fmla="*/ 384175 h 334"/>
                <a:gd name="T86" fmla="*/ 1371600 w 547"/>
                <a:gd name="T87" fmla="*/ 317500 h 334"/>
                <a:gd name="T88" fmla="*/ 1381125 w 547"/>
                <a:gd name="T89" fmla="*/ 304800 h 334"/>
                <a:gd name="T90" fmla="*/ 1390650 w 547"/>
                <a:gd name="T91" fmla="*/ 298450 h 334"/>
                <a:gd name="T92" fmla="*/ 1619250 w 547"/>
                <a:gd name="T93" fmla="*/ 292100 h 334"/>
                <a:gd name="T94" fmla="*/ 1663700 w 547"/>
                <a:gd name="T95" fmla="*/ 425450 h 334"/>
                <a:gd name="T96" fmla="*/ 1463675 w 547"/>
                <a:gd name="T97" fmla="*/ 473075 h 334"/>
                <a:gd name="T98" fmla="*/ 1422400 w 547"/>
                <a:gd name="T99" fmla="*/ 463550 h 334"/>
                <a:gd name="T100" fmla="*/ 1568450 w 547"/>
                <a:gd name="T101" fmla="*/ 508000 h 334"/>
                <a:gd name="T102" fmla="*/ 1695450 w 547"/>
                <a:gd name="T103" fmla="*/ 434975 h 334"/>
                <a:gd name="T104" fmla="*/ 1682750 w 547"/>
                <a:gd name="T105" fmla="*/ 304800 h 334"/>
                <a:gd name="T106" fmla="*/ 234950 w 547"/>
                <a:gd name="T107" fmla="*/ 460375 h 334"/>
                <a:gd name="T108" fmla="*/ 215900 w 547"/>
                <a:gd name="T109" fmla="*/ 412750 h 334"/>
                <a:gd name="T110" fmla="*/ 269875 w 547"/>
                <a:gd name="T111" fmla="*/ 428625 h 334"/>
                <a:gd name="T112" fmla="*/ 234950 w 547"/>
                <a:gd name="T113" fmla="*/ 460375 h 334"/>
                <a:gd name="T114" fmla="*/ 1184275 w 547"/>
                <a:gd name="T115" fmla="*/ 822325 h 334"/>
                <a:gd name="T116" fmla="*/ 1095375 w 547"/>
                <a:gd name="T117" fmla="*/ 984250 h 334"/>
                <a:gd name="T118" fmla="*/ 1089025 w 547"/>
                <a:gd name="T119" fmla="*/ 742950 h 334"/>
                <a:gd name="T120" fmla="*/ 1323975 w 547"/>
                <a:gd name="T121" fmla="*/ 346075 h 334"/>
                <a:gd name="T122" fmla="*/ 1184275 w 547"/>
                <a:gd name="T123" fmla="*/ 822325 h 33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547" h="334">
                  <a:moveTo>
                    <a:pt x="530" y="96"/>
                  </a:moveTo>
                  <a:cubicBezTo>
                    <a:pt x="492" y="54"/>
                    <a:pt x="435" y="85"/>
                    <a:pt x="435" y="85"/>
                  </a:cubicBezTo>
                  <a:cubicBezTo>
                    <a:pt x="427" y="83"/>
                    <a:pt x="425" y="88"/>
                    <a:pt x="425" y="88"/>
                  </a:cubicBezTo>
                  <a:cubicBezTo>
                    <a:pt x="393" y="114"/>
                    <a:pt x="359" y="121"/>
                    <a:pt x="359" y="121"/>
                  </a:cubicBezTo>
                  <a:cubicBezTo>
                    <a:pt x="328" y="127"/>
                    <a:pt x="333" y="102"/>
                    <a:pt x="333" y="102"/>
                  </a:cubicBezTo>
                  <a:cubicBezTo>
                    <a:pt x="333" y="89"/>
                    <a:pt x="324" y="99"/>
                    <a:pt x="324" y="99"/>
                  </a:cubicBezTo>
                  <a:cubicBezTo>
                    <a:pt x="318" y="107"/>
                    <a:pt x="298" y="118"/>
                    <a:pt x="298" y="118"/>
                  </a:cubicBezTo>
                  <a:cubicBezTo>
                    <a:pt x="257" y="139"/>
                    <a:pt x="245" y="113"/>
                    <a:pt x="245" y="113"/>
                  </a:cubicBezTo>
                  <a:cubicBezTo>
                    <a:pt x="237" y="94"/>
                    <a:pt x="237" y="94"/>
                    <a:pt x="237" y="94"/>
                  </a:cubicBezTo>
                  <a:cubicBezTo>
                    <a:pt x="228" y="71"/>
                    <a:pt x="195" y="120"/>
                    <a:pt x="195" y="120"/>
                  </a:cubicBezTo>
                  <a:cubicBezTo>
                    <a:pt x="185" y="137"/>
                    <a:pt x="183" y="135"/>
                    <a:pt x="183" y="135"/>
                  </a:cubicBezTo>
                  <a:cubicBezTo>
                    <a:pt x="190" y="110"/>
                    <a:pt x="218" y="68"/>
                    <a:pt x="218" y="68"/>
                  </a:cubicBezTo>
                  <a:cubicBezTo>
                    <a:pt x="239" y="31"/>
                    <a:pt x="233" y="12"/>
                    <a:pt x="233" y="12"/>
                  </a:cubicBezTo>
                  <a:cubicBezTo>
                    <a:pt x="228" y="0"/>
                    <a:pt x="223" y="16"/>
                    <a:pt x="223" y="16"/>
                  </a:cubicBezTo>
                  <a:cubicBezTo>
                    <a:pt x="221" y="29"/>
                    <a:pt x="214" y="46"/>
                    <a:pt x="214" y="46"/>
                  </a:cubicBezTo>
                  <a:cubicBezTo>
                    <a:pt x="204" y="73"/>
                    <a:pt x="194" y="86"/>
                    <a:pt x="194" y="86"/>
                  </a:cubicBezTo>
                  <a:cubicBezTo>
                    <a:pt x="147" y="117"/>
                    <a:pt x="116" y="124"/>
                    <a:pt x="97" y="124"/>
                  </a:cubicBezTo>
                  <a:cubicBezTo>
                    <a:pt x="100" y="109"/>
                    <a:pt x="99" y="96"/>
                    <a:pt x="99" y="96"/>
                  </a:cubicBezTo>
                  <a:cubicBezTo>
                    <a:pt x="96" y="67"/>
                    <a:pt x="73" y="72"/>
                    <a:pt x="73" y="72"/>
                  </a:cubicBezTo>
                  <a:cubicBezTo>
                    <a:pt x="35" y="77"/>
                    <a:pt x="10" y="129"/>
                    <a:pt x="10" y="129"/>
                  </a:cubicBezTo>
                  <a:cubicBezTo>
                    <a:pt x="0" y="154"/>
                    <a:pt x="15" y="152"/>
                    <a:pt x="15" y="152"/>
                  </a:cubicBezTo>
                  <a:cubicBezTo>
                    <a:pt x="25" y="149"/>
                    <a:pt x="17" y="144"/>
                    <a:pt x="17" y="144"/>
                  </a:cubicBezTo>
                  <a:cubicBezTo>
                    <a:pt x="17" y="130"/>
                    <a:pt x="34" y="110"/>
                    <a:pt x="34" y="110"/>
                  </a:cubicBezTo>
                  <a:cubicBezTo>
                    <a:pt x="72" y="70"/>
                    <a:pt x="81" y="83"/>
                    <a:pt x="81" y="83"/>
                  </a:cubicBezTo>
                  <a:cubicBezTo>
                    <a:pt x="80" y="83"/>
                    <a:pt x="92" y="89"/>
                    <a:pt x="88" y="114"/>
                  </a:cubicBezTo>
                  <a:cubicBezTo>
                    <a:pt x="88" y="118"/>
                    <a:pt x="87" y="121"/>
                    <a:pt x="87" y="124"/>
                  </a:cubicBezTo>
                  <a:cubicBezTo>
                    <a:pt x="79" y="123"/>
                    <a:pt x="75" y="121"/>
                    <a:pt x="75" y="121"/>
                  </a:cubicBezTo>
                  <a:cubicBezTo>
                    <a:pt x="69" y="115"/>
                    <a:pt x="67" y="117"/>
                    <a:pt x="67" y="117"/>
                  </a:cubicBezTo>
                  <a:cubicBezTo>
                    <a:pt x="50" y="123"/>
                    <a:pt x="65" y="150"/>
                    <a:pt x="65" y="150"/>
                  </a:cubicBezTo>
                  <a:cubicBezTo>
                    <a:pt x="77" y="167"/>
                    <a:pt x="89" y="146"/>
                    <a:pt x="89" y="146"/>
                  </a:cubicBezTo>
                  <a:cubicBezTo>
                    <a:pt x="91" y="142"/>
                    <a:pt x="93" y="139"/>
                    <a:pt x="94" y="135"/>
                  </a:cubicBezTo>
                  <a:cubicBezTo>
                    <a:pt x="135" y="134"/>
                    <a:pt x="186" y="103"/>
                    <a:pt x="186" y="103"/>
                  </a:cubicBezTo>
                  <a:cubicBezTo>
                    <a:pt x="185" y="112"/>
                    <a:pt x="177" y="126"/>
                    <a:pt x="177" y="126"/>
                  </a:cubicBezTo>
                  <a:cubicBezTo>
                    <a:pt x="161" y="155"/>
                    <a:pt x="166" y="154"/>
                    <a:pt x="166" y="154"/>
                  </a:cubicBezTo>
                  <a:cubicBezTo>
                    <a:pt x="171" y="165"/>
                    <a:pt x="180" y="149"/>
                    <a:pt x="180" y="149"/>
                  </a:cubicBezTo>
                  <a:cubicBezTo>
                    <a:pt x="230" y="82"/>
                    <a:pt x="230" y="100"/>
                    <a:pt x="230" y="100"/>
                  </a:cubicBezTo>
                  <a:cubicBezTo>
                    <a:pt x="233" y="109"/>
                    <a:pt x="233" y="109"/>
                    <a:pt x="233" y="109"/>
                  </a:cubicBezTo>
                  <a:cubicBezTo>
                    <a:pt x="257" y="165"/>
                    <a:pt x="321" y="111"/>
                    <a:pt x="321" y="111"/>
                  </a:cubicBezTo>
                  <a:cubicBezTo>
                    <a:pt x="337" y="152"/>
                    <a:pt x="393" y="117"/>
                    <a:pt x="393" y="117"/>
                  </a:cubicBezTo>
                  <a:cubicBezTo>
                    <a:pt x="332" y="198"/>
                    <a:pt x="323" y="285"/>
                    <a:pt x="323" y="285"/>
                  </a:cubicBezTo>
                  <a:cubicBezTo>
                    <a:pt x="319" y="317"/>
                    <a:pt x="333" y="321"/>
                    <a:pt x="333" y="321"/>
                  </a:cubicBezTo>
                  <a:cubicBezTo>
                    <a:pt x="368" y="334"/>
                    <a:pt x="391" y="235"/>
                    <a:pt x="391" y="235"/>
                  </a:cubicBezTo>
                  <a:cubicBezTo>
                    <a:pt x="424" y="121"/>
                    <a:pt x="424" y="121"/>
                    <a:pt x="424" y="121"/>
                  </a:cubicBezTo>
                  <a:cubicBezTo>
                    <a:pt x="429" y="100"/>
                    <a:pt x="432" y="100"/>
                    <a:pt x="432" y="100"/>
                  </a:cubicBezTo>
                  <a:cubicBezTo>
                    <a:pt x="434" y="97"/>
                    <a:pt x="435" y="96"/>
                    <a:pt x="435" y="96"/>
                  </a:cubicBezTo>
                  <a:cubicBezTo>
                    <a:pt x="437" y="94"/>
                    <a:pt x="438" y="94"/>
                    <a:pt x="438" y="94"/>
                  </a:cubicBezTo>
                  <a:cubicBezTo>
                    <a:pt x="485" y="70"/>
                    <a:pt x="510" y="92"/>
                    <a:pt x="510" y="92"/>
                  </a:cubicBezTo>
                  <a:cubicBezTo>
                    <a:pt x="540" y="114"/>
                    <a:pt x="524" y="134"/>
                    <a:pt x="524" y="134"/>
                  </a:cubicBezTo>
                  <a:cubicBezTo>
                    <a:pt x="496" y="163"/>
                    <a:pt x="461" y="149"/>
                    <a:pt x="461" y="149"/>
                  </a:cubicBezTo>
                  <a:cubicBezTo>
                    <a:pt x="447" y="142"/>
                    <a:pt x="448" y="146"/>
                    <a:pt x="448" y="146"/>
                  </a:cubicBezTo>
                  <a:cubicBezTo>
                    <a:pt x="467" y="163"/>
                    <a:pt x="494" y="160"/>
                    <a:pt x="494" y="160"/>
                  </a:cubicBezTo>
                  <a:cubicBezTo>
                    <a:pt x="518" y="158"/>
                    <a:pt x="534" y="137"/>
                    <a:pt x="534" y="137"/>
                  </a:cubicBezTo>
                  <a:cubicBezTo>
                    <a:pt x="547" y="117"/>
                    <a:pt x="530" y="96"/>
                    <a:pt x="530" y="96"/>
                  </a:cubicBezTo>
                  <a:moveTo>
                    <a:pt x="74" y="145"/>
                  </a:moveTo>
                  <a:cubicBezTo>
                    <a:pt x="70" y="142"/>
                    <a:pt x="68" y="130"/>
                    <a:pt x="68" y="130"/>
                  </a:cubicBezTo>
                  <a:cubicBezTo>
                    <a:pt x="73" y="133"/>
                    <a:pt x="79" y="134"/>
                    <a:pt x="85" y="135"/>
                  </a:cubicBezTo>
                  <a:cubicBezTo>
                    <a:pt x="80" y="154"/>
                    <a:pt x="74" y="145"/>
                    <a:pt x="74" y="145"/>
                  </a:cubicBezTo>
                  <a:moveTo>
                    <a:pt x="373" y="259"/>
                  </a:moveTo>
                  <a:cubicBezTo>
                    <a:pt x="359" y="304"/>
                    <a:pt x="345" y="310"/>
                    <a:pt x="345" y="310"/>
                  </a:cubicBezTo>
                  <a:cubicBezTo>
                    <a:pt x="317" y="318"/>
                    <a:pt x="343" y="234"/>
                    <a:pt x="343" y="234"/>
                  </a:cubicBezTo>
                  <a:cubicBezTo>
                    <a:pt x="372" y="140"/>
                    <a:pt x="417" y="109"/>
                    <a:pt x="417" y="109"/>
                  </a:cubicBezTo>
                  <a:cubicBezTo>
                    <a:pt x="421" y="107"/>
                    <a:pt x="373" y="259"/>
                    <a:pt x="373" y="25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72" name="Freeform 72"/>
            <p:cNvSpPr>
              <a:spLocks/>
            </p:cNvSpPr>
            <p:nvPr/>
          </p:nvSpPr>
          <p:spPr bwMode="auto">
            <a:xfrm>
              <a:off x="-12884150" y="3209925"/>
              <a:ext cx="3708400" cy="165100"/>
            </a:xfrm>
            <a:custGeom>
              <a:avLst/>
              <a:gdLst>
                <a:gd name="T0" fmla="*/ 0 w 1168"/>
                <a:gd name="T1" fmla="*/ 146050 h 52"/>
                <a:gd name="T2" fmla="*/ 1927225 w 1168"/>
                <a:gd name="T3" fmla="*/ 44450 h 52"/>
                <a:gd name="T4" fmla="*/ 3708400 w 1168"/>
                <a:gd name="T5" fmla="*/ 101600 h 52"/>
                <a:gd name="T6" fmla="*/ 3695700 w 1168"/>
                <a:gd name="T7" fmla="*/ 127000 h 52"/>
                <a:gd name="T8" fmla="*/ 2400300 w 1168"/>
                <a:gd name="T9" fmla="*/ 57150 h 52"/>
                <a:gd name="T10" fmla="*/ 38100 w 1168"/>
                <a:gd name="T11" fmla="*/ 165100 h 52"/>
                <a:gd name="T12" fmla="*/ 0 w 1168"/>
                <a:gd name="T13" fmla="*/ 146050 h 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68" h="52">
                  <a:moveTo>
                    <a:pt x="0" y="46"/>
                  </a:moveTo>
                  <a:cubicBezTo>
                    <a:pt x="0" y="46"/>
                    <a:pt x="417" y="14"/>
                    <a:pt x="607" y="14"/>
                  </a:cubicBezTo>
                  <a:cubicBezTo>
                    <a:pt x="607" y="14"/>
                    <a:pt x="1089" y="0"/>
                    <a:pt x="1168" y="32"/>
                  </a:cubicBezTo>
                  <a:cubicBezTo>
                    <a:pt x="1164" y="40"/>
                    <a:pt x="1164" y="40"/>
                    <a:pt x="1164" y="40"/>
                  </a:cubicBezTo>
                  <a:cubicBezTo>
                    <a:pt x="1164" y="40"/>
                    <a:pt x="1059" y="16"/>
                    <a:pt x="756" y="18"/>
                  </a:cubicBezTo>
                  <a:cubicBezTo>
                    <a:pt x="756" y="18"/>
                    <a:pt x="183" y="28"/>
                    <a:pt x="12" y="52"/>
                  </a:cubicBez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73" name="Freeform 73"/>
            <p:cNvSpPr>
              <a:spLocks/>
            </p:cNvSpPr>
            <p:nvPr/>
          </p:nvSpPr>
          <p:spPr bwMode="auto">
            <a:xfrm>
              <a:off x="-8616950" y="2724150"/>
              <a:ext cx="76200" cy="92075"/>
            </a:xfrm>
            <a:custGeom>
              <a:avLst/>
              <a:gdLst>
                <a:gd name="T0" fmla="*/ 76200 w 48"/>
                <a:gd name="T1" fmla="*/ 0 h 58"/>
                <a:gd name="T2" fmla="*/ 76200 w 48"/>
                <a:gd name="T3" fmla="*/ 12700 h 58"/>
                <a:gd name="T4" fmla="*/ 44450 w 48"/>
                <a:gd name="T5" fmla="*/ 12700 h 58"/>
                <a:gd name="T6" fmla="*/ 44450 w 48"/>
                <a:gd name="T7" fmla="*/ 92075 h 58"/>
                <a:gd name="T8" fmla="*/ 31750 w 48"/>
                <a:gd name="T9" fmla="*/ 92075 h 58"/>
                <a:gd name="T10" fmla="*/ 31750 w 48"/>
                <a:gd name="T11" fmla="*/ 12700 h 58"/>
                <a:gd name="T12" fmla="*/ 0 w 48"/>
                <a:gd name="T13" fmla="*/ 12700 h 58"/>
                <a:gd name="T14" fmla="*/ 0 w 48"/>
                <a:gd name="T15" fmla="*/ 0 h 58"/>
                <a:gd name="T16" fmla="*/ 76200 w 48"/>
                <a:gd name="T17" fmla="*/ 0 h 5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" h="58">
                  <a:moveTo>
                    <a:pt x="48" y="0"/>
                  </a:moveTo>
                  <a:lnTo>
                    <a:pt x="48" y="8"/>
                  </a:lnTo>
                  <a:lnTo>
                    <a:pt x="28" y="8"/>
                  </a:lnTo>
                  <a:lnTo>
                    <a:pt x="28" y="58"/>
                  </a:lnTo>
                  <a:lnTo>
                    <a:pt x="20" y="58"/>
                  </a:lnTo>
                  <a:lnTo>
                    <a:pt x="2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74" name="Freeform 74"/>
            <p:cNvSpPr>
              <a:spLocks/>
            </p:cNvSpPr>
            <p:nvPr/>
          </p:nvSpPr>
          <p:spPr bwMode="auto">
            <a:xfrm>
              <a:off x="-8531225" y="2724150"/>
              <a:ext cx="88900" cy="92075"/>
            </a:xfrm>
            <a:custGeom>
              <a:avLst/>
              <a:gdLst>
                <a:gd name="T0" fmla="*/ 88900 w 28"/>
                <a:gd name="T1" fmla="*/ 0 h 29"/>
                <a:gd name="T2" fmla="*/ 88900 w 28"/>
                <a:gd name="T3" fmla="*/ 92075 h 29"/>
                <a:gd name="T4" fmla="*/ 76200 w 28"/>
                <a:gd name="T5" fmla="*/ 92075 h 29"/>
                <a:gd name="T6" fmla="*/ 76200 w 28"/>
                <a:gd name="T7" fmla="*/ 57150 h 29"/>
                <a:gd name="T8" fmla="*/ 76200 w 28"/>
                <a:gd name="T9" fmla="*/ 22225 h 29"/>
                <a:gd name="T10" fmla="*/ 76200 w 28"/>
                <a:gd name="T11" fmla="*/ 22225 h 29"/>
                <a:gd name="T12" fmla="*/ 66675 w 28"/>
                <a:gd name="T13" fmla="*/ 38100 h 29"/>
                <a:gd name="T14" fmla="*/ 50800 w 28"/>
                <a:gd name="T15" fmla="*/ 69850 h 29"/>
                <a:gd name="T16" fmla="*/ 41275 w 28"/>
                <a:gd name="T17" fmla="*/ 69850 h 29"/>
                <a:gd name="T18" fmla="*/ 22225 w 28"/>
                <a:gd name="T19" fmla="*/ 38100 h 29"/>
                <a:gd name="T20" fmla="*/ 15875 w 28"/>
                <a:gd name="T21" fmla="*/ 22225 h 29"/>
                <a:gd name="T22" fmla="*/ 15875 w 28"/>
                <a:gd name="T23" fmla="*/ 22225 h 29"/>
                <a:gd name="T24" fmla="*/ 15875 w 28"/>
                <a:gd name="T25" fmla="*/ 57150 h 29"/>
                <a:gd name="T26" fmla="*/ 15875 w 28"/>
                <a:gd name="T27" fmla="*/ 92075 h 29"/>
                <a:gd name="T28" fmla="*/ 0 w 28"/>
                <a:gd name="T29" fmla="*/ 92075 h 29"/>
                <a:gd name="T30" fmla="*/ 0 w 28"/>
                <a:gd name="T31" fmla="*/ 0 h 29"/>
                <a:gd name="T32" fmla="*/ 15875 w 28"/>
                <a:gd name="T33" fmla="*/ 0 h 29"/>
                <a:gd name="T34" fmla="*/ 34925 w 28"/>
                <a:gd name="T35" fmla="*/ 34925 h 29"/>
                <a:gd name="T36" fmla="*/ 44450 w 28"/>
                <a:gd name="T37" fmla="*/ 50800 h 29"/>
                <a:gd name="T38" fmla="*/ 44450 w 28"/>
                <a:gd name="T39" fmla="*/ 50800 h 29"/>
                <a:gd name="T40" fmla="*/ 53975 w 28"/>
                <a:gd name="T41" fmla="*/ 34925 h 29"/>
                <a:gd name="T42" fmla="*/ 76200 w 28"/>
                <a:gd name="T43" fmla="*/ 0 h 29"/>
                <a:gd name="T44" fmla="*/ 88900 w 28"/>
                <a:gd name="T45" fmla="*/ 0 h 2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8" h="29">
                  <a:moveTo>
                    <a:pt x="28" y="0"/>
                  </a:moveTo>
                  <a:cubicBezTo>
                    <a:pt x="28" y="29"/>
                    <a:pt x="28" y="29"/>
                    <a:pt x="28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2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2" y="10"/>
                    <a:pt x="21" y="1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0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12"/>
                    <a:pt x="5" y="18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4" y="15"/>
                    <a:pt x="14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5" y="15"/>
                    <a:pt x="17" y="11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16652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pplication Ic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vinothkumar.m\Desktop\Current Template\VCA Apps Template\identity Slid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78"/>
          <a:stretch/>
        </p:blipFill>
        <p:spPr bwMode="auto">
          <a:xfrm>
            <a:off x="0" y="0"/>
            <a:ext cx="12192000" cy="632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065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rt 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martArt Placeholder 5"/>
          <p:cNvSpPr>
            <a:spLocks noGrp="1"/>
          </p:cNvSpPr>
          <p:nvPr>
            <p:ph type="dgm" sz="quarter" idx="10"/>
          </p:nvPr>
        </p:nvSpPr>
        <p:spPr>
          <a:xfrm>
            <a:off x="304801" y="1236667"/>
            <a:ext cx="10955867" cy="481488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mtClean="0"/>
              <a:t>Click icon to add SmartArt graphic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647767" y="6495253"/>
            <a:ext cx="2844800" cy="365125"/>
          </a:xfrm>
          <a:prstGeom prst="rect">
            <a:avLst/>
          </a:prstGeom>
        </p:spPr>
        <p:txBody>
          <a:bodyPr/>
          <a:lstStyle/>
          <a:p>
            <a:fld id="{CC1F6FFE-8858-43CD-9B65-494B65D1A89D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-76200"/>
            <a:ext cx="10570464" cy="69215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55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2D4F-84AE-4592-AC5F-8F14D4869C89}" type="datetimeFigureOut">
              <a:rPr lang="en-IN" smtClean="0"/>
              <a:t>04-04-2018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2BEF5-46B5-49C9-883C-73F7781FE1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88135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16013" y="2895602"/>
            <a:ext cx="7518399" cy="1362076"/>
          </a:xfrm>
        </p:spPr>
        <p:txBody>
          <a:bodyPr lIns="365760" rIns="365760" anchor="ctr" anchorCtr="0">
            <a:normAutofit/>
          </a:bodyPr>
          <a:lstStyle>
            <a:lvl1pPr algn="l">
              <a:defRPr sz="2880" b="0" cap="none" baseline="0"/>
            </a:lvl1pPr>
          </a:lstStyle>
          <a:p>
            <a:r>
              <a:rPr lang="en-US" dirty="0" smtClean="0"/>
              <a:t>Subsection Title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9F2217AB-FFD0-470D-A01F-8295A8718CCB}" type="datetime1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fld id="{0B491FB4-905F-488C-AD01-09867DFAF17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016000" y="289560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1954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36" y="5078028"/>
            <a:ext cx="11387328" cy="997720"/>
          </a:xfrm>
        </p:spPr>
        <p:txBody>
          <a:bodyPr>
            <a:normAutofit/>
          </a:bodyPr>
          <a:lstStyle>
            <a:lvl1pPr algn="l">
              <a:defRPr sz="2880">
                <a:solidFill>
                  <a:srgbClr val="0066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2" descr="D:\RAVI\2014\May\RBTC\template\14-1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889"/>
          <a:stretch>
            <a:fillRect/>
          </a:stretch>
        </p:blipFill>
        <p:spPr bwMode="auto">
          <a:xfrm>
            <a:off x="12700" y="0"/>
            <a:ext cx="12192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6"/>
          <p:cNvSpPr>
            <a:spLocks/>
          </p:cNvSpPr>
          <p:nvPr/>
        </p:nvSpPr>
        <p:spPr bwMode="auto">
          <a:xfrm>
            <a:off x="8133001" y="6597651"/>
            <a:ext cx="3652602" cy="24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Ins="0">
            <a:spAutoFit/>
          </a:bodyPr>
          <a:lstStyle/>
          <a:p>
            <a:pPr algn="r"/>
            <a:r>
              <a:rPr lang="en-US" sz="960" dirty="0">
                <a:ea typeface="Verdana" pitchFamily="34" charset="0"/>
                <a:cs typeface="Verdana" pitchFamily="34" charset="0"/>
              </a:rPr>
              <a:t>Copyright © 2014 HCL Technologies Limited  |  www.hcltech.com</a:t>
            </a:r>
          </a:p>
        </p:txBody>
      </p:sp>
      <p:grpSp>
        <p:nvGrpSpPr>
          <p:cNvPr id="16" name="Group 5"/>
          <p:cNvGrpSpPr>
            <a:grpSpLocks noChangeAspect="1"/>
          </p:cNvGrpSpPr>
          <p:nvPr/>
        </p:nvGrpSpPr>
        <p:grpSpPr bwMode="auto">
          <a:xfrm>
            <a:off x="10519835" y="6446840"/>
            <a:ext cx="1257300" cy="160337"/>
            <a:chOff x="5094" y="3939"/>
            <a:chExt cx="1488" cy="255"/>
          </a:xfrm>
        </p:grpSpPr>
        <p:sp>
          <p:nvSpPr>
            <p:cNvPr id="17" name="AutoShape 4"/>
            <p:cNvSpPr>
              <a:spLocks noChangeAspect="1" noChangeArrowheads="1" noTextEdit="1"/>
            </p:cNvSpPr>
            <p:nvPr/>
          </p:nvSpPr>
          <p:spPr bwMode="auto">
            <a:xfrm>
              <a:off x="5094" y="3939"/>
              <a:ext cx="1488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5122" y="3965"/>
              <a:ext cx="555" cy="194"/>
            </a:xfrm>
            <a:custGeom>
              <a:avLst/>
              <a:gdLst>
                <a:gd name="T0" fmla="*/ 0 w 555"/>
                <a:gd name="T1" fmla="*/ 194 h 194"/>
                <a:gd name="T2" fmla="*/ 156 w 555"/>
                <a:gd name="T3" fmla="*/ 194 h 194"/>
                <a:gd name="T4" fmla="*/ 189 w 555"/>
                <a:gd name="T5" fmla="*/ 116 h 194"/>
                <a:gd name="T6" fmla="*/ 343 w 555"/>
                <a:gd name="T7" fmla="*/ 116 h 194"/>
                <a:gd name="T8" fmla="*/ 310 w 555"/>
                <a:gd name="T9" fmla="*/ 194 h 194"/>
                <a:gd name="T10" fmla="*/ 468 w 555"/>
                <a:gd name="T11" fmla="*/ 194 h 194"/>
                <a:gd name="T12" fmla="*/ 555 w 555"/>
                <a:gd name="T13" fmla="*/ 0 h 194"/>
                <a:gd name="T14" fmla="*/ 395 w 555"/>
                <a:gd name="T15" fmla="*/ 0 h 194"/>
                <a:gd name="T16" fmla="*/ 366 w 555"/>
                <a:gd name="T17" fmla="*/ 66 h 194"/>
                <a:gd name="T18" fmla="*/ 213 w 555"/>
                <a:gd name="T19" fmla="*/ 66 h 194"/>
                <a:gd name="T20" fmla="*/ 241 w 555"/>
                <a:gd name="T21" fmla="*/ 0 h 194"/>
                <a:gd name="T22" fmla="*/ 85 w 555"/>
                <a:gd name="T23" fmla="*/ 0 h 194"/>
                <a:gd name="T24" fmla="*/ 0 w 555"/>
                <a:gd name="T25" fmla="*/ 194 h 1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55" h="194">
                  <a:moveTo>
                    <a:pt x="0" y="194"/>
                  </a:moveTo>
                  <a:lnTo>
                    <a:pt x="156" y="194"/>
                  </a:lnTo>
                  <a:lnTo>
                    <a:pt x="189" y="116"/>
                  </a:lnTo>
                  <a:lnTo>
                    <a:pt x="343" y="116"/>
                  </a:lnTo>
                  <a:lnTo>
                    <a:pt x="310" y="194"/>
                  </a:lnTo>
                  <a:lnTo>
                    <a:pt x="468" y="194"/>
                  </a:lnTo>
                  <a:lnTo>
                    <a:pt x="555" y="0"/>
                  </a:lnTo>
                  <a:lnTo>
                    <a:pt x="395" y="0"/>
                  </a:lnTo>
                  <a:lnTo>
                    <a:pt x="366" y="66"/>
                  </a:lnTo>
                  <a:lnTo>
                    <a:pt x="213" y="66"/>
                  </a:lnTo>
                  <a:lnTo>
                    <a:pt x="241" y="0"/>
                  </a:lnTo>
                  <a:lnTo>
                    <a:pt x="85" y="0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5649" y="3949"/>
              <a:ext cx="524" cy="222"/>
            </a:xfrm>
            <a:custGeom>
              <a:avLst/>
              <a:gdLst>
                <a:gd name="T0" fmla="*/ 27472 w 222"/>
                <a:gd name="T1" fmla="*/ 6096 h 94"/>
                <a:gd name="T2" fmla="*/ 38398 w 222"/>
                <a:gd name="T3" fmla="*/ 6096 h 94"/>
                <a:gd name="T4" fmla="*/ 31506 w 222"/>
                <a:gd name="T5" fmla="*/ 1393 h 94"/>
                <a:gd name="T6" fmla="*/ 5865 w 222"/>
                <a:gd name="T7" fmla="*/ 4322 h 94"/>
                <a:gd name="T8" fmla="*/ 5337 w 222"/>
                <a:gd name="T9" fmla="*/ 14251 h 94"/>
                <a:gd name="T10" fmla="*/ 26448 w 222"/>
                <a:gd name="T11" fmla="*/ 15053 h 94"/>
                <a:gd name="T12" fmla="*/ 36125 w 222"/>
                <a:gd name="T13" fmla="*/ 10736 h 94"/>
                <a:gd name="T14" fmla="*/ 25048 w 222"/>
                <a:gd name="T15" fmla="*/ 10736 h 94"/>
                <a:gd name="T16" fmla="*/ 19556 w 222"/>
                <a:gd name="T17" fmla="*/ 12477 h 94"/>
                <a:gd name="T18" fmla="*/ 13622 w 222"/>
                <a:gd name="T19" fmla="*/ 8311 h 94"/>
                <a:gd name="T20" fmla="*/ 21763 w 222"/>
                <a:gd name="T21" fmla="*/ 4322 h 94"/>
                <a:gd name="T22" fmla="*/ 27472 w 222"/>
                <a:gd name="T23" fmla="*/ 6096 h 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22" h="94">
                  <a:moveTo>
                    <a:pt x="159" y="35"/>
                  </a:moveTo>
                  <a:cubicBezTo>
                    <a:pt x="222" y="35"/>
                    <a:pt x="222" y="35"/>
                    <a:pt x="222" y="35"/>
                  </a:cubicBezTo>
                  <a:cubicBezTo>
                    <a:pt x="221" y="21"/>
                    <a:pt x="208" y="12"/>
                    <a:pt x="182" y="8"/>
                  </a:cubicBezTo>
                  <a:cubicBezTo>
                    <a:pt x="130" y="0"/>
                    <a:pt x="74" y="3"/>
                    <a:pt x="34" y="25"/>
                  </a:cubicBezTo>
                  <a:cubicBezTo>
                    <a:pt x="2" y="43"/>
                    <a:pt x="0" y="69"/>
                    <a:pt x="31" y="82"/>
                  </a:cubicBezTo>
                  <a:cubicBezTo>
                    <a:pt x="58" y="93"/>
                    <a:pt x="113" y="94"/>
                    <a:pt x="153" y="87"/>
                  </a:cubicBezTo>
                  <a:cubicBezTo>
                    <a:pt x="179" y="83"/>
                    <a:pt x="198" y="74"/>
                    <a:pt x="209" y="62"/>
                  </a:cubicBezTo>
                  <a:cubicBezTo>
                    <a:pt x="145" y="62"/>
                    <a:pt x="145" y="62"/>
                    <a:pt x="145" y="62"/>
                  </a:cubicBezTo>
                  <a:cubicBezTo>
                    <a:pt x="137" y="68"/>
                    <a:pt x="126" y="71"/>
                    <a:pt x="113" y="72"/>
                  </a:cubicBezTo>
                  <a:cubicBezTo>
                    <a:pt x="77" y="72"/>
                    <a:pt x="72" y="61"/>
                    <a:pt x="79" y="48"/>
                  </a:cubicBezTo>
                  <a:cubicBezTo>
                    <a:pt x="86" y="34"/>
                    <a:pt x="102" y="25"/>
                    <a:pt x="126" y="25"/>
                  </a:cubicBezTo>
                  <a:cubicBezTo>
                    <a:pt x="145" y="24"/>
                    <a:pt x="154" y="28"/>
                    <a:pt x="159" y="35"/>
                  </a:cubicBez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20" name="Freeform 8"/>
            <p:cNvSpPr>
              <a:spLocks/>
            </p:cNvSpPr>
            <p:nvPr/>
          </p:nvSpPr>
          <p:spPr bwMode="auto">
            <a:xfrm>
              <a:off x="6162" y="3965"/>
              <a:ext cx="403" cy="194"/>
            </a:xfrm>
            <a:custGeom>
              <a:avLst/>
              <a:gdLst>
                <a:gd name="T0" fmla="*/ 248 w 403"/>
                <a:gd name="T1" fmla="*/ 0 h 194"/>
                <a:gd name="T2" fmla="*/ 181 w 403"/>
                <a:gd name="T3" fmla="*/ 146 h 194"/>
                <a:gd name="T4" fmla="*/ 403 w 403"/>
                <a:gd name="T5" fmla="*/ 146 h 194"/>
                <a:gd name="T6" fmla="*/ 385 w 403"/>
                <a:gd name="T7" fmla="*/ 194 h 194"/>
                <a:gd name="T8" fmla="*/ 0 w 403"/>
                <a:gd name="T9" fmla="*/ 194 h 194"/>
                <a:gd name="T10" fmla="*/ 87 w 403"/>
                <a:gd name="T11" fmla="*/ 0 h 194"/>
                <a:gd name="T12" fmla="*/ 248 w 403"/>
                <a:gd name="T13" fmla="*/ 0 h 1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3" h="194">
                  <a:moveTo>
                    <a:pt x="248" y="0"/>
                  </a:moveTo>
                  <a:lnTo>
                    <a:pt x="181" y="146"/>
                  </a:lnTo>
                  <a:lnTo>
                    <a:pt x="403" y="146"/>
                  </a:lnTo>
                  <a:lnTo>
                    <a:pt x="385" y="194"/>
                  </a:lnTo>
                  <a:lnTo>
                    <a:pt x="0" y="194"/>
                  </a:lnTo>
                  <a:lnTo>
                    <a:pt x="87" y="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</p:grpSp>
    </p:spTree>
    <p:extLst>
      <p:ext uri="{BB962C8B-B14F-4D97-AF65-F5344CB8AC3E}">
        <p14:creationId xmlns:p14="http://schemas.microsoft.com/office/powerpoint/2010/main" val="15316710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096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0801"/>
            <a:ext cx="10566400" cy="692152"/>
          </a:xfrm>
        </p:spPr>
        <p:txBody>
          <a:bodyPr/>
          <a:lstStyle>
            <a:lvl1pPr>
              <a:defRPr sz="26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0913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 Fi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6"/>
          <p:cNvSpPr>
            <a:spLocks noChangeArrowheads="1"/>
          </p:cNvSpPr>
          <p:nvPr/>
        </p:nvSpPr>
        <p:spPr bwMode="auto">
          <a:xfrm>
            <a:off x="0" y="0"/>
            <a:ext cx="12192000" cy="6856414"/>
          </a:xfrm>
          <a:prstGeom prst="rect">
            <a:avLst/>
          </a:prstGeom>
          <a:solidFill>
            <a:srgbClr val="0E67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160" dirty="0"/>
          </a:p>
        </p:txBody>
      </p:sp>
      <p:grpSp>
        <p:nvGrpSpPr>
          <p:cNvPr id="90" name="Group 13"/>
          <p:cNvGrpSpPr>
            <a:grpSpLocks/>
          </p:cNvGrpSpPr>
          <p:nvPr/>
        </p:nvGrpSpPr>
        <p:grpSpPr bwMode="auto">
          <a:xfrm>
            <a:off x="4711704" y="5853114"/>
            <a:ext cx="2859617" cy="438151"/>
            <a:chOff x="3533775" y="5853113"/>
            <a:chExt cx="2144713" cy="438150"/>
          </a:xfrm>
        </p:grpSpPr>
        <p:sp>
          <p:nvSpPr>
            <p:cNvPr id="91" name="Freeform 74"/>
            <p:cNvSpPr>
              <a:spLocks/>
            </p:cNvSpPr>
            <p:nvPr/>
          </p:nvSpPr>
          <p:spPr bwMode="auto">
            <a:xfrm>
              <a:off x="4043363" y="5999163"/>
              <a:ext cx="187325" cy="149225"/>
            </a:xfrm>
            <a:custGeom>
              <a:avLst/>
              <a:gdLst>
                <a:gd name="T0" fmla="*/ 587910146 w 60"/>
                <a:gd name="T1" fmla="*/ 0 h 47"/>
                <a:gd name="T2" fmla="*/ 450732049 w 60"/>
                <a:gd name="T3" fmla="*/ 470671525 h 47"/>
                <a:gd name="T4" fmla="*/ 382143000 w 60"/>
                <a:gd name="T5" fmla="*/ 470671525 h 47"/>
                <a:gd name="T6" fmla="*/ 313550829 w 60"/>
                <a:gd name="T7" fmla="*/ 230327200 h 47"/>
                <a:gd name="T8" fmla="*/ 293956634 w 60"/>
                <a:gd name="T9" fmla="*/ 140198475 h 47"/>
                <a:gd name="T10" fmla="*/ 293956634 w 60"/>
                <a:gd name="T11" fmla="*/ 140198475 h 47"/>
                <a:gd name="T12" fmla="*/ 274359317 w 60"/>
                <a:gd name="T13" fmla="*/ 230327200 h 47"/>
                <a:gd name="T14" fmla="*/ 205767146 w 60"/>
                <a:gd name="T15" fmla="*/ 470671525 h 47"/>
                <a:gd name="T16" fmla="*/ 137178098 w 60"/>
                <a:gd name="T17" fmla="*/ 470671525 h 47"/>
                <a:gd name="T18" fmla="*/ 0 w 60"/>
                <a:gd name="T19" fmla="*/ 0 h 47"/>
                <a:gd name="T20" fmla="*/ 78389268 w 60"/>
                <a:gd name="T21" fmla="*/ 0 h 47"/>
                <a:gd name="T22" fmla="*/ 156775415 w 60"/>
                <a:gd name="T23" fmla="*/ 280400125 h 47"/>
                <a:gd name="T24" fmla="*/ 166575634 w 60"/>
                <a:gd name="T25" fmla="*/ 360514900 h 47"/>
                <a:gd name="T26" fmla="*/ 166575634 w 60"/>
                <a:gd name="T27" fmla="*/ 360514900 h 47"/>
                <a:gd name="T28" fmla="*/ 186172951 w 60"/>
                <a:gd name="T29" fmla="*/ 280400125 h 47"/>
                <a:gd name="T30" fmla="*/ 264559098 w 60"/>
                <a:gd name="T31" fmla="*/ 50072925 h 47"/>
                <a:gd name="T32" fmla="*/ 323351049 w 60"/>
                <a:gd name="T33" fmla="*/ 50072925 h 47"/>
                <a:gd name="T34" fmla="*/ 391940098 w 60"/>
                <a:gd name="T35" fmla="*/ 280400125 h 47"/>
                <a:gd name="T36" fmla="*/ 411537415 w 60"/>
                <a:gd name="T37" fmla="*/ 360514900 h 47"/>
                <a:gd name="T38" fmla="*/ 411537415 w 60"/>
                <a:gd name="T39" fmla="*/ 360514900 h 47"/>
                <a:gd name="T40" fmla="*/ 431134732 w 60"/>
                <a:gd name="T41" fmla="*/ 280400125 h 47"/>
                <a:gd name="T42" fmla="*/ 509520878 w 60"/>
                <a:gd name="T43" fmla="*/ 0 h 47"/>
                <a:gd name="T44" fmla="*/ 587910146 w 60"/>
                <a:gd name="T45" fmla="*/ 0 h 4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60" h="47">
                  <a:moveTo>
                    <a:pt x="60" y="0"/>
                  </a:moveTo>
                  <a:cubicBezTo>
                    <a:pt x="46" y="47"/>
                    <a:pt x="46" y="47"/>
                    <a:pt x="46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0" y="17"/>
                    <a:pt x="30" y="14"/>
                    <a:pt x="30" y="14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0" y="14"/>
                    <a:pt x="29" y="17"/>
                    <a:pt x="28" y="23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7" y="32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8" y="32"/>
                    <a:pt x="19" y="28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2" y="32"/>
                    <a:pt x="42" y="36"/>
                    <a:pt x="42" y="3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2" y="36"/>
                    <a:pt x="43" y="32"/>
                    <a:pt x="44" y="28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92" name="Freeform 75"/>
            <p:cNvSpPr>
              <a:spLocks noEditPoints="1"/>
            </p:cNvSpPr>
            <p:nvPr/>
          </p:nvSpPr>
          <p:spPr bwMode="auto">
            <a:xfrm>
              <a:off x="4219575" y="5999163"/>
              <a:ext cx="136525" cy="149225"/>
            </a:xfrm>
            <a:custGeom>
              <a:avLst/>
              <a:gdLst>
                <a:gd name="T0" fmla="*/ 321865625 w 43"/>
                <a:gd name="T1" fmla="*/ 360514900 h 47"/>
                <a:gd name="T2" fmla="*/ 120697625 w 43"/>
                <a:gd name="T3" fmla="*/ 360514900 h 47"/>
                <a:gd name="T4" fmla="*/ 80467200 w 43"/>
                <a:gd name="T5" fmla="*/ 470671525 h 47"/>
                <a:gd name="T6" fmla="*/ 0 w 43"/>
                <a:gd name="T7" fmla="*/ 470671525 h 47"/>
                <a:gd name="T8" fmla="*/ 181048025 w 43"/>
                <a:gd name="T9" fmla="*/ 0 h 47"/>
                <a:gd name="T10" fmla="*/ 251456825 w 43"/>
                <a:gd name="T11" fmla="*/ 0 h 47"/>
                <a:gd name="T12" fmla="*/ 432504850 w 43"/>
                <a:gd name="T13" fmla="*/ 470671525 h 47"/>
                <a:gd name="T14" fmla="*/ 352037650 w 43"/>
                <a:gd name="T15" fmla="*/ 470671525 h 47"/>
                <a:gd name="T16" fmla="*/ 321865625 w 43"/>
                <a:gd name="T17" fmla="*/ 360514900 h 47"/>
                <a:gd name="T18" fmla="*/ 291690425 w 43"/>
                <a:gd name="T19" fmla="*/ 290414075 h 47"/>
                <a:gd name="T20" fmla="*/ 241398425 w 43"/>
                <a:gd name="T21" fmla="*/ 140198475 h 47"/>
                <a:gd name="T22" fmla="*/ 221281625 w 43"/>
                <a:gd name="T23" fmla="*/ 80114775 h 47"/>
                <a:gd name="T24" fmla="*/ 221281625 w 43"/>
                <a:gd name="T25" fmla="*/ 80114775 h 47"/>
                <a:gd name="T26" fmla="*/ 201164825 w 43"/>
                <a:gd name="T27" fmla="*/ 140198475 h 47"/>
                <a:gd name="T28" fmla="*/ 140814425 w 43"/>
                <a:gd name="T29" fmla="*/ 290414075 h 47"/>
                <a:gd name="T30" fmla="*/ 291690425 w 43"/>
                <a:gd name="T31" fmla="*/ 290414075 h 4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3" h="47">
                  <a:moveTo>
                    <a:pt x="32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32" y="36"/>
                  </a:lnTo>
                  <a:close/>
                  <a:moveTo>
                    <a:pt x="29" y="29"/>
                  </a:moveTo>
                  <a:cubicBezTo>
                    <a:pt x="24" y="14"/>
                    <a:pt x="24" y="14"/>
                    <a:pt x="24" y="14"/>
                  </a:cubicBezTo>
                  <a:cubicBezTo>
                    <a:pt x="23" y="11"/>
                    <a:pt x="22" y="8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8"/>
                    <a:pt x="21" y="11"/>
                    <a:pt x="20" y="14"/>
                  </a:cubicBezTo>
                  <a:cubicBezTo>
                    <a:pt x="14" y="29"/>
                    <a:pt x="14" y="29"/>
                    <a:pt x="14" y="29"/>
                  </a:cubicBezTo>
                  <a:lnTo>
                    <a:pt x="29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93" name="Freeform 76"/>
            <p:cNvSpPr>
              <a:spLocks/>
            </p:cNvSpPr>
            <p:nvPr/>
          </p:nvSpPr>
          <p:spPr bwMode="auto">
            <a:xfrm>
              <a:off x="4346575" y="5999163"/>
              <a:ext cx="109538" cy="149225"/>
            </a:xfrm>
            <a:custGeom>
              <a:avLst/>
              <a:gdLst>
                <a:gd name="T0" fmla="*/ 146289335 w 82"/>
                <a:gd name="T1" fmla="*/ 0 h 111"/>
                <a:gd name="T2" fmla="*/ 146289335 w 82"/>
                <a:gd name="T3" fmla="*/ 25135674 h 111"/>
                <a:gd name="T4" fmla="*/ 87416667 w 82"/>
                <a:gd name="T5" fmla="*/ 25135674 h 111"/>
                <a:gd name="T6" fmla="*/ 87416667 w 82"/>
                <a:gd name="T7" fmla="*/ 199293348 h 111"/>
                <a:gd name="T8" fmla="*/ 58872668 w 82"/>
                <a:gd name="T9" fmla="*/ 199293348 h 111"/>
                <a:gd name="T10" fmla="*/ 58872668 w 82"/>
                <a:gd name="T11" fmla="*/ 25135674 h 111"/>
                <a:gd name="T12" fmla="*/ 0 w 82"/>
                <a:gd name="T13" fmla="*/ 25135674 h 111"/>
                <a:gd name="T14" fmla="*/ 0 w 82"/>
                <a:gd name="T15" fmla="*/ 0 h 111"/>
                <a:gd name="T16" fmla="*/ 146289335 w 82"/>
                <a:gd name="T17" fmla="*/ 0 h 1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2" h="111">
                  <a:moveTo>
                    <a:pt x="82" y="0"/>
                  </a:moveTo>
                  <a:lnTo>
                    <a:pt x="82" y="14"/>
                  </a:lnTo>
                  <a:lnTo>
                    <a:pt x="49" y="14"/>
                  </a:lnTo>
                  <a:lnTo>
                    <a:pt x="49" y="111"/>
                  </a:lnTo>
                  <a:lnTo>
                    <a:pt x="33" y="111"/>
                  </a:lnTo>
                  <a:lnTo>
                    <a:pt x="33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94" name="Freeform 77"/>
            <p:cNvSpPr>
              <a:spLocks/>
            </p:cNvSpPr>
            <p:nvPr/>
          </p:nvSpPr>
          <p:spPr bwMode="auto">
            <a:xfrm>
              <a:off x="4462463" y="5995988"/>
              <a:ext cx="131762" cy="153987"/>
            </a:xfrm>
            <a:custGeom>
              <a:avLst/>
              <a:gdLst>
                <a:gd name="T0" fmla="*/ 335776634 w 42"/>
                <a:gd name="T1" fmla="*/ 139100542 h 49"/>
                <a:gd name="T2" fmla="*/ 217266126 w 42"/>
                <a:gd name="T3" fmla="*/ 69548700 h 49"/>
                <a:gd name="T4" fmla="*/ 79007005 w 42"/>
                <a:gd name="T5" fmla="*/ 238456726 h 49"/>
                <a:gd name="T6" fmla="*/ 217266126 w 42"/>
                <a:gd name="T7" fmla="*/ 407364752 h 49"/>
                <a:gd name="T8" fmla="*/ 345652509 w 42"/>
                <a:gd name="T9" fmla="*/ 327879177 h 49"/>
                <a:gd name="T10" fmla="*/ 414783639 w 42"/>
                <a:gd name="T11" fmla="*/ 347749785 h 49"/>
                <a:gd name="T12" fmla="*/ 217266126 w 42"/>
                <a:gd name="T13" fmla="*/ 486850327 h 49"/>
                <a:gd name="T14" fmla="*/ 0 w 42"/>
                <a:gd name="T15" fmla="*/ 238456726 h 49"/>
                <a:gd name="T16" fmla="*/ 217266126 w 42"/>
                <a:gd name="T17" fmla="*/ 0 h 49"/>
                <a:gd name="T18" fmla="*/ 404907763 w 42"/>
                <a:gd name="T19" fmla="*/ 119229934 h 49"/>
                <a:gd name="T20" fmla="*/ 335776634 w 42"/>
                <a:gd name="T21" fmla="*/ 139100542 h 4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49">
                  <a:moveTo>
                    <a:pt x="34" y="14"/>
                  </a:moveTo>
                  <a:cubicBezTo>
                    <a:pt x="32" y="9"/>
                    <a:pt x="27" y="7"/>
                    <a:pt x="22" y="7"/>
                  </a:cubicBezTo>
                  <a:cubicBezTo>
                    <a:pt x="14" y="7"/>
                    <a:pt x="8" y="13"/>
                    <a:pt x="8" y="24"/>
                  </a:cubicBezTo>
                  <a:cubicBezTo>
                    <a:pt x="8" y="35"/>
                    <a:pt x="14" y="41"/>
                    <a:pt x="22" y="41"/>
                  </a:cubicBezTo>
                  <a:cubicBezTo>
                    <a:pt x="28" y="41"/>
                    <a:pt x="33" y="38"/>
                    <a:pt x="35" y="33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39" y="43"/>
                    <a:pt x="31" y="49"/>
                    <a:pt x="22" y="49"/>
                  </a:cubicBezTo>
                  <a:cubicBezTo>
                    <a:pt x="10" y="49"/>
                    <a:pt x="0" y="39"/>
                    <a:pt x="0" y="24"/>
                  </a:cubicBezTo>
                  <a:cubicBezTo>
                    <a:pt x="0" y="9"/>
                    <a:pt x="10" y="0"/>
                    <a:pt x="22" y="0"/>
                  </a:cubicBezTo>
                  <a:cubicBezTo>
                    <a:pt x="31" y="0"/>
                    <a:pt x="38" y="4"/>
                    <a:pt x="41" y="12"/>
                  </a:cubicBezTo>
                  <a:lnTo>
                    <a:pt x="34" y="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95" name="Freeform 78"/>
            <p:cNvSpPr>
              <a:spLocks/>
            </p:cNvSpPr>
            <p:nvPr/>
          </p:nvSpPr>
          <p:spPr bwMode="auto">
            <a:xfrm>
              <a:off x="4618038" y="5999163"/>
              <a:ext cx="109537" cy="149225"/>
            </a:xfrm>
            <a:custGeom>
              <a:avLst/>
              <a:gdLst>
                <a:gd name="T0" fmla="*/ 146287999 w 82"/>
                <a:gd name="T1" fmla="*/ 0 h 111"/>
                <a:gd name="T2" fmla="*/ 146287999 w 82"/>
                <a:gd name="T3" fmla="*/ 199293348 h 111"/>
                <a:gd name="T4" fmla="*/ 114176293 w 82"/>
                <a:gd name="T5" fmla="*/ 199293348 h 111"/>
                <a:gd name="T6" fmla="*/ 114176293 w 82"/>
                <a:gd name="T7" fmla="*/ 109521739 h 111"/>
                <a:gd name="T8" fmla="*/ 28543739 w 82"/>
                <a:gd name="T9" fmla="*/ 109521739 h 111"/>
                <a:gd name="T10" fmla="*/ 28543739 w 82"/>
                <a:gd name="T11" fmla="*/ 199293348 h 111"/>
                <a:gd name="T12" fmla="*/ 0 w 82"/>
                <a:gd name="T13" fmla="*/ 199293348 h 111"/>
                <a:gd name="T14" fmla="*/ 0 w 82"/>
                <a:gd name="T15" fmla="*/ 0 h 111"/>
                <a:gd name="T16" fmla="*/ 28543739 w 82"/>
                <a:gd name="T17" fmla="*/ 0 h 111"/>
                <a:gd name="T18" fmla="*/ 28543739 w 82"/>
                <a:gd name="T19" fmla="*/ 80795255 h 111"/>
                <a:gd name="T20" fmla="*/ 114176293 w 82"/>
                <a:gd name="T21" fmla="*/ 80795255 h 111"/>
                <a:gd name="T22" fmla="*/ 114176293 w 82"/>
                <a:gd name="T23" fmla="*/ 0 h 111"/>
                <a:gd name="T24" fmla="*/ 146287999 w 82"/>
                <a:gd name="T25" fmla="*/ 0 h 1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2" h="111">
                  <a:moveTo>
                    <a:pt x="82" y="0"/>
                  </a:moveTo>
                  <a:lnTo>
                    <a:pt x="82" y="111"/>
                  </a:lnTo>
                  <a:lnTo>
                    <a:pt x="64" y="111"/>
                  </a:lnTo>
                  <a:lnTo>
                    <a:pt x="64" y="61"/>
                  </a:lnTo>
                  <a:lnTo>
                    <a:pt x="16" y="61"/>
                  </a:lnTo>
                  <a:lnTo>
                    <a:pt x="16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45"/>
                  </a:lnTo>
                  <a:lnTo>
                    <a:pt x="64" y="45"/>
                  </a:lnTo>
                  <a:lnTo>
                    <a:pt x="64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96" name="Freeform 79"/>
            <p:cNvSpPr>
              <a:spLocks/>
            </p:cNvSpPr>
            <p:nvPr/>
          </p:nvSpPr>
          <p:spPr bwMode="auto">
            <a:xfrm>
              <a:off x="4795838" y="5999163"/>
              <a:ext cx="111125" cy="149225"/>
            </a:xfrm>
            <a:custGeom>
              <a:avLst/>
              <a:gdLst>
                <a:gd name="T0" fmla="*/ 148408107 w 83"/>
                <a:gd name="T1" fmla="*/ 0 h 111"/>
                <a:gd name="T2" fmla="*/ 148408107 w 83"/>
                <a:gd name="T3" fmla="*/ 25135674 h 111"/>
                <a:gd name="T4" fmla="*/ 89402071 w 83"/>
                <a:gd name="T5" fmla="*/ 25135674 h 111"/>
                <a:gd name="T6" fmla="*/ 89402071 w 83"/>
                <a:gd name="T7" fmla="*/ 199293348 h 111"/>
                <a:gd name="T8" fmla="*/ 59006036 w 83"/>
                <a:gd name="T9" fmla="*/ 199293348 h 111"/>
                <a:gd name="T10" fmla="*/ 59006036 w 83"/>
                <a:gd name="T11" fmla="*/ 25135674 h 111"/>
                <a:gd name="T12" fmla="*/ 0 w 83"/>
                <a:gd name="T13" fmla="*/ 25135674 h 111"/>
                <a:gd name="T14" fmla="*/ 0 w 83"/>
                <a:gd name="T15" fmla="*/ 0 h 111"/>
                <a:gd name="T16" fmla="*/ 148408107 w 83"/>
                <a:gd name="T17" fmla="*/ 0 h 1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3" h="111">
                  <a:moveTo>
                    <a:pt x="83" y="0"/>
                  </a:moveTo>
                  <a:lnTo>
                    <a:pt x="83" y="14"/>
                  </a:lnTo>
                  <a:lnTo>
                    <a:pt x="50" y="14"/>
                  </a:lnTo>
                  <a:lnTo>
                    <a:pt x="50" y="111"/>
                  </a:lnTo>
                  <a:lnTo>
                    <a:pt x="33" y="111"/>
                  </a:lnTo>
                  <a:lnTo>
                    <a:pt x="33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97" name="Freeform 80"/>
            <p:cNvSpPr>
              <a:spLocks/>
            </p:cNvSpPr>
            <p:nvPr/>
          </p:nvSpPr>
          <p:spPr bwMode="auto">
            <a:xfrm>
              <a:off x="4929188" y="5999163"/>
              <a:ext cx="109537" cy="149225"/>
            </a:xfrm>
            <a:custGeom>
              <a:avLst/>
              <a:gdLst>
                <a:gd name="T0" fmla="*/ 146287999 w 82"/>
                <a:gd name="T1" fmla="*/ 0 h 111"/>
                <a:gd name="T2" fmla="*/ 146287999 w 82"/>
                <a:gd name="T3" fmla="*/ 199293348 h 111"/>
                <a:gd name="T4" fmla="*/ 112391641 w 82"/>
                <a:gd name="T5" fmla="*/ 199293348 h 111"/>
                <a:gd name="T6" fmla="*/ 112391641 w 82"/>
                <a:gd name="T7" fmla="*/ 109521739 h 111"/>
                <a:gd name="T8" fmla="*/ 28543739 w 82"/>
                <a:gd name="T9" fmla="*/ 109521739 h 111"/>
                <a:gd name="T10" fmla="*/ 28543739 w 82"/>
                <a:gd name="T11" fmla="*/ 199293348 h 111"/>
                <a:gd name="T12" fmla="*/ 0 w 82"/>
                <a:gd name="T13" fmla="*/ 199293348 h 111"/>
                <a:gd name="T14" fmla="*/ 0 w 82"/>
                <a:gd name="T15" fmla="*/ 0 h 111"/>
                <a:gd name="T16" fmla="*/ 28543739 w 82"/>
                <a:gd name="T17" fmla="*/ 0 h 111"/>
                <a:gd name="T18" fmla="*/ 28543739 w 82"/>
                <a:gd name="T19" fmla="*/ 80795255 h 111"/>
                <a:gd name="T20" fmla="*/ 112391641 w 82"/>
                <a:gd name="T21" fmla="*/ 80795255 h 111"/>
                <a:gd name="T22" fmla="*/ 112391641 w 82"/>
                <a:gd name="T23" fmla="*/ 0 h 111"/>
                <a:gd name="T24" fmla="*/ 146287999 w 82"/>
                <a:gd name="T25" fmla="*/ 0 h 1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2" h="111">
                  <a:moveTo>
                    <a:pt x="82" y="0"/>
                  </a:moveTo>
                  <a:lnTo>
                    <a:pt x="82" y="111"/>
                  </a:lnTo>
                  <a:lnTo>
                    <a:pt x="63" y="111"/>
                  </a:lnTo>
                  <a:lnTo>
                    <a:pt x="63" y="61"/>
                  </a:lnTo>
                  <a:lnTo>
                    <a:pt x="16" y="61"/>
                  </a:lnTo>
                  <a:lnTo>
                    <a:pt x="16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45"/>
                  </a:lnTo>
                  <a:lnTo>
                    <a:pt x="63" y="45"/>
                  </a:lnTo>
                  <a:lnTo>
                    <a:pt x="63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98" name="Freeform 81"/>
            <p:cNvSpPr>
              <a:spLocks/>
            </p:cNvSpPr>
            <p:nvPr/>
          </p:nvSpPr>
          <p:spPr bwMode="auto">
            <a:xfrm>
              <a:off x="5073650" y="5999163"/>
              <a:ext cx="95250" cy="149225"/>
            </a:xfrm>
            <a:custGeom>
              <a:avLst/>
              <a:gdLst>
                <a:gd name="T0" fmla="*/ 127207046 w 71"/>
                <a:gd name="T1" fmla="*/ 168770786 h 111"/>
                <a:gd name="T2" fmla="*/ 127207046 w 71"/>
                <a:gd name="T3" fmla="*/ 199293348 h 111"/>
                <a:gd name="T4" fmla="*/ 0 w 71"/>
                <a:gd name="T5" fmla="*/ 199293348 h 111"/>
                <a:gd name="T6" fmla="*/ 0 w 71"/>
                <a:gd name="T7" fmla="*/ 0 h 111"/>
                <a:gd name="T8" fmla="*/ 123623768 w 71"/>
                <a:gd name="T9" fmla="*/ 0 h 111"/>
                <a:gd name="T10" fmla="*/ 123623768 w 71"/>
                <a:gd name="T11" fmla="*/ 25135674 h 111"/>
                <a:gd name="T12" fmla="*/ 30458535 w 71"/>
                <a:gd name="T13" fmla="*/ 25135674 h 111"/>
                <a:gd name="T14" fmla="*/ 30458535 w 71"/>
                <a:gd name="T15" fmla="*/ 80795255 h 111"/>
                <a:gd name="T16" fmla="*/ 102124099 w 71"/>
                <a:gd name="T17" fmla="*/ 80795255 h 111"/>
                <a:gd name="T18" fmla="*/ 102124099 w 71"/>
                <a:gd name="T19" fmla="*/ 105930929 h 111"/>
                <a:gd name="T20" fmla="*/ 30458535 w 71"/>
                <a:gd name="T21" fmla="*/ 105930929 h 111"/>
                <a:gd name="T22" fmla="*/ 30458535 w 71"/>
                <a:gd name="T23" fmla="*/ 168770786 h 111"/>
                <a:gd name="T24" fmla="*/ 127207046 w 71"/>
                <a:gd name="T25" fmla="*/ 168770786 h 1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1" h="111">
                  <a:moveTo>
                    <a:pt x="71" y="94"/>
                  </a:moveTo>
                  <a:lnTo>
                    <a:pt x="71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69" y="0"/>
                  </a:lnTo>
                  <a:lnTo>
                    <a:pt x="69" y="14"/>
                  </a:lnTo>
                  <a:lnTo>
                    <a:pt x="17" y="14"/>
                  </a:lnTo>
                  <a:lnTo>
                    <a:pt x="17" y="45"/>
                  </a:lnTo>
                  <a:lnTo>
                    <a:pt x="57" y="45"/>
                  </a:lnTo>
                  <a:lnTo>
                    <a:pt x="57" y="59"/>
                  </a:lnTo>
                  <a:lnTo>
                    <a:pt x="17" y="59"/>
                  </a:lnTo>
                  <a:lnTo>
                    <a:pt x="17" y="94"/>
                  </a:lnTo>
                  <a:lnTo>
                    <a:pt x="71" y="9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99" name="Freeform 82"/>
            <p:cNvSpPr>
              <a:spLocks/>
            </p:cNvSpPr>
            <p:nvPr/>
          </p:nvSpPr>
          <p:spPr bwMode="auto">
            <a:xfrm>
              <a:off x="5245100" y="5999163"/>
              <a:ext cx="95250" cy="149225"/>
            </a:xfrm>
            <a:custGeom>
              <a:avLst/>
              <a:gdLst>
                <a:gd name="T0" fmla="*/ 37625092 w 71"/>
                <a:gd name="T1" fmla="*/ 34113373 h 111"/>
                <a:gd name="T2" fmla="*/ 37625092 w 71"/>
                <a:gd name="T3" fmla="*/ 84386065 h 111"/>
                <a:gd name="T4" fmla="*/ 109290655 w 71"/>
                <a:gd name="T5" fmla="*/ 84386065 h 111"/>
                <a:gd name="T6" fmla="*/ 109290655 w 71"/>
                <a:gd name="T7" fmla="*/ 118498094 h 111"/>
                <a:gd name="T8" fmla="*/ 37625092 w 71"/>
                <a:gd name="T9" fmla="*/ 118498094 h 111"/>
                <a:gd name="T10" fmla="*/ 37625092 w 71"/>
                <a:gd name="T11" fmla="*/ 199293348 h 111"/>
                <a:gd name="T12" fmla="*/ 0 w 71"/>
                <a:gd name="T13" fmla="*/ 199293348 h 111"/>
                <a:gd name="T14" fmla="*/ 0 w 71"/>
                <a:gd name="T15" fmla="*/ 0 h 111"/>
                <a:gd name="T16" fmla="*/ 127207046 w 71"/>
                <a:gd name="T17" fmla="*/ 0 h 111"/>
                <a:gd name="T18" fmla="*/ 127207046 w 71"/>
                <a:gd name="T19" fmla="*/ 34113373 h 111"/>
                <a:gd name="T20" fmla="*/ 37625092 w 71"/>
                <a:gd name="T21" fmla="*/ 34113373 h 11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1" h="111">
                  <a:moveTo>
                    <a:pt x="21" y="19"/>
                  </a:moveTo>
                  <a:lnTo>
                    <a:pt x="21" y="47"/>
                  </a:lnTo>
                  <a:lnTo>
                    <a:pt x="61" y="47"/>
                  </a:lnTo>
                  <a:lnTo>
                    <a:pt x="61" y="66"/>
                  </a:lnTo>
                  <a:lnTo>
                    <a:pt x="21" y="66"/>
                  </a:lnTo>
                  <a:lnTo>
                    <a:pt x="21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71" y="0"/>
                  </a:lnTo>
                  <a:lnTo>
                    <a:pt x="71" y="19"/>
                  </a:lnTo>
                  <a:lnTo>
                    <a:pt x="21" y="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00" name="Rectangle 83"/>
            <p:cNvSpPr>
              <a:spLocks noChangeArrowheads="1"/>
            </p:cNvSpPr>
            <p:nvPr/>
          </p:nvSpPr>
          <p:spPr bwMode="auto">
            <a:xfrm>
              <a:off x="5365750" y="5999163"/>
              <a:ext cx="26988" cy="149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schemeClr val="bg1"/>
                </a:solidFill>
              </a:endParaRPr>
            </a:p>
          </p:txBody>
        </p:sp>
        <p:sp>
          <p:nvSpPr>
            <p:cNvPr id="101" name="Freeform 84"/>
            <p:cNvSpPr>
              <a:spLocks/>
            </p:cNvSpPr>
            <p:nvPr/>
          </p:nvSpPr>
          <p:spPr bwMode="auto">
            <a:xfrm>
              <a:off x="5426075" y="5999163"/>
              <a:ext cx="96838" cy="149225"/>
            </a:xfrm>
            <a:custGeom>
              <a:avLst/>
              <a:gdLst>
                <a:gd name="T0" fmla="*/ 129327812 w 73"/>
                <a:gd name="T1" fmla="*/ 159794432 h 111"/>
                <a:gd name="T2" fmla="*/ 129327812 w 73"/>
                <a:gd name="T3" fmla="*/ 199293348 h 111"/>
                <a:gd name="T4" fmla="*/ 0 w 73"/>
                <a:gd name="T5" fmla="*/ 199293348 h 111"/>
                <a:gd name="T6" fmla="*/ 0 w 73"/>
                <a:gd name="T7" fmla="*/ 0 h 111"/>
                <a:gd name="T8" fmla="*/ 37204364 w 73"/>
                <a:gd name="T9" fmla="*/ 0 h 111"/>
                <a:gd name="T10" fmla="*/ 37204364 w 73"/>
                <a:gd name="T11" fmla="*/ 159794432 h 111"/>
                <a:gd name="T12" fmla="*/ 129327812 w 73"/>
                <a:gd name="T13" fmla="*/ 159794432 h 1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3" h="111">
                  <a:moveTo>
                    <a:pt x="73" y="89"/>
                  </a:moveTo>
                  <a:lnTo>
                    <a:pt x="73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21" y="0"/>
                  </a:lnTo>
                  <a:lnTo>
                    <a:pt x="21" y="89"/>
                  </a:lnTo>
                  <a:lnTo>
                    <a:pt x="73" y="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02" name="Freeform 85"/>
            <p:cNvSpPr>
              <a:spLocks/>
            </p:cNvSpPr>
            <p:nvPr/>
          </p:nvSpPr>
          <p:spPr bwMode="auto">
            <a:xfrm>
              <a:off x="5541963" y="5999163"/>
              <a:ext cx="136525" cy="149225"/>
            </a:xfrm>
            <a:custGeom>
              <a:avLst/>
              <a:gdLst>
                <a:gd name="T0" fmla="*/ 432504850 w 43"/>
                <a:gd name="T1" fmla="*/ 0 h 47"/>
                <a:gd name="T2" fmla="*/ 432504850 w 43"/>
                <a:gd name="T3" fmla="*/ 470671525 h 47"/>
                <a:gd name="T4" fmla="*/ 341979250 w 43"/>
                <a:gd name="T5" fmla="*/ 470671525 h 47"/>
                <a:gd name="T6" fmla="*/ 341979250 w 43"/>
                <a:gd name="T7" fmla="*/ 310441975 h 47"/>
                <a:gd name="T8" fmla="*/ 341979250 w 43"/>
                <a:gd name="T9" fmla="*/ 150215600 h 47"/>
                <a:gd name="T10" fmla="*/ 341979250 w 43"/>
                <a:gd name="T11" fmla="*/ 150215600 h 47"/>
                <a:gd name="T12" fmla="*/ 301748825 w 43"/>
                <a:gd name="T13" fmla="*/ 220313250 h 47"/>
                <a:gd name="T14" fmla="*/ 241398425 w 43"/>
                <a:gd name="T15" fmla="*/ 350500950 h 47"/>
                <a:gd name="T16" fmla="*/ 191106425 w 43"/>
                <a:gd name="T17" fmla="*/ 350500950 h 47"/>
                <a:gd name="T18" fmla="*/ 120697625 w 43"/>
                <a:gd name="T19" fmla="*/ 220313250 h 47"/>
                <a:gd name="T20" fmla="*/ 90525600 w 43"/>
                <a:gd name="T21" fmla="*/ 150215600 h 47"/>
                <a:gd name="T22" fmla="*/ 90525600 w 43"/>
                <a:gd name="T23" fmla="*/ 150215600 h 47"/>
                <a:gd name="T24" fmla="*/ 90525600 w 43"/>
                <a:gd name="T25" fmla="*/ 310441975 h 47"/>
                <a:gd name="T26" fmla="*/ 90525600 w 43"/>
                <a:gd name="T27" fmla="*/ 470671525 h 47"/>
                <a:gd name="T28" fmla="*/ 0 w 43"/>
                <a:gd name="T29" fmla="*/ 470671525 h 47"/>
                <a:gd name="T30" fmla="*/ 0 w 43"/>
                <a:gd name="T31" fmla="*/ 0 h 47"/>
                <a:gd name="T32" fmla="*/ 90525600 w 43"/>
                <a:gd name="T33" fmla="*/ 0 h 47"/>
                <a:gd name="T34" fmla="*/ 181048025 w 43"/>
                <a:gd name="T35" fmla="*/ 160229550 h 47"/>
                <a:gd name="T36" fmla="*/ 211223225 w 43"/>
                <a:gd name="T37" fmla="*/ 230327200 h 47"/>
                <a:gd name="T38" fmla="*/ 221281625 w 43"/>
                <a:gd name="T39" fmla="*/ 230327200 h 47"/>
                <a:gd name="T40" fmla="*/ 251456825 w 43"/>
                <a:gd name="T41" fmla="*/ 160229550 h 47"/>
                <a:gd name="T42" fmla="*/ 341979250 w 43"/>
                <a:gd name="T43" fmla="*/ 0 h 47"/>
                <a:gd name="T44" fmla="*/ 432504850 w 43"/>
                <a:gd name="T45" fmla="*/ 0 h 4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3" h="47">
                  <a:moveTo>
                    <a:pt x="43" y="0"/>
                  </a:moveTo>
                  <a:cubicBezTo>
                    <a:pt x="43" y="47"/>
                    <a:pt x="43" y="47"/>
                    <a:pt x="43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22"/>
                    <a:pt x="34" y="15"/>
                    <a:pt x="34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5"/>
                    <a:pt x="31" y="20"/>
                    <a:pt x="30" y="22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1" y="20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5"/>
                    <a:pt x="9" y="22"/>
                    <a:pt x="9" y="31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21" y="21"/>
                    <a:pt x="21" y="23"/>
                    <a:pt x="21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1"/>
                    <a:pt x="25" y="16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03" name="Oval 86"/>
            <p:cNvSpPr>
              <a:spLocks noChangeArrowheads="1"/>
            </p:cNvSpPr>
            <p:nvPr/>
          </p:nvSpPr>
          <p:spPr bwMode="auto">
            <a:xfrm>
              <a:off x="3533775" y="5853113"/>
              <a:ext cx="439738" cy="438150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04" name="Freeform 87"/>
            <p:cNvSpPr>
              <a:spLocks/>
            </p:cNvSpPr>
            <p:nvPr/>
          </p:nvSpPr>
          <p:spPr bwMode="auto">
            <a:xfrm>
              <a:off x="3714750" y="5926138"/>
              <a:ext cx="141288" cy="290512"/>
            </a:xfrm>
            <a:custGeom>
              <a:avLst/>
              <a:gdLst>
                <a:gd name="T0" fmla="*/ 0 w 106"/>
                <a:gd name="T1" fmla="*/ 387982774 h 218"/>
                <a:gd name="T2" fmla="*/ 0 w 106"/>
                <a:gd name="T3" fmla="*/ 0 h 218"/>
                <a:gd name="T4" fmla="*/ 188691457 w 106"/>
                <a:gd name="T5" fmla="*/ 193991387 h 218"/>
                <a:gd name="T6" fmla="*/ 0 w 106"/>
                <a:gd name="T7" fmla="*/ 387982774 h 2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" h="218">
                  <a:moveTo>
                    <a:pt x="0" y="218"/>
                  </a:moveTo>
                  <a:lnTo>
                    <a:pt x="0" y="0"/>
                  </a:lnTo>
                  <a:lnTo>
                    <a:pt x="106" y="109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</p:grpSp>
      <p:sp>
        <p:nvSpPr>
          <p:cNvPr id="105" name="AutoShape 72">
            <a:hlinkClick r:id="rId2"/>
          </p:cNvPr>
          <p:cNvSpPr>
            <a:spLocks noChangeAspect="1" noChangeArrowheads="1" noTextEdit="1"/>
          </p:cNvSpPr>
          <p:nvPr/>
        </p:nvSpPr>
        <p:spPr bwMode="auto">
          <a:xfrm>
            <a:off x="4563537" y="5821364"/>
            <a:ext cx="3153833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160" dirty="0"/>
          </a:p>
        </p:txBody>
      </p:sp>
      <p:grpSp>
        <p:nvGrpSpPr>
          <p:cNvPr id="106" name="Group 29"/>
          <p:cNvGrpSpPr>
            <a:grpSpLocks/>
          </p:cNvGrpSpPr>
          <p:nvPr/>
        </p:nvGrpSpPr>
        <p:grpSpPr bwMode="auto">
          <a:xfrm>
            <a:off x="2794000" y="822327"/>
            <a:ext cx="6604000" cy="3482975"/>
            <a:chOff x="-13395325" y="822325"/>
            <a:chExt cx="4953000" cy="3482975"/>
          </a:xfrm>
        </p:grpSpPr>
        <p:sp>
          <p:nvSpPr>
            <p:cNvPr id="107" name="Freeform 7"/>
            <p:cNvSpPr>
              <a:spLocks/>
            </p:cNvSpPr>
            <p:nvPr/>
          </p:nvSpPr>
          <p:spPr bwMode="auto">
            <a:xfrm>
              <a:off x="-12042775" y="847725"/>
              <a:ext cx="917575" cy="320675"/>
            </a:xfrm>
            <a:custGeom>
              <a:avLst/>
              <a:gdLst>
                <a:gd name="T0" fmla="*/ 0 w 578"/>
                <a:gd name="T1" fmla="*/ 320675 h 202"/>
                <a:gd name="T2" fmla="*/ 260350 w 578"/>
                <a:gd name="T3" fmla="*/ 320675 h 202"/>
                <a:gd name="T4" fmla="*/ 314325 w 578"/>
                <a:gd name="T5" fmla="*/ 193675 h 202"/>
                <a:gd name="T6" fmla="*/ 568325 w 578"/>
                <a:gd name="T7" fmla="*/ 193675 h 202"/>
                <a:gd name="T8" fmla="*/ 511175 w 578"/>
                <a:gd name="T9" fmla="*/ 320675 h 202"/>
                <a:gd name="T10" fmla="*/ 774700 w 578"/>
                <a:gd name="T11" fmla="*/ 320675 h 202"/>
                <a:gd name="T12" fmla="*/ 917575 w 578"/>
                <a:gd name="T13" fmla="*/ 0 h 202"/>
                <a:gd name="T14" fmla="*/ 654050 w 578"/>
                <a:gd name="T15" fmla="*/ 0 h 202"/>
                <a:gd name="T16" fmla="*/ 606425 w 578"/>
                <a:gd name="T17" fmla="*/ 107950 h 202"/>
                <a:gd name="T18" fmla="*/ 352425 w 578"/>
                <a:gd name="T19" fmla="*/ 107950 h 202"/>
                <a:gd name="T20" fmla="*/ 400050 w 578"/>
                <a:gd name="T21" fmla="*/ 0 h 202"/>
                <a:gd name="T22" fmla="*/ 142875 w 578"/>
                <a:gd name="T23" fmla="*/ 0 h 202"/>
                <a:gd name="T24" fmla="*/ 0 w 578"/>
                <a:gd name="T25" fmla="*/ 320675 h 2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78" h="202">
                  <a:moveTo>
                    <a:pt x="0" y="202"/>
                  </a:moveTo>
                  <a:lnTo>
                    <a:pt x="164" y="202"/>
                  </a:lnTo>
                  <a:lnTo>
                    <a:pt x="198" y="122"/>
                  </a:lnTo>
                  <a:lnTo>
                    <a:pt x="358" y="122"/>
                  </a:lnTo>
                  <a:lnTo>
                    <a:pt x="322" y="202"/>
                  </a:lnTo>
                  <a:lnTo>
                    <a:pt x="488" y="202"/>
                  </a:lnTo>
                  <a:lnTo>
                    <a:pt x="578" y="0"/>
                  </a:lnTo>
                  <a:lnTo>
                    <a:pt x="412" y="0"/>
                  </a:lnTo>
                  <a:lnTo>
                    <a:pt x="382" y="68"/>
                  </a:lnTo>
                  <a:lnTo>
                    <a:pt x="222" y="68"/>
                  </a:lnTo>
                  <a:lnTo>
                    <a:pt x="252" y="0"/>
                  </a:lnTo>
                  <a:lnTo>
                    <a:pt x="90" y="0"/>
                  </a:lnTo>
                  <a:lnTo>
                    <a:pt x="0" y="2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08" name="Freeform 8"/>
            <p:cNvSpPr>
              <a:spLocks/>
            </p:cNvSpPr>
            <p:nvPr/>
          </p:nvSpPr>
          <p:spPr bwMode="auto">
            <a:xfrm>
              <a:off x="-11169650" y="822325"/>
              <a:ext cx="866775" cy="365125"/>
            </a:xfrm>
            <a:custGeom>
              <a:avLst/>
              <a:gdLst>
                <a:gd name="T0" fmla="*/ 619125 w 273"/>
                <a:gd name="T1" fmla="*/ 136525 h 115"/>
                <a:gd name="T2" fmla="*/ 866775 w 273"/>
                <a:gd name="T3" fmla="*/ 136525 h 115"/>
                <a:gd name="T4" fmla="*/ 708025 w 273"/>
                <a:gd name="T5" fmla="*/ 28575 h 115"/>
                <a:gd name="T6" fmla="*/ 133350 w 273"/>
                <a:gd name="T7" fmla="*/ 98425 h 115"/>
                <a:gd name="T8" fmla="*/ 120650 w 273"/>
                <a:gd name="T9" fmla="*/ 320675 h 115"/>
                <a:gd name="T10" fmla="*/ 596900 w 273"/>
                <a:gd name="T11" fmla="*/ 339725 h 115"/>
                <a:gd name="T12" fmla="*/ 815975 w 273"/>
                <a:gd name="T13" fmla="*/ 241300 h 115"/>
                <a:gd name="T14" fmla="*/ 565150 w 273"/>
                <a:gd name="T15" fmla="*/ 241300 h 115"/>
                <a:gd name="T16" fmla="*/ 441325 w 273"/>
                <a:gd name="T17" fmla="*/ 279400 h 115"/>
                <a:gd name="T18" fmla="*/ 307975 w 273"/>
                <a:gd name="T19" fmla="*/ 187325 h 115"/>
                <a:gd name="T20" fmla="*/ 488950 w 273"/>
                <a:gd name="T21" fmla="*/ 95250 h 115"/>
                <a:gd name="T22" fmla="*/ 619125 w 273"/>
                <a:gd name="T23" fmla="*/ 136525 h 11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73" h="115">
                  <a:moveTo>
                    <a:pt x="195" y="43"/>
                  </a:moveTo>
                  <a:cubicBezTo>
                    <a:pt x="273" y="43"/>
                    <a:pt x="273" y="43"/>
                    <a:pt x="273" y="43"/>
                  </a:cubicBezTo>
                  <a:cubicBezTo>
                    <a:pt x="272" y="26"/>
                    <a:pt x="256" y="14"/>
                    <a:pt x="223" y="9"/>
                  </a:cubicBezTo>
                  <a:cubicBezTo>
                    <a:pt x="160" y="0"/>
                    <a:pt x="91" y="4"/>
                    <a:pt x="42" y="31"/>
                  </a:cubicBezTo>
                  <a:cubicBezTo>
                    <a:pt x="3" y="53"/>
                    <a:pt x="0" y="85"/>
                    <a:pt x="38" y="101"/>
                  </a:cubicBezTo>
                  <a:cubicBezTo>
                    <a:pt x="71" y="114"/>
                    <a:pt x="139" y="115"/>
                    <a:pt x="188" y="107"/>
                  </a:cubicBezTo>
                  <a:cubicBezTo>
                    <a:pt x="219" y="102"/>
                    <a:pt x="244" y="91"/>
                    <a:pt x="257" y="76"/>
                  </a:cubicBezTo>
                  <a:cubicBezTo>
                    <a:pt x="178" y="76"/>
                    <a:pt x="178" y="76"/>
                    <a:pt x="178" y="76"/>
                  </a:cubicBezTo>
                  <a:cubicBezTo>
                    <a:pt x="168" y="84"/>
                    <a:pt x="155" y="88"/>
                    <a:pt x="139" y="88"/>
                  </a:cubicBezTo>
                  <a:cubicBezTo>
                    <a:pt x="95" y="88"/>
                    <a:pt x="89" y="75"/>
                    <a:pt x="97" y="59"/>
                  </a:cubicBezTo>
                  <a:cubicBezTo>
                    <a:pt x="106" y="41"/>
                    <a:pt x="125" y="31"/>
                    <a:pt x="154" y="30"/>
                  </a:cubicBezTo>
                  <a:cubicBezTo>
                    <a:pt x="178" y="30"/>
                    <a:pt x="189" y="35"/>
                    <a:pt x="195" y="4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09" name="Freeform 9"/>
            <p:cNvSpPr>
              <a:spLocks/>
            </p:cNvSpPr>
            <p:nvPr/>
          </p:nvSpPr>
          <p:spPr bwMode="auto">
            <a:xfrm>
              <a:off x="-10321925" y="847725"/>
              <a:ext cx="669925" cy="320675"/>
            </a:xfrm>
            <a:custGeom>
              <a:avLst/>
              <a:gdLst>
                <a:gd name="T0" fmla="*/ 409575 w 422"/>
                <a:gd name="T1" fmla="*/ 0 h 202"/>
                <a:gd name="T2" fmla="*/ 301625 w 422"/>
                <a:gd name="T3" fmla="*/ 244475 h 202"/>
                <a:gd name="T4" fmla="*/ 669925 w 422"/>
                <a:gd name="T5" fmla="*/ 244475 h 202"/>
                <a:gd name="T6" fmla="*/ 635000 w 422"/>
                <a:gd name="T7" fmla="*/ 320675 h 202"/>
                <a:gd name="T8" fmla="*/ 0 w 422"/>
                <a:gd name="T9" fmla="*/ 320675 h 202"/>
                <a:gd name="T10" fmla="*/ 142875 w 422"/>
                <a:gd name="T11" fmla="*/ 0 h 202"/>
                <a:gd name="T12" fmla="*/ 409575 w 422"/>
                <a:gd name="T13" fmla="*/ 0 h 20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2" h="202">
                  <a:moveTo>
                    <a:pt x="258" y="0"/>
                  </a:moveTo>
                  <a:lnTo>
                    <a:pt x="190" y="154"/>
                  </a:lnTo>
                  <a:lnTo>
                    <a:pt x="422" y="154"/>
                  </a:lnTo>
                  <a:lnTo>
                    <a:pt x="400" y="202"/>
                  </a:lnTo>
                  <a:lnTo>
                    <a:pt x="0" y="202"/>
                  </a:lnTo>
                  <a:lnTo>
                    <a:pt x="90" y="0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10" name="Freeform 10"/>
            <p:cNvSpPr>
              <a:spLocks/>
            </p:cNvSpPr>
            <p:nvPr/>
          </p:nvSpPr>
          <p:spPr bwMode="auto">
            <a:xfrm>
              <a:off x="-13303250" y="4124325"/>
              <a:ext cx="111125" cy="174625"/>
            </a:xfrm>
            <a:custGeom>
              <a:avLst/>
              <a:gdLst>
                <a:gd name="T0" fmla="*/ 79375 w 35"/>
                <a:gd name="T1" fmla="*/ 60325 h 55"/>
                <a:gd name="T2" fmla="*/ 53975 w 35"/>
                <a:gd name="T3" fmla="*/ 44450 h 55"/>
                <a:gd name="T4" fmla="*/ 38100 w 35"/>
                <a:gd name="T5" fmla="*/ 53975 h 55"/>
                <a:gd name="T6" fmla="*/ 69850 w 35"/>
                <a:gd name="T7" fmla="*/ 73025 h 55"/>
                <a:gd name="T8" fmla="*/ 111125 w 35"/>
                <a:gd name="T9" fmla="*/ 114300 h 55"/>
                <a:gd name="T10" fmla="*/ 73025 w 35"/>
                <a:gd name="T11" fmla="*/ 155575 h 55"/>
                <a:gd name="T12" fmla="*/ 73025 w 35"/>
                <a:gd name="T13" fmla="*/ 174625 h 55"/>
                <a:gd name="T14" fmla="*/ 41275 w 35"/>
                <a:gd name="T15" fmla="*/ 174625 h 55"/>
                <a:gd name="T16" fmla="*/ 41275 w 35"/>
                <a:gd name="T17" fmla="*/ 155575 h 55"/>
                <a:gd name="T18" fmla="*/ 0 w 35"/>
                <a:gd name="T19" fmla="*/ 117475 h 55"/>
                <a:gd name="T20" fmla="*/ 31750 w 35"/>
                <a:gd name="T21" fmla="*/ 107950 h 55"/>
                <a:gd name="T22" fmla="*/ 60325 w 35"/>
                <a:gd name="T23" fmla="*/ 130175 h 55"/>
                <a:gd name="T24" fmla="*/ 76200 w 35"/>
                <a:gd name="T25" fmla="*/ 117475 h 55"/>
                <a:gd name="T26" fmla="*/ 41275 w 35"/>
                <a:gd name="T27" fmla="*/ 95250 h 55"/>
                <a:gd name="T28" fmla="*/ 3175 w 35"/>
                <a:gd name="T29" fmla="*/ 57150 h 55"/>
                <a:gd name="T30" fmla="*/ 41275 w 35"/>
                <a:gd name="T31" fmla="*/ 15875 h 55"/>
                <a:gd name="T32" fmla="*/ 41275 w 35"/>
                <a:gd name="T33" fmla="*/ 0 h 55"/>
                <a:gd name="T34" fmla="*/ 73025 w 35"/>
                <a:gd name="T35" fmla="*/ 0 h 55"/>
                <a:gd name="T36" fmla="*/ 73025 w 35"/>
                <a:gd name="T37" fmla="*/ 15875 h 55"/>
                <a:gd name="T38" fmla="*/ 111125 w 35"/>
                <a:gd name="T39" fmla="*/ 53975 h 55"/>
                <a:gd name="T40" fmla="*/ 79375 w 35"/>
                <a:gd name="T41" fmla="*/ 60325 h 5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5" h="55">
                  <a:moveTo>
                    <a:pt x="25" y="19"/>
                  </a:moveTo>
                  <a:cubicBezTo>
                    <a:pt x="24" y="15"/>
                    <a:pt x="20" y="14"/>
                    <a:pt x="17" y="14"/>
                  </a:cubicBezTo>
                  <a:cubicBezTo>
                    <a:pt x="14" y="14"/>
                    <a:pt x="12" y="15"/>
                    <a:pt x="12" y="17"/>
                  </a:cubicBezTo>
                  <a:cubicBezTo>
                    <a:pt x="12" y="20"/>
                    <a:pt x="17" y="21"/>
                    <a:pt x="22" y="23"/>
                  </a:cubicBezTo>
                  <a:cubicBezTo>
                    <a:pt x="28" y="25"/>
                    <a:pt x="35" y="29"/>
                    <a:pt x="35" y="36"/>
                  </a:cubicBezTo>
                  <a:cubicBezTo>
                    <a:pt x="35" y="43"/>
                    <a:pt x="31" y="48"/>
                    <a:pt x="23" y="49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7" y="48"/>
                    <a:pt x="2" y="43"/>
                    <a:pt x="0" y="37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1" y="37"/>
                    <a:pt x="14" y="41"/>
                    <a:pt x="19" y="41"/>
                  </a:cubicBezTo>
                  <a:cubicBezTo>
                    <a:pt x="22" y="41"/>
                    <a:pt x="24" y="39"/>
                    <a:pt x="24" y="37"/>
                  </a:cubicBezTo>
                  <a:cubicBezTo>
                    <a:pt x="24" y="33"/>
                    <a:pt x="19" y="32"/>
                    <a:pt x="13" y="30"/>
                  </a:cubicBezTo>
                  <a:cubicBezTo>
                    <a:pt x="7" y="28"/>
                    <a:pt x="1" y="25"/>
                    <a:pt x="1" y="18"/>
                  </a:cubicBezTo>
                  <a:cubicBezTo>
                    <a:pt x="1" y="12"/>
                    <a:pt x="6" y="7"/>
                    <a:pt x="13" y="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9" y="7"/>
                    <a:pt x="33" y="11"/>
                    <a:pt x="35" y="17"/>
                  </a:cubicBezTo>
                  <a:lnTo>
                    <a:pt x="25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11" name="Freeform 11"/>
            <p:cNvSpPr>
              <a:spLocks noEditPoints="1"/>
            </p:cNvSpPr>
            <p:nvPr/>
          </p:nvSpPr>
          <p:spPr bwMode="auto">
            <a:xfrm>
              <a:off x="-13179425" y="4140200"/>
              <a:ext cx="107950" cy="142875"/>
            </a:xfrm>
            <a:custGeom>
              <a:avLst/>
              <a:gdLst>
                <a:gd name="T0" fmla="*/ 50800 w 34"/>
                <a:gd name="T1" fmla="*/ 50800 h 45"/>
                <a:gd name="T2" fmla="*/ 50800 w 34"/>
                <a:gd name="T3" fmla="*/ 50800 h 45"/>
                <a:gd name="T4" fmla="*/ 60325 w 34"/>
                <a:gd name="T5" fmla="*/ 47625 h 45"/>
                <a:gd name="T6" fmla="*/ 107950 w 34"/>
                <a:gd name="T7" fmla="*/ 95250 h 45"/>
                <a:gd name="T8" fmla="*/ 53975 w 34"/>
                <a:gd name="T9" fmla="*/ 142875 h 45"/>
                <a:gd name="T10" fmla="*/ 0 w 34"/>
                <a:gd name="T11" fmla="*/ 92075 h 45"/>
                <a:gd name="T12" fmla="*/ 25400 w 34"/>
                <a:gd name="T13" fmla="*/ 38100 h 45"/>
                <a:gd name="T14" fmla="*/ 50800 w 34"/>
                <a:gd name="T15" fmla="*/ 0 h 45"/>
                <a:gd name="T16" fmla="*/ 85725 w 34"/>
                <a:gd name="T17" fmla="*/ 0 h 45"/>
                <a:gd name="T18" fmla="*/ 50800 w 34"/>
                <a:gd name="T19" fmla="*/ 50800 h 45"/>
                <a:gd name="T20" fmla="*/ 76200 w 34"/>
                <a:gd name="T21" fmla="*/ 92075 h 45"/>
                <a:gd name="T22" fmla="*/ 53975 w 34"/>
                <a:gd name="T23" fmla="*/ 73025 h 45"/>
                <a:gd name="T24" fmla="*/ 31750 w 34"/>
                <a:gd name="T25" fmla="*/ 92075 h 45"/>
                <a:gd name="T26" fmla="*/ 53975 w 34"/>
                <a:gd name="T27" fmla="*/ 114300 h 45"/>
                <a:gd name="T28" fmla="*/ 76200 w 34"/>
                <a:gd name="T29" fmla="*/ 92075 h 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4" h="45">
                  <a:moveTo>
                    <a:pt x="16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15"/>
                    <a:pt x="17" y="15"/>
                    <a:pt x="19" y="15"/>
                  </a:cubicBezTo>
                  <a:cubicBezTo>
                    <a:pt x="29" y="15"/>
                    <a:pt x="34" y="22"/>
                    <a:pt x="34" y="30"/>
                  </a:cubicBezTo>
                  <a:cubicBezTo>
                    <a:pt x="34" y="39"/>
                    <a:pt x="27" y="45"/>
                    <a:pt x="17" y="45"/>
                  </a:cubicBezTo>
                  <a:cubicBezTo>
                    <a:pt x="8" y="45"/>
                    <a:pt x="0" y="39"/>
                    <a:pt x="0" y="29"/>
                  </a:cubicBezTo>
                  <a:cubicBezTo>
                    <a:pt x="0" y="23"/>
                    <a:pt x="3" y="18"/>
                    <a:pt x="8" y="1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7" y="0"/>
                    <a:pt x="27" y="0"/>
                    <a:pt x="27" y="0"/>
                  </a:cubicBezTo>
                  <a:lnTo>
                    <a:pt x="16" y="16"/>
                  </a:lnTo>
                  <a:close/>
                  <a:moveTo>
                    <a:pt x="24" y="29"/>
                  </a:moveTo>
                  <a:cubicBezTo>
                    <a:pt x="24" y="26"/>
                    <a:pt x="21" y="23"/>
                    <a:pt x="17" y="23"/>
                  </a:cubicBezTo>
                  <a:cubicBezTo>
                    <a:pt x="13" y="23"/>
                    <a:pt x="10" y="26"/>
                    <a:pt x="10" y="29"/>
                  </a:cubicBezTo>
                  <a:cubicBezTo>
                    <a:pt x="10" y="33"/>
                    <a:pt x="13" y="36"/>
                    <a:pt x="17" y="36"/>
                  </a:cubicBezTo>
                  <a:cubicBezTo>
                    <a:pt x="21" y="36"/>
                    <a:pt x="24" y="33"/>
                    <a:pt x="24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12" name="Oval 12"/>
            <p:cNvSpPr>
              <a:spLocks noChangeArrowheads="1"/>
            </p:cNvSpPr>
            <p:nvPr/>
          </p:nvSpPr>
          <p:spPr bwMode="auto">
            <a:xfrm>
              <a:off x="-13055600" y="4251325"/>
              <a:ext cx="31750" cy="317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13" name="Freeform 13"/>
            <p:cNvSpPr>
              <a:spLocks/>
            </p:cNvSpPr>
            <p:nvPr/>
          </p:nvSpPr>
          <p:spPr bwMode="auto">
            <a:xfrm>
              <a:off x="-13001625" y="4140200"/>
              <a:ext cx="104775" cy="142875"/>
            </a:xfrm>
            <a:custGeom>
              <a:avLst/>
              <a:gdLst>
                <a:gd name="T0" fmla="*/ 34925 w 33"/>
                <a:gd name="T1" fmla="*/ 50800 h 45"/>
                <a:gd name="T2" fmla="*/ 50800 w 33"/>
                <a:gd name="T3" fmla="*/ 47625 h 45"/>
                <a:gd name="T4" fmla="*/ 104775 w 33"/>
                <a:gd name="T5" fmla="*/ 95250 h 45"/>
                <a:gd name="T6" fmla="*/ 50800 w 33"/>
                <a:gd name="T7" fmla="*/ 142875 h 45"/>
                <a:gd name="T8" fmla="*/ 0 w 33"/>
                <a:gd name="T9" fmla="*/ 107950 h 45"/>
                <a:gd name="T10" fmla="*/ 28575 w 33"/>
                <a:gd name="T11" fmla="*/ 98425 h 45"/>
                <a:gd name="T12" fmla="*/ 50800 w 33"/>
                <a:gd name="T13" fmla="*/ 114300 h 45"/>
                <a:gd name="T14" fmla="*/ 69850 w 33"/>
                <a:gd name="T15" fmla="*/ 95250 h 45"/>
                <a:gd name="T16" fmla="*/ 50800 w 33"/>
                <a:gd name="T17" fmla="*/ 73025 h 45"/>
                <a:gd name="T18" fmla="*/ 31750 w 33"/>
                <a:gd name="T19" fmla="*/ 85725 h 45"/>
                <a:gd name="T20" fmla="*/ 3175 w 33"/>
                <a:gd name="T21" fmla="*/ 76200 h 45"/>
                <a:gd name="T22" fmla="*/ 15875 w 33"/>
                <a:gd name="T23" fmla="*/ 0 h 45"/>
                <a:gd name="T24" fmla="*/ 95250 w 33"/>
                <a:gd name="T25" fmla="*/ 0 h 45"/>
                <a:gd name="T26" fmla="*/ 95250 w 33"/>
                <a:gd name="T27" fmla="*/ 31750 h 45"/>
                <a:gd name="T28" fmla="*/ 41275 w 33"/>
                <a:gd name="T29" fmla="*/ 31750 h 45"/>
                <a:gd name="T30" fmla="*/ 41275 w 33"/>
                <a:gd name="T31" fmla="*/ 34925 h 45"/>
                <a:gd name="T32" fmla="*/ 34925 w 33"/>
                <a:gd name="T33" fmla="*/ 50800 h 4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3" h="45">
                  <a:moveTo>
                    <a:pt x="11" y="16"/>
                  </a:moveTo>
                  <a:cubicBezTo>
                    <a:pt x="12" y="16"/>
                    <a:pt x="14" y="15"/>
                    <a:pt x="16" y="15"/>
                  </a:cubicBezTo>
                  <a:cubicBezTo>
                    <a:pt x="25" y="15"/>
                    <a:pt x="33" y="21"/>
                    <a:pt x="33" y="30"/>
                  </a:cubicBezTo>
                  <a:cubicBezTo>
                    <a:pt x="33" y="38"/>
                    <a:pt x="26" y="45"/>
                    <a:pt x="16" y="45"/>
                  </a:cubicBezTo>
                  <a:cubicBezTo>
                    <a:pt x="7" y="45"/>
                    <a:pt x="1" y="40"/>
                    <a:pt x="0" y="34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10" y="33"/>
                    <a:pt x="12" y="36"/>
                    <a:pt x="16" y="36"/>
                  </a:cubicBezTo>
                  <a:cubicBezTo>
                    <a:pt x="19" y="36"/>
                    <a:pt x="22" y="33"/>
                    <a:pt x="22" y="30"/>
                  </a:cubicBezTo>
                  <a:cubicBezTo>
                    <a:pt x="22" y="26"/>
                    <a:pt x="19" y="23"/>
                    <a:pt x="16" y="23"/>
                  </a:cubicBezTo>
                  <a:cubicBezTo>
                    <a:pt x="12" y="23"/>
                    <a:pt x="11" y="25"/>
                    <a:pt x="10" y="27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2" y="15"/>
                    <a:pt x="11" y="16"/>
                    <a:pt x="11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14" name="Freeform 14"/>
            <p:cNvSpPr>
              <a:spLocks noEditPoints="1"/>
            </p:cNvSpPr>
            <p:nvPr/>
          </p:nvSpPr>
          <p:spPr bwMode="auto">
            <a:xfrm>
              <a:off x="-12823825" y="4140200"/>
              <a:ext cx="101600" cy="139700"/>
            </a:xfrm>
            <a:custGeom>
              <a:avLst/>
              <a:gdLst>
                <a:gd name="T0" fmla="*/ 53975 w 32"/>
                <a:gd name="T1" fmla="*/ 0 h 44"/>
                <a:gd name="T2" fmla="*/ 92075 w 32"/>
                <a:gd name="T3" fmla="*/ 34925 h 44"/>
                <a:gd name="T4" fmla="*/ 69850 w 32"/>
                <a:gd name="T5" fmla="*/ 63500 h 44"/>
                <a:gd name="T6" fmla="*/ 69850 w 32"/>
                <a:gd name="T7" fmla="*/ 63500 h 44"/>
                <a:gd name="T8" fmla="*/ 101600 w 32"/>
                <a:gd name="T9" fmla="*/ 98425 h 44"/>
                <a:gd name="T10" fmla="*/ 57150 w 32"/>
                <a:gd name="T11" fmla="*/ 139700 h 44"/>
                <a:gd name="T12" fmla="*/ 0 w 32"/>
                <a:gd name="T13" fmla="*/ 139700 h 44"/>
                <a:gd name="T14" fmla="*/ 0 w 32"/>
                <a:gd name="T15" fmla="*/ 0 h 44"/>
                <a:gd name="T16" fmla="*/ 53975 w 32"/>
                <a:gd name="T17" fmla="*/ 0 h 44"/>
                <a:gd name="T18" fmla="*/ 50800 w 32"/>
                <a:gd name="T19" fmla="*/ 60325 h 44"/>
                <a:gd name="T20" fmla="*/ 76200 w 32"/>
                <a:gd name="T21" fmla="*/ 38100 h 44"/>
                <a:gd name="T22" fmla="*/ 50800 w 32"/>
                <a:gd name="T23" fmla="*/ 15875 h 44"/>
                <a:gd name="T24" fmla="*/ 15875 w 32"/>
                <a:gd name="T25" fmla="*/ 15875 h 44"/>
                <a:gd name="T26" fmla="*/ 15875 w 32"/>
                <a:gd name="T27" fmla="*/ 60325 h 44"/>
                <a:gd name="T28" fmla="*/ 50800 w 32"/>
                <a:gd name="T29" fmla="*/ 60325 h 44"/>
                <a:gd name="T30" fmla="*/ 53975 w 32"/>
                <a:gd name="T31" fmla="*/ 127000 h 44"/>
                <a:gd name="T32" fmla="*/ 85725 w 32"/>
                <a:gd name="T33" fmla="*/ 98425 h 44"/>
                <a:gd name="T34" fmla="*/ 53975 w 32"/>
                <a:gd name="T35" fmla="*/ 73025 h 44"/>
                <a:gd name="T36" fmla="*/ 15875 w 32"/>
                <a:gd name="T37" fmla="*/ 73025 h 44"/>
                <a:gd name="T38" fmla="*/ 15875 w 32"/>
                <a:gd name="T39" fmla="*/ 127000 h 44"/>
                <a:gd name="T40" fmla="*/ 53975 w 32"/>
                <a:gd name="T41" fmla="*/ 127000 h 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2" h="44">
                  <a:moveTo>
                    <a:pt x="17" y="0"/>
                  </a:moveTo>
                  <a:cubicBezTo>
                    <a:pt x="24" y="0"/>
                    <a:pt x="29" y="5"/>
                    <a:pt x="29" y="11"/>
                  </a:cubicBezTo>
                  <a:cubicBezTo>
                    <a:pt x="29" y="16"/>
                    <a:pt x="26" y="19"/>
                    <a:pt x="22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6" y="21"/>
                    <a:pt x="32" y="25"/>
                    <a:pt x="32" y="31"/>
                  </a:cubicBezTo>
                  <a:cubicBezTo>
                    <a:pt x="32" y="39"/>
                    <a:pt x="27" y="44"/>
                    <a:pt x="18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7" y="0"/>
                  </a:lnTo>
                  <a:close/>
                  <a:moveTo>
                    <a:pt x="16" y="19"/>
                  </a:moveTo>
                  <a:cubicBezTo>
                    <a:pt x="21" y="19"/>
                    <a:pt x="24" y="15"/>
                    <a:pt x="24" y="12"/>
                  </a:cubicBezTo>
                  <a:cubicBezTo>
                    <a:pt x="24" y="8"/>
                    <a:pt x="21" y="5"/>
                    <a:pt x="16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19"/>
                    <a:pt x="5" y="19"/>
                    <a:pt x="5" y="19"/>
                  </a:cubicBezTo>
                  <a:lnTo>
                    <a:pt x="16" y="19"/>
                  </a:lnTo>
                  <a:close/>
                  <a:moveTo>
                    <a:pt x="17" y="40"/>
                  </a:moveTo>
                  <a:cubicBezTo>
                    <a:pt x="23" y="40"/>
                    <a:pt x="27" y="36"/>
                    <a:pt x="27" y="31"/>
                  </a:cubicBezTo>
                  <a:cubicBezTo>
                    <a:pt x="27" y="26"/>
                    <a:pt x="22" y="23"/>
                    <a:pt x="17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40"/>
                    <a:pt x="5" y="40"/>
                    <a:pt x="5" y="40"/>
                  </a:cubicBezTo>
                  <a:lnTo>
                    <a:pt x="17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15" name="Rectangle 15"/>
            <p:cNvSpPr>
              <a:spLocks noChangeArrowheads="1"/>
            </p:cNvSpPr>
            <p:nvPr/>
          </p:nvSpPr>
          <p:spPr bwMode="auto">
            <a:xfrm>
              <a:off x="-12693650" y="4140200"/>
              <a:ext cx="15875" cy="139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16" name="Freeform 16"/>
            <p:cNvSpPr>
              <a:spLocks/>
            </p:cNvSpPr>
            <p:nvPr/>
          </p:nvSpPr>
          <p:spPr bwMode="auto">
            <a:xfrm>
              <a:off x="-12642850" y="4140200"/>
              <a:ext cx="92075" cy="139700"/>
            </a:xfrm>
            <a:custGeom>
              <a:avLst/>
              <a:gdLst>
                <a:gd name="T0" fmla="*/ 92075 w 58"/>
                <a:gd name="T1" fmla="*/ 123825 h 88"/>
                <a:gd name="T2" fmla="*/ 92075 w 58"/>
                <a:gd name="T3" fmla="*/ 139700 h 88"/>
                <a:gd name="T4" fmla="*/ 0 w 58"/>
                <a:gd name="T5" fmla="*/ 139700 h 88"/>
                <a:gd name="T6" fmla="*/ 0 w 58"/>
                <a:gd name="T7" fmla="*/ 0 h 88"/>
                <a:gd name="T8" fmla="*/ 15875 w 58"/>
                <a:gd name="T9" fmla="*/ 0 h 88"/>
                <a:gd name="T10" fmla="*/ 15875 w 58"/>
                <a:gd name="T11" fmla="*/ 123825 h 88"/>
                <a:gd name="T12" fmla="*/ 92075 w 58"/>
                <a:gd name="T13" fmla="*/ 123825 h 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8" h="88">
                  <a:moveTo>
                    <a:pt x="58" y="78"/>
                  </a:moveTo>
                  <a:lnTo>
                    <a:pt x="58" y="88"/>
                  </a:lnTo>
                  <a:lnTo>
                    <a:pt x="0" y="88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78"/>
                  </a:lnTo>
                  <a:lnTo>
                    <a:pt x="58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17" name="Freeform 17"/>
            <p:cNvSpPr>
              <a:spLocks/>
            </p:cNvSpPr>
            <p:nvPr/>
          </p:nvSpPr>
          <p:spPr bwMode="auto">
            <a:xfrm>
              <a:off x="-12528550" y="4140200"/>
              <a:ext cx="88900" cy="139700"/>
            </a:xfrm>
            <a:custGeom>
              <a:avLst/>
              <a:gdLst>
                <a:gd name="T0" fmla="*/ 88900 w 56"/>
                <a:gd name="T1" fmla="*/ 123825 h 88"/>
                <a:gd name="T2" fmla="*/ 88900 w 56"/>
                <a:gd name="T3" fmla="*/ 139700 h 88"/>
                <a:gd name="T4" fmla="*/ 0 w 56"/>
                <a:gd name="T5" fmla="*/ 139700 h 88"/>
                <a:gd name="T6" fmla="*/ 0 w 56"/>
                <a:gd name="T7" fmla="*/ 0 h 88"/>
                <a:gd name="T8" fmla="*/ 15875 w 56"/>
                <a:gd name="T9" fmla="*/ 0 h 88"/>
                <a:gd name="T10" fmla="*/ 15875 w 56"/>
                <a:gd name="T11" fmla="*/ 123825 h 88"/>
                <a:gd name="T12" fmla="*/ 88900 w 56"/>
                <a:gd name="T13" fmla="*/ 123825 h 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6" h="88">
                  <a:moveTo>
                    <a:pt x="56" y="78"/>
                  </a:moveTo>
                  <a:lnTo>
                    <a:pt x="56" y="88"/>
                  </a:lnTo>
                  <a:lnTo>
                    <a:pt x="0" y="88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78"/>
                  </a:lnTo>
                  <a:lnTo>
                    <a:pt x="56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18" name="Rectangle 18"/>
            <p:cNvSpPr>
              <a:spLocks noChangeArrowheads="1"/>
            </p:cNvSpPr>
            <p:nvPr/>
          </p:nvSpPr>
          <p:spPr bwMode="auto">
            <a:xfrm>
              <a:off x="-12417425" y="4140200"/>
              <a:ext cx="15875" cy="139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19" name="Freeform 19"/>
            <p:cNvSpPr>
              <a:spLocks noEditPoints="1"/>
            </p:cNvSpPr>
            <p:nvPr/>
          </p:nvSpPr>
          <p:spPr bwMode="auto">
            <a:xfrm>
              <a:off x="-12376150" y="4140200"/>
              <a:ext cx="146050" cy="142875"/>
            </a:xfrm>
            <a:custGeom>
              <a:avLst/>
              <a:gdLst>
                <a:gd name="T0" fmla="*/ 73025 w 46"/>
                <a:gd name="T1" fmla="*/ 0 h 45"/>
                <a:gd name="T2" fmla="*/ 146050 w 46"/>
                <a:gd name="T3" fmla="*/ 69850 h 45"/>
                <a:gd name="T4" fmla="*/ 73025 w 46"/>
                <a:gd name="T5" fmla="*/ 142875 h 45"/>
                <a:gd name="T6" fmla="*/ 0 w 46"/>
                <a:gd name="T7" fmla="*/ 69850 h 45"/>
                <a:gd name="T8" fmla="*/ 73025 w 46"/>
                <a:gd name="T9" fmla="*/ 0 h 45"/>
                <a:gd name="T10" fmla="*/ 73025 w 46"/>
                <a:gd name="T11" fmla="*/ 127000 h 45"/>
                <a:gd name="T12" fmla="*/ 127000 w 46"/>
                <a:gd name="T13" fmla="*/ 69850 h 45"/>
                <a:gd name="T14" fmla="*/ 73025 w 46"/>
                <a:gd name="T15" fmla="*/ 15875 h 45"/>
                <a:gd name="T16" fmla="*/ 19050 w 46"/>
                <a:gd name="T17" fmla="*/ 69850 h 45"/>
                <a:gd name="T18" fmla="*/ 73025 w 46"/>
                <a:gd name="T19" fmla="*/ 127000 h 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6" h="45">
                  <a:moveTo>
                    <a:pt x="23" y="0"/>
                  </a:moveTo>
                  <a:cubicBezTo>
                    <a:pt x="35" y="0"/>
                    <a:pt x="46" y="9"/>
                    <a:pt x="46" y="22"/>
                  </a:cubicBezTo>
                  <a:cubicBezTo>
                    <a:pt x="46" y="35"/>
                    <a:pt x="35" y="45"/>
                    <a:pt x="23" y="45"/>
                  </a:cubicBezTo>
                  <a:cubicBezTo>
                    <a:pt x="10" y="45"/>
                    <a:pt x="0" y="35"/>
                    <a:pt x="0" y="22"/>
                  </a:cubicBezTo>
                  <a:cubicBezTo>
                    <a:pt x="0" y="9"/>
                    <a:pt x="10" y="0"/>
                    <a:pt x="23" y="0"/>
                  </a:cubicBezTo>
                  <a:close/>
                  <a:moveTo>
                    <a:pt x="23" y="40"/>
                  </a:moveTo>
                  <a:cubicBezTo>
                    <a:pt x="33" y="40"/>
                    <a:pt x="40" y="33"/>
                    <a:pt x="40" y="22"/>
                  </a:cubicBezTo>
                  <a:cubicBezTo>
                    <a:pt x="40" y="12"/>
                    <a:pt x="33" y="5"/>
                    <a:pt x="23" y="5"/>
                  </a:cubicBezTo>
                  <a:cubicBezTo>
                    <a:pt x="13" y="5"/>
                    <a:pt x="6" y="12"/>
                    <a:pt x="6" y="22"/>
                  </a:cubicBezTo>
                  <a:cubicBezTo>
                    <a:pt x="6" y="33"/>
                    <a:pt x="13" y="40"/>
                    <a:pt x="23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20" name="Freeform 20"/>
            <p:cNvSpPr>
              <a:spLocks/>
            </p:cNvSpPr>
            <p:nvPr/>
          </p:nvSpPr>
          <p:spPr bwMode="auto">
            <a:xfrm>
              <a:off x="-12204700" y="4140200"/>
              <a:ext cx="111125" cy="139700"/>
            </a:xfrm>
            <a:custGeom>
              <a:avLst/>
              <a:gdLst>
                <a:gd name="T0" fmla="*/ 111125 w 35"/>
                <a:gd name="T1" fmla="*/ 0 h 44"/>
                <a:gd name="T2" fmla="*/ 111125 w 35"/>
                <a:gd name="T3" fmla="*/ 139700 h 44"/>
                <a:gd name="T4" fmla="*/ 95250 w 35"/>
                <a:gd name="T5" fmla="*/ 139700 h 44"/>
                <a:gd name="T6" fmla="*/ 34925 w 35"/>
                <a:gd name="T7" fmla="*/ 57150 h 44"/>
                <a:gd name="T8" fmla="*/ 15875 w 35"/>
                <a:gd name="T9" fmla="*/ 28575 h 44"/>
                <a:gd name="T10" fmla="*/ 15875 w 35"/>
                <a:gd name="T11" fmla="*/ 28575 h 44"/>
                <a:gd name="T12" fmla="*/ 15875 w 35"/>
                <a:gd name="T13" fmla="*/ 66675 h 44"/>
                <a:gd name="T14" fmla="*/ 15875 w 35"/>
                <a:gd name="T15" fmla="*/ 139700 h 44"/>
                <a:gd name="T16" fmla="*/ 0 w 35"/>
                <a:gd name="T17" fmla="*/ 139700 h 44"/>
                <a:gd name="T18" fmla="*/ 0 w 35"/>
                <a:gd name="T19" fmla="*/ 0 h 44"/>
                <a:gd name="T20" fmla="*/ 12700 w 35"/>
                <a:gd name="T21" fmla="*/ 0 h 44"/>
                <a:gd name="T22" fmla="*/ 76200 w 35"/>
                <a:gd name="T23" fmla="*/ 82550 h 44"/>
                <a:gd name="T24" fmla="*/ 95250 w 35"/>
                <a:gd name="T25" fmla="*/ 111125 h 44"/>
                <a:gd name="T26" fmla="*/ 95250 w 35"/>
                <a:gd name="T27" fmla="*/ 111125 h 44"/>
                <a:gd name="T28" fmla="*/ 95250 w 35"/>
                <a:gd name="T29" fmla="*/ 73025 h 44"/>
                <a:gd name="T30" fmla="*/ 95250 w 35"/>
                <a:gd name="T31" fmla="*/ 0 h 44"/>
                <a:gd name="T32" fmla="*/ 111125 w 35"/>
                <a:gd name="T33" fmla="*/ 0 h 4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5" h="44">
                  <a:moveTo>
                    <a:pt x="35" y="0"/>
                  </a:moveTo>
                  <a:cubicBezTo>
                    <a:pt x="35" y="44"/>
                    <a:pt x="35" y="44"/>
                    <a:pt x="35" y="44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7" y="13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4" y="9"/>
                    <a:pt x="5" y="14"/>
                    <a:pt x="5" y="21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7" y="31"/>
                    <a:pt x="30" y="35"/>
                    <a:pt x="30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0" y="35"/>
                    <a:pt x="30" y="30"/>
                    <a:pt x="30" y="23"/>
                  </a:cubicBezTo>
                  <a:cubicBezTo>
                    <a:pt x="30" y="0"/>
                    <a:pt x="30" y="0"/>
                    <a:pt x="30" y="0"/>
                  </a:cubicBez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21" name="Rectangle 21"/>
            <p:cNvSpPr>
              <a:spLocks noChangeArrowheads="1"/>
            </p:cNvSpPr>
            <p:nvPr/>
          </p:nvSpPr>
          <p:spPr bwMode="auto">
            <a:xfrm>
              <a:off x="-12007850" y="4127500"/>
              <a:ext cx="15875" cy="1682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22" name="Freeform 22"/>
            <p:cNvSpPr>
              <a:spLocks noEditPoints="1"/>
            </p:cNvSpPr>
            <p:nvPr/>
          </p:nvSpPr>
          <p:spPr bwMode="auto">
            <a:xfrm>
              <a:off x="-11922125" y="4140200"/>
              <a:ext cx="107950" cy="139700"/>
            </a:xfrm>
            <a:custGeom>
              <a:avLst/>
              <a:gdLst>
                <a:gd name="T0" fmla="*/ 57150 w 34"/>
                <a:gd name="T1" fmla="*/ 92075 h 44"/>
                <a:gd name="T2" fmla="*/ 57150 w 34"/>
                <a:gd name="T3" fmla="*/ 92075 h 44"/>
                <a:gd name="T4" fmla="*/ 47625 w 34"/>
                <a:gd name="T5" fmla="*/ 95250 h 44"/>
                <a:gd name="T6" fmla="*/ 0 w 34"/>
                <a:gd name="T7" fmla="*/ 44450 h 44"/>
                <a:gd name="T8" fmla="*/ 53975 w 34"/>
                <a:gd name="T9" fmla="*/ 0 h 44"/>
                <a:gd name="T10" fmla="*/ 107950 w 34"/>
                <a:gd name="T11" fmla="*/ 47625 h 44"/>
                <a:gd name="T12" fmla="*/ 85725 w 34"/>
                <a:gd name="T13" fmla="*/ 101600 h 44"/>
                <a:gd name="T14" fmla="*/ 53975 w 34"/>
                <a:gd name="T15" fmla="*/ 139700 h 44"/>
                <a:gd name="T16" fmla="*/ 15875 w 34"/>
                <a:gd name="T17" fmla="*/ 139700 h 44"/>
                <a:gd name="T18" fmla="*/ 57150 w 34"/>
                <a:gd name="T19" fmla="*/ 92075 h 44"/>
                <a:gd name="T20" fmla="*/ 31750 w 34"/>
                <a:gd name="T21" fmla="*/ 47625 h 44"/>
                <a:gd name="T22" fmla="*/ 53975 w 34"/>
                <a:gd name="T23" fmla="*/ 66675 h 44"/>
                <a:gd name="T24" fmla="*/ 76200 w 34"/>
                <a:gd name="T25" fmla="*/ 47625 h 44"/>
                <a:gd name="T26" fmla="*/ 53975 w 34"/>
                <a:gd name="T27" fmla="*/ 28575 h 44"/>
                <a:gd name="T28" fmla="*/ 31750 w 34"/>
                <a:gd name="T29" fmla="*/ 47625 h 4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4" h="44">
                  <a:moveTo>
                    <a:pt x="18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6" y="30"/>
                    <a:pt x="15" y="30"/>
                  </a:cubicBezTo>
                  <a:cubicBezTo>
                    <a:pt x="5" y="30"/>
                    <a:pt x="0" y="23"/>
                    <a:pt x="0" y="14"/>
                  </a:cubicBezTo>
                  <a:cubicBezTo>
                    <a:pt x="0" y="5"/>
                    <a:pt x="8" y="0"/>
                    <a:pt x="17" y="0"/>
                  </a:cubicBezTo>
                  <a:cubicBezTo>
                    <a:pt x="27" y="0"/>
                    <a:pt x="34" y="5"/>
                    <a:pt x="34" y="15"/>
                  </a:cubicBezTo>
                  <a:cubicBezTo>
                    <a:pt x="34" y="20"/>
                    <a:pt x="33" y="26"/>
                    <a:pt x="27" y="32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5" y="44"/>
                    <a:pt x="5" y="44"/>
                    <a:pt x="5" y="44"/>
                  </a:cubicBezTo>
                  <a:lnTo>
                    <a:pt x="18" y="29"/>
                  </a:lnTo>
                  <a:close/>
                  <a:moveTo>
                    <a:pt x="10" y="15"/>
                  </a:moveTo>
                  <a:cubicBezTo>
                    <a:pt x="10" y="19"/>
                    <a:pt x="13" y="21"/>
                    <a:pt x="17" y="21"/>
                  </a:cubicBezTo>
                  <a:cubicBezTo>
                    <a:pt x="21" y="21"/>
                    <a:pt x="24" y="19"/>
                    <a:pt x="24" y="15"/>
                  </a:cubicBezTo>
                  <a:cubicBezTo>
                    <a:pt x="24" y="11"/>
                    <a:pt x="21" y="9"/>
                    <a:pt x="17" y="9"/>
                  </a:cubicBezTo>
                  <a:cubicBezTo>
                    <a:pt x="13" y="9"/>
                    <a:pt x="10" y="11"/>
                    <a:pt x="10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23" name="Freeform 23"/>
            <p:cNvSpPr>
              <a:spLocks noEditPoints="1"/>
            </p:cNvSpPr>
            <p:nvPr/>
          </p:nvSpPr>
          <p:spPr bwMode="auto">
            <a:xfrm>
              <a:off x="-11795125" y="4140200"/>
              <a:ext cx="107950" cy="142875"/>
            </a:xfrm>
            <a:custGeom>
              <a:avLst/>
              <a:gdLst>
                <a:gd name="T0" fmla="*/ 50800 w 34"/>
                <a:gd name="T1" fmla="*/ 50800 h 45"/>
                <a:gd name="T2" fmla="*/ 50800 w 34"/>
                <a:gd name="T3" fmla="*/ 50800 h 45"/>
                <a:gd name="T4" fmla="*/ 60325 w 34"/>
                <a:gd name="T5" fmla="*/ 47625 h 45"/>
                <a:gd name="T6" fmla="*/ 107950 w 34"/>
                <a:gd name="T7" fmla="*/ 95250 h 45"/>
                <a:gd name="T8" fmla="*/ 53975 w 34"/>
                <a:gd name="T9" fmla="*/ 142875 h 45"/>
                <a:gd name="T10" fmla="*/ 0 w 34"/>
                <a:gd name="T11" fmla="*/ 92075 h 45"/>
                <a:gd name="T12" fmla="*/ 25400 w 34"/>
                <a:gd name="T13" fmla="*/ 38100 h 45"/>
                <a:gd name="T14" fmla="*/ 50800 w 34"/>
                <a:gd name="T15" fmla="*/ 0 h 45"/>
                <a:gd name="T16" fmla="*/ 85725 w 34"/>
                <a:gd name="T17" fmla="*/ 0 h 45"/>
                <a:gd name="T18" fmla="*/ 50800 w 34"/>
                <a:gd name="T19" fmla="*/ 50800 h 45"/>
                <a:gd name="T20" fmla="*/ 76200 w 34"/>
                <a:gd name="T21" fmla="*/ 92075 h 45"/>
                <a:gd name="T22" fmla="*/ 53975 w 34"/>
                <a:gd name="T23" fmla="*/ 73025 h 45"/>
                <a:gd name="T24" fmla="*/ 31750 w 34"/>
                <a:gd name="T25" fmla="*/ 92075 h 45"/>
                <a:gd name="T26" fmla="*/ 53975 w 34"/>
                <a:gd name="T27" fmla="*/ 114300 h 45"/>
                <a:gd name="T28" fmla="*/ 76200 w 34"/>
                <a:gd name="T29" fmla="*/ 92075 h 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4" h="45">
                  <a:moveTo>
                    <a:pt x="16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15"/>
                    <a:pt x="17" y="15"/>
                    <a:pt x="19" y="15"/>
                  </a:cubicBezTo>
                  <a:cubicBezTo>
                    <a:pt x="29" y="15"/>
                    <a:pt x="34" y="22"/>
                    <a:pt x="34" y="30"/>
                  </a:cubicBezTo>
                  <a:cubicBezTo>
                    <a:pt x="34" y="39"/>
                    <a:pt x="27" y="45"/>
                    <a:pt x="17" y="45"/>
                  </a:cubicBezTo>
                  <a:cubicBezTo>
                    <a:pt x="7" y="45"/>
                    <a:pt x="0" y="39"/>
                    <a:pt x="0" y="29"/>
                  </a:cubicBezTo>
                  <a:cubicBezTo>
                    <a:pt x="0" y="23"/>
                    <a:pt x="3" y="18"/>
                    <a:pt x="8" y="1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7" y="0"/>
                    <a:pt x="27" y="0"/>
                    <a:pt x="27" y="0"/>
                  </a:cubicBezTo>
                  <a:lnTo>
                    <a:pt x="16" y="16"/>
                  </a:lnTo>
                  <a:close/>
                  <a:moveTo>
                    <a:pt x="24" y="29"/>
                  </a:moveTo>
                  <a:cubicBezTo>
                    <a:pt x="24" y="26"/>
                    <a:pt x="21" y="23"/>
                    <a:pt x="17" y="23"/>
                  </a:cubicBezTo>
                  <a:cubicBezTo>
                    <a:pt x="13" y="23"/>
                    <a:pt x="10" y="26"/>
                    <a:pt x="10" y="29"/>
                  </a:cubicBezTo>
                  <a:cubicBezTo>
                    <a:pt x="10" y="33"/>
                    <a:pt x="13" y="36"/>
                    <a:pt x="17" y="36"/>
                  </a:cubicBezTo>
                  <a:cubicBezTo>
                    <a:pt x="21" y="36"/>
                    <a:pt x="24" y="33"/>
                    <a:pt x="24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24" name="Freeform 24"/>
            <p:cNvSpPr>
              <a:spLocks/>
            </p:cNvSpPr>
            <p:nvPr/>
          </p:nvSpPr>
          <p:spPr bwMode="auto">
            <a:xfrm>
              <a:off x="-11687175" y="4251325"/>
              <a:ext cx="34925" cy="53975"/>
            </a:xfrm>
            <a:custGeom>
              <a:avLst/>
              <a:gdLst>
                <a:gd name="T0" fmla="*/ 19050 w 11"/>
                <a:gd name="T1" fmla="*/ 28575 h 17"/>
                <a:gd name="T2" fmla="*/ 15875 w 11"/>
                <a:gd name="T3" fmla="*/ 28575 h 17"/>
                <a:gd name="T4" fmla="*/ 3175 w 11"/>
                <a:gd name="T5" fmla="*/ 15875 h 17"/>
                <a:gd name="T6" fmla="*/ 19050 w 11"/>
                <a:gd name="T7" fmla="*/ 0 h 17"/>
                <a:gd name="T8" fmla="*/ 34925 w 11"/>
                <a:gd name="T9" fmla="*/ 15875 h 17"/>
                <a:gd name="T10" fmla="*/ 12700 w 11"/>
                <a:gd name="T11" fmla="*/ 53975 h 17"/>
                <a:gd name="T12" fmla="*/ 0 w 11"/>
                <a:gd name="T13" fmla="*/ 53975 h 17"/>
                <a:gd name="T14" fmla="*/ 15875 w 11"/>
                <a:gd name="T15" fmla="*/ 31750 h 17"/>
                <a:gd name="T16" fmla="*/ 19050 w 11"/>
                <a:gd name="T17" fmla="*/ 28575 h 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1" h="17">
                  <a:moveTo>
                    <a:pt x="6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3" y="9"/>
                    <a:pt x="1" y="7"/>
                    <a:pt x="1" y="5"/>
                  </a:cubicBezTo>
                  <a:cubicBezTo>
                    <a:pt x="1" y="2"/>
                    <a:pt x="3" y="0"/>
                    <a:pt x="6" y="0"/>
                  </a:cubicBezTo>
                  <a:cubicBezTo>
                    <a:pt x="9" y="0"/>
                    <a:pt x="11" y="2"/>
                    <a:pt x="11" y="5"/>
                  </a:cubicBezTo>
                  <a:cubicBezTo>
                    <a:pt x="11" y="9"/>
                    <a:pt x="8" y="14"/>
                    <a:pt x="4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16"/>
                    <a:pt x="5" y="12"/>
                    <a:pt x="5" y="10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25" name="Freeform 25"/>
            <p:cNvSpPr>
              <a:spLocks noEditPoints="1"/>
            </p:cNvSpPr>
            <p:nvPr/>
          </p:nvSpPr>
          <p:spPr bwMode="auto">
            <a:xfrm>
              <a:off x="-11645900" y="4140200"/>
              <a:ext cx="127000" cy="142875"/>
            </a:xfrm>
            <a:custGeom>
              <a:avLst/>
              <a:gdLst>
                <a:gd name="T0" fmla="*/ 127000 w 40"/>
                <a:gd name="T1" fmla="*/ 69850 h 45"/>
                <a:gd name="T2" fmla="*/ 63500 w 40"/>
                <a:gd name="T3" fmla="*/ 142875 h 45"/>
                <a:gd name="T4" fmla="*/ 0 w 40"/>
                <a:gd name="T5" fmla="*/ 69850 h 45"/>
                <a:gd name="T6" fmla="*/ 63500 w 40"/>
                <a:gd name="T7" fmla="*/ 0 h 45"/>
                <a:gd name="T8" fmla="*/ 127000 w 40"/>
                <a:gd name="T9" fmla="*/ 69850 h 45"/>
                <a:gd name="T10" fmla="*/ 34925 w 40"/>
                <a:gd name="T11" fmla="*/ 69850 h 45"/>
                <a:gd name="T12" fmla="*/ 63500 w 40"/>
                <a:gd name="T13" fmla="*/ 111125 h 45"/>
                <a:gd name="T14" fmla="*/ 92075 w 40"/>
                <a:gd name="T15" fmla="*/ 69850 h 45"/>
                <a:gd name="T16" fmla="*/ 63500 w 40"/>
                <a:gd name="T17" fmla="*/ 31750 h 45"/>
                <a:gd name="T18" fmla="*/ 34925 w 40"/>
                <a:gd name="T19" fmla="*/ 69850 h 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0" h="45">
                  <a:moveTo>
                    <a:pt x="40" y="22"/>
                  </a:moveTo>
                  <a:cubicBezTo>
                    <a:pt x="40" y="35"/>
                    <a:pt x="33" y="45"/>
                    <a:pt x="20" y="45"/>
                  </a:cubicBezTo>
                  <a:cubicBezTo>
                    <a:pt x="8" y="45"/>
                    <a:pt x="0" y="35"/>
                    <a:pt x="0" y="22"/>
                  </a:cubicBezTo>
                  <a:cubicBezTo>
                    <a:pt x="0" y="10"/>
                    <a:pt x="8" y="0"/>
                    <a:pt x="20" y="0"/>
                  </a:cubicBezTo>
                  <a:cubicBezTo>
                    <a:pt x="33" y="0"/>
                    <a:pt x="40" y="10"/>
                    <a:pt x="40" y="22"/>
                  </a:cubicBezTo>
                  <a:close/>
                  <a:moveTo>
                    <a:pt x="11" y="22"/>
                  </a:moveTo>
                  <a:cubicBezTo>
                    <a:pt x="11" y="29"/>
                    <a:pt x="14" y="35"/>
                    <a:pt x="20" y="35"/>
                  </a:cubicBezTo>
                  <a:cubicBezTo>
                    <a:pt x="27" y="35"/>
                    <a:pt x="29" y="29"/>
                    <a:pt x="29" y="22"/>
                  </a:cubicBezTo>
                  <a:cubicBezTo>
                    <a:pt x="29" y="15"/>
                    <a:pt x="27" y="10"/>
                    <a:pt x="20" y="10"/>
                  </a:cubicBezTo>
                  <a:cubicBezTo>
                    <a:pt x="14" y="10"/>
                    <a:pt x="11" y="15"/>
                    <a:pt x="11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26" name="Freeform 26"/>
            <p:cNvSpPr>
              <a:spLocks noEditPoints="1"/>
            </p:cNvSpPr>
            <p:nvPr/>
          </p:nvSpPr>
          <p:spPr bwMode="auto">
            <a:xfrm>
              <a:off x="-11499850" y="4140200"/>
              <a:ext cx="127000" cy="142875"/>
            </a:xfrm>
            <a:custGeom>
              <a:avLst/>
              <a:gdLst>
                <a:gd name="T0" fmla="*/ 127000 w 40"/>
                <a:gd name="T1" fmla="*/ 69850 h 45"/>
                <a:gd name="T2" fmla="*/ 63500 w 40"/>
                <a:gd name="T3" fmla="*/ 142875 h 45"/>
                <a:gd name="T4" fmla="*/ 0 w 40"/>
                <a:gd name="T5" fmla="*/ 69850 h 45"/>
                <a:gd name="T6" fmla="*/ 63500 w 40"/>
                <a:gd name="T7" fmla="*/ 0 h 45"/>
                <a:gd name="T8" fmla="*/ 127000 w 40"/>
                <a:gd name="T9" fmla="*/ 69850 h 45"/>
                <a:gd name="T10" fmla="*/ 31750 w 40"/>
                <a:gd name="T11" fmla="*/ 69850 h 45"/>
                <a:gd name="T12" fmla="*/ 63500 w 40"/>
                <a:gd name="T13" fmla="*/ 111125 h 45"/>
                <a:gd name="T14" fmla="*/ 92075 w 40"/>
                <a:gd name="T15" fmla="*/ 69850 h 45"/>
                <a:gd name="T16" fmla="*/ 63500 w 40"/>
                <a:gd name="T17" fmla="*/ 31750 h 45"/>
                <a:gd name="T18" fmla="*/ 31750 w 40"/>
                <a:gd name="T19" fmla="*/ 69850 h 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0" h="45">
                  <a:moveTo>
                    <a:pt x="40" y="22"/>
                  </a:moveTo>
                  <a:cubicBezTo>
                    <a:pt x="40" y="35"/>
                    <a:pt x="32" y="45"/>
                    <a:pt x="20" y="45"/>
                  </a:cubicBezTo>
                  <a:cubicBezTo>
                    <a:pt x="7" y="45"/>
                    <a:pt x="0" y="35"/>
                    <a:pt x="0" y="22"/>
                  </a:cubicBezTo>
                  <a:cubicBezTo>
                    <a:pt x="0" y="10"/>
                    <a:pt x="7" y="0"/>
                    <a:pt x="20" y="0"/>
                  </a:cubicBezTo>
                  <a:cubicBezTo>
                    <a:pt x="32" y="0"/>
                    <a:pt x="40" y="10"/>
                    <a:pt x="40" y="22"/>
                  </a:cubicBezTo>
                  <a:close/>
                  <a:moveTo>
                    <a:pt x="10" y="22"/>
                  </a:moveTo>
                  <a:cubicBezTo>
                    <a:pt x="10" y="29"/>
                    <a:pt x="13" y="35"/>
                    <a:pt x="20" y="35"/>
                  </a:cubicBezTo>
                  <a:cubicBezTo>
                    <a:pt x="26" y="35"/>
                    <a:pt x="29" y="29"/>
                    <a:pt x="29" y="22"/>
                  </a:cubicBezTo>
                  <a:cubicBezTo>
                    <a:pt x="29" y="15"/>
                    <a:pt x="26" y="10"/>
                    <a:pt x="20" y="10"/>
                  </a:cubicBezTo>
                  <a:cubicBezTo>
                    <a:pt x="13" y="10"/>
                    <a:pt x="10" y="15"/>
                    <a:pt x="10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27" name="Freeform 27"/>
            <p:cNvSpPr>
              <a:spLocks noEditPoints="1"/>
            </p:cNvSpPr>
            <p:nvPr/>
          </p:nvSpPr>
          <p:spPr bwMode="auto">
            <a:xfrm>
              <a:off x="-11356975" y="4140200"/>
              <a:ext cx="127000" cy="142875"/>
            </a:xfrm>
            <a:custGeom>
              <a:avLst/>
              <a:gdLst>
                <a:gd name="T0" fmla="*/ 127000 w 40"/>
                <a:gd name="T1" fmla="*/ 69850 h 45"/>
                <a:gd name="T2" fmla="*/ 63500 w 40"/>
                <a:gd name="T3" fmla="*/ 142875 h 45"/>
                <a:gd name="T4" fmla="*/ 0 w 40"/>
                <a:gd name="T5" fmla="*/ 69850 h 45"/>
                <a:gd name="T6" fmla="*/ 63500 w 40"/>
                <a:gd name="T7" fmla="*/ 0 h 45"/>
                <a:gd name="T8" fmla="*/ 127000 w 40"/>
                <a:gd name="T9" fmla="*/ 69850 h 45"/>
                <a:gd name="T10" fmla="*/ 34925 w 40"/>
                <a:gd name="T11" fmla="*/ 69850 h 45"/>
                <a:gd name="T12" fmla="*/ 63500 w 40"/>
                <a:gd name="T13" fmla="*/ 111125 h 45"/>
                <a:gd name="T14" fmla="*/ 92075 w 40"/>
                <a:gd name="T15" fmla="*/ 69850 h 45"/>
                <a:gd name="T16" fmla="*/ 63500 w 40"/>
                <a:gd name="T17" fmla="*/ 31750 h 45"/>
                <a:gd name="T18" fmla="*/ 34925 w 40"/>
                <a:gd name="T19" fmla="*/ 69850 h 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0" h="45">
                  <a:moveTo>
                    <a:pt x="40" y="22"/>
                  </a:moveTo>
                  <a:cubicBezTo>
                    <a:pt x="40" y="35"/>
                    <a:pt x="33" y="45"/>
                    <a:pt x="20" y="45"/>
                  </a:cubicBezTo>
                  <a:cubicBezTo>
                    <a:pt x="8" y="45"/>
                    <a:pt x="0" y="35"/>
                    <a:pt x="0" y="22"/>
                  </a:cubicBezTo>
                  <a:cubicBezTo>
                    <a:pt x="0" y="10"/>
                    <a:pt x="8" y="0"/>
                    <a:pt x="20" y="0"/>
                  </a:cubicBezTo>
                  <a:cubicBezTo>
                    <a:pt x="33" y="0"/>
                    <a:pt x="40" y="10"/>
                    <a:pt x="40" y="22"/>
                  </a:cubicBezTo>
                  <a:close/>
                  <a:moveTo>
                    <a:pt x="11" y="22"/>
                  </a:moveTo>
                  <a:cubicBezTo>
                    <a:pt x="11" y="29"/>
                    <a:pt x="14" y="35"/>
                    <a:pt x="20" y="35"/>
                  </a:cubicBezTo>
                  <a:cubicBezTo>
                    <a:pt x="27" y="35"/>
                    <a:pt x="29" y="29"/>
                    <a:pt x="29" y="22"/>
                  </a:cubicBezTo>
                  <a:cubicBezTo>
                    <a:pt x="29" y="15"/>
                    <a:pt x="27" y="10"/>
                    <a:pt x="20" y="10"/>
                  </a:cubicBezTo>
                  <a:cubicBezTo>
                    <a:pt x="14" y="10"/>
                    <a:pt x="11" y="15"/>
                    <a:pt x="11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28" name="Freeform 28"/>
            <p:cNvSpPr>
              <a:spLocks/>
            </p:cNvSpPr>
            <p:nvPr/>
          </p:nvSpPr>
          <p:spPr bwMode="auto">
            <a:xfrm>
              <a:off x="-11153775" y="4140200"/>
              <a:ext cx="92075" cy="139700"/>
            </a:xfrm>
            <a:custGeom>
              <a:avLst/>
              <a:gdLst>
                <a:gd name="T0" fmla="*/ 92075 w 58"/>
                <a:gd name="T1" fmla="*/ 123825 h 88"/>
                <a:gd name="T2" fmla="*/ 92075 w 58"/>
                <a:gd name="T3" fmla="*/ 139700 h 88"/>
                <a:gd name="T4" fmla="*/ 0 w 58"/>
                <a:gd name="T5" fmla="*/ 139700 h 88"/>
                <a:gd name="T6" fmla="*/ 0 w 58"/>
                <a:gd name="T7" fmla="*/ 0 h 88"/>
                <a:gd name="T8" fmla="*/ 92075 w 58"/>
                <a:gd name="T9" fmla="*/ 0 h 88"/>
                <a:gd name="T10" fmla="*/ 92075 w 58"/>
                <a:gd name="T11" fmla="*/ 15875 h 88"/>
                <a:gd name="T12" fmla="*/ 15875 w 58"/>
                <a:gd name="T13" fmla="*/ 15875 h 88"/>
                <a:gd name="T14" fmla="*/ 15875 w 58"/>
                <a:gd name="T15" fmla="*/ 60325 h 88"/>
                <a:gd name="T16" fmla="*/ 76200 w 58"/>
                <a:gd name="T17" fmla="*/ 60325 h 88"/>
                <a:gd name="T18" fmla="*/ 76200 w 58"/>
                <a:gd name="T19" fmla="*/ 73025 h 88"/>
                <a:gd name="T20" fmla="*/ 15875 w 58"/>
                <a:gd name="T21" fmla="*/ 73025 h 88"/>
                <a:gd name="T22" fmla="*/ 15875 w 58"/>
                <a:gd name="T23" fmla="*/ 123825 h 88"/>
                <a:gd name="T24" fmla="*/ 92075 w 58"/>
                <a:gd name="T25" fmla="*/ 123825 h 8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8" h="88">
                  <a:moveTo>
                    <a:pt x="58" y="78"/>
                  </a:moveTo>
                  <a:lnTo>
                    <a:pt x="58" y="88"/>
                  </a:lnTo>
                  <a:lnTo>
                    <a:pt x="0" y="88"/>
                  </a:lnTo>
                  <a:lnTo>
                    <a:pt x="0" y="0"/>
                  </a:lnTo>
                  <a:lnTo>
                    <a:pt x="58" y="0"/>
                  </a:lnTo>
                  <a:lnTo>
                    <a:pt x="58" y="10"/>
                  </a:lnTo>
                  <a:lnTo>
                    <a:pt x="10" y="10"/>
                  </a:lnTo>
                  <a:lnTo>
                    <a:pt x="10" y="38"/>
                  </a:lnTo>
                  <a:lnTo>
                    <a:pt x="48" y="38"/>
                  </a:lnTo>
                  <a:lnTo>
                    <a:pt x="48" y="46"/>
                  </a:lnTo>
                  <a:lnTo>
                    <a:pt x="10" y="46"/>
                  </a:lnTo>
                  <a:lnTo>
                    <a:pt x="10" y="78"/>
                  </a:lnTo>
                  <a:lnTo>
                    <a:pt x="58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29" name="Freeform 29"/>
            <p:cNvSpPr>
              <a:spLocks/>
            </p:cNvSpPr>
            <p:nvPr/>
          </p:nvSpPr>
          <p:spPr bwMode="auto">
            <a:xfrm>
              <a:off x="-11029950" y="4140200"/>
              <a:ext cx="127000" cy="139700"/>
            </a:xfrm>
            <a:custGeom>
              <a:avLst/>
              <a:gdLst>
                <a:gd name="T0" fmla="*/ 127000 w 40"/>
                <a:gd name="T1" fmla="*/ 0 h 44"/>
                <a:gd name="T2" fmla="*/ 127000 w 40"/>
                <a:gd name="T3" fmla="*/ 139700 h 44"/>
                <a:gd name="T4" fmla="*/ 111125 w 40"/>
                <a:gd name="T5" fmla="*/ 139700 h 44"/>
                <a:gd name="T6" fmla="*/ 111125 w 40"/>
                <a:gd name="T7" fmla="*/ 76200 h 44"/>
                <a:gd name="T8" fmla="*/ 111125 w 40"/>
                <a:gd name="T9" fmla="*/ 28575 h 44"/>
                <a:gd name="T10" fmla="*/ 111125 w 40"/>
                <a:gd name="T11" fmla="*/ 28575 h 44"/>
                <a:gd name="T12" fmla="*/ 98425 w 40"/>
                <a:gd name="T13" fmla="*/ 50800 h 44"/>
                <a:gd name="T14" fmla="*/ 66675 w 40"/>
                <a:gd name="T15" fmla="*/ 104775 h 44"/>
                <a:gd name="T16" fmla="*/ 60325 w 40"/>
                <a:gd name="T17" fmla="*/ 104775 h 44"/>
                <a:gd name="T18" fmla="*/ 25400 w 40"/>
                <a:gd name="T19" fmla="*/ 50800 h 44"/>
                <a:gd name="T20" fmla="*/ 15875 w 40"/>
                <a:gd name="T21" fmla="*/ 28575 h 44"/>
                <a:gd name="T22" fmla="*/ 15875 w 40"/>
                <a:gd name="T23" fmla="*/ 28575 h 44"/>
                <a:gd name="T24" fmla="*/ 15875 w 40"/>
                <a:gd name="T25" fmla="*/ 76200 h 44"/>
                <a:gd name="T26" fmla="*/ 15875 w 40"/>
                <a:gd name="T27" fmla="*/ 139700 h 44"/>
                <a:gd name="T28" fmla="*/ 0 w 40"/>
                <a:gd name="T29" fmla="*/ 139700 h 44"/>
                <a:gd name="T30" fmla="*/ 0 w 40"/>
                <a:gd name="T31" fmla="*/ 0 h 44"/>
                <a:gd name="T32" fmla="*/ 15875 w 40"/>
                <a:gd name="T33" fmla="*/ 0 h 44"/>
                <a:gd name="T34" fmla="*/ 47625 w 40"/>
                <a:gd name="T35" fmla="*/ 60325 h 44"/>
                <a:gd name="T36" fmla="*/ 63500 w 40"/>
                <a:gd name="T37" fmla="*/ 85725 h 44"/>
                <a:gd name="T38" fmla="*/ 63500 w 40"/>
                <a:gd name="T39" fmla="*/ 85725 h 44"/>
                <a:gd name="T40" fmla="*/ 76200 w 40"/>
                <a:gd name="T41" fmla="*/ 60325 h 44"/>
                <a:gd name="T42" fmla="*/ 111125 w 40"/>
                <a:gd name="T43" fmla="*/ 0 h 44"/>
                <a:gd name="T44" fmla="*/ 127000 w 40"/>
                <a:gd name="T45" fmla="*/ 0 h 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0" h="44">
                  <a:moveTo>
                    <a:pt x="40" y="0"/>
                  </a:moveTo>
                  <a:cubicBezTo>
                    <a:pt x="40" y="44"/>
                    <a:pt x="40" y="44"/>
                    <a:pt x="40" y="4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5" y="18"/>
                    <a:pt x="35" y="9"/>
                    <a:pt x="35" y="9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5" y="9"/>
                    <a:pt x="33" y="13"/>
                    <a:pt x="31" y="16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7" y="13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18"/>
                    <a:pt x="5" y="2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9" y="25"/>
                    <a:pt x="20" y="27"/>
                    <a:pt x="20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0" y="27"/>
                    <a:pt x="21" y="25"/>
                    <a:pt x="24" y="19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30" name="Freeform 30"/>
            <p:cNvSpPr>
              <a:spLocks noEditPoints="1"/>
            </p:cNvSpPr>
            <p:nvPr/>
          </p:nvSpPr>
          <p:spPr bwMode="auto">
            <a:xfrm>
              <a:off x="-10864850" y="4140200"/>
              <a:ext cx="92075" cy="139700"/>
            </a:xfrm>
            <a:custGeom>
              <a:avLst/>
              <a:gdLst>
                <a:gd name="T0" fmla="*/ 41275 w 29"/>
                <a:gd name="T1" fmla="*/ 0 h 44"/>
                <a:gd name="T2" fmla="*/ 92075 w 29"/>
                <a:gd name="T3" fmla="*/ 44450 h 44"/>
                <a:gd name="T4" fmla="*/ 41275 w 29"/>
                <a:gd name="T5" fmla="*/ 88900 h 44"/>
                <a:gd name="T6" fmla="*/ 15875 w 29"/>
                <a:gd name="T7" fmla="*/ 88900 h 44"/>
                <a:gd name="T8" fmla="*/ 15875 w 29"/>
                <a:gd name="T9" fmla="*/ 139700 h 44"/>
                <a:gd name="T10" fmla="*/ 0 w 29"/>
                <a:gd name="T11" fmla="*/ 139700 h 44"/>
                <a:gd name="T12" fmla="*/ 0 w 29"/>
                <a:gd name="T13" fmla="*/ 0 h 44"/>
                <a:gd name="T14" fmla="*/ 41275 w 29"/>
                <a:gd name="T15" fmla="*/ 0 h 44"/>
                <a:gd name="T16" fmla="*/ 41275 w 29"/>
                <a:gd name="T17" fmla="*/ 73025 h 44"/>
                <a:gd name="T18" fmla="*/ 76200 w 29"/>
                <a:gd name="T19" fmla="*/ 44450 h 44"/>
                <a:gd name="T20" fmla="*/ 41275 w 29"/>
                <a:gd name="T21" fmla="*/ 15875 h 44"/>
                <a:gd name="T22" fmla="*/ 15875 w 29"/>
                <a:gd name="T23" fmla="*/ 15875 h 44"/>
                <a:gd name="T24" fmla="*/ 15875 w 29"/>
                <a:gd name="T25" fmla="*/ 73025 h 44"/>
                <a:gd name="T26" fmla="*/ 41275 w 29"/>
                <a:gd name="T27" fmla="*/ 73025 h 4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9" h="44">
                  <a:moveTo>
                    <a:pt x="13" y="0"/>
                  </a:moveTo>
                  <a:cubicBezTo>
                    <a:pt x="23" y="0"/>
                    <a:pt x="29" y="6"/>
                    <a:pt x="29" y="14"/>
                  </a:cubicBezTo>
                  <a:cubicBezTo>
                    <a:pt x="29" y="23"/>
                    <a:pt x="23" y="28"/>
                    <a:pt x="13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3" y="0"/>
                  </a:lnTo>
                  <a:close/>
                  <a:moveTo>
                    <a:pt x="13" y="23"/>
                  </a:moveTo>
                  <a:cubicBezTo>
                    <a:pt x="20" y="23"/>
                    <a:pt x="24" y="20"/>
                    <a:pt x="24" y="14"/>
                  </a:cubicBezTo>
                  <a:cubicBezTo>
                    <a:pt x="24" y="8"/>
                    <a:pt x="20" y="5"/>
                    <a:pt x="13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23"/>
                    <a:pt x="5" y="23"/>
                    <a:pt x="5" y="23"/>
                  </a:cubicBezTo>
                  <a:lnTo>
                    <a:pt x="13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31" name="Freeform 31"/>
            <p:cNvSpPr>
              <a:spLocks/>
            </p:cNvSpPr>
            <p:nvPr/>
          </p:nvSpPr>
          <p:spPr bwMode="auto">
            <a:xfrm>
              <a:off x="-10747375" y="4140200"/>
              <a:ext cx="88900" cy="139700"/>
            </a:xfrm>
            <a:custGeom>
              <a:avLst/>
              <a:gdLst>
                <a:gd name="T0" fmla="*/ 88900 w 56"/>
                <a:gd name="T1" fmla="*/ 123825 h 88"/>
                <a:gd name="T2" fmla="*/ 88900 w 56"/>
                <a:gd name="T3" fmla="*/ 139700 h 88"/>
                <a:gd name="T4" fmla="*/ 0 w 56"/>
                <a:gd name="T5" fmla="*/ 139700 h 88"/>
                <a:gd name="T6" fmla="*/ 0 w 56"/>
                <a:gd name="T7" fmla="*/ 0 h 88"/>
                <a:gd name="T8" fmla="*/ 15875 w 56"/>
                <a:gd name="T9" fmla="*/ 0 h 88"/>
                <a:gd name="T10" fmla="*/ 15875 w 56"/>
                <a:gd name="T11" fmla="*/ 123825 h 88"/>
                <a:gd name="T12" fmla="*/ 88900 w 56"/>
                <a:gd name="T13" fmla="*/ 123825 h 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6" h="88">
                  <a:moveTo>
                    <a:pt x="56" y="78"/>
                  </a:moveTo>
                  <a:lnTo>
                    <a:pt x="56" y="88"/>
                  </a:lnTo>
                  <a:lnTo>
                    <a:pt x="0" y="88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78"/>
                  </a:lnTo>
                  <a:lnTo>
                    <a:pt x="56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32" name="Freeform 32"/>
            <p:cNvSpPr>
              <a:spLocks noEditPoints="1"/>
            </p:cNvSpPr>
            <p:nvPr/>
          </p:nvSpPr>
          <p:spPr bwMode="auto">
            <a:xfrm>
              <a:off x="-10652125" y="4140200"/>
              <a:ext cx="142875" cy="142875"/>
            </a:xfrm>
            <a:custGeom>
              <a:avLst/>
              <a:gdLst>
                <a:gd name="T0" fmla="*/ 73025 w 45"/>
                <a:gd name="T1" fmla="*/ 0 h 45"/>
                <a:gd name="T2" fmla="*/ 142875 w 45"/>
                <a:gd name="T3" fmla="*/ 69850 h 45"/>
                <a:gd name="T4" fmla="*/ 73025 w 45"/>
                <a:gd name="T5" fmla="*/ 142875 h 45"/>
                <a:gd name="T6" fmla="*/ 0 w 45"/>
                <a:gd name="T7" fmla="*/ 69850 h 45"/>
                <a:gd name="T8" fmla="*/ 73025 w 45"/>
                <a:gd name="T9" fmla="*/ 0 h 45"/>
                <a:gd name="T10" fmla="*/ 73025 w 45"/>
                <a:gd name="T11" fmla="*/ 127000 h 45"/>
                <a:gd name="T12" fmla="*/ 127000 w 45"/>
                <a:gd name="T13" fmla="*/ 69850 h 45"/>
                <a:gd name="T14" fmla="*/ 73025 w 45"/>
                <a:gd name="T15" fmla="*/ 15875 h 45"/>
                <a:gd name="T16" fmla="*/ 15875 w 45"/>
                <a:gd name="T17" fmla="*/ 69850 h 45"/>
                <a:gd name="T18" fmla="*/ 73025 w 45"/>
                <a:gd name="T19" fmla="*/ 127000 h 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5" h="45">
                  <a:moveTo>
                    <a:pt x="23" y="0"/>
                  </a:moveTo>
                  <a:cubicBezTo>
                    <a:pt x="35" y="0"/>
                    <a:pt x="45" y="9"/>
                    <a:pt x="45" y="22"/>
                  </a:cubicBezTo>
                  <a:cubicBezTo>
                    <a:pt x="45" y="35"/>
                    <a:pt x="35" y="45"/>
                    <a:pt x="23" y="45"/>
                  </a:cubicBezTo>
                  <a:cubicBezTo>
                    <a:pt x="10" y="45"/>
                    <a:pt x="0" y="35"/>
                    <a:pt x="0" y="22"/>
                  </a:cubicBezTo>
                  <a:cubicBezTo>
                    <a:pt x="0" y="9"/>
                    <a:pt x="10" y="0"/>
                    <a:pt x="23" y="0"/>
                  </a:cubicBezTo>
                  <a:close/>
                  <a:moveTo>
                    <a:pt x="23" y="40"/>
                  </a:moveTo>
                  <a:cubicBezTo>
                    <a:pt x="32" y="40"/>
                    <a:pt x="40" y="33"/>
                    <a:pt x="40" y="22"/>
                  </a:cubicBezTo>
                  <a:cubicBezTo>
                    <a:pt x="40" y="12"/>
                    <a:pt x="32" y="5"/>
                    <a:pt x="23" y="5"/>
                  </a:cubicBezTo>
                  <a:cubicBezTo>
                    <a:pt x="13" y="5"/>
                    <a:pt x="5" y="12"/>
                    <a:pt x="5" y="22"/>
                  </a:cubicBezTo>
                  <a:cubicBezTo>
                    <a:pt x="5" y="33"/>
                    <a:pt x="13" y="40"/>
                    <a:pt x="23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33" name="Freeform 33"/>
            <p:cNvSpPr>
              <a:spLocks/>
            </p:cNvSpPr>
            <p:nvPr/>
          </p:nvSpPr>
          <p:spPr bwMode="auto">
            <a:xfrm>
              <a:off x="-10509250" y="4140200"/>
              <a:ext cx="123825" cy="139700"/>
            </a:xfrm>
            <a:custGeom>
              <a:avLst/>
              <a:gdLst>
                <a:gd name="T0" fmla="*/ 123825 w 39"/>
                <a:gd name="T1" fmla="*/ 0 h 44"/>
                <a:gd name="T2" fmla="*/ 69850 w 39"/>
                <a:gd name="T3" fmla="*/ 73025 h 44"/>
                <a:gd name="T4" fmla="*/ 69850 w 39"/>
                <a:gd name="T5" fmla="*/ 139700 h 44"/>
                <a:gd name="T6" fmla="*/ 53975 w 39"/>
                <a:gd name="T7" fmla="*/ 139700 h 44"/>
                <a:gd name="T8" fmla="*/ 53975 w 39"/>
                <a:gd name="T9" fmla="*/ 73025 h 44"/>
                <a:gd name="T10" fmla="*/ 0 w 39"/>
                <a:gd name="T11" fmla="*/ 0 h 44"/>
                <a:gd name="T12" fmla="*/ 19050 w 39"/>
                <a:gd name="T13" fmla="*/ 0 h 44"/>
                <a:gd name="T14" fmla="*/ 53975 w 39"/>
                <a:gd name="T15" fmla="*/ 47625 h 44"/>
                <a:gd name="T16" fmla="*/ 60325 w 39"/>
                <a:gd name="T17" fmla="*/ 57150 h 44"/>
                <a:gd name="T18" fmla="*/ 60325 w 39"/>
                <a:gd name="T19" fmla="*/ 57150 h 44"/>
                <a:gd name="T20" fmla="*/ 69850 w 39"/>
                <a:gd name="T21" fmla="*/ 47625 h 44"/>
                <a:gd name="T22" fmla="*/ 104775 w 39"/>
                <a:gd name="T23" fmla="*/ 0 h 44"/>
                <a:gd name="T24" fmla="*/ 123825 w 39"/>
                <a:gd name="T25" fmla="*/ 0 h 4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9" h="44">
                  <a:moveTo>
                    <a:pt x="39" y="0"/>
                  </a:moveTo>
                  <a:cubicBezTo>
                    <a:pt x="22" y="23"/>
                    <a:pt x="22" y="23"/>
                    <a:pt x="22" y="23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6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20" y="18"/>
                    <a:pt x="21" y="16"/>
                    <a:pt x="22" y="15"/>
                  </a:cubicBezTo>
                  <a:cubicBezTo>
                    <a:pt x="33" y="0"/>
                    <a:pt x="33" y="0"/>
                    <a:pt x="33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34" name="Freeform 34"/>
            <p:cNvSpPr>
              <a:spLocks/>
            </p:cNvSpPr>
            <p:nvPr/>
          </p:nvSpPr>
          <p:spPr bwMode="auto">
            <a:xfrm>
              <a:off x="-10366375" y="4140200"/>
              <a:ext cx="92075" cy="139700"/>
            </a:xfrm>
            <a:custGeom>
              <a:avLst/>
              <a:gdLst>
                <a:gd name="T0" fmla="*/ 92075 w 58"/>
                <a:gd name="T1" fmla="*/ 123825 h 88"/>
                <a:gd name="T2" fmla="*/ 92075 w 58"/>
                <a:gd name="T3" fmla="*/ 139700 h 88"/>
                <a:gd name="T4" fmla="*/ 0 w 58"/>
                <a:gd name="T5" fmla="*/ 139700 h 88"/>
                <a:gd name="T6" fmla="*/ 0 w 58"/>
                <a:gd name="T7" fmla="*/ 0 h 88"/>
                <a:gd name="T8" fmla="*/ 92075 w 58"/>
                <a:gd name="T9" fmla="*/ 0 h 88"/>
                <a:gd name="T10" fmla="*/ 92075 w 58"/>
                <a:gd name="T11" fmla="*/ 15875 h 88"/>
                <a:gd name="T12" fmla="*/ 15875 w 58"/>
                <a:gd name="T13" fmla="*/ 15875 h 88"/>
                <a:gd name="T14" fmla="*/ 15875 w 58"/>
                <a:gd name="T15" fmla="*/ 60325 h 88"/>
                <a:gd name="T16" fmla="*/ 76200 w 58"/>
                <a:gd name="T17" fmla="*/ 60325 h 88"/>
                <a:gd name="T18" fmla="*/ 76200 w 58"/>
                <a:gd name="T19" fmla="*/ 73025 h 88"/>
                <a:gd name="T20" fmla="*/ 15875 w 58"/>
                <a:gd name="T21" fmla="*/ 73025 h 88"/>
                <a:gd name="T22" fmla="*/ 15875 w 58"/>
                <a:gd name="T23" fmla="*/ 123825 h 88"/>
                <a:gd name="T24" fmla="*/ 92075 w 58"/>
                <a:gd name="T25" fmla="*/ 123825 h 8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8" h="88">
                  <a:moveTo>
                    <a:pt x="58" y="78"/>
                  </a:moveTo>
                  <a:lnTo>
                    <a:pt x="58" y="88"/>
                  </a:lnTo>
                  <a:lnTo>
                    <a:pt x="0" y="88"/>
                  </a:lnTo>
                  <a:lnTo>
                    <a:pt x="0" y="0"/>
                  </a:lnTo>
                  <a:lnTo>
                    <a:pt x="58" y="0"/>
                  </a:lnTo>
                  <a:lnTo>
                    <a:pt x="58" y="10"/>
                  </a:lnTo>
                  <a:lnTo>
                    <a:pt x="10" y="10"/>
                  </a:lnTo>
                  <a:lnTo>
                    <a:pt x="10" y="38"/>
                  </a:lnTo>
                  <a:lnTo>
                    <a:pt x="48" y="38"/>
                  </a:lnTo>
                  <a:lnTo>
                    <a:pt x="48" y="46"/>
                  </a:lnTo>
                  <a:lnTo>
                    <a:pt x="10" y="46"/>
                  </a:lnTo>
                  <a:lnTo>
                    <a:pt x="10" y="78"/>
                  </a:lnTo>
                  <a:lnTo>
                    <a:pt x="58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35" name="Freeform 35"/>
            <p:cNvSpPr>
              <a:spLocks/>
            </p:cNvSpPr>
            <p:nvPr/>
          </p:nvSpPr>
          <p:spPr bwMode="auto">
            <a:xfrm>
              <a:off x="-10242550" y="4140200"/>
              <a:ext cx="95250" cy="139700"/>
            </a:xfrm>
            <a:custGeom>
              <a:avLst/>
              <a:gdLst>
                <a:gd name="T0" fmla="*/ 95250 w 60"/>
                <a:gd name="T1" fmla="*/ 123825 h 88"/>
                <a:gd name="T2" fmla="*/ 95250 w 60"/>
                <a:gd name="T3" fmla="*/ 139700 h 88"/>
                <a:gd name="T4" fmla="*/ 0 w 60"/>
                <a:gd name="T5" fmla="*/ 139700 h 88"/>
                <a:gd name="T6" fmla="*/ 0 w 60"/>
                <a:gd name="T7" fmla="*/ 0 h 88"/>
                <a:gd name="T8" fmla="*/ 92075 w 60"/>
                <a:gd name="T9" fmla="*/ 0 h 88"/>
                <a:gd name="T10" fmla="*/ 92075 w 60"/>
                <a:gd name="T11" fmla="*/ 15875 h 88"/>
                <a:gd name="T12" fmla="*/ 15875 w 60"/>
                <a:gd name="T13" fmla="*/ 15875 h 88"/>
                <a:gd name="T14" fmla="*/ 15875 w 60"/>
                <a:gd name="T15" fmla="*/ 60325 h 88"/>
                <a:gd name="T16" fmla="*/ 76200 w 60"/>
                <a:gd name="T17" fmla="*/ 60325 h 88"/>
                <a:gd name="T18" fmla="*/ 76200 w 60"/>
                <a:gd name="T19" fmla="*/ 73025 h 88"/>
                <a:gd name="T20" fmla="*/ 15875 w 60"/>
                <a:gd name="T21" fmla="*/ 73025 h 88"/>
                <a:gd name="T22" fmla="*/ 15875 w 60"/>
                <a:gd name="T23" fmla="*/ 123825 h 88"/>
                <a:gd name="T24" fmla="*/ 95250 w 60"/>
                <a:gd name="T25" fmla="*/ 123825 h 8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0" h="88">
                  <a:moveTo>
                    <a:pt x="60" y="78"/>
                  </a:moveTo>
                  <a:lnTo>
                    <a:pt x="60" y="88"/>
                  </a:lnTo>
                  <a:lnTo>
                    <a:pt x="0" y="88"/>
                  </a:lnTo>
                  <a:lnTo>
                    <a:pt x="0" y="0"/>
                  </a:lnTo>
                  <a:lnTo>
                    <a:pt x="58" y="0"/>
                  </a:lnTo>
                  <a:lnTo>
                    <a:pt x="58" y="10"/>
                  </a:lnTo>
                  <a:lnTo>
                    <a:pt x="10" y="10"/>
                  </a:lnTo>
                  <a:lnTo>
                    <a:pt x="10" y="38"/>
                  </a:lnTo>
                  <a:lnTo>
                    <a:pt x="48" y="38"/>
                  </a:lnTo>
                  <a:lnTo>
                    <a:pt x="48" y="46"/>
                  </a:lnTo>
                  <a:lnTo>
                    <a:pt x="10" y="46"/>
                  </a:lnTo>
                  <a:lnTo>
                    <a:pt x="10" y="78"/>
                  </a:lnTo>
                  <a:lnTo>
                    <a:pt x="60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36" name="Freeform 36"/>
            <p:cNvSpPr>
              <a:spLocks/>
            </p:cNvSpPr>
            <p:nvPr/>
          </p:nvSpPr>
          <p:spPr bwMode="auto">
            <a:xfrm>
              <a:off x="-10134600" y="4140200"/>
              <a:ext cx="104775" cy="142875"/>
            </a:xfrm>
            <a:custGeom>
              <a:avLst/>
              <a:gdLst>
                <a:gd name="T0" fmla="*/ 85725 w 33"/>
                <a:gd name="T1" fmla="*/ 41275 h 45"/>
                <a:gd name="T2" fmla="*/ 50800 w 33"/>
                <a:gd name="T3" fmla="*/ 12700 h 45"/>
                <a:gd name="T4" fmla="*/ 19050 w 33"/>
                <a:gd name="T5" fmla="*/ 34925 h 45"/>
                <a:gd name="T6" fmla="*/ 57150 w 33"/>
                <a:gd name="T7" fmla="*/ 60325 h 45"/>
                <a:gd name="T8" fmla="*/ 104775 w 33"/>
                <a:gd name="T9" fmla="*/ 101600 h 45"/>
                <a:gd name="T10" fmla="*/ 53975 w 33"/>
                <a:gd name="T11" fmla="*/ 142875 h 45"/>
                <a:gd name="T12" fmla="*/ 0 w 33"/>
                <a:gd name="T13" fmla="*/ 101600 h 45"/>
                <a:gd name="T14" fmla="*/ 15875 w 33"/>
                <a:gd name="T15" fmla="*/ 98425 h 45"/>
                <a:gd name="T16" fmla="*/ 53975 w 33"/>
                <a:gd name="T17" fmla="*/ 127000 h 45"/>
                <a:gd name="T18" fmla="*/ 85725 w 33"/>
                <a:gd name="T19" fmla="*/ 101600 h 45"/>
                <a:gd name="T20" fmla="*/ 41275 w 33"/>
                <a:gd name="T21" fmla="*/ 73025 h 45"/>
                <a:gd name="T22" fmla="*/ 3175 w 33"/>
                <a:gd name="T23" fmla="*/ 34925 h 45"/>
                <a:gd name="T24" fmla="*/ 50800 w 33"/>
                <a:gd name="T25" fmla="*/ 0 h 45"/>
                <a:gd name="T26" fmla="*/ 101600 w 33"/>
                <a:gd name="T27" fmla="*/ 34925 h 45"/>
                <a:gd name="T28" fmla="*/ 85725 w 33"/>
                <a:gd name="T29" fmla="*/ 41275 h 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3" h="45">
                  <a:moveTo>
                    <a:pt x="27" y="13"/>
                  </a:moveTo>
                  <a:cubicBezTo>
                    <a:pt x="26" y="7"/>
                    <a:pt x="21" y="4"/>
                    <a:pt x="16" y="4"/>
                  </a:cubicBezTo>
                  <a:cubicBezTo>
                    <a:pt x="10" y="4"/>
                    <a:pt x="6" y="7"/>
                    <a:pt x="6" y="11"/>
                  </a:cubicBezTo>
                  <a:cubicBezTo>
                    <a:pt x="6" y="16"/>
                    <a:pt x="12" y="17"/>
                    <a:pt x="18" y="19"/>
                  </a:cubicBezTo>
                  <a:cubicBezTo>
                    <a:pt x="24" y="21"/>
                    <a:pt x="33" y="24"/>
                    <a:pt x="33" y="32"/>
                  </a:cubicBezTo>
                  <a:cubicBezTo>
                    <a:pt x="33" y="40"/>
                    <a:pt x="26" y="45"/>
                    <a:pt x="17" y="45"/>
                  </a:cubicBezTo>
                  <a:cubicBezTo>
                    <a:pt x="7" y="45"/>
                    <a:pt x="1" y="39"/>
                    <a:pt x="0" y="32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6" y="36"/>
                    <a:pt x="10" y="40"/>
                    <a:pt x="17" y="40"/>
                  </a:cubicBezTo>
                  <a:cubicBezTo>
                    <a:pt x="23" y="40"/>
                    <a:pt x="27" y="37"/>
                    <a:pt x="27" y="32"/>
                  </a:cubicBezTo>
                  <a:cubicBezTo>
                    <a:pt x="27" y="26"/>
                    <a:pt x="20" y="25"/>
                    <a:pt x="13" y="23"/>
                  </a:cubicBezTo>
                  <a:cubicBezTo>
                    <a:pt x="8" y="21"/>
                    <a:pt x="1" y="19"/>
                    <a:pt x="1" y="11"/>
                  </a:cubicBezTo>
                  <a:cubicBezTo>
                    <a:pt x="1" y="5"/>
                    <a:pt x="8" y="0"/>
                    <a:pt x="16" y="0"/>
                  </a:cubicBezTo>
                  <a:cubicBezTo>
                    <a:pt x="24" y="0"/>
                    <a:pt x="30" y="4"/>
                    <a:pt x="32" y="11"/>
                  </a:cubicBezTo>
                  <a:lnTo>
                    <a:pt x="27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37" name="Rectangle 37"/>
            <p:cNvSpPr>
              <a:spLocks noChangeArrowheads="1"/>
            </p:cNvSpPr>
            <p:nvPr/>
          </p:nvSpPr>
          <p:spPr bwMode="auto">
            <a:xfrm>
              <a:off x="-9956800" y="4127500"/>
              <a:ext cx="12700" cy="1682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38" name="Freeform 38"/>
            <p:cNvSpPr>
              <a:spLocks/>
            </p:cNvSpPr>
            <p:nvPr/>
          </p:nvSpPr>
          <p:spPr bwMode="auto">
            <a:xfrm>
              <a:off x="-9867900" y="4140200"/>
              <a:ext cx="107950" cy="142875"/>
            </a:xfrm>
            <a:custGeom>
              <a:avLst/>
              <a:gdLst>
                <a:gd name="T0" fmla="*/ 3175 w 34"/>
                <a:gd name="T1" fmla="*/ 38100 h 45"/>
                <a:gd name="T2" fmla="*/ 53975 w 34"/>
                <a:gd name="T3" fmla="*/ 0 h 45"/>
                <a:gd name="T4" fmla="*/ 104775 w 34"/>
                <a:gd name="T5" fmla="*/ 38100 h 45"/>
                <a:gd name="T6" fmla="*/ 79375 w 34"/>
                <a:gd name="T7" fmla="*/ 66675 h 45"/>
                <a:gd name="T8" fmla="*/ 79375 w 34"/>
                <a:gd name="T9" fmla="*/ 69850 h 45"/>
                <a:gd name="T10" fmla="*/ 107950 w 34"/>
                <a:gd name="T11" fmla="*/ 98425 h 45"/>
                <a:gd name="T12" fmla="*/ 53975 w 34"/>
                <a:gd name="T13" fmla="*/ 142875 h 45"/>
                <a:gd name="T14" fmla="*/ 0 w 34"/>
                <a:gd name="T15" fmla="*/ 104775 h 45"/>
                <a:gd name="T16" fmla="*/ 28575 w 34"/>
                <a:gd name="T17" fmla="*/ 95250 h 45"/>
                <a:gd name="T18" fmla="*/ 53975 w 34"/>
                <a:gd name="T19" fmla="*/ 114300 h 45"/>
                <a:gd name="T20" fmla="*/ 73025 w 34"/>
                <a:gd name="T21" fmla="*/ 95250 h 45"/>
                <a:gd name="T22" fmla="*/ 53975 w 34"/>
                <a:gd name="T23" fmla="*/ 82550 h 45"/>
                <a:gd name="T24" fmla="*/ 41275 w 34"/>
                <a:gd name="T25" fmla="*/ 82550 h 45"/>
                <a:gd name="T26" fmla="*/ 41275 w 34"/>
                <a:gd name="T27" fmla="*/ 57150 h 45"/>
                <a:gd name="T28" fmla="*/ 53975 w 34"/>
                <a:gd name="T29" fmla="*/ 57150 h 45"/>
                <a:gd name="T30" fmla="*/ 69850 w 34"/>
                <a:gd name="T31" fmla="*/ 41275 h 45"/>
                <a:gd name="T32" fmla="*/ 53975 w 34"/>
                <a:gd name="T33" fmla="*/ 28575 h 45"/>
                <a:gd name="T34" fmla="*/ 31750 w 34"/>
                <a:gd name="T35" fmla="*/ 44450 h 45"/>
                <a:gd name="T36" fmla="*/ 3175 w 34"/>
                <a:gd name="T37" fmla="*/ 38100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4" h="45">
                  <a:moveTo>
                    <a:pt x="1" y="12"/>
                  </a:moveTo>
                  <a:cubicBezTo>
                    <a:pt x="3" y="4"/>
                    <a:pt x="9" y="0"/>
                    <a:pt x="17" y="0"/>
                  </a:cubicBezTo>
                  <a:cubicBezTo>
                    <a:pt x="27" y="0"/>
                    <a:pt x="33" y="5"/>
                    <a:pt x="33" y="12"/>
                  </a:cubicBezTo>
                  <a:cubicBezTo>
                    <a:pt x="33" y="18"/>
                    <a:pt x="28" y="21"/>
                    <a:pt x="25" y="21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9" y="22"/>
                    <a:pt x="34" y="25"/>
                    <a:pt x="34" y="31"/>
                  </a:cubicBezTo>
                  <a:cubicBezTo>
                    <a:pt x="34" y="39"/>
                    <a:pt x="27" y="45"/>
                    <a:pt x="17" y="45"/>
                  </a:cubicBezTo>
                  <a:cubicBezTo>
                    <a:pt x="9" y="45"/>
                    <a:pt x="2" y="40"/>
                    <a:pt x="0" y="33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0" y="33"/>
                    <a:pt x="13" y="36"/>
                    <a:pt x="17" y="36"/>
                  </a:cubicBezTo>
                  <a:cubicBezTo>
                    <a:pt x="20" y="36"/>
                    <a:pt x="23" y="34"/>
                    <a:pt x="23" y="30"/>
                  </a:cubicBezTo>
                  <a:cubicBezTo>
                    <a:pt x="23" y="28"/>
                    <a:pt x="20" y="26"/>
                    <a:pt x="17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0" y="18"/>
                    <a:pt x="22" y="16"/>
                    <a:pt x="22" y="13"/>
                  </a:cubicBezTo>
                  <a:cubicBezTo>
                    <a:pt x="22" y="11"/>
                    <a:pt x="20" y="9"/>
                    <a:pt x="17" y="9"/>
                  </a:cubicBezTo>
                  <a:cubicBezTo>
                    <a:pt x="13" y="9"/>
                    <a:pt x="11" y="10"/>
                    <a:pt x="10" y="14"/>
                  </a:cubicBezTo>
                  <a:lnTo>
                    <a:pt x="1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39" name="Freeform 39"/>
            <p:cNvSpPr>
              <a:spLocks/>
            </p:cNvSpPr>
            <p:nvPr/>
          </p:nvSpPr>
          <p:spPr bwMode="auto">
            <a:xfrm>
              <a:off x="-9753600" y="4140200"/>
              <a:ext cx="69850" cy="139700"/>
            </a:xfrm>
            <a:custGeom>
              <a:avLst/>
              <a:gdLst>
                <a:gd name="T0" fmla="*/ 69850 w 22"/>
                <a:gd name="T1" fmla="*/ 0 h 44"/>
                <a:gd name="T2" fmla="*/ 69850 w 22"/>
                <a:gd name="T3" fmla="*/ 139700 h 44"/>
                <a:gd name="T4" fmla="*/ 34925 w 22"/>
                <a:gd name="T5" fmla="*/ 139700 h 44"/>
                <a:gd name="T6" fmla="*/ 34925 w 22"/>
                <a:gd name="T7" fmla="*/ 73025 h 44"/>
                <a:gd name="T8" fmla="*/ 38100 w 22"/>
                <a:gd name="T9" fmla="*/ 50800 h 44"/>
                <a:gd name="T10" fmla="*/ 34925 w 22"/>
                <a:gd name="T11" fmla="*/ 50800 h 44"/>
                <a:gd name="T12" fmla="*/ 25400 w 22"/>
                <a:gd name="T13" fmla="*/ 63500 h 44"/>
                <a:gd name="T14" fmla="*/ 19050 w 22"/>
                <a:gd name="T15" fmla="*/ 69850 h 44"/>
                <a:gd name="T16" fmla="*/ 0 w 22"/>
                <a:gd name="T17" fmla="*/ 47625 h 44"/>
                <a:gd name="T18" fmla="*/ 47625 w 22"/>
                <a:gd name="T19" fmla="*/ 0 h 44"/>
                <a:gd name="T20" fmla="*/ 69850 w 22"/>
                <a:gd name="T21" fmla="*/ 0 h 4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2" h="44">
                  <a:moveTo>
                    <a:pt x="22" y="0"/>
                  </a:moveTo>
                  <a:cubicBezTo>
                    <a:pt x="22" y="44"/>
                    <a:pt x="22" y="44"/>
                    <a:pt x="22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0"/>
                    <a:pt x="12" y="16"/>
                    <a:pt x="12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0" y="18"/>
                    <a:pt x="8" y="20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5" y="0"/>
                    <a:pt x="15" y="0"/>
                    <a:pt x="15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40" name="Freeform 40"/>
            <p:cNvSpPr>
              <a:spLocks/>
            </p:cNvSpPr>
            <p:nvPr/>
          </p:nvSpPr>
          <p:spPr bwMode="auto">
            <a:xfrm>
              <a:off x="-9610725" y="4140200"/>
              <a:ext cx="136525" cy="142875"/>
            </a:xfrm>
            <a:custGeom>
              <a:avLst/>
              <a:gdLst>
                <a:gd name="T0" fmla="*/ 117475 w 43"/>
                <a:gd name="T1" fmla="*/ 38100 h 45"/>
                <a:gd name="T2" fmla="*/ 69850 w 43"/>
                <a:gd name="T3" fmla="*/ 15875 h 45"/>
                <a:gd name="T4" fmla="*/ 15875 w 43"/>
                <a:gd name="T5" fmla="*/ 69850 h 45"/>
                <a:gd name="T6" fmla="*/ 69850 w 43"/>
                <a:gd name="T7" fmla="*/ 127000 h 45"/>
                <a:gd name="T8" fmla="*/ 120650 w 43"/>
                <a:gd name="T9" fmla="*/ 98425 h 45"/>
                <a:gd name="T10" fmla="*/ 136525 w 43"/>
                <a:gd name="T11" fmla="*/ 101600 h 45"/>
                <a:gd name="T12" fmla="*/ 69850 w 43"/>
                <a:gd name="T13" fmla="*/ 142875 h 45"/>
                <a:gd name="T14" fmla="*/ 0 w 43"/>
                <a:gd name="T15" fmla="*/ 69850 h 45"/>
                <a:gd name="T16" fmla="*/ 69850 w 43"/>
                <a:gd name="T17" fmla="*/ 0 h 45"/>
                <a:gd name="T18" fmla="*/ 133350 w 43"/>
                <a:gd name="T19" fmla="*/ 34925 h 45"/>
                <a:gd name="T20" fmla="*/ 117475 w 43"/>
                <a:gd name="T21" fmla="*/ 38100 h 4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3" h="45">
                  <a:moveTo>
                    <a:pt x="37" y="12"/>
                  </a:moveTo>
                  <a:cubicBezTo>
                    <a:pt x="34" y="8"/>
                    <a:pt x="29" y="5"/>
                    <a:pt x="22" y="5"/>
                  </a:cubicBezTo>
                  <a:cubicBezTo>
                    <a:pt x="13" y="5"/>
                    <a:pt x="5" y="12"/>
                    <a:pt x="5" y="22"/>
                  </a:cubicBezTo>
                  <a:cubicBezTo>
                    <a:pt x="5" y="33"/>
                    <a:pt x="13" y="40"/>
                    <a:pt x="22" y="40"/>
                  </a:cubicBezTo>
                  <a:cubicBezTo>
                    <a:pt x="29" y="40"/>
                    <a:pt x="35" y="36"/>
                    <a:pt x="38" y="31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39" y="40"/>
                    <a:pt x="32" y="45"/>
                    <a:pt x="22" y="45"/>
                  </a:cubicBezTo>
                  <a:cubicBezTo>
                    <a:pt x="10" y="45"/>
                    <a:pt x="0" y="35"/>
                    <a:pt x="0" y="22"/>
                  </a:cubicBezTo>
                  <a:cubicBezTo>
                    <a:pt x="0" y="9"/>
                    <a:pt x="10" y="0"/>
                    <a:pt x="22" y="0"/>
                  </a:cubicBezTo>
                  <a:cubicBezTo>
                    <a:pt x="31" y="0"/>
                    <a:pt x="38" y="4"/>
                    <a:pt x="42" y="11"/>
                  </a:cubicBezTo>
                  <a:lnTo>
                    <a:pt x="37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41" name="Freeform 41"/>
            <p:cNvSpPr>
              <a:spLocks noEditPoints="1"/>
            </p:cNvSpPr>
            <p:nvPr/>
          </p:nvSpPr>
          <p:spPr bwMode="auto">
            <a:xfrm>
              <a:off x="-9461500" y="4140200"/>
              <a:ext cx="146050" cy="142875"/>
            </a:xfrm>
            <a:custGeom>
              <a:avLst/>
              <a:gdLst>
                <a:gd name="T0" fmla="*/ 73025 w 46"/>
                <a:gd name="T1" fmla="*/ 0 h 45"/>
                <a:gd name="T2" fmla="*/ 146050 w 46"/>
                <a:gd name="T3" fmla="*/ 69850 h 45"/>
                <a:gd name="T4" fmla="*/ 73025 w 46"/>
                <a:gd name="T5" fmla="*/ 142875 h 45"/>
                <a:gd name="T6" fmla="*/ 0 w 46"/>
                <a:gd name="T7" fmla="*/ 69850 h 45"/>
                <a:gd name="T8" fmla="*/ 73025 w 46"/>
                <a:gd name="T9" fmla="*/ 0 h 45"/>
                <a:gd name="T10" fmla="*/ 73025 w 46"/>
                <a:gd name="T11" fmla="*/ 127000 h 45"/>
                <a:gd name="T12" fmla="*/ 127000 w 46"/>
                <a:gd name="T13" fmla="*/ 69850 h 45"/>
                <a:gd name="T14" fmla="*/ 73025 w 46"/>
                <a:gd name="T15" fmla="*/ 15875 h 45"/>
                <a:gd name="T16" fmla="*/ 19050 w 46"/>
                <a:gd name="T17" fmla="*/ 69850 h 45"/>
                <a:gd name="T18" fmla="*/ 73025 w 46"/>
                <a:gd name="T19" fmla="*/ 127000 h 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6" h="45">
                  <a:moveTo>
                    <a:pt x="23" y="0"/>
                  </a:moveTo>
                  <a:cubicBezTo>
                    <a:pt x="36" y="0"/>
                    <a:pt x="46" y="9"/>
                    <a:pt x="46" y="22"/>
                  </a:cubicBezTo>
                  <a:cubicBezTo>
                    <a:pt x="46" y="35"/>
                    <a:pt x="36" y="45"/>
                    <a:pt x="23" y="45"/>
                  </a:cubicBezTo>
                  <a:cubicBezTo>
                    <a:pt x="11" y="45"/>
                    <a:pt x="0" y="35"/>
                    <a:pt x="0" y="22"/>
                  </a:cubicBezTo>
                  <a:cubicBezTo>
                    <a:pt x="0" y="9"/>
                    <a:pt x="11" y="0"/>
                    <a:pt x="23" y="0"/>
                  </a:cubicBezTo>
                  <a:close/>
                  <a:moveTo>
                    <a:pt x="23" y="40"/>
                  </a:moveTo>
                  <a:cubicBezTo>
                    <a:pt x="33" y="40"/>
                    <a:pt x="40" y="33"/>
                    <a:pt x="40" y="22"/>
                  </a:cubicBezTo>
                  <a:cubicBezTo>
                    <a:pt x="40" y="12"/>
                    <a:pt x="33" y="5"/>
                    <a:pt x="23" y="5"/>
                  </a:cubicBezTo>
                  <a:cubicBezTo>
                    <a:pt x="13" y="5"/>
                    <a:pt x="6" y="12"/>
                    <a:pt x="6" y="22"/>
                  </a:cubicBezTo>
                  <a:cubicBezTo>
                    <a:pt x="6" y="33"/>
                    <a:pt x="13" y="40"/>
                    <a:pt x="23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42" name="Freeform 42"/>
            <p:cNvSpPr>
              <a:spLocks/>
            </p:cNvSpPr>
            <p:nvPr/>
          </p:nvSpPr>
          <p:spPr bwMode="auto">
            <a:xfrm>
              <a:off x="-9293225" y="4140200"/>
              <a:ext cx="114300" cy="142875"/>
            </a:xfrm>
            <a:custGeom>
              <a:avLst/>
              <a:gdLst>
                <a:gd name="T0" fmla="*/ 114300 w 36"/>
                <a:gd name="T1" fmla="*/ 0 h 45"/>
                <a:gd name="T2" fmla="*/ 114300 w 36"/>
                <a:gd name="T3" fmla="*/ 82550 h 45"/>
                <a:gd name="T4" fmla="*/ 57150 w 36"/>
                <a:gd name="T5" fmla="*/ 142875 h 45"/>
                <a:gd name="T6" fmla="*/ 0 w 36"/>
                <a:gd name="T7" fmla="*/ 82550 h 45"/>
                <a:gd name="T8" fmla="*/ 0 w 36"/>
                <a:gd name="T9" fmla="*/ 0 h 45"/>
                <a:gd name="T10" fmla="*/ 15875 w 36"/>
                <a:gd name="T11" fmla="*/ 0 h 45"/>
                <a:gd name="T12" fmla="*/ 15875 w 36"/>
                <a:gd name="T13" fmla="*/ 82550 h 45"/>
                <a:gd name="T14" fmla="*/ 57150 w 36"/>
                <a:gd name="T15" fmla="*/ 127000 h 45"/>
                <a:gd name="T16" fmla="*/ 98425 w 36"/>
                <a:gd name="T17" fmla="*/ 82550 h 45"/>
                <a:gd name="T18" fmla="*/ 98425 w 36"/>
                <a:gd name="T19" fmla="*/ 0 h 45"/>
                <a:gd name="T20" fmla="*/ 114300 w 36"/>
                <a:gd name="T21" fmla="*/ 0 h 4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6" h="45">
                  <a:moveTo>
                    <a:pt x="36" y="0"/>
                  </a:moveTo>
                  <a:cubicBezTo>
                    <a:pt x="36" y="26"/>
                    <a:pt x="36" y="26"/>
                    <a:pt x="36" y="26"/>
                  </a:cubicBezTo>
                  <a:cubicBezTo>
                    <a:pt x="36" y="38"/>
                    <a:pt x="29" y="45"/>
                    <a:pt x="18" y="45"/>
                  </a:cubicBezTo>
                  <a:cubicBezTo>
                    <a:pt x="6" y="45"/>
                    <a:pt x="0" y="38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35"/>
                    <a:pt x="9" y="40"/>
                    <a:pt x="18" y="40"/>
                  </a:cubicBezTo>
                  <a:cubicBezTo>
                    <a:pt x="26" y="40"/>
                    <a:pt x="31" y="35"/>
                    <a:pt x="31" y="26"/>
                  </a:cubicBezTo>
                  <a:cubicBezTo>
                    <a:pt x="31" y="0"/>
                    <a:pt x="31" y="0"/>
                    <a:pt x="31" y="0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43" name="Freeform 43"/>
            <p:cNvSpPr>
              <a:spLocks/>
            </p:cNvSpPr>
            <p:nvPr/>
          </p:nvSpPr>
          <p:spPr bwMode="auto">
            <a:xfrm>
              <a:off x="-9150350" y="4140200"/>
              <a:ext cx="114300" cy="139700"/>
            </a:xfrm>
            <a:custGeom>
              <a:avLst/>
              <a:gdLst>
                <a:gd name="T0" fmla="*/ 114300 w 36"/>
                <a:gd name="T1" fmla="*/ 0 h 44"/>
                <a:gd name="T2" fmla="*/ 114300 w 36"/>
                <a:gd name="T3" fmla="*/ 139700 h 44"/>
                <a:gd name="T4" fmla="*/ 98425 w 36"/>
                <a:gd name="T5" fmla="*/ 139700 h 44"/>
                <a:gd name="T6" fmla="*/ 38100 w 36"/>
                <a:gd name="T7" fmla="*/ 57150 h 44"/>
                <a:gd name="T8" fmla="*/ 15875 w 36"/>
                <a:gd name="T9" fmla="*/ 28575 h 44"/>
                <a:gd name="T10" fmla="*/ 15875 w 36"/>
                <a:gd name="T11" fmla="*/ 28575 h 44"/>
                <a:gd name="T12" fmla="*/ 15875 w 36"/>
                <a:gd name="T13" fmla="*/ 66675 h 44"/>
                <a:gd name="T14" fmla="*/ 15875 w 36"/>
                <a:gd name="T15" fmla="*/ 139700 h 44"/>
                <a:gd name="T16" fmla="*/ 0 w 36"/>
                <a:gd name="T17" fmla="*/ 139700 h 44"/>
                <a:gd name="T18" fmla="*/ 0 w 36"/>
                <a:gd name="T19" fmla="*/ 0 h 44"/>
                <a:gd name="T20" fmla="*/ 15875 w 36"/>
                <a:gd name="T21" fmla="*/ 0 h 44"/>
                <a:gd name="T22" fmla="*/ 79375 w 36"/>
                <a:gd name="T23" fmla="*/ 82550 h 44"/>
                <a:gd name="T24" fmla="*/ 98425 w 36"/>
                <a:gd name="T25" fmla="*/ 111125 h 44"/>
                <a:gd name="T26" fmla="*/ 98425 w 36"/>
                <a:gd name="T27" fmla="*/ 111125 h 44"/>
                <a:gd name="T28" fmla="*/ 98425 w 36"/>
                <a:gd name="T29" fmla="*/ 73025 h 44"/>
                <a:gd name="T30" fmla="*/ 98425 w 36"/>
                <a:gd name="T31" fmla="*/ 0 h 44"/>
                <a:gd name="T32" fmla="*/ 114300 w 36"/>
                <a:gd name="T33" fmla="*/ 0 h 4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6" h="44">
                  <a:moveTo>
                    <a:pt x="36" y="0"/>
                  </a:moveTo>
                  <a:cubicBezTo>
                    <a:pt x="36" y="44"/>
                    <a:pt x="36" y="44"/>
                    <a:pt x="36" y="44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8" y="13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14"/>
                    <a:pt x="5" y="21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8" y="31"/>
                    <a:pt x="31" y="35"/>
                    <a:pt x="31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35"/>
                    <a:pt x="31" y="30"/>
                    <a:pt x="31" y="23"/>
                  </a:cubicBezTo>
                  <a:cubicBezTo>
                    <a:pt x="31" y="0"/>
                    <a:pt x="31" y="0"/>
                    <a:pt x="31" y="0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44" name="Freeform 44"/>
            <p:cNvSpPr>
              <a:spLocks/>
            </p:cNvSpPr>
            <p:nvPr/>
          </p:nvSpPr>
          <p:spPr bwMode="auto">
            <a:xfrm>
              <a:off x="-9013825" y="4140200"/>
              <a:ext cx="107950" cy="139700"/>
            </a:xfrm>
            <a:custGeom>
              <a:avLst/>
              <a:gdLst>
                <a:gd name="T0" fmla="*/ 107950 w 68"/>
                <a:gd name="T1" fmla="*/ 0 h 88"/>
                <a:gd name="T2" fmla="*/ 107950 w 68"/>
                <a:gd name="T3" fmla="*/ 15875 h 88"/>
                <a:gd name="T4" fmla="*/ 63500 w 68"/>
                <a:gd name="T5" fmla="*/ 15875 h 88"/>
                <a:gd name="T6" fmla="*/ 63500 w 68"/>
                <a:gd name="T7" fmla="*/ 139700 h 88"/>
                <a:gd name="T8" fmla="*/ 47625 w 68"/>
                <a:gd name="T9" fmla="*/ 139700 h 88"/>
                <a:gd name="T10" fmla="*/ 47625 w 68"/>
                <a:gd name="T11" fmla="*/ 15875 h 88"/>
                <a:gd name="T12" fmla="*/ 0 w 68"/>
                <a:gd name="T13" fmla="*/ 15875 h 88"/>
                <a:gd name="T14" fmla="*/ 0 w 68"/>
                <a:gd name="T15" fmla="*/ 0 h 88"/>
                <a:gd name="T16" fmla="*/ 107950 w 68"/>
                <a:gd name="T17" fmla="*/ 0 h 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8" h="88">
                  <a:moveTo>
                    <a:pt x="68" y="0"/>
                  </a:moveTo>
                  <a:lnTo>
                    <a:pt x="68" y="10"/>
                  </a:lnTo>
                  <a:lnTo>
                    <a:pt x="40" y="10"/>
                  </a:lnTo>
                  <a:lnTo>
                    <a:pt x="40" y="88"/>
                  </a:lnTo>
                  <a:lnTo>
                    <a:pt x="30" y="88"/>
                  </a:lnTo>
                  <a:lnTo>
                    <a:pt x="30" y="1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45" name="Freeform 45"/>
            <p:cNvSpPr>
              <a:spLocks noEditPoints="1"/>
            </p:cNvSpPr>
            <p:nvPr/>
          </p:nvSpPr>
          <p:spPr bwMode="auto">
            <a:xfrm>
              <a:off x="-8880475" y="4140200"/>
              <a:ext cx="98425" cy="139700"/>
            </a:xfrm>
            <a:custGeom>
              <a:avLst/>
              <a:gdLst>
                <a:gd name="T0" fmla="*/ 79375 w 31"/>
                <a:gd name="T1" fmla="*/ 139700 h 44"/>
                <a:gd name="T2" fmla="*/ 47625 w 31"/>
                <a:gd name="T3" fmla="*/ 88900 h 44"/>
                <a:gd name="T4" fmla="*/ 41275 w 31"/>
                <a:gd name="T5" fmla="*/ 88900 h 44"/>
                <a:gd name="T6" fmla="*/ 15875 w 31"/>
                <a:gd name="T7" fmla="*/ 88900 h 44"/>
                <a:gd name="T8" fmla="*/ 15875 w 31"/>
                <a:gd name="T9" fmla="*/ 139700 h 44"/>
                <a:gd name="T10" fmla="*/ 0 w 31"/>
                <a:gd name="T11" fmla="*/ 139700 h 44"/>
                <a:gd name="T12" fmla="*/ 0 w 31"/>
                <a:gd name="T13" fmla="*/ 0 h 44"/>
                <a:gd name="T14" fmla="*/ 41275 w 31"/>
                <a:gd name="T15" fmla="*/ 0 h 44"/>
                <a:gd name="T16" fmla="*/ 92075 w 31"/>
                <a:gd name="T17" fmla="*/ 44450 h 44"/>
                <a:gd name="T18" fmla="*/ 63500 w 31"/>
                <a:gd name="T19" fmla="*/ 85725 h 44"/>
                <a:gd name="T20" fmla="*/ 98425 w 31"/>
                <a:gd name="T21" fmla="*/ 139700 h 44"/>
                <a:gd name="T22" fmla="*/ 79375 w 31"/>
                <a:gd name="T23" fmla="*/ 139700 h 44"/>
                <a:gd name="T24" fmla="*/ 41275 w 31"/>
                <a:gd name="T25" fmla="*/ 73025 h 44"/>
                <a:gd name="T26" fmla="*/ 76200 w 31"/>
                <a:gd name="T27" fmla="*/ 44450 h 44"/>
                <a:gd name="T28" fmla="*/ 41275 w 31"/>
                <a:gd name="T29" fmla="*/ 15875 h 44"/>
                <a:gd name="T30" fmla="*/ 15875 w 31"/>
                <a:gd name="T31" fmla="*/ 15875 h 44"/>
                <a:gd name="T32" fmla="*/ 15875 w 31"/>
                <a:gd name="T33" fmla="*/ 73025 h 44"/>
                <a:gd name="T34" fmla="*/ 41275 w 31"/>
                <a:gd name="T35" fmla="*/ 73025 h 4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1" h="44">
                  <a:moveTo>
                    <a:pt x="25" y="44"/>
                  </a:moveTo>
                  <a:cubicBezTo>
                    <a:pt x="15" y="28"/>
                    <a:pt x="15" y="28"/>
                    <a:pt x="15" y="28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3" y="0"/>
                    <a:pt x="29" y="6"/>
                    <a:pt x="29" y="14"/>
                  </a:cubicBezTo>
                  <a:cubicBezTo>
                    <a:pt x="29" y="20"/>
                    <a:pt x="26" y="25"/>
                    <a:pt x="20" y="27"/>
                  </a:cubicBezTo>
                  <a:cubicBezTo>
                    <a:pt x="31" y="44"/>
                    <a:pt x="31" y="44"/>
                    <a:pt x="31" y="44"/>
                  </a:cubicBezTo>
                  <a:lnTo>
                    <a:pt x="25" y="44"/>
                  </a:lnTo>
                  <a:close/>
                  <a:moveTo>
                    <a:pt x="13" y="23"/>
                  </a:moveTo>
                  <a:cubicBezTo>
                    <a:pt x="20" y="23"/>
                    <a:pt x="24" y="19"/>
                    <a:pt x="24" y="14"/>
                  </a:cubicBezTo>
                  <a:cubicBezTo>
                    <a:pt x="24" y="9"/>
                    <a:pt x="20" y="5"/>
                    <a:pt x="13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23"/>
                    <a:pt x="5" y="23"/>
                    <a:pt x="5" y="23"/>
                  </a:cubicBezTo>
                  <a:lnTo>
                    <a:pt x="13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46" name="Rectangle 46"/>
            <p:cNvSpPr>
              <a:spLocks noChangeArrowheads="1"/>
            </p:cNvSpPr>
            <p:nvPr/>
          </p:nvSpPr>
          <p:spPr bwMode="auto">
            <a:xfrm>
              <a:off x="-8756650" y="4140200"/>
              <a:ext cx="15875" cy="139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47" name="Freeform 47"/>
            <p:cNvSpPr>
              <a:spLocks/>
            </p:cNvSpPr>
            <p:nvPr/>
          </p:nvSpPr>
          <p:spPr bwMode="auto">
            <a:xfrm>
              <a:off x="-8702675" y="4140200"/>
              <a:ext cx="92075" cy="139700"/>
            </a:xfrm>
            <a:custGeom>
              <a:avLst/>
              <a:gdLst>
                <a:gd name="T0" fmla="*/ 92075 w 58"/>
                <a:gd name="T1" fmla="*/ 123825 h 88"/>
                <a:gd name="T2" fmla="*/ 92075 w 58"/>
                <a:gd name="T3" fmla="*/ 139700 h 88"/>
                <a:gd name="T4" fmla="*/ 0 w 58"/>
                <a:gd name="T5" fmla="*/ 139700 h 88"/>
                <a:gd name="T6" fmla="*/ 0 w 58"/>
                <a:gd name="T7" fmla="*/ 0 h 88"/>
                <a:gd name="T8" fmla="*/ 92075 w 58"/>
                <a:gd name="T9" fmla="*/ 0 h 88"/>
                <a:gd name="T10" fmla="*/ 92075 w 58"/>
                <a:gd name="T11" fmla="*/ 15875 h 88"/>
                <a:gd name="T12" fmla="*/ 15875 w 58"/>
                <a:gd name="T13" fmla="*/ 15875 h 88"/>
                <a:gd name="T14" fmla="*/ 15875 w 58"/>
                <a:gd name="T15" fmla="*/ 60325 h 88"/>
                <a:gd name="T16" fmla="*/ 76200 w 58"/>
                <a:gd name="T17" fmla="*/ 60325 h 88"/>
                <a:gd name="T18" fmla="*/ 76200 w 58"/>
                <a:gd name="T19" fmla="*/ 73025 h 88"/>
                <a:gd name="T20" fmla="*/ 15875 w 58"/>
                <a:gd name="T21" fmla="*/ 73025 h 88"/>
                <a:gd name="T22" fmla="*/ 15875 w 58"/>
                <a:gd name="T23" fmla="*/ 123825 h 88"/>
                <a:gd name="T24" fmla="*/ 92075 w 58"/>
                <a:gd name="T25" fmla="*/ 123825 h 8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8" h="88">
                  <a:moveTo>
                    <a:pt x="58" y="78"/>
                  </a:moveTo>
                  <a:lnTo>
                    <a:pt x="58" y="88"/>
                  </a:lnTo>
                  <a:lnTo>
                    <a:pt x="0" y="88"/>
                  </a:lnTo>
                  <a:lnTo>
                    <a:pt x="0" y="0"/>
                  </a:lnTo>
                  <a:lnTo>
                    <a:pt x="58" y="0"/>
                  </a:lnTo>
                  <a:lnTo>
                    <a:pt x="58" y="10"/>
                  </a:lnTo>
                  <a:lnTo>
                    <a:pt x="10" y="10"/>
                  </a:lnTo>
                  <a:lnTo>
                    <a:pt x="10" y="38"/>
                  </a:lnTo>
                  <a:lnTo>
                    <a:pt x="48" y="38"/>
                  </a:lnTo>
                  <a:lnTo>
                    <a:pt x="48" y="46"/>
                  </a:lnTo>
                  <a:lnTo>
                    <a:pt x="10" y="46"/>
                  </a:lnTo>
                  <a:lnTo>
                    <a:pt x="10" y="78"/>
                  </a:lnTo>
                  <a:lnTo>
                    <a:pt x="58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48" name="Freeform 48"/>
            <p:cNvSpPr>
              <a:spLocks/>
            </p:cNvSpPr>
            <p:nvPr/>
          </p:nvSpPr>
          <p:spPr bwMode="auto">
            <a:xfrm>
              <a:off x="-8594725" y="4140200"/>
              <a:ext cx="101600" cy="142875"/>
            </a:xfrm>
            <a:custGeom>
              <a:avLst/>
              <a:gdLst>
                <a:gd name="T0" fmla="*/ 85725 w 32"/>
                <a:gd name="T1" fmla="*/ 41275 h 45"/>
                <a:gd name="T2" fmla="*/ 50800 w 32"/>
                <a:gd name="T3" fmla="*/ 12700 h 45"/>
                <a:gd name="T4" fmla="*/ 19050 w 32"/>
                <a:gd name="T5" fmla="*/ 34925 h 45"/>
                <a:gd name="T6" fmla="*/ 57150 w 32"/>
                <a:gd name="T7" fmla="*/ 60325 h 45"/>
                <a:gd name="T8" fmla="*/ 101600 w 32"/>
                <a:gd name="T9" fmla="*/ 101600 h 45"/>
                <a:gd name="T10" fmla="*/ 50800 w 32"/>
                <a:gd name="T11" fmla="*/ 142875 h 45"/>
                <a:gd name="T12" fmla="*/ 0 w 32"/>
                <a:gd name="T13" fmla="*/ 101600 h 45"/>
                <a:gd name="T14" fmla="*/ 15875 w 32"/>
                <a:gd name="T15" fmla="*/ 98425 h 45"/>
                <a:gd name="T16" fmla="*/ 50800 w 32"/>
                <a:gd name="T17" fmla="*/ 127000 h 45"/>
                <a:gd name="T18" fmla="*/ 85725 w 32"/>
                <a:gd name="T19" fmla="*/ 101600 h 45"/>
                <a:gd name="T20" fmla="*/ 41275 w 32"/>
                <a:gd name="T21" fmla="*/ 73025 h 45"/>
                <a:gd name="T22" fmla="*/ 3175 w 32"/>
                <a:gd name="T23" fmla="*/ 34925 h 45"/>
                <a:gd name="T24" fmla="*/ 50800 w 32"/>
                <a:gd name="T25" fmla="*/ 0 h 45"/>
                <a:gd name="T26" fmla="*/ 98425 w 32"/>
                <a:gd name="T27" fmla="*/ 34925 h 45"/>
                <a:gd name="T28" fmla="*/ 85725 w 32"/>
                <a:gd name="T29" fmla="*/ 41275 h 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2" h="45">
                  <a:moveTo>
                    <a:pt x="27" y="13"/>
                  </a:moveTo>
                  <a:cubicBezTo>
                    <a:pt x="26" y="7"/>
                    <a:pt x="21" y="4"/>
                    <a:pt x="16" y="4"/>
                  </a:cubicBezTo>
                  <a:cubicBezTo>
                    <a:pt x="10" y="4"/>
                    <a:pt x="6" y="7"/>
                    <a:pt x="6" y="11"/>
                  </a:cubicBezTo>
                  <a:cubicBezTo>
                    <a:pt x="6" y="16"/>
                    <a:pt x="12" y="17"/>
                    <a:pt x="18" y="19"/>
                  </a:cubicBezTo>
                  <a:cubicBezTo>
                    <a:pt x="24" y="21"/>
                    <a:pt x="32" y="24"/>
                    <a:pt x="32" y="32"/>
                  </a:cubicBezTo>
                  <a:cubicBezTo>
                    <a:pt x="32" y="40"/>
                    <a:pt x="26" y="45"/>
                    <a:pt x="16" y="45"/>
                  </a:cubicBezTo>
                  <a:cubicBezTo>
                    <a:pt x="7" y="45"/>
                    <a:pt x="1" y="39"/>
                    <a:pt x="0" y="32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6"/>
                    <a:pt x="9" y="40"/>
                    <a:pt x="16" y="40"/>
                  </a:cubicBezTo>
                  <a:cubicBezTo>
                    <a:pt x="23" y="40"/>
                    <a:pt x="27" y="37"/>
                    <a:pt x="27" y="32"/>
                  </a:cubicBezTo>
                  <a:cubicBezTo>
                    <a:pt x="27" y="26"/>
                    <a:pt x="19" y="25"/>
                    <a:pt x="13" y="23"/>
                  </a:cubicBezTo>
                  <a:cubicBezTo>
                    <a:pt x="8" y="21"/>
                    <a:pt x="1" y="19"/>
                    <a:pt x="1" y="11"/>
                  </a:cubicBezTo>
                  <a:cubicBezTo>
                    <a:pt x="1" y="5"/>
                    <a:pt x="7" y="0"/>
                    <a:pt x="16" y="0"/>
                  </a:cubicBezTo>
                  <a:cubicBezTo>
                    <a:pt x="24" y="0"/>
                    <a:pt x="30" y="4"/>
                    <a:pt x="31" y="11"/>
                  </a:cubicBezTo>
                  <a:lnTo>
                    <a:pt x="27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49" name="Line 49"/>
            <p:cNvSpPr>
              <a:spLocks noChangeShapeType="1"/>
            </p:cNvSpPr>
            <p:nvPr/>
          </p:nvSpPr>
          <p:spPr bwMode="auto">
            <a:xfrm>
              <a:off x="-13328650" y="4016375"/>
              <a:ext cx="4864100" cy="0"/>
            </a:xfrm>
            <a:prstGeom prst="line">
              <a:avLst/>
            </a:prstGeom>
            <a:noFill/>
            <a:ln w="6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50" name="Freeform 50"/>
            <p:cNvSpPr>
              <a:spLocks noEditPoints="1"/>
            </p:cNvSpPr>
            <p:nvPr/>
          </p:nvSpPr>
          <p:spPr bwMode="auto">
            <a:xfrm>
              <a:off x="-12442825" y="3448050"/>
              <a:ext cx="111125" cy="149225"/>
            </a:xfrm>
            <a:custGeom>
              <a:avLst/>
              <a:gdLst>
                <a:gd name="T0" fmla="*/ 60325 w 35"/>
                <a:gd name="T1" fmla="*/ 0 h 47"/>
                <a:gd name="T2" fmla="*/ 101600 w 35"/>
                <a:gd name="T3" fmla="*/ 38100 h 47"/>
                <a:gd name="T4" fmla="*/ 79375 w 35"/>
                <a:gd name="T5" fmla="*/ 66675 h 47"/>
                <a:gd name="T6" fmla="*/ 79375 w 35"/>
                <a:gd name="T7" fmla="*/ 66675 h 47"/>
                <a:gd name="T8" fmla="*/ 111125 w 35"/>
                <a:gd name="T9" fmla="*/ 104775 h 47"/>
                <a:gd name="T10" fmla="*/ 60325 w 35"/>
                <a:gd name="T11" fmla="*/ 149225 h 47"/>
                <a:gd name="T12" fmla="*/ 0 w 35"/>
                <a:gd name="T13" fmla="*/ 149225 h 47"/>
                <a:gd name="T14" fmla="*/ 0 w 35"/>
                <a:gd name="T15" fmla="*/ 0 h 47"/>
                <a:gd name="T16" fmla="*/ 60325 w 35"/>
                <a:gd name="T17" fmla="*/ 0 h 47"/>
                <a:gd name="T18" fmla="*/ 53975 w 35"/>
                <a:gd name="T19" fmla="*/ 60325 h 47"/>
                <a:gd name="T20" fmla="*/ 79375 w 35"/>
                <a:gd name="T21" fmla="*/ 41275 h 47"/>
                <a:gd name="T22" fmla="*/ 53975 w 35"/>
                <a:gd name="T23" fmla="*/ 19050 h 47"/>
                <a:gd name="T24" fmla="*/ 25400 w 35"/>
                <a:gd name="T25" fmla="*/ 19050 h 47"/>
                <a:gd name="T26" fmla="*/ 25400 w 35"/>
                <a:gd name="T27" fmla="*/ 60325 h 47"/>
                <a:gd name="T28" fmla="*/ 53975 w 35"/>
                <a:gd name="T29" fmla="*/ 60325 h 47"/>
                <a:gd name="T30" fmla="*/ 60325 w 35"/>
                <a:gd name="T31" fmla="*/ 130175 h 47"/>
                <a:gd name="T32" fmla="*/ 88900 w 35"/>
                <a:gd name="T33" fmla="*/ 104775 h 47"/>
                <a:gd name="T34" fmla="*/ 60325 w 35"/>
                <a:gd name="T35" fmla="*/ 79375 h 47"/>
                <a:gd name="T36" fmla="*/ 25400 w 35"/>
                <a:gd name="T37" fmla="*/ 79375 h 47"/>
                <a:gd name="T38" fmla="*/ 25400 w 35"/>
                <a:gd name="T39" fmla="*/ 130175 h 47"/>
                <a:gd name="T40" fmla="*/ 60325 w 35"/>
                <a:gd name="T41" fmla="*/ 130175 h 4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5" h="47">
                  <a:moveTo>
                    <a:pt x="19" y="0"/>
                  </a:moveTo>
                  <a:cubicBezTo>
                    <a:pt x="27" y="0"/>
                    <a:pt x="32" y="5"/>
                    <a:pt x="32" y="12"/>
                  </a:cubicBezTo>
                  <a:cubicBezTo>
                    <a:pt x="32" y="16"/>
                    <a:pt x="29" y="20"/>
                    <a:pt x="25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30" y="22"/>
                    <a:pt x="35" y="27"/>
                    <a:pt x="35" y="33"/>
                  </a:cubicBezTo>
                  <a:cubicBezTo>
                    <a:pt x="35" y="41"/>
                    <a:pt x="30" y="47"/>
                    <a:pt x="19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9" y="0"/>
                  </a:lnTo>
                  <a:close/>
                  <a:moveTo>
                    <a:pt x="17" y="19"/>
                  </a:moveTo>
                  <a:cubicBezTo>
                    <a:pt x="22" y="19"/>
                    <a:pt x="25" y="16"/>
                    <a:pt x="25" y="13"/>
                  </a:cubicBezTo>
                  <a:cubicBezTo>
                    <a:pt x="25" y="9"/>
                    <a:pt x="22" y="6"/>
                    <a:pt x="1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19"/>
                    <a:pt x="8" y="19"/>
                    <a:pt x="8" y="19"/>
                  </a:cubicBezTo>
                  <a:lnTo>
                    <a:pt x="17" y="19"/>
                  </a:lnTo>
                  <a:close/>
                  <a:moveTo>
                    <a:pt x="19" y="41"/>
                  </a:moveTo>
                  <a:cubicBezTo>
                    <a:pt x="24" y="41"/>
                    <a:pt x="28" y="37"/>
                    <a:pt x="28" y="33"/>
                  </a:cubicBezTo>
                  <a:cubicBezTo>
                    <a:pt x="28" y="28"/>
                    <a:pt x="24" y="25"/>
                    <a:pt x="19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41"/>
                    <a:pt x="8" y="41"/>
                    <a:pt x="8" y="41"/>
                  </a:cubicBezTo>
                  <a:lnTo>
                    <a:pt x="19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51" name="Freeform 51"/>
            <p:cNvSpPr>
              <a:spLocks/>
            </p:cNvSpPr>
            <p:nvPr/>
          </p:nvSpPr>
          <p:spPr bwMode="auto">
            <a:xfrm>
              <a:off x="-12296775" y="3448050"/>
              <a:ext cx="104775" cy="149225"/>
            </a:xfrm>
            <a:custGeom>
              <a:avLst/>
              <a:gdLst>
                <a:gd name="T0" fmla="*/ 104775 w 66"/>
                <a:gd name="T1" fmla="*/ 127000 h 94"/>
                <a:gd name="T2" fmla="*/ 104775 w 66"/>
                <a:gd name="T3" fmla="*/ 149225 h 94"/>
                <a:gd name="T4" fmla="*/ 0 w 66"/>
                <a:gd name="T5" fmla="*/ 149225 h 94"/>
                <a:gd name="T6" fmla="*/ 0 w 66"/>
                <a:gd name="T7" fmla="*/ 0 h 94"/>
                <a:gd name="T8" fmla="*/ 101600 w 66"/>
                <a:gd name="T9" fmla="*/ 0 h 94"/>
                <a:gd name="T10" fmla="*/ 101600 w 66"/>
                <a:gd name="T11" fmla="*/ 22225 h 94"/>
                <a:gd name="T12" fmla="*/ 25400 w 66"/>
                <a:gd name="T13" fmla="*/ 22225 h 94"/>
                <a:gd name="T14" fmla="*/ 25400 w 66"/>
                <a:gd name="T15" fmla="*/ 60325 h 94"/>
                <a:gd name="T16" fmla="*/ 85725 w 66"/>
                <a:gd name="T17" fmla="*/ 60325 h 94"/>
                <a:gd name="T18" fmla="*/ 85725 w 66"/>
                <a:gd name="T19" fmla="*/ 82550 h 94"/>
                <a:gd name="T20" fmla="*/ 25400 w 66"/>
                <a:gd name="T21" fmla="*/ 82550 h 94"/>
                <a:gd name="T22" fmla="*/ 25400 w 66"/>
                <a:gd name="T23" fmla="*/ 127000 h 94"/>
                <a:gd name="T24" fmla="*/ 104775 w 66"/>
                <a:gd name="T25" fmla="*/ 127000 h 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52" name="Freeform 52"/>
            <p:cNvSpPr>
              <a:spLocks/>
            </p:cNvSpPr>
            <p:nvPr/>
          </p:nvSpPr>
          <p:spPr bwMode="auto">
            <a:xfrm>
              <a:off x="-12166600" y="3448050"/>
              <a:ext cx="136525" cy="149225"/>
            </a:xfrm>
            <a:custGeom>
              <a:avLst/>
              <a:gdLst>
                <a:gd name="T0" fmla="*/ 136525 w 43"/>
                <a:gd name="T1" fmla="*/ 0 h 47"/>
                <a:gd name="T2" fmla="*/ 79375 w 43"/>
                <a:gd name="T3" fmla="*/ 79375 h 47"/>
                <a:gd name="T4" fmla="*/ 79375 w 43"/>
                <a:gd name="T5" fmla="*/ 149225 h 47"/>
                <a:gd name="T6" fmla="*/ 57150 w 43"/>
                <a:gd name="T7" fmla="*/ 149225 h 47"/>
                <a:gd name="T8" fmla="*/ 57150 w 43"/>
                <a:gd name="T9" fmla="*/ 79375 h 47"/>
                <a:gd name="T10" fmla="*/ 0 w 43"/>
                <a:gd name="T11" fmla="*/ 0 h 47"/>
                <a:gd name="T12" fmla="*/ 25400 w 43"/>
                <a:gd name="T13" fmla="*/ 0 h 47"/>
                <a:gd name="T14" fmla="*/ 60325 w 43"/>
                <a:gd name="T15" fmla="*/ 44450 h 47"/>
                <a:gd name="T16" fmla="*/ 66675 w 43"/>
                <a:gd name="T17" fmla="*/ 57150 h 47"/>
                <a:gd name="T18" fmla="*/ 69850 w 43"/>
                <a:gd name="T19" fmla="*/ 57150 h 47"/>
                <a:gd name="T20" fmla="*/ 76200 w 43"/>
                <a:gd name="T21" fmla="*/ 44450 h 47"/>
                <a:gd name="T22" fmla="*/ 111125 w 43"/>
                <a:gd name="T23" fmla="*/ 0 h 47"/>
                <a:gd name="T24" fmla="*/ 136525 w 43"/>
                <a:gd name="T25" fmla="*/ 0 h 4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3" h="47">
                  <a:moveTo>
                    <a:pt x="43" y="0"/>
                  </a:moveTo>
                  <a:cubicBezTo>
                    <a:pt x="25" y="25"/>
                    <a:pt x="25" y="25"/>
                    <a:pt x="25" y="25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0" y="16"/>
                    <a:pt x="21" y="18"/>
                    <a:pt x="21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3" y="16"/>
                    <a:pt x="24" y="14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53" name="Freeform 53"/>
            <p:cNvSpPr>
              <a:spLocks noEditPoints="1"/>
            </p:cNvSpPr>
            <p:nvPr/>
          </p:nvSpPr>
          <p:spPr bwMode="auto">
            <a:xfrm>
              <a:off x="-12023725" y="3444875"/>
              <a:ext cx="152400" cy="155575"/>
            </a:xfrm>
            <a:custGeom>
              <a:avLst/>
              <a:gdLst>
                <a:gd name="T0" fmla="*/ 76200 w 48"/>
                <a:gd name="T1" fmla="*/ 0 h 49"/>
                <a:gd name="T2" fmla="*/ 152400 w 48"/>
                <a:gd name="T3" fmla="*/ 76200 h 49"/>
                <a:gd name="T4" fmla="*/ 76200 w 48"/>
                <a:gd name="T5" fmla="*/ 155575 h 49"/>
                <a:gd name="T6" fmla="*/ 0 w 48"/>
                <a:gd name="T7" fmla="*/ 76200 h 49"/>
                <a:gd name="T8" fmla="*/ 76200 w 48"/>
                <a:gd name="T9" fmla="*/ 0 h 49"/>
                <a:gd name="T10" fmla="*/ 76200 w 48"/>
                <a:gd name="T11" fmla="*/ 130175 h 49"/>
                <a:gd name="T12" fmla="*/ 130175 w 48"/>
                <a:gd name="T13" fmla="*/ 76200 h 49"/>
                <a:gd name="T14" fmla="*/ 76200 w 48"/>
                <a:gd name="T15" fmla="*/ 22225 h 49"/>
                <a:gd name="T16" fmla="*/ 22225 w 48"/>
                <a:gd name="T17" fmla="*/ 76200 h 49"/>
                <a:gd name="T18" fmla="*/ 76200 w 48"/>
                <a:gd name="T19" fmla="*/ 130175 h 4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8" h="49">
                  <a:moveTo>
                    <a:pt x="24" y="0"/>
                  </a:moveTo>
                  <a:cubicBezTo>
                    <a:pt x="37" y="0"/>
                    <a:pt x="48" y="10"/>
                    <a:pt x="48" y="24"/>
                  </a:cubicBezTo>
                  <a:cubicBezTo>
                    <a:pt x="48" y="39"/>
                    <a:pt x="37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54" name="Freeform 54"/>
            <p:cNvSpPr>
              <a:spLocks/>
            </p:cNvSpPr>
            <p:nvPr/>
          </p:nvSpPr>
          <p:spPr bwMode="auto">
            <a:xfrm>
              <a:off x="-11836400" y="3448050"/>
              <a:ext cx="123825" cy="149225"/>
            </a:xfrm>
            <a:custGeom>
              <a:avLst/>
              <a:gdLst>
                <a:gd name="T0" fmla="*/ 123825 w 39"/>
                <a:gd name="T1" fmla="*/ 0 h 47"/>
                <a:gd name="T2" fmla="*/ 123825 w 39"/>
                <a:gd name="T3" fmla="*/ 149225 h 47"/>
                <a:gd name="T4" fmla="*/ 101600 w 39"/>
                <a:gd name="T5" fmla="*/ 149225 h 47"/>
                <a:gd name="T6" fmla="*/ 47625 w 39"/>
                <a:gd name="T7" fmla="*/ 76200 h 47"/>
                <a:gd name="T8" fmla="*/ 22225 w 39"/>
                <a:gd name="T9" fmla="*/ 38100 h 47"/>
                <a:gd name="T10" fmla="*/ 22225 w 39"/>
                <a:gd name="T11" fmla="*/ 38100 h 47"/>
                <a:gd name="T12" fmla="*/ 22225 w 39"/>
                <a:gd name="T13" fmla="*/ 85725 h 47"/>
                <a:gd name="T14" fmla="*/ 22225 w 39"/>
                <a:gd name="T15" fmla="*/ 149225 h 47"/>
                <a:gd name="T16" fmla="*/ 0 w 39"/>
                <a:gd name="T17" fmla="*/ 149225 h 47"/>
                <a:gd name="T18" fmla="*/ 0 w 39"/>
                <a:gd name="T19" fmla="*/ 0 h 47"/>
                <a:gd name="T20" fmla="*/ 22225 w 39"/>
                <a:gd name="T21" fmla="*/ 0 h 47"/>
                <a:gd name="T22" fmla="*/ 76200 w 39"/>
                <a:gd name="T23" fmla="*/ 73025 h 47"/>
                <a:gd name="T24" fmla="*/ 101600 w 39"/>
                <a:gd name="T25" fmla="*/ 107950 h 47"/>
                <a:gd name="T26" fmla="*/ 101600 w 39"/>
                <a:gd name="T27" fmla="*/ 107950 h 47"/>
                <a:gd name="T28" fmla="*/ 101600 w 39"/>
                <a:gd name="T29" fmla="*/ 63500 h 47"/>
                <a:gd name="T30" fmla="*/ 101600 w 39"/>
                <a:gd name="T31" fmla="*/ 0 h 47"/>
                <a:gd name="T32" fmla="*/ 123825 w 39"/>
                <a:gd name="T33" fmla="*/ 0 h 4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9" h="47">
                  <a:moveTo>
                    <a:pt x="39" y="0"/>
                  </a:moveTo>
                  <a:cubicBezTo>
                    <a:pt x="39" y="47"/>
                    <a:pt x="39" y="47"/>
                    <a:pt x="39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1" y="18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9"/>
                    <a:pt x="7" y="27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7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55" name="Freeform 55"/>
            <p:cNvSpPr>
              <a:spLocks noEditPoints="1"/>
            </p:cNvSpPr>
            <p:nvPr/>
          </p:nvSpPr>
          <p:spPr bwMode="auto">
            <a:xfrm>
              <a:off x="-11664950" y="3448050"/>
              <a:ext cx="139700" cy="149225"/>
            </a:xfrm>
            <a:custGeom>
              <a:avLst/>
              <a:gdLst>
                <a:gd name="T0" fmla="*/ 63500 w 44"/>
                <a:gd name="T1" fmla="*/ 0 h 47"/>
                <a:gd name="T2" fmla="*/ 139700 w 44"/>
                <a:gd name="T3" fmla="*/ 76200 h 47"/>
                <a:gd name="T4" fmla="*/ 63500 w 44"/>
                <a:gd name="T5" fmla="*/ 149225 h 47"/>
                <a:gd name="T6" fmla="*/ 0 w 44"/>
                <a:gd name="T7" fmla="*/ 149225 h 47"/>
                <a:gd name="T8" fmla="*/ 0 w 44"/>
                <a:gd name="T9" fmla="*/ 0 h 47"/>
                <a:gd name="T10" fmla="*/ 63500 w 44"/>
                <a:gd name="T11" fmla="*/ 0 h 47"/>
                <a:gd name="T12" fmla="*/ 63500 w 44"/>
                <a:gd name="T13" fmla="*/ 127000 h 47"/>
                <a:gd name="T14" fmla="*/ 114300 w 44"/>
                <a:gd name="T15" fmla="*/ 76200 h 47"/>
                <a:gd name="T16" fmla="*/ 63500 w 44"/>
                <a:gd name="T17" fmla="*/ 22225 h 47"/>
                <a:gd name="T18" fmla="*/ 22225 w 44"/>
                <a:gd name="T19" fmla="*/ 22225 h 47"/>
                <a:gd name="T20" fmla="*/ 22225 w 44"/>
                <a:gd name="T21" fmla="*/ 127000 h 47"/>
                <a:gd name="T22" fmla="*/ 63500 w 44"/>
                <a:gd name="T23" fmla="*/ 127000 h 4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4" h="47">
                  <a:moveTo>
                    <a:pt x="20" y="0"/>
                  </a:moveTo>
                  <a:cubicBezTo>
                    <a:pt x="33" y="0"/>
                    <a:pt x="44" y="10"/>
                    <a:pt x="44" y="24"/>
                  </a:cubicBezTo>
                  <a:cubicBezTo>
                    <a:pt x="44" y="38"/>
                    <a:pt x="33" y="47"/>
                    <a:pt x="2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0" y="0"/>
                  </a:lnTo>
                  <a:close/>
                  <a:moveTo>
                    <a:pt x="20" y="40"/>
                  </a:moveTo>
                  <a:cubicBezTo>
                    <a:pt x="29" y="40"/>
                    <a:pt x="36" y="34"/>
                    <a:pt x="36" y="24"/>
                  </a:cubicBezTo>
                  <a:cubicBezTo>
                    <a:pt x="36" y="13"/>
                    <a:pt x="29" y="7"/>
                    <a:pt x="20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40"/>
                    <a:pt x="7" y="40"/>
                    <a:pt x="7" y="40"/>
                  </a:cubicBezTo>
                  <a:lnTo>
                    <a:pt x="20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56" name="Freeform 56"/>
            <p:cNvSpPr>
              <a:spLocks/>
            </p:cNvSpPr>
            <p:nvPr/>
          </p:nvSpPr>
          <p:spPr bwMode="auto">
            <a:xfrm>
              <a:off x="-11442700" y="3448050"/>
              <a:ext cx="117475" cy="149225"/>
            </a:xfrm>
            <a:custGeom>
              <a:avLst/>
              <a:gdLst>
                <a:gd name="T0" fmla="*/ 117475 w 74"/>
                <a:gd name="T1" fmla="*/ 0 h 94"/>
                <a:gd name="T2" fmla="*/ 117475 w 74"/>
                <a:gd name="T3" fmla="*/ 22225 h 94"/>
                <a:gd name="T4" fmla="*/ 69850 w 74"/>
                <a:gd name="T5" fmla="*/ 22225 h 94"/>
                <a:gd name="T6" fmla="*/ 69850 w 74"/>
                <a:gd name="T7" fmla="*/ 149225 h 94"/>
                <a:gd name="T8" fmla="*/ 47625 w 74"/>
                <a:gd name="T9" fmla="*/ 149225 h 94"/>
                <a:gd name="T10" fmla="*/ 47625 w 74"/>
                <a:gd name="T11" fmla="*/ 22225 h 94"/>
                <a:gd name="T12" fmla="*/ 0 w 74"/>
                <a:gd name="T13" fmla="*/ 22225 h 94"/>
                <a:gd name="T14" fmla="*/ 0 w 74"/>
                <a:gd name="T15" fmla="*/ 0 h 94"/>
                <a:gd name="T16" fmla="*/ 117475 w 74"/>
                <a:gd name="T17" fmla="*/ 0 h 9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4" h="94">
                  <a:moveTo>
                    <a:pt x="74" y="0"/>
                  </a:moveTo>
                  <a:lnTo>
                    <a:pt x="74" y="14"/>
                  </a:lnTo>
                  <a:lnTo>
                    <a:pt x="44" y="14"/>
                  </a:lnTo>
                  <a:lnTo>
                    <a:pt x="44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57" name="Freeform 57"/>
            <p:cNvSpPr>
              <a:spLocks/>
            </p:cNvSpPr>
            <p:nvPr/>
          </p:nvSpPr>
          <p:spPr bwMode="auto">
            <a:xfrm>
              <a:off x="-11293475" y="3448050"/>
              <a:ext cx="120650" cy="149225"/>
            </a:xfrm>
            <a:custGeom>
              <a:avLst/>
              <a:gdLst>
                <a:gd name="T0" fmla="*/ 120650 w 76"/>
                <a:gd name="T1" fmla="*/ 0 h 94"/>
                <a:gd name="T2" fmla="*/ 120650 w 76"/>
                <a:gd name="T3" fmla="*/ 149225 h 94"/>
                <a:gd name="T4" fmla="*/ 95250 w 76"/>
                <a:gd name="T5" fmla="*/ 149225 h 94"/>
                <a:gd name="T6" fmla="*/ 95250 w 76"/>
                <a:gd name="T7" fmla="*/ 82550 h 94"/>
                <a:gd name="T8" fmla="*/ 25400 w 76"/>
                <a:gd name="T9" fmla="*/ 82550 h 94"/>
                <a:gd name="T10" fmla="*/ 25400 w 76"/>
                <a:gd name="T11" fmla="*/ 149225 h 94"/>
                <a:gd name="T12" fmla="*/ 0 w 76"/>
                <a:gd name="T13" fmla="*/ 149225 h 94"/>
                <a:gd name="T14" fmla="*/ 0 w 76"/>
                <a:gd name="T15" fmla="*/ 0 h 94"/>
                <a:gd name="T16" fmla="*/ 25400 w 76"/>
                <a:gd name="T17" fmla="*/ 0 h 94"/>
                <a:gd name="T18" fmla="*/ 25400 w 76"/>
                <a:gd name="T19" fmla="*/ 60325 h 94"/>
                <a:gd name="T20" fmla="*/ 95250 w 76"/>
                <a:gd name="T21" fmla="*/ 60325 h 94"/>
                <a:gd name="T22" fmla="*/ 95250 w 76"/>
                <a:gd name="T23" fmla="*/ 0 h 94"/>
                <a:gd name="T24" fmla="*/ 120650 w 76"/>
                <a:gd name="T25" fmla="*/ 0 h 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94"/>
                  </a:lnTo>
                  <a:lnTo>
                    <a:pt x="60" y="94"/>
                  </a:lnTo>
                  <a:lnTo>
                    <a:pt x="60" y="52"/>
                  </a:lnTo>
                  <a:lnTo>
                    <a:pt x="16" y="52"/>
                  </a:lnTo>
                  <a:lnTo>
                    <a:pt x="1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38"/>
                  </a:lnTo>
                  <a:lnTo>
                    <a:pt x="60" y="38"/>
                  </a:lnTo>
                  <a:lnTo>
                    <a:pt x="6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58" name="Freeform 58"/>
            <p:cNvSpPr>
              <a:spLocks/>
            </p:cNvSpPr>
            <p:nvPr/>
          </p:nvSpPr>
          <p:spPr bwMode="auto">
            <a:xfrm>
              <a:off x="-11128375" y="3448050"/>
              <a:ext cx="104775" cy="149225"/>
            </a:xfrm>
            <a:custGeom>
              <a:avLst/>
              <a:gdLst>
                <a:gd name="T0" fmla="*/ 104775 w 66"/>
                <a:gd name="T1" fmla="*/ 127000 h 94"/>
                <a:gd name="T2" fmla="*/ 104775 w 66"/>
                <a:gd name="T3" fmla="*/ 149225 h 94"/>
                <a:gd name="T4" fmla="*/ 0 w 66"/>
                <a:gd name="T5" fmla="*/ 149225 h 94"/>
                <a:gd name="T6" fmla="*/ 0 w 66"/>
                <a:gd name="T7" fmla="*/ 0 h 94"/>
                <a:gd name="T8" fmla="*/ 101600 w 66"/>
                <a:gd name="T9" fmla="*/ 0 h 94"/>
                <a:gd name="T10" fmla="*/ 101600 w 66"/>
                <a:gd name="T11" fmla="*/ 22225 h 94"/>
                <a:gd name="T12" fmla="*/ 25400 w 66"/>
                <a:gd name="T13" fmla="*/ 22225 h 94"/>
                <a:gd name="T14" fmla="*/ 25400 w 66"/>
                <a:gd name="T15" fmla="*/ 60325 h 94"/>
                <a:gd name="T16" fmla="*/ 85725 w 66"/>
                <a:gd name="T17" fmla="*/ 60325 h 94"/>
                <a:gd name="T18" fmla="*/ 85725 w 66"/>
                <a:gd name="T19" fmla="*/ 82550 h 94"/>
                <a:gd name="T20" fmla="*/ 25400 w 66"/>
                <a:gd name="T21" fmla="*/ 82550 h 94"/>
                <a:gd name="T22" fmla="*/ 25400 w 66"/>
                <a:gd name="T23" fmla="*/ 127000 h 94"/>
                <a:gd name="T24" fmla="*/ 104775 w 66"/>
                <a:gd name="T25" fmla="*/ 127000 h 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59" name="Freeform 59"/>
            <p:cNvSpPr>
              <a:spLocks/>
            </p:cNvSpPr>
            <p:nvPr/>
          </p:nvSpPr>
          <p:spPr bwMode="auto">
            <a:xfrm>
              <a:off x="-10931525" y="3444875"/>
              <a:ext cx="146050" cy="155575"/>
            </a:xfrm>
            <a:custGeom>
              <a:avLst/>
              <a:gdLst>
                <a:gd name="T0" fmla="*/ 120650 w 46"/>
                <a:gd name="T1" fmla="*/ 44450 h 49"/>
                <a:gd name="T2" fmla="*/ 76200 w 46"/>
                <a:gd name="T3" fmla="*/ 22225 h 49"/>
                <a:gd name="T4" fmla="*/ 22225 w 46"/>
                <a:gd name="T5" fmla="*/ 76200 h 49"/>
                <a:gd name="T6" fmla="*/ 76200 w 46"/>
                <a:gd name="T7" fmla="*/ 130175 h 49"/>
                <a:gd name="T8" fmla="*/ 123825 w 46"/>
                <a:gd name="T9" fmla="*/ 104775 h 49"/>
                <a:gd name="T10" fmla="*/ 146050 w 46"/>
                <a:gd name="T11" fmla="*/ 111125 h 49"/>
                <a:gd name="T12" fmla="*/ 76200 w 46"/>
                <a:gd name="T13" fmla="*/ 155575 h 49"/>
                <a:gd name="T14" fmla="*/ 0 w 46"/>
                <a:gd name="T15" fmla="*/ 76200 h 49"/>
                <a:gd name="T16" fmla="*/ 76200 w 46"/>
                <a:gd name="T17" fmla="*/ 0 h 49"/>
                <a:gd name="T18" fmla="*/ 142875 w 46"/>
                <a:gd name="T19" fmla="*/ 38100 h 49"/>
                <a:gd name="T20" fmla="*/ 120650 w 46"/>
                <a:gd name="T21" fmla="*/ 44450 h 4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6" h="49">
                  <a:moveTo>
                    <a:pt x="38" y="14"/>
                  </a:moveTo>
                  <a:cubicBezTo>
                    <a:pt x="35" y="10"/>
                    <a:pt x="30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5" y="41"/>
                    <a:pt x="24" y="41"/>
                  </a:cubicBezTo>
                  <a:cubicBezTo>
                    <a:pt x="30" y="41"/>
                    <a:pt x="36" y="38"/>
                    <a:pt x="39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4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8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60" name="Freeform 60"/>
            <p:cNvSpPr>
              <a:spLocks noEditPoints="1"/>
            </p:cNvSpPr>
            <p:nvPr/>
          </p:nvSpPr>
          <p:spPr bwMode="auto">
            <a:xfrm>
              <a:off x="-10763250" y="3444875"/>
              <a:ext cx="155575" cy="155575"/>
            </a:xfrm>
            <a:custGeom>
              <a:avLst/>
              <a:gdLst>
                <a:gd name="T0" fmla="*/ 76200 w 49"/>
                <a:gd name="T1" fmla="*/ 0 h 49"/>
                <a:gd name="T2" fmla="*/ 155575 w 49"/>
                <a:gd name="T3" fmla="*/ 76200 h 49"/>
                <a:gd name="T4" fmla="*/ 76200 w 49"/>
                <a:gd name="T5" fmla="*/ 155575 h 49"/>
                <a:gd name="T6" fmla="*/ 0 w 49"/>
                <a:gd name="T7" fmla="*/ 76200 h 49"/>
                <a:gd name="T8" fmla="*/ 76200 w 49"/>
                <a:gd name="T9" fmla="*/ 0 h 49"/>
                <a:gd name="T10" fmla="*/ 76200 w 49"/>
                <a:gd name="T11" fmla="*/ 130175 h 49"/>
                <a:gd name="T12" fmla="*/ 130175 w 49"/>
                <a:gd name="T13" fmla="*/ 76200 h 49"/>
                <a:gd name="T14" fmla="*/ 76200 w 49"/>
                <a:gd name="T15" fmla="*/ 22225 h 49"/>
                <a:gd name="T16" fmla="*/ 25400 w 49"/>
                <a:gd name="T17" fmla="*/ 76200 h 49"/>
                <a:gd name="T18" fmla="*/ 76200 w 49"/>
                <a:gd name="T19" fmla="*/ 130175 h 4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9" h="49">
                  <a:moveTo>
                    <a:pt x="24" y="0"/>
                  </a:moveTo>
                  <a:cubicBezTo>
                    <a:pt x="38" y="0"/>
                    <a:pt x="49" y="10"/>
                    <a:pt x="49" y="24"/>
                  </a:cubicBezTo>
                  <a:cubicBezTo>
                    <a:pt x="49" y="39"/>
                    <a:pt x="38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5" y="7"/>
                    <a:pt x="8" y="14"/>
                    <a:pt x="8" y="24"/>
                  </a:cubicBezTo>
                  <a:cubicBezTo>
                    <a:pt x="8" y="35"/>
                    <a:pt x="15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61" name="Freeform 61"/>
            <p:cNvSpPr>
              <a:spLocks/>
            </p:cNvSpPr>
            <p:nvPr/>
          </p:nvSpPr>
          <p:spPr bwMode="auto">
            <a:xfrm>
              <a:off x="-10575925" y="3448050"/>
              <a:ext cx="127000" cy="149225"/>
            </a:xfrm>
            <a:custGeom>
              <a:avLst/>
              <a:gdLst>
                <a:gd name="T0" fmla="*/ 127000 w 40"/>
                <a:gd name="T1" fmla="*/ 0 h 47"/>
                <a:gd name="T2" fmla="*/ 127000 w 40"/>
                <a:gd name="T3" fmla="*/ 149225 h 47"/>
                <a:gd name="T4" fmla="*/ 104775 w 40"/>
                <a:gd name="T5" fmla="*/ 149225 h 47"/>
                <a:gd name="T6" fmla="*/ 50800 w 40"/>
                <a:gd name="T7" fmla="*/ 76200 h 47"/>
                <a:gd name="T8" fmla="*/ 25400 w 40"/>
                <a:gd name="T9" fmla="*/ 38100 h 47"/>
                <a:gd name="T10" fmla="*/ 22225 w 40"/>
                <a:gd name="T11" fmla="*/ 38100 h 47"/>
                <a:gd name="T12" fmla="*/ 25400 w 40"/>
                <a:gd name="T13" fmla="*/ 85725 h 47"/>
                <a:gd name="T14" fmla="*/ 25400 w 40"/>
                <a:gd name="T15" fmla="*/ 149225 h 47"/>
                <a:gd name="T16" fmla="*/ 0 w 40"/>
                <a:gd name="T17" fmla="*/ 149225 h 47"/>
                <a:gd name="T18" fmla="*/ 0 w 40"/>
                <a:gd name="T19" fmla="*/ 0 h 47"/>
                <a:gd name="T20" fmla="*/ 22225 w 40"/>
                <a:gd name="T21" fmla="*/ 0 h 47"/>
                <a:gd name="T22" fmla="*/ 76200 w 40"/>
                <a:gd name="T23" fmla="*/ 73025 h 47"/>
                <a:gd name="T24" fmla="*/ 101600 w 40"/>
                <a:gd name="T25" fmla="*/ 107950 h 47"/>
                <a:gd name="T26" fmla="*/ 101600 w 40"/>
                <a:gd name="T27" fmla="*/ 107950 h 47"/>
                <a:gd name="T28" fmla="*/ 101600 w 40"/>
                <a:gd name="T29" fmla="*/ 63500 h 47"/>
                <a:gd name="T30" fmla="*/ 101600 w 40"/>
                <a:gd name="T31" fmla="*/ 0 h 47"/>
                <a:gd name="T32" fmla="*/ 127000 w 40"/>
                <a:gd name="T33" fmla="*/ 0 h 4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0" h="47">
                  <a:moveTo>
                    <a:pt x="40" y="0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2" y="18"/>
                    <a:pt x="8" y="12"/>
                    <a:pt x="8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8" y="19"/>
                    <a:pt x="8" y="2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8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62" name="Freeform 62"/>
            <p:cNvSpPr>
              <a:spLocks/>
            </p:cNvSpPr>
            <p:nvPr/>
          </p:nvSpPr>
          <p:spPr bwMode="auto">
            <a:xfrm>
              <a:off x="-10420350" y="3448050"/>
              <a:ext cx="120650" cy="149225"/>
            </a:xfrm>
            <a:custGeom>
              <a:avLst/>
              <a:gdLst>
                <a:gd name="T0" fmla="*/ 120650 w 76"/>
                <a:gd name="T1" fmla="*/ 0 h 94"/>
                <a:gd name="T2" fmla="*/ 120650 w 76"/>
                <a:gd name="T3" fmla="*/ 22225 h 94"/>
                <a:gd name="T4" fmla="*/ 73025 w 76"/>
                <a:gd name="T5" fmla="*/ 22225 h 94"/>
                <a:gd name="T6" fmla="*/ 73025 w 76"/>
                <a:gd name="T7" fmla="*/ 149225 h 94"/>
                <a:gd name="T8" fmla="*/ 50800 w 76"/>
                <a:gd name="T9" fmla="*/ 149225 h 94"/>
                <a:gd name="T10" fmla="*/ 50800 w 76"/>
                <a:gd name="T11" fmla="*/ 22225 h 94"/>
                <a:gd name="T12" fmla="*/ 0 w 76"/>
                <a:gd name="T13" fmla="*/ 22225 h 94"/>
                <a:gd name="T14" fmla="*/ 0 w 76"/>
                <a:gd name="T15" fmla="*/ 0 h 94"/>
                <a:gd name="T16" fmla="*/ 120650 w 76"/>
                <a:gd name="T17" fmla="*/ 0 h 9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2" y="94"/>
                  </a:lnTo>
                  <a:lnTo>
                    <a:pt x="32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63" name="Freeform 63"/>
            <p:cNvSpPr>
              <a:spLocks noEditPoints="1"/>
            </p:cNvSpPr>
            <p:nvPr/>
          </p:nvSpPr>
          <p:spPr bwMode="auto">
            <a:xfrm>
              <a:off x="-10267950" y="3448050"/>
              <a:ext cx="111125" cy="149225"/>
            </a:xfrm>
            <a:custGeom>
              <a:avLst/>
              <a:gdLst>
                <a:gd name="T0" fmla="*/ 82550 w 35"/>
                <a:gd name="T1" fmla="*/ 149225 h 47"/>
                <a:gd name="T2" fmla="*/ 53975 w 35"/>
                <a:gd name="T3" fmla="*/ 95250 h 47"/>
                <a:gd name="T4" fmla="*/ 47625 w 35"/>
                <a:gd name="T5" fmla="*/ 95250 h 47"/>
                <a:gd name="T6" fmla="*/ 22225 w 35"/>
                <a:gd name="T7" fmla="*/ 95250 h 47"/>
                <a:gd name="T8" fmla="*/ 22225 w 35"/>
                <a:gd name="T9" fmla="*/ 149225 h 47"/>
                <a:gd name="T10" fmla="*/ 0 w 35"/>
                <a:gd name="T11" fmla="*/ 149225 h 47"/>
                <a:gd name="T12" fmla="*/ 0 w 35"/>
                <a:gd name="T13" fmla="*/ 0 h 47"/>
                <a:gd name="T14" fmla="*/ 47625 w 35"/>
                <a:gd name="T15" fmla="*/ 0 h 47"/>
                <a:gd name="T16" fmla="*/ 104775 w 35"/>
                <a:gd name="T17" fmla="*/ 47625 h 47"/>
                <a:gd name="T18" fmla="*/ 76200 w 35"/>
                <a:gd name="T19" fmla="*/ 92075 h 47"/>
                <a:gd name="T20" fmla="*/ 111125 w 35"/>
                <a:gd name="T21" fmla="*/ 149225 h 47"/>
                <a:gd name="T22" fmla="*/ 82550 w 35"/>
                <a:gd name="T23" fmla="*/ 149225 h 47"/>
                <a:gd name="T24" fmla="*/ 50800 w 35"/>
                <a:gd name="T25" fmla="*/ 76200 h 47"/>
                <a:gd name="T26" fmla="*/ 79375 w 35"/>
                <a:gd name="T27" fmla="*/ 47625 h 47"/>
                <a:gd name="T28" fmla="*/ 50800 w 35"/>
                <a:gd name="T29" fmla="*/ 22225 h 47"/>
                <a:gd name="T30" fmla="*/ 22225 w 35"/>
                <a:gd name="T31" fmla="*/ 22225 h 47"/>
                <a:gd name="T32" fmla="*/ 22225 w 35"/>
                <a:gd name="T33" fmla="*/ 76200 h 47"/>
                <a:gd name="T34" fmla="*/ 50800 w 35"/>
                <a:gd name="T35" fmla="*/ 76200 h 4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47">
                  <a:moveTo>
                    <a:pt x="26" y="47"/>
                  </a:moveTo>
                  <a:cubicBezTo>
                    <a:pt x="17" y="30"/>
                    <a:pt x="17" y="30"/>
                    <a:pt x="17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6" y="0"/>
                    <a:pt x="33" y="6"/>
                    <a:pt x="33" y="15"/>
                  </a:cubicBezTo>
                  <a:cubicBezTo>
                    <a:pt x="33" y="22"/>
                    <a:pt x="30" y="26"/>
                    <a:pt x="24" y="29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26" y="47"/>
                  </a:lnTo>
                  <a:close/>
                  <a:moveTo>
                    <a:pt x="16" y="24"/>
                  </a:moveTo>
                  <a:cubicBezTo>
                    <a:pt x="22" y="24"/>
                    <a:pt x="25" y="20"/>
                    <a:pt x="25" y="15"/>
                  </a:cubicBezTo>
                  <a:cubicBezTo>
                    <a:pt x="25" y="10"/>
                    <a:pt x="22" y="7"/>
                    <a:pt x="16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24"/>
                    <a:pt x="7" y="24"/>
                    <a:pt x="7" y="24"/>
                  </a:cubicBezTo>
                  <a:lnTo>
                    <a:pt x="16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64" name="Freeform 64"/>
            <p:cNvSpPr>
              <a:spLocks noEditPoints="1"/>
            </p:cNvSpPr>
            <p:nvPr/>
          </p:nvSpPr>
          <p:spPr bwMode="auto">
            <a:xfrm>
              <a:off x="-10137775" y="3448050"/>
              <a:ext cx="146050" cy="149225"/>
            </a:xfrm>
            <a:custGeom>
              <a:avLst/>
              <a:gdLst>
                <a:gd name="T0" fmla="*/ 107950 w 46"/>
                <a:gd name="T1" fmla="*/ 114300 h 47"/>
                <a:gd name="T2" fmla="*/ 38100 w 46"/>
                <a:gd name="T3" fmla="*/ 114300 h 47"/>
                <a:gd name="T4" fmla="*/ 25400 w 46"/>
                <a:gd name="T5" fmla="*/ 149225 h 47"/>
                <a:gd name="T6" fmla="*/ 0 w 46"/>
                <a:gd name="T7" fmla="*/ 149225 h 47"/>
                <a:gd name="T8" fmla="*/ 63500 w 46"/>
                <a:gd name="T9" fmla="*/ 0 h 47"/>
                <a:gd name="T10" fmla="*/ 82550 w 46"/>
                <a:gd name="T11" fmla="*/ 0 h 47"/>
                <a:gd name="T12" fmla="*/ 146050 w 46"/>
                <a:gd name="T13" fmla="*/ 149225 h 47"/>
                <a:gd name="T14" fmla="*/ 120650 w 46"/>
                <a:gd name="T15" fmla="*/ 149225 h 47"/>
                <a:gd name="T16" fmla="*/ 107950 w 46"/>
                <a:gd name="T17" fmla="*/ 114300 h 47"/>
                <a:gd name="T18" fmla="*/ 98425 w 46"/>
                <a:gd name="T19" fmla="*/ 95250 h 47"/>
                <a:gd name="T20" fmla="*/ 79375 w 46"/>
                <a:gd name="T21" fmla="*/ 47625 h 47"/>
                <a:gd name="T22" fmla="*/ 73025 w 46"/>
                <a:gd name="T23" fmla="*/ 28575 h 47"/>
                <a:gd name="T24" fmla="*/ 73025 w 46"/>
                <a:gd name="T25" fmla="*/ 28575 h 47"/>
                <a:gd name="T26" fmla="*/ 66675 w 46"/>
                <a:gd name="T27" fmla="*/ 47625 h 47"/>
                <a:gd name="T28" fmla="*/ 47625 w 46"/>
                <a:gd name="T29" fmla="*/ 95250 h 47"/>
                <a:gd name="T30" fmla="*/ 98425 w 46"/>
                <a:gd name="T31" fmla="*/ 95250 h 4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6" h="47">
                  <a:moveTo>
                    <a:pt x="34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8" y="47"/>
                    <a:pt x="38" y="47"/>
                    <a:pt x="38" y="47"/>
                  </a:cubicBezTo>
                  <a:lnTo>
                    <a:pt x="34" y="36"/>
                  </a:lnTo>
                  <a:close/>
                  <a:moveTo>
                    <a:pt x="31" y="30"/>
                  </a:moveTo>
                  <a:cubicBezTo>
                    <a:pt x="25" y="15"/>
                    <a:pt x="25" y="15"/>
                    <a:pt x="25" y="15"/>
                  </a:cubicBezTo>
                  <a:cubicBezTo>
                    <a:pt x="24" y="13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2" y="13"/>
                    <a:pt x="21" y="15"/>
                  </a:cubicBezTo>
                  <a:cubicBezTo>
                    <a:pt x="15" y="30"/>
                    <a:pt x="15" y="30"/>
                    <a:pt x="15" y="30"/>
                  </a:cubicBezTo>
                  <a:lnTo>
                    <a:pt x="31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65" name="Freeform 65"/>
            <p:cNvSpPr>
              <a:spLocks/>
            </p:cNvSpPr>
            <p:nvPr/>
          </p:nvSpPr>
          <p:spPr bwMode="auto">
            <a:xfrm>
              <a:off x="-9979025" y="3444875"/>
              <a:ext cx="146050" cy="155575"/>
            </a:xfrm>
            <a:custGeom>
              <a:avLst/>
              <a:gdLst>
                <a:gd name="T0" fmla="*/ 117475 w 46"/>
                <a:gd name="T1" fmla="*/ 44450 h 49"/>
                <a:gd name="T2" fmla="*/ 76200 w 46"/>
                <a:gd name="T3" fmla="*/ 22225 h 49"/>
                <a:gd name="T4" fmla="*/ 22225 w 46"/>
                <a:gd name="T5" fmla="*/ 76200 h 49"/>
                <a:gd name="T6" fmla="*/ 76200 w 46"/>
                <a:gd name="T7" fmla="*/ 130175 h 49"/>
                <a:gd name="T8" fmla="*/ 120650 w 46"/>
                <a:gd name="T9" fmla="*/ 104775 h 49"/>
                <a:gd name="T10" fmla="*/ 146050 w 46"/>
                <a:gd name="T11" fmla="*/ 111125 h 49"/>
                <a:gd name="T12" fmla="*/ 76200 w 46"/>
                <a:gd name="T13" fmla="*/ 155575 h 49"/>
                <a:gd name="T14" fmla="*/ 0 w 46"/>
                <a:gd name="T15" fmla="*/ 76200 h 49"/>
                <a:gd name="T16" fmla="*/ 76200 w 46"/>
                <a:gd name="T17" fmla="*/ 0 h 49"/>
                <a:gd name="T18" fmla="*/ 142875 w 46"/>
                <a:gd name="T19" fmla="*/ 38100 h 49"/>
                <a:gd name="T20" fmla="*/ 117475 w 46"/>
                <a:gd name="T21" fmla="*/ 44450 h 4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6" h="49">
                  <a:moveTo>
                    <a:pt x="37" y="14"/>
                  </a:moveTo>
                  <a:cubicBezTo>
                    <a:pt x="35" y="10"/>
                    <a:pt x="29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  <a:cubicBezTo>
                    <a:pt x="30" y="41"/>
                    <a:pt x="36" y="38"/>
                    <a:pt x="38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3" y="49"/>
                    <a:pt x="24" y="49"/>
                  </a:cubicBezTo>
                  <a:cubicBezTo>
                    <a:pt x="10" y="49"/>
                    <a:pt x="0" y="39"/>
                    <a:pt x="0" y="24"/>
                  </a:cubicBezTo>
                  <a:cubicBezTo>
                    <a:pt x="0" y="10"/>
                    <a:pt x="10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7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66" name="Freeform 66"/>
            <p:cNvSpPr>
              <a:spLocks/>
            </p:cNvSpPr>
            <p:nvPr/>
          </p:nvSpPr>
          <p:spPr bwMode="auto">
            <a:xfrm>
              <a:off x="-9817100" y="3448050"/>
              <a:ext cx="120650" cy="149225"/>
            </a:xfrm>
            <a:custGeom>
              <a:avLst/>
              <a:gdLst>
                <a:gd name="T0" fmla="*/ 120650 w 76"/>
                <a:gd name="T1" fmla="*/ 0 h 94"/>
                <a:gd name="T2" fmla="*/ 120650 w 76"/>
                <a:gd name="T3" fmla="*/ 22225 h 94"/>
                <a:gd name="T4" fmla="*/ 73025 w 76"/>
                <a:gd name="T5" fmla="*/ 22225 h 94"/>
                <a:gd name="T6" fmla="*/ 73025 w 76"/>
                <a:gd name="T7" fmla="*/ 149225 h 94"/>
                <a:gd name="T8" fmla="*/ 47625 w 76"/>
                <a:gd name="T9" fmla="*/ 149225 h 94"/>
                <a:gd name="T10" fmla="*/ 47625 w 76"/>
                <a:gd name="T11" fmla="*/ 22225 h 94"/>
                <a:gd name="T12" fmla="*/ 0 w 76"/>
                <a:gd name="T13" fmla="*/ 22225 h 94"/>
                <a:gd name="T14" fmla="*/ 0 w 76"/>
                <a:gd name="T15" fmla="*/ 0 h 94"/>
                <a:gd name="T16" fmla="*/ 120650 w 76"/>
                <a:gd name="T17" fmla="*/ 0 h 9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67" name="Freeform 67"/>
            <p:cNvSpPr>
              <a:spLocks/>
            </p:cNvSpPr>
            <p:nvPr/>
          </p:nvSpPr>
          <p:spPr bwMode="auto">
            <a:xfrm>
              <a:off x="-11068050" y="2797175"/>
              <a:ext cx="60325" cy="88900"/>
            </a:xfrm>
            <a:custGeom>
              <a:avLst/>
              <a:gdLst>
                <a:gd name="T0" fmla="*/ 53975 w 19"/>
                <a:gd name="T1" fmla="*/ 41275 h 28"/>
                <a:gd name="T2" fmla="*/ 15875 w 19"/>
                <a:gd name="T3" fmla="*/ 28575 h 28"/>
                <a:gd name="T4" fmla="*/ 25400 w 19"/>
                <a:gd name="T5" fmla="*/ 79375 h 28"/>
                <a:gd name="T6" fmla="*/ 41275 w 19"/>
                <a:gd name="T7" fmla="*/ 82550 h 28"/>
                <a:gd name="T8" fmla="*/ 44450 w 19"/>
                <a:gd name="T9" fmla="*/ 66675 h 28"/>
                <a:gd name="T10" fmla="*/ 53975 w 19"/>
                <a:gd name="T11" fmla="*/ 41275 h 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" h="28">
                  <a:moveTo>
                    <a:pt x="17" y="13"/>
                  </a:moveTo>
                  <a:cubicBezTo>
                    <a:pt x="17" y="13"/>
                    <a:pt x="12" y="0"/>
                    <a:pt x="5" y="9"/>
                  </a:cubicBezTo>
                  <a:cubicBezTo>
                    <a:pt x="5" y="9"/>
                    <a:pt x="0" y="13"/>
                    <a:pt x="8" y="25"/>
                  </a:cubicBezTo>
                  <a:cubicBezTo>
                    <a:pt x="8" y="25"/>
                    <a:pt x="10" y="28"/>
                    <a:pt x="13" y="26"/>
                  </a:cubicBezTo>
                  <a:cubicBezTo>
                    <a:pt x="13" y="26"/>
                    <a:pt x="16" y="26"/>
                    <a:pt x="14" y="21"/>
                  </a:cubicBezTo>
                  <a:cubicBezTo>
                    <a:pt x="14" y="21"/>
                    <a:pt x="19" y="21"/>
                    <a:pt x="17" y="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68" name="Freeform 68"/>
            <p:cNvSpPr>
              <a:spLocks/>
            </p:cNvSpPr>
            <p:nvPr/>
          </p:nvSpPr>
          <p:spPr bwMode="auto">
            <a:xfrm>
              <a:off x="-9150350" y="2781300"/>
              <a:ext cx="60325" cy="85725"/>
            </a:xfrm>
            <a:custGeom>
              <a:avLst/>
              <a:gdLst>
                <a:gd name="T0" fmla="*/ 50800 w 19"/>
                <a:gd name="T1" fmla="*/ 38100 h 27"/>
                <a:gd name="T2" fmla="*/ 12700 w 19"/>
                <a:gd name="T3" fmla="*/ 25400 h 27"/>
                <a:gd name="T4" fmla="*/ 25400 w 19"/>
                <a:gd name="T5" fmla="*/ 76200 h 27"/>
                <a:gd name="T6" fmla="*/ 38100 w 19"/>
                <a:gd name="T7" fmla="*/ 82550 h 27"/>
                <a:gd name="T8" fmla="*/ 44450 w 19"/>
                <a:gd name="T9" fmla="*/ 66675 h 27"/>
                <a:gd name="T10" fmla="*/ 50800 w 19"/>
                <a:gd name="T11" fmla="*/ 38100 h 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" h="27">
                  <a:moveTo>
                    <a:pt x="16" y="12"/>
                  </a:moveTo>
                  <a:cubicBezTo>
                    <a:pt x="16" y="12"/>
                    <a:pt x="12" y="0"/>
                    <a:pt x="4" y="8"/>
                  </a:cubicBezTo>
                  <a:cubicBezTo>
                    <a:pt x="4" y="8"/>
                    <a:pt x="0" y="12"/>
                    <a:pt x="8" y="24"/>
                  </a:cubicBezTo>
                  <a:cubicBezTo>
                    <a:pt x="8" y="24"/>
                    <a:pt x="10" y="27"/>
                    <a:pt x="12" y="26"/>
                  </a:cubicBezTo>
                  <a:cubicBezTo>
                    <a:pt x="12" y="26"/>
                    <a:pt x="16" y="25"/>
                    <a:pt x="14" y="21"/>
                  </a:cubicBezTo>
                  <a:cubicBezTo>
                    <a:pt x="14" y="21"/>
                    <a:pt x="19" y="20"/>
                    <a:pt x="16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69" name="Freeform 69"/>
            <p:cNvSpPr>
              <a:spLocks noEditPoints="1"/>
            </p:cNvSpPr>
            <p:nvPr/>
          </p:nvSpPr>
          <p:spPr bwMode="auto">
            <a:xfrm>
              <a:off x="-13395325" y="2765425"/>
              <a:ext cx="1362075" cy="650875"/>
            </a:xfrm>
            <a:custGeom>
              <a:avLst/>
              <a:gdLst>
                <a:gd name="T0" fmla="*/ 1289050 w 429"/>
                <a:gd name="T1" fmla="*/ 457200 h 205"/>
                <a:gd name="T2" fmla="*/ 1196975 w 429"/>
                <a:gd name="T3" fmla="*/ 301625 h 205"/>
                <a:gd name="T4" fmla="*/ 1362075 w 429"/>
                <a:gd name="T5" fmla="*/ 63500 h 205"/>
                <a:gd name="T6" fmla="*/ 1260475 w 429"/>
                <a:gd name="T7" fmla="*/ 98425 h 205"/>
                <a:gd name="T8" fmla="*/ 1168400 w 429"/>
                <a:gd name="T9" fmla="*/ 295275 h 205"/>
                <a:gd name="T10" fmla="*/ 873125 w 429"/>
                <a:gd name="T11" fmla="*/ 476250 h 205"/>
                <a:gd name="T12" fmla="*/ 746125 w 429"/>
                <a:gd name="T13" fmla="*/ 425450 h 205"/>
                <a:gd name="T14" fmla="*/ 803275 w 429"/>
                <a:gd name="T15" fmla="*/ 387350 h 205"/>
                <a:gd name="T16" fmla="*/ 822325 w 429"/>
                <a:gd name="T17" fmla="*/ 333375 h 205"/>
                <a:gd name="T18" fmla="*/ 723900 w 429"/>
                <a:gd name="T19" fmla="*/ 390525 h 205"/>
                <a:gd name="T20" fmla="*/ 723900 w 429"/>
                <a:gd name="T21" fmla="*/ 412750 h 205"/>
                <a:gd name="T22" fmla="*/ 581025 w 429"/>
                <a:gd name="T23" fmla="*/ 454025 h 205"/>
                <a:gd name="T24" fmla="*/ 250825 w 429"/>
                <a:gd name="T25" fmla="*/ 323850 h 205"/>
                <a:gd name="T26" fmla="*/ 419100 w 429"/>
                <a:gd name="T27" fmla="*/ 149225 h 205"/>
                <a:gd name="T28" fmla="*/ 384175 w 429"/>
                <a:gd name="T29" fmla="*/ 92075 h 205"/>
                <a:gd name="T30" fmla="*/ 53975 w 429"/>
                <a:gd name="T31" fmla="*/ 454025 h 205"/>
                <a:gd name="T32" fmla="*/ 73025 w 429"/>
                <a:gd name="T33" fmla="*/ 628650 h 205"/>
                <a:gd name="T34" fmla="*/ 203200 w 429"/>
                <a:gd name="T35" fmla="*/ 371475 h 205"/>
                <a:gd name="T36" fmla="*/ 219075 w 429"/>
                <a:gd name="T37" fmla="*/ 342900 h 205"/>
                <a:gd name="T38" fmla="*/ 314325 w 429"/>
                <a:gd name="T39" fmla="*/ 412750 h 205"/>
                <a:gd name="T40" fmla="*/ 720725 w 429"/>
                <a:gd name="T41" fmla="*/ 438150 h 205"/>
                <a:gd name="T42" fmla="*/ 974725 w 429"/>
                <a:gd name="T43" fmla="*/ 460375 h 205"/>
                <a:gd name="T44" fmla="*/ 1168400 w 429"/>
                <a:gd name="T45" fmla="*/ 323850 h 205"/>
                <a:gd name="T46" fmla="*/ 1203325 w 429"/>
                <a:gd name="T47" fmla="*/ 431800 h 205"/>
                <a:gd name="T48" fmla="*/ 1282700 w 429"/>
                <a:gd name="T49" fmla="*/ 476250 h 205"/>
                <a:gd name="T50" fmla="*/ 1289050 w 429"/>
                <a:gd name="T51" fmla="*/ 457200 h 205"/>
                <a:gd name="T52" fmla="*/ 1206500 w 429"/>
                <a:gd name="T53" fmla="*/ 241300 h 205"/>
                <a:gd name="T54" fmla="*/ 1323975 w 429"/>
                <a:gd name="T55" fmla="*/ 73025 h 205"/>
                <a:gd name="T56" fmla="*/ 1301750 w 429"/>
                <a:gd name="T57" fmla="*/ 149225 h 205"/>
                <a:gd name="T58" fmla="*/ 1200150 w 429"/>
                <a:gd name="T59" fmla="*/ 266700 h 205"/>
                <a:gd name="T60" fmla="*/ 1206500 w 429"/>
                <a:gd name="T61" fmla="*/ 241300 h 205"/>
                <a:gd name="T62" fmla="*/ 752475 w 429"/>
                <a:gd name="T63" fmla="*/ 390525 h 205"/>
                <a:gd name="T64" fmla="*/ 803275 w 429"/>
                <a:gd name="T65" fmla="*/ 352425 h 205"/>
                <a:gd name="T66" fmla="*/ 749300 w 429"/>
                <a:gd name="T67" fmla="*/ 396875 h 205"/>
                <a:gd name="T68" fmla="*/ 752475 w 429"/>
                <a:gd name="T69" fmla="*/ 390525 h 205"/>
                <a:gd name="T70" fmla="*/ 219075 w 429"/>
                <a:gd name="T71" fmla="*/ 301625 h 205"/>
                <a:gd name="T72" fmla="*/ 190500 w 429"/>
                <a:gd name="T73" fmla="*/ 279400 h 205"/>
                <a:gd name="T74" fmla="*/ 184150 w 429"/>
                <a:gd name="T75" fmla="*/ 307975 h 205"/>
                <a:gd name="T76" fmla="*/ 180975 w 429"/>
                <a:gd name="T77" fmla="*/ 355600 h 205"/>
                <a:gd name="T78" fmla="*/ 180975 w 429"/>
                <a:gd name="T79" fmla="*/ 355600 h 205"/>
                <a:gd name="T80" fmla="*/ 98425 w 429"/>
                <a:gd name="T81" fmla="*/ 574675 h 205"/>
                <a:gd name="T82" fmla="*/ 69850 w 429"/>
                <a:gd name="T83" fmla="*/ 593725 h 205"/>
                <a:gd name="T84" fmla="*/ 79375 w 429"/>
                <a:gd name="T85" fmla="*/ 473075 h 205"/>
                <a:gd name="T86" fmla="*/ 349250 w 429"/>
                <a:gd name="T87" fmla="*/ 127000 h 205"/>
                <a:gd name="T88" fmla="*/ 387350 w 429"/>
                <a:gd name="T89" fmla="*/ 155575 h 205"/>
                <a:gd name="T90" fmla="*/ 219075 w 429"/>
                <a:gd name="T91" fmla="*/ 301625 h 20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429" h="205">
                  <a:moveTo>
                    <a:pt x="406" y="144"/>
                  </a:moveTo>
                  <a:cubicBezTo>
                    <a:pt x="379" y="136"/>
                    <a:pt x="375" y="112"/>
                    <a:pt x="377" y="95"/>
                  </a:cubicBezTo>
                  <a:cubicBezTo>
                    <a:pt x="424" y="52"/>
                    <a:pt x="429" y="20"/>
                    <a:pt x="429" y="20"/>
                  </a:cubicBezTo>
                  <a:cubicBezTo>
                    <a:pt x="426" y="0"/>
                    <a:pt x="397" y="31"/>
                    <a:pt x="397" y="31"/>
                  </a:cubicBezTo>
                  <a:cubicBezTo>
                    <a:pt x="377" y="56"/>
                    <a:pt x="370" y="77"/>
                    <a:pt x="368" y="93"/>
                  </a:cubicBezTo>
                  <a:cubicBezTo>
                    <a:pt x="318" y="141"/>
                    <a:pt x="275" y="150"/>
                    <a:pt x="275" y="150"/>
                  </a:cubicBezTo>
                  <a:cubicBezTo>
                    <a:pt x="253" y="157"/>
                    <a:pt x="237" y="147"/>
                    <a:pt x="235" y="134"/>
                  </a:cubicBezTo>
                  <a:cubicBezTo>
                    <a:pt x="247" y="128"/>
                    <a:pt x="253" y="122"/>
                    <a:pt x="253" y="122"/>
                  </a:cubicBezTo>
                  <a:cubicBezTo>
                    <a:pt x="267" y="112"/>
                    <a:pt x="259" y="105"/>
                    <a:pt x="259" y="105"/>
                  </a:cubicBezTo>
                  <a:cubicBezTo>
                    <a:pt x="240" y="87"/>
                    <a:pt x="228" y="123"/>
                    <a:pt x="228" y="123"/>
                  </a:cubicBezTo>
                  <a:cubicBezTo>
                    <a:pt x="228" y="126"/>
                    <a:pt x="228" y="128"/>
                    <a:pt x="228" y="130"/>
                  </a:cubicBezTo>
                  <a:cubicBezTo>
                    <a:pt x="204" y="142"/>
                    <a:pt x="183" y="143"/>
                    <a:pt x="183" y="143"/>
                  </a:cubicBezTo>
                  <a:cubicBezTo>
                    <a:pt x="113" y="141"/>
                    <a:pt x="79" y="102"/>
                    <a:pt x="79" y="102"/>
                  </a:cubicBezTo>
                  <a:cubicBezTo>
                    <a:pt x="117" y="82"/>
                    <a:pt x="132" y="47"/>
                    <a:pt x="132" y="47"/>
                  </a:cubicBezTo>
                  <a:cubicBezTo>
                    <a:pt x="138" y="28"/>
                    <a:pt x="121" y="29"/>
                    <a:pt x="121" y="29"/>
                  </a:cubicBezTo>
                  <a:cubicBezTo>
                    <a:pt x="59" y="36"/>
                    <a:pt x="17" y="143"/>
                    <a:pt x="17" y="143"/>
                  </a:cubicBezTo>
                  <a:cubicBezTo>
                    <a:pt x="0" y="191"/>
                    <a:pt x="23" y="198"/>
                    <a:pt x="23" y="198"/>
                  </a:cubicBezTo>
                  <a:cubicBezTo>
                    <a:pt x="42" y="205"/>
                    <a:pt x="64" y="117"/>
                    <a:pt x="64" y="117"/>
                  </a:cubicBezTo>
                  <a:cubicBezTo>
                    <a:pt x="65" y="105"/>
                    <a:pt x="69" y="108"/>
                    <a:pt x="69" y="108"/>
                  </a:cubicBezTo>
                  <a:cubicBezTo>
                    <a:pt x="71" y="113"/>
                    <a:pt x="99" y="130"/>
                    <a:pt x="99" y="130"/>
                  </a:cubicBezTo>
                  <a:cubicBezTo>
                    <a:pt x="157" y="160"/>
                    <a:pt x="202" y="150"/>
                    <a:pt x="227" y="138"/>
                  </a:cubicBezTo>
                  <a:cubicBezTo>
                    <a:pt x="231" y="184"/>
                    <a:pt x="307" y="145"/>
                    <a:pt x="307" y="145"/>
                  </a:cubicBezTo>
                  <a:cubicBezTo>
                    <a:pt x="332" y="130"/>
                    <a:pt x="352" y="116"/>
                    <a:pt x="368" y="102"/>
                  </a:cubicBezTo>
                  <a:cubicBezTo>
                    <a:pt x="369" y="123"/>
                    <a:pt x="379" y="136"/>
                    <a:pt x="379" y="136"/>
                  </a:cubicBezTo>
                  <a:cubicBezTo>
                    <a:pt x="396" y="154"/>
                    <a:pt x="404" y="150"/>
                    <a:pt x="404" y="150"/>
                  </a:cubicBezTo>
                  <a:cubicBezTo>
                    <a:pt x="410" y="146"/>
                    <a:pt x="406" y="144"/>
                    <a:pt x="406" y="144"/>
                  </a:cubicBezTo>
                  <a:moveTo>
                    <a:pt x="380" y="76"/>
                  </a:moveTo>
                  <a:cubicBezTo>
                    <a:pt x="402" y="28"/>
                    <a:pt x="417" y="23"/>
                    <a:pt x="417" y="23"/>
                  </a:cubicBezTo>
                  <a:cubicBezTo>
                    <a:pt x="428" y="19"/>
                    <a:pt x="410" y="47"/>
                    <a:pt x="410" y="47"/>
                  </a:cubicBezTo>
                  <a:cubicBezTo>
                    <a:pt x="399" y="61"/>
                    <a:pt x="389" y="73"/>
                    <a:pt x="378" y="84"/>
                  </a:cubicBezTo>
                  <a:cubicBezTo>
                    <a:pt x="379" y="79"/>
                    <a:pt x="380" y="76"/>
                    <a:pt x="380" y="76"/>
                  </a:cubicBezTo>
                  <a:moveTo>
                    <a:pt x="237" y="123"/>
                  </a:moveTo>
                  <a:cubicBezTo>
                    <a:pt x="246" y="106"/>
                    <a:pt x="253" y="111"/>
                    <a:pt x="253" y="111"/>
                  </a:cubicBezTo>
                  <a:cubicBezTo>
                    <a:pt x="248" y="116"/>
                    <a:pt x="242" y="121"/>
                    <a:pt x="236" y="125"/>
                  </a:cubicBezTo>
                  <a:cubicBezTo>
                    <a:pt x="237" y="124"/>
                    <a:pt x="237" y="123"/>
                    <a:pt x="237" y="123"/>
                  </a:cubicBezTo>
                  <a:moveTo>
                    <a:pt x="69" y="95"/>
                  </a:moveTo>
                  <a:cubicBezTo>
                    <a:pt x="69" y="95"/>
                    <a:pt x="72" y="79"/>
                    <a:pt x="60" y="88"/>
                  </a:cubicBezTo>
                  <a:cubicBezTo>
                    <a:pt x="60" y="88"/>
                    <a:pt x="54" y="91"/>
                    <a:pt x="58" y="97"/>
                  </a:cubicBezTo>
                  <a:cubicBezTo>
                    <a:pt x="58" y="97"/>
                    <a:pt x="48" y="97"/>
                    <a:pt x="57" y="112"/>
                  </a:cubicBezTo>
                  <a:cubicBezTo>
                    <a:pt x="57" y="112"/>
                    <a:pt x="57" y="112"/>
                    <a:pt x="57" y="112"/>
                  </a:cubicBezTo>
                  <a:cubicBezTo>
                    <a:pt x="57" y="112"/>
                    <a:pt x="45" y="156"/>
                    <a:pt x="31" y="181"/>
                  </a:cubicBezTo>
                  <a:cubicBezTo>
                    <a:pt x="31" y="181"/>
                    <a:pt x="25" y="194"/>
                    <a:pt x="22" y="187"/>
                  </a:cubicBezTo>
                  <a:cubicBezTo>
                    <a:pt x="22" y="187"/>
                    <a:pt x="17" y="177"/>
                    <a:pt x="25" y="149"/>
                  </a:cubicBezTo>
                  <a:cubicBezTo>
                    <a:pt x="25" y="149"/>
                    <a:pt x="51" y="59"/>
                    <a:pt x="110" y="40"/>
                  </a:cubicBezTo>
                  <a:cubicBezTo>
                    <a:pt x="110" y="40"/>
                    <a:pt x="133" y="31"/>
                    <a:pt x="122" y="49"/>
                  </a:cubicBezTo>
                  <a:cubicBezTo>
                    <a:pt x="122" y="49"/>
                    <a:pt x="95" y="93"/>
                    <a:pt x="69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70" name="Freeform 70"/>
            <p:cNvSpPr>
              <a:spLocks noEditPoints="1"/>
            </p:cNvSpPr>
            <p:nvPr/>
          </p:nvSpPr>
          <p:spPr bwMode="auto">
            <a:xfrm>
              <a:off x="-12077700" y="2813050"/>
              <a:ext cx="1863725" cy="542925"/>
            </a:xfrm>
            <a:custGeom>
              <a:avLst/>
              <a:gdLst>
                <a:gd name="T0" fmla="*/ 1644650 w 587"/>
                <a:gd name="T1" fmla="*/ 219075 h 171"/>
                <a:gd name="T2" fmla="*/ 1622425 w 587"/>
                <a:gd name="T3" fmla="*/ 196850 h 171"/>
                <a:gd name="T4" fmla="*/ 1371600 w 587"/>
                <a:gd name="T5" fmla="*/ 149225 h 171"/>
                <a:gd name="T6" fmla="*/ 1292225 w 587"/>
                <a:gd name="T7" fmla="*/ 142875 h 171"/>
                <a:gd name="T8" fmla="*/ 1254125 w 587"/>
                <a:gd name="T9" fmla="*/ 165100 h 171"/>
                <a:gd name="T10" fmla="*/ 1292225 w 587"/>
                <a:gd name="T11" fmla="*/ 180975 h 171"/>
                <a:gd name="T12" fmla="*/ 1400175 w 587"/>
                <a:gd name="T13" fmla="*/ 225425 h 171"/>
                <a:gd name="T14" fmla="*/ 1292225 w 587"/>
                <a:gd name="T15" fmla="*/ 282575 h 171"/>
                <a:gd name="T16" fmla="*/ 1206500 w 587"/>
                <a:gd name="T17" fmla="*/ 250825 h 171"/>
                <a:gd name="T18" fmla="*/ 1209675 w 587"/>
                <a:gd name="T19" fmla="*/ 219075 h 171"/>
                <a:gd name="T20" fmla="*/ 1196975 w 587"/>
                <a:gd name="T21" fmla="*/ 200025 h 171"/>
                <a:gd name="T22" fmla="*/ 1174750 w 587"/>
                <a:gd name="T23" fmla="*/ 212725 h 171"/>
                <a:gd name="T24" fmla="*/ 942975 w 587"/>
                <a:gd name="T25" fmla="*/ 282575 h 171"/>
                <a:gd name="T26" fmla="*/ 917575 w 587"/>
                <a:gd name="T27" fmla="*/ 193675 h 171"/>
                <a:gd name="T28" fmla="*/ 920750 w 587"/>
                <a:gd name="T29" fmla="*/ 146050 h 171"/>
                <a:gd name="T30" fmla="*/ 904875 w 587"/>
                <a:gd name="T31" fmla="*/ 168275 h 171"/>
                <a:gd name="T32" fmla="*/ 638175 w 587"/>
                <a:gd name="T33" fmla="*/ 339725 h 171"/>
                <a:gd name="T34" fmla="*/ 631825 w 587"/>
                <a:gd name="T35" fmla="*/ 209550 h 171"/>
                <a:gd name="T36" fmla="*/ 736600 w 587"/>
                <a:gd name="T37" fmla="*/ 98425 h 171"/>
                <a:gd name="T38" fmla="*/ 885825 w 587"/>
                <a:gd name="T39" fmla="*/ 19050 h 171"/>
                <a:gd name="T40" fmla="*/ 892175 w 587"/>
                <a:gd name="T41" fmla="*/ 6350 h 171"/>
                <a:gd name="T42" fmla="*/ 892175 w 587"/>
                <a:gd name="T43" fmla="*/ 6350 h 171"/>
                <a:gd name="T44" fmla="*/ 863600 w 587"/>
                <a:gd name="T45" fmla="*/ 6350 h 171"/>
                <a:gd name="T46" fmla="*/ 739775 w 587"/>
                <a:gd name="T47" fmla="*/ 66675 h 171"/>
                <a:gd name="T48" fmla="*/ 720725 w 587"/>
                <a:gd name="T49" fmla="*/ 28575 h 171"/>
                <a:gd name="T50" fmla="*/ 619125 w 587"/>
                <a:gd name="T51" fmla="*/ 174625 h 171"/>
                <a:gd name="T52" fmla="*/ 317500 w 587"/>
                <a:gd name="T53" fmla="*/ 368300 h 171"/>
                <a:gd name="T54" fmla="*/ 279400 w 587"/>
                <a:gd name="T55" fmla="*/ 263525 h 171"/>
                <a:gd name="T56" fmla="*/ 263525 w 587"/>
                <a:gd name="T57" fmla="*/ 250825 h 171"/>
                <a:gd name="T58" fmla="*/ 231775 w 587"/>
                <a:gd name="T59" fmla="*/ 273050 h 171"/>
                <a:gd name="T60" fmla="*/ 184150 w 587"/>
                <a:gd name="T61" fmla="*/ 320675 h 171"/>
                <a:gd name="T62" fmla="*/ 196850 w 587"/>
                <a:gd name="T63" fmla="*/ 206375 h 171"/>
                <a:gd name="T64" fmla="*/ 53975 w 587"/>
                <a:gd name="T65" fmla="*/ 276225 h 171"/>
                <a:gd name="T66" fmla="*/ 44450 w 587"/>
                <a:gd name="T67" fmla="*/ 390525 h 171"/>
                <a:gd name="T68" fmla="*/ 250825 w 587"/>
                <a:gd name="T69" fmla="*/ 288925 h 171"/>
                <a:gd name="T70" fmla="*/ 257175 w 587"/>
                <a:gd name="T71" fmla="*/ 285750 h 171"/>
                <a:gd name="T72" fmla="*/ 377825 w 587"/>
                <a:gd name="T73" fmla="*/ 387350 h 171"/>
                <a:gd name="T74" fmla="*/ 584200 w 587"/>
                <a:gd name="T75" fmla="*/ 244475 h 171"/>
                <a:gd name="T76" fmla="*/ 879475 w 587"/>
                <a:gd name="T77" fmla="*/ 228600 h 171"/>
                <a:gd name="T78" fmla="*/ 1054100 w 587"/>
                <a:gd name="T79" fmla="*/ 307975 h 171"/>
                <a:gd name="T80" fmla="*/ 1177925 w 587"/>
                <a:gd name="T81" fmla="*/ 247650 h 171"/>
                <a:gd name="T82" fmla="*/ 1308100 w 587"/>
                <a:gd name="T83" fmla="*/ 314325 h 171"/>
                <a:gd name="T84" fmla="*/ 1416050 w 587"/>
                <a:gd name="T85" fmla="*/ 254000 h 171"/>
                <a:gd name="T86" fmla="*/ 1387475 w 587"/>
                <a:gd name="T87" fmla="*/ 177800 h 171"/>
                <a:gd name="T88" fmla="*/ 1606550 w 587"/>
                <a:gd name="T89" fmla="*/ 244475 h 171"/>
                <a:gd name="T90" fmla="*/ 1593850 w 587"/>
                <a:gd name="T91" fmla="*/ 311150 h 171"/>
                <a:gd name="T92" fmla="*/ 1647825 w 587"/>
                <a:gd name="T93" fmla="*/ 244475 h 171"/>
                <a:gd name="T94" fmla="*/ 1790700 w 587"/>
                <a:gd name="T95" fmla="*/ 187325 h 171"/>
                <a:gd name="T96" fmla="*/ 1778000 w 587"/>
                <a:gd name="T97" fmla="*/ 266700 h 171"/>
                <a:gd name="T98" fmla="*/ 1765300 w 587"/>
                <a:gd name="T99" fmla="*/ 311150 h 171"/>
                <a:gd name="T100" fmla="*/ 1819275 w 587"/>
                <a:gd name="T101" fmla="*/ 161925 h 171"/>
                <a:gd name="T102" fmla="*/ 1644650 w 587"/>
                <a:gd name="T103" fmla="*/ 219075 h 171"/>
                <a:gd name="T104" fmla="*/ 63500 w 587"/>
                <a:gd name="T105" fmla="*/ 333375 h 171"/>
                <a:gd name="T106" fmla="*/ 142875 w 587"/>
                <a:gd name="T107" fmla="*/ 231775 h 171"/>
                <a:gd name="T108" fmla="*/ 155575 w 587"/>
                <a:gd name="T109" fmla="*/ 333375 h 171"/>
                <a:gd name="T110" fmla="*/ 63500 w 587"/>
                <a:gd name="T111" fmla="*/ 333375 h 171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87" h="171">
                  <a:moveTo>
                    <a:pt x="518" y="69"/>
                  </a:moveTo>
                  <a:cubicBezTo>
                    <a:pt x="518" y="69"/>
                    <a:pt x="516" y="71"/>
                    <a:pt x="511" y="62"/>
                  </a:cubicBezTo>
                  <a:cubicBezTo>
                    <a:pt x="511" y="62"/>
                    <a:pt x="500" y="42"/>
                    <a:pt x="432" y="47"/>
                  </a:cubicBezTo>
                  <a:cubicBezTo>
                    <a:pt x="432" y="47"/>
                    <a:pt x="418" y="47"/>
                    <a:pt x="407" y="45"/>
                  </a:cubicBezTo>
                  <a:cubicBezTo>
                    <a:pt x="407" y="45"/>
                    <a:pt x="396" y="43"/>
                    <a:pt x="395" y="52"/>
                  </a:cubicBezTo>
                  <a:cubicBezTo>
                    <a:pt x="395" y="52"/>
                    <a:pt x="394" y="57"/>
                    <a:pt x="407" y="57"/>
                  </a:cubicBezTo>
                  <a:cubicBezTo>
                    <a:pt x="407" y="57"/>
                    <a:pt x="440" y="52"/>
                    <a:pt x="441" y="71"/>
                  </a:cubicBezTo>
                  <a:cubicBezTo>
                    <a:pt x="441" y="71"/>
                    <a:pt x="441" y="87"/>
                    <a:pt x="407" y="89"/>
                  </a:cubicBezTo>
                  <a:cubicBezTo>
                    <a:pt x="407" y="89"/>
                    <a:pt x="385" y="90"/>
                    <a:pt x="380" y="79"/>
                  </a:cubicBezTo>
                  <a:cubicBezTo>
                    <a:pt x="380" y="79"/>
                    <a:pt x="379" y="77"/>
                    <a:pt x="381" y="69"/>
                  </a:cubicBezTo>
                  <a:cubicBezTo>
                    <a:pt x="381" y="69"/>
                    <a:pt x="383" y="63"/>
                    <a:pt x="377" y="63"/>
                  </a:cubicBezTo>
                  <a:cubicBezTo>
                    <a:pt x="377" y="63"/>
                    <a:pt x="373" y="60"/>
                    <a:pt x="370" y="67"/>
                  </a:cubicBezTo>
                  <a:cubicBezTo>
                    <a:pt x="370" y="67"/>
                    <a:pt x="330" y="99"/>
                    <a:pt x="297" y="89"/>
                  </a:cubicBezTo>
                  <a:cubicBezTo>
                    <a:pt x="297" y="89"/>
                    <a:pt x="281" y="84"/>
                    <a:pt x="289" y="61"/>
                  </a:cubicBezTo>
                  <a:cubicBezTo>
                    <a:pt x="289" y="61"/>
                    <a:pt x="298" y="46"/>
                    <a:pt x="290" y="46"/>
                  </a:cubicBezTo>
                  <a:cubicBezTo>
                    <a:pt x="290" y="46"/>
                    <a:pt x="286" y="45"/>
                    <a:pt x="285" y="53"/>
                  </a:cubicBezTo>
                  <a:cubicBezTo>
                    <a:pt x="285" y="53"/>
                    <a:pt x="243" y="106"/>
                    <a:pt x="201" y="107"/>
                  </a:cubicBezTo>
                  <a:cubicBezTo>
                    <a:pt x="201" y="107"/>
                    <a:pt x="177" y="110"/>
                    <a:pt x="199" y="66"/>
                  </a:cubicBezTo>
                  <a:cubicBezTo>
                    <a:pt x="199" y="66"/>
                    <a:pt x="212" y="43"/>
                    <a:pt x="232" y="31"/>
                  </a:cubicBezTo>
                  <a:cubicBezTo>
                    <a:pt x="232" y="31"/>
                    <a:pt x="278" y="7"/>
                    <a:pt x="279" y="6"/>
                  </a:cubicBezTo>
                  <a:cubicBezTo>
                    <a:pt x="280" y="5"/>
                    <a:pt x="283" y="4"/>
                    <a:pt x="281" y="2"/>
                  </a:cubicBezTo>
                  <a:cubicBezTo>
                    <a:pt x="281" y="2"/>
                    <a:pt x="281" y="2"/>
                    <a:pt x="281" y="2"/>
                  </a:cubicBezTo>
                  <a:cubicBezTo>
                    <a:pt x="281" y="2"/>
                    <a:pt x="277" y="0"/>
                    <a:pt x="272" y="2"/>
                  </a:cubicBezTo>
                  <a:cubicBezTo>
                    <a:pt x="233" y="21"/>
                    <a:pt x="233" y="21"/>
                    <a:pt x="233" y="21"/>
                  </a:cubicBezTo>
                  <a:cubicBezTo>
                    <a:pt x="233" y="21"/>
                    <a:pt x="238" y="4"/>
                    <a:pt x="227" y="9"/>
                  </a:cubicBezTo>
                  <a:cubicBezTo>
                    <a:pt x="227" y="9"/>
                    <a:pt x="212" y="22"/>
                    <a:pt x="195" y="55"/>
                  </a:cubicBezTo>
                  <a:cubicBezTo>
                    <a:pt x="195" y="55"/>
                    <a:pt x="131" y="120"/>
                    <a:pt x="100" y="116"/>
                  </a:cubicBezTo>
                  <a:cubicBezTo>
                    <a:pt x="100" y="116"/>
                    <a:pt x="80" y="117"/>
                    <a:pt x="88" y="83"/>
                  </a:cubicBezTo>
                  <a:cubicBezTo>
                    <a:pt x="88" y="83"/>
                    <a:pt x="89" y="80"/>
                    <a:pt x="83" y="79"/>
                  </a:cubicBezTo>
                  <a:cubicBezTo>
                    <a:pt x="83" y="79"/>
                    <a:pt x="79" y="77"/>
                    <a:pt x="73" y="86"/>
                  </a:cubicBezTo>
                  <a:cubicBezTo>
                    <a:pt x="73" y="86"/>
                    <a:pt x="69" y="94"/>
                    <a:pt x="58" y="101"/>
                  </a:cubicBezTo>
                  <a:cubicBezTo>
                    <a:pt x="58" y="101"/>
                    <a:pt x="77" y="79"/>
                    <a:pt x="62" y="65"/>
                  </a:cubicBezTo>
                  <a:cubicBezTo>
                    <a:pt x="62" y="65"/>
                    <a:pt x="44" y="49"/>
                    <a:pt x="17" y="87"/>
                  </a:cubicBezTo>
                  <a:cubicBezTo>
                    <a:pt x="17" y="87"/>
                    <a:pt x="0" y="113"/>
                    <a:pt x="14" y="123"/>
                  </a:cubicBezTo>
                  <a:cubicBezTo>
                    <a:pt x="14" y="123"/>
                    <a:pt x="29" y="136"/>
                    <a:pt x="79" y="91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1" y="90"/>
                    <a:pt x="66" y="139"/>
                    <a:pt x="119" y="122"/>
                  </a:cubicBezTo>
                  <a:cubicBezTo>
                    <a:pt x="119" y="122"/>
                    <a:pt x="152" y="109"/>
                    <a:pt x="184" y="77"/>
                  </a:cubicBezTo>
                  <a:cubicBezTo>
                    <a:pt x="184" y="77"/>
                    <a:pt x="157" y="171"/>
                    <a:pt x="277" y="72"/>
                  </a:cubicBezTo>
                  <a:cubicBezTo>
                    <a:pt x="277" y="72"/>
                    <a:pt x="270" y="111"/>
                    <a:pt x="332" y="97"/>
                  </a:cubicBezTo>
                  <a:cubicBezTo>
                    <a:pt x="332" y="97"/>
                    <a:pt x="355" y="90"/>
                    <a:pt x="371" y="78"/>
                  </a:cubicBezTo>
                  <a:cubicBezTo>
                    <a:pt x="371" y="78"/>
                    <a:pt x="372" y="101"/>
                    <a:pt x="412" y="99"/>
                  </a:cubicBezTo>
                  <a:cubicBezTo>
                    <a:pt x="412" y="99"/>
                    <a:pt x="435" y="99"/>
                    <a:pt x="446" y="80"/>
                  </a:cubicBezTo>
                  <a:cubicBezTo>
                    <a:pt x="446" y="80"/>
                    <a:pt x="454" y="64"/>
                    <a:pt x="437" y="56"/>
                  </a:cubicBezTo>
                  <a:cubicBezTo>
                    <a:pt x="437" y="56"/>
                    <a:pt x="515" y="54"/>
                    <a:pt x="506" y="77"/>
                  </a:cubicBezTo>
                  <a:cubicBezTo>
                    <a:pt x="506" y="77"/>
                    <a:pt x="490" y="100"/>
                    <a:pt x="502" y="98"/>
                  </a:cubicBezTo>
                  <a:cubicBezTo>
                    <a:pt x="502" y="98"/>
                    <a:pt x="508" y="98"/>
                    <a:pt x="519" y="77"/>
                  </a:cubicBezTo>
                  <a:cubicBezTo>
                    <a:pt x="519" y="77"/>
                    <a:pt x="545" y="46"/>
                    <a:pt x="564" y="59"/>
                  </a:cubicBezTo>
                  <a:cubicBezTo>
                    <a:pt x="564" y="59"/>
                    <a:pt x="572" y="67"/>
                    <a:pt x="560" y="84"/>
                  </a:cubicBezTo>
                  <a:cubicBezTo>
                    <a:pt x="560" y="84"/>
                    <a:pt x="547" y="103"/>
                    <a:pt x="556" y="98"/>
                  </a:cubicBezTo>
                  <a:cubicBezTo>
                    <a:pt x="556" y="98"/>
                    <a:pt x="587" y="67"/>
                    <a:pt x="573" y="51"/>
                  </a:cubicBezTo>
                  <a:cubicBezTo>
                    <a:pt x="573" y="51"/>
                    <a:pt x="558" y="32"/>
                    <a:pt x="518" y="69"/>
                  </a:cubicBezTo>
                  <a:moveTo>
                    <a:pt x="20" y="105"/>
                  </a:moveTo>
                  <a:cubicBezTo>
                    <a:pt x="20" y="105"/>
                    <a:pt x="18" y="88"/>
                    <a:pt x="45" y="73"/>
                  </a:cubicBezTo>
                  <a:cubicBezTo>
                    <a:pt x="45" y="73"/>
                    <a:pt x="77" y="60"/>
                    <a:pt x="49" y="105"/>
                  </a:cubicBezTo>
                  <a:cubicBezTo>
                    <a:pt x="49" y="105"/>
                    <a:pt x="22" y="125"/>
                    <a:pt x="20" y="1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71" name="Freeform 71"/>
            <p:cNvSpPr>
              <a:spLocks noEditPoints="1"/>
            </p:cNvSpPr>
            <p:nvPr/>
          </p:nvSpPr>
          <p:spPr bwMode="auto">
            <a:xfrm>
              <a:off x="-10220325" y="2641600"/>
              <a:ext cx="1736725" cy="1060450"/>
            </a:xfrm>
            <a:custGeom>
              <a:avLst/>
              <a:gdLst>
                <a:gd name="T0" fmla="*/ 1682750 w 547"/>
                <a:gd name="T1" fmla="*/ 304800 h 334"/>
                <a:gd name="T2" fmla="*/ 1381125 w 547"/>
                <a:gd name="T3" fmla="*/ 269875 h 334"/>
                <a:gd name="T4" fmla="*/ 1349375 w 547"/>
                <a:gd name="T5" fmla="*/ 279400 h 334"/>
                <a:gd name="T6" fmla="*/ 1139825 w 547"/>
                <a:gd name="T7" fmla="*/ 384175 h 334"/>
                <a:gd name="T8" fmla="*/ 1057275 w 547"/>
                <a:gd name="T9" fmla="*/ 323850 h 334"/>
                <a:gd name="T10" fmla="*/ 1028700 w 547"/>
                <a:gd name="T11" fmla="*/ 314325 h 334"/>
                <a:gd name="T12" fmla="*/ 946150 w 547"/>
                <a:gd name="T13" fmla="*/ 374650 h 334"/>
                <a:gd name="T14" fmla="*/ 777875 w 547"/>
                <a:gd name="T15" fmla="*/ 358775 h 334"/>
                <a:gd name="T16" fmla="*/ 752475 w 547"/>
                <a:gd name="T17" fmla="*/ 298450 h 334"/>
                <a:gd name="T18" fmla="*/ 619125 w 547"/>
                <a:gd name="T19" fmla="*/ 381000 h 334"/>
                <a:gd name="T20" fmla="*/ 581025 w 547"/>
                <a:gd name="T21" fmla="*/ 428625 h 334"/>
                <a:gd name="T22" fmla="*/ 692150 w 547"/>
                <a:gd name="T23" fmla="*/ 215900 h 334"/>
                <a:gd name="T24" fmla="*/ 739775 w 547"/>
                <a:gd name="T25" fmla="*/ 38100 h 334"/>
                <a:gd name="T26" fmla="*/ 708025 w 547"/>
                <a:gd name="T27" fmla="*/ 50800 h 334"/>
                <a:gd name="T28" fmla="*/ 679450 w 547"/>
                <a:gd name="T29" fmla="*/ 146050 h 334"/>
                <a:gd name="T30" fmla="*/ 615950 w 547"/>
                <a:gd name="T31" fmla="*/ 273050 h 334"/>
                <a:gd name="T32" fmla="*/ 307975 w 547"/>
                <a:gd name="T33" fmla="*/ 393700 h 334"/>
                <a:gd name="T34" fmla="*/ 314325 w 547"/>
                <a:gd name="T35" fmla="*/ 304800 h 334"/>
                <a:gd name="T36" fmla="*/ 231775 w 547"/>
                <a:gd name="T37" fmla="*/ 228600 h 334"/>
                <a:gd name="T38" fmla="*/ 31750 w 547"/>
                <a:gd name="T39" fmla="*/ 409575 h 334"/>
                <a:gd name="T40" fmla="*/ 47625 w 547"/>
                <a:gd name="T41" fmla="*/ 482600 h 334"/>
                <a:gd name="T42" fmla="*/ 53975 w 547"/>
                <a:gd name="T43" fmla="*/ 457200 h 334"/>
                <a:gd name="T44" fmla="*/ 107950 w 547"/>
                <a:gd name="T45" fmla="*/ 349250 h 334"/>
                <a:gd name="T46" fmla="*/ 257175 w 547"/>
                <a:gd name="T47" fmla="*/ 263525 h 334"/>
                <a:gd name="T48" fmla="*/ 279400 w 547"/>
                <a:gd name="T49" fmla="*/ 361950 h 334"/>
                <a:gd name="T50" fmla="*/ 276225 w 547"/>
                <a:gd name="T51" fmla="*/ 393700 h 334"/>
                <a:gd name="T52" fmla="*/ 238125 w 547"/>
                <a:gd name="T53" fmla="*/ 384175 h 334"/>
                <a:gd name="T54" fmla="*/ 212725 w 547"/>
                <a:gd name="T55" fmla="*/ 371475 h 334"/>
                <a:gd name="T56" fmla="*/ 206375 w 547"/>
                <a:gd name="T57" fmla="*/ 476250 h 334"/>
                <a:gd name="T58" fmla="*/ 282575 w 547"/>
                <a:gd name="T59" fmla="*/ 463550 h 334"/>
                <a:gd name="T60" fmla="*/ 298450 w 547"/>
                <a:gd name="T61" fmla="*/ 428625 h 334"/>
                <a:gd name="T62" fmla="*/ 590550 w 547"/>
                <a:gd name="T63" fmla="*/ 327025 h 334"/>
                <a:gd name="T64" fmla="*/ 561975 w 547"/>
                <a:gd name="T65" fmla="*/ 400050 h 334"/>
                <a:gd name="T66" fmla="*/ 527050 w 547"/>
                <a:gd name="T67" fmla="*/ 488950 h 334"/>
                <a:gd name="T68" fmla="*/ 571500 w 547"/>
                <a:gd name="T69" fmla="*/ 473075 h 334"/>
                <a:gd name="T70" fmla="*/ 730250 w 547"/>
                <a:gd name="T71" fmla="*/ 317500 h 334"/>
                <a:gd name="T72" fmla="*/ 739775 w 547"/>
                <a:gd name="T73" fmla="*/ 346075 h 334"/>
                <a:gd name="T74" fmla="*/ 1019175 w 547"/>
                <a:gd name="T75" fmla="*/ 352425 h 334"/>
                <a:gd name="T76" fmla="*/ 1247775 w 547"/>
                <a:gd name="T77" fmla="*/ 371475 h 334"/>
                <a:gd name="T78" fmla="*/ 1025525 w 547"/>
                <a:gd name="T79" fmla="*/ 904875 h 334"/>
                <a:gd name="T80" fmla="*/ 1057275 w 547"/>
                <a:gd name="T81" fmla="*/ 1019175 h 334"/>
                <a:gd name="T82" fmla="*/ 1241425 w 547"/>
                <a:gd name="T83" fmla="*/ 746125 h 334"/>
                <a:gd name="T84" fmla="*/ 1346200 w 547"/>
                <a:gd name="T85" fmla="*/ 384175 h 334"/>
                <a:gd name="T86" fmla="*/ 1371600 w 547"/>
                <a:gd name="T87" fmla="*/ 317500 h 334"/>
                <a:gd name="T88" fmla="*/ 1381125 w 547"/>
                <a:gd name="T89" fmla="*/ 304800 h 334"/>
                <a:gd name="T90" fmla="*/ 1390650 w 547"/>
                <a:gd name="T91" fmla="*/ 298450 h 334"/>
                <a:gd name="T92" fmla="*/ 1619250 w 547"/>
                <a:gd name="T93" fmla="*/ 292100 h 334"/>
                <a:gd name="T94" fmla="*/ 1663700 w 547"/>
                <a:gd name="T95" fmla="*/ 425450 h 334"/>
                <a:gd name="T96" fmla="*/ 1463675 w 547"/>
                <a:gd name="T97" fmla="*/ 473075 h 334"/>
                <a:gd name="T98" fmla="*/ 1422400 w 547"/>
                <a:gd name="T99" fmla="*/ 463550 h 334"/>
                <a:gd name="T100" fmla="*/ 1568450 w 547"/>
                <a:gd name="T101" fmla="*/ 508000 h 334"/>
                <a:gd name="T102" fmla="*/ 1695450 w 547"/>
                <a:gd name="T103" fmla="*/ 434975 h 334"/>
                <a:gd name="T104" fmla="*/ 1682750 w 547"/>
                <a:gd name="T105" fmla="*/ 304800 h 334"/>
                <a:gd name="T106" fmla="*/ 234950 w 547"/>
                <a:gd name="T107" fmla="*/ 460375 h 334"/>
                <a:gd name="T108" fmla="*/ 215900 w 547"/>
                <a:gd name="T109" fmla="*/ 412750 h 334"/>
                <a:gd name="T110" fmla="*/ 269875 w 547"/>
                <a:gd name="T111" fmla="*/ 428625 h 334"/>
                <a:gd name="T112" fmla="*/ 234950 w 547"/>
                <a:gd name="T113" fmla="*/ 460375 h 334"/>
                <a:gd name="T114" fmla="*/ 1184275 w 547"/>
                <a:gd name="T115" fmla="*/ 822325 h 334"/>
                <a:gd name="T116" fmla="*/ 1095375 w 547"/>
                <a:gd name="T117" fmla="*/ 984250 h 334"/>
                <a:gd name="T118" fmla="*/ 1089025 w 547"/>
                <a:gd name="T119" fmla="*/ 742950 h 334"/>
                <a:gd name="T120" fmla="*/ 1323975 w 547"/>
                <a:gd name="T121" fmla="*/ 346075 h 334"/>
                <a:gd name="T122" fmla="*/ 1184275 w 547"/>
                <a:gd name="T123" fmla="*/ 822325 h 33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547" h="334">
                  <a:moveTo>
                    <a:pt x="530" y="96"/>
                  </a:moveTo>
                  <a:cubicBezTo>
                    <a:pt x="492" y="54"/>
                    <a:pt x="435" y="85"/>
                    <a:pt x="435" y="85"/>
                  </a:cubicBezTo>
                  <a:cubicBezTo>
                    <a:pt x="427" y="83"/>
                    <a:pt x="425" y="88"/>
                    <a:pt x="425" y="88"/>
                  </a:cubicBezTo>
                  <a:cubicBezTo>
                    <a:pt x="393" y="114"/>
                    <a:pt x="359" y="121"/>
                    <a:pt x="359" y="121"/>
                  </a:cubicBezTo>
                  <a:cubicBezTo>
                    <a:pt x="328" y="127"/>
                    <a:pt x="333" y="102"/>
                    <a:pt x="333" y="102"/>
                  </a:cubicBezTo>
                  <a:cubicBezTo>
                    <a:pt x="333" y="89"/>
                    <a:pt x="324" y="99"/>
                    <a:pt x="324" y="99"/>
                  </a:cubicBezTo>
                  <a:cubicBezTo>
                    <a:pt x="318" y="107"/>
                    <a:pt x="298" y="118"/>
                    <a:pt x="298" y="118"/>
                  </a:cubicBezTo>
                  <a:cubicBezTo>
                    <a:pt x="257" y="139"/>
                    <a:pt x="245" y="113"/>
                    <a:pt x="245" y="113"/>
                  </a:cubicBezTo>
                  <a:cubicBezTo>
                    <a:pt x="237" y="94"/>
                    <a:pt x="237" y="94"/>
                    <a:pt x="237" y="94"/>
                  </a:cubicBezTo>
                  <a:cubicBezTo>
                    <a:pt x="228" y="71"/>
                    <a:pt x="195" y="120"/>
                    <a:pt x="195" y="120"/>
                  </a:cubicBezTo>
                  <a:cubicBezTo>
                    <a:pt x="185" y="137"/>
                    <a:pt x="183" y="135"/>
                    <a:pt x="183" y="135"/>
                  </a:cubicBezTo>
                  <a:cubicBezTo>
                    <a:pt x="190" y="110"/>
                    <a:pt x="218" y="68"/>
                    <a:pt x="218" y="68"/>
                  </a:cubicBezTo>
                  <a:cubicBezTo>
                    <a:pt x="239" y="31"/>
                    <a:pt x="233" y="12"/>
                    <a:pt x="233" y="12"/>
                  </a:cubicBezTo>
                  <a:cubicBezTo>
                    <a:pt x="228" y="0"/>
                    <a:pt x="223" y="16"/>
                    <a:pt x="223" y="16"/>
                  </a:cubicBezTo>
                  <a:cubicBezTo>
                    <a:pt x="221" y="29"/>
                    <a:pt x="214" y="46"/>
                    <a:pt x="214" y="46"/>
                  </a:cubicBezTo>
                  <a:cubicBezTo>
                    <a:pt x="204" y="73"/>
                    <a:pt x="194" y="86"/>
                    <a:pt x="194" y="86"/>
                  </a:cubicBezTo>
                  <a:cubicBezTo>
                    <a:pt x="147" y="117"/>
                    <a:pt x="116" y="124"/>
                    <a:pt x="97" y="124"/>
                  </a:cubicBezTo>
                  <a:cubicBezTo>
                    <a:pt x="100" y="109"/>
                    <a:pt x="99" y="96"/>
                    <a:pt x="99" y="96"/>
                  </a:cubicBezTo>
                  <a:cubicBezTo>
                    <a:pt x="96" y="67"/>
                    <a:pt x="73" y="72"/>
                    <a:pt x="73" y="72"/>
                  </a:cubicBezTo>
                  <a:cubicBezTo>
                    <a:pt x="35" y="77"/>
                    <a:pt x="10" y="129"/>
                    <a:pt x="10" y="129"/>
                  </a:cubicBezTo>
                  <a:cubicBezTo>
                    <a:pt x="0" y="154"/>
                    <a:pt x="15" y="152"/>
                    <a:pt x="15" y="152"/>
                  </a:cubicBezTo>
                  <a:cubicBezTo>
                    <a:pt x="25" y="149"/>
                    <a:pt x="17" y="144"/>
                    <a:pt x="17" y="144"/>
                  </a:cubicBezTo>
                  <a:cubicBezTo>
                    <a:pt x="17" y="130"/>
                    <a:pt x="34" y="110"/>
                    <a:pt x="34" y="110"/>
                  </a:cubicBezTo>
                  <a:cubicBezTo>
                    <a:pt x="72" y="70"/>
                    <a:pt x="81" y="83"/>
                    <a:pt x="81" y="83"/>
                  </a:cubicBezTo>
                  <a:cubicBezTo>
                    <a:pt x="80" y="83"/>
                    <a:pt x="92" y="89"/>
                    <a:pt x="88" y="114"/>
                  </a:cubicBezTo>
                  <a:cubicBezTo>
                    <a:pt x="88" y="118"/>
                    <a:pt x="87" y="121"/>
                    <a:pt x="87" y="124"/>
                  </a:cubicBezTo>
                  <a:cubicBezTo>
                    <a:pt x="79" y="123"/>
                    <a:pt x="75" y="121"/>
                    <a:pt x="75" y="121"/>
                  </a:cubicBezTo>
                  <a:cubicBezTo>
                    <a:pt x="69" y="115"/>
                    <a:pt x="67" y="117"/>
                    <a:pt x="67" y="117"/>
                  </a:cubicBezTo>
                  <a:cubicBezTo>
                    <a:pt x="50" y="123"/>
                    <a:pt x="65" y="150"/>
                    <a:pt x="65" y="150"/>
                  </a:cubicBezTo>
                  <a:cubicBezTo>
                    <a:pt x="77" y="167"/>
                    <a:pt x="89" y="146"/>
                    <a:pt x="89" y="146"/>
                  </a:cubicBezTo>
                  <a:cubicBezTo>
                    <a:pt x="91" y="142"/>
                    <a:pt x="93" y="139"/>
                    <a:pt x="94" y="135"/>
                  </a:cubicBezTo>
                  <a:cubicBezTo>
                    <a:pt x="135" y="134"/>
                    <a:pt x="186" y="103"/>
                    <a:pt x="186" y="103"/>
                  </a:cubicBezTo>
                  <a:cubicBezTo>
                    <a:pt x="185" y="112"/>
                    <a:pt x="177" y="126"/>
                    <a:pt x="177" y="126"/>
                  </a:cubicBezTo>
                  <a:cubicBezTo>
                    <a:pt x="161" y="155"/>
                    <a:pt x="166" y="154"/>
                    <a:pt x="166" y="154"/>
                  </a:cubicBezTo>
                  <a:cubicBezTo>
                    <a:pt x="171" y="165"/>
                    <a:pt x="180" y="149"/>
                    <a:pt x="180" y="149"/>
                  </a:cubicBezTo>
                  <a:cubicBezTo>
                    <a:pt x="230" y="82"/>
                    <a:pt x="230" y="100"/>
                    <a:pt x="230" y="100"/>
                  </a:cubicBezTo>
                  <a:cubicBezTo>
                    <a:pt x="233" y="109"/>
                    <a:pt x="233" y="109"/>
                    <a:pt x="233" y="109"/>
                  </a:cubicBezTo>
                  <a:cubicBezTo>
                    <a:pt x="257" y="165"/>
                    <a:pt x="321" y="111"/>
                    <a:pt x="321" y="111"/>
                  </a:cubicBezTo>
                  <a:cubicBezTo>
                    <a:pt x="337" y="152"/>
                    <a:pt x="393" y="117"/>
                    <a:pt x="393" y="117"/>
                  </a:cubicBezTo>
                  <a:cubicBezTo>
                    <a:pt x="332" y="198"/>
                    <a:pt x="323" y="285"/>
                    <a:pt x="323" y="285"/>
                  </a:cubicBezTo>
                  <a:cubicBezTo>
                    <a:pt x="319" y="317"/>
                    <a:pt x="333" y="321"/>
                    <a:pt x="333" y="321"/>
                  </a:cubicBezTo>
                  <a:cubicBezTo>
                    <a:pt x="368" y="334"/>
                    <a:pt x="391" y="235"/>
                    <a:pt x="391" y="235"/>
                  </a:cubicBezTo>
                  <a:cubicBezTo>
                    <a:pt x="424" y="121"/>
                    <a:pt x="424" y="121"/>
                    <a:pt x="424" y="121"/>
                  </a:cubicBezTo>
                  <a:cubicBezTo>
                    <a:pt x="429" y="100"/>
                    <a:pt x="432" y="100"/>
                    <a:pt x="432" y="100"/>
                  </a:cubicBezTo>
                  <a:cubicBezTo>
                    <a:pt x="434" y="97"/>
                    <a:pt x="435" y="96"/>
                    <a:pt x="435" y="96"/>
                  </a:cubicBezTo>
                  <a:cubicBezTo>
                    <a:pt x="437" y="94"/>
                    <a:pt x="438" y="94"/>
                    <a:pt x="438" y="94"/>
                  </a:cubicBezTo>
                  <a:cubicBezTo>
                    <a:pt x="485" y="70"/>
                    <a:pt x="510" y="92"/>
                    <a:pt x="510" y="92"/>
                  </a:cubicBezTo>
                  <a:cubicBezTo>
                    <a:pt x="540" y="114"/>
                    <a:pt x="524" y="134"/>
                    <a:pt x="524" y="134"/>
                  </a:cubicBezTo>
                  <a:cubicBezTo>
                    <a:pt x="496" y="163"/>
                    <a:pt x="461" y="149"/>
                    <a:pt x="461" y="149"/>
                  </a:cubicBezTo>
                  <a:cubicBezTo>
                    <a:pt x="447" y="142"/>
                    <a:pt x="448" y="146"/>
                    <a:pt x="448" y="146"/>
                  </a:cubicBezTo>
                  <a:cubicBezTo>
                    <a:pt x="467" y="163"/>
                    <a:pt x="494" y="160"/>
                    <a:pt x="494" y="160"/>
                  </a:cubicBezTo>
                  <a:cubicBezTo>
                    <a:pt x="518" y="158"/>
                    <a:pt x="534" y="137"/>
                    <a:pt x="534" y="137"/>
                  </a:cubicBezTo>
                  <a:cubicBezTo>
                    <a:pt x="547" y="117"/>
                    <a:pt x="530" y="96"/>
                    <a:pt x="530" y="96"/>
                  </a:cubicBezTo>
                  <a:moveTo>
                    <a:pt x="74" y="145"/>
                  </a:moveTo>
                  <a:cubicBezTo>
                    <a:pt x="70" y="142"/>
                    <a:pt x="68" y="130"/>
                    <a:pt x="68" y="130"/>
                  </a:cubicBezTo>
                  <a:cubicBezTo>
                    <a:pt x="73" y="133"/>
                    <a:pt x="79" y="134"/>
                    <a:pt x="85" y="135"/>
                  </a:cubicBezTo>
                  <a:cubicBezTo>
                    <a:pt x="80" y="154"/>
                    <a:pt x="74" y="145"/>
                    <a:pt x="74" y="145"/>
                  </a:cubicBezTo>
                  <a:moveTo>
                    <a:pt x="373" y="259"/>
                  </a:moveTo>
                  <a:cubicBezTo>
                    <a:pt x="359" y="304"/>
                    <a:pt x="345" y="310"/>
                    <a:pt x="345" y="310"/>
                  </a:cubicBezTo>
                  <a:cubicBezTo>
                    <a:pt x="317" y="318"/>
                    <a:pt x="343" y="234"/>
                    <a:pt x="343" y="234"/>
                  </a:cubicBezTo>
                  <a:cubicBezTo>
                    <a:pt x="372" y="140"/>
                    <a:pt x="417" y="109"/>
                    <a:pt x="417" y="109"/>
                  </a:cubicBezTo>
                  <a:cubicBezTo>
                    <a:pt x="421" y="107"/>
                    <a:pt x="373" y="259"/>
                    <a:pt x="373" y="25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72" name="Freeform 72"/>
            <p:cNvSpPr>
              <a:spLocks/>
            </p:cNvSpPr>
            <p:nvPr/>
          </p:nvSpPr>
          <p:spPr bwMode="auto">
            <a:xfrm>
              <a:off x="-12884150" y="3209925"/>
              <a:ext cx="3708400" cy="165100"/>
            </a:xfrm>
            <a:custGeom>
              <a:avLst/>
              <a:gdLst>
                <a:gd name="T0" fmla="*/ 0 w 1168"/>
                <a:gd name="T1" fmla="*/ 146050 h 52"/>
                <a:gd name="T2" fmla="*/ 1927225 w 1168"/>
                <a:gd name="T3" fmla="*/ 44450 h 52"/>
                <a:gd name="T4" fmla="*/ 3708400 w 1168"/>
                <a:gd name="T5" fmla="*/ 101600 h 52"/>
                <a:gd name="T6" fmla="*/ 3695700 w 1168"/>
                <a:gd name="T7" fmla="*/ 127000 h 52"/>
                <a:gd name="T8" fmla="*/ 2400300 w 1168"/>
                <a:gd name="T9" fmla="*/ 57150 h 52"/>
                <a:gd name="T10" fmla="*/ 38100 w 1168"/>
                <a:gd name="T11" fmla="*/ 165100 h 52"/>
                <a:gd name="T12" fmla="*/ 0 w 1168"/>
                <a:gd name="T13" fmla="*/ 146050 h 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68" h="52">
                  <a:moveTo>
                    <a:pt x="0" y="46"/>
                  </a:moveTo>
                  <a:cubicBezTo>
                    <a:pt x="0" y="46"/>
                    <a:pt x="417" y="14"/>
                    <a:pt x="607" y="14"/>
                  </a:cubicBezTo>
                  <a:cubicBezTo>
                    <a:pt x="607" y="14"/>
                    <a:pt x="1089" y="0"/>
                    <a:pt x="1168" y="32"/>
                  </a:cubicBezTo>
                  <a:cubicBezTo>
                    <a:pt x="1164" y="40"/>
                    <a:pt x="1164" y="40"/>
                    <a:pt x="1164" y="40"/>
                  </a:cubicBezTo>
                  <a:cubicBezTo>
                    <a:pt x="1164" y="40"/>
                    <a:pt x="1059" y="16"/>
                    <a:pt x="756" y="18"/>
                  </a:cubicBezTo>
                  <a:cubicBezTo>
                    <a:pt x="756" y="18"/>
                    <a:pt x="183" y="28"/>
                    <a:pt x="12" y="52"/>
                  </a:cubicBez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73" name="Freeform 73"/>
            <p:cNvSpPr>
              <a:spLocks/>
            </p:cNvSpPr>
            <p:nvPr/>
          </p:nvSpPr>
          <p:spPr bwMode="auto">
            <a:xfrm>
              <a:off x="-8616950" y="2724150"/>
              <a:ext cx="76200" cy="92075"/>
            </a:xfrm>
            <a:custGeom>
              <a:avLst/>
              <a:gdLst>
                <a:gd name="T0" fmla="*/ 76200 w 48"/>
                <a:gd name="T1" fmla="*/ 0 h 58"/>
                <a:gd name="T2" fmla="*/ 76200 w 48"/>
                <a:gd name="T3" fmla="*/ 12700 h 58"/>
                <a:gd name="T4" fmla="*/ 44450 w 48"/>
                <a:gd name="T5" fmla="*/ 12700 h 58"/>
                <a:gd name="T6" fmla="*/ 44450 w 48"/>
                <a:gd name="T7" fmla="*/ 92075 h 58"/>
                <a:gd name="T8" fmla="*/ 31750 w 48"/>
                <a:gd name="T9" fmla="*/ 92075 h 58"/>
                <a:gd name="T10" fmla="*/ 31750 w 48"/>
                <a:gd name="T11" fmla="*/ 12700 h 58"/>
                <a:gd name="T12" fmla="*/ 0 w 48"/>
                <a:gd name="T13" fmla="*/ 12700 h 58"/>
                <a:gd name="T14" fmla="*/ 0 w 48"/>
                <a:gd name="T15" fmla="*/ 0 h 58"/>
                <a:gd name="T16" fmla="*/ 76200 w 48"/>
                <a:gd name="T17" fmla="*/ 0 h 5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" h="58">
                  <a:moveTo>
                    <a:pt x="48" y="0"/>
                  </a:moveTo>
                  <a:lnTo>
                    <a:pt x="48" y="8"/>
                  </a:lnTo>
                  <a:lnTo>
                    <a:pt x="28" y="8"/>
                  </a:lnTo>
                  <a:lnTo>
                    <a:pt x="28" y="58"/>
                  </a:lnTo>
                  <a:lnTo>
                    <a:pt x="20" y="58"/>
                  </a:lnTo>
                  <a:lnTo>
                    <a:pt x="2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74" name="Freeform 74"/>
            <p:cNvSpPr>
              <a:spLocks/>
            </p:cNvSpPr>
            <p:nvPr/>
          </p:nvSpPr>
          <p:spPr bwMode="auto">
            <a:xfrm>
              <a:off x="-8531225" y="2724150"/>
              <a:ext cx="88900" cy="92075"/>
            </a:xfrm>
            <a:custGeom>
              <a:avLst/>
              <a:gdLst>
                <a:gd name="T0" fmla="*/ 88900 w 28"/>
                <a:gd name="T1" fmla="*/ 0 h 29"/>
                <a:gd name="T2" fmla="*/ 88900 w 28"/>
                <a:gd name="T3" fmla="*/ 92075 h 29"/>
                <a:gd name="T4" fmla="*/ 76200 w 28"/>
                <a:gd name="T5" fmla="*/ 92075 h 29"/>
                <a:gd name="T6" fmla="*/ 76200 w 28"/>
                <a:gd name="T7" fmla="*/ 57150 h 29"/>
                <a:gd name="T8" fmla="*/ 76200 w 28"/>
                <a:gd name="T9" fmla="*/ 22225 h 29"/>
                <a:gd name="T10" fmla="*/ 76200 w 28"/>
                <a:gd name="T11" fmla="*/ 22225 h 29"/>
                <a:gd name="T12" fmla="*/ 66675 w 28"/>
                <a:gd name="T13" fmla="*/ 38100 h 29"/>
                <a:gd name="T14" fmla="*/ 50800 w 28"/>
                <a:gd name="T15" fmla="*/ 69850 h 29"/>
                <a:gd name="T16" fmla="*/ 41275 w 28"/>
                <a:gd name="T17" fmla="*/ 69850 h 29"/>
                <a:gd name="T18" fmla="*/ 22225 w 28"/>
                <a:gd name="T19" fmla="*/ 38100 h 29"/>
                <a:gd name="T20" fmla="*/ 15875 w 28"/>
                <a:gd name="T21" fmla="*/ 22225 h 29"/>
                <a:gd name="T22" fmla="*/ 15875 w 28"/>
                <a:gd name="T23" fmla="*/ 22225 h 29"/>
                <a:gd name="T24" fmla="*/ 15875 w 28"/>
                <a:gd name="T25" fmla="*/ 57150 h 29"/>
                <a:gd name="T26" fmla="*/ 15875 w 28"/>
                <a:gd name="T27" fmla="*/ 92075 h 29"/>
                <a:gd name="T28" fmla="*/ 0 w 28"/>
                <a:gd name="T29" fmla="*/ 92075 h 29"/>
                <a:gd name="T30" fmla="*/ 0 w 28"/>
                <a:gd name="T31" fmla="*/ 0 h 29"/>
                <a:gd name="T32" fmla="*/ 15875 w 28"/>
                <a:gd name="T33" fmla="*/ 0 h 29"/>
                <a:gd name="T34" fmla="*/ 34925 w 28"/>
                <a:gd name="T35" fmla="*/ 34925 h 29"/>
                <a:gd name="T36" fmla="*/ 44450 w 28"/>
                <a:gd name="T37" fmla="*/ 50800 h 29"/>
                <a:gd name="T38" fmla="*/ 44450 w 28"/>
                <a:gd name="T39" fmla="*/ 50800 h 29"/>
                <a:gd name="T40" fmla="*/ 53975 w 28"/>
                <a:gd name="T41" fmla="*/ 34925 h 29"/>
                <a:gd name="T42" fmla="*/ 76200 w 28"/>
                <a:gd name="T43" fmla="*/ 0 h 29"/>
                <a:gd name="T44" fmla="*/ 88900 w 28"/>
                <a:gd name="T45" fmla="*/ 0 h 2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8" h="29">
                  <a:moveTo>
                    <a:pt x="28" y="0"/>
                  </a:moveTo>
                  <a:cubicBezTo>
                    <a:pt x="28" y="29"/>
                    <a:pt x="28" y="29"/>
                    <a:pt x="28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2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2" y="10"/>
                    <a:pt x="21" y="1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0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12"/>
                    <a:pt x="5" y="18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4" y="15"/>
                    <a:pt x="14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5" y="15"/>
                    <a:pt x="17" y="11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</p:grpSp>
    </p:spTree>
    <p:extLst>
      <p:ext uri="{BB962C8B-B14F-4D97-AF65-F5344CB8AC3E}">
        <p14:creationId xmlns:p14="http://schemas.microsoft.com/office/powerpoint/2010/main" val="21003697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pplication Ic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vinothkumar.m\Desktop\Current Template\VCA Apps Template\identity Slid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78"/>
          <a:stretch/>
        </p:blipFill>
        <p:spPr bwMode="auto">
          <a:xfrm>
            <a:off x="0" y="0"/>
            <a:ext cx="12192000" cy="632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5116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rt 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martArt Placeholder 5"/>
          <p:cNvSpPr>
            <a:spLocks noGrp="1"/>
          </p:cNvSpPr>
          <p:nvPr>
            <p:ph type="dgm" sz="quarter" idx="10"/>
          </p:nvPr>
        </p:nvSpPr>
        <p:spPr>
          <a:xfrm>
            <a:off x="304801" y="1236666"/>
            <a:ext cx="10955867" cy="481488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mtClean="0"/>
              <a:t>Click icon to add SmartArt graphic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647767" y="6495253"/>
            <a:ext cx="2844800" cy="365125"/>
          </a:xfrm>
          <a:prstGeom prst="rect">
            <a:avLst/>
          </a:prstGeom>
        </p:spPr>
        <p:txBody>
          <a:bodyPr/>
          <a:lstStyle/>
          <a:p>
            <a:pPr algn="r">
              <a:buClr>
                <a:schemeClr val="lt1"/>
              </a:buClr>
              <a:buSzPct val="25000"/>
            </a:pPr>
            <a:fld id="{00000000-1234-1234-1234-123412341234}" type="slidenum">
              <a:rPr lang="en-US" sz="144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chemeClr val="lt1"/>
                </a:buClr>
                <a:buSzPct val="25000"/>
              </a:pPr>
              <a:t>‹#›</a:t>
            </a:fld>
            <a:endParaRPr lang="en-US" sz="144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-76200"/>
            <a:ext cx="10570464" cy="69215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26580"/>
      </p:ext>
    </p:extLst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16011" y="2895602"/>
            <a:ext cx="7518399" cy="1362076"/>
          </a:xfrm>
        </p:spPr>
        <p:txBody>
          <a:bodyPr lIns="365760" rIns="365760" anchor="ctr" anchorCtr="0">
            <a:normAutofit/>
          </a:bodyPr>
          <a:lstStyle>
            <a:lvl1pPr algn="l">
              <a:defRPr sz="2880" b="0" cap="none" baseline="0"/>
            </a:lvl1pPr>
          </a:lstStyle>
          <a:p>
            <a:r>
              <a:rPr lang="en-US" dirty="0" smtClean="0"/>
              <a:t>Subsection Title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9F2217AB-FFD0-470D-A01F-8295A8718CC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fld id="{0B491FB4-905F-488C-AD01-09867DFAF17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016000" y="289560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943596"/>
      </p:ext>
    </p:extLst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1200" y="3810001"/>
            <a:ext cx="10363200" cy="1143000"/>
          </a:xfrm>
        </p:spPr>
        <p:txBody>
          <a:bodyPr/>
          <a:lstStyle>
            <a:lvl1pPr>
              <a:lnSpc>
                <a:spcPct val="125000"/>
              </a:lnSpc>
              <a:defRPr sz="3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32367" y="5562600"/>
            <a:ext cx="8534400" cy="838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83858"/>
      </p:ext>
    </p:extLst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73600" y="6553201"/>
            <a:ext cx="2844800" cy="23812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605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2D4F-84AE-4592-AC5F-8F14D4869C89}" type="datetimeFigureOut">
              <a:rPr lang="en-IN" smtClean="0"/>
              <a:t>04-04-2018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2BEF5-46B5-49C9-883C-73F7781FE1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27213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mart 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martArt Placeholder 5"/>
          <p:cNvSpPr>
            <a:spLocks noGrp="1"/>
          </p:cNvSpPr>
          <p:nvPr>
            <p:ph type="dgm" sz="quarter" idx="10"/>
          </p:nvPr>
        </p:nvSpPr>
        <p:spPr>
          <a:xfrm>
            <a:off x="304801" y="1236666"/>
            <a:ext cx="10955867" cy="481488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mtClean="0"/>
              <a:t>Click icon to add SmartArt graphic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647767" y="6495253"/>
            <a:ext cx="2844800" cy="365125"/>
          </a:xfrm>
          <a:prstGeom prst="rect">
            <a:avLst/>
          </a:prstGeom>
        </p:spPr>
        <p:txBody>
          <a:bodyPr/>
          <a:lstStyle/>
          <a:p>
            <a:pPr algn="r">
              <a:buClr>
                <a:schemeClr val="lt1"/>
              </a:buClr>
              <a:buSzPct val="25000"/>
            </a:pPr>
            <a:fld id="{00000000-1234-1234-1234-123412341234}" type="slidenum">
              <a:rPr lang="en-US" sz="144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chemeClr val="lt1"/>
                </a:buClr>
                <a:buSzPct val="25000"/>
              </a:pPr>
              <a:t>‹#›</a:t>
            </a:fld>
            <a:endParaRPr lang="en-US" sz="144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-76200"/>
            <a:ext cx="10570464" cy="69215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707190"/>
      </p:ext>
    </p:extLst>
  </p:cSld>
  <p:clrMapOvr>
    <a:masterClrMapping/>
  </p:clrMapOvr>
  <p:transition/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bg>
      <p:bgPr>
        <a:solidFill>
          <a:schemeClr val="l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570451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36" y="5078028"/>
            <a:ext cx="11387328" cy="997720"/>
          </a:xfrm>
        </p:spPr>
        <p:txBody>
          <a:bodyPr>
            <a:normAutofit/>
          </a:bodyPr>
          <a:lstStyle>
            <a:lvl1pPr algn="l">
              <a:defRPr sz="2880">
                <a:solidFill>
                  <a:srgbClr val="0066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2" descr="D:\RAVI\2014\May\RBTC\template\14-1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889"/>
          <a:stretch>
            <a:fillRect/>
          </a:stretch>
        </p:blipFill>
        <p:spPr bwMode="auto">
          <a:xfrm>
            <a:off x="12700" y="0"/>
            <a:ext cx="12192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6"/>
          <p:cNvSpPr>
            <a:spLocks/>
          </p:cNvSpPr>
          <p:nvPr/>
        </p:nvSpPr>
        <p:spPr bwMode="auto">
          <a:xfrm>
            <a:off x="8133001" y="6597651"/>
            <a:ext cx="3652602" cy="24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Ins="0">
            <a:spAutoFit/>
          </a:bodyPr>
          <a:lstStyle/>
          <a:p>
            <a:pPr algn="r"/>
            <a:r>
              <a:rPr lang="en-US" sz="960" dirty="0">
                <a:solidFill>
                  <a:prstClr val="black"/>
                </a:solidFill>
                <a:ea typeface="Verdana" pitchFamily="34" charset="0"/>
                <a:cs typeface="Verdana" pitchFamily="34" charset="0"/>
              </a:rPr>
              <a:t>Copyright © 2014 HCL Technologies Limited  |  www.hcltech.com</a:t>
            </a:r>
          </a:p>
        </p:txBody>
      </p:sp>
      <p:grpSp>
        <p:nvGrpSpPr>
          <p:cNvPr id="16" name="Group 5"/>
          <p:cNvGrpSpPr>
            <a:grpSpLocks noChangeAspect="1"/>
          </p:cNvGrpSpPr>
          <p:nvPr/>
        </p:nvGrpSpPr>
        <p:grpSpPr bwMode="auto">
          <a:xfrm>
            <a:off x="10519835" y="6446842"/>
            <a:ext cx="1257300" cy="160337"/>
            <a:chOff x="5094" y="3939"/>
            <a:chExt cx="1488" cy="255"/>
          </a:xfrm>
        </p:grpSpPr>
        <p:sp>
          <p:nvSpPr>
            <p:cNvPr id="17" name="AutoShape 4"/>
            <p:cNvSpPr>
              <a:spLocks noChangeAspect="1" noChangeArrowheads="1" noTextEdit="1"/>
            </p:cNvSpPr>
            <p:nvPr/>
          </p:nvSpPr>
          <p:spPr bwMode="auto">
            <a:xfrm>
              <a:off x="5094" y="3939"/>
              <a:ext cx="1488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5122" y="3965"/>
              <a:ext cx="555" cy="194"/>
            </a:xfrm>
            <a:custGeom>
              <a:avLst/>
              <a:gdLst>
                <a:gd name="T0" fmla="*/ 0 w 555"/>
                <a:gd name="T1" fmla="*/ 194 h 194"/>
                <a:gd name="T2" fmla="*/ 156 w 555"/>
                <a:gd name="T3" fmla="*/ 194 h 194"/>
                <a:gd name="T4" fmla="*/ 189 w 555"/>
                <a:gd name="T5" fmla="*/ 116 h 194"/>
                <a:gd name="T6" fmla="*/ 343 w 555"/>
                <a:gd name="T7" fmla="*/ 116 h 194"/>
                <a:gd name="T8" fmla="*/ 310 w 555"/>
                <a:gd name="T9" fmla="*/ 194 h 194"/>
                <a:gd name="T10" fmla="*/ 468 w 555"/>
                <a:gd name="T11" fmla="*/ 194 h 194"/>
                <a:gd name="T12" fmla="*/ 555 w 555"/>
                <a:gd name="T13" fmla="*/ 0 h 194"/>
                <a:gd name="T14" fmla="*/ 395 w 555"/>
                <a:gd name="T15" fmla="*/ 0 h 194"/>
                <a:gd name="T16" fmla="*/ 366 w 555"/>
                <a:gd name="T17" fmla="*/ 66 h 194"/>
                <a:gd name="T18" fmla="*/ 213 w 555"/>
                <a:gd name="T19" fmla="*/ 66 h 194"/>
                <a:gd name="T20" fmla="*/ 241 w 555"/>
                <a:gd name="T21" fmla="*/ 0 h 194"/>
                <a:gd name="T22" fmla="*/ 85 w 555"/>
                <a:gd name="T23" fmla="*/ 0 h 194"/>
                <a:gd name="T24" fmla="*/ 0 w 555"/>
                <a:gd name="T25" fmla="*/ 194 h 1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55" h="194">
                  <a:moveTo>
                    <a:pt x="0" y="194"/>
                  </a:moveTo>
                  <a:lnTo>
                    <a:pt x="156" y="194"/>
                  </a:lnTo>
                  <a:lnTo>
                    <a:pt x="189" y="116"/>
                  </a:lnTo>
                  <a:lnTo>
                    <a:pt x="343" y="116"/>
                  </a:lnTo>
                  <a:lnTo>
                    <a:pt x="310" y="194"/>
                  </a:lnTo>
                  <a:lnTo>
                    <a:pt x="468" y="194"/>
                  </a:lnTo>
                  <a:lnTo>
                    <a:pt x="555" y="0"/>
                  </a:lnTo>
                  <a:lnTo>
                    <a:pt x="395" y="0"/>
                  </a:lnTo>
                  <a:lnTo>
                    <a:pt x="366" y="66"/>
                  </a:lnTo>
                  <a:lnTo>
                    <a:pt x="213" y="66"/>
                  </a:lnTo>
                  <a:lnTo>
                    <a:pt x="241" y="0"/>
                  </a:lnTo>
                  <a:lnTo>
                    <a:pt x="85" y="0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5649" y="3949"/>
              <a:ext cx="524" cy="222"/>
            </a:xfrm>
            <a:custGeom>
              <a:avLst/>
              <a:gdLst>
                <a:gd name="T0" fmla="*/ 27472 w 222"/>
                <a:gd name="T1" fmla="*/ 6096 h 94"/>
                <a:gd name="T2" fmla="*/ 38398 w 222"/>
                <a:gd name="T3" fmla="*/ 6096 h 94"/>
                <a:gd name="T4" fmla="*/ 31506 w 222"/>
                <a:gd name="T5" fmla="*/ 1393 h 94"/>
                <a:gd name="T6" fmla="*/ 5865 w 222"/>
                <a:gd name="T7" fmla="*/ 4322 h 94"/>
                <a:gd name="T8" fmla="*/ 5337 w 222"/>
                <a:gd name="T9" fmla="*/ 14251 h 94"/>
                <a:gd name="T10" fmla="*/ 26448 w 222"/>
                <a:gd name="T11" fmla="*/ 15053 h 94"/>
                <a:gd name="T12" fmla="*/ 36125 w 222"/>
                <a:gd name="T13" fmla="*/ 10736 h 94"/>
                <a:gd name="T14" fmla="*/ 25048 w 222"/>
                <a:gd name="T15" fmla="*/ 10736 h 94"/>
                <a:gd name="T16" fmla="*/ 19556 w 222"/>
                <a:gd name="T17" fmla="*/ 12477 h 94"/>
                <a:gd name="T18" fmla="*/ 13622 w 222"/>
                <a:gd name="T19" fmla="*/ 8311 h 94"/>
                <a:gd name="T20" fmla="*/ 21763 w 222"/>
                <a:gd name="T21" fmla="*/ 4322 h 94"/>
                <a:gd name="T22" fmla="*/ 27472 w 222"/>
                <a:gd name="T23" fmla="*/ 6096 h 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22" h="94">
                  <a:moveTo>
                    <a:pt x="159" y="35"/>
                  </a:moveTo>
                  <a:cubicBezTo>
                    <a:pt x="222" y="35"/>
                    <a:pt x="222" y="35"/>
                    <a:pt x="222" y="35"/>
                  </a:cubicBezTo>
                  <a:cubicBezTo>
                    <a:pt x="221" y="21"/>
                    <a:pt x="208" y="12"/>
                    <a:pt x="182" y="8"/>
                  </a:cubicBezTo>
                  <a:cubicBezTo>
                    <a:pt x="130" y="0"/>
                    <a:pt x="74" y="3"/>
                    <a:pt x="34" y="25"/>
                  </a:cubicBezTo>
                  <a:cubicBezTo>
                    <a:pt x="2" y="43"/>
                    <a:pt x="0" y="69"/>
                    <a:pt x="31" y="82"/>
                  </a:cubicBezTo>
                  <a:cubicBezTo>
                    <a:pt x="58" y="93"/>
                    <a:pt x="113" y="94"/>
                    <a:pt x="153" y="87"/>
                  </a:cubicBezTo>
                  <a:cubicBezTo>
                    <a:pt x="179" y="83"/>
                    <a:pt x="198" y="74"/>
                    <a:pt x="209" y="62"/>
                  </a:cubicBezTo>
                  <a:cubicBezTo>
                    <a:pt x="145" y="62"/>
                    <a:pt x="145" y="62"/>
                    <a:pt x="145" y="62"/>
                  </a:cubicBezTo>
                  <a:cubicBezTo>
                    <a:pt x="137" y="68"/>
                    <a:pt x="126" y="71"/>
                    <a:pt x="113" y="72"/>
                  </a:cubicBezTo>
                  <a:cubicBezTo>
                    <a:pt x="77" y="72"/>
                    <a:pt x="72" y="61"/>
                    <a:pt x="79" y="48"/>
                  </a:cubicBezTo>
                  <a:cubicBezTo>
                    <a:pt x="86" y="34"/>
                    <a:pt x="102" y="25"/>
                    <a:pt x="126" y="25"/>
                  </a:cubicBezTo>
                  <a:cubicBezTo>
                    <a:pt x="145" y="24"/>
                    <a:pt x="154" y="28"/>
                    <a:pt x="159" y="35"/>
                  </a:cubicBez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20" name="Freeform 8"/>
            <p:cNvSpPr>
              <a:spLocks/>
            </p:cNvSpPr>
            <p:nvPr/>
          </p:nvSpPr>
          <p:spPr bwMode="auto">
            <a:xfrm>
              <a:off x="6162" y="3965"/>
              <a:ext cx="403" cy="194"/>
            </a:xfrm>
            <a:custGeom>
              <a:avLst/>
              <a:gdLst>
                <a:gd name="T0" fmla="*/ 248 w 403"/>
                <a:gd name="T1" fmla="*/ 0 h 194"/>
                <a:gd name="T2" fmla="*/ 181 w 403"/>
                <a:gd name="T3" fmla="*/ 146 h 194"/>
                <a:gd name="T4" fmla="*/ 403 w 403"/>
                <a:gd name="T5" fmla="*/ 146 h 194"/>
                <a:gd name="T6" fmla="*/ 385 w 403"/>
                <a:gd name="T7" fmla="*/ 194 h 194"/>
                <a:gd name="T8" fmla="*/ 0 w 403"/>
                <a:gd name="T9" fmla="*/ 194 h 194"/>
                <a:gd name="T10" fmla="*/ 87 w 403"/>
                <a:gd name="T11" fmla="*/ 0 h 194"/>
                <a:gd name="T12" fmla="*/ 248 w 403"/>
                <a:gd name="T13" fmla="*/ 0 h 1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3" h="194">
                  <a:moveTo>
                    <a:pt x="248" y="0"/>
                  </a:moveTo>
                  <a:lnTo>
                    <a:pt x="181" y="146"/>
                  </a:lnTo>
                  <a:lnTo>
                    <a:pt x="403" y="146"/>
                  </a:lnTo>
                  <a:lnTo>
                    <a:pt x="385" y="194"/>
                  </a:lnTo>
                  <a:lnTo>
                    <a:pt x="0" y="194"/>
                  </a:lnTo>
                  <a:lnTo>
                    <a:pt x="87" y="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69764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264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0802"/>
            <a:ext cx="10566400" cy="692152"/>
          </a:xfrm>
        </p:spPr>
        <p:txBody>
          <a:bodyPr/>
          <a:lstStyle>
            <a:lvl1pPr>
              <a:defRPr sz="26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7482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 Fi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6"/>
          <p:cNvSpPr>
            <a:spLocks noChangeArrowheads="1"/>
          </p:cNvSpPr>
          <p:nvPr/>
        </p:nvSpPr>
        <p:spPr bwMode="auto">
          <a:xfrm>
            <a:off x="0" y="0"/>
            <a:ext cx="12192000" cy="6856414"/>
          </a:xfrm>
          <a:prstGeom prst="rect">
            <a:avLst/>
          </a:prstGeom>
          <a:solidFill>
            <a:srgbClr val="0E67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160" dirty="0">
              <a:solidFill>
                <a:prstClr val="black"/>
              </a:solidFill>
            </a:endParaRPr>
          </a:p>
        </p:txBody>
      </p:sp>
      <p:grpSp>
        <p:nvGrpSpPr>
          <p:cNvPr id="90" name="Group 13"/>
          <p:cNvGrpSpPr>
            <a:grpSpLocks/>
          </p:cNvGrpSpPr>
          <p:nvPr/>
        </p:nvGrpSpPr>
        <p:grpSpPr bwMode="auto">
          <a:xfrm>
            <a:off x="4711705" y="5853115"/>
            <a:ext cx="2859617" cy="438151"/>
            <a:chOff x="3533775" y="5853113"/>
            <a:chExt cx="2144713" cy="438150"/>
          </a:xfrm>
        </p:grpSpPr>
        <p:sp>
          <p:nvSpPr>
            <p:cNvPr id="91" name="Freeform 74"/>
            <p:cNvSpPr>
              <a:spLocks/>
            </p:cNvSpPr>
            <p:nvPr/>
          </p:nvSpPr>
          <p:spPr bwMode="auto">
            <a:xfrm>
              <a:off x="4043363" y="5999163"/>
              <a:ext cx="187325" cy="149225"/>
            </a:xfrm>
            <a:custGeom>
              <a:avLst/>
              <a:gdLst>
                <a:gd name="T0" fmla="*/ 587910146 w 60"/>
                <a:gd name="T1" fmla="*/ 0 h 47"/>
                <a:gd name="T2" fmla="*/ 450732049 w 60"/>
                <a:gd name="T3" fmla="*/ 470671525 h 47"/>
                <a:gd name="T4" fmla="*/ 382143000 w 60"/>
                <a:gd name="T5" fmla="*/ 470671525 h 47"/>
                <a:gd name="T6" fmla="*/ 313550829 w 60"/>
                <a:gd name="T7" fmla="*/ 230327200 h 47"/>
                <a:gd name="T8" fmla="*/ 293956634 w 60"/>
                <a:gd name="T9" fmla="*/ 140198475 h 47"/>
                <a:gd name="T10" fmla="*/ 293956634 w 60"/>
                <a:gd name="T11" fmla="*/ 140198475 h 47"/>
                <a:gd name="T12" fmla="*/ 274359317 w 60"/>
                <a:gd name="T13" fmla="*/ 230327200 h 47"/>
                <a:gd name="T14" fmla="*/ 205767146 w 60"/>
                <a:gd name="T15" fmla="*/ 470671525 h 47"/>
                <a:gd name="T16" fmla="*/ 137178098 w 60"/>
                <a:gd name="T17" fmla="*/ 470671525 h 47"/>
                <a:gd name="T18" fmla="*/ 0 w 60"/>
                <a:gd name="T19" fmla="*/ 0 h 47"/>
                <a:gd name="T20" fmla="*/ 78389268 w 60"/>
                <a:gd name="T21" fmla="*/ 0 h 47"/>
                <a:gd name="T22" fmla="*/ 156775415 w 60"/>
                <a:gd name="T23" fmla="*/ 280400125 h 47"/>
                <a:gd name="T24" fmla="*/ 166575634 w 60"/>
                <a:gd name="T25" fmla="*/ 360514900 h 47"/>
                <a:gd name="T26" fmla="*/ 166575634 w 60"/>
                <a:gd name="T27" fmla="*/ 360514900 h 47"/>
                <a:gd name="T28" fmla="*/ 186172951 w 60"/>
                <a:gd name="T29" fmla="*/ 280400125 h 47"/>
                <a:gd name="T30" fmla="*/ 264559098 w 60"/>
                <a:gd name="T31" fmla="*/ 50072925 h 47"/>
                <a:gd name="T32" fmla="*/ 323351049 w 60"/>
                <a:gd name="T33" fmla="*/ 50072925 h 47"/>
                <a:gd name="T34" fmla="*/ 391940098 w 60"/>
                <a:gd name="T35" fmla="*/ 280400125 h 47"/>
                <a:gd name="T36" fmla="*/ 411537415 w 60"/>
                <a:gd name="T37" fmla="*/ 360514900 h 47"/>
                <a:gd name="T38" fmla="*/ 411537415 w 60"/>
                <a:gd name="T39" fmla="*/ 360514900 h 47"/>
                <a:gd name="T40" fmla="*/ 431134732 w 60"/>
                <a:gd name="T41" fmla="*/ 280400125 h 47"/>
                <a:gd name="T42" fmla="*/ 509520878 w 60"/>
                <a:gd name="T43" fmla="*/ 0 h 47"/>
                <a:gd name="T44" fmla="*/ 587910146 w 60"/>
                <a:gd name="T45" fmla="*/ 0 h 4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60" h="47">
                  <a:moveTo>
                    <a:pt x="60" y="0"/>
                  </a:moveTo>
                  <a:cubicBezTo>
                    <a:pt x="46" y="47"/>
                    <a:pt x="46" y="47"/>
                    <a:pt x="46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0" y="17"/>
                    <a:pt x="30" y="14"/>
                    <a:pt x="30" y="14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0" y="14"/>
                    <a:pt x="29" y="17"/>
                    <a:pt x="28" y="23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7" y="32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8" y="32"/>
                    <a:pt x="19" y="28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2" y="32"/>
                    <a:pt x="42" y="36"/>
                    <a:pt x="42" y="3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2" y="36"/>
                    <a:pt x="43" y="32"/>
                    <a:pt x="44" y="28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92" name="Freeform 75"/>
            <p:cNvSpPr>
              <a:spLocks noEditPoints="1"/>
            </p:cNvSpPr>
            <p:nvPr/>
          </p:nvSpPr>
          <p:spPr bwMode="auto">
            <a:xfrm>
              <a:off x="4219575" y="5999163"/>
              <a:ext cx="136525" cy="149225"/>
            </a:xfrm>
            <a:custGeom>
              <a:avLst/>
              <a:gdLst>
                <a:gd name="T0" fmla="*/ 321865625 w 43"/>
                <a:gd name="T1" fmla="*/ 360514900 h 47"/>
                <a:gd name="T2" fmla="*/ 120697625 w 43"/>
                <a:gd name="T3" fmla="*/ 360514900 h 47"/>
                <a:gd name="T4" fmla="*/ 80467200 w 43"/>
                <a:gd name="T5" fmla="*/ 470671525 h 47"/>
                <a:gd name="T6" fmla="*/ 0 w 43"/>
                <a:gd name="T7" fmla="*/ 470671525 h 47"/>
                <a:gd name="T8" fmla="*/ 181048025 w 43"/>
                <a:gd name="T9" fmla="*/ 0 h 47"/>
                <a:gd name="T10" fmla="*/ 251456825 w 43"/>
                <a:gd name="T11" fmla="*/ 0 h 47"/>
                <a:gd name="T12" fmla="*/ 432504850 w 43"/>
                <a:gd name="T13" fmla="*/ 470671525 h 47"/>
                <a:gd name="T14" fmla="*/ 352037650 w 43"/>
                <a:gd name="T15" fmla="*/ 470671525 h 47"/>
                <a:gd name="T16" fmla="*/ 321865625 w 43"/>
                <a:gd name="T17" fmla="*/ 360514900 h 47"/>
                <a:gd name="T18" fmla="*/ 291690425 w 43"/>
                <a:gd name="T19" fmla="*/ 290414075 h 47"/>
                <a:gd name="T20" fmla="*/ 241398425 w 43"/>
                <a:gd name="T21" fmla="*/ 140198475 h 47"/>
                <a:gd name="T22" fmla="*/ 221281625 w 43"/>
                <a:gd name="T23" fmla="*/ 80114775 h 47"/>
                <a:gd name="T24" fmla="*/ 221281625 w 43"/>
                <a:gd name="T25" fmla="*/ 80114775 h 47"/>
                <a:gd name="T26" fmla="*/ 201164825 w 43"/>
                <a:gd name="T27" fmla="*/ 140198475 h 47"/>
                <a:gd name="T28" fmla="*/ 140814425 w 43"/>
                <a:gd name="T29" fmla="*/ 290414075 h 47"/>
                <a:gd name="T30" fmla="*/ 291690425 w 43"/>
                <a:gd name="T31" fmla="*/ 290414075 h 4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3" h="47">
                  <a:moveTo>
                    <a:pt x="32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32" y="36"/>
                  </a:lnTo>
                  <a:close/>
                  <a:moveTo>
                    <a:pt x="29" y="29"/>
                  </a:moveTo>
                  <a:cubicBezTo>
                    <a:pt x="24" y="14"/>
                    <a:pt x="24" y="14"/>
                    <a:pt x="24" y="14"/>
                  </a:cubicBezTo>
                  <a:cubicBezTo>
                    <a:pt x="23" y="11"/>
                    <a:pt x="22" y="8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8"/>
                    <a:pt x="21" y="11"/>
                    <a:pt x="20" y="14"/>
                  </a:cubicBezTo>
                  <a:cubicBezTo>
                    <a:pt x="14" y="29"/>
                    <a:pt x="14" y="29"/>
                    <a:pt x="14" y="29"/>
                  </a:cubicBezTo>
                  <a:lnTo>
                    <a:pt x="29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93" name="Freeform 76"/>
            <p:cNvSpPr>
              <a:spLocks/>
            </p:cNvSpPr>
            <p:nvPr/>
          </p:nvSpPr>
          <p:spPr bwMode="auto">
            <a:xfrm>
              <a:off x="4346575" y="5999163"/>
              <a:ext cx="109538" cy="149225"/>
            </a:xfrm>
            <a:custGeom>
              <a:avLst/>
              <a:gdLst>
                <a:gd name="T0" fmla="*/ 146289335 w 82"/>
                <a:gd name="T1" fmla="*/ 0 h 111"/>
                <a:gd name="T2" fmla="*/ 146289335 w 82"/>
                <a:gd name="T3" fmla="*/ 25135674 h 111"/>
                <a:gd name="T4" fmla="*/ 87416667 w 82"/>
                <a:gd name="T5" fmla="*/ 25135674 h 111"/>
                <a:gd name="T6" fmla="*/ 87416667 w 82"/>
                <a:gd name="T7" fmla="*/ 199293348 h 111"/>
                <a:gd name="T8" fmla="*/ 58872668 w 82"/>
                <a:gd name="T9" fmla="*/ 199293348 h 111"/>
                <a:gd name="T10" fmla="*/ 58872668 w 82"/>
                <a:gd name="T11" fmla="*/ 25135674 h 111"/>
                <a:gd name="T12" fmla="*/ 0 w 82"/>
                <a:gd name="T13" fmla="*/ 25135674 h 111"/>
                <a:gd name="T14" fmla="*/ 0 w 82"/>
                <a:gd name="T15" fmla="*/ 0 h 111"/>
                <a:gd name="T16" fmla="*/ 146289335 w 82"/>
                <a:gd name="T17" fmla="*/ 0 h 1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2" h="111">
                  <a:moveTo>
                    <a:pt x="82" y="0"/>
                  </a:moveTo>
                  <a:lnTo>
                    <a:pt x="82" y="14"/>
                  </a:lnTo>
                  <a:lnTo>
                    <a:pt x="49" y="14"/>
                  </a:lnTo>
                  <a:lnTo>
                    <a:pt x="49" y="111"/>
                  </a:lnTo>
                  <a:lnTo>
                    <a:pt x="33" y="111"/>
                  </a:lnTo>
                  <a:lnTo>
                    <a:pt x="33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94" name="Freeform 77"/>
            <p:cNvSpPr>
              <a:spLocks/>
            </p:cNvSpPr>
            <p:nvPr/>
          </p:nvSpPr>
          <p:spPr bwMode="auto">
            <a:xfrm>
              <a:off x="4462463" y="5995988"/>
              <a:ext cx="131762" cy="153987"/>
            </a:xfrm>
            <a:custGeom>
              <a:avLst/>
              <a:gdLst>
                <a:gd name="T0" fmla="*/ 335776634 w 42"/>
                <a:gd name="T1" fmla="*/ 139100542 h 49"/>
                <a:gd name="T2" fmla="*/ 217266126 w 42"/>
                <a:gd name="T3" fmla="*/ 69548700 h 49"/>
                <a:gd name="T4" fmla="*/ 79007005 w 42"/>
                <a:gd name="T5" fmla="*/ 238456726 h 49"/>
                <a:gd name="T6" fmla="*/ 217266126 w 42"/>
                <a:gd name="T7" fmla="*/ 407364752 h 49"/>
                <a:gd name="T8" fmla="*/ 345652509 w 42"/>
                <a:gd name="T9" fmla="*/ 327879177 h 49"/>
                <a:gd name="T10" fmla="*/ 414783639 w 42"/>
                <a:gd name="T11" fmla="*/ 347749785 h 49"/>
                <a:gd name="T12" fmla="*/ 217266126 w 42"/>
                <a:gd name="T13" fmla="*/ 486850327 h 49"/>
                <a:gd name="T14" fmla="*/ 0 w 42"/>
                <a:gd name="T15" fmla="*/ 238456726 h 49"/>
                <a:gd name="T16" fmla="*/ 217266126 w 42"/>
                <a:gd name="T17" fmla="*/ 0 h 49"/>
                <a:gd name="T18" fmla="*/ 404907763 w 42"/>
                <a:gd name="T19" fmla="*/ 119229934 h 49"/>
                <a:gd name="T20" fmla="*/ 335776634 w 42"/>
                <a:gd name="T21" fmla="*/ 139100542 h 4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49">
                  <a:moveTo>
                    <a:pt x="34" y="14"/>
                  </a:moveTo>
                  <a:cubicBezTo>
                    <a:pt x="32" y="9"/>
                    <a:pt x="27" y="7"/>
                    <a:pt x="22" y="7"/>
                  </a:cubicBezTo>
                  <a:cubicBezTo>
                    <a:pt x="14" y="7"/>
                    <a:pt x="8" y="13"/>
                    <a:pt x="8" y="24"/>
                  </a:cubicBezTo>
                  <a:cubicBezTo>
                    <a:pt x="8" y="35"/>
                    <a:pt x="14" y="41"/>
                    <a:pt x="22" y="41"/>
                  </a:cubicBezTo>
                  <a:cubicBezTo>
                    <a:pt x="28" y="41"/>
                    <a:pt x="33" y="38"/>
                    <a:pt x="35" y="33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39" y="43"/>
                    <a:pt x="31" y="49"/>
                    <a:pt x="22" y="49"/>
                  </a:cubicBezTo>
                  <a:cubicBezTo>
                    <a:pt x="10" y="49"/>
                    <a:pt x="0" y="39"/>
                    <a:pt x="0" y="24"/>
                  </a:cubicBezTo>
                  <a:cubicBezTo>
                    <a:pt x="0" y="9"/>
                    <a:pt x="10" y="0"/>
                    <a:pt x="22" y="0"/>
                  </a:cubicBezTo>
                  <a:cubicBezTo>
                    <a:pt x="31" y="0"/>
                    <a:pt x="38" y="4"/>
                    <a:pt x="41" y="12"/>
                  </a:cubicBezTo>
                  <a:lnTo>
                    <a:pt x="34" y="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95" name="Freeform 78"/>
            <p:cNvSpPr>
              <a:spLocks/>
            </p:cNvSpPr>
            <p:nvPr/>
          </p:nvSpPr>
          <p:spPr bwMode="auto">
            <a:xfrm>
              <a:off x="4618038" y="5999163"/>
              <a:ext cx="109537" cy="149225"/>
            </a:xfrm>
            <a:custGeom>
              <a:avLst/>
              <a:gdLst>
                <a:gd name="T0" fmla="*/ 146287999 w 82"/>
                <a:gd name="T1" fmla="*/ 0 h 111"/>
                <a:gd name="T2" fmla="*/ 146287999 w 82"/>
                <a:gd name="T3" fmla="*/ 199293348 h 111"/>
                <a:gd name="T4" fmla="*/ 114176293 w 82"/>
                <a:gd name="T5" fmla="*/ 199293348 h 111"/>
                <a:gd name="T6" fmla="*/ 114176293 w 82"/>
                <a:gd name="T7" fmla="*/ 109521739 h 111"/>
                <a:gd name="T8" fmla="*/ 28543739 w 82"/>
                <a:gd name="T9" fmla="*/ 109521739 h 111"/>
                <a:gd name="T10" fmla="*/ 28543739 w 82"/>
                <a:gd name="T11" fmla="*/ 199293348 h 111"/>
                <a:gd name="T12" fmla="*/ 0 w 82"/>
                <a:gd name="T13" fmla="*/ 199293348 h 111"/>
                <a:gd name="T14" fmla="*/ 0 w 82"/>
                <a:gd name="T15" fmla="*/ 0 h 111"/>
                <a:gd name="T16" fmla="*/ 28543739 w 82"/>
                <a:gd name="T17" fmla="*/ 0 h 111"/>
                <a:gd name="T18" fmla="*/ 28543739 w 82"/>
                <a:gd name="T19" fmla="*/ 80795255 h 111"/>
                <a:gd name="T20" fmla="*/ 114176293 w 82"/>
                <a:gd name="T21" fmla="*/ 80795255 h 111"/>
                <a:gd name="T22" fmla="*/ 114176293 w 82"/>
                <a:gd name="T23" fmla="*/ 0 h 111"/>
                <a:gd name="T24" fmla="*/ 146287999 w 82"/>
                <a:gd name="T25" fmla="*/ 0 h 1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2" h="111">
                  <a:moveTo>
                    <a:pt x="82" y="0"/>
                  </a:moveTo>
                  <a:lnTo>
                    <a:pt x="82" y="111"/>
                  </a:lnTo>
                  <a:lnTo>
                    <a:pt x="64" y="111"/>
                  </a:lnTo>
                  <a:lnTo>
                    <a:pt x="64" y="61"/>
                  </a:lnTo>
                  <a:lnTo>
                    <a:pt x="16" y="61"/>
                  </a:lnTo>
                  <a:lnTo>
                    <a:pt x="16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45"/>
                  </a:lnTo>
                  <a:lnTo>
                    <a:pt x="64" y="45"/>
                  </a:lnTo>
                  <a:lnTo>
                    <a:pt x="64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96" name="Freeform 79"/>
            <p:cNvSpPr>
              <a:spLocks/>
            </p:cNvSpPr>
            <p:nvPr/>
          </p:nvSpPr>
          <p:spPr bwMode="auto">
            <a:xfrm>
              <a:off x="4795838" y="5999163"/>
              <a:ext cx="111125" cy="149225"/>
            </a:xfrm>
            <a:custGeom>
              <a:avLst/>
              <a:gdLst>
                <a:gd name="T0" fmla="*/ 148408107 w 83"/>
                <a:gd name="T1" fmla="*/ 0 h 111"/>
                <a:gd name="T2" fmla="*/ 148408107 w 83"/>
                <a:gd name="T3" fmla="*/ 25135674 h 111"/>
                <a:gd name="T4" fmla="*/ 89402071 w 83"/>
                <a:gd name="T5" fmla="*/ 25135674 h 111"/>
                <a:gd name="T6" fmla="*/ 89402071 w 83"/>
                <a:gd name="T7" fmla="*/ 199293348 h 111"/>
                <a:gd name="T8" fmla="*/ 59006036 w 83"/>
                <a:gd name="T9" fmla="*/ 199293348 h 111"/>
                <a:gd name="T10" fmla="*/ 59006036 w 83"/>
                <a:gd name="T11" fmla="*/ 25135674 h 111"/>
                <a:gd name="T12" fmla="*/ 0 w 83"/>
                <a:gd name="T13" fmla="*/ 25135674 h 111"/>
                <a:gd name="T14" fmla="*/ 0 w 83"/>
                <a:gd name="T15" fmla="*/ 0 h 111"/>
                <a:gd name="T16" fmla="*/ 148408107 w 83"/>
                <a:gd name="T17" fmla="*/ 0 h 1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3" h="111">
                  <a:moveTo>
                    <a:pt x="83" y="0"/>
                  </a:moveTo>
                  <a:lnTo>
                    <a:pt x="83" y="14"/>
                  </a:lnTo>
                  <a:lnTo>
                    <a:pt x="50" y="14"/>
                  </a:lnTo>
                  <a:lnTo>
                    <a:pt x="50" y="111"/>
                  </a:lnTo>
                  <a:lnTo>
                    <a:pt x="33" y="111"/>
                  </a:lnTo>
                  <a:lnTo>
                    <a:pt x="33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97" name="Freeform 80"/>
            <p:cNvSpPr>
              <a:spLocks/>
            </p:cNvSpPr>
            <p:nvPr/>
          </p:nvSpPr>
          <p:spPr bwMode="auto">
            <a:xfrm>
              <a:off x="4929188" y="5999163"/>
              <a:ext cx="109537" cy="149225"/>
            </a:xfrm>
            <a:custGeom>
              <a:avLst/>
              <a:gdLst>
                <a:gd name="T0" fmla="*/ 146287999 w 82"/>
                <a:gd name="T1" fmla="*/ 0 h 111"/>
                <a:gd name="T2" fmla="*/ 146287999 w 82"/>
                <a:gd name="T3" fmla="*/ 199293348 h 111"/>
                <a:gd name="T4" fmla="*/ 112391641 w 82"/>
                <a:gd name="T5" fmla="*/ 199293348 h 111"/>
                <a:gd name="T6" fmla="*/ 112391641 w 82"/>
                <a:gd name="T7" fmla="*/ 109521739 h 111"/>
                <a:gd name="T8" fmla="*/ 28543739 w 82"/>
                <a:gd name="T9" fmla="*/ 109521739 h 111"/>
                <a:gd name="T10" fmla="*/ 28543739 w 82"/>
                <a:gd name="T11" fmla="*/ 199293348 h 111"/>
                <a:gd name="T12" fmla="*/ 0 w 82"/>
                <a:gd name="T13" fmla="*/ 199293348 h 111"/>
                <a:gd name="T14" fmla="*/ 0 w 82"/>
                <a:gd name="T15" fmla="*/ 0 h 111"/>
                <a:gd name="T16" fmla="*/ 28543739 w 82"/>
                <a:gd name="T17" fmla="*/ 0 h 111"/>
                <a:gd name="T18" fmla="*/ 28543739 w 82"/>
                <a:gd name="T19" fmla="*/ 80795255 h 111"/>
                <a:gd name="T20" fmla="*/ 112391641 w 82"/>
                <a:gd name="T21" fmla="*/ 80795255 h 111"/>
                <a:gd name="T22" fmla="*/ 112391641 w 82"/>
                <a:gd name="T23" fmla="*/ 0 h 111"/>
                <a:gd name="T24" fmla="*/ 146287999 w 82"/>
                <a:gd name="T25" fmla="*/ 0 h 1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2" h="111">
                  <a:moveTo>
                    <a:pt x="82" y="0"/>
                  </a:moveTo>
                  <a:lnTo>
                    <a:pt x="82" y="111"/>
                  </a:lnTo>
                  <a:lnTo>
                    <a:pt x="63" y="111"/>
                  </a:lnTo>
                  <a:lnTo>
                    <a:pt x="63" y="61"/>
                  </a:lnTo>
                  <a:lnTo>
                    <a:pt x="16" y="61"/>
                  </a:lnTo>
                  <a:lnTo>
                    <a:pt x="16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45"/>
                  </a:lnTo>
                  <a:lnTo>
                    <a:pt x="63" y="45"/>
                  </a:lnTo>
                  <a:lnTo>
                    <a:pt x="63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98" name="Freeform 81"/>
            <p:cNvSpPr>
              <a:spLocks/>
            </p:cNvSpPr>
            <p:nvPr/>
          </p:nvSpPr>
          <p:spPr bwMode="auto">
            <a:xfrm>
              <a:off x="5073650" y="5999163"/>
              <a:ext cx="95250" cy="149225"/>
            </a:xfrm>
            <a:custGeom>
              <a:avLst/>
              <a:gdLst>
                <a:gd name="T0" fmla="*/ 127207046 w 71"/>
                <a:gd name="T1" fmla="*/ 168770786 h 111"/>
                <a:gd name="T2" fmla="*/ 127207046 w 71"/>
                <a:gd name="T3" fmla="*/ 199293348 h 111"/>
                <a:gd name="T4" fmla="*/ 0 w 71"/>
                <a:gd name="T5" fmla="*/ 199293348 h 111"/>
                <a:gd name="T6" fmla="*/ 0 w 71"/>
                <a:gd name="T7" fmla="*/ 0 h 111"/>
                <a:gd name="T8" fmla="*/ 123623768 w 71"/>
                <a:gd name="T9" fmla="*/ 0 h 111"/>
                <a:gd name="T10" fmla="*/ 123623768 w 71"/>
                <a:gd name="T11" fmla="*/ 25135674 h 111"/>
                <a:gd name="T12" fmla="*/ 30458535 w 71"/>
                <a:gd name="T13" fmla="*/ 25135674 h 111"/>
                <a:gd name="T14" fmla="*/ 30458535 w 71"/>
                <a:gd name="T15" fmla="*/ 80795255 h 111"/>
                <a:gd name="T16" fmla="*/ 102124099 w 71"/>
                <a:gd name="T17" fmla="*/ 80795255 h 111"/>
                <a:gd name="T18" fmla="*/ 102124099 w 71"/>
                <a:gd name="T19" fmla="*/ 105930929 h 111"/>
                <a:gd name="T20" fmla="*/ 30458535 w 71"/>
                <a:gd name="T21" fmla="*/ 105930929 h 111"/>
                <a:gd name="T22" fmla="*/ 30458535 w 71"/>
                <a:gd name="T23" fmla="*/ 168770786 h 111"/>
                <a:gd name="T24" fmla="*/ 127207046 w 71"/>
                <a:gd name="T25" fmla="*/ 168770786 h 1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1" h="111">
                  <a:moveTo>
                    <a:pt x="71" y="94"/>
                  </a:moveTo>
                  <a:lnTo>
                    <a:pt x="71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69" y="0"/>
                  </a:lnTo>
                  <a:lnTo>
                    <a:pt x="69" y="14"/>
                  </a:lnTo>
                  <a:lnTo>
                    <a:pt x="17" y="14"/>
                  </a:lnTo>
                  <a:lnTo>
                    <a:pt x="17" y="45"/>
                  </a:lnTo>
                  <a:lnTo>
                    <a:pt x="57" y="45"/>
                  </a:lnTo>
                  <a:lnTo>
                    <a:pt x="57" y="59"/>
                  </a:lnTo>
                  <a:lnTo>
                    <a:pt x="17" y="59"/>
                  </a:lnTo>
                  <a:lnTo>
                    <a:pt x="17" y="94"/>
                  </a:lnTo>
                  <a:lnTo>
                    <a:pt x="71" y="9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99" name="Freeform 82"/>
            <p:cNvSpPr>
              <a:spLocks/>
            </p:cNvSpPr>
            <p:nvPr/>
          </p:nvSpPr>
          <p:spPr bwMode="auto">
            <a:xfrm>
              <a:off x="5245100" y="5999163"/>
              <a:ext cx="95250" cy="149225"/>
            </a:xfrm>
            <a:custGeom>
              <a:avLst/>
              <a:gdLst>
                <a:gd name="T0" fmla="*/ 37625092 w 71"/>
                <a:gd name="T1" fmla="*/ 34113373 h 111"/>
                <a:gd name="T2" fmla="*/ 37625092 w 71"/>
                <a:gd name="T3" fmla="*/ 84386065 h 111"/>
                <a:gd name="T4" fmla="*/ 109290655 w 71"/>
                <a:gd name="T5" fmla="*/ 84386065 h 111"/>
                <a:gd name="T6" fmla="*/ 109290655 w 71"/>
                <a:gd name="T7" fmla="*/ 118498094 h 111"/>
                <a:gd name="T8" fmla="*/ 37625092 w 71"/>
                <a:gd name="T9" fmla="*/ 118498094 h 111"/>
                <a:gd name="T10" fmla="*/ 37625092 w 71"/>
                <a:gd name="T11" fmla="*/ 199293348 h 111"/>
                <a:gd name="T12" fmla="*/ 0 w 71"/>
                <a:gd name="T13" fmla="*/ 199293348 h 111"/>
                <a:gd name="T14" fmla="*/ 0 w 71"/>
                <a:gd name="T15" fmla="*/ 0 h 111"/>
                <a:gd name="T16" fmla="*/ 127207046 w 71"/>
                <a:gd name="T17" fmla="*/ 0 h 111"/>
                <a:gd name="T18" fmla="*/ 127207046 w 71"/>
                <a:gd name="T19" fmla="*/ 34113373 h 111"/>
                <a:gd name="T20" fmla="*/ 37625092 w 71"/>
                <a:gd name="T21" fmla="*/ 34113373 h 11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1" h="111">
                  <a:moveTo>
                    <a:pt x="21" y="19"/>
                  </a:moveTo>
                  <a:lnTo>
                    <a:pt x="21" y="47"/>
                  </a:lnTo>
                  <a:lnTo>
                    <a:pt x="61" y="47"/>
                  </a:lnTo>
                  <a:lnTo>
                    <a:pt x="61" y="66"/>
                  </a:lnTo>
                  <a:lnTo>
                    <a:pt x="21" y="66"/>
                  </a:lnTo>
                  <a:lnTo>
                    <a:pt x="21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71" y="0"/>
                  </a:lnTo>
                  <a:lnTo>
                    <a:pt x="71" y="19"/>
                  </a:lnTo>
                  <a:lnTo>
                    <a:pt x="21" y="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00" name="Rectangle 83"/>
            <p:cNvSpPr>
              <a:spLocks noChangeArrowheads="1"/>
            </p:cNvSpPr>
            <p:nvPr/>
          </p:nvSpPr>
          <p:spPr bwMode="auto">
            <a:xfrm>
              <a:off x="5365750" y="5999163"/>
              <a:ext cx="26988" cy="149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white"/>
                </a:solidFill>
              </a:endParaRPr>
            </a:p>
          </p:txBody>
        </p:sp>
        <p:sp>
          <p:nvSpPr>
            <p:cNvPr id="101" name="Freeform 84"/>
            <p:cNvSpPr>
              <a:spLocks/>
            </p:cNvSpPr>
            <p:nvPr/>
          </p:nvSpPr>
          <p:spPr bwMode="auto">
            <a:xfrm>
              <a:off x="5426075" y="5999163"/>
              <a:ext cx="96838" cy="149225"/>
            </a:xfrm>
            <a:custGeom>
              <a:avLst/>
              <a:gdLst>
                <a:gd name="T0" fmla="*/ 129327812 w 73"/>
                <a:gd name="T1" fmla="*/ 159794432 h 111"/>
                <a:gd name="T2" fmla="*/ 129327812 w 73"/>
                <a:gd name="T3" fmla="*/ 199293348 h 111"/>
                <a:gd name="T4" fmla="*/ 0 w 73"/>
                <a:gd name="T5" fmla="*/ 199293348 h 111"/>
                <a:gd name="T6" fmla="*/ 0 w 73"/>
                <a:gd name="T7" fmla="*/ 0 h 111"/>
                <a:gd name="T8" fmla="*/ 37204364 w 73"/>
                <a:gd name="T9" fmla="*/ 0 h 111"/>
                <a:gd name="T10" fmla="*/ 37204364 w 73"/>
                <a:gd name="T11" fmla="*/ 159794432 h 111"/>
                <a:gd name="T12" fmla="*/ 129327812 w 73"/>
                <a:gd name="T13" fmla="*/ 159794432 h 1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3" h="111">
                  <a:moveTo>
                    <a:pt x="73" y="89"/>
                  </a:moveTo>
                  <a:lnTo>
                    <a:pt x="73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21" y="0"/>
                  </a:lnTo>
                  <a:lnTo>
                    <a:pt x="21" y="89"/>
                  </a:lnTo>
                  <a:lnTo>
                    <a:pt x="73" y="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02" name="Freeform 85"/>
            <p:cNvSpPr>
              <a:spLocks/>
            </p:cNvSpPr>
            <p:nvPr/>
          </p:nvSpPr>
          <p:spPr bwMode="auto">
            <a:xfrm>
              <a:off x="5541963" y="5999163"/>
              <a:ext cx="136525" cy="149225"/>
            </a:xfrm>
            <a:custGeom>
              <a:avLst/>
              <a:gdLst>
                <a:gd name="T0" fmla="*/ 432504850 w 43"/>
                <a:gd name="T1" fmla="*/ 0 h 47"/>
                <a:gd name="T2" fmla="*/ 432504850 w 43"/>
                <a:gd name="T3" fmla="*/ 470671525 h 47"/>
                <a:gd name="T4" fmla="*/ 341979250 w 43"/>
                <a:gd name="T5" fmla="*/ 470671525 h 47"/>
                <a:gd name="T6" fmla="*/ 341979250 w 43"/>
                <a:gd name="T7" fmla="*/ 310441975 h 47"/>
                <a:gd name="T8" fmla="*/ 341979250 w 43"/>
                <a:gd name="T9" fmla="*/ 150215600 h 47"/>
                <a:gd name="T10" fmla="*/ 341979250 w 43"/>
                <a:gd name="T11" fmla="*/ 150215600 h 47"/>
                <a:gd name="T12" fmla="*/ 301748825 w 43"/>
                <a:gd name="T13" fmla="*/ 220313250 h 47"/>
                <a:gd name="T14" fmla="*/ 241398425 w 43"/>
                <a:gd name="T15" fmla="*/ 350500950 h 47"/>
                <a:gd name="T16" fmla="*/ 191106425 w 43"/>
                <a:gd name="T17" fmla="*/ 350500950 h 47"/>
                <a:gd name="T18" fmla="*/ 120697625 w 43"/>
                <a:gd name="T19" fmla="*/ 220313250 h 47"/>
                <a:gd name="T20" fmla="*/ 90525600 w 43"/>
                <a:gd name="T21" fmla="*/ 150215600 h 47"/>
                <a:gd name="T22" fmla="*/ 90525600 w 43"/>
                <a:gd name="T23" fmla="*/ 150215600 h 47"/>
                <a:gd name="T24" fmla="*/ 90525600 w 43"/>
                <a:gd name="T25" fmla="*/ 310441975 h 47"/>
                <a:gd name="T26" fmla="*/ 90525600 w 43"/>
                <a:gd name="T27" fmla="*/ 470671525 h 47"/>
                <a:gd name="T28" fmla="*/ 0 w 43"/>
                <a:gd name="T29" fmla="*/ 470671525 h 47"/>
                <a:gd name="T30" fmla="*/ 0 w 43"/>
                <a:gd name="T31" fmla="*/ 0 h 47"/>
                <a:gd name="T32" fmla="*/ 90525600 w 43"/>
                <a:gd name="T33" fmla="*/ 0 h 47"/>
                <a:gd name="T34" fmla="*/ 181048025 w 43"/>
                <a:gd name="T35" fmla="*/ 160229550 h 47"/>
                <a:gd name="T36" fmla="*/ 211223225 w 43"/>
                <a:gd name="T37" fmla="*/ 230327200 h 47"/>
                <a:gd name="T38" fmla="*/ 221281625 w 43"/>
                <a:gd name="T39" fmla="*/ 230327200 h 47"/>
                <a:gd name="T40" fmla="*/ 251456825 w 43"/>
                <a:gd name="T41" fmla="*/ 160229550 h 47"/>
                <a:gd name="T42" fmla="*/ 341979250 w 43"/>
                <a:gd name="T43" fmla="*/ 0 h 47"/>
                <a:gd name="T44" fmla="*/ 432504850 w 43"/>
                <a:gd name="T45" fmla="*/ 0 h 4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3" h="47">
                  <a:moveTo>
                    <a:pt x="43" y="0"/>
                  </a:moveTo>
                  <a:cubicBezTo>
                    <a:pt x="43" y="47"/>
                    <a:pt x="43" y="47"/>
                    <a:pt x="43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22"/>
                    <a:pt x="34" y="15"/>
                    <a:pt x="34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5"/>
                    <a:pt x="31" y="20"/>
                    <a:pt x="30" y="22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1" y="20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5"/>
                    <a:pt x="9" y="22"/>
                    <a:pt x="9" y="31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21" y="21"/>
                    <a:pt x="21" y="23"/>
                    <a:pt x="21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1"/>
                    <a:pt x="25" y="16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03" name="Oval 86"/>
            <p:cNvSpPr>
              <a:spLocks noChangeArrowheads="1"/>
            </p:cNvSpPr>
            <p:nvPr/>
          </p:nvSpPr>
          <p:spPr bwMode="auto">
            <a:xfrm>
              <a:off x="3533775" y="5853113"/>
              <a:ext cx="439738" cy="438150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04" name="Freeform 87"/>
            <p:cNvSpPr>
              <a:spLocks/>
            </p:cNvSpPr>
            <p:nvPr/>
          </p:nvSpPr>
          <p:spPr bwMode="auto">
            <a:xfrm>
              <a:off x="3714750" y="5926138"/>
              <a:ext cx="141288" cy="290512"/>
            </a:xfrm>
            <a:custGeom>
              <a:avLst/>
              <a:gdLst>
                <a:gd name="T0" fmla="*/ 0 w 106"/>
                <a:gd name="T1" fmla="*/ 387982774 h 218"/>
                <a:gd name="T2" fmla="*/ 0 w 106"/>
                <a:gd name="T3" fmla="*/ 0 h 218"/>
                <a:gd name="T4" fmla="*/ 188691457 w 106"/>
                <a:gd name="T5" fmla="*/ 193991387 h 218"/>
                <a:gd name="T6" fmla="*/ 0 w 106"/>
                <a:gd name="T7" fmla="*/ 387982774 h 2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" h="218">
                  <a:moveTo>
                    <a:pt x="0" y="218"/>
                  </a:moveTo>
                  <a:lnTo>
                    <a:pt x="0" y="0"/>
                  </a:lnTo>
                  <a:lnTo>
                    <a:pt x="106" y="109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</p:grpSp>
      <p:sp>
        <p:nvSpPr>
          <p:cNvPr id="105" name="AutoShape 72">
            <a:hlinkClick r:id="rId2"/>
          </p:cNvPr>
          <p:cNvSpPr>
            <a:spLocks noChangeAspect="1" noChangeArrowheads="1" noTextEdit="1"/>
          </p:cNvSpPr>
          <p:nvPr/>
        </p:nvSpPr>
        <p:spPr bwMode="auto">
          <a:xfrm>
            <a:off x="4563538" y="5821366"/>
            <a:ext cx="3153833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160" dirty="0">
              <a:solidFill>
                <a:prstClr val="black"/>
              </a:solidFill>
            </a:endParaRPr>
          </a:p>
        </p:txBody>
      </p:sp>
      <p:grpSp>
        <p:nvGrpSpPr>
          <p:cNvPr id="106" name="Group 29"/>
          <p:cNvGrpSpPr>
            <a:grpSpLocks/>
          </p:cNvGrpSpPr>
          <p:nvPr/>
        </p:nvGrpSpPr>
        <p:grpSpPr bwMode="auto">
          <a:xfrm>
            <a:off x="2794000" y="822328"/>
            <a:ext cx="6604000" cy="3482975"/>
            <a:chOff x="-13395325" y="822325"/>
            <a:chExt cx="4953000" cy="3482975"/>
          </a:xfrm>
        </p:grpSpPr>
        <p:sp>
          <p:nvSpPr>
            <p:cNvPr id="107" name="Freeform 7"/>
            <p:cNvSpPr>
              <a:spLocks/>
            </p:cNvSpPr>
            <p:nvPr/>
          </p:nvSpPr>
          <p:spPr bwMode="auto">
            <a:xfrm>
              <a:off x="-12042775" y="847725"/>
              <a:ext cx="917575" cy="320675"/>
            </a:xfrm>
            <a:custGeom>
              <a:avLst/>
              <a:gdLst>
                <a:gd name="T0" fmla="*/ 0 w 578"/>
                <a:gd name="T1" fmla="*/ 320675 h 202"/>
                <a:gd name="T2" fmla="*/ 260350 w 578"/>
                <a:gd name="T3" fmla="*/ 320675 h 202"/>
                <a:gd name="T4" fmla="*/ 314325 w 578"/>
                <a:gd name="T5" fmla="*/ 193675 h 202"/>
                <a:gd name="T6" fmla="*/ 568325 w 578"/>
                <a:gd name="T7" fmla="*/ 193675 h 202"/>
                <a:gd name="T8" fmla="*/ 511175 w 578"/>
                <a:gd name="T9" fmla="*/ 320675 h 202"/>
                <a:gd name="T10" fmla="*/ 774700 w 578"/>
                <a:gd name="T11" fmla="*/ 320675 h 202"/>
                <a:gd name="T12" fmla="*/ 917575 w 578"/>
                <a:gd name="T13" fmla="*/ 0 h 202"/>
                <a:gd name="T14" fmla="*/ 654050 w 578"/>
                <a:gd name="T15" fmla="*/ 0 h 202"/>
                <a:gd name="T16" fmla="*/ 606425 w 578"/>
                <a:gd name="T17" fmla="*/ 107950 h 202"/>
                <a:gd name="T18" fmla="*/ 352425 w 578"/>
                <a:gd name="T19" fmla="*/ 107950 h 202"/>
                <a:gd name="T20" fmla="*/ 400050 w 578"/>
                <a:gd name="T21" fmla="*/ 0 h 202"/>
                <a:gd name="T22" fmla="*/ 142875 w 578"/>
                <a:gd name="T23" fmla="*/ 0 h 202"/>
                <a:gd name="T24" fmla="*/ 0 w 578"/>
                <a:gd name="T25" fmla="*/ 320675 h 2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78" h="202">
                  <a:moveTo>
                    <a:pt x="0" y="202"/>
                  </a:moveTo>
                  <a:lnTo>
                    <a:pt x="164" y="202"/>
                  </a:lnTo>
                  <a:lnTo>
                    <a:pt x="198" y="122"/>
                  </a:lnTo>
                  <a:lnTo>
                    <a:pt x="358" y="122"/>
                  </a:lnTo>
                  <a:lnTo>
                    <a:pt x="322" y="202"/>
                  </a:lnTo>
                  <a:lnTo>
                    <a:pt x="488" y="202"/>
                  </a:lnTo>
                  <a:lnTo>
                    <a:pt x="578" y="0"/>
                  </a:lnTo>
                  <a:lnTo>
                    <a:pt x="412" y="0"/>
                  </a:lnTo>
                  <a:lnTo>
                    <a:pt x="382" y="68"/>
                  </a:lnTo>
                  <a:lnTo>
                    <a:pt x="222" y="68"/>
                  </a:lnTo>
                  <a:lnTo>
                    <a:pt x="252" y="0"/>
                  </a:lnTo>
                  <a:lnTo>
                    <a:pt x="90" y="0"/>
                  </a:lnTo>
                  <a:lnTo>
                    <a:pt x="0" y="2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08" name="Freeform 8"/>
            <p:cNvSpPr>
              <a:spLocks/>
            </p:cNvSpPr>
            <p:nvPr/>
          </p:nvSpPr>
          <p:spPr bwMode="auto">
            <a:xfrm>
              <a:off x="-11169650" y="822325"/>
              <a:ext cx="866775" cy="365125"/>
            </a:xfrm>
            <a:custGeom>
              <a:avLst/>
              <a:gdLst>
                <a:gd name="T0" fmla="*/ 619125 w 273"/>
                <a:gd name="T1" fmla="*/ 136525 h 115"/>
                <a:gd name="T2" fmla="*/ 866775 w 273"/>
                <a:gd name="T3" fmla="*/ 136525 h 115"/>
                <a:gd name="T4" fmla="*/ 708025 w 273"/>
                <a:gd name="T5" fmla="*/ 28575 h 115"/>
                <a:gd name="T6" fmla="*/ 133350 w 273"/>
                <a:gd name="T7" fmla="*/ 98425 h 115"/>
                <a:gd name="T8" fmla="*/ 120650 w 273"/>
                <a:gd name="T9" fmla="*/ 320675 h 115"/>
                <a:gd name="T10" fmla="*/ 596900 w 273"/>
                <a:gd name="T11" fmla="*/ 339725 h 115"/>
                <a:gd name="T12" fmla="*/ 815975 w 273"/>
                <a:gd name="T13" fmla="*/ 241300 h 115"/>
                <a:gd name="T14" fmla="*/ 565150 w 273"/>
                <a:gd name="T15" fmla="*/ 241300 h 115"/>
                <a:gd name="T16" fmla="*/ 441325 w 273"/>
                <a:gd name="T17" fmla="*/ 279400 h 115"/>
                <a:gd name="T18" fmla="*/ 307975 w 273"/>
                <a:gd name="T19" fmla="*/ 187325 h 115"/>
                <a:gd name="T20" fmla="*/ 488950 w 273"/>
                <a:gd name="T21" fmla="*/ 95250 h 115"/>
                <a:gd name="T22" fmla="*/ 619125 w 273"/>
                <a:gd name="T23" fmla="*/ 136525 h 11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73" h="115">
                  <a:moveTo>
                    <a:pt x="195" y="43"/>
                  </a:moveTo>
                  <a:cubicBezTo>
                    <a:pt x="273" y="43"/>
                    <a:pt x="273" y="43"/>
                    <a:pt x="273" y="43"/>
                  </a:cubicBezTo>
                  <a:cubicBezTo>
                    <a:pt x="272" y="26"/>
                    <a:pt x="256" y="14"/>
                    <a:pt x="223" y="9"/>
                  </a:cubicBezTo>
                  <a:cubicBezTo>
                    <a:pt x="160" y="0"/>
                    <a:pt x="91" y="4"/>
                    <a:pt x="42" y="31"/>
                  </a:cubicBezTo>
                  <a:cubicBezTo>
                    <a:pt x="3" y="53"/>
                    <a:pt x="0" y="85"/>
                    <a:pt x="38" y="101"/>
                  </a:cubicBezTo>
                  <a:cubicBezTo>
                    <a:pt x="71" y="114"/>
                    <a:pt x="139" y="115"/>
                    <a:pt x="188" y="107"/>
                  </a:cubicBezTo>
                  <a:cubicBezTo>
                    <a:pt x="219" y="102"/>
                    <a:pt x="244" y="91"/>
                    <a:pt x="257" y="76"/>
                  </a:cubicBezTo>
                  <a:cubicBezTo>
                    <a:pt x="178" y="76"/>
                    <a:pt x="178" y="76"/>
                    <a:pt x="178" y="76"/>
                  </a:cubicBezTo>
                  <a:cubicBezTo>
                    <a:pt x="168" y="84"/>
                    <a:pt x="155" y="88"/>
                    <a:pt x="139" y="88"/>
                  </a:cubicBezTo>
                  <a:cubicBezTo>
                    <a:pt x="95" y="88"/>
                    <a:pt x="89" y="75"/>
                    <a:pt x="97" y="59"/>
                  </a:cubicBezTo>
                  <a:cubicBezTo>
                    <a:pt x="106" y="41"/>
                    <a:pt x="125" y="31"/>
                    <a:pt x="154" y="30"/>
                  </a:cubicBezTo>
                  <a:cubicBezTo>
                    <a:pt x="178" y="30"/>
                    <a:pt x="189" y="35"/>
                    <a:pt x="195" y="4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09" name="Freeform 9"/>
            <p:cNvSpPr>
              <a:spLocks/>
            </p:cNvSpPr>
            <p:nvPr/>
          </p:nvSpPr>
          <p:spPr bwMode="auto">
            <a:xfrm>
              <a:off x="-10321925" y="847725"/>
              <a:ext cx="669925" cy="320675"/>
            </a:xfrm>
            <a:custGeom>
              <a:avLst/>
              <a:gdLst>
                <a:gd name="T0" fmla="*/ 409575 w 422"/>
                <a:gd name="T1" fmla="*/ 0 h 202"/>
                <a:gd name="T2" fmla="*/ 301625 w 422"/>
                <a:gd name="T3" fmla="*/ 244475 h 202"/>
                <a:gd name="T4" fmla="*/ 669925 w 422"/>
                <a:gd name="T5" fmla="*/ 244475 h 202"/>
                <a:gd name="T6" fmla="*/ 635000 w 422"/>
                <a:gd name="T7" fmla="*/ 320675 h 202"/>
                <a:gd name="T8" fmla="*/ 0 w 422"/>
                <a:gd name="T9" fmla="*/ 320675 h 202"/>
                <a:gd name="T10" fmla="*/ 142875 w 422"/>
                <a:gd name="T11" fmla="*/ 0 h 202"/>
                <a:gd name="T12" fmla="*/ 409575 w 422"/>
                <a:gd name="T13" fmla="*/ 0 h 20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2" h="202">
                  <a:moveTo>
                    <a:pt x="258" y="0"/>
                  </a:moveTo>
                  <a:lnTo>
                    <a:pt x="190" y="154"/>
                  </a:lnTo>
                  <a:lnTo>
                    <a:pt x="422" y="154"/>
                  </a:lnTo>
                  <a:lnTo>
                    <a:pt x="400" y="202"/>
                  </a:lnTo>
                  <a:lnTo>
                    <a:pt x="0" y="202"/>
                  </a:lnTo>
                  <a:lnTo>
                    <a:pt x="90" y="0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10" name="Freeform 10"/>
            <p:cNvSpPr>
              <a:spLocks/>
            </p:cNvSpPr>
            <p:nvPr/>
          </p:nvSpPr>
          <p:spPr bwMode="auto">
            <a:xfrm>
              <a:off x="-13303250" y="4124325"/>
              <a:ext cx="111125" cy="174625"/>
            </a:xfrm>
            <a:custGeom>
              <a:avLst/>
              <a:gdLst>
                <a:gd name="T0" fmla="*/ 79375 w 35"/>
                <a:gd name="T1" fmla="*/ 60325 h 55"/>
                <a:gd name="T2" fmla="*/ 53975 w 35"/>
                <a:gd name="T3" fmla="*/ 44450 h 55"/>
                <a:gd name="T4" fmla="*/ 38100 w 35"/>
                <a:gd name="T5" fmla="*/ 53975 h 55"/>
                <a:gd name="T6" fmla="*/ 69850 w 35"/>
                <a:gd name="T7" fmla="*/ 73025 h 55"/>
                <a:gd name="T8" fmla="*/ 111125 w 35"/>
                <a:gd name="T9" fmla="*/ 114300 h 55"/>
                <a:gd name="T10" fmla="*/ 73025 w 35"/>
                <a:gd name="T11" fmla="*/ 155575 h 55"/>
                <a:gd name="T12" fmla="*/ 73025 w 35"/>
                <a:gd name="T13" fmla="*/ 174625 h 55"/>
                <a:gd name="T14" fmla="*/ 41275 w 35"/>
                <a:gd name="T15" fmla="*/ 174625 h 55"/>
                <a:gd name="T16" fmla="*/ 41275 w 35"/>
                <a:gd name="T17" fmla="*/ 155575 h 55"/>
                <a:gd name="T18" fmla="*/ 0 w 35"/>
                <a:gd name="T19" fmla="*/ 117475 h 55"/>
                <a:gd name="T20" fmla="*/ 31750 w 35"/>
                <a:gd name="T21" fmla="*/ 107950 h 55"/>
                <a:gd name="T22" fmla="*/ 60325 w 35"/>
                <a:gd name="T23" fmla="*/ 130175 h 55"/>
                <a:gd name="T24" fmla="*/ 76200 w 35"/>
                <a:gd name="T25" fmla="*/ 117475 h 55"/>
                <a:gd name="T26" fmla="*/ 41275 w 35"/>
                <a:gd name="T27" fmla="*/ 95250 h 55"/>
                <a:gd name="T28" fmla="*/ 3175 w 35"/>
                <a:gd name="T29" fmla="*/ 57150 h 55"/>
                <a:gd name="T30" fmla="*/ 41275 w 35"/>
                <a:gd name="T31" fmla="*/ 15875 h 55"/>
                <a:gd name="T32" fmla="*/ 41275 w 35"/>
                <a:gd name="T33" fmla="*/ 0 h 55"/>
                <a:gd name="T34" fmla="*/ 73025 w 35"/>
                <a:gd name="T35" fmla="*/ 0 h 55"/>
                <a:gd name="T36" fmla="*/ 73025 w 35"/>
                <a:gd name="T37" fmla="*/ 15875 h 55"/>
                <a:gd name="T38" fmla="*/ 111125 w 35"/>
                <a:gd name="T39" fmla="*/ 53975 h 55"/>
                <a:gd name="T40" fmla="*/ 79375 w 35"/>
                <a:gd name="T41" fmla="*/ 60325 h 5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5" h="55">
                  <a:moveTo>
                    <a:pt x="25" y="19"/>
                  </a:moveTo>
                  <a:cubicBezTo>
                    <a:pt x="24" y="15"/>
                    <a:pt x="20" y="14"/>
                    <a:pt x="17" y="14"/>
                  </a:cubicBezTo>
                  <a:cubicBezTo>
                    <a:pt x="14" y="14"/>
                    <a:pt x="12" y="15"/>
                    <a:pt x="12" y="17"/>
                  </a:cubicBezTo>
                  <a:cubicBezTo>
                    <a:pt x="12" y="20"/>
                    <a:pt x="17" y="21"/>
                    <a:pt x="22" y="23"/>
                  </a:cubicBezTo>
                  <a:cubicBezTo>
                    <a:pt x="28" y="25"/>
                    <a:pt x="35" y="29"/>
                    <a:pt x="35" y="36"/>
                  </a:cubicBezTo>
                  <a:cubicBezTo>
                    <a:pt x="35" y="43"/>
                    <a:pt x="31" y="48"/>
                    <a:pt x="23" y="49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7" y="48"/>
                    <a:pt x="2" y="43"/>
                    <a:pt x="0" y="37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1" y="37"/>
                    <a:pt x="14" y="41"/>
                    <a:pt x="19" y="41"/>
                  </a:cubicBezTo>
                  <a:cubicBezTo>
                    <a:pt x="22" y="41"/>
                    <a:pt x="24" y="39"/>
                    <a:pt x="24" y="37"/>
                  </a:cubicBezTo>
                  <a:cubicBezTo>
                    <a:pt x="24" y="33"/>
                    <a:pt x="19" y="32"/>
                    <a:pt x="13" y="30"/>
                  </a:cubicBezTo>
                  <a:cubicBezTo>
                    <a:pt x="7" y="28"/>
                    <a:pt x="1" y="25"/>
                    <a:pt x="1" y="18"/>
                  </a:cubicBezTo>
                  <a:cubicBezTo>
                    <a:pt x="1" y="12"/>
                    <a:pt x="6" y="7"/>
                    <a:pt x="13" y="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9" y="7"/>
                    <a:pt x="33" y="11"/>
                    <a:pt x="35" y="17"/>
                  </a:cubicBezTo>
                  <a:lnTo>
                    <a:pt x="25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11" name="Freeform 11"/>
            <p:cNvSpPr>
              <a:spLocks noEditPoints="1"/>
            </p:cNvSpPr>
            <p:nvPr/>
          </p:nvSpPr>
          <p:spPr bwMode="auto">
            <a:xfrm>
              <a:off x="-13179425" y="4140200"/>
              <a:ext cx="107950" cy="142875"/>
            </a:xfrm>
            <a:custGeom>
              <a:avLst/>
              <a:gdLst>
                <a:gd name="T0" fmla="*/ 50800 w 34"/>
                <a:gd name="T1" fmla="*/ 50800 h 45"/>
                <a:gd name="T2" fmla="*/ 50800 w 34"/>
                <a:gd name="T3" fmla="*/ 50800 h 45"/>
                <a:gd name="T4" fmla="*/ 60325 w 34"/>
                <a:gd name="T5" fmla="*/ 47625 h 45"/>
                <a:gd name="T6" fmla="*/ 107950 w 34"/>
                <a:gd name="T7" fmla="*/ 95250 h 45"/>
                <a:gd name="T8" fmla="*/ 53975 w 34"/>
                <a:gd name="T9" fmla="*/ 142875 h 45"/>
                <a:gd name="T10" fmla="*/ 0 w 34"/>
                <a:gd name="T11" fmla="*/ 92075 h 45"/>
                <a:gd name="T12" fmla="*/ 25400 w 34"/>
                <a:gd name="T13" fmla="*/ 38100 h 45"/>
                <a:gd name="T14" fmla="*/ 50800 w 34"/>
                <a:gd name="T15" fmla="*/ 0 h 45"/>
                <a:gd name="T16" fmla="*/ 85725 w 34"/>
                <a:gd name="T17" fmla="*/ 0 h 45"/>
                <a:gd name="T18" fmla="*/ 50800 w 34"/>
                <a:gd name="T19" fmla="*/ 50800 h 45"/>
                <a:gd name="T20" fmla="*/ 76200 w 34"/>
                <a:gd name="T21" fmla="*/ 92075 h 45"/>
                <a:gd name="T22" fmla="*/ 53975 w 34"/>
                <a:gd name="T23" fmla="*/ 73025 h 45"/>
                <a:gd name="T24" fmla="*/ 31750 w 34"/>
                <a:gd name="T25" fmla="*/ 92075 h 45"/>
                <a:gd name="T26" fmla="*/ 53975 w 34"/>
                <a:gd name="T27" fmla="*/ 114300 h 45"/>
                <a:gd name="T28" fmla="*/ 76200 w 34"/>
                <a:gd name="T29" fmla="*/ 92075 h 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4" h="45">
                  <a:moveTo>
                    <a:pt x="16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15"/>
                    <a:pt x="17" y="15"/>
                    <a:pt x="19" y="15"/>
                  </a:cubicBezTo>
                  <a:cubicBezTo>
                    <a:pt x="29" y="15"/>
                    <a:pt x="34" y="22"/>
                    <a:pt x="34" y="30"/>
                  </a:cubicBezTo>
                  <a:cubicBezTo>
                    <a:pt x="34" y="39"/>
                    <a:pt x="27" y="45"/>
                    <a:pt x="17" y="45"/>
                  </a:cubicBezTo>
                  <a:cubicBezTo>
                    <a:pt x="8" y="45"/>
                    <a:pt x="0" y="39"/>
                    <a:pt x="0" y="29"/>
                  </a:cubicBezTo>
                  <a:cubicBezTo>
                    <a:pt x="0" y="23"/>
                    <a:pt x="3" y="18"/>
                    <a:pt x="8" y="1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7" y="0"/>
                    <a:pt x="27" y="0"/>
                    <a:pt x="27" y="0"/>
                  </a:cubicBezTo>
                  <a:lnTo>
                    <a:pt x="16" y="16"/>
                  </a:lnTo>
                  <a:close/>
                  <a:moveTo>
                    <a:pt x="24" y="29"/>
                  </a:moveTo>
                  <a:cubicBezTo>
                    <a:pt x="24" y="26"/>
                    <a:pt x="21" y="23"/>
                    <a:pt x="17" y="23"/>
                  </a:cubicBezTo>
                  <a:cubicBezTo>
                    <a:pt x="13" y="23"/>
                    <a:pt x="10" y="26"/>
                    <a:pt x="10" y="29"/>
                  </a:cubicBezTo>
                  <a:cubicBezTo>
                    <a:pt x="10" y="33"/>
                    <a:pt x="13" y="36"/>
                    <a:pt x="17" y="36"/>
                  </a:cubicBezTo>
                  <a:cubicBezTo>
                    <a:pt x="21" y="36"/>
                    <a:pt x="24" y="33"/>
                    <a:pt x="24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12" name="Oval 12"/>
            <p:cNvSpPr>
              <a:spLocks noChangeArrowheads="1"/>
            </p:cNvSpPr>
            <p:nvPr/>
          </p:nvSpPr>
          <p:spPr bwMode="auto">
            <a:xfrm>
              <a:off x="-13055600" y="4251325"/>
              <a:ext cx="31750" cy="317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13" name="Freeform 13"/>
            <p:cNvSpPr>
              <a:spLocks/>
            </p:cNvSpPr>
            <p:nvPr/>
          </p:nvSpPr>
          <p:spPr bwMode="auto">
            <a:xfrm>
              <a:off x="-13001625" y="4140200"/>
              <a:ext cx="104775" cy="142875"/>
            </a:xfrm>
            <a:custGeom>
              <a:avLst/>
              <a:gdLst>
                <a:gd name="T0" fmla="*/ 34925 w 33"/>
                <a:gd name="T1" fmla="*/ 50800 h 45"/>
                <a:gd name="T2" fmla="*/ 50800 w 33"/>
                <a:gd name="T3" fmla="*/ 47625 h 45"/>
                <a:gd name="T4" fmla="*/ 104775 w 33"/>
                <a:gd name="T5" fmla="*/ 95250 h 45"/>
                <a:gd name="T6" fmla="*/ 50800 w 33"/>
                <a:gd name="T7" fmla="*/ 142875 h 45"/>
                <a:gd name="T8" fmla="*/ 0 w 33"/>
                <a:gd name="T9" fmla="*/ 107950 h 45"/>
                <a:gd name="T10" fmla="*/ 28575 w 33"/>
                <a:gd name="T11" fmla="*/ 98425 h 45"/>
                <a:gd name="T12" fmla="*/ 50800 w 33"/>
                <a:gd name="T13" fmla="*/ 114300 h 45"/>
                <a:gd name="T14" fmla="*/ 69850 w 33"/>
                <a:gd name="T15" fmla="*/ 95250 h 45"/>
                <a:gd name="T16" fmla="*/ 50800 w 33"/>
                <a:gd name="T17" fmla="*/ 73025 h 45"/>
                <a:gd name="T18" fmla="*/ 31750 w 33"/>
                <a:gd name="T19" fmla="*/ 85725 h 45"/>
                <a:gd name="T20" fmla="*/ 3175 w 33"/>
                <a:gd name="T21" fmla="*/ 76200 h 45"/>
                <a:gd name="T22" fmla="*/ 15875 w 33"/>
                <a:gd name="T23" fmla="*/ 0 h 45"/>
                <a:gd name="T24" fmla="*/ 95250 w 33"/>
                <a:gd name="T25" fmla="*/ 0 h 45"/>
                <a:gd name="T26" fmla="*/ 95250 w 33"/>
                <a:gd name="T27" fmla="*/ 31750 h 45"/>
                <a:gd name="T28" fmla="*/ 41275 w 33"/>
                <a:gd name="T29" fmla="*/ 31750 h 45"/>
                <a:gd name="T30" fmla="*/ 41275 w 33"/>
                <a:gd name="T31" fmla="*/ 34925 h 45"/>
                <a:gd name="T32" fmla="*/ 34925 w 33"/>
                <a:gd name="T33" fmla="*/ 50800 h 4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3" h="45">
                  <a:moveTo>
                    <a:pt x="11" y="16"/>
                  </a:moveTo>
                  <a:cubicBezTo>
                    <a:pt x="12" y="16"/>
                    <a:pt x="14" y="15"/>
                    <a:pt x="16" y="15"/>
                  </a:cubicBezTo>
                  <a:cubicBezTo>
                    <a:pt x="25" y="15"/>
                    <a:pt x="33" y="21"/>
                    <a:pt x="33" y="30"/>
                  </a:cubicBezTo>
                  <a:cubicBezTo>
                    <a:pt x="33" y="38"/>
                    <a:pt x="26" y="45"/>
                    <a:pt x="16" y="45"/>
                  </a:cubicBezTo>
                  <a:cubicBezTo>
                    <a:pt x="7" y="45"/>
                    <a:pt x="1" y="40"/>
                    <a:pt x="0" y="34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10" y="33"/>
                    <a:pt x="12" y="36"/>
                    <a:pt x="16" y="36"/>
                  </a:cubicBezTo>
                  <a:cubicBezTo>
                    <a:pt x="19" y="36"/>
                    <a:pt x="22" y="33"/>
                    <a:pt x="22" y="30"/>
                  </a:cubicBezTo>
                  <a:cubicBezTo>
                    <a:pt x="22" y="26"/>
                    <a:pt x="19" y="23"/>
                    <a:pt x="16" y="23"/>
                  </a:cubicBezTo>
                  <a:cubicBezTo>
                    <a:pt x="12" y="23"/>
                    <a:pt x="11" y="25"/>
                    <a:pt x="10" y="27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2" y="15"/>
                    <a:pt x="11" y="16"/>
                    <a:pt x="11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14" name="Freeform 14"/>
            <p:cNvSpPr>
              <a:spLocks noEditPoints="1"/>
            </p:cNvSpPr>
            <p:nvPr/>
          </p:nvSpPr>
          <p:spPr bwMode="auto">
            <a:xfrm>
              <a:off x="-12823825" y="4140200"/>
              <a:ext cx="101600" cy="139700"/>
            </a:xfrm>
            <a:custGeom>
              <a:avLst/>
              <a:gdLst>
                <a:gd name="T0" fmla="*/ 53975 w 32"/>
                <a:gd name="T1" fmla="*/ 0 h 44"/>
                <a:gd name="T2" fmla="*/ 92075 w 32"/>
                <a:gd name="T3" fmla="*/ 34925 h 44"/>
                <a:gd name="T4" fmla="*/ 69850 w 32"/>
                <a:gd name="T5" fmla="*/ 63500 h 44"/>
                <a:gd name="T6" fmla="*/ 69850 w 32"/>
                <a:gd name="T7" fmla="*/ 63500 h 44"/>
                <a:gd name="T8" fmla="*/ 101600 w 32"/>
                <a:gd name="T9" fmla="*/ 98425 h 44"/>
                <a:gd name="T10" fmla="*/ 57150 w 32"/>
                <a:gd name="T11" fmla="*/ 139700 h 44"/>
                <a:gd name="T12" fmla="*/ 0 w 32"/>
                <a:gd name="T13" fmla="*/ 139700 h 44"/>
                <a:gd name="T14" fmla="*/ 0 w 32"/>
                <a:gd name="T15" fmla="*/ 0 h 44"/>
                <a:gd name="T16" fmla="*/ 53975 w 32"/>
                <a:gd name="T17" fmla="*/ 0 h 44"/>
                <a:gd name="T18" fmla="*/ 50800 w 32"/>
                <a:gd name="T19" fmla="*/ 60325 h 44"/>
                <a:gd name="T20" fmla="*/ 76200 w 32"/>
                <a:gd name="T21" fmla="*/ 38100 h 44"/>
                <a:gd name="T22" fmla="*/ 50800 w 32"/>
                <a:gd name="T23" fmla="*/ 15875 h 44"/>
                <a:gd name="T24" fmla="*/ 15875 w 32"/>
                <a:gd name="T25" fmla="*/ 15875 h 44"/>
                <a:gd name="T26" fmla="*/ 15875 w 32"/>
                <a:gd name="T27" fmla="*/ 60325 h 44"/>
                <a:gd name="T28" fmla="*/ 50800 w 32"/>
                <a:gd name="T29" fmla="*/ 60325 h 44"/>
                <a:gd name="T30" fmla="*/ 53975 w 32"/>
                <a:gd name="T31" fmla="*/ 127000 h 44"/>
                <a:gd name="T32" fmla="*/ 85725 w 32"/>
                <a:gd name="T33" fmla="*/ 98425 h 44"/>
                <a:gd name="T34" fmla="*/ 53975 w 32"/>
                <a:gd name="T35" fmla="*/ 73025 h 44"/>
                <a:gd name="T36" fmla="*/ 15875 w 32"/>
                <a:gd name="T37" fmla="*/ 73025 h 44"/>
                <a:gd name="T38" fmla="*/ 15875 w 32"/>
                <a:gd name="T39" fmla="*/ 127000 h 44"/>
                <a:gd name="T40" fmla="*/ 53975 w 32"/>
                <a:gd name="T41" fmla="*/ 127000 h 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2" h="44">
                  <a:moveTo>
                    <a:pt x="17" y="0"/>
                  </a:moveTo>
                  <a:cubicBezTo>
                    <a:pt x="24" y="0"/>
                    <a:pt x="29" y="5"/>
                    <a:pt x="29" y="11"/>
                  </a:cubicBezTo>
                  <a:cubicBezTo>
                    <a:pt x="29" y="16"/>
                    <a:pt x="26" y="19"/>
                    <a:pt x="22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6" y="21"/>
                    <a:pt x="32" y="25"/>
                    <a:pt x="32" y="31"/>
                  </a:cubicBezTo>
                  <a:cubicBezTo>
                    <a:pt x="32" y="39"/>
                    <a:pt x="27" y="44"/>
                    <a:pt x="18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7" y="0"/>
                  </a:lnTo>
                  <a:close/>
                  <a:moveTo>
                    <a:pt x="16" y="19"/>
                  </a:moveTo>
                  <a:cubicBezTo>
                    <a:pt x="21" y="19"/>
                    <a:pt x="24" y="15"/>
                    <a:pt x="24" y="12"/>
                  </a:cubicBezTo>
                  <a:cubicBezTo>
                    <a:pt x="24" y="8"/>
                    <a:pt x="21" y="5"/>
                    <a:pt x="16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19"/>
                    <a:pt x="5" y="19"/>
                    <a:pt x="5" y="19"/>
                  </a:cubicBezTo>
                  <a:lnTo>
                    <a:pt x="16" y="19"/>
                  </a:lnTo>
                  <a:close/>
                  <a:moveTo>
                    <a:pt x="17" y="40"/>
                  </a:moveTo>
                  <a:cubicBezTo>
                    <a:pt x="23" y="40"/>
                    <a:pt x="27" y="36"/>
                    <a:pt x="27" y="31"/>
                  </a:cubicBezTo>
                  <a:cubicBezTo>
                    <a:pt x="27" y="26"/>
                    <a:pt x="22" y="23"/>
                    <a:pt x="17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40"/>
                    <a:pt x="5" y="40"/>
                    <a:pt x="5" y="40"/>
                  </a:cubicBezTo>
                  <a:lnTo>
                    <a:pt x="17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15" name="Rectangle 15"/>
            <p:cNvSpPr>
              <a:spLocks noChangeArrowheads="1"/>
            </p:cNvSpPr>
            <p:nvPr/>
          </p:nvSpPr>
          <p:spPr bwMode="auto">
            <a:xfrm>
              <a:off x="-12693650" y="4140200"/>
              <a:ext cx="15875" cy="139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16" name="Freeform 16"/>
            <p:cNvSpPr>
              <a:spLocks/>
            </p:cNvSpPr>
            <p:nvPr/>
          </p:nvSpPr>
          <p:spPr bwMode="auto">
            <a:xfrm>
              <a:off x="-12642850" y="4140200"/>
              <a:ext cx="92075" cy="139700"/>
            </a:xfrm>
            <a:custGeom>
              <a:avLst/>
              <a:gdLst>
                <a:gd name="T0" fmla="*/ 92075 w 58"/>
                <a:gd name="T1" fmla="*/ 123825 h 88"/>
                <a:gd name="T2" fmla="*/ 92075 w 58"/>
                <a:gd name="T3" fmla="*/ 139700 h 88"/>
                <a:gd name="T4" fmla="*/ 0 w 58"/>
                <a:gd name="T5" fmla="*/ 139700 h 88"/>
                <a:gd name="T6" fmla="*/ 0 w 58"/>
                <a:gd name="T7" fmla="*/ 0 h 88"/>
                <a:gd name="T8" fmla="*/ 15875 w 58"/>
                <a:gd name="T9" fmla="*/ 0 h 88"/>
                <a:gd name="T10" fmla="*/ 15875 w 58"/>
                <a:gd name="T11" fmla="*/ 123825 h 88"/>
                <a:gd name="T12" fmla="*/ 92075 w 58"/>
                <a:gd name="T13" fmla="*/ 123825 h 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8" h="88">
                  <a:moveTo>
                    <a:pt x="58" y="78"/>
                  </a:moveTo>
                  <a:lnTo>
                    <a:pt x="58" y="88"/>
                  </a:lnTo>
                  <a:lnTo>
                    <a:pt x="0" y="88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78"/>
                  </a:lnTo>
                  <a:lnTo>
                    <a:pt x="58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17" name="Freeform 17"/>
            <p:cNvSpPr>
              <a:spLocks/>
            </p:cNvSpPr>
            <p:nvPr/>
          </p:nvSpPr>
          <p:spPr bwMode="auto">
            <a:xfrm>
              <a:off x="-12528550" y="4140200"/>
              <a:ext cx="88900" cy="139700"/>
            </a:xfrm>
            <a:custGeom>
              <a:avLst/>
              <a:gdLst>
                <a:gd name="T0" fmla="*/ 88900 w 56"/>
                <a:gd name="T1" fmla="*/ 123825 h 88"/>
                <a:gd name="T2" fmla="*/ 88900 w 56"/>
                <a:gd name="T3" fmla="*/ 139700 h 88"/>
                <a:gd name="T4" fmla="*/ 0 w 56"/>
                <a:gd name="T5" fmla="*/ 139700 h 88"/>
                <a:gd name="T6" fmla="*/ 0 w 56"/>
                <a:gd name="T7" fmla="*/ 0 h 88"/>
                <a:gd name="T8" fmla="*/ 15875 w 56"/>
                <a:gd name="T9" fmla="*/ 0 h 88"/>
                <a:gd name="T10" fmla="*/ 15875 w 56"/>
                <a:gd name="T11" fmla="*/ 123825 h 88"/>
                <a:gd name="T12" fmla="*/ 88900 w 56"/>
                <a:gd name="T13" fmla="*/ 123825 h 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6" h="88">
                  <a:moveTo>
                    <a:pt x="56" y="78"/>
                  </a:moveTo>
                  <a:lnTo>
                    <a:pt x="56" y="88"/>
                  </a:lnTo>
                  <a:lnTo>
                    <a:pt x="0" y="88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78"/>
                  </a:lnTo>
                  <a:lnTo>
                    <a:pt x="56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18" name="Rectangle 18"/>
            <p:cNvSpPr>
              <a:spLocks noChangeArrowheads="1"/>
            </p:cNvSpPr>
            <p:nvPr/>
          </p:nvSpPr>
          <p:spPr bwMode="auto">
            <a:xfrm>
              <a:off x="-12417425" y="4140200"/>
              <a:ext cx="15875" cy="139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19" name="Freeform 19"/>
            <p:cNvSpPr>
              <a:spLocks noEditPoints="1"/>
            </p:cNvSpPr>
            <p:nvPr/>
          </p:nvSpPr>
          <p:spPr bwMode="auto">
            <a:xfrm>
              <a:off x="-12376150" y="4140200"/>
              <a:ext cx="146050" cy="142875"/>
            </a:xfrm>
            <a:custGeom>
              <a:avLst/>
              <a:gdLst>
                <a:gd name="T0" fmla="*/ 73025 w 46"/>
                <a:gd name="T1" fmla="*/ 0 h 45"/>
                <a:gd name="T2" fmla="*/ 146050 w 46"/>
                <a:gd name="T3" fmla="*/ 69850 h 45"/>
                <a:gd name="T4" fmla="*/ 73025 w 46"/>
                <a:gd name="T5" fmla="*/ 142875 h 45"/>
                <a:gd name="T6" fmla="*/ 0 w 46"/>
                <a:gd name="T7" fmla="*/ 69850 h 45"/>
                <a:gd name="T8" fmla="*/ 73025 w 46"/>
                <a:gd name="T9" fmla="*/ 0 h 45"/>
                <a:gd name="T10" fmla="*/ 73025 w 46"/>
                <a:gd name="T11" fmla="*/ 127000 h 45"/>
                <a:gd name="T12" fmla="*/ 127000 w 46"/>
                <a:gd name="T13" fmla="*/ 69850 h 45"/>
                <a:gd name="T14" fmla="*/ 73025 w 46"/>
                <a:gd name="T15" fmla="*/ 15875 h 45"/>
                <a:gd name="T16" fmla="*/ 19050 w 46"/>
                <a:gd name="T17" fmla="*/ 69850 h 45"/>
                <a:gd name="T18" fmla="*/ 73025 w 46"/>
                <a:gd name="T19" fmla="*/ 127000 h 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6" h="45">
                  <a:moveTo>
                    <a:pt x="23" y="0"/>
                  </a:moveTo>
                  <a:cubicBezTo>
                    <a:pt x="35" y="0"/>
                    <a:pt x="46" y="9"/>
                    <a:pt x="46" y="22"/>
                  </a:cubicBezTo>
                  <a:cubicBezTo>
                    <a:pt x="46" y="35"/>
                    <a:pt x="35" y="45"/>
                    <a:pt x="23" y="45"/>
                  </a:cubicBezTo>
                  <a:cubicBezTo>
                    <a:pt x="10" y="45"/>
                    <a:pt x="0" y="35"/>
                    <a:pt x="0" y="22"/>
                  </a:cubicBezTo>
                  <a:cubicBezTo>
                    <a:pt x="0" y="9"/>
                    <a:pt x="10" y="0"/>
                    <a:pt x="23" y="0"/>
                  </a:cubicBezTo>
                  <a:close/>
                  <a:moveTo>
                    <a:pt x="23" y="40"/>
                  </a:moveTo>
                  <a:cubicBezTo>
                    <a:pt x="33" y="40"/>
                    <a:pt x="40" y="33"/>
                    <a:pt x="40" y="22"/>
                  </a:cubicBezTo>
                  <a:cubicBezTo>
                    <a:pt x="40" y="12"/>
                    <a:pt x="33" y="5"/>
                    <a:pt x="23" y="5"/>
                  </a:cubicBezTo>
                  <a:cubicBezTo>
                    <a:pt x="13" y="5"/>
                    <a:pt x="6" y="12"/>
                    <a:pt x="6" y="22"/>
                  </a:cubicBezTo>
                  <a:cubicBezTo>
                    <a:pt x="6" y="33"/>
                    <a:pt x="13" y="40"/>
                    <a:pt x="23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20" name="Freeform 20"/>
            <p:cNvSpPr>
              <a:spLocks/>
            </p:cNvSpPr>
            <p:nvPr/>
          </p:nvSpPr>
          <p:spPr bwMode="auto">
            <a:xfrm>
              <a:off x="-12204700" y="4140200"/>
              <a:ext cx="111125" cy="139700"/>
            </a:xfrm>
            <a:custGeom>
              <a:avLst/>
              <a:gdLst>
                <a:gd name="T0" fmla="*/ 111125 w 35"/>
                <a:gd name="T1" fmla="*/ 0 h 44"/>
                <a:gd name="T2" fmla="*/ 111125 w 35"/>
                <a:gd name="T3" fmla="*/ 139700 h 44"/>
                <a:gd name="T4" fmla="*/ 95250 w 35"/>
                <a:gd name="T5" fmla="*/ 139700 h 44"/>
                <a:gd name="T6" fmla="*/ 34925 w 35"/>
                <a:gd name="T7" fmla="*/ 57150 h 44"/>
                <a:gd name="T8" fmla="*/ 15875 w 35"/>
                <a:gd name="T9" fmla="*/ 28575 h 44"/>
                <a:gd name="T10" fmla="*/ 15875 w 35"/>
                <a:gd name="T11" fmla="*/ 28575 h 44"/>
                <a:gd name="T12" fmla="*/ 15875 w 35"/>
                <a:gd name="T13" fmla="*/ 66675 h 44"/>
                <a:gd name="T14" fmla="*/ 15875 w 35"/>
                <a:gd name="T15" fmla="*/ 139700 h 44"/>
                <a:gd name="T16" fmla="*/ 0 w 35"/>
                <a:gd name="T17" fmla="*/ 139700 h 44"/>
                <a:gd name="T18" fmla="*/ 0 w 35"/>
                <a:gd name="T19" fmla="*/ 0 h 44"/>
                <a:gd name="T20" fmla="*/ 12700 w 35"/>
                <a:gd name="T21" fmla="*/ 0 h 44"/>
                <a:gd name="T22" fmla="*/ 76200 w 35"/>
                <a:gd name="T23" fmla="*/ 82550 h 44"/>
                <a:gd name="T24" fmla="*/ 95250 w 35"/>
                <a:gd name="T25" fmla="*/ 111125 h 44"/>
                <a:gd name="T26" fmla="*/ 95250 w 35"/>
                <a:gd name="T27" fmla="*/ 111125 h 44"/>
                <a:gd name="T28" fmla="*/ 95250 w 35"/>
                <a:gd name="T29" fmla="*/ 73025 h 44"/>
                <a:gd name="T30" fmla="*/ 95250 w 35"/>
                <a:gd name="T31" fmla="*/ 0 h 44"/>
                <a:gd name="T32" fmla="*/ 111125 w 35"/>
                <a:gd name="T33" fmla="*/ 0 h 4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5" h="44">
                  <a:moveTo>
                    <a:pt x="35" y="0"/>
                  </a:moveTo>
                  <a:cubicBezTo>
                    <a:pt x="35" y="44"/>
                    <a:pt x="35" y="44"/>
                    <a:pt x="35" y="44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7" y="13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4" y="9"/>
                    <a:pt x="5" y="14"/>
                    <a:pt x="5" y="21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7" y="31"/>
                    <a:pt x="30" y="35"/>
                    <a:pt x="30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0" y="35"/>
                    <a:pt x="30" y="30"/>
                    <a:pt x="30" y="23"/>
                  </a:cubicBezTo>
                  <a:cubicBezTo>
                    <a:pt x="30" y="0"/>
                    <a:pt x="30" y="0"/>
                    <a:pt x="30" y="0"/>
                  </a:cubicBez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21" name="Rectangle 21"/>
            <p:cNvSpPr>
              <a:spLocks noChangeArrowheads="1"/>
            </p:cNvSpPr>
            <p:nvPr/>
          </p:nvSpPr>
          <p:spPr bwMode="auto">
            <a:xfrm>
              <a:off x="-12007850" y="4127500"/>
              <a:ext cx="15875" cy="1682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22" name="Freeform 22"/>
            <p:cNvSpPr>
              <a:spLocks noEditPoints="1"/>
            </p:cNvSpPr>
            <p:nvPr/>
          </p:nvSpPr>
          <p:spPr bwMode="auto">
            <a:xfrm>
              <a:off x="-11922125" y="4140200"/>
              <a:ext cx="107950" cy="139700"/>
            </a:xfrm>
            <a:custGeom>
              <a:avLst/>
              <a:gdLst>
                <a:gd name="T0" fmla="*/ 57150 w 34"/>
                <a:gd name="T1" fmla="*/ 92075 h 44"/>
                <a:gd name="T2" fmla="*/ 57150 w 34"/>
                <a:gd name="T3" fmla="*/ 92075 h 44"/>
                <a:gd name="T4" fmla="*/ 47625 w 34"/>
                <a:gd name="T5" fmla="*/ 95250 h 44"/>
                <a:gd name="T6" fmla="*/ 0 w 34"/>
                <a:gd name="T7" fmla="*/ 44450 h 44"/>
                <a:gd name="T8" fmla="*/ 53975 w 34"/>
                <a:gd name="T9" fmla="*/ 0 h 44"/>
                <a:gd name="T10" fmla="*/ 107950 w 34"/>
                <a:gd name="T11" fmla="*/ 47625 h 44"/>
                <a:gd name="T12" fmla="*/ 85725 w 34"/>
                <a:gd name="T13" fmla="*/ 101600 h 44"/>
                <a:gd name="T14" fmla="*/ 53975 w 34"/>
                <a:gd name="T15" fmla="*/ 139700 h 44"/>
                <a:gd name="T16" fmla="*/ 15875 w 34"/>
                <a:gd name="T17" fmla="*/ 139700 h 44"/>
                <a:gd name="T18" fmla="*/ 57150 w 34"/>
                <a:gd name="T19" fmla="*/ 92075 h 44"/>
                <a:gd name="T20" fmla="*/ 31750 w 34"/>
                <a:gd name="T21" fmla="*/ 47625 h 44"/>
                <a:gd name="T22" fmla="*/ 53975 w 34"/>
                <a:gd name="T23" fmla="*/ 66675 h 44"/>
                <a:gd name="T24" fmla="*/ 76200 w 34"/>
                <a:gd name="T25" fmla="*/ 47625 h 44"/>
                <a:gd name="T26" fmla="*/ 53975 w 34"/>
                <a:gd name="T27" fmla="*/ 28575 h 44"/>
                <a:gd name="T28" fmla="*/ 31750 w 34"/>
                <a:gd name="T29" fmla="*/ 47625 h 4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4" h="44">
                  <a:moveTo>
                    <a:pt x="18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6" y="30"/>
                    <a:pt x="15" y="30"/>
                  </a:cubicBezTo>
                  <a:cubicBezTo>
                    <a:pt x="5" y="30"/>
                    <a:pt x="0" y="23"/>
                    <a:pt x="0" y="14"/>
                  </a:cubicBezTo>
                  <a:cubicBezTo>
                    <a:pt x="0" y="5"/>
                    <a:pt x="8" y="0"/>
                    <a:pt x="17" y="0"/>
                  </a:cubicBezTo>
                  <a:cubicBezTo>
                    <a:pt x="27" y="0"/>
                    <a:pt x="34" y="5"/>
                    <a:pt x="34" y="15"/>
                  </a:cubicBezTo>
                  <a:cubicBezTo>
                    <a:pt x="34" y="20"/>
                    <a:pt x="33" y="26"/>
                    <a:pt x="27" y="32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5" y="44"/>
                    <a:pt x="5" y="44"/>
                    <a:pt x="5" y="44"/>
                  </a:cubicBezTo>
                  <a:lnTo>
                    <a:pt x="18" y="29"/>
                  </a:lnTo>
                  <a:close/>
                  <a:moveTo>
                    <a:pt x="10" y="15"/>
                  </a:moveTo>
                  <a:cubicBezTo>
                    <a:pt x="10" y="19"/>
                    <a:pt x="13" y="21"/>
                    <a:pt x="17" y="21"/>
                  </a:cubicBezTo>
                  <a:cubicBezTo>
                    <a:pt x="21" y="21"/>
                    <a:pt x="24" y="19"/>
                    <a:pt x="24" y="15"/>
                  </a:cubicBezTo>
                  <a:cubicBezTo>
                    <a:pt x="24" y="11"/>
                    <a:pt x="21" y="9"/>
                    <a:pt x="17" y="9"/>
                  </a:cubicBezTo>
                  <a:cubicBezTo>
                    <a:pt x="13" y="9"/>
                    <a:pt x="10" y="11"/>
                    <a:pt x="10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23" name="Freeform 23"/>
            <p:cNvSpPr>
              <a:spLocks noEditPoints="1"/>
            </p:cNvSpPr>
            <p:nvPr/>
          </p:nvSpPr>
          <p:spPr bwMode="auto">
            <a:xfrm>
              <a:off x="-11795125" y="4140200"/>
              <a:ext cx="107950" cy="142875"/>
            </a:xfrm>
            <a:custGeom>
              <a:avLst/>
              <a:gdLst>
                <a:gd name="T0" fmla="*/ 50800 w 34"/>
                <a:gd name="T1" fmla="*/ 50800 h 45"/>
                <a:gd name="T2" fmla="*/ 50800 w 34"/>
                <a:gd name="T3" fmla="*/ 50800 h 45"/>
                <a:gd name="T4" fmla="*/ 60325 w 34"/>
                <a:gd name="T5" fmla="*/ 47625 h 45"/>
                <a:gd name="T6" fmla="*/ 107950 w 34"/>
                <a:gd name="T7" fmla="*/ 95250 h 45"/>
                <a:gd name="T8" fmla="*/ 53975 w 34"/>
                <a:gd name="T9" fmla="*/ 142875 h 45"/>
                <a:gd name="T10" fmla="*/ 0 w 34"/>
                <a:gd name="T11" fmla="*/ 92075 h 45"/>
                <a:gd name="T12" fmla="*/ 25400 w 34"/>
                <a:gd name="T13" fmla="*/ 38100 h 45"/>
                <a:gd name="T14" fmla="*/ 50800 w 34"/>
                <a:gd name="T15" fmla="*/ 0 h 45"/>
                <a:gd name="T16" fmla="*/ 85725 w 34"/>
                <a:gd name="T17" fmla="*/ 0 h 45"/>
                <a:gd name="T18" fmla="*/ 50800 w 34"/>
                <a:gd name="T19" fmla="*/ 50800 h 45"/>
                <a:gd name="T20" fmla="*/ 76200 w 34"/>
                <a:gd name="T21" fmla="*/ 92075 h 45"/>
                <a:gd name="T22" fmla="*/ 53975 w 34"/>
                <a:gd name="T23" fmla="*/ 73025 h 45"/>
                <a:gd name="T24" fmla="*/ 31750 w 34"/>
                <a:gd name="T25" fmla="*/ 92075 h 45"/>
                <a:gd name="T26" fmla="*/ 53975 w 34"/>
                <a:gd name="T27" fmla="*/ 114300 h 45"/>
                <a:gd name="T28" fmla="*/ 76200 w 34"/>
                <a:gd name="T29" fmla="*/ 92075 h 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4" h="45">
                  <a:moveTo>
                    <a:pt x="16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15"/>
                    <a:pt x="17" y="15"/>
                    <a:pt x="19" y="15"/>
                  </a:cubicBezTo>
                  <a:cubicBezTo>
                    <a:pt x="29" y="15"/>
                    <a:pt x="34" y="22"/>
                    <a:pt x="34" y="30"/>
                  </a:cubicBezTo>
                  <a:cubicBezTo>
                    <a:pt x="34" y="39"/>
                    <a:pt x="27" y="45"/>
                    <a:pt x="17" y="45"/>
                  </a:cubicBezTo>
                  <a:cubicBezTo>
                    <a:pt x="7" y="45"/>
                    <a:pt x="0" y="39"/>
                    <a:pt x="0" y="29"/>
                  </a:cubicBezTo>
                  <a:cubicBezTo>
                    <a:pt x="0" y="23"/>
                    <a:pt x="3" y="18"/>
                    <a:pt x="8" y="1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7" y="0"/>
                    <a:pt x="27" y="0"/>
                    <a:pt x="27" y="0"/>
                  </a:cubicBezTo>
                  <a:lnTo>
                    <a:pt x="16" y="16"/>
                  </a:lnTo>
                  <a:close/>
                  <a:moveTo>
                    <a:pt x="24" y="29"/>
                  </a:moveTo>
                  <a:cubicBezTo>
                    <a:pt x="24" y="26"/>
                    <a:pt x="21" y="23"/>
                    <a:pt x="17" y="23"/>
                  </a:cubicBezTo>
                  <a:cubicBezTo>
                    <a:pt x="13" y="23"/>
                    <a:pt x="10" y="26"/>
                    <a:pt x="10" y="29"/>
                  </a:cubicBezTo>
                  <a:cubicBezTo>
                    <a:pt x="10" y="33"/>
                    <a:pt x="13" y="36"/>
                    <a:pt x="17" y="36"/>
                  </a:cubicBezTo>
                  <a:cubicBezTo>
                    <a:pt x="21" y="36"/>
                    <a:pt x="24" y="33"/>
                    <a:pt x="24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24" name="Freeform 24"/>
            <p:cNvSpPr>
              <a:spLocks/>
            </p:cNvSpPr>
            <p:nvPr/>
          </p:nvSpPr>
          <p:spPr bwMode="auto">
            <a:xfrm>
              <a:off x="-11687175" y="4251325"/>
              <a:ext cx="34925" cy="53975"/>
            </a:xfrm>
            <a:custGeom>
              <a:avLst/>
              <a:gdLst>
                <a:gd name="T0" fmla="*/ 19050 w 11"/>
                <a:gd name="T1" fmla="*/ 28575 h 17"/>
                <a:gd name="T2" fmla="*/ 15875 w 11"/>
                <a:gd name="T3" fmla="*/ 28575 h 17"/>
                <a:gd name="T4" fmla="*/ 3175 w 11"/>
                <a:gd name="T5" fmla="*/ 15875 h 17"/>
                <a:gd name="T6" fmla="*/ 19050 w 11"/>
                <a:gd name="T7" fmla="*/ 0 h 17"/>
                <a:gd name="T8" fmla="*/ 34925 w 11"/>
                <a:gd name="T9" fmla="*/ 15875 h 17"/>
                <a:gd name="T10" fmla="*/ 12700 w 11"/>
                <a:gd name="T11" fmla="*/ 53975 h 17"/>
                <a:gd name="T12" fmla="*/ 0 w 11"/>
                <a:gd name="T13" fmla="*/ 53975 h 17"/>
                <a:gd name="T14" fmla="*/ 15875 w 11"/>
                <a:gd name="T15" fmla="*/ 31750 h 17"/>
                <a:gd name="T16" fmla="*/ 19050 w 11"/>
                <a:gd name="T17" fmla="*/ 28575 h 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1" h="17">
                  <a:moveTo>
                    <a:pt x="6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3" y="9"/>
                    <a:pt x="1" y="7"/>
                    <a:pt x="1" y="5"/>
                  </a:cubicBezTo>
                  <a:cubicBezTo>
                    <a:pt x="1" y="2"/>
                    <a:pt x="3" y="0"/>
                    <a:pt x="6" y="0"/>
                  </a:cubicBezTo>
                  <a:cubicBezTo>
                    <a:pt x="9" y="0"/>
                    <a:pt x="11" y="2"/>
                    <a:pt x="11" y="5"/>
                  </a:cubicBezTo>
                  <a:cubicBezTo>
                    <a:pt x="11" y="9"/>
                    <a:pt x="8" y="14"/>
                    <a:pt x="4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16"/>
                    <a:pt x="5" y="12"/>
                    <a:pt x="5" y="10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25" name="Freeform 25"/>
            <p:cNvSpPr>
              <a:spLocks noEditPoints="1"/>
            </p:cNvSpPr>
            <p:nvPr/>
          </p:nvSpPr>
          <p:spPr bwMode="auto">
            <a:xfrm>
              <a:off x="-11645900" y="4140200"/>
              <a:ext cx="127000" cy="142875"/>
            </a:xfrm>
            <a:custGeom>
              <a:avLst/>
              <a:gdLst>
                <a:gd name="T0" fmla="*/ 127000 w 40"/>
                <a:gd name="T1" fmla="*/ 69850 h 45"/>
                <a:gd name="T2" fmla="*/ 63500 w 40"/>
                <a:gd name="T3" fmla="*/ 142875 h 45"/>
                <a:gd name="T4" fmla="*/ 0 w 40"/>
                <a:gd name="T5" fmla="*/ 69850 h 45"/>
                <a:gd name="T6" fmla="*/ 63500 w 40"/>
                <a:gd name="T7" fmla="*/ 0 h 45"/>
                <a:gd name="T8" fmla="*/ 127000 w 40"/>
                <a:gd name="T9" fmla="*/ 69850 h 45"/>
                <a:gd name="T10" fmla="*/ 34925 w 40"/>
                <a:gd name="T11" fmla="*/ 69850 h 45"/>
                <a:gd name="T12" fmla="*/ 63500 w 40"/>
                <a:gd name="T13" fmla="*/ 111125 h 45"/>
                <a:gd name="T14" fmla="*/ 92075 w 40"/>
                <a:gd name="T15" fmla="*/ 69850 h 45"/>
                <a:gd name="T16" fmla="*/ 63500 w 40"/>
                <a:gd name="T17" fmla="*/ 31750 h 45"/>
                <a:gd name="T18" fmla="*/ 34925 w 40"/>
                <a:gd name="T19" fmla="*/ 69850 h 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0" h="45">
                  <a:moveTo>
                    <a:pt x="40" y="22"/>
                  </a:moveTo>
                  <a:cubicBezTo>
                    <a:pt x="40" y="35"/>
                    <a:pt x="33" y="45"/>
                    <a:pt x="20" y="45"/>
                  </a:cubicBezTo>
                  <a:cubicBezTo>
                    <a:pt x="8" y="45"/>
                    <a:pt x="0" y="35"/>
                    <a:pt x="0" y="22"/>
                  </a:cubicBezTo>
                  <a:cubicBezTo>
                    <a:pt x="0" y="10"/>
                    <a:pt x="8" y="0"/>
                    <a:pt x="20" y="0"/>
                  </a:cubicBezTo>
                  <a:cubicBezTo>
                    <a:pt x="33" y="0"/>
                    <a:pt x="40" y="10"/>
                    <a:pt x="40" y="22"/>
                  </a:cubicBezTo>
                  <a:close/>
                  <a:moveTo>
                    <a:pt x="11" y="22"/>
                  </a:moveTo>
                  <a:cubicBezTo>
                    <a:pt x="11" y="29"/>
                    <a:pt x="14" y="35"/>
                    <a:pt x="20" y="35"/>
                  </a:cubicBezTo>
                  <a:cubicBezTo>
                    <a:pt x="27" y="35"/>
                    <a:pt x="29" y="29"/>
                    <a:pt x="29" y="22"/>
                  </a:cubicBezTo>
                  <a:cubicBezTo>
                    <a:pt x="29" y="15"/>
                    <a:pt x="27" y="10"/>
                    <a:pt x="20" y="10"/>
                  </a:cubicBezTo>
                  <a:cubicBezTo>
                    <a:pt x="14" y="10"/>
                    <a:pt x="11" y="15"/>
                    <a:pt x="11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26" name="Freeform 26"/>
            <p:cNvSpPr>
              <a:spLocks noEditPoints="1"/>
            </p:cNvSpPr>
            <p:nvPr/>
          </p:nvSpPr>
          <p:spPr bwMode="auto">
            <a:xfrm>
              <a:off x="-11499850" y="4140200"/>
              <a:ext cx="127000" cy="142875"/>
            </a:xfrm>
            <a:custGeom>
              <a:avLst/>
              <a:gdLst>
                <a:gd name="T0" fmla="*/ 127000 w 40"/>
                <a:gd name="T1" fmla="*/ 69850 h 45"/>
                <a:gd name="T2" fmla="*/ 63500 w 40"/>
                <a:gd name="T3" fmla="*/ 142875 h 45"/>
                <a:gd name="T4" fmla="*/ 0 w 40"/>
                <a:gd name="T5" fmla="*/ 69850 h 45"/>
                <a:gd name="T6" fmla="*/ 63500 w 40"/>
                <a:gd name="T7" fmla="*/ 0 h 45"/>
                <a:gd name="T8" fmla="*/ 127000 w 40"/>
                <a:gd name="T9" fmla="*/ 69850 h 45"/>
                <a:gd name="T10" fmla="*/ 31750 w 40"/>
                <a:gd name="T11" fmla="*/ 69850 h 45"/>
                <a:gd name="T12" fmla="*/ 63500 w 40"/>
                <a:gd name="T13" fmla="*/ 111125 h 45"/>
                <a:gd name="T14" fmla="*/ 92075 w 40"/>
                <a:gd name="T15" fmla="*/ 69850 h 45"/>
                <a:gd name="T16" fmla="*/ 63500 w 40"/>
                <a:gd name="T17" fmla="*/ 31750 h 45"/>
                <a:gd name="T18" fmla="*/ 31750 w 40"/>
                <a:gd name="T19" fmla="*/ 69850 h 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0" h="45">
                  <a:moveTo>
                    <a:pt x="40" y="22"/>
                  </a:moveTo>
                  <a:cubicBezTo>
                    <a:pt x="40" y="35"/>
                    <a:pt x="32" y="45"/>
                    <a:pt x="20" y="45"/>
                  </a:cubicBezTo>
                  <a:cubicBezTo>
                    <a:pt x="7" y="45"/>
                    <a:pt x="0" y="35"/>
                    <a:pt x="0" y="22"/>
                  </a:cubicBezTo>
                  <a:cubicBezTo>
                    <a:pt x="0" y="10"/>
                    <a:pt x="7" y="0"/>
                    <a:pt x="20" y="0"/>
                  </a:cubicBezTo>
                  <a:cubicBezTo>
                    <a:pt x="32" y="0"/>
                    <a:pt x="40" y="10"/>
                    <a:pt x="40" y="22"/>
                  </a:cubicBezTo>
                  <a:close/>
                  <a:moveTo>
                    <a:pt x="10" y="22"/>
                  </a:moveTo>
                  <a:cubicBezTo>
                    <a:pt x="10" y="29"/>
                    <a:pt x="13" y="35"/>
                    <a:pt x="20" y="35"/>
                  </a:cubicBezTo>
                  <a:cubicBezTo>
                    <a:pt x="26" y="35"/>
                    <a:pt x="29" y="29"/>
                    <a:pt x="29" y="22"/>
                  </a:cubicBezTo>
                  <a:cubicBezTo>
                    <a:pt x="29" y="15"/>
                    <a:pt x="26" y="10"/>
                    <a:pt x="20" y="10"/>
                  </a:cubicBezTo>
                  <a:cubicBezTo>
                    <a:pt x="13" y="10"/>
                    <a:pt x="10" y="15"/>
                    <a:pt x="10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27" name="Freeform 27"/>
            <p:cNvSpPr>
              <a:spLocks noEditPoints="1"/>
            </p:cNvSpPr>
            <p:nvPr/>
          </p:nvSpPr>
          <p:spPr bwMode="auto">
            <a:xfrm>
              <a:off x="-11356975" y="4140200"/>
              <a:ext cx="127000" cy="142875"/>
            </a:xfrm>
            <a:custGeom>
              <a:avLst/>
              <a:gdLst>
                <a:gd name="T0" fmla="*/ 127000 w 40"/>
                <a:gd name="T1" fmla="*/ 69850 h 45"/>
                <a:gd name="T2" fmla="*/ 63500 w 40"/>
                <a:gd name="T3" fmla="*/ 142875 h 45"/>
                <a:gd name="T4" fmla="*/ 0 w 40"/>
                <a:gd name="T5" fmla="*/ 69850 h 45"/>
                <a:gd name="T6" fmla="*/ 63500 w 40"/>
                <a:gd name="T7" fmla="*/ 0 h 45"/>
                <a:gd name="T8" fmla="*/ 127000 w 40"/>
                <a:gd name="T9" fmla="*/ 69850 h 45"/>
                <a:gd name="T10" fmla="*/ 34925 w 40"/>
                <a:gd name="T11" fmla="*/ 69850 h 45"/>
                <a:gd name="T12" fmla="*/ 63500 w 40"/>
                <a:gd name="T13" fmla="*/ 111125 h 45"/>
                <a:gd name="T14" fmla="*/ 92075 w 40"/>
                <a:gd name="T15" fmla="*/ 69850 h 45"/>
                <a:gd name="T16" fmla="*/ 63500 w 40"/>
                <a:gd name="T17" fmla="*/ 31750 h 45"/>
                <a:gd name="T18" fmla="*/ 34925 w 40"/>
                <a:gd name="T19" fmla="*/ 69850 h 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0" h="45">
                  <a:moveTo>
                    <a:pt x="40" y="22"/>
                  </a:moveTo>
                  <a:cubicBezTo>
                    <a:pt x="40" y="35"/>
                    <a:pt x="33" y="45"/>
                    <a:pt x="20" y="45"/>
                  </a:cubicBezTo>
                  <a:cubicBezTo>
                    <a:pt x="8" y="45"/>
                    <a:pt x="0" y="35"/>
                    <a:pt x="0" y="22"/>
                  </a:cubicBezTo>
                  <a:cubicBezTo>
                    <a:pt x="0" y="10"/>
                    <a:pt x="8" y="0"/>
                    <a:pt x="20" y="0"/>
                  </a:cubicBezTo>
                  <a:cubicBezTo>
                    <a:pt x="33" y="0"/>
                    <a:pt x="40" y="10"/>
                    <a:pt x="40" y="22"/>
                  </a:cubicBezTo>
                  <a:close/>
                  <a:moveTo>
                    <a:pt x="11" y="22"/>
                  </a:moveTo>
                  <a:cubicBezTo>
                    <a:pt x="11" y="29"/>
                    <a:pt x="14" y="35"/>
                    <a:pt x="20" y="35"/>
                  </a:cubicBezTo>
                  <a:cubicBezTo>
                    <a:pt x="27" y="35"/>
                    <a:pt x="29" y="29"/>
                    <a:pt x="29" y="22"/>
                  </a:cubicBezTo>
                  <a:cubicBezTo>
                    <a:pt x="29" y="15"/>
                    <a:pt x="27" y="10"/>
                    <a:pt x="20" y="10"/>
                  </a:cubicBezTo>
                  <a:cubicBezTo>
                    <a:pt x="14" y="10"/>
                    <a:pt x="11" y="15"/>
                    <a:pt x="11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28" name="Freeform 28"/>
            <p:cNvSpPr>
              <a:spLocks/>
            </p:cNvSpPr>
            <p:nvPr/>
          </p:nvSpPr>
          <p:spPr bwMode="auto">
            <a:xfrm>
              <a:off x="-11153775" y="4140200"/>
              <a:ext cx="92075" cy="139700"/>
            </a:xfrm>
            <a:custGeom>
              <a:avLst/>
              <a:gdLst>
                <a:gd name="T0" fmla="*/ 92075 w 58"/>
                <a:gd name="T1" fmla="*/ 123825 h 88"/>
                <a:gd name="T2" fmla="*/ 92075 w 58"/>
                <a:gd name="T3" fmla="*/ 139700 h 88"/>
                <a:gd name="T4" fmla="*/ 0 w 58"/>
                <a:gd name="T5" fmla="*/ 139700 h 88"/>
                <a:gd name="T6" fmla="*/ 0 w 58"/>
                <a:gd name="T7" fmla="*/ 0 h 88"/>
                <a:gd name="T8" fmla="*/ 92075 w 58"/>
                <a:gd name="T9" fmla="*/ 0 h 88"/>
                <a:gd name="T10" fmla="*/ 92075 w 58"/>
                <a:gd name="T11" fmla="*/ 15875 h 88"/>
                <a:gd name="T12" fmla="*/ 15875 w 58"/>
                <a:gd name="T13" fmla="*/ 15875 h 88"/>
                <a:gd name="T14" fmla="*/ 15875 w 58"/>
                <a:gd name="T15" fmla="*/ 60325 h 88"/>
                <a:gd name="T16" fmla="*/ 76200 w 58"/>
                <a:gd name="T17" fmla="*/ 60325 h 88"/>
                <a:gd name="T18" fmla="*/ 76200 w 58"/>
                <a:gd name="T19" fmla="*/ 73025 h 88"/>
                <a:gd name="T20" fmla="*/ 15875 w 58"/>
                <a:gd name="T21" fmla="*/ 73025 h 88"/>
                <a:gd name="T22" fmla="*/ 15875 w 58"/>
                <a:gd name="T23" fmla="*/ 123825 h 88"/>
                <a:gd name="T24" fmla="*/ 92075 w 58"/>
                <a:gd name="T25" fmla="*/ 123825 h 8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8" h="88">
                  <a:moveTo>
                    <a:pt x="58" y="78"/>
                  </a:moveTo>
                  <a:lnTo>
                    <a:pt x="58" y="88"/>
                  </a:lnTo>
                  <a:lnTo>
                    <a:pt x="0" y="88"/>
                  </a:lnTo>
                  <a:lnTo>
                    <a:pt x="0" y="0"/>
                  </a:lnTo>
                  <a:lnTo>
                    <a:pt x="58" y="0"/>
                  </a:lnTo>
                  <a:lnTo>
                    <a:pt x="58" y="10"/>
                  </a:lnTo>
                  <a:lnTo>
                    <a:pt x="10" y="10"/>
                  </a:lnTo>
                  <a:lnTo>
                    <a:pt x="10" y="38"/>
                  </a:lnTo>
                  <a:lnTo>
                    <a:pt x="48" y="38"/>
                  </a:lnTo>
                  <a:lnTo>
                    <a:pt x="48" y="46"/>
                  </a:lnTo>
                  <a:lnTo>
                    <a:pt x="10" y="46"/>
                  </a:lnTo>
                  <a:lnTo>
                    <a:pt x="10" y="78"/>
                  </a:lnTo>
                  <a:lnTo>
                    <a:pt x="58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29" name="Freeform 29"/>
            <p:cNvSpPr>
              <a:spLocks/>
            </p:cNvSpPr>
            <p:nvPr/>
          </p:nvSpPr>
          <p:spPr bwMode="auto">
            <a:xfrm>
              <a:off x="-11029950" y="4140200"/>
              <a:ext cx="127000" cy="139700"/>
            </a:xfrm>
            <a:custGeom>
              <a:avLst/>
              <a:gdLst>
                <a:gd name="T0" fmla="*/ 127000 w 40"/>
                <a:gd name="T1" fmla="*/ 0 h 44"/>
                <a:gd name="T2" fmla="*/ 127000 w 40"/>
                <a:gd name="T3" fmla="*/ 139700 h 44"/>
                <a:gd name="T4" fmla="*/ 111125 w 40"/>
                <a:gd name="T5" fmla="*/ 139700 h 44"/>
                <a:gd name="T6" fmla="*/ 111125 w 40"/>
                <a:gd name="T7" fmla="*/ 76200 h 44"/>
                <a:gd name="T8" fmla="*/ 111125 w 40"/>
                <a:gd name="T9" fmla="*/ 28575 h 44"/>
                <a:gd name="T10" fmla="*/ 111125 w 40"/>
                <a:gd name="T11" fmla="*/ 28575 h 44"/>
                <a:gd name="T12" fmla="*/ 98425 w 40"/>
                <a:gd name="T13" fmla="*/ 50800 h 44"/>
                <a:gd name="T14" fmla="*/ 66675 w 40"/>
                <a:gd name="T15" fmla="*/ 104775 h 44"/>
                <a:gd name="T16" fmla="*/ 60325 w 40"/>
                <a:gd name="T17" fmla="*/ 104775 h 44"/>
                <a:gd name="T18" fmla="*/ 25400 w 40"/>
                <a:gd name="T19" fmla="*/ 50800 h 44"/>
                <a:gd name="T20" fmla="*/ 15875 w 40"/>
                <a:gd name="T21" fmla="*/ 28575 h 44"/>
                <a:gd name="T22" fmla="*/ 15875 w 40"/>
                <a:gd name="T23" fmla="*/ 28575 h 44"/>
                <a:gd name="T24" fmla="*/ 15875 w 40"/>
                <a:gd name="T25" fmla="*/ 76200 h 44"/>
                <a:gd name="T26" fmla="*/ 15875 w 40"/>
                <a:gd name="T27" fmla="*/ 139700 h 44"/>
                <a:gd name="T28" fmla="*/ 0 w 40"/>
                <a:gd name="T29" fmla="*/ 139700 h 44"/>
                <a:gd name="T30" fmla="*/ 0 w 40"/>
                <a:gd name="T31" fmla="*/ 0 h 44"/>
                <a:gd name="T32" fmla="*/ 15875 w 40"/>
                <a:gd name="T33" fmla="*/ 0 h 44"/>
                <a:gd name="T34" fmla="*/ 47625 w 40"/>
                <a:gd name="T35" fmla="*/ 60325 h 44"/>
                <a:gd name="T36" fmla="*/ 63500 w 40"/>
                <a:gd name="T37" fmla="*/ 85725 h 44"/>
                <a:gd name="T38" fmla="*/ 63500 w 40"/>
                <a:gd name="T39" fmla="*/ 85725 h 44"/>
                <a:gd name="T40" fmla="*/ 76200 w 40"/>
                <a:gd name="T41" fmla="*/ 60325 h 44"/>
                <a:gd name="T42" fmla="*/ 111125 w 40"/>
                <a:gd name="T43" fmla="*/ 0 h 44"/>
                <a:gd name="T44" fmla="*/ 127000 w 40"/>
                <a:gd name="T45" fmla="*/ 0 h 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0" h="44">
                  <a:moveTo>
                    <a:pt x="40" y="0"/>
                  </a:moveTo>
                  <a:cubicBezTo>
                    <a:pt x="40" y="44"/>
                    <a:pt x="40" y="44"/>
                    <a:pt x="40" y="4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5" y="18"/>
                    <a:pt x="35" y="9"/>
                    <a:pt x="35" y="9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5" y="9"/>
                    <a:pt x="33" y="13"/>
                    <a:pt x="31" y="16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7" y="13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18"/>
                    <a:pt x="5" y="2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9" y="25"/>
                    <a:pt x="20" y="27"/>
                    <a:pt x="20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0" y="27"/>
                    <a:pt x="21" y="25"/>
                    <a:pt x="24" y="19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30" name="Freeform 30"/>
            <p:cNvSpPr>
              <a:spLocks noEditPoints="1"/>
            </p:cNvSpPr>
            <p:nvPr/>
          </p:nvSpPr>
          <p:spPr bwMode="auto">
            <a:xfrm>
              <a:off x="-10864850" y="4140200"/>
              <a:ext cx="92075" cy="139700"/>
            </a:xfrm>
            <a:custGeom>
              <a:avLst/>
              <a:gdLst>
                <a:gd name="T0" fmla="*/ 41275 w 29"/>
                <a:gd name="T1" fmla="*/ 0 h 44"/>
                <a:gd name="T2" fmla="*/ 92075 w 29"/>
                <a:gd name="T3" fmla="*/ 44450 h 44"/>
                <a:gd name="T4" fmla="*/ 41275 w 29"/>
                <a:gd name="T5" fmla="*/ 88900 h 44"/>
                <a:gd name="T6" fmla="*/ 15875 w 29"/>
                <a:gd name="T7" fmla="*/ 88900 h 44"/>
                <a:gd name="T8" fmla="*/ 15875 w 29"/>
                <a:gd name="T9" fmla="*/ 139700 h 44"/>
                <a:gd name="T10" fmla="*/ 0 w 29"/>
                <a:gd name="T11" fmla="*/ 139700 h 44"/>
                <a:gd name="T12" fmla="*/ 0 w 29"/>
                <a:gd name="T13" fmla="*/ 0 h 44"/>
                <a:gd name="T14" fmla="*/ 41275 w 29"/>
                <a:gd name="T15" fmla="*/ 0 h 44"/>
                <a:gd name="T16" fmla="*/ 41275 w 29"/>
                <a:gd name="T17" fmla="*/ 73025 h 44"/>
                <a:gd name="T18" fmla="*/ 76200 w 29"/>
                <a:gd name="T19" fmla="*/ 44450 h 44"/>
                <a:gd name="T20" fmla="*/ 41275 w 29"/>
                <a:gd name="T21" fmla="*/ 15875 h 44"/>
                <a:gd name="T22" fmla="*/ 15875 w 29"/>
                <a:gd name="T23" fmla="*/ 15875 h 44"/>
                <a:gd name="T24" fmla="*/ 15875 w 29"/>
                <a:gd name="T25" fmla="*/ 73025 h 44"/>
                <a:gd name="T26" fmla="*/ 41275 w 29"/>
                <a:gd name="T27" fmla="*/ 73025 h 4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9" h="44">
                  <a:moveTo>
                    <a:pt x="13" y="0"/>
                  </a:moveTo>
                  <a:cubicBezTo>
                    <a:pt x="23" y="0"/>
                    <a:pt x="29" y="6"/>
                    <a:pt x="29" y="14"/>
                  </a:cubicBezTo>
                  <a:cubicBezTo>
                    <a:pt x="29" y="23"/>
                    <a:pt x="23" y="28"/>
                    <a:pt x="13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3" y="0"/>
                  </a:lnTo>
                  <a:close/>
                  <a:moveTo>
                    <a:pt x="13" y="23"/>
                  </a:moveTo>
                  <a:cubicBezTo>
                    <a:pt x="20" y="23"/>
                    <a:pt x="24" y="20"/>
                    <a:pt x="24" y="14"/>
                  </a:cubicBezTo>
                  <a:cubicBezTo>
                    <a:pt x="24" y="8"/>
                    <a:pt x="20" y="5"/>
                    <a:pt x="13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23"/>
                    <a:pt x="5" y="23"/>
                    <a:pt x="5" y="23"/>
                  </a:cubicBezTo>
                  <a:lnTo>
                    <a:pt x="13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31" name="Freeform 31"/>
            <p:cNvSpPr>
              <a:spLocks/>
            </p:cNvSpPr>
            <p:nvPr/>
          </p:nvSpPr>
          <p:spPr bwMode="auto">
            <a:xfrm>
              <a:off x="-10747375" y="4140200"/>
              <a:ext cx="88900" cy="139700"/>
            </a:xfrm>
            <a:custGeom>
              <a:avLst/>
              <a:gdLst>
                <a:gd name="T0" fmla="*/ 88900 w 56"/>
                <a:gd name="T1" fmla="*/ 123825 h 88"/>
                <a:gd name="T2" fmla="*/ 88900 w 56"/>
                <a:gd name="T3" fmla="*/ 139700 h 88"/>
                <a:gd name="T4" fmla="*/ 0 w 56"/>
                <a:gd name="T5" fmla="*/ 139700 h 88"/>
                <a:gd name="T6" fmla="*/ 0 w 56"/>
                <a:gd name="T7" fmla="*/ 0 h 88"/>
                <a:gd name="T8" fmla="*/ 15875 w 56"/>
                <a:gd name="T9" fmla="*/ 0 h 88"/>
                <a:gd name="T10" fmla="*/ 15875 w 56"/>
                <a:gd name="T11" fmla="*/ 123825 h 88"/>
                <a:gd name="T12" fmla="*/ 88900 w 56"/>
                <a:gd name="T13" fmla="*/ 123825 h 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6" h="88">
                  <a:moveTo>
                    <a:pt x="56" y="78"/>
                  </a:moveTo>
                  <a:lnTo>
                    <a:pt x="56" y="88"/>
                  </a:lnTo>
                  <a:lnTo>
                    <a:pt x="0" y="88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78"/>
                  </a:lnTo>
                  <a:lnTo>
                    <a:pt x="56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32" name="Freeform 32"/>
            <p:cNvSpPr>
              <a:spLocks noEditPoints="1"/>
            </p:cNvSpPr>
            <p:nvPr/>
          </p:nvSpPr>
          <p:spPr bwMode="auto">
            <a:xfrm>
              <a:off x="-10652125" y="4140200"/>
              <a:ext cx="142875" cy="142875"/>
            </a:xfrm>
            <a:custGeom>
              <a:avLst/>
              <a:gdLst>
                <a:gd name="T0" fmla="*/ 73025 w 45"/>
                <a:gd name="T1" fmla="*/ 0 h 45"/>
                <a:gd name="T2" fmla="*/ 142875 w 45"/>
                <a:gd name="T3" fmla="*/ 69850 h 45"/>
                <a:gd name="T4" fmla="*/ 73025 w 45"/>
                <a:gd name="T5" fmla="*/ 142875 h 45"/>
                <a:gd name="T6" fmla="*/ 0 w 45"/>
                <a:gd name="T7" fmla="*/ 69850 h 45"/>
                <a:gd name="T8" fmla="*/ 73025 w 45"/>
                <a:gd name="T9" fmla="*/ 0 h 45"/>
                <a:gd name="T10" fmla="*/ 73025 w 45"/>
                <a:gd name="T11" fmla="*/ 127000 h 45"/>
                <a:gd name="T12" fmla="*/ 127000 w 45"/>
                <a:gd name="T13" fmla="*/ 69850 h 45"/>
                <a:gd name="T14" fmla="*/ 73025 w 45"/>
                <a:gd name="T15" fmla="*/ 15875 h 45"/>
                <a:gd name="T16" fmla="*/ 15875 w 45"/>
                <a:gd name="T17" fmla="*/ 69850 h 45"/>
                <a:gd name="T18" fmla="*/ 73025 w 45"/>
                <a:gd name="T19" fmla="*/ 127000 h 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5" h="45">
                  <a:moveTo>
                    <a:pt x="23" y="0"/>
                  </a:moveTo>
                  <a:cubicBezTo>
                    <a:pt x="35" y="0"/>
                    <a:pt x="45" y="9"/>
                    <a:pt x="45" y="22"/>
                  </a:cubicBezTo>
                  <a:cubicBezTo>
                    <a:pt x="45" y="35"/>
                    <a:pt x="35" y="45"/>
                    <a:pt x="23" y="45"/>
                  </a:cubicBezTo>
                  <a:cubicBezTo>
                    <a:pt x="10" y="45"/>
                    <a:pt x="0" y="35"/>
                    <a:pt x="0" y="22"/>
                  </a:cubicBezTo>
                  <a:cubicBezTo>
                    <a:pt x="0" y="9"/>
                    <a:pt x="10" y="0"/>
                    <a:pt x="23" y="0"/>
                  </a:cubicBezTo>
                  <a:close/>
                  <a:moveTo>
                    <a:pt x="23" y="40"/>
                  </a:moveTo>
                  <a:cubicBezTo>
                    <a:pt x="32" y="40"/>
                    <a:pt x="40" y="33"/>
                    <a:pt x="40" y="22"/>
                  </a:cubicBezTo>
                  <a:cubicBezTo>
                    <a:pt x="40" y="12"/>
                    <a:pt x="32" y="5"/>
                    <a:pt x="23" y="5"/>
                  </a:cubicBezTo>
                  <a:cubicBezTo>
                    <a:pt x="13" y="5"/>
                    <a:pt x="5" y="12"/>
                    <a:pt x="5" y="22"/>
                  </a:cubicBezTo>
                  <a:cubicBezTo>
                    <a:pt x="5" y="33"/>
                    <a:pt x="13" y="40"/>
                    <a:pt x="23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33" name="Freeform 33"/>
            <p:cNvSpPr>
              <a:spLocks/>
            </p:cNvSpPr>
            <p:nvPr/>
          </p:nvSpPr>
          <p:spPr bwMode="auto">
            <a:xfrm>
              <a:off x="-10509250" y="4140200"/>
              <a:ext cx="123825" cy="139700"/>
            </a:xfrm>
            <a:custGeom>
              <a:avLst/>
              <a:gdLst>
                <a:gd name="T0" fmla="*/ 123825 w 39"/>
                <a:gd name="T1" fmla="*/ 0 h 44"/>
                <a:gd name="T2" fmla="*/ 69850 w 39"/>
                <a:gd name="T3" fmla="*/ 73025 h 44"/>
                <a:gd name="T4" fmla="*/ 69850 w 39"/>
                <a:gd name="T5" fmla="*/ 139700 h 44"/>
                <a:gd name="T6" fmla="*/ 53975 w 39"/>
                <a:gd name="T7" fmla="*/ 139700 h 44"/>
                <a:gd name="T8" fmla="*/ 53975 w 39"/>
                <a:gd name="T9" fmla="*/ 73025 h 44"/>
                <a:gd name="T10" fmla="*/ 0 w 39"/>
                <a:gd name="T11" fmla="*/ 0 h 44"/>
                <a:gd name="T12" fmla="*/ 19050 w 39"/>
                <a:gd name="T13" fmla="*/ 0 h 44"/>
                <a:gd name="T14" fmla="*/ 53975 w 39"/>
                <a:gd name="T15" fmla="*/ 47625 h 44"/>
                <a:gd name="T16" fmla="*/ 60325 w 39"/>
                <a:gd name="T17" fmla="*/ 57150 h 44"/>
                <a:gd name="T18" fmla="*/ 60325 w 39"/>
                <a:gd name="T19" fmla="*/ 57150 h 44"/>
                <a:gd name="T20" fmla="*/ 69850 w 39"/>
                <a:gd name="T21" fmla="*/ 47625 h 44"/>
                <a:gd name="T22" fmla="*/ 104775 w 39"/>
                <a:gd name="T23" fmla="*/ 0 h 44"/>
                <a:gd name="T24" fmla="*/ 123825 w 39"/>
                <a:gd name="T25" fmla="*/ 0 h 4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9" h="44">
                  <a:moveTo>
                    <a:pt x="39" y="0"/>
                  </a:moveTo>
                  <a:cubicBezTo>
                    <a:pt x="22" y="23"/>
                    <a:pt x="22" y="23"/>
                    <a:pt x="22" y="23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6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20" y="18"/>
                    <a:pt x="21" y="16"/>
                    <a:pt x="22" y="15"/>
                  </a:cubicBezTo>
                  <a:cubicBezTo>
                    <a:pt x="33" y="0"/>
                    <a:pt x="33" y="0"/>
                    <a:pt x="33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34" name="Freeform 34"/>
            <p:cNvSpPr>
              <a:spLocks/>
            </p:cNvSpPr>
            <p:nvPr/>
          </p:nvSpPr>
          <p:spPr bwMode="auto">
            <a:xfrm>
              <a:off x="-10366375" y="4140200"/>
              <a:ext cx="92075" cy="139700"/>
            </a:xfrm>
            <a:custGeom>
              <a:avLst/>
              <a:gdLst>
                <a:gd name="T0" fmla="*/ 92075 w 58"/>
                <a:gd name="T1" fmla="*/ 123825 h 88"/>
                <a:gd name="T2" fmla="*/ 92075 w 58"/>
                <a:gd name="T3" fmla="*/ 139700 h 88"/>
                <a:gd name="T4" fmla="*/ 0 w 58"/>
                <a:gd name="T5" fmla="*/ 139700 h 88"/>
                <a:gd name="T6" fmla="*/ 0 w 58"/>
                <a:gd name="T7" fmla="*/ 0 h 88"/>
                <a:gd name="T8" fmla="*/ 92075 w 58"/>
                <a:gd name="T9" fmla="*/ 0 h 88"/>
                <a:gd name="T10" fmla="*/ 92075 w 58"/>
                <a:gd name="T11" fmla="*/ 15875 h 88"/>
                <a:gd name="T12" fmla="*/ 15875 w 58"/>
                <a:gd name="T13" fmla="*/ 15875 h 88"/>
                <a:gd name="T14" fmla="*/ 15875 w 58"/>
                <a:gd name="T15" fmla="*/ 60325 h 88"/>
                <a:gd name="T16" fmla="*/ 76200 w 58"/>
                <a:gd name="T17" fmla="*/ 60325 h 88"/>
                <a:gd name="T18" fmla="*/ 76200 w 58"/>
                <a:gd name="T19" fmla="*/ 73025 h 88"/>
                <a:gd name="T20" fmla="*/ 15875 w 58"/>
                <a:gd name="T21" fmla="*/ 73025 h 88"/>
                <a:gd name="T22" fmla="*/ 15875 w 58"/>
                <a:gd name="T23" fmla="*/ 123825 h 88"/>
                <a:gd name="T24" fmla="*/ 92075 w 58"/>
                <a:gd name="T25" fmla="*/ 123825 h 8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8" h="88">
                  <a:moveTo>
                    <a:pt x="58" y="78"/>
                  </a:moveTo>
                  <a:lnTo>
                    <a:pt x="58" y="88"/>
                  </a:lnTo>
                  <a:lnTo>
                    <a:pt x="0" y="88"/>
                  </a:lnTo>
                  <a:lnTo>
                    <a:pt x="0" y="0"/>
                  </a:lnTo>
                  <a:lnTo>
                    <a:pt x="58" y="0"/>
                  </a:lnTo>
                  <a:lnTo>
                    <a:pt x="58" y="10"/>
                  </a:lnTo>
                  <a:lnTo>
                    <a:pt x="10" y="10"/>
                  </a:lnTo>
                  <a:lnTo>
                    <a:pt x="10" y="38"/>
                  </a:lnTo>
                  <a:lnTo>
                    <a:pt x="48" y="38"/>
                  </a:lnTo>
                  <a:lnTo>
                    <a:pt x="48" y="46"/>
                  </a:lnTo>
                  <a:lnTo>
                    <a:pt x="10" y="46"/>
                  </a:lnTo>
                  <a:lnTo>
                    <a:pt x="10" y="78"/>
                  </a:lnTo>
                  <a:lnTo>
                    <a:pt x="58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35" name="Freeform 35"/>
            <p:cNvSpPr>
              <a:spLocks/>
            </p:cNvSpPr>
            <p:nvPr/>
          </p:nvSpPr>
          <p:spPr bwMode="auto">
            <a:xfrm>
              <a:off x="-10242550" y="4140200"/>
              <a:ext cx="95250" cy="139700"/>
            </a:xfrm>
            <a:custGeom>
              <a:avLst/>
              <a:gdLst>
                <a:gd name="T0" fmla="*/ 95250 w 60"/>
                <a:gd name="T1" fmla="*/ 123825 h 88"/>
                <a:gd name="T2" fmla="*/ 95250 w 60"/>
                <a:gd name="T3" fmla="*/ 139700 h 88"/>
                <a:gd name="T4" fmla="*/ 0 w 60"/>
                <a:gd name="T5" fmla="*/ 139700 h 88"/>
                <a:gd name="T6" fmla="*/ 0 w 60"/>
                <a:gd name="T7" fmla="*/ 0 h 88"/>
                <a:gd name="T8" fmla="*/ 92075 w 60"/>
                <a:gd name="T9" fmla="*/ 0 h 88"/>
                <a:gd name="T10" fmla="*/ 92075 w 60"/>
                <a:gd name="T11" fmla="*/ 15875 h 88"/>
                <a:gd name="T12" fmla="*/ 15875 w 60"/>
                <a:gd name="T13" fmla="*/ 15875 h 88"/>
                <a:gd name="T14" fmla="*/ 15875 w 60"/>
                <a:gd name="T15" fmla="*/ 60325 h 88"/>
                <a:gd name="T16" fmla="*/ 76200 w 60"/>
                <a:gd name="T17" fmla="*/ 60325 h 88"/>
                <a:gd name="T18" fmla="*/ 76200 w 60"/>
                <a:gd name="T19" fmla="*/ 73025 h 88"/>
                <a:gd name="T20" fmla="*/ 15875 w 60"/>
                <a:gd name="T21" fmla="*/ 73025 h 88"/>
                <a:gd name="T22" fmla="*/ 15875 w 60"/>
                <a:gd name="T23" fmla="*/ 123825 h 88"/>
                <a:gd name="T24" fmla="*/ 95250 w 60"/>
                <a:gd name="T25" fmla="*/ 123825 h 8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0" h="88">
                  <a:moveTo>
                    <a:pt x="60" y="78"/>
                  </a:moveTo>
                  <a:lnTo>
                    <a:pt x="60" y="88"/>
                  </a:lnTo>
                  <a:lnTo>
                    <a:pt x="0" y="88"/>
                  </a:lnTo>
                  <a:lnTo>
                    <a:pt x="0" y="0"/>
                  </a:lnTo>
                  <a:lnTo>
                    <a:pt x="58" y="0"/>
                  </a:lnTo>
                  <a:lnTo>
                    <a:pt x="58" y="10"/>
                  </a:lnTo>
                  <a:lnTo>
                    <a:pt x="10" y="10"/>
                  </a:lnTo>
                  <a:lnTo>
                    <a:pt x="10" y="38"/>
                  </a:lnTo>
                  <a:lnTo>
                    <a:pt x="48" y="38"/>
                  </a:lnTo>
                  <a:lnTo>
                    <a:pt x="48" y="46"/>
                  </a:lnTo>
                  <a:lnTo>
                    <a:pt x="10" y="46"/>
                  </a:lnTo>
                  <a:lnTo>
                    <a:pt x="10" y="78"/>
                  </a:lnTo>
                  <a:lnTo>
                    <a:pt x="60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36" name="Freeform 36"/>
            <p:cNvSpPr>
              <a:spLocks/>
            </p:cNvSpPr>
            <p:nvPr/>
          </p:nvSpPr>
          <p:spPr bwMode="auto">
            <a:xfrm>
              <a:off x="-10134600" y="4140200"/>
              <a:ext cx="104775" cy="142875"/>
            </a:xfrm>
            <a:custGeom>
              <a:avLst/>
              <a:gdLst>
                <a:gd name="T0" fmla="*/ 85725 w 33"/>
                <a:gd name="T1" fmla="*/ 41275 h 45"/>
                <a:gd name="T2" fmla="*/ 50800 w 33"/>
                <a:gd name="T3" fmla="*/ 12700 h 45"/>
                <a:gd name="T4" fmla="*/ 19050 w 33"/>
                <a:gd name="T5" fmla="*/ 34925 h 45"/>
                <a:gd name="T6" fmla="*/ 57150 w 33"/>
                <a:gd name="T7" fmla="*/ 60325 h 45"/>
                <a:gd name="T8" fmla="*/ 104775 w 33"/>
                <a:gd name="T9" fmla="*/ 101600 h 45"/>
                <a:gd name="T10" fmla="*/ 53975 w 33"/>
                <a:gd name="T11" fmla="*/ 142875 h 45"/>
                <a:gd name="T12" fmla="*/ 0 w 33"/>
                <a:gd name="T13" fmla="*/ 101600 h 45"/>
                <a:gd name="T14" fmla="*/ 15875 w 33"/>
                <a:gd name="T15" fmla="*/ 98425 h 45"/>
                <a:gd name="T16" fmla="*/ 53975 w 33"/>
                <a:gd name="T17" fmla="*/ 127000 h 45"/>
                <a:gd name="T18" fmla="*/ 85725 w 33"/>
                <a:gd name="T19" fmla="*/ 101600 h 45"/>
                <a:gd name="T20" fmla="*/ 41275 w 33"/>
                <a:gd name="T21" fmla="*/ 73025 h 45"/>
                <a:gd name="T22" fmla="*/ 3175 w 33"/>
                <a:gd name="T23" fmla="*/ 34925 h 45"/>
                <a:gd name="T24" fmla="*/ 50800 w 33"/>
                <a:gd name="T25" fmla="*/ 0 h 45"/>
                <a:gd name="T26" fmla="*/ 101600 w 33"/>
                <a:gd name="T27" fmla="*/ 34925 h 45"/>
                <a:gd name="T28" fmla="*/ 85725 w 33"/>
                <a:gd name="T29" fmla="*/ 41275 h 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3" h="45">
                  <a:moveTo>
                    <a:pt x="27" y="13"/>
                  </a:moveTo>
                  <a:cubicBezTo>
                    <a:pt x="26" y="7"/>
                    <a:pt x="21" y="4"/>
                    <a:pt x="16" y="4"/>
                  </a:cubicBezTo>
                  <a:cubicBezTo>
                    <a:pt x="10" y="4"/>
                    <a:pt x="6" y="7"/>
                    <a:pt x="6" y="11"/>
                  </a:cubicBezTo>
                  <a:cubicBezTo>
                    <a:pt x="6" y="16"/>
                    <a:pt x="12" y="17"/>
                    <a:pt x="18" y="19"/>
                  </a:cubicBezTo>
                  <a:cubicBezTo>
                    <a:pt x="24" y="21"/>
                    <a:pt x="33" y="24"/>
                    <a:pt x="33" y="32"/>
                  </a:cubicBezTo>
                  <a:cubicBezTo>
                    <a:pt x="33" y="40"/>
                    <a:pt x="26" y="45"/>
                    <a:pt x="17" y="45"/>
                  </a:cubicBezTo>
                  <a:cubicBezTo>
                    <a:pt x="7" y="45"/>
                    <a:pt x="1" y="39"/>
                    <a:pt x="0" y="32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6" y="36"/>
                    <a:pt x="10" y="40"/>
                    <a:pt x="17" y="40"/>
                  </a:cubicBezTo>
                  <a:cubicBezTo>
                    <a:pt x="23" y="40"/>
                    <a:pt x="27" y="37"/>
                    <a:pt x="27" y="32"/>
                  </a:cubicBezTo>
                  <a:cubicBezTo>
                    <a:pt x="27" y="26"/>
                    <a:pt x="20" y="25"/>
                    <a:pt x="13" y="23"/>
                  </a:cubicBezTo>
                  <a:cubicBezTo>
                    <a:pt x="8" y="21"/>
                    <a:pt x="1" y="19"/>
                    <a:pt x="1" y="11"/>
                  </a:cubicBezTo>
                  <a:cubicBezTo>
                    <a:pt x="1" y="5"/>
                    <a:pt x="8" y="0"/>
                    <a:pt x="16" y="0"/>
                  </a:cubicBezTo>
                  <a:cubicBezTo>
                    <a:pt x="24" y="0"/>
                    <a:pt x="30" y="4"/>
                    <a:pt x="32" y="11"/>
                  </a:cubicBezTo>
                  <a:lnTo>
                    <a:pt x="27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37" name="Rectangle 37"/>
            <p:cNvSpPr>
              <a:spLocks noChangeArrowheads="1"/>
            </p:cNvSpPr>
            <p:nvPr/>
          </p:nvSpPr>
          <p:spPr bwMode="auto">
            <a:xfrm>
              <a:off x="-9956800" y="4127500"/>
              <a:ext cx="12700" cy="1682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38" name="Freeform 38"/>
            <p:cNvSpPr>
              <a:spLocks/>
            </p:cNvSpPr>
            <p:nvPr/>
          </p:nvSpPr>
          <p:spPr bwMode="auto">
            <a:xfrm>
              <a:off x="-9867900" y="4140200"/>
              <a:ext cx="107950" cy="142875"/>
            </a:xfrm>
            <a:custGeom>
              <a:avLst/>
              <a:gdLst>
                <a:gd name="T0" fmla="*/ 3175 w 34"/>
                <a:gd name="T1" fmla="*/ 38100 h 45"/>
                <a:gd name="T2" fmla="*/ 53975 w 34"/>
                <a:gd name="T3" fmla="*/ 0 h 45"/>
                <a:gd name="T4" fmla="*/ 104775 w 34"/>
                <a:gd name="T5" fmla="*/ 38100 h 45"/>
                <a:gd name="T6" fmla="*/ 79375 w 34"/>
                <a:gd name="T7" fmla="*/ 66675 h 45"/>
                <a:gd name="T8" fmla="*/ 79375 w 34"/>
                <a:gd name="T9" fmla="*/ 69850 h 45"/>
                <a:gd name="T10" fmla="*/ 107950 w 34"/>
                <a:gd name="T11" fmla="*/ 98425 h 45"/>
                <a:gd name="T12" fmla="*/ 53975 w 34"/>
                <a:gd name="T13" fmla="*/ 142875 h 45"/>
                <a:gd name="T14" fmla="*/ 0 w 34"/>
                <a:gd name="T15" fmla="*/ 104775 h 45"/>
                <a:gd name="T16" fmla="*/ 28575 w 34"/>
                <a:gd name="T17" fmla="*/ 95250 h 45"/>
                <a:gd name="T18" fmla="*/ 53975 w 34"/>
                <a:gd name="T19" fmla="*/ 114300 h 45"/>
                <a:gd name="T20" fmla="*/ 73025 w 34"/>
                <a:gd name="T21" fmla="*/ 95250 h 45"/>
                <a:gd name="T22" fmla="*/ 53975 w 34"/>
                <a:gd name="T23" fmla="*/ 82550 h 45"/>
                <a:gd name="T24" fmla="*/ 41275 w 34"/>
                <a:gd name="T25" fmla="*/ 82550 h 45"/>
                <a:gd name="T26" fmla="*/ 41275 w 34"/>
                <a:gd name="T27" fmla="*/ 57150 h 45"/>
                <a:gd name="T28" fmla="*/ 53975 w 34"/>
                <a:gd name="T29" fmla="*/ 57150 h 45"/>
                <a:gd name="T30" fmla="*/ 69850 w 34"/>
                <a:gd name="T31" fmla="*/ 41275 h 45"/>
                <a:gd name="T32" fmla="*/ 53975 w 34"/>
                <a:gd name="T33" fmla="*/ 28575 h 45"/>
                <a:gd name="T34" fmla="*/ 31750 w 34"/>
                <a:gd name="T35" fmla="*/ 44450 h 45"/>
                <a:gd name="T36" fmla="*/ 3175 w 34"/>
                <a:gd name="T37" fmla="*/ 38100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4" h="45">
                  <a:moveTo>
                    <a:pt x="1" y="12"/>
                  </a:moveTo>
                  <a:cubicBezTo>
                    <a:pt x="3" y="4"/>
                    <a:pt x="9" y="0"/>
                    <a:pt x="17" y="0"/>
                  </a:cubicBezTo>
                  <a:cubicBezTo>
                    <a:pt x="27" y="0"/>
                    <a:pt x="33" y="5"/>
                    <a:pt x="33" y="12"/>
                  </a:cubicBezTo>
                  <a:cubicBezTo>
                    <a:pt x="33" y="18"/>
                    <a:pt x="28" y="21"/>
                    <a:pt x="25" y="21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9" y="22"/>
                    <a:pt x="34" y="25"/>
                    <a:pt x="34" y="31"/>
                  </a:cubicBezTo>
                  <a:cubicBezTo>
                    <a:pt x="34" y="39"/>
                    <a:pt x="27" y="45"/>
                    <a:pt x="17" y="45"/>
                  </a:cubicBezTo>
                  <a:cubicBezTo>
                    <a:pt x="9" y="45"/>
                    <a:pt x="2" y="40"/>
                    <a:pt x="0" y="33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0" y="33"/>
                    <a:pt x="13" y="36"/>
                    <a:pt x="17" y="36"/>
                  </a:cubicBezTo>
                  <a:cubicBezTo>
                    <a:pt x="20" y="36"/>
                    <a:pt x="23" y="34"/>
                    <a:pt x="23" y="30"/>
                  </a:cubicBezTo>
                  <a:cubicBezTo>
                    <a:pt x="23" y="28"/>
                    <a:pt x="20" y="26"/>
                    <a:pt x="17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0" y="18"/>
                    <a:pt x="22" y="16"/>
                    <a:pt x="22" y="13"/>
                  </a:cubicBezTo>
                  <a:cubicBezTo>
                    <a:pt x="22" y="11"/>
                    <a:pt x="20" y="9"/>
                    <a:pt x="17" y="9"/>
                  </a:cubicBezTo>
                  <a:cubicBezTo>
                    <a:pt x="13" y="9"/>
                    <a:pt x="11" y="10"/>
                    <a:pt x="10" y="14"/>
                  </a:cubicBezTo>
                  <a:lnTo>
                    <a:pt x="1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39" name="Freeform 39"/>
            <p:cNvSpPr>
              <a:spLocks/>
            </p:cNvSpPr>
            <p:nvPr/>
          </p:nvSpPr>
          <p:spPr bwMode="auto">
            <a:xfrm>
              <a:off x="-9753600" y="4140200"/>
              <a:ext cx="69850" cy="139700"/>
            </a:xfrm>
            <a:custGeom>
              <a:avLst/>
              <a:gdLst>
                <a:gd name="T0" fmla="*/ 69850 w 22"/>
                <a:gd name="T1" fmla="*/ 0 h 44"/>
                <a:gd name="T2" fmla="*/ 69850 w 22"/>
                <a:gd name="T3" fmla="*/ 139700 h 44"/>
                <a:gd name="T4" fmla="*/ 34925 w 22"/>
                <a:gd name="T5" fmla="*/ 139700 h 44"/>
                <a:gd name="T6" fmla="*/ 34925 w 22"/>
                <a:gd name="T7" fmla="*/ 73025 h 44"/>
                <a:gd name="T8" fmla="*/ 38100 w 22"/>
                <a:gd name="T9" fmla="*/ 50800 h 44"/>
                <a:gd name="T10" fmla="*/ 34925 w 22"/>
                <a:gd name="T11" fmla="*/ 50800 h 44"/>
                <a:gd name="T12" fmla="*/ 25400 w 22"/>
                <a:gd name="T13" fmla="*/ 63500 h 44"/>
                <a:gd name="T14" fmla="*/ 19050 w 22"/>
                <a:gd name="T15" fmla="*/ 69850 h 44"/>
                <a:gd name="T16" fmla="*/ 0 w 22"/>
                <a:gd name="T17" fmla="*/ 47625 h 44"/>
                <a:gd name="T18" fmla="*/ 47625 w 22"/>
                <a:gd name="T19" fmla="*/ 0 h 44"/>
                <a:gd name="T20" fmla="*/ 69850 w 22"/>
                <a:gd name="T21" fmla="*/ 0 h 4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2" h="44">
                  <a:moveTo>
                    <a:pt x="22" y="0"/>
                  </a:moveTo>
                  <a:cubicBezTo>
                    <a:pt x="22" y="44"/>
                    <a:pt x="22" y="44"/>
                    <a:pt x="22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0"/>
                    <a:pt x="12" y="16"/>
                    <a:pt x="12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0" y="18"/>
                    <a:pt x="8" y="20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5" y="0"/>
                    <a:pt x="15" y="0"/>
                    <a:pt x="15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40" name="Freeform 40"/>
            <p:cNvSpPr>
              <a:spLocks/>
            </p:cNvSpPr>
            <p:nvPr/>
          </p:nvSpPr>
          <p:spPr bwMode="auto">
            <a:xfrm>
              <a:off x="-9610725" y="4140200"/>
              <a:ext cx="136525" cy="142875"/>
            </a:xfrm>
            <a:custGeom>
              <a:avLst/>
              <a:gdLst>
                <a:gd name="T0" fmla="*/ 117475 w 43"/>
                <a:gd name="T1" fmla="*/ 38100 h 45"/>
                <a:gd name="T2" fmla="*/ 69850 w 43"/>
                <a:gd name="T3" fmla="*/ 15875 h 45"/>
                <a:gd name="T4" fmla="*/ 15875 w 43"/>
                <a:gd name="T5" fmla="*/ 69850 h 45"/>
                <a:gd name="T6" fmla="*/ 69850 w 43"/>
                <a:gd name="T7" fmla="*/ 127000 h 45"/>
                <a:gd name="T8" fmla="*/ 120650 w 43"/>
                <a:gd name="T9" fmla="*/ 98425 h 45"/>
                <a:gd name="T10" fmla="*/ 136525 w 43"/>
                <a:gd name="T11" fmla="*/ 101600 h 45"/>
                <a:gd name="T12" fmla="*/ 69850 w 43"/>
                <a:gd name="T13" fmla="*/ 142875 h 45"/>
                <a:gd name="T14" fmla="*/ 0 w 43"/>
                <a:gd name="T15" fmla="*/ 69850 h 45"/>
                <a:gd name="T16" fmla="*/ 69850 w 43"/>
                <a:gd name="T17" fmla="*/ 0 h 45"/>
                <a:gd name="T18" fmla="*/ 133350 w 43"/>
                <a:gd name="T19" fmla="*/ 34925 h 45"/>
                <a:gd name="T20" fmla="*/ 117475 w 43"/>
                <a:gd name="T21" fmla="*/ 38100 h 4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3" h="45">
                  <a:moveTo>
                    <a:pt x="37" y="12"/>
                  </a:moveTo>
                  <a:cubicBezTo>
                    <a:pt x="34" y="8"/>
                    <a:pt x="29" y="5"/>
                    <a:pt x="22" y="5"/>
                  </a:cubicBezTo>
                  <a:cubicBezTo>
                    <a:pt x="13" y="5"/>
                    <a:pt x="5" y="12"/>
                    <a:pt x="5" y="22"/>
                  </a:cubicBezTo>
                  <a:cubicBezTo>
                    <a:pt x="5" y="33"/>
                    <a:pt x="13" y="40"/>
                    <a:pt x="22" y="40"/>
                  </a:cubicBezTo>
                  <a:cubicBezTo>
                    <a:pt x="29" y="40"/>
                    <a:pt x="35" y="36"/>
                    <a:pt x="38" y="31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39" y="40"/>
                    <a:pt x="32" y="45"/>
                    <a:pt x="22" y="45"/>
                  </a:cubicBezTo>
                  <a:cubicBezTo>
                    <a:pt x="10" y="45"/>
                    <a:pt x="0" y="35"/>
                    <a:pt x="0" y="22"/>
                  </a:cubicBezTo>
                  <a:cubicBezTo>
                    <a:pt x="0" y="9"/>
                    <a:pt x="10" y="0"/>
                    <a:pt x="22" y="0"/>
                  </a:cubicBezTo>
                  <a:cubicBezTo>
                    <a:pt x="31" y="0"/>
                    <a:pt x="38" y="4"/>
                    <a:pt x="42" y="11"/>
                  </a:cubicBezTo>
                  <a:lnTo>
                    <a:pt x="37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41" name="Freeform 41"/>
            <p:cNvSpPr>
              <a:spLocks noEditPoints="1"/>
            </p:cNvSpPr>
            <p:nvPr/>
          </p:nvSpPr>
          <p:spPr bwMode="auto">
            <a:xfrm>
              <a:off x="-9461500" y="4140200"/>
              <a:ext cx="146050" cy="142875"/>
            </a:xfrm>
            <a:custGeom>
              <a:avLst/>
              <a:gdLst>
                <a:gd name="T0" fmla="*/ 73025 w 46"/>
                <a:gd name="T1" fmla="*/ 0 h 45"/>
                <a:gd name="T2" fmla="*/ 146050 w 46"/>
                <a:gd name="T3" fmla="*/ 69850 h 45"/>
                <a:gd name="T4" fmla="*/ 73025 w 46"/>
                <a:gd name="T5" fmla="*/ 142875 h 45"/>
                <a:gd name="T6" fmla="*/ 0 w 46"/>
                <a:gd name="T7" fmla="*/ 69850 h 45"/>
                <a:gd name="T8" fmla="*/ 73025 w 46"/>
                <a:gd name="T9" fmla="*/ 0 h 45"/>
                <a:gd name="T10" fmla="*/ 73025 w 46"/>
                <a:gd name="T11" fmla="*/ 127000 h 45"/>
                <a:gd name="T12" fmla="*/ 127000 w 46"/>
                <a:gd name="T13" fmla="*/ 69850 h 45"/>
                <a:gd name="T14" fmla="*/ 73025 w 46"/>
                <a:gd name="T15" fmla="*/ 15875 h 45"/>
                <a:gd name="T16" fmla="*/ 19050 w 46"/>
                <a:gd name="T17" fmla="*/ 69850 h 45"/>
                <a:gd name="T18" fmla="*/ 73025 w 46"/>
                <a:gd name="T19" fmla="*/ 127000 h 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6" h="45">
                  <a:moveTo>
                    <a:pt x="23" y="0"/>
                  </a:moveTo>
                  <a:cubicBezTo>
                    <a:pt x="36" y="0"/>
                    <a:pt x="46" y="9"/>
                    <a:pt x="46" y="22"/>
                  </a:cubicBezTo>
                  <a:cubicBezTo>
                    <a:pt x="46" y="35"/>
                    <a:pt x="36" y="45"/>
                    <a:pt x="23" y="45"/>
                  </a:cubicBezTo>
                  <a:cubicBezTo>
                    <a:pt x="11" y="45"/>
                    <a:pt x="0" y="35"/>
                    <a:pt x="0" y="22"/>
                  </a:cubicBezTo>
                  <a:cubicBezTo>
                    <a:pt x="0" y="9"/>
                    <a:pt x="11" y="0"/>
                    <a:pt x="23" y="0"/>
                  </a:cubicBezTo>
                  <a:close/>
                  <a:moveTo>
                    <a:pt x="23" y="40"/>
                  </a:moveTo>
                  <a:cubicBezTo>
                    <a:pt x="33" y="40"/>
                    <a:pt x="40" y="33"/>
                    <a:pt x="40" y="22"/>
                  </a:cubicBezTo>
                  <a:cubicBezTo>
                    <a:pt x="40" y="12"/>
                    <a:pt x="33" y="5"/>
                    <a:pt x="23" y="5"/>
                  </a:cubicBezTo>
                  <a:cubicBezTo>
                    <a:pt x="13" y="5"/>
                    <a:pt x="6" y="12"/>
                    <a:pt x="6" y="22"/>
                  </a:cubicBezTo>
                  <a:cubicBezTo>
                    <a:pt x="6" y="33"/>
                    <a:pt x="13" y="40"/>
                    <a:pt x="23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42" name="Freeform 42"/>
            <p:cNvSpPr>
              <a:spLocks/>
            </p:cNvSpPr>
            <p:nvPr/>
          </p:nvSpPr>
          <p:spPr bwMode="auto">
            <a:xfrm>
              <a:off x="-9293225" y="4140200"/>
              <a:ext cx="114300" cy="142875"/>
            </a:xfrm>
            <a:custGeom>
              <a:avLst/>
              <a:gdLst>
                <a:gd name="T0" fmla="*/ 114300 w 36"/>
                <a:gd name="T1" fmla="*/ 0 h 45"/>
                <a:gd name="T2" fmla="*/ 114300 w 36"/>
                <a:gd name="T3" fmla="*/ 82550 h 45"/>
                <a:gd name="T4" fmla="*/ 57150 w 36"/>
                <a:gd name="T5" fmla="*/ 142875 h 45"/>
                <a:gd name="T6" fmla="*/ 0 w 36"/>
                <a:gd name="T7" fmla="*/ 82550 h 45"/>
                <a:gd name="T8" fmla="*/ 0 w 36"/>
                <a:gd name="T9" fmla="*/ 0 h 45"/>
                <a:gd name="T10" fmla="*/ 15875 w 36"/>
                <a:gd name="T11" fmla="*/ 0 h 45"/>
                <a:gd name="T12" fmla="*/ 15875 w 36"/>
                <a:gd name="T13" fmla="*/ 82550 h 45"/>
                <a:gd name="T14" fmla="*/ 57150 w 36"/>
                <a:gd name="T15" fmla="*/ 127000 h 45"/>
                <a:gd name="T16" fmla="*/ 98425 w 36"/>
                <a:gd name="T17" fmla="*/ 82550 h 45"/>
                <a:gd name="T18" fmla="*/ 98425 w 36"/>
                <a:gd name="T19" fmla="*/ 0 h 45"/>
                <a:gd name="T20" fmla="*/ 114300 w 36"/>
                <a:gd name="T21" fmla="*/ 0 h 4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6" h="45">
                  <a:moveTo>
                    <a:pt x="36" y="0"/>
                  </a:moveTo>
                  <a:cubicBezTo>
                    <a:pt x="36" y="26"/>
                    <a:pt x="36" y="26"/>
                    <a:pt x="36" y="26"/>
                  </a:cubicBezTo>
                  <a:cubicBezTo>
                    <a:pt x="36" y="38"/>
                    <a:pt x="29" y="45"/>
                    <a:pt x="18" y="45"/>
                  </a:cubicBezTo>
                  <a:cubicBezTo>
                    <a:pt x="6" y="45"/>
                    <a:pt x="0" y="38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35"/>
                    <a:pt x="9" y="40"/>
                    <a:pt x="18" y="40"/>
                  </a:cubicBezTo>
                  <a:cubicBezTo>
                    <a:pt x="26" y="40"/>
                    <a:pt x="31" y="35"/>
                    <a:pt x="31" y="26"/>
                  </a:cubicBezTo>
                  <a:cubicBezTo>
                    <a:pt x="31" y="0"/>
                    <a:pt x="31" y="0"/>
                    <a:pt x="31" y="0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43" name="Freeform 43"/>
            <p:cNvSpPr>
              <a:spLocks/>
            </p:cNvSpPr>
            <p:nvPr/>
          </p:nvSpPr>
          <p:spPr bwMode="auto">
            <a:xfrm>
              <a:off x="-9150350" y="4140200"/>
              <a:ext cx="114300" cy="139700"/>
            </a:xfrm>
            <a:custGeom>
              <a:avLst/>
              <a:gdLst>
                <a:gd name="T0" fmla="*/ 114300 w 36"/>
                <a:gd name="T1" fmla="*/ 0 h 44"/>
                <a:gd name="T2" fmla="*/ 114300 w 36"/>
                <a:gd name="T3" fmla="*/ 139700 h 44"/>
                <a:gd name="T4" fmla="*/ 98425 w 36"/>
                <a:gd name="T5" fmla="*/ 139700 h 44"/>
                <a:gd name="T6" fmla="*/ 38100 w 36"/>
                <a:gd name="T7" fmla="*/ 57150 h 44"/>
                <a:gd name="T8" fmla="*/ 15875 w 36"/>
                <a:gd name="T9" fmla="*/ 28575 h 44"/>
                <a:gd name="T10" fmla="*/ 15875 w 36"/>
                <a:gd name="T11" fmla="*/ 28575 h 44"/>
                <a:gd name="T12" fmla="*/ 15875 w 36"/>
                <a:gd name="T13" fmla="*/ 66675 h 44"/>
                <a:gd name="T14" fmla="*/ 15875 w 36"/>
                <a:gd name="T15" fmla="*/ 139700 h 44"/>
                <a:gd name="T16" fmla="*/ 0 w 36"/>
                <a:gd name="T17" fmla="*/ 139700 h 44"/>
                <a:gd name="T18" fmla="*/ 0 w 36"/>
                <a:gd name="T19" fmla="*/ 0 h 44"/>
                <a:gd name="T20" fmla="*/ 15875 w 36"/>
                <a:gd name="T21" fmla="*/ 0 h 44"/>
                <a:gd name="T22" fmla="*/ 79375 w 36"/>
                <a:gd name="T23" fmla="*/ 82550 h 44"/>
                <a:gd name="T24" fmla="*/ 98425 w 36"/>
                <a:gd name="T25" fmla="*/ 111125 h 44"/>
                <a:gd name="T26" fmla="*/ 98425 w 36"/>
                <a:gd name="T27" fmla="*/ 111125 h 44"/>
                <a:gd name="T28" fmla="*/ 98425 w 36"/>
                <a:gd name="T29" fmla="*/ 73025 h 44"/>
                <a:gd name="T30" fmla="*/ 98425 w 36"/>
                <a:gd name="T31" fmla="*/ 0 h 44"/>
                <a:gd name="T32" fmla="*/ 114300 w 36"/>
                <a:gd name="T33" fmla="*/ 0 h 4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6" h="44">
                  <a:moveTo>
                    <a:pt x="36" y="0"/>
                  </a:moveTo>
                  <a:cubicBezTo>
                    <a:pt x="36" y="44"/>
                    <a:pt x="36" y="44"/>
                    <a:pt x="36" y="44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8" y="13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14"/>
                    <a:pt x="5" y="21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8" y="31"/>
                    <a:pt x="31" y="35"/>
                    <a:pt x="31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35"/>
                    <a:pt x="31" y="30"/>
                    <a:pt x="31" y="23"/>
                  </a:cubicBezTo>
                  <a:cubicBezTo>
                    <a:pt x="31" y="0"/>
                    <a:pt x="31" y="0"/>
                    <a:pt x="31" y="0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44" name="Freeform 44"/>
            <p:cNvSpPr>
              <a:spLocks/>
            </p:cNvSpPr>
            <p:nvPr/>
          </p:nvSpPr>
          <p:spPr bwMode="auto">
            <a:xfrm>
              <a:off x="-9013825" y="4140200"/>
              <a:ext cx="107950" cy="139700"/>
            </a:xfrm>
            <a:custGeom>
              <a:avLst/>
              <a:gdLst>
                <a:gd name="T0" fmla="*/ 107950 w 68"/>
                <a:gd name="T1" fmla="*/ 0 h 88"/>
                <a:gd name="T2" fmla="*/ 107950 w 68"/>
                <a:gd name="T3" fmla="*/ 15875 h 88"/>
                <a:gd name="T4" fmla="*/ 63500 w 68"/>
                <a:gd name="T5" fmla="*/ 15875 h 88"/>
                <a:gd name="T6" fmla="*/ 63500 w 68"/>
                <a:gd name="T7" fmla="*/ 139700 h 88"/>
                <a:gd name="T8" fmla="*/ 47625 w 68"/>
                <a:gd name="T9" fmla="*/ 139700 h 88"/>
                <a:gd name="T10" fmla="*/ 47625 w 68"/>
                <a:gd name="T11" fmla="*/ 15875 h 88"/>
                <a:gd name="T12" fmla="*/ 0 w 68"/>
                <a:gd name="T13" fmla="*/ 15875 h 88"/>
                <a:gd name="T14" fmla="*/ 0 w 68"/>
                <a:gd name="T15" fmla="*/ 0 h 88"/>
                <a:gd name="T16" fmla="*/ 107950 w 68"/>
                <a:gd name="T17" fmla="*/ 0 h 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8" h="88">
                  <a:moveTo>
                    <a:pt x="68" y="0"/>
                  </a:moveTo>
                  <a:lnTo>
                    <a:pt x="68" y="10"/>
                  </a:lnTo>
                  <a:lnTo>
                    <a:pt x="40" y="10"/>
                  </a:lnTo>
                  <a:lnTo>
                    <a:pt x="40" y="88"/>
                  </a:lnTo>
                  <a:lnTo>
                    <a:pt x="30" y="88"/>
                  </a:lnTo>
                  <a:lnTo>
                    <a:pt x="30" y="1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45" name="Freeform 45"/>
            <p:cNvSpPr>
              <a:spLocks noEditPoints="1"/>
            </p:cNvSpPr>
            <p:nvPr/>
          </p:nvSpPr>
          <p:spPr bwMode="auto">
            <a:xfrm>
              <a:off x="-8880475" y="4140200"/>
              <a:ext cx="98425" cy="139700"/>
            </a:xfrm>
            <a:custGeom>
              <a:avLst/>
              <a:gdLst>
                <a:gd name="T0" fmla="*/ 79375 w 31"/>
                <a:gd name="T1" fmla="*/ 139700 h 44"/>
                <a:gd name="T2" fmla="*/ 47625 w 31"/>
                <a:gd name="T3" fmla="*/ 88900 h 44"/>
                <a:gd name="T4" fmla="*/ 41275 w 31"/>
                <a:gd name="T5" fmla="*/ 88900 h 44"/>
                <a:gd name="T6" fmla="*/ 15875 w 31"/>
                <a:gd name="T7" fmla="*/ 88900 h 44"/>
                <a:gd name="T8" fmla="*/ 15875 w 31"/>
                <a:gd name="T9" fmla="*/ 139700 h 44"/>
                <a:gd name="T10" fmla="*/ 0 w 31"/>
                <a:gd name="T11" fmla="*/ 139700 h 44"/>
                <a:gd name="T12" fmla="*/ 0 w 31"/>
                <a:gd name="T13" fmla="*/ 0 h 44"/>
                <a:gd name="T14" fmla="*/ 41275 w 31"/>
                <a:gd name="T15" fmla="*/ 0 h 44"/>
                <a:gd name="T16" fmla="*/ 92075 w 31"/>
                <a:gd name="T17" fmla="*/ 44450 h 44"/>
                <a:gd name="T18" fmla="*/ 63500 w 31"/>
                <a:gd name="T19" fmla="*/ 85725 h 44"/>
                <a:gd name="T20" fmla="*/ 98425 w 31"/>
                <a:gd name="T21" fmla="*/ 139700 h 44"/>
                <a:gd name="T22" fmla="*/ 79375 w 31"/>
                <a:gd name="T23" fmla="*/ 139700 h 44"/>
                <a:gd name="T24" fmla="*/ 41275 w 31"/>
                <a:gd name="T25" fmla="*/ 73025 h 44"/>
                <a:gd name="T26" fmla="*/ 76200 w 31"/>
                <a:gd name="T27" fmla="*/ 44450 h 44"/>
                <a:gd name="T28" fmla="*/ 41275 w 31"/>
                <a:gd name="T29" fmla="*/ 15875 h 44"/>
                <a:gd name="T30" fmla="*/ 15875 w 31"/>
                <a:gd name="T31" fmla="*/ 15875 h 44"/>
                <a:gd name="T32" fmla="*/ 15875 w 31"/>
                <a:gd name="T33" fmla="*/ 73025 h 44"/>
                <a:gd name="T34" fmla="*/ 41275 w 31"/>
                <a:gd name="T35" fmla="*/ 73025 h 4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1" h="44">
                  <a:moveTo>
                    <a:pt x="25" y="44"/>
                  </a:moveTo>
                  <a:cubicBezTo>
                    <a:pt x="15" y="28"/>
                    <a:pt x="15" y="28"/>
                    <a:pt x="15" y="28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3" y="0"/>
                    <a:pt x="29" y="6"/>
                    <a:pt x="29" y="14"/>
                  </a:cubicBezTo>
                  <a:cubicBezTo>
                    <a:pt x="29" y="20"/>
                    <a:pt x="26" y="25"/>
                    <a:pt x="20" y="27"/>
                  </a:cubicBezTo>
                  <a:cubicBezTo>
                    <a:pt x="31" y="44"/>
                    <a:pt x="31" y="44"/>
                    <a:pt x="31" y="44"/>
                  </a:cubicBezTo>
                  <a:lnTo>
                    <a:pt x="25" y="44"/>
                  </a:lnTo>
                  <a:close/>
                  <a:moveTo>
                    <a:pt x="13" y="23"/>
                  </a:moveTo>
                  <a:cubicBezTo>
                    <a:pt x="20" y="23"/>
                    <a:pt x="24" y="19"/>
                    <a:pt x="24" y="14"/>
                  </a:cubicBezTo>
                  <a:cubicBezTo>
                    <a:pt x="24" y="9"/>
                    <a:pt x="20" y="5"/>
                    <a:pt x="13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23"/>
                    <a:pt x="5" y="23"/>
                    <a:pt x="5" y="23"/>
                  </a:cubicBezTo>
                  <a:lnTo>
                    <a:pt x="13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46" name="Rectangle 46"/>
            <p:cNvSpPr>
              <a:spLocks noChangeArrowheads="1"/>
            </p:cNvSpPr>
            <p:nvPr/>
          </p:nvSpPr>
          <p:spPr bwMode="auto">
            <a:xfrm>
              <a:off x="-8756650" y="4140200"/>
              <a:ext cx="15875" cy="139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47" name="Freeform 47"/>
            <p:cNvSpPr>
              <a:spLocks/>
            </p:cNvSpPr>
            <p:nvPr/>
          </p:nvSpPr>
          <p:spPr bwMode="auto">
            <a:xfrm>
              <a:off x="-8702675" y="4140200"/>
              <a:ext cx="92075" cy="139700"/>
            </a:xfrm>
            <a:custGeom>
              <a:avLst/>
              <a:gdLst>
                <a:gd name="T0" fmla="*/ 92075 w 58"/>
                <a:gd name="T1" fmla="*/ 123825 h 88"/>
                <a:gd name="T2" fmla="*/ 92075 w 58"/>
                <a:gd name="T3" fmla="*/ 139700 h 88"/>
                <a:gd name="T4" fmla="*/ 0 w 58"/>
                <a:gd name="T5" fmla="*/ 139700 h 88"/>
                <a:gd name="T6" fmla="*/ 0 w 58"/>
                <a:gd name="T7" fmla="*/ 0 h 88"/>
                <a:gd name="T8" fmla="*/ 92075 w 58"/>
                <a:gd name="T9" fmla="*/ 0 h 88"/>
                <a:gd name="T10" fmla="*/ 92075 w 58"/>
                <a:gd name="T11" fmla="*/ 15875 h 88"/>
                <a:gd name="T12" fmla="*/ 15875 w 58"/>
                <a:gd name="T13" fmla="*/ 15875 h 88"/>
                <a:gd name="T14" fmla="*/ 15875 w 58"/>
                <a:gd name="T15" fmla="*/ 60325 h 88"/>
                <a:gd name="T16" fmla="*/ 76200 w 58"/>
                <a:gd name="T17" fmla="*/ 60325 h 88"/>
                <a:gd name="T18" fmla="*/ 76200 w 58"/>
                <a:gd name="T19" fmla="*/ 73025 h 88"/>
                <a:gd name="T20" fmla="*/ 15875 w 58"/>
                <a:gd name="T21" fmla="*/ 73025 h 88"/>
                <a:gd name="T22" fmla="*/ 15875 w 58"/>
                <a:gd name="T23" fmla="*/ 123825 h 88"/>
                <a:gd name="T24" fmla="*/ 92075 w 58"/>
                <a:gd name="T25" fmla="*/ 123825 h 8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8" h="88">
                  <a:moveTo>
                    <a:pt x="58" y="78"/>
                  </a:moveTo>
                  <a:lnTo>
                    <a:pt x="58" y="88"/>
                  </a:lnTo>
                  <a:lnTo>
                    <a:pt x="0" y="88"/>
                  </a:lnTo>
                  <a:lnTo>
                    <a:pt x="0" y="0"/>
                  </a:lnTo>
                  <a:lnTo>
                    <a:pt x="58" y="0"/>
                  </a:lnTo>
                  <a:lnTo>
                    <a:pt x="58" y="10"/>
                  </a:lnTo>
                  <a:lnTo>
                    <a:pt x="10" y="10"/>
                  </a:lnTo>
                  <a:lnTo>
                    <a:pt x="10" y="38"/>
                  </a:lnTo>
                  <a:lnTo>
                    <a:pt x="48" y="38"/>
                  </a:lnTo>
                  <a:lnTo>
                    <a:pt x="48" y="46"/>
                  </a:lnTo>
                  <a:lnTo>
                    <a:pt x="10" y="46"/>
                  </a:lnTo>
                  <a:lnTo>
                    <a:pt x="10" y="78"/>
                  </a:lnTo>
                  <a:lnTo>
                    <a:pt x="58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48" name="Freeform 48"/>
            <p:cNvSpPr>
              <a:spLocks/>
            </p:cNvSpPr>
            <p:nvPr/>
          </p:nvSpPr>
          <p:spPr bwMode="auto">
            <a:xfrm>
              <a:off x="-8594725" y="4140200"/>
              <a:ext cx="101600" cy="142875"/>
            </a:xfrm>
            <a:custGeom>
              <a:avLst/>
              <a:gdLst>
                <a:gd name="T0" fmla="*/ 85725 w 32"/>
                <a:gd name="T1" fmla="*/ 41275 h 45"/>
                <a:gd name="T2" fmla="*/ 50800 w 32"/>
                <a:gd name="T3" fmla="*/ 12700 h 45"/>
                <a:gd name="T4" fmla="*/ 19050 w 32"/>
                <a:gd name="T5" fmla="*/ 34925 h 45"/>
                <a:gd name="T6" fmla="*/ 57150 w 32"/>
                <a:gd name="T7" fmla="*/ 60325 h 45"/>
                <a:gd name="T8" fmla="*/ 101600 w 32"/>
                <a:gd name="T9" fmla="*/ 101600 h 45"/>
                <a:gd name="T10" fmla="*/ 50800 w 32"/>
                <a:gd name="T11" fmla="*/ 142875 h 45"/>
                <a:gd name="T12" fmla="*/ 0 w 32"/>
                <a:gd name="T13" fmla="*/ 101600 h 45"/>
                <a:gd name="T14" fmla="*/ 15875 w 32"/>
                <a:gd name="T15" fmla="*/ 98425 h 45"/>
                <a:gd name="T16" fmla="*/ 50800 w 32"/>
                <a:gd name="T17" fmla="*/ 127000 h 45"/>
                <a:gd name="T18" fmla="*/ 85725 w 32"/>
                <a:gd name="T19" fmla="*/ 101600 h 45"/>
                <a:gd name="T20" fmla="*/ 41275 w 32"/>
                <a:gd name="T21" fmla="*/ 73025 h 45"/>
                <a:gd name="T22" fmla="*/ 3175 w 32"/>
                <a:gd name="T23" fmla="*/ 34925 h 45"/>
                <a:gd name="T24" fmla="*/ 50800 w 32"/>
                <a:gd name="T25" fmla="*/ 0 h 45"/>
                <a:gd name="T26" fmla="*/ 98425 w 32"/>
                <a:gd name="T27" fmla="*/ 34925 h 45"/>
                <a:gd name="T28" fmla="*/ 85725 w 32"/>
                <a:gd name="T29" fmla="*/ 41275 h 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2" h="45">
                  <a:moveTo>
                    <a:pt x="27" y="13"/>
                  </a:moveTo>
                  <a:cubicBezTo>
                    <a:pt x="26" y="7"/>
                    <a:pt x="21" y="4"/>
                    <a:pt x="16" y="4"/>
                  </a:cubicBezTo>
                  <a:cubicBezTo>
                    <a:pt x="10" y="4"/>
                    <a:pt x="6" y="7"/>
                    <a:pt x="6" y="11"/>
                  </a:cubicBezTo>
                  <a:cubicBezTo>
                    <a:pt x="6" y="16"/>
                    <a:pt x="12" y="17"/>
                    <a:pt x="18" y="19"/>
                  </a:cubicBezTo>
                  <a:cubicBezTo>
                    <a:pt x="24" y="21"/>
                    <a:pt x="32" y="24"/>
                    <a:pt x="32" y="32"/>
                  </a:cubicBezTo>
                  <a:cubicBezTo>
                    <a:pt x="32" y="40"/>
                    <a:pt x="26" y="45"/>
                    <a:pt x="16" y="45"/>
                  </a:cubicBezTo>
                  <a:cubicBezTo>
                    <a:pt x="7" y="45"/>
                    <a:pt x="1" y="39"/>
                    <a:pt x="0" y="32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6"/>
                    <a:pt x="9" y="40"/>
                    <a:pt x="16" y="40"/>
                  </a:cubicBezTo>
                  <a:cubicBezTo>
                    <a:pt x="23" y="40"/>
                    <a:pt x="27" y="37"/>
                    <a:pt x="27" y="32"/>
                  </a:cubicBezTo>
                  <a:cubicBezTo>
                    <a:pt x="27" y="26"/>
                    <a:pt x="19" y="25"/>
                    <a:pt x="13" y="23"/>
                  </a:cubicBezTo>
                  <a:cubicBezTo>
                    <a:pt x="8" y="21"/>
                    <a:pt x="1" y="19"/>
                    <a:pt x="1" y="11"/>
                  </a:cubicBezTo>
                  <a:cubicBezTo>
                    <a:pt x="1" y="5"/>
                    <a:pt x="7" y="0"/>
                    <a:pt x="16" y="0"/>
                  </a:cubicBezTo>
                  <a:cubicBezTo>
                    <a:pt x="24" y="0"/>
                    <a:pt x="30" y="4"/>
                    <a:pt x="31" y="11"/>
                  </a:cubicBezTo>
                  <a:lnTo>
                    <a:pt x="27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49" name="Line 49"/>
            <p:cNvSpPr>
              <a:spLocks noChangeShapeType="1"/>
            </p:cNvSpPr>
            <p:nvPr/>
          </p:nvSpPr>
          <p:spPr bwMode="auto">
            <a:xfrm>
              <a:off x="-13328650" y="4016375"/>
              <a:ext cx="4864100" cy="0"/>
            </a:xfrm>
            <a:prstGeom prst="line">
              <a:avLst/>
            </a:prstGeom>
            <a:noFill/>
            <a:ln w="6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50" name="Freeform 50"/>
            <p:cNvSpPr>
              <a:spLocks noEditPoints="1"/>
            </p:cNvSpPr>
            <p:nvPr/>
          </p:nvSpPr>
          <p:spPr bwMode="auto">
            <a:xfrm>
              <a:off x="-12442825" y="3448050"/>
              <a:ext cx="111125" cy="149225"/>
            </a:xfrm>
            <a:custGeom>
              <a:avLst/>
              <a:gdLst>
                <a:gd name="T0" fmla="*/ 60325 w 35"/>
                <a:gd name="T1" fmla="*/ 0 h 47"/>
                <a:gd name="T2" fmla="*/ 101600 w 35"/>
                <a:gd name="T3" fmla="*/ 38100 h 47"/>
                <a:gd name="T4" fmla="*/ 79375 w 35"/>
                <a:gd name="T5" fmla="*/ 66675 h 47"/>
                <a:gd name="T6" fmla="*/ 79375 w 35"/>
                <a:gd name="T7" fmla="*/ 66675 h 47"/>
                <a:gd name="T8" fmla="*/ 111125 w 35"/>
                <a:gd name="T9" fmla="*/ 104775 h 47"/>
                <a:gd name="T10" fmla="*/ 60325 w 35"/>
                <a:gd name="T11" fmla="*/ 149225 h 47"/>
                <a:gd name="T12" fmla="*/ 0 w 35"/>
                <a:gd name="T13" fmla="*/ 149225 h 47"/>
                <a:gd name="T14" fmla="*/ 0 w 35"/>
                <a:gd name="T15" fmla="*/ 0 h 47"/>
                <a:gd name="T16" fmla="*/ 60325 w 35"/>
                <a:gd name="T17" fmla="*/ 0 h 47"/>
                <a:gd name="T18" fmla="*/ 53975 w 35"/>
                <a:gd name="T19" fmla="*/ 60325 h 47"/>
                <a:gd name="T20" fmla="*/ 79375 w 35"/>
                <a:gd name="T21" fmla="*/ 41275 h 47"/>
                <a:gd name="T22" fmla="*/ 53975 w 35"/>
                <a:gd name="T23" fmla="*/ 19050 h 47"/>
                <a:gd name="T24" fmla="*/ 25400 w 35"/>
                <a:gd name="T25" fmla="*/ 19050 h 47"/>
                <a:gd name="T26" fmla="*/ 25400 w 35"/>
                <a:gd name="T27" fmla="*/ 60325 h 47"/>
                <a:gd name="T28" fmla="*/ 53975 w 35"/>
                <a:gd name="T29" fmla="*/ 60325 h 47"/>
                <a:gd name="T30" fmla="*/ 60325 w 35"/>
                <a:gd name="T31" fmla="*/ 130175 h 47"/>
                <a:gd name="T32" fmla="*/ 88900 w 35"/>
                <a:gd name="T33" fmla="*/ 104775 h 47"/>
                <a:gd name="T34" fmla="*/ 60325 w 35"/>
                <a:gd name="T35" fmla="*/ 79375 h 47"/>
                <a:gd name="T36" fmla="*/ 25400 w 35"/>
                <a:gd name="T37" fmla="*/ 79375 h 47"/>
                <a:gd name="T38" fmla="*/ 25400 w 35"/>
                <a:gd name="T39" fmla="*/ 130175 h 47"/>
                <a:gd name="T40" fmla="*/ 60325 w 35"/>
                <a:gd name="T41" fmla="*/ 130175 h 4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5" h="47">
                  <a:moveTo>
                    <a:pt x="19" y="0"/>
                  </a:moveTo>
                  <a:cubicBezTo>
                    <a:pt x="27" y="0"/>
                    <a:pt x="32" y="5"/>
                    <a:pt x="32" y="12"/>
                  </a:cubicBezTo>
                  <a:cubicBezTo>
                    <a:pt x="32" y="16"/>
                    <a:pt x="29" y="20"/>
                    <a:pt x="25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30" y="22"/>
                    <a:pt x="35" y="27"/>
                    <a:pt x="35" y="33"/>
                  </a:cubicBezTo>
                  <a:cubicBezTo>
                    <a:pt x="35" y="41"/>
                    <a:pt x="30" y="47"/>
                    <a:pt x="19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9" y="0"/>
                  </a:lnTo>
                  <a:close/>
                  <a:moveTo>
                    <a:pt x="17" y="19"/>
                  </a:moveTo>
                  <a:cubicBezTo>
                    <a:pt x="22" y="19"/>
                    <a:pt x="25" y="16"/>
                    <a:pt x="25" y="13"/>
                  </a:cubicBezTo>
                  <a:cubicBezTo>
                    <a:pt x="25" y="9"/>
                    <a:pt x="22" y="6"/>
                    <a:pt x="1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19"/>
                    <a:pt x="8" y="19"/>
                    <a:pt x="8" y="19"/>
                  </a:cubicBezTo>
                  <a:lnTo>
                    <a:pt x="17" y="19"/>
                  </a:lnTo>
                  <a:close/>
                  <a:moveTo>
                    <a:pt x="19" y="41"/>
                  </a:moveTo>
                  <a:cubicBezTo>
                    <a:pt x="24" y="41"/>
                    <a:pt x="28" y="37"/>
                    <a:pt x="28" y="33"/>
                  </a:cubicBezTo>
                  <a:cubicBezTo>
                    <a:pt x="28" y="28"/>
                    <a:pt x="24" y="25"/>
                    <a:pt x="19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41"/>
                    <a:pt x="8" y="41"/>
                    <a:pt x="8" y="41"/>
                  </a:cubicBezTo>
                  <a:lnTo>
                    <a:pt x="19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51" name="Freeform 51"/>
            <p:cNvSpPr>
              <a:spLocks/>
            </p:cNvSpPr>
            <p:nvPr/>
          </p:nvSpPr>
          <p:spPr bwMode="auto">
            <a:xfrm>
              <a:off x="-12296775" y="3448050"/>
              <a:ext cx="104775" cy="149225"/>
            </a:xfrm>
            <a:custGeom>
              <a:avLst/>
              <a:gdLst>
                <a:gd name="T0" fmla="*/ 104775 w 66"/>
                <a:gd name="T1" fmla="*/ 127000 h 94"/>
                <a:gd name="T2" fmla="*/ 104775 w 66"/>
                <a:gd name="T3" fmla="*/ 149225 h 94"/>
                <a:gd name="T4" fmla="*/ 0 w 66"/>
                <a:gd name="T5" fmla="*/ 149225 h 94"/>
                <a:gd name="T6" fmla="*/ 0 w 66"/>
                <a:gd name="T7" fmla="*/ 0 h 94"/>
                <a:gd name="T8" fmla="*/ 101600 w 66"/>
                <a:gd name="T9" fmla="*/ 0 h 94"/>
                <a:gd name="T10" fmla="*/ 101600 w 66"/>
                <a:gd name="T11" fmla="*/ 22225 h 94"/>
                <a:gd name="T12" fmla="*/ 25400 w 66"/>
                <a:gd name="T13" fmla="*/ 22225 h 94"/>
                <a:gd name="T14" fmla="*/ 25400 w 66"/>
                <a:gd name="T15" fmla="*/ 60325 h 94"/>
                <a:gd name="T16" fmla="*/ 85725 w 66"/>
                <a:gd name="T17" fmla="*/ 60325 h 94"/>
                <a:gd name="T18" fmla="*/ 85725 w 66"/>
                <a:gd name="T19" fmla="*/ 82550 h 94"/>
                <a:gd name="T20" fmla="*/ 25400 w 66"/>
                <a:gd name="T21" fmla="*/ 82550 h 94"/>
                <a:gd name="T22" fmla="*/ 25400 w 66"/>
                <a:gd name="T23" fmla="*/ 127000 h 94"/>
                <a:gd name="T24" fmla="*/ 104775 w 66"/>
                <a:gd name="T25" fmla="*/ 127000 h 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52" name="Freeform 52"/>
            <p:cNvSpPr>
              <a:spLocks/>
            </p:cNvSpPr>
            <p:nvPr/>
          </p:nvSpPr>
          <p:spPr bwMode="auto">
            <a:xfrm>
              <a:off x="-12166600" y="3448050"/>
              <a:ext cx="136525" cy="149225"/>
            </a:xfrm>
            <a:custGeom>
              <a:avLst/>
              <a:gdLst>
                <a:gd name="T0" fmla="*/ 136525 w 43"/>
                <a:gd name="T1" fmla="*/ 0 h 47"/>
                <a:gd name="T2" fmla="*/ 79375 w 43"/>
                <a:gd name="T3" fmla="*/ 79375 h 47"/>
                <a:gd name="T4" fmla="*/ 79375 w 43"/>
                <a:gd name="T5" fmla="*/ 149225 h 47"/>
                <a:gd name="T6" fmla="*/ 57150 w 43"/>
                <a:gd name="T7" fmla="*/ 149225 h 47"/>
                <a:gd name="T8" fmla="*/ 57150 w 43"/>
                <a:gd name="T9" fmla="*/ 79375 h 47"/>
                <a:gd name="T10" fmla="*/ 0 w 43"/>
                <a:gd name="T11" fmla="*/ 0 h 47"/>
                <a:gd name="T12" fmla="*/ 25400 w 43"/>
                <a:gd name="T13" fmla="*/ 0 h 47"/>
                <a:gd name="T14" fmla="*/ 60325 w 43"/>
                <a:gd name="T15" fmla="*/ 44450 h 47"/>
                <a:gd name="T16" fmla="*/ 66675 w 43"/>
                <a:gd name="T17" fmla="*/ 57150 h 47"/>
                <a:gd name="T18" fmla="*/ 69850 w 43"/>
                <a:gd name="T19" fmla="*/ 57150 h 47"/>
                <a:gd name="T20" fmla="*/ 76200 w 43"/>
                <a:gd name="T21" fmla="*/ 44450 h 47"/>
                <a:gd name="T22" fmla="*/ 111125 w 43"/>
                <a:gd name="T23" fmla="*/ 0 h 47"/>
                <a:gd name="T24" fmla="*/ 136525 w 43"/>
                <a:gd name="T25" fmla="*/ 0 h 4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3" h="47">
                  <a:moveTo>
                    <a:pt x="43" y="0"/>
                  </a:moveTo>
                  <a:cubicBezTo>
                    <a:pt x="25" y="25"/>
                    <a:pt x="25" y="25"/>
                    <a:pt x="25" y="25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0" y="16"/>
                    <a:pt x="21" y="18"/>
                    <a:pt x="21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3" y="16"/>
                    <a:pt x="24" y="14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53" name="Freeform 53"/>
            <p:cNvSpPr>
              <a:spLocks noEditPoints="1"/>
            </p:cNvSpPr>
            <p:nvPr/>
          </p:nvSpPr>
          <p:spPr bwMode="auto">
            <a:xfrm>
              <a:off x="-12023725" y="3444875"/>
              <a:ext cx="152400" cy="155575"/>
            </a:xfrm>
            <a:custGeom>
              <a:avLst/>
              <a:gdLst>
                <a:gd name="T0" fmla="*/ 76200 w 48"/>
                <a:gd name="T1" fmla="*/ 0 h 49"/>
                <a:gd name="T2" fmla="*/ 152400 w 48"/>
                <a:gd name="T3" fmla="*/ 76200 h 49"/>
                <a:gd name="T4" fmla="*/ 76200 w 48"/>
                <a:gd name="T5" fmla="*/ 155575 h 49"/>
                <a:gd name="T6" fmla="*/ 0 w 48"/>
                <a:gd name="T7" fmla="*/ 76200 h 49"/>
                <a:gd name="T8" fmla="*/ 76200 w 48"/>
                <a:gd name="T9" fmla="*/ 0 h 49"/>
                <a:gd name="T10" fmla="*/ 76200 w 48"/>
                <a:gd name="T11" fmla="*/ 130175 h 49"/>
                <a:gd name="T12" fmla="*/ 130175 w 48"/>
                <a:gd name="T13" fmla="*/ 76200 h 49"/>
                <a:gd name="T14" fmla="*/ 76200 w 48"/>
                <a:gd name="T15" fmla="*/ 22225 h 49"/>
                <a:gd name="T16" fmla="*/ 22225 w 48"/>
                <a:gd name="T17" fmla="*/ 76200 h 49"/>
                <a:gd name="T18" fmla="*/ 76200 w 48"/>
                <a:gd name="T19" fmla="*/ 130175 h 4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8" h="49">
                  <a:moveTo>
                    <a:pt x="24" y="0"/>
                  </a:moveTo>
                  <a:cubicBezTo>
                    <a:pt x="37" y="0"/>
                    <a:pt x="48" y="10"/>
                    <a:pt x="48" y="24"/>
                  </a:cubicBezTo>
                  <a:cubicBezTo>
                    <a:pt x="48" y="39"/>
                    <a:pt x="37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54" name="Freeform 54"/>
            <p:cNvSpPr>
              <a:spLocks/>
            </p:cNvSpPr>
            <p:nvPr/>
          </p:nvSpPr>
          <p:spPr bwMode="auto">
            <a:xfrm>
              <a:off x="-11836400" y="3448050"/>
              <a:ext cx="123825" cy="149225"/>
            </a:xfrm>
            <a:custGeom>
              <a:avLst/>
              <a:gdLst>
                <a:gd name="T0" fmla="*/ 123825 w 39"/>
                <a:gd name="T1" fmla="*/ 0 h 47"/>
                <a:gd name="T2" fmla="*/ 123825 w 39"/>
                <a:gd name="T3" fmla="*/ 149225 h 47"/>
                <a:gd name="T4" fmla="*/ 101600 w 39"/>
                <a:gd name="T5" fmla="*/ 149225 h 47"/>
                <a:gd name="T6" fmla="*/ 47625 w 39"/>
                <a:gd name="T7" fmla="*/ 76200 h 47"/>
                <a:gd name="T8" fmla="*/ 22225 w 39"/>
                <a:gd name="T9" fmla="*/ 38100 h 47"/>
                <a:gd name="T10" fmla="*/ 22225 w 39"/>
                <a:gd name="T11" fmla="*/ 38100 h 47"/>
                <a:gd name="T12" fmla="*/ 22225 w 39"/>
                <a:gd name="T13" fmla="*/ 85725 h 47"/>
                <a:gd name="T14" fmla="*/ 22225 w 39"/>
                <a:gd name="T15" fmla="*/ 149225 h 47"/>
                <a:gd name="T16" fmla="*/ 0 w 39"/>
                <a:gd name="T17" fmla="*/ 149225 h 47"/>
                <a:gd name="T18" fmla="*/ 0 w 39"/>
                <a:gd name="T19" fmla="*/ 0 h 47"/>
                <a:gd name="T20" fmla="*/ 22225 w 39"/>
                <a:gd name="T21" fmla="*/ 0 h 47"/>
                <a:gd name="T22" fmla="*/ 76200 w 39"/>
                <a:gd name="T23" fmla="*/ 73025 h 47"/>
                <a:gd name="T24" fmla="*/ 101600 w 39"/>
                <a:gd name="T25" fmla="*/ 107950 h 47"/>
                <a:gd name="T26" fmla="*/ 101600 w 39"/>
                <a:gd name="T27" fmla="*/ 107950 h 47"/>
                <a:gd name="T28" fmla="*/ 101600 w 39"/>
                <a:gd name="T29" fmla="*/ 63500 h 47"/>
                <a:gd name="T30" fmla="*/ 101600 w 39"/>
                <a:gd name="T31" fmla="*/ 0 h 47"/>
                <a:gd name="T32" fmla="*/ 123825 w 39"/>
                <a:gd name="T33" fmla="*/ 0 h 4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9" h="47">
                  <a:moveTo>
                    <a:pt x="39" y="0"/>
                  </a:moveTo>
                  <a:cubicBezTo>
                    <a:pt x="39" y="47"/>
                    <a:pt x="39" y="47"/>
                    <a:pt x="39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1" y="18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9"/>
                    <a:pt x="7" y="27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7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55" name="Freeform 55"/>
            <p:cNvSpPr>
              <a:spLocks noEditPoints="1"/>
            </p:cNvSpPr>
            <p:nvPr/>
          </p:nvSpPr>
          <p:spPr bwMode="auto">
            <a:xfrm>
              <a:off x="-11664950" y="3448050"/>
              <a:ext cx="139700" cy="149225"/>
            </a:xfrm>
            <a:custGeom>
              <a:avLst/>
              <a:gdLst>
                <a:gd name="T0" fmla="*/ 63500 w 44"/>
                <a:gd name="T1" fmla="*/ 0 h 47"/>
                <a:gd name="T2" fmla="*/ 139700 w 44"/>
                <a:gd name="T3" fmla="*/ 76200 h 47"/>
                <a:gd name="T4" fmla="*/ 63500 w 44"/>
                <a:gd name="T5" fmla="*/ 149225 h 47"/>
                <a:gd name="T6" fmla="*/ 0 w 44"/>
                <a:gd name="T7" fmla="*/ 149225 h 47"/>
                <a:gd name="T8" fmla="*/ 0 w 44"/>
                <a:gd name="T9" fmla="*/ 0 h 47"/>
                <a:gd name="T10" fmla="*/ 63500 w 44"/>
                <a:gd name="T11" fmla="*/ 0 h 47"/>
                <a:gd name="T12" fmla="*/ 63500 w 44"/>
                <a:gd name="T13" fmla="*/ 127000 h 47"/>
                <a:gd name="T14" fmla="*/ 114300 w 44"/>
                <a:gd name="T15" fmla="*/ 76200 h 47"/>
                <a:gd name="T16" fmla="*/ 63500 w 44"/>
                <a:gd name="T17" fmla="*/ 22225 h 47"/>
                <a:gd name="T18" fmla="*/ 22225 w 44"/>
                <a:gd name="T19" fmla="*/ 22225 h 47"/>
                <a:gd name="T20" fmla="*/ 22225 w 44"/>
                <a:gd name="T21" fmla="*/ 127000 h 47"/>
                <a:gd name="T22" fmla="*/ 63500 w 44"/>
                <a:gd name="T23" fmla="*/ 127000 h 4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4" h="47">
                  <a:moveTo>
                    <a:pt x="20" y="0"/>
                  </a:moveTo>
                  <a:cubicBezTo>
                    <a:pt x="33" y="0"/>
                    <a:pt x="44" y="10"/>
                    <a:pt x="44" y="24"/>
                  </a:cubicBezTo>
                  <a:cubicBezTo>
                    <a:pt x="44" y="38"/>
                    <a:pt x="33" y="47"/>
                    <a:pt x="2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0" y="0"/>
                  </a:lnTo>
                  <a:close/>
                  <a:moveTo>
                    <a:pt x="20" y="40"/>
                  </a:moveTo>
                  <a:cubicBezTo>
                    <a:pt x="29" y="40"/>
                    <a:pt x="36" y="34"/>
                    <a:pt x="36" y="24"/>
                  </a:cubicBezTo>
                  <a:cubicBezTo>
                    <a:pt x="36" y="13"/>
                    <a:pt x="29" y="7"/>
                    <a:pt x="20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40"/>
                    <a:pt x="7" y="40"/>
                    <a:pt x="7" y="40"/>
                  </a:cubicBezTo>
                  <a:lnTo>
                    <a:pt x="20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56" name="Freeform 56"/>
            <p:cNvSpPr>
              <a:spLocks/>
            </p:cNvSpPr>
            <p:nvPr/>
          </p:nvSpPr>
          <p:spPr bwMode="auto">
            <a:xfrm>
              <a:off x="-11442700" y="3448050"/>
              <a:ext cx="117475" cy="149225"/>
            </a:xfrm>
            <a:custGeom>
              <a:avLst/>
              <a:gdLst>
                <a:gd name="T0" fmla="*/ 117475 w 74"/>
                <a:gd name="T1" fmla="*/ 0 h 94"/>
                <a:gd name="T2" fmla="*/ 117475 w 74"/>
                <a:gd name="T3" fmla="*/ 22225 h 94"/>
                <a:gd name="T4" fmla="*/ 69850 w 74"/>
                <a:gd name="T5" fmla="*/ 22225 h 94"/>
                <a:gd name="T6" fmla="*/ 69850 w 74"/>
                <a:gd name="T7" fmla="*/ 149225 h 94"/>
                <a:gd name="T8" fmla="*/ 47625 w 74"/>
                <a:gd name="T9" fmla="*/ 149225 h 94"/>
                <a:gd name="T10" fmla="*/ 47625 w 74"/>
                <a:gd name="T11" fmla="*/ 22225 h 94"/>
                <a:gd name="T12" fmla="*/ 0 w 74"/>
                <a:gd name="T13" fmla="*/ 22225 h 94"/>
                <a:gd name="T14" fmla="*/ 0 w 74"/>
                <a:gd name="T15" fmla="*/ 0 h 94"/>
                <a:gd name="T16" fmla="*/ 117475 w 74"/>
                <a:gd name="T17" fmla="*/ 0 h 9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4" h="94">
                  <a:moveTo>
                    <a:pt x="74" y="0"/>
                  </a:moveTo>
                  <a:lnTo>
                    <a:pt x="74" y="14"/>
                  </a:lnTo>
                  <a:lnTo>
                    <a:pt x="44" y="14"/>
                  </a:lnTo>
                  <a:lnTo>
                    <a:pt x="44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57" name="Freeform 57"/>
            <p:cNvSpPr>
              <a:spLocks/>
            </p:cNvSpPr>
            <p:nvPr/>
          </p:nvSpPr>
          <p:spPr bwMode="auto">
            <a:xfrm>
              <a:off x="-11293475" y="3448050"/>
              <a:ext cx="120650" cy="149225"/>
            </a:xfrm>
            <a:custGeom>
              <a:avLst/>
              <a:gdLst>
                <a:gd name="T0" fmla="*/ 120650 w 76"/>
                <a:gd name="T1" fmla="*/ 0 h 94"/>
                <a:gd name="T2" fmla="*/ 120650 w 76"/>
                <a:gd name="T3" fmla="*/ 149225 h 94"/>
                <a:gd name="T4" fmla="*/ 95250 w 76"/>
                <a:gd name="T5" fmla="*/ 149225 h 94"/>
                <a:gd name="T6" fmla="*/ 95250 w 76"/>
                <a:gd name="T7" fmla="*/ 82550 h 94"/>
                <a:gd name="T8" fmla="*/ 25400 w 76"/>
                <a:gd name="T9" fmla="*/ 82550 h 94"/>
                <a:gd name="T10" fmla="*/ 25400 w 76"/>
                <a:gd name="T11" fmla="*/ 149225 h 94"/>
                <a:gd name="T12" fmla="*/ 0 w 76"/>
                <a:gd name="T13" fmla="*/ 149225 h 94"/>
                <a:gd name="T14" fmla="*/ 0 w 76"/>
                <a:gd name="T15" fmla="*/ 0 h 94"/>
                <a:gd name="T16" fmla="*/ 25400 w 76"/>
                <a:gd name="T17" fmla="*/ 0 h 94"/>
                <a:gd name="T18" fmla="*/ 25400 w 76"/>
                <a:gd name="T19" fmla="*/ 60325 h 94"/>
                <a:gd name="T20" fmla="*/ 95250 w 76"/>
                <a:gd name="T21" fmla="*/ 60325 h 94"/>
                <a:gd name="T22" fmla="*/ 95250 w 76"/>
                <a:gd name="T23" fmla="*/ 0 h 94"/>
                <a:gd name="T24" fmla="*/ 120650 w 76"/>
                <a:gd name="T25" fmla="*/ 0 h 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94"/>
                  </a:lnTo>
                  <a:lnTo>
                    <a:pt x="60" y="94"/>
                  </a:lnTo>
                  <a:lnTo>
                    <a:pt x="60" y="52"/>
                  </a:lnTo>
                  <a:lnTo>
                    <a:pt x="16" y="52"/>
                  </a:lnTo>
                  <a:lnTo>
                    <a:pt x="1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38"/>
                  </a:lnTo>
                  <a:lnTo>
                    <a:pt x="60" y="38"/>
                  </a:lnTo>
                  <a:lnTo>
                    <a:pt x="6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58" name="Freeform 58"/>
            <p:cNvSpPr>
              <a:spLocks/>
            </p:cNvSpPr>
            <p:nvPr/>
          </p:nvSpPr>
          <p:spPr bwMode="auto">
            <a:xfrm>
              <a:off x="-11128375" y="3448050"/>
              <a:ext cx="104775" cy="149225"/>
            </a:xfrm>
            <a:custGeom>
              <a:avLst/>
              <a:gdLst>
                <a:gd name="T0" fmla="*/ 104775 w 66"/>
                <a:gd name="T1" fmla="*/ 127000 h 94"/>
                <a:gd name="T2" fmla="*/ 104775 w 66"/>
                <a:gd name="T3" fmla="*/ 149225 h 94"/>
                <a:gd name="T4" fmla="*/ 0 w 66"/>
                <a:gd name="T5" fmla="*/ 149225 h 94"/>
                <a:gd name="T6" fmla="*/ 0 w 66"/>
                <a:gd name="T7" fmla="*/ 0 h 94"/>
                <a:gd name="T8" fmla="*/ 101600 w 66"/>
                <a:gd name="T9" fmla="*/ 0 h 94"/>
                <a:gd name="T10" fmla="*/ 101600 w 66"/>
                <a:gd name="T11" fmla="*/ 22225 h 94"/>
                <a:gd name="T12" fmla="*/ 25400 w 66"/>
                <a:gd name="T13" fmla="*/ 22225 h 94"/>
                <a:gd name="T14" fmla="*/ 25400 w 66"/>
                <a:gd name="T15" fmla="*/ 60325 h 94"/>
                <a:gd name="T16" fmla="*/ 85725 w 66"/>
                <a:gd name="T17" fmla="*/ 60325 h 94"/>
                <a:gd name="T18" fmla="*/ 85725 w 66"/>
                <a:gd name="T19" fmla="*/ 82550 h 94"/>
                <a:gd name="T20" fmla="*/ 25400 w 66"/>
                <a:gd name="T21" fmla="*/ 82550 h 94"/>
                <a:gd name="T22" fmla="*/ 25400 w 66"/>
                <a:gd name="T23" fmla="*/ 127000 h 94"/>
                <a:gd name="T24" fmla="*/ 104775 w 66"/>
                <a:gd name="T25" fmla="*/ 127000 h 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59" name="Freeform 59"/>
            <p:cNvSpPr>
              <a:spLocks/>
            </p:cNvSpPr>
            <p:nvPr/>
          </p:nvSpPr>
          <p:spPr bwMode="auto">
            <a:xfrm>
              <a:off x="-10931525" y="3444875"/>
              <a:ext cx="146050" cy="155575"/>
            </a:xfrm>
            <a:custGeom>
              <a:avLst/>
              <a:gdLst>
                <a:gd name="T0" fmla="*/ 120650 w 46"/>
                <a:gd name="T1" fmla="*/ 44450 h 49"/>
                <a:gd name="T2" fmla="*/ 76200 w 46"/>
                <a:gd name="T3" fmla="*/ 22225 h 49"/>
                <a:gd name="T4" fmla="*/ 22225 w 46"/>
                <a:gd name="T5" fmla="*/ 76200 h 49"/>
                <a:gd name="T6" fmla="*/ 76200 w 46"/>
                <a:gd name="T7" fmla="*/ 130175 h 49"/>
                <a:gd name="T8" fmla="*/ 123825 w 46"/>
                <a:gd name="T9" fmla="*/ 104775 h 49"/>
                <a:gd name="T10" fmla="*/ 146050 w 46"/>
                <a:gd name="T11" fmla="*/ 111125 h 49"/>
                <a:gd name="T12" fmla="*/ 76200 w 46"/>
                <a:gd name="T13" fmla="*/ 155575 h 49"/>
                <a:gd name="T14" fmla="*/ 0 w 46"/>
                <a:gd name="T15" fmla="*/ 76200 h 49"/>
                <a:gd name="T16" fmla="*/ 76200 w 46"/>
                <a:gd name="T17" fmla="*/ 0 h 49"/>
                <a:gd name="T18" fmla="*/ 142875 w 46"/>
                <a:gd name="T19" fmla="*/ 38100 h 49"/>
                <a:gd name="T20" fmla="*/ 120650 w 46"/>
                <a:gd name="T21" fmla="*/ 44450 h 4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6" h="49">
                  <a:moveTo>
                    <a:pt x="38" y="14"/>
                  </a:moveTo>
                  <a:cubicBezTo>
                    <a:pt x="35" y="10"/>
                    <a:pt x="30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5" y="41"/>
                    <a:pt x="24" y="41"/>
                  </a:cubicBezTo>
                  <a:cubicBezTo>
                    <a:pt x="30" y="41"/>
                    <a:pt x="36" y="38"/>
                    <a:pt x="39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4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8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60" name="Freeform 60"/>
            <p:cNvSpPr>
              <a:spLocks noEditPoints="1"/>
            </p:cNvSpPr>
            <p:nvPr/>
          </p:nvSpPr>
          <p:spPr bwMode="auto">
            <a:xfrm>
              <a:off x="-10763250" y="3444875"/>
              <a:ext cx="155575" cy="155575"/>
            </a:xfrm>
            <a:custGeom>
              <a:avLst/>
              <a:gdLst>
                <a:gd name="T0" fmla="*/ 76200 w 49"/>
                <a:gd name="T1" fmla="*/ 0 h 49"/>
                <a:gd name="T2" fmla="*/ 155575 w 49"/>
                <a:gd name="T3" fmla="*/ 76200 h 49"/>
                <a:gd name="T4" fmla="*/ 76200 w 49"/>
                <a:gd name="T5" fmla="*/ 155575 h 49"/>
                <a:gd name="T6" fmla="*/ 0 w 49"/>
                <a:gd name="T7" fmla="*/ 76200 h 49"/>
                <a:gd name="T8" fmla="*/ 76200 w 49"/>
                <a:gd name="T9" fmla="*/ 0 h 49"/>
                <a:gd name="T10" fmla="*/ 76200 w 49"/>
                <a:gd name="T11" fmla="*/ 130175 h 49"/>
                <a:gd name="T12" fmla="*/ 130175 w 49"/>
                <a:gd name="T13" fmla="*/ 76200 h 49"/>
                <a:gd name="T14" fmla="*/ 76200 w 49"/>
                <a:gd name="T15" fmla="*/ 22225 h 49"/>
                <a:gd name="T16" fmla="*/ 25400 w 49"/>
                <a:gd name="T17" fmla="*/ 76200 h 49"/>
                <a:gd name="T18" fmla="*/ 76200 w 49"/>
                <a:gd name="T19" fmla="*/ 130175 h 4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9" h="49">
                  <a:moveTo>
                    <a:pt x="24" y="0"/>
                  </a:moveTo>
                  <a:cubicBezTo>
                    <a:pt x="38" y="0"/>
                    <a:pt x="49" y="10"/>
                    <a:pt x="49" y="24"/>
                  </a:cubicBezTo>
                  <a:cubicBezTo>
                    <a:pt x="49" y="39"/>
                    <a:pt x="38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5" y="7"/>
                    <a:pt x="8" y="14"/>
                    <a:pt x="8" y="24"/>
                  </a:cubicBezTo>
                  <a:cubicBezTo>
                    <a:pt x="8" y="35"/>
                    <a:pt x="15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61" name="Freeform 61"/>
            <p:cNvSpPr>
              <a:spLocks/>
            </p:cNvSpPr>
            <p:nvPr/>
          </p:nvSpPr>
          <p:spPr bwMode="auto">
            <a:xfrm>
              <a:off x="-10575925" y="3448050"/>
              <a:ext cx="127000" cy="149225"/>
            </a:xfrm>
            <a:custGeom>
              <a:avLst/>
              <a:gdLst>
                <a:gd name="T0" fmla="*/ 127000 w 40"/>
                <a:gd name="T1" fmla="*/ 0 h 47"/>
                <a:gd name="T2" fmla="*/ 127000 w 40"/>
                <a:gd name="T3" fmla="*/ 149225 h 47"/>
                <a:gd name="T4" fmla="*/ 104775 w 40"/>
                <a:gd name="T5" fmla="*/ 149225 h 47"/>
                <a:gd name="T6" fmla="*/ 50800 w 40"/>
                <a:gd name="T7" fmla="*/ 76200 h 47"/>
                <a:gd name="T8" fmla="*/ 25400 w 40"/>
                <a:gd name="T9" fmla="*/ 38100 h 47"/>
                <a:gd name="T10" fmla="*/ 22225 w 40"/>
                <a:gd name="T11" fmla="*/ 38100 h 47"/>
                <a:gd name="T12" fmla="*/ 25400 w 40"/>
                <a:gd name="T13" fmla="*/ 85725 h 47"/>
                <a:gd name="T14" fmla="*/ 25400 w 40"/>
                <a:gd name="T15" fmla="*/ 149225 h 47"/>
                <a:gd name="T16" fmla="*/ 0 w 40"/>
                <a:gd name="T17" fmla="*/ 149225 h 47"/>
                <a:gd name="T18" fmla="*/ 0 w 40"/>
                <a:gd name="T19" fmla="*/ 0 h 47"/>
                <a:gd name="T20" fmla="*/ 22225 w 40"/>
                <a:gd name="T21" fmla="*/ 0 h 47"/>
                <a:gd name="T22" fmla="*/ 76200 w 40"/>
                <a:gd name="T23" fmla="*/ 73025 h 47"/>
                <a:gd name="T24" fmla="*/ 101600 w 40"/>
                <a:gd name="T25" fmla="*/ 107950 h 47"/>
                <a:gd name="T26" fmla="*/ 101600 w 40"/>
                <a:gd name="T27" fmla="*/ 107950 h 47"/>
                <a:gd name="T28" fmla="*/ 101600 w 40"/>
                <a:gd name="T29" fmla="*/ 63500 h 47"/>
                <a:gd name="T30" fmla="*/ 101600 w 40"/>
                <a:gd name="T31" fmla="*/ 0 h 47"/>
                <a:gd name="T32" fmla="*/ 127000 w 40"/>
                <a:gd name="T33" fmla="*/ 0 h 4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0" h="47">
                  <a:moveTo>
                    <a:pt x="40" y="0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2" y="18"/>
                    <a:pt x="8" y="12"/>
                    <a:pt x="8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8" y="19"/>
                    <a:pt x="8" y="2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8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62" name="Freeform 62"/>
            <p:cNvSpPr>
              <a:spLocks/>
            </p:cNvSpPr>
            <p:nvPr/>
          </p:nvSpPr>
          <p:spPr bwMode="auto">
            <a:xfrm>
              <a:off x="-10420350" y="3448050"/>
              <a:ext cx="120650" cy="149225"/>
            </a:xfrm>
            <a:custGeom>
              <a:avLst/>
              <a:gdLst>
                <a:gd name="T0" fmla="*/ 120650 w 76"/>
                <a:gd name="T1" fmla="*/ 0 h 94"/>
                <a:gd name="T2" fmla="*/ 120650 w 76"/>
                <a:gd name="T3" fmla="*/ 22225 h 94"/>
                <a:gd name="T4" fmla="*/ 73025 w 76"/>
                <a:gd name="T5" fmla="*/ 22225 h 94"/>
                <a:gd name="T6" fmla="*/ 73025 w 76"/>
                <a:gd name="T7" fmla="*/ 149225 h 94"/>
                <a:gd name="T8" fmla="*/ 50800 w 76"/>
                <a:gd name="T9" fmla="*/ 149225 h 94"/>
                <a:gd name="T10" fmla="*/ 50800 w 76"/>
                <a:gd name="T11" fmla="*/ 22225 h 94"/>
                <a:gd name="T12" fmla="*/ 0 w 76"/>
                <a:gd name="T13" fmla="*/ 22225 h 94"/>
                <a:gd name="T14" fmla="*/ 0 w 76"/>
                <a:gd name="T15" fmla="*/ 0 h 94"/>
                <a:gd name="T16" fmla="*/ 120650 w 76"/>
                <a:gd name="T17" fmla="*/ 0 h 9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2" y="94"/>
                  </a:lnTo>
                  <a:lnTo>
                    <a:pt x="32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63" name="Freeform 63"/>
            <p:cNvSpPr>
              <a:spLocks noEditPoints="1"/>
            </p:cNvSpPr>
            <p:nvPr/>
          </p:nvSpPr>
          <p:spPr bwMode="auto">
            <a:xfrm>
              <a:off x="-10267950" y="3448050"/>
              <a:ext cx="111125" cy="149225"/>
            </a:xfrm>
            <a:custGeom>
              <a:avLst/>
              <a:gdLst>
                <a:gd name="T0" fmla="*/ 82550 w 35"/>
                <a:gd name="T1" fmla="*/ 149225 h 47"/>
                <a:gd name="T2" fmla="*/ 53975 w 35"/>
                <a:gd name="T3" fmla="*/ 95250 h 47"/>
                <a:gd name="T4" fmla="*/ 47625 w 35"/>
                <a:gd name="T5" fmla="*/ 95250 h 47"/>
                <a:gd name="T6" fmla="*/ 22225 w 35"/>
                <a:gd name="T7" fmla="*/ 95250 h 47"/>
                <a:gd name="T8" fmla="*/ 22225 w 35"/>
                <a:gd name="T9" fmla="*/ 149225 h 47"/>
                <a:gd name="T10" fmla="*/ 0 w 35"/>
                <a:gd name="T11" fmla="*/ 149225 h 47"/>
                <a:gd name="T12" fmla="*/ 0 w 35"/>
                <a:gd name="T13" fmla="*/ 0 h 47"/>
                <a:gd name="T14" fmla="*/ 47625 w 35"/>
                <a:gd name="T15" fmla="*/ 0 h 47"/>
                <a:gd name="T16" fmla="*/ 104775 w 35"/>
                <a:gd name="T17" fmla="*/ 47625 h 47"/>
                <a:gd name="T18" fmla="*/ 76200 w 35"/>
                <a:gd name="T19" fmla="*/ 92075 h 47"/>
                <a:gd name="T20" fmla="*/ 111125 w 35"/>
                <a:gd name="T21" fmla="*/ 149225 h 47"/>
                <a:gd name="T22" fmla="*/ 82550 w 35"/>
                <a:gd name="T23" fmla="*/ 149225 h 47"/>
                <a:gd name="T24" fmla="*/ 50800 w 35"/>
                <a:gd name="T25" fmla="*/ 76200 h 47"/>
                <a:gd name="T26" fmla="*/ 79375 w 35"/>
                <a:gd name="T27" fmla="*/ 47625 h 47"/>
                <a:gd name="T28" fmla="*/ 50800 w 35"/>
                <a:gd name="T29" fmla="*/ 22225 h 47"/>
                <a:gd name="T30" fmla="*/ 22225 w 35"/>
                <a:gd name="T31" fmla="*/ 22225 h 47"/>
                <a:gd name="T32" fmla="*/ 22225 w 35"/>
                <a:gd name="T33" fmla="*/ 76200 h 47"/>
                <a:gd name="T34" fmla="*/ 50800 w 35"/>
                <a:gd name="T35" fmla="*/ 76200 h 4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47">
                  <a:moveTo>
                    <a:pt x="26" y="47"/>
                  </a:moveTo>
                  <a:cubicBezTo>
                    <a:pt x="17" y="30"/>
                    <a:pt x="17" y="30"/>
                    <a:pt x="17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6" y="0"/>
                    <a:pt x="33" y="6"/>
                    <a:pt x="33" y="15"/>
                  </a:cubicBezTo>
                  <a:cubicBezTo>
                    <a:pt x="33" y="22"/>
                    <a:pt x="30" y="26"/>
                    <a:pt x="24" y="29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26" y="47"/>
                  </a:lnTo>
                  <a:close/>
                  <a:moveTo>
                    <a:pt x="16" y="24"/>
                  </a:moveTo>
                  <a:cubicBezTo>
                    <a:pt x="22" y="24"/>
                    <a:pt x="25" y="20"/>
                    <a:pt x="25" y="15"/>
                  </a:cubicBezTo>
                  <a:cubicBezTo>
                    <a:pt x="25" y="10"/>
                    <a:pt x="22" y="7"/>
                    <a:pt x="16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24"/>
                    <a:pt x="7" y="24"/>
                    <a:pt x="7" y="24"/>
                  </a:cubicBezTo>
                  <a:lnTo>
                    <a:pt x="16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64" name="Freeform 64"/>
            <p:cNvSpPr>
              <a:spLocks noEditPoints="1"/>
            </p:cNvSpPr>
            <p:nvPr/>
          </p:nvSpPr>
          <p:spPr bwMode="auto">
            <a:xfrm>
              <a:off x="-10137775" y="3448050"/>
              <a:ext cx="146050" cy="149225"/>
            </a:xfrm>
            <a:custGeom>
              <a:avLst/>
              <a:gdLst>
                <a:gd name="T0" fmla="*/ 107950 w 46"/>
                <a:gd name="T1" fmla="*/ 114300 h 47"/>
                <a:gd name="T2" fmla="*/ 38100 w 46"/>
                <a:gd name="T3" fmla="*/ 114300 h 47"/>
                <a:gd name="T4" fmla="*/ 25400 w 46"/>
                <a:gd name="T5" fmla="*/ 149225 h 47"/>
                <a:gd name="T6" fmla="*/ 0 w 46"/>
                <a:gd name="T7" fmla="*/ 149225 h 47"/>
                <a:gd name="T8" fmla="*/ 63500 w 46"/>
                <a:gd name="T9" fmla="*/ 0 h 47"/>
                <a:gd name="T10" fmla="*/ 82550 w 46"/>
                <a:gd name="T11" fmla="*/ 0 h 47"/>
                <a:gd name="T12" fmla="*/ 146050 w 46"/>
                <a:gd name="T13" fmla="*/ 149225 h 47"/>
                <a:gd name="T14" fmla="*/ 120650 w 46"/>
                <a:gd name="T15" fmla="*/ 149225 h 47"/>
                <a:gd name="T16" fmla="*/ 107950 w 46"/>
                <a:gd name="T17" fmla="*/ 114300 h 47"/>
                <a:gd name="T18" fmla="*/ 98425 w 46"/>
                <a:gd name="T19" fmla="*/ 95250 h 47"/>
                <a:gd name="T20" fmla="*/ 79375 w 46"/>
                <a:gd name="T21" fmla="*/ 47625 h 47"/>
                <a:gd name="T22" fmla="*/ 73025 w 46"/>
                <a:gd name="T23" fmla="*/ 28575 h 47"/>
                <a:gd name="T24" fmla="*/ 73025 w 46"/>
                <a:gd name="T25" fmla="*/ 28575 h 47"/>
                <a:gd name="T26" fmla="*/ 66675 w 46"/>
                <a:gd name="T27" fmla="*/ 47625 h 47"/>
                <a:gd name="T28" fmla="*/ 47625 w 46"/>
                <a:gd name="T29" fmla="*/ 95250 h 47"/>
                <a:gd name="T30" fmla="*/ 98425 w 46"/>
                <a:gd name="T31" fmla="*/ 95250 h 4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6" h="47">
                  <a:moveTo>
                    <a:pt x="34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8" y="47"/>
                    <a:pt x="38" y="47"/>
                    <a:pt x="38" y="47"/>
                  </a:cubicBezTo>
                  <a:lnTo>
                    <a:pt x="34" y="36"/>
                  </a:lnTo>
                  <a:close/>
                  <a:moveTo>
                    <a:pt x="31" y="30"/>
                  </a:moveTo>
                  <a:cubicBezTo>
                    <a:pt x="25" y="15"/>
                    <a:pt x="25" y="15"/>
                    <a:pt x="25" y="15"/>
                  </a:cubicBezTo>
                  <a:cubicBezTo>
                    <a:pt x="24" y="13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2" y="13"/>
                    <a:pt x="21" y="15"/>
                  </a:cubicBezTo>
                  <a:cubicBezTo>
                    <a:pt x="15" y="30"/>
                    <a:pt x="15" y="30"/>
                    <a:pt x="15" y="30"/>
                  </a:cubicBezTo>
                  <a:lnTo>
                    <a:pt x="31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65" name="Freeform 65"/>
            <p:cNvSpPr>
              <a:spLocks/>
            </p:cNvSpPr>
            <p:nvPr/>
          </p:nvSpPr>
          <p:spPr bwMode="auto">
            <a:xfrm>
              <a:off x="-9979025" y="3444875"/>
              <a:ext cx="146050" cy="155575"/>
            </a:xfrm>
            <a:custGeom>
              <a:avLst/>
              <a:gdLst>
                <a:gd name="T0" fmla="*/ 117475 w 46"/>
                <a:gd name="T1" fmla="*/ 44450 h 49"/>
                <a:gd name="T2" fmla="*/ 76200 w 46"/>
                <a:gd name="T3" fmla="*/ 22225 h 49"/>
                <a:gd name="T4" fmla="*/ 22225 w 46"/>
                <a:gd name="T5" fmla="*/ 76200 h 49"/>
                <a:gd name="T6" fmla="*/ 76200 w 46"/>
                <a:gd name="T7" fmla="*/ 130175 h 49"/>
                <a:gd name="T8" fmla="*/ 120650 w 46"/>
                <a:gd name="T9" fmla="*/ 104775 h 49"/>
                <a:gd name="T10" fmla="*/ 146050 w 46"/>
                <a:gd name="T11" fmla="*/ 111125 h 49"/>
                <a:gd name="T12" fmla="*/ 76200 w 46"/>
                <a:gd name="T13" fmla="*/ 155575 h 49"/>
                <a:gd name="T14" fmla="*/ 0 w 46"/>
                <a:gd name="T15" fmla="*/ 76200 h 49"/>
                <a:gd name="T16" fmla="*/ 76200 w 46"/>
                <a:gd name="T17" fmla="*/ 0 h 49"/>
                <a:gd name="T18" fmla="*/ 142875 w 46"/>
                <a:gd name="T19" fmla="*/ 38100 h 49"/>
                <a:gd name="T20" fmla="*/ 117475 w 46"/>
                <a:gd name="T21" fmla="*/ 44450 h 4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6" h="49">
                  <a:moveTo>
                    <a:pt x="37" y="14"/>
                  </a:moveTo>
                  <a:cubicBezTo>
                    <a:pt x="35" y="10"/>
                    <a:pt x="29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  <a:cubicBezTo>
                    <a:pt x="30" y="41"/>
                    <a:pt x="36" y="38"/>
                    <a:pt x="38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3" y="49"/>
                    <a:pt x="24" y="49"/>
                  </a:cubicBezTo>
                  <a:cubicBezTo>
                    <a:pt x="10" y="49"/>
                    <a:pt x="0" y="39"/>
                    <a:pt x="0" y="24"/>
                  </a:cubicBezTo>
                  <a:cubicBezTo>
                    <a:pt x="0" y="10"/>
                    <a:pt x="10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7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66" name="Freeform 66"/>
            <p:cNvSpPr>
              <a:spLocks/>
            </p:cNvSpPr>
            <p:nvPr/>
          </p:nvSpPr>
          <p:spPr bwMode="auto">
            <a:xfrm>
              <a:off x="-9817100" y="3448050"/>
              <a:ext cx="120650" cy="149225"/>
            </a:xfrm>
            <a:custGeom>
              <a:avLst/>
              <a:gdLst>
                <a:gd name="T0" fmla="*/ 120650 w 76"/>
                <a:gd name="T1" fmla="*/ 0 h 94"/>
                <a:gd name="T2" fmla="*/ 120650 w 76"/>
                <a:gd name="T3" fmla="*/ 22225 h 94"/>
                <a:gd name="T4" fmla="*/ 73025 w 76"/>
                <a:gd name="T5" fmla="*/ 22225 h 94"/>
                <a:gd name="T6" fmla="*/ 73025 w 76"/>
                <a:gd name="T7" fmla="*/ 149225 h 94"/>
                <a:gd name="T8" fmla="*/ 47625 w 76"/>
                <a:gd name="T9" fmla="*/ 149225 h 94"/>
                <a:gd name="T10" fmla="*/ 47625 w 76"/>
                <a:gd name="T11" fmla="*/ 22225 h 94"/>
                <a:gd name="T12" fmla="*/ 0 w 76"/>
                <a:gd name="T13" fmla="*/ 22225 h 94"/>
                <a:gd name="T14" fmla="*/ 0 w 76"/>
                <a:gd name="T15" fmla="*/ 0 h 94"/>
                <a:gd name="T16" fmla="*/ 120650 w 76"/>
                <a:gd name="T17" fmla="*/ 0 h 9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67" name="Freeform 67"/>
            <p:cNvSpPr>
              <a:spLocks/>
            </p:cNvSpPr>
            <p:nvPr/>
          </p:nvSpPr>
          <p:spPr bwMode="auto">
            <a:xfrm>
              <a:off x="-11068050" y="2797175"/>
              <a:ext cx="60325" cy="88900"/>
            </a:xfrm>
            <a:custGeom>
              <a:avLst/>
              <a:gdLst>
                <a:gd name="T0" fmla="*/ 53975 w 19"/>
                <a:gd name="T1" fmla="*/ 41275 h 28"/>
                <a:gd name="T2" fmla="*/ 15875 w 19"/>
                <a:gd name="T3" fmla="*/ 28575 h 28"/>
                <a:gd name="T4" fmla="*/ 25400 w 19"/>
                <a:gd name="T5" fmla="*/ 79375 h 28"/>
                <a:gd name="T6" fmla="*/ 41275 w 19"/>
                <a:gd name="T7" fmla="*/ 82550 h 28"/>
                <a:gd name="T8" fmla="*/ 44450 w 19"/>
                <a:gd name="T9" fmla="*/ 66675 h 28"/>
                <a:gd name="T10" fmla="*/ 53975 w 19"/>
                <a:gd name="T11" fmla="*/ 41275 h 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" h="28">
                  <a:moveTo>
                    <a:pt x="17" y="13"/>
                  </a:moveTo>
                  <a:cubicBezTo>
                    <a:pt x="17" y="13"/>
                    <a:pt x="12" y="0"/>
                    <a:pt x="5" y="9"/>
                  </a:cubicBezTo>
                  <a:cubicBezTo>
                    <a:pt x="5" y="9"/>
                    <a:pt x="0" y="13"/>
                    <a:pt x="8" y="25"/>
                  </a:cubicBezTo>
                  <a:cubicBezTo>
                    <a:pt x="8" y="25"/>
                    <a:pt x="10" y="28"/>
                    <a:pt x="13" y="26"/>
                  </a:cubicBezTo>
                  <a:cubicBezTo>
                    <a:pt x="13" y="26"/>
                    <a:pt x="16" y="26"/>
                    <a:pt x="14" y="21"/>
                  </a:cubicBezTo>
                  <a:cubicBezTo>
                    <a:pt x="14" y="21"/>
                    <a:pt x="19" y="21"/>
                    <a:pt x="17" y="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68" name="Freeform 68"/>
            <p:cNvSpPr>
              <a:spLocks/>
            </p:cNvSpPr>
            <p:nvPr/>
          </p:nvSpPr>
          <p:spPr bwMode="auto">
            <a:xfrm>
              <a:off x="-9150350" y="2781300"/>
              <a:ext cx="60325" cy="85725"/>
            </a:xfrm>
            <a:custGeom>
              <a:avLst/>
              <a:gdLst>
                <a:gd name="T0" fmla="*/ 50800 w 19"/>
                <a:gd name="T1" fmla="*/ 38100 h 27"/>
                <a:gd name="T2" fmla="*/ 12700 w 19"/>
                <a:gd name="T3" fmla="*/ 25400 h 27"/>
                <a:gd name="T4" fmla="*/ 25400 w 19"/>
                <a:gd name="T5" fmla="*/ 76200 h 27"/>
                <a:gd name="T6" fmla="*/ 38100 w 19"/>
                <a:gd name="T7" fmla="*/ 82550 h 27"/>
                <a:gd name="T8" fmla="*/ 44450 w 19"/>
                <a:gd name="T9" fmla="*/ 66675 h 27"/>
                <a:gd name="T10" fmla="*/ 50800 w 19"/>
                <a:gd name="T11" fmla="*/ 38100 h 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" h="27">
                  <a:moveTo>
                    <a:pt x="16" y="12"/>
                  </a:moveTo>
                  <a:cubicBezTo>
                    <a:pt x="16" y="12"/>
                    <a:pt x="12" y="0"/>
                    <a:pt x="4" y="8"/>
                  </a:cubicBezTo>
                  <a:cubicBezTo>
                    <a:pt x="4" y="8"/>
                    <a:pt x="0" y="12"/>
                    <a:pt x="8" y="24"/>
                  </a:cubicBezTo>
                  <a:cubicBezTo>
                    <a:pt x="8" y="24"/>
                    <a:pt x="10" y="27"/>
                    <a:pt x="12" y="26"/>
                  </a:cubicBezTo>
                  <a:cubicBezTo>
                    <a:pt x="12" y="26"/>
                    <a:pt x="16" y="25"/>
                    <a:pt x="14" y="21"/>
                  </a:cubicBezTo>
                  <a:cubicBezTo>
                    <a:pt x="14" y="21"/>
                    <a:pt x="19" y="20"/>
                    <a:pt x="16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69" name="Freeform 69"/>
            <p:cNvSpPr>
              <a:spLocks noEditPoints="1"/>
            </p:cNvSpPr>
            <p:nvPr/>
          </p:nvSpPr>
          <p:spPr bwMode="auto">
            <a:xfrm>
              <a:off x="-13395325" y="2765425"/>
              <a:ext cx="1362075" cy="650875"/>
            </a:xfrm>
            <a:custGeom>
              <a:avLst/>
              <a:gdLst>
                <a:gd name="T0" fmla="*/ 1289050 w 429"/>
                <a:gd name="T1" fmla="*/ 457200 h 205"/>
                <a:gd name="T2" fmla="*/ 1196975 w 429"/>
                <a:gd name="T3" fmla="*/ 301625 h 205"/>
                <a:gd name="T4" fmla="*/ 1362075 w 429"/>
                <a:gd name="T5" fmla="*/ 63500 h 205"/>
                <a:gd name="T6" fmla="*/ 1260475 w 429"/>
                <a:gd name="T7" fmla="*/ 98425 h 205"/>
                <a:gd name="T8" fmla="*/ 1168400 w 429"/>
                <a:gd name="T9" fmla="*/ 295275 h 205"/>
                <a:gd name="T10" fmla="*/ 873125 w 429"/>
                <a:gd name="T11" fmla="*/ 476250 h 205"/>
                <a:gd name="T12" fmla="*/ 746125 w 429"/>
                <a:gd name="T13" fmla="*/ 425450 h 205"/>
                <a:gd name="T14" fmla="*/ 803275 w 429"/>
                <a:gd name="T15" fmla="*/ 387350 h 205"/>
                <a:gd name="T16" fmla="*/ 822325 w 429"/>
                <a:gd name="T17" fmla="*/ 333375 h 205"/>
                <a:gd name="T18" fmla="*/ 723900 w 429"/>
                <a:gd name="T19" fmla="*/ 390525 h 205"/>
                <a:gd name="T20" fmla="*/ 723900 w 429"/>
                <a:gd name="T21" fmla="*/ 412750 h 205"/>
                <a:gd name="T22" fmla="*/ 581025 w 429"/>
                <a:gd name="T23" fmla="*/ 454025 h 205"/>
                <a:gd name="T24" fmla="*/ 250825 w 429"/>
                <a:gd name="T25" fmla="*/ 323850 h 205"/>
                <a:gd name="T26" fmla="*/ 419100 w 429"/>
                <a:gd name="T27" fmla="*/ 149225 h 205"/>
                <a:gd name="T28" fmla="*/ 384175 w 429"/>
                <a:gd name="T29" fmla="*/ 92075 h 205"/>
                <a:gd name="T30" fmla="*/ 53975 w 429"/>
                <a:gd name="T31" fmla="*/ 454025 h 205"/>
                <a:gd name="T32" fmla="*/ 73025 w 429"/>
                <a:gd name="T33" fmla="*/ 628650 h 205"/>
                <a:gd name="T34" fmla="*/ 203200 w 429"/>
                <a:gd name="T35" fmla="*/ 371475 h 205"/>
                <a:gd name="T36" fmla="*/ 219075 w 429"/>
                <a:gd name="T37" fmla="*/ 342900 h 205"/>
                <a:gd name="T38" fmla="*/ 314325 w 429"/>
                <a:gd name="T39" fmla="*/ 412750 h 205"/>
                <a:gd name="T40" fmla="*/ 720725 w 429"/>
                <a:gd name="T41" fmla="*/ 438150 h 205"/>
                <a:gd name="T42" fmla="*/ 974725 w 429"/>
                <a:gd name="T43" fmla="*/ 460375 h 205"/>
                <a:gd name="T44" fmla="*/ 1168400 w 429"/>
                <a:gd name="T45" fmla="*/ 323850 h 205"/>
                <a:gd name="T46" fmla="*/ 1203325 w 429"/>
                <a:gd name="T47" fmla="*/ 431800 h 205"/>
                <a:gd name="T48" fmla="*/ 1282700 w 429"/>
                <a:gd name="T49" fmla="*/ 476250 h 205"/>
                <a:gd name="T50" fmla="*/ 1289050 w 429"/>
                <a:gd name="T51" fmla="*/ 457200 h 205"/>
                <a:gd name="T52" fmla="*/ 1206500 w 429"/>
                <a:gd name="T53" fmla="*/ 241300 h 205"/>
                <a:gd name="T54" fmla="*/ 1323975 w 429"/>
                <a:gd name="T55" fmla="*/ 73025 h 205"/>
                <a:gd name="T56" fmla="*/ 1301750 w 429"/>
                <a:gd name="T57" fmla="*/ 149225 h 205"/>
                <a:gd name="T58" fmla="*/ 1200150 w 429"/>
                <a:gd name="T59" fmla="*/ 266700 h 205"/>
                <a:gd name="T60" fmla="*/ 1206500 w 429"/>
                <a:gd name="T61" fmla="*/ 241300 h 205"/>
                <a:gd name="T62" fmla="*/ 752475 w 429"/>
                <a:gd name="T63" fmla="*/ 390525 h 205"/>
                <a:gd name="T64" fmla="*/ 803275 w 429"/>
                <a:gd name="T65" fmla="*/ 352425 h 205"/>
                <a:gd name="T66" fmla="*/ 749300 w 429"/>
                <a:gd name="T67" fmla="*/ 396875 h 205"/>
                <a:gd name="T68" fmla="*/ 752475 w 429"/>
                <a:gd name="T69" fmla="*/ 390525 h 205"/>
                <a:gd name="T70" fmla="*/ 219075 w 429"/>
                <a:gd name="T71" fmla="*/ 301625 h 205"/>
                <a:gd name="T72" fmla="*/ 190500 w 429"/>
                <a:gd name="T73" fmla="*/ 279400 h 205"/>
                <a:gd name="T74" fmla="*/ 184150 w 429"/>
                <a:gd name="T75" fmla="*/ 307975 h 205"/>
                <a:gd name="T76" fmla="*/ 180975 w 429"/>
                <a:gd name="T77" fmla="*/ 355600 h 205"/>
                <a:gd name="T78" fmla="*/ 180975 w 429"/>
                <a:gd name="T79" fmla="*/ 355600 h 205"/>
                <a:gd name="T80" fmla="*/ 98425 w 429"/>
                <a:gd name="T81" fmla="*/ 574675 h 205"/>
                <a:gd name="T82" fmla="*/ 69850 w 429"/>
                <a:gd name="T83" fmla="*/ 593725 h 205"/>
                <a:gd name="T84" fmla="*/ 79375 w 429"/>
                <a:gd name="T85" fmla="*/ 473075 h 205"/>
                <a:gd name="T86" fmla="*/ 349250 w 429"/>
                <a:gd name="T87" fmla="*/ 127000 h 205"/>
                <a:gd name="T88" fmla="*/ 387350 w 429"/>
                <a:gd name="T89" fmla="*/ 155575 h 205"/>
                <a:gd name="T90" fmla="*/ 219075 w 429"/>
                <a:gd name="T91" fmla="*/ 301625 h 20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429" h="205">
                  <a:moveTo>
                    <a:pt x="406" y="144"/>
                  </a:moveTo>
                  <a:cubicBezTo>
                    <a:pt x="379" y="136"/>
                    <a:pt x="375" y="112"/>
                    <a:pt x="377" y="95"/>
                  </a:cubicBezTo>
                  <a:cubicBezTo>
                    <a:pt x="424" y="52"/>
                    <a:pt x="429" y="20"/>
                    <a:pt x="429" y="20"/>
                  </a:cubicBezTo>
                  <a:cubicBezTo>
                    <a:pt x="426" y="0"/>
                    <a:pt x="397" y="31"/>
                    <a:pt x="397" y="31"/>
                  </a:cubicBezTo>
                  <a:cubicBezTo>
                    <a:pt x="377" y="56"/>
                    <a:pt x="370" y="77"/>
                    <a:pt x="368" y="93"/>
                  </a:cubicBezTo>
                  <a:cubicBezTo>
                    <a:pt x="318" y="141"/>
                    <a:pt x="275" y="150"/>
                    <a:pt x="275" y="150"/>
                  </a:cubicBezTo>
                  <a:cubicBezTo>
                    <a:pt x="253" y="157"/>
                    <a:pt x="237" y="147"/>
                    <a:pt x="235" y="134"/>
                  </a:cubicBezTo>
                  <a:cubicBezTo>
                    <a:pt x="247" y="128"/>
                    <a:pt x="253" y="122"/>
                    <a:pt x="253" y="122"/>
                  </a:cubicBezTo>
                  <a:cubicBezTo>
                    <a:pt x="267" y="112"/>
                    <a:pt x="259" y="105"/>
                    <a:pt x="259" y="105"/>
                  </a:cubicBezTo>
                  <a:cubicBezTo>
                    <a:pt x="240" y="87"/>
                    <a:pt x="228" y="123"/>
                    <a:pt x="228" y="123"/>
                  </a:cubicBezTo>
                  <a:cubicBezTo>
                    <a:pt x="228" y="126"/>
                    <a:pt x="228" y="128"/>
                    <a:pt x="228" y="130"/>
                  </a:cubicBezTo>
                  <a:cubicBezTo>
                    <a:pt x="204" y="142"/>
                    <a:pt x="183" y="143"/>
                    <a:pt x="183" y="143"/>
                  </a:cubicBezTo>
                  <a:cubicBezTo>
                    <a:pt x="113" y="141"/>
                    <a:pt x="79" y="102"/>
                    <a:pt x="79" y="102"/>
                  </a:cubicBezTo>
                  <a:cubicBezTo>
                    <a:pt x="117" y="82"/>
                    <a:pt x="132" y="47"/>
                    <a:pt x="132" y="47"/>
                  </a:cubicBezTo>
                  <a:cubicBezTo>
                    <a:pt x="138" y="28"/>
                    <a:pt x="121" y="29"/>
                    <a:pt x="121" y="29"/>
                  </a:cubicBezTo>
                  <a:cubicBezTo>
                    <a:pt x="59" y="36"/>
                    <a:pt x="17" y="143"/>
                    <a:pt x="17" y="143"/>
                  </a:cubicBezTo>
                  <a:cubicBezTo>
                    <a:pt x="0" y="191"/>
                    <a:pt x="23" y="198"/>
                    <a:pt x="23" y="198"/>
                  </a:cubicBezTo>
                  <a:cubicBezTo>
                    <a:pt x="42" y="205"/>
                    <a:pt x="64" y="117"/>
                    <a:pt x="64" y="117"/>
                  </a:cubicBezTo>
                  <a:cubicBezTo>
                    <a:pt x="65" y="105"/>
                    <a:pt x="69" y="108"/>
                    <a:pt x="69" y="108"/>
                  </a:cubicBezTo>
                  <a:cubicBezTo>
                    <a:pt x="71" y="113"/>
                    <a:pt x="99" y="130"/>
                    <a:pt x="99" y="130"/>
                  </a:cubicBezTo>
                  <a:cubicBezTo>
                    <a:pt x="157" y="160"/>
                    <a:pt x="202" y="150"/>
                    <a:pt x="227" y="138"/>
                  </a:cubicBezTo>
                  <a:cubicBezTo>
                    <a:pt x="231" y="184"/>
                    <a:pt x="307" y="145"/>
                    <a:pt x="307" y="145"/>
                  </a:cubicBezTo>
                  <a:cubicBezTo>
                    <a:pt x="332" y="130"/>
                    <a:pt x="352" y="116"/>
                    <a:pt x="368" y="102"/>
                  </a:cubicBezTo>
                  <a:cubicBezTo>
                    <a:pt x="369" y="123"/>
                    <a:pt x="379" y="136"/>
                    <a:pt x="379" y="136"/>
                  </a:cubicBezTo>
                  <a:cubicBezTo>
                    <a:pt x="396" y="154"/>
                    <a:pt x="404" y="150"/>
                    <a:pt x="404" y="150"/>
                  </a:cubicBezTo>
                  <a:cubicBezTo>
                    <a:pt x="410" y="146"/>
                    <a:pt x="406" y="144"/>
                    <a:pt x="406" y="144"/>
                  </a:cubicBezTo>
                  <a:moveTo>
                    <a:pt x="380" y="76"/>
                  </a:moveTo>
                  <a:cubicBezTo>
                    <a:pt x="402" y="28"/>
                    <a:pt x="417" y="23"/>
                    <a:pt x="417" y="23"/>
                  </a:cubicBezTo>
                  <a:cubicBezTo>
                    <a:pt x="428" y="19"/>
                    <a:pt x="410" y="47"/>
                    <a:pt x="410" y="47"/>
                  </a:cubicBezTo>
                  <a:cubicBezTo>
                    <a:pt x="399" y="61"/>
                    <a:pt x="389" y="73"/>
                    <a:pt x="378" y="84"/>
                  </a:cubicBezTo>
                  <a:cubicBezTo>
                    <a:pt x="379" y="79"/>
                    <a:pt x="380" y="76"/>
                    <a:pt x="380" y="76"/>
                  </a:cubicBezTo>
                  <a:moveTo>
                    <a:pt x="237" y="123"/>
                  </a:moveTo>
                  <a:cubicBezTo>
                    <a:pt x="246" y="106"/>
                    <a:pt x="253" y="111"/>
                    <a:pt x="253" y="111"/>
                  </a:cubicBezTo>
                  <a:cubicBezTo>
                    <a:pt x="248" y="116"/>
                    <a:pt x="242" y="121"/>
                    <a:pt x="236" y="125"/>
                  </a:cubicBezTo>
                  <a:cubicBezTo>
                    <a:pt x="237" y="124"/>
                    <a:pt x="237" y="123"/>
                    <a:pt x="237" y="123"/>
                  </a:cubicBezTo>
                  <a:moveTo>
                    <a:pt x="69" y="95"/>
                  </a:moveTo>
                  <a:cubicBezTo>
                    <a:pt x="69" y="95"/>
                    <a:pt x="72" y="79"/>
                    <a:pt x="60" y="88"/>
                  </a:cubicBezTo>
                  <a:cubicBezTo>
                    <a:pt x="60" y="88"/>
                    <a:pt x="54" y="91"/>
                    <a:pt x="58" y="97"/>
                  </a:cubicBezTo>
                  <a:cubicBezTo>
                    <a:pt x="58" y="97"/>
                    <a:pt x="48" y="97"/>
                    <a:pt x="57" y="112"/>
                  </a:cubicBezTo>
                  <a:cubicBezTo>
                    <a:pt x="57" y="112"/>
                    <a:pt x="57" y="112"/>
                    <a:pt x="57" y="112"/>
                  </a:cubicBezTo>
                  <a:cubicBezTo>
                    <a:pt x="57" y="112"/>
                    <a:pt x="45" y="156"/>
                    <a:pt x="31" y="181"/>
                  </a:cubicBezTo>
                  <a:cubicBezTo>
                    <a:pt x="31" y="181"/>
                    <a:pt x="25" y="194"/>
                    <a:pt x="22" y="187"/>
                  </a:cubicBezTo>
                  <a:cubicBezTo>
                    <a:pt x="22" y="187"/>
                    <a:pt x="17" y="177"/>
                    <a:pt x="25" y="149"/>
                  </a:cubicBezTo>
                  <a:cubicBezTo>
                    <a:pt x="25" y="149"/>
                    <a:pt x="51" y="59"/>
                    <a:pt x="110" y="40"/>
                  </a:cubicBezTo>
                  <a:cubicBezTo>
                    <a:pt x="110" y="40"/>
                    <a:pt x="133" y="31"/>
                    <a:pt x="122" y="49"/>
                  </a:cubicBezTo>
                  <a:cubicBezTo>
                    <a:pt x="122" y="49"/>
                    <a:pt x="95" y="93"/>
                    <a:pt x="69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70" name="Freeform 70"/>
            <p:cNvSpPr>
              <a:spLocks noEditPoints="1"/>
            </p:cNvSpPr>
            <p:nvPr/>
          </p:nvSpPr>
          <p:spPr bwMode="auto">
            <a:xfrm>
              <a:off x="-12077700" y="2813050"/>
              <a:ext cx="1863725" cy="542925"/>
            </a:xfrm>
            <a:custGeom>
              <a:avLst/>
              <a:gdLst>
                <a:gd name="T0" fmla="*/ 1644650 w 587"/>
                <a:gd name="T1" fmla="*/ 219075 h 171"/>
                <a:gd name="T2" fmla="*/ 1622425 w 587"/>
                <a:gd name="T3" fmla="*/ 196850 h 171"/>
                <a:gd name="T4" fmla="*/ 1371600 w 587"/>
                <a:gd name="T5" fmla="*/ 149225 h 171"/>
                <a:gd name="T6" fmla="*/ 1292225 w 587"/>
                <a:gd name="T7" fmla="*/ 142875 h 171"/>
                <a:gd name="T8" fmla="*/ 1254125 w 587"/>
                <a:gd name="T9" fmla="*/ 165100 h 171"/>
                <a:gd name="T10" fmla="*/ 1292225 w 587"/>
                <a:gd name="T11" fmla="*/ 180975 h 171"/>
                <a:gd name="T12" fmla="*/ 1400175 w 587"/>
                <a:gd name="T13" fmla="*/ 225425 h 171"/>
                <a:gd name="T14" fmla="*/ 1292225 w 587"/>
                <a:gd name="T15" fmla="*/ 282575 h 171"/>
                <a:gd name="T16" fmla="*/ 1206500 w 587"/>
                <a:gd name="T17" fmla="*/ 250825 h 171"/>
                <a:gd name="T18" fmla="*/ 1209675 w 587"/>
                <a:gd name="T19" fmla="*/ 219075 h 171"/>
                <a:gd name="T20" fmla="*/ 1196975 w 587"/>
                <a:gd name="T21" fmla="*/ 200025 h 171"/>
                <a:gd name="T22" fmla="*/ 1174750 w 587"/>
                <a:gd name="T23" fmla="*/ 212725 h 171"/>
                <a:gd name="T24" fmla="*/ 942975 w 587"/>
                <a:gd name="T25" fmla="*/ 282575 h 171"/>
                <a:gd name="T26" fmla="*/ 917575 w 587"/>
                <a:gd name="T27" fmla="*/ 193675 h 171"/>
                <a:gd name="T28" fmla="*/ 920750 w 587"/>
                <a:gd name="T29" fmla="*/ 146050 h 171"/>
                <a:gd name="T30" fmla="*/ 904875 w 587"/>
                <a:gd name="T31" fmla="*/ 168275 h 171"/>
                <a:gd name="T32" fmla="*/ 638175 w 587"/>
                <a:gd name="T33" fmla="*/ 339725 h 171"/>
                <a:gd name="T34" fmla="*/ 631825 w 587"/>
                <a:gd name="T35" fmla="*/ 209550 h 171"/>
                <a:gd name="T36" fmla="*/ 736600 w 587"/>
                <a:gd name="T37" fmla="*/ 98425 h 171"/>
                <a:gd name="T38" fmla="*/ 885825 w 587"/>
                <a:gd name="T39" fmla="*/ 19050 h 171"/>
                <a:gd name="T40" fmla="*/ 892175 w 587"/>
                <a:gd name="T41" fmla="*/ 6350 h 171"/>
                <a:gd name="T42" fmla="*/ 892175 w 587"/>
                <a:gd name="T43" fmla="*/ 6350 h 171"/>
                <a:gd name="T44" fmla="*/ 863600 w 587"/>
                <a:gd name="T45" fmla="*/ 6350 h 171"/>
                <a:gd name="T46" fmla="*/ 739775 w 587"/>
                <a:gd name="T47" fmla="*/ 66675 h 171"/>
                <a:gd name="T48" fmla="*/ 720725 w 587"/>
                <a:gd name="T49" fmla="*/ 28575 h 171"/>
                <a:gd name="T50" fmla="*/ 619125 w 587"/>
                <a:gd name="T51" fmla="*/ 174625 h 171"/>
                <a:gd name="T52" fmla="*/ 317500 w 587"/>
                <a:gd name="T53" fmla="*/ 368300 h 171"/>
                <a:gd name="T54" fmla="*/ 279400 w 587"/>
                <a:gd name="T55" fmla="*/ 263525 h 171"/>
                <a:gd name="T56" fmla="*/ 263525 w 587"/>
                <a:gd name="T57" fmla="*/ 250825 h 171"/>
                <a:gd name="T58" fmla="*/ 231775 w 587"/>
                <a:gd name="T59" fmla="*/ 273050 h 171"/>
                <a:gd name="T60" fmla="*/ 184150 w 587"/>
                <a:gd name="T61" fmla="*/ 320675 h 171"/>
                <a:gd name="T62" fmla="*/ 196850 w 587"/>
                <a:gd name="T63" fmla="*/ 206375 h 171"/>
                <a:gd name="T64" fmla="*/ 53975 w 587"/>
                <a:gd name="T65" fmla="*/ 276225 h 171"/>
                <a:gd name="T66" fmla="*/ 44450 w 587"/>
                <a:gd name="T67" fmla="*/ 390525 h 171"/>
                <a:gd name="T68" fmla="*/ 250825 w 587"/>
                <a:gd name="T69" fmla="*/ 288925 h 171"/>
                <a:gd name="T70" fmla="*/ 257175 w 587"/>
                <a:gd name="T71" fmla="*/ 285750 h 171"/>
                <a:gd name="T72" fmla="*/ 377825 w 587"/>
                <a:gd name="T73" fmla="*/ 387350 h 171"/>
                <a:gd name="T74" fmla="*/ 584200 w 587"/>
                <a:gd name="T75" fmla="*/ 244475 h 171"/>
                <a:gd name="T76" fmla="*/ 879475 w 587"/>
                <a:gd name="T77" fmla="*/ 228600 h 171"/>
                <a:gd name="T78" fmla="*/ 1054100 w 587"/>
                <a:gd name="T79" fmla="*/ 307975 h 171"/>
                <a:gd name="T80" fmla="*/ 1177925 w 587"/>
                <a:gd name="T81" fmla="*/ 247650 h 171"/>
                <a:gd name="T82" fmla="*/ 1308100 w 587"/>
                <a:gd name="T83" fmla="*/ 314325 h 171"/>
                <a:gd name="T84" fmla="*/ 1416050 w 587"/>
                <a:gd name="T85" fmla="*/ 254000 h 171"/>
                <a:gd name="T86" fmla="*/ 1387475 w 587"/>
                <a:gd name="T87" fmla="*/ 177800 h 171"/>
                <a:gd name="T88" fmla="*/ 1606550 w 587"/>
                <a:gd name="T89" fmla="*/ 244475 h 171"/>
                <a:gd name="T90" fmla="*/ 1593850 w 587"/>
                <a:gd name="T91" fmla="*/ 311150 h 171"/>
                <a:gd name="T92" fmla="*/ 1647825 w 587"/>
                <a:gd name="T93" fmla="*/ 244475 h 171"/>
                <a:gd name="T94" fmla="*/ 1790700 w 587"/>
                <a:gd name="T95" fmla="*/ 187325 h 171"/>
                <a:gd name="T96" fmla="*/ 1778000 w 587"/>
                <a:gd name="T97" fmla="*/ 266700 h 171"/>
                <a:gd name="T98" fmla="*/ 1765300 w 587"/>
                <a:gd name="T99" fmla="*/ 311150 h 171"/>
                <a:gd name="T100" fmla="*/ 1819275 w 587"/>
                <a:gd name="T101" fmla="*/ 161925 h 171"/>
                <a:gd name="T102" fmla="*/ 1644650 w 587"/>
                <a:gd name="T103" fmla="*/ 219075 h 171"/>
                <a:gd name="T104" fmla="*/ 63500 w 587"/>
                <a:gd name="T105" fmla="*/ 333375 h 171"/>
                <a:gd name="T106" fmla="*/ 142875 w 587"/>
                <a:gd name="T107" fmla="*/ 231775 h 171"/>
                <a:gd name="T108" fmla="*/ 155575 w 587"/>
                <a:gd name="T109" fmla="*/ 333375 h 171"/>
                <a:gd name="T110" fmla="*/ 63500 w 587"/>
                <a:gd name="T111" fmla="*/ 333375 h 171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87" h="171">
                  <a:moveTo>
                    <a:pt x="518" y="69"/>
                  </a:moveTo>
                  <a:cubicBezTo>
                    <a:pt x="518" y="69"/>
                    <a:pt x="516" y="71"/>
                    <a:pt x="511" y="62"/>
                  </a:cubicBezTo>
                  <a:cubicBezTo>
                    <a:pt x="511" y="62"/>
                    <a:pt x="500" y="42"/>
                    <a:pt x="432" y="47"/>
                  </a:cubicBezTo>
                  <a:cubicBezTo>
                    <a:pt x="432" y="47"/>
                    <a:pt x="418" y="47"/>
                    <a:pt x="407" y="45"/>
                  </a:cubicBezTo>
                  <a:cubicBezTo>
                    <a:pt x="407" y="45"/>
                    <a:pt x="396" y="43"/>
                    <a:pt x="395" y="52"/>
                  </a:cubicBezTo>
                  <a:cubicBezTo>
                    <a:pt x="395" y="52"/>
                    <a:pt x="394" y="57"/>
                    <a:pt x="407" y="57"/>
                  </a:cubicBezTo>
                  <a:cubicBezTo>
                    <a:pt x="407" y="57"/>
                    <a:pt x="440" y="52"/>
                    <a:pt x="441" y="71"/>
                  </a:cubicBezTo>
                  <a:cubicBezTo>
                    <a:pt x="441" y="71"/>
                    <a:pt x="441" y="87"/>
                    <a:pt x="407" y="89"/>
                  </a:cubicBezTo>
                  <a:cubicBezTo>
                    <a:pt x="407" y="89"/>
                    <a:pt x="385" y="90"/>
                    <a:pt x="380" y="79"/>
                  </a:cubicBezTo>
                  <a:cubicBezTo>
                    <a:pt x="380" y="79"/>
                    <a:pt x="379" y="77"/>
                    <a:pt x="381" y="69"/>
                  </a:cubicBezTo>
                  <a:cubicBezTo>
                    <a:pt x="381" y="69"/>
                    <a:pt x="383" y="63"/>
                    <a:pt x="377" y="63"/>
                  </a:cubicBezTo>
                  <a:cubicBezTo>
                    <a:pt x="377" y="63"/>
                    <a:pt x="373" y="60"/>
                    <a:pt x="370" y="67"/>
                  </a:cubicBezTo>
                  <a:cubicBezTo>
                    <a:pt x="370" y="67"/>
                    <a:pt x="330" y="99"/>
                    <a:pt x="297" y="89"/>
                  </a:cubicBezTo>
                  <a:cubicBezTo>
                    <a:pt x="297" y="89"/>
                    <a:pt x="281" y="84"/>
                    <a:pt x="289" y="61"/>
                  </a:cubicBezTo>
                  <a:cubicBezTo>
                    <a:pt x="289" y="61"/>
                    <a:pt x="298" y="46"/>
                    <a:pt x="290" y="46"/>
                  </a:cubicBezTo>
                  <a:cubicBezTo>
                    <a:pt x="290" y="46"/>
                    <a:pt x="286" y="45"/>
                    <a:pt x="285" y="53"/>
                  </a:cubicBezTo>
                  <a:cubicBezTo>
                    <a:pt x="285" y="53"/>
                    <a:pt x="243" y="106"/>
                    <a:pt x="201" y="107"/>
                  </a:cubicBezTo>
                  <a:cubicBezTo>
                    <a:pt x="201" y="107"/>
                    <a:pt x="177" y="110"/>
                    <a:pt x="199" y="66"/>
                  </a:cubicBezTo>
                  <a:cubicBezTo>
                    <a:pt x="199" y="66"/>
                    <a:pt x="212" y="43"/>
                    <a:pt x="232" y="31"/>
                  </a:cubicBezTo>
                  <a:cubicBezTo>
                    <a:pt x="232" y="31"/>
                    <a:pt x="278" y="7"/>
                    <a:pt x="279" y="6"/>
                  </a:cubicBezTo>
                  <a:cubicBezTo>
                    <a:pt x="280" y="5"/>
                    <a:pt x="283" y="4"/>
                    <a:pt x="281" y="2"/>
                  </a:cubicBezTo>
                  <a:cubicBezTo>
                    <a:pt x="281" y="2"/>
                    <a:pt x="281" y="2"/>
                    <a:pt x="281" y="2"/>
                  </a:cubicBezTo>
                  <a:cubicBezTo>
                    <a:pt x="281" y="2"/>
                    <a:pt x="277" y="0"/>
                    <a:pt x="272" y="2"/>
                  </a:cubicBezTo>
                  <a:cubicBezTo>
                    <a:pt x="233" y="21"/>
                    <a:pt x="233" y="21"/>
                    <a:pt x="233" y="21"/>
                  </a:cubicBezTo>
                  <a:cubicBezTo>
                    <a:pt x="233" y="21"/>
                    <a:pt x="238" y="4"/>
                    <a:pt x="227" y="9"/>
                  </a:cubicBezTo>
                  <a:cubicBezTo>
                    <a:pt x="227" y="9"/>
                    <a:pt x="212" y="22"/>
                    <a:pt x="195" y="55"/>
                  </a:cubicBezTo>
                  <a:cubicBezTo>
                    <a:pt x="195" y="55"/>
                    <a:pt x="131" y="120"/>
                    <a:pt x="100" y="116"/>
                  </a:cubicBezTo>
                  <a:cubicBezTo>
                    <a:pt x="100" y="116"/>
                    <a:pt x="80" y="117"/>
                    <a:pt x="88" y="83"/>
                  </a:cubicBezTo>
                  <a:cubicBezTo>
                    <a:pt x="88" y="83"/>
                    <a:pt x="89" y="80"/>
                    <a:pt x="83" y="79"/>
                  </a:cubicBezTo>
                  <a:cubicBezTo>
                    <a:pt x="83" y="79"/>
                    <a:pt x="79" y="77"/>
                    <a:pt x="73" y="86"/>
                  </a:cubicBezTo>
                  <a:cubicBezTo>
                    <a:pt x="73" y="86"/>
                    <a:pt x="69" y="94"/>
                    <a:pt x="58" y="101"/>
                  </a:cubicBezTo>
                  <a:cubicBezTo>
                    <a:pt x="58" y="101"/>
                    <a:pt x="77" y="79"/>
                    <a:pt x="62" y="65"/>
                  </a:cubicBezTo>
                  <a:cubicBezTo>
                    <a:pt x="62" y="65"/>
                    <a:pt x="44" y="49"/>
                    <a:pt x="17" y="87"/>
                  </a:cubicBezTo>
                  <a:cubicBezTo>
                    <a:pt x="17" y="87"/>
                    <a:pt x="0" y="113"/>
                    <a:pt x="14" y="123"/>
                  </a:cubicBezTo>
                  <a:cubicBezTo>
                    <a:pt x="14" y="123"/>
                    <a:pt x="29" y="136"/>
                    <a:pt x="79" y="91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1" y="90"/>
                    <a:pt x="66" y="139"/>
                    <a:pt x="119" y="122"/>
                  </a:cubicBezTo>
                  <a:cubicBezTo>
                    <a:pt x="119" y="122"/>
                    <a:pt x="152" y="109"/>
                    <a:pt x="184" y="77"/>
                  </a:cubicBezTo>
                  <a:cubicBezTo>
                    <a:pt x="184" y="77"/>
                    <a:pt x="157" y="171"/>
                    <a:pt x="277" y="72"/>
                  </a:cubicBezTo>
                  <a:cubicBezTo>
                    <a:pt x="277" y="72"/>
                    <a:pt x="270" y="111"/>
                    <a:pt x="332" y="97"/>
                  </a:cubicBezTo>
                  <a:cubicBezTo>
                    <a:pt x="332" y="97"/>
                    <a:pt x="355" y="90"/>
                    <a:pt x="371" y="78"/>
                  </a:cubicBezTo>
                  <a:cubicBezTo>
                    <a:pt x="371" y="78"/>
                    <a:pt x="372" y="101"/>
                    <a:pt x="412" y="99"/>
                  </a:cubicBezTo>
                  <a:cubicBezTo>
                    <a:pt x="412" y="99"/>
                    <a:pt x="435" y="99"/>
                    <a:pt x="446" y="80"/>
                  </a:cubicBezTo>
                  <a:cubicBezTo>
                    <a:pt x="446" y="80"/>
                    <a:pt x="454" y="64"/>
                    <a:pt x="437" y="56"/>
                  </a:cubicBezTo>
                  <a:cubicBezTo>
                    <a:pt x="437" y="56"/>
                    <a:pt x="515" y="54"/>
                    <a:pt x="506" y="77"/>
                  </a:cubicBezTo>
                  <a:cubicBezTo>
                    <a:pt x="506" y="77"/>
                    <a:pt x="490" y="100"/>
                    <a:pt x="502" y="98"/>
                  </a:cubicBezTo>
                  <a:cubicBezTo>
                    <a:pt x="502" y="98"/>
                    <a:pt x="508" y="98"/>
                    <a:pt x="519" y="77"/>
                  </a:cubicBezTo>
                  <a:cubicBezTo>
                    <a:pt x="519" y="77"/>
                    <a:pt x="545" y="46"/>
                    <a:pt x="564" y="59"/>
                  </a:cubicBezTo>
                  <a:cubicBezTo>
                    <a:pt x="564" y="59"/>
                    <a:pt x="572" y="67"/>
                    <a:pt x="560" y="84"/>
                  </a:cubicBezTo>
                  <a:cubicBezTo>
                    <a:pt x="560" y="84"/>
                    <a:pt x="547" y="103"/>
                    <a:pt x="556" y="98"/>
                  </a:cubicBezTo>
                  <a:cubicBezTo>
                    <a:pt x="556" y="98"/>
                    <a:pt x="587" y="67"/>
                    <a:pt x="573" y="51"/>
                  </a:cubicBezTo>
                  <a:cubicBezTo>
                    <a:pt x="573" y="51"/>
                    <a:pt x="558" y="32"/>
                    <a:pt x="518" y="69"/>
                  </a:cubicBezTo>
                  <a:moveTo>
                    <a:pt x="20" y="105"/>
                  </a:moveTo>
                  <a:cubicBezTo>
                    <a:pt x="20" y="105"/>
                    <a:pt x="18" y="88"/>
                    <a:pt x="45" y="73"/>
                  </a:cubicBezTo>
                  <a:cubicBezTo>
                    <a:pt x="45" y="73"/>
                    <a:pt x="77" y="60"/>
                    <a:pt x="49" y="105"/>
                  </a:cubicBezTo>
                  <a:cubicBezTo>
                    <a:pt x="49" y="105"/>
                    <a:pt x="22" y="125"/>
                    <a:pt x="20" y="1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71" name="Freeform 71"/>
            <p:cNvSpPr>
              <a:spLocks noEditPoints="1"/>
            </p:cNvSpPr>
            <p:nvPr/>
          </p:nvSpPr>
          <p:spPr bwMode="auto">
            <a:xfrm>
              <a:off x="-10220325" y="2641600"/>
              <a:ext cx="1736725" cy="1060450"/>
            </a:xfrm>
            <a:custGeom>
              <a:avLst/>
              <a:gdLst>
                <a:gd name="T0" fmla="*/ 1682750 w 547"/>
                <a:gd name="T1" fmla="*/ 304800 h 334"/>
                <a:gd name="T2" fmla="*/ 1381125 w 547"/>
                <a:gd name="T3" fmla="*/ 269875 h 334"/>
                <a:gd name="T4" fmla="*/ 1349375 w 547"/>
                <a:gd name="T5" fmla="*/ 279400 h 334"/>
                <a:gd name="T6" fmla="*/ 1139825 w 547"/>
                <a:gd name="T7" fmla="*/ 384175 h 334"/>
                <a:gd name="T8" fmla="*/ 1057275 w 547"/>
                <a:gd name="T9" fmla="*/ 323850 h 334"/>
                <a:gd name="T10" fmla="*/ 1028700 w 547"/>
                <a:gd name="T11" fmla="*/ 314325 h 334"/>
                <a:gd name="T12" fmla="*/ 946150 w 547"/>
                <a:gd name="T13" fmla="*/ 374650 h 334"/>
                <a:gd name="T14" fmla="*/ 777875 w 547"/>
                <a:gd name="T15" fmla="*/ 358775 h 334"/>
                <a:gd name="T16" fmla="*/ 752475 w 547"/>
                <a:gd name="T17" fmla="*/ 298450 h 334"/>
                <a:gd name="T18" fmla="*/ 619125 w 547"/>
                <a:gd name="T19" fmla="*/ 381000 h 334"/>
                <a:gd name="T20" fmla="*/ 581025 w 547"/>
                <a:gd name="T21" fmla="*/ 428625 h 334"/>
                <a:gd name="T22" fmla="*/ 692150 w 547"/>
                <a:gd name="T23" fmla="*/ 215900 h 334"/>
                <a:gd name="T24" fmla="*/ 739775 w 547"/>
                <a:gd name="T25" fmla="*/ 38100 h 334"/>
                <a:gd name="T26" fmla="*/ 708025 w 547"/>
                <a:gd name="T27" fmla="*/ 50800 h 334"/>
                <a:gd name="T28" fmla="*/ 679450 w 547"/>
                <a:gd name="T29" fmla="*/ 146050 h 334"/>
                <a:gd name="T30" fmla="*/ 615950 w 547"/>
                <a:gd name="T31" fmla="*/ 273050 h 334"/>
                <a:gd name="T32" fmla="*/ 307975 w 547"/>
                <a:gd name="T33" fmla="*/ 393700 h 334"/>
                <a:gd name="T34" fmla="*/ 314325 w 547"/>
                <a:gd name="T35" fmla="*/ 304800 h 334"/>
                <a:gd name="T36" fmla="*/ 231775 w 547"/>
                <a:gd name="T37" fmla="*/ 228600 h 334"/>
                <a:gd name="T38" fmla="*/ 31750 w 547"/>
                <a:gd name="T39" fmla="*/ 409575 h 334"/>
                <a:gd name="T40" fmla="*/ 47625 w 547"/>
                <a:gd name="T41" fmla="*/ 482600 h 334"/>
                <a:gd name="T42" fmla="*/ 53975 w 547"/>
                <a:gd name="T43" fmla="*/ 457200 h 334"/>
                <a:gd name="T44" fmla="*/ 107950 w 547"/>
                <a:gd name="T45" fmla="*/ 349250 h 334"/>
                <a:gd name="T46" fmla="*/ 257175 w 547"/>
                <a:gd name="T47" fmla="*/ 263525 h 334"/>
                <a:gd name="T48" fmla="*/ 279400 w 547"/>
                <a:gd name="T49" fmla="*/ 361950 h 334"/>
                <a:gd name="T50" fmla="*/ 276225 w 547"/>
                <a:gd name="T51" fmla="*/ 393700 h 334"/>
                <a:gd name="T52" fmla="*/ 238125 w 547"/>
                <a:gd name="T53" fmla="*/ 384175 h 334"/>
                <a:gd name="T54" fmla="*/ 212725 w 547"/>
                <a:gd name="T55" fmla="*/ 371475 h 334"/>
                <a:gd name="T56" fmla="*/ 206375 w 547"/>
                <a:gd name="T57" fmla="*/ 476250 h 334"/>
                <a:gd name="T58" fmla="*/ 282575 w 547"/>
                <a:gd name="T59" fmla="*/ 463550 h 334"/>
                <a:gd name="T60" fmla="*/ 298450 w 547"/>
                <a:gd name="T61" fmla="*/ 428625 h 334"/>
                <a:gd name="T62" fmla="*/ 590550 w 547"/>
                <a:gd name="T63" fmla="*/ 327025 h 334"/>
                <a:gd name="T64" fmla="*/ 561975 w 547"/>
                <a:gd name="T65" fmla="*/ 400050 h 334"/>
                <a:gd name="T66" fmla="*/ 527050 w 547"/>
                <a:gd name="T67" fmla="*/ 488950 h 334"/>
                <a:gd name="T68" fmla="*/ 571500 w 547"/>
                <a:gd name="T69" fmla="*/ 473075 h 334"/>
                <a:gd name="T70" fmla="*/ 730250 w 547"/>
                <a:gd name="T71" fmla="*/ 317500 h 334"/>
                <a:gd name="T72" fmla="*/ 739775 w 547"/>
                <a:gd name="T73" fmla="*/ 346075 h 334"/>
                <a:gd name="T74" fmla="*/ 1019175 w 547"/>
                <a:gd name="T75" fmla="*/ 352425 h 334"/>
                <a:gd name="T76" fmla="*/ 1247775 w 547"/>
                <a:gd name="T77" fmla="*/ 371475 h 334"/>
                <a:gd name="T78" fmla="*/ 1025525 w 547"/>
                <a:gd name="T79" fmla="*/ 904875 h 334"/>
                <a:gd name="T80" fmla="*/ 1057275 w 547"/>
                <a:gd name="T81" fmla="*/ 1019175 h 334"/>
                <a:gd name="T82" fmla="*/ 1241425 w 547"/>
                <a:gd name="T83" fmla="*/ 746125 h 334"/>
                <a:gd name="T84" fmla="*/ 1346200 w 547"/>
                <a:gd name="T85" fmla="*/ 384175 h 334"/>
                <a:gd name="T86" fmla="*/ 1371600 w 547"/>
                <a:gd name="T87" fmla="*/ 317500 h 334"/>
                <a:gd name="T88" fmla="*/ 1381125 w 547"/>
                <a:gd name="T89" fmla="*/ 304800 h 334"/>
                <a:gd name="T90" fmla="*/ 1390650 w 547"/>
                <a:gd name="T91" fmla="*/ 298450 h 334"/>
                <a:gd name="T92" fmla="*/ 1619250 w 547"/>
                <a:gd name="T93" fmla="*/ 292100 h 334"/>
                <a:gd name="T94" fmla="*/ 1663700 w 547"/>
                <a:gd name="T95" fmla="*/ 425450 h 334"/>
                <a:gd name="T96" fmla="*/ 1463675 w 547"/>
                <a:gd name="T97" fmla="*/ 473075 h 334"/>
                <a:gd name="T98" fmla="*/ 1422400 w 547"/>
                <a:gd name="T99" fmla="*/ 463550 h 334"/>
                <a:gd name="T100" fmla="*/ 1568450 w 547"/>
                <a:gd name="T101" fmla="*/ 508000 h 334"/>
                <a:gd name="T102" fmla="*/ 1695450 w 547"/>
                <a:gd name="T103" fmla="*/ 434975 h 334"/>
                <a:gd name="T104" fmla="*/ 1682750 w 547"/>
                <a:gd name="T105" fmla="*/ 304800 h 334"/>
                <a:gd name="T106" fmla="*/ 234950 w 547"/>
                <a:gd name="T107" fmla="*/ 460375 h 334"/>
                <a:gd name="T108" fmla="*/ 215900 w 547"/>
                <a:gd name="T109" fmla="*/ 412750 h 334"/>
                <a:gd name="T110" fmla="*/ 269875 w 547"/>
                <a:gd name="T111" fmla="*/ 428625 h 334"/>
                <a:gd name="T112" fmla="*/ 234950 w 547"/>
                <a:gd name="T113" fmla="*/ 460375 h 334"/>
                <a:gd name="T114" fmla="*/ 1184275 w 547"/>
                <a:gd name="T115" fmla="*/ 822325 h 334"/>
                <a:gd name="T116" fmla="*/ 1095375 w 547"/>
                <a:gd name="T117" fmla="*/ 984250 h 334"/>
                <a:gd name="T118" fmla="*/ 1089025 w 547"/>
                <a:gd name="T119" fmla="*/ 742950 h 334"/>
                <a:gd name="T120" fmla="*/ 1323975 w 547"/>
                <a:gd name="T121" fmla="*/ 346075 h 334"/>
                <a:gd name="T122" fmla="*/ 1184275 w 547"/>
                <a:gd name="T123" fmla="*/ 822325 h 33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547" h="334">
                  <a:moveTo>
                    <a:pt x="530" y="96"/>
                  </a:moveTo>
                  <a:cubicBezTo>
                    <a:pt x="492" y="54"/>
                    <a:pt x="435" y="85"/>
                    <a:pt x="435" y="85"/>
                  </a:cubicBezTo>
                  <a:cubicBezTo>
                    <a:pt x="427" y="83"/>
                    <a:pt x="425" y="88"/>
                    <a:pt x="425" y="88"/>
                  </a:cubicBezTo>
                  <a:cubicBezTo>
                    <a:pt x="393" y="114"/>
                    <a:pt x="359" y="121"/>
                    <a:pt x="359" y="121"/>
                  </a:cubicBezTo>
                  <a:cubicBezTo>
                    <a:pt x="328" y="127"/>
                    <a:pt x="333" y="102"/>
                    <a:pt x="333" y="102"/>
                  </a:cubicBezTo>
                  <a:cubicBezTo>
                    <a:pt x="333" y="89"/>
                    <a:pt x="324" y="99"/>
                    <a:pt x="324" y="99"/>
                  </a:cubicBezTo>
                  <a:cubicBezTo>
                    <a:pt x="318" y="107"/>
                    <a:pt x="298" y="118"/>
                    <a:pt x="298" y="118"/>
                  </a:cubicBezTo>
                  <a:cubicBezTo>
                    <a:pt x="257" y="139"/>
                    <a:pt x="245" y="113"/>
                    <a:pt x="245" y="113"/>
                  </a:cubicBezTo>
                  <a:cubicBezTo>
                    <a:pt x="237" y="94"/>
                    <a:pt x="237" y="94"/>
                    <a:pt x="237" y="94"/>
                  </a:cubicBezTo>
                  <a:cubicBezTo>
                    <a:pt x="228" y="71"/>
                    <a:pt x="195" y="120"/>
                    <a:pt x="195" y="120"/>
                  </a:cubicBezTo>
                  <a:cubicBezTo>
                    <a:pt x="185" y="137"/>
                    <a:pt x="183" y="135"/>
                    <a:pt x="183" y="135"/>
                  </a:cubicBezTo>
                  <a:cubicBezTo>
                    <a:pt x="190" y="110"/>
                    <a:pt x="218" y="68"/>
                    <a:pt x="218" y="68"/>
                  </a:cubicBezTo>
                  <a:cubicBezTo>
                    <a:pt x="239" y="31"/>
                    <a:pt x="233" y="12"/>
                    <a:pt x="233" y="12"/>
                  </a:cubicBezTo>
                  <a:cubicBezTo>
                    <a:pt x="228" y="0"/>
                    <a:pt x="223" y="16"/>
                    <a:pt x="223" y="16"/>
                  </a:cubicBezTo>
                  <a:cubicBezTo>
                    <a:pt x="221" y="29"/>
                    <a:pt x="214" y="46"/>
                    <a:pt x="214" y="46"/>
                  </a:cubicBezTo>
                  <a:cubicBezTo>
                    <a:pt x="204" y="73"/>
                    <a:pt x="194" y="86"/>
                    <a:pt x="194" y="86"/>
                  </a:cubicBezTo>
                  <a:cubicBezTo>
                    <a:pt x="147" y="117"/>
                    <a:pt x="116" y="124"/>
                    <a:pt x="97" y="124"/>
                  </a:cubicBezTo>
                  <a:cubicBezTo>
                    <a:pt x="100" y="109"/>
                    <a:pt x="99" y="96"/>
                    <a:pt x="99" y="96"/>
                  </a:cubicBezTo>
                  <a:cubicBezTo>
                    <a:pt x="96" y="67"/>
                    <a:pt x="73" y="72"/>
                    <a:pt x="73" y="72"/>
                  </a:cubicBezTo>
                  <a:cubicBezTo>
                    <a:pt x="35" y="77"/>
                    <a:pt x="10" y="129"/>
                    <a:pt x="10" y="129"/>
                  </a:cubicBezTo>
                  <a:cubicBezTo>
                    <a:pt x="0" y="154"/>
                    <a:pt x="15" y="152"/>
                    <a:pt x="15" y="152"/>
                  </a:cubicBezTo>
                  <a:cubicBezTo>
                    <a:pt x="25" y="149"/>
                    <a:pt x="17" y="144"/>
                    <a:pt x="17" y="144"/>
                  </a:cubicBezTo>
                  <a:cubicBezTo>
                    <a:pt x="17" y="130"/>
                    <a:pt x="34" y="110"/>
                    <a:pt x="34" y="110"/>
                  </a:cubicBezTo>
                  <a:cubicBezTo>
                    <a:pt x="72" y="70"/>
                    <a:pt x="81" y="83"/>
                    <a:pt x="81" y="83"/>
                  </a:cubicBezTo>
                  <a:cubicBezTo>
                    <a:pt x="80" y="83"/>
                    <a:pt x="92" y="89"/>
                    <a:pt x="88" y="114"/>
                  </a:cubicBezTo>
                  <a:cubicBezTo>
                    <a:pt x="88" y="118"/>
                    <a:pt x="87" y="121"/>
                    <a:pt x="87" y="124"/>
                  </a:cubicBezTo>
                  <a:cubicBezTo>
                    <a:pt x="79" y="123"/>
                    <a:pt x="75" y="121"/>
                    <a:pt x="75" y="121"/>
                  </a:cubicBezTo>
                  <a:cubicBezTo>
                    <a:pt x="69" y="115"/>
                    <a:pt x="67" y="117"/>
                    <a:pt x="67" y="117"/>
                  </a:cubicBezTo>
                  <a:cubicBezTo>
                    <a:pt x="50" y="123"/>
                    <a:pt x="65" y="150"/>
                    <a:pt x="65" y="150"/>
                  </a:cubicBezTo>
                  <a:cubicBezTo>
                    <a:pt x="77" y="167"/>
                    <a:pt x="89" y="146"/>
                    <a:pt x="89" y="146"/>
                  </a:cubicBezTo>
                  <a:cubicBezTo>
                    <a:pt x="91" y="142"/>
                    <a:pt x="93" y="139"/>
                    <a:pt x="94" y="135"/>
                  </a:cubicBezTo>
                  <a:cubicBezTo>
                    <a:pt x="135" y="134"/>
                    <a:pt x="186" y="103"/>
                    <a:pt x="186" y="103"/>
                  </a:cubicBezTo>
                  <a:cubicBezTo>
                    <a:pt x="185" y="112"/>
                    <a:pt x="177" y="126"/>
                    <a:pt x="177" y="126"/>
                  </a:cubicBezTo>
                  <a:cubicBezTo>
                    <a:pt x="161" y="155"/>
                    <a:pt x="166" y="154"/>
                    <a:pt x="166" y="154"/>
                  </a:cubicBezTo>
                  <a:cubicBezTo>
                    <a:pt x="171" y="165"/>
                    <a:pt x="180" y="149"/>
                    <a:pt x="180" y="149"/>
                  </a:cubicBezTo>
                  <a:cubicBezTo>
                    <a:pt x="230" y="82"/>
                    <a:pt x="230" y="100"/>
                    <a:pt x="230" y="100"/>
                  </a:cubicBezTo>
                  <a:cubicBezTo>
                    <a:pt x="233" y="109"/>
                    <a:pt x="233" y="109"/>
                    <a:pt x="233" y="109"/>
                  </a:cubicBezTo>
                  <a:cubicBezTo>
                    <a:pt x="257" y="165"/>
                    <a:pt x="321" y="111"/>
                    <a:pt x="321" y="111"/>
                  </a:cubicBezTo>
                  <a:cubicBezTo>
                    <a:pt x="337" y="152"/>
                    <a:pt x="393" y="117"/>
                    <a:pt x="393" y="117"/>
                  </a:cubicBezTo>
                  <a:cubicBezTo>
                    <a:pt x="332" y="198"/>
                    <a:pt x="323" y="285"/>
                    <a:pt x="323" y="285"/>
                  </a:cubicBezTo>
                  <a:cubicBezTo>
                    <a:pt x="319" y="317"/>
                    <a:pt x="333" y="321"/>
                    <a:pt x="333" y="321"/>
                  </a:cubicBezTo>
                  <a:cubicBezTo>
                    <a:pt x="368" y="334"/>
                    <a:pt x="391" y="235"/>
                    <a:pt x="391" y="235"/>
                  </a:cubicBezTo>
                  <a:cubicBezTo>
                    <a:pt x="424" y="121"/>
                    <a:pt x="424" y="121"/>
                    <a:pt x="424" y="121"/>
                  </a:cubicBezTo>
                  <a:cubicBezTo>
                    <a:pt x="429" y="100"/>
                    <a:pt x="432" y="100"/>
                    <a:pt x="432" y="100"/>
                  </a:cubicBezTo>
                  <a:cubicBezTo>
                    <a:pt x="434" y="97"/>
                    <a:pt x="435" y="96"/>
                    <a:pt x="435" y="96"/>
                  </a:cubicBezTo>
                  <a:cubicBezTo>
                    <a:pt x="437" y="94"/>
                    <a:pt x="438" y="94"/>
                    <a:pt x="438" y="94"/>
                  </a:cubicBezTo>
                  <a:cubicBezTo>
                    <a:pt x="485" y="70"/>
                    <a:pt x="510" y="92"/>
                    <a:pt x="510" y="92"/>
                  </a:cubicBezTo>
                  <a:cubicBezTo>
                    <a:pt x="540" y="114"/>
                    <a:pt x="524" y="134"/>
                    <a:pt x="524" y="134"/>
                  </a:cubicBezTo>
                  <a:cubicBezTo>
                    <a:pt x="496" y="163"/>
                    <a:pt x="461" y="149"/>
                    <a:pt x="461" y="149"/>
                  </a:cubicBezTo>
                  <a:cubicBezTo>
                    <a:pt x="447" y="142"/>
                    <a:pt x="448" y="146"/>
                    <a:pt x="448" y="146"/>
                  </a:cubicBezTo>
                  <a:cubicBezTo>
                    <a:pt x="467" y="163"/>
                    <a:pt x="494" y="160"/>
                    <a:pt x="494" y="160"/>
                  </a:cubicBezTo>
                  <a:cubicBezTo>
                    <a:pt x="518" y="158"/>
                    <a:pt x="534" y="137"/>
                    <a:pt x="534" y="137"/>
                  </a:cubicBezTo>
                  <a:cubicBezTo>
                    <a:pt x="547" y="117"/>
                    <a:pt x="530" y="96"/>
                    <a:pt x="530" y="96"/>
                  </a:cubicBezTo>
                  <a:moveTo>
                    <a:pt x="74" y="145"/>
                  </a:moveTo>
                  <a:cubicBezTo>
                    <a:pt x="70" y="142"/>
                    <a:pt x="68" y="130"/>
                    <a:pt x="68" y="130"/>
                  </a:cubicBezTo>
                  <a:cubicBezTo>
                    <a:pt x="73" y="133"/>
                    <a:pt x="79" y="134"/>
                    <a:pt x="85" y="135"/>
                  </a:cubicBezTo>
                  <a:cubicBezTo>
                    <a:pt x="80" y="154"/>
                    <a:pt x="74" y="145"/>
                    <a:pt x="74" y="145"/>
                  </a:cubicBezTo>
                  <a:moveTo>
                    <a:pt x="373" y="259"/>
                  </a:moveTo>
                  <a:cubicBezTo>
                    <a:pt x="359" y="304"/>
                    <a:pt x="345" y="310"/>
                    <a:pt x="345" y="310"/>
                  </a:cubicBezTo>
                  <a:cubicBezTo>
                    <a:pt x="317" y="318"/>
                    <a:pt x="343" y="234"/>
                    <a:pt x="343" y="234"/>
                  </a:cubicBezTo>
                  <a:cubicBezTo>
                    <a:pt x="372" y="140"/>
                    <a:pt x="417" y="109"/>
                    <a:pt x="417" y="109"/>
                  </a:cubicBezTo>
                  <a:cubicBezTo>
                    <a:pt x="421" y="107"/>
                    <a:pt x="373" y="259"/>
                    <a:pt x="373" y="25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72" name="Freeform 72"/>
            <p:cNvSpPr>
              <a:spLocks/>
            </p:cNvSpPr>
            <p:nvPr/>
          </p:nvSpPr>
          <p:spPr bwMode="auto">
            <a:xfrm>
              <a:off x="-12884150" y="3209925"/>
              <a:ext cx="3708400" cy="165100"/>
            </a:xfrm>
            <a:custGeom>
              <a:avLst/>
              <a:gdLst>
                <a:gd name="T0" fmla="*/ 0 w 1168"/>
                <a:gd name="T1" fmla="*/ 146050 h 52"/>
                <a:gd name="T2" fmla="*/ 1927225 w 1168"/>
                <a:gd name="T3" fmla="*/ 44450 h 52"/>
                <a:gd name="T4" fmla="*/ 3708400 w 1168"/>
                <a:gd name="T5" fmla="*/ 101600 h 52"/>
                <a:gd name="T6" fmla="*/ 3695700 w 1168"/>
                <a:gd name="T7" fmla="*/ 127000 h 52"/>
                <a:gd name="T8" fmla="*/ 2400300 w 1168"/>
                <a:gd name="T9" fmla="*/ 57150 h 52"/>
                <a:gd name="T10" fmla="*/ 38100 w 1168"/>
                <a:gd name="T11" fmla="*/ 165100 h 52"/>
                <a:gd name="T12" fmla="*/ 0 w 1168"/>
                <a:gd name="T13" fmla="*/ 146050 h 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68" h="52">
                  <a:moveTo>
                    <a:pt x="0" y="46"/>
                  </a:moveTo>
                  <a:cubicBezTo>
                    <a:pt x="0" y="46"/>
                    <a:pt x="417" y="14"/>
                    <a:pt x="607" y="14"/>
                  </a:cubicBezTo>
                  <a:cubicBezTo>
                    <a:pt x="607" y="14"/>
                    <a:pt x="1089" y="0"/>
                    <a:pt x="1168" y="32"/>
                  </a:cubicBezTo>
                  <a:cubicBezTo>
                    <a:pt x="1164" y="40"/>
                    <a:pt x="1164" y="40"/>
                    <a:pt x="1164" y="40"/>
                  </a:cubicBezTo>
                  <a:cubicBezTo>
                    <a:pt x="1164" y="40"/>
                    <a:pt x="1059" y="16"/>
                    <a:pt x="756" y="18"/>
                  </a:cubicBezTo>
                  <a:cubicBezTo>
                    <a:pt x="756" y="18"/>
                    <a:pt x="183" y="28"/>
                    <a:pt x="12" y="52"/>
                  </a:cubicBez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73" name="Freeform 73"/>
            <p:cNvSpPr>
              <a:spLocks/>
            </p:cNvSpPr>
            <p:nvPr/>
          </p:nvSpPr>
          <p:spPr bwMode="auto">
            <a:xfrm>
              <a:off x="-8616950" y="2724150"/>
              <a:ext cx="76200" cy="92075"/>
            </a:xfrm>
            <a:custGeom>
              <a:avLst/>
              <a:gdLst>
                <a:gd name="T0" fmla="*/ 76200 w 48"/>
                <a:gd name="T1" fmla="*/ 0 h 58"/>
                <a:gd name="T2" fmla="*/ 76200 w 48"/>
                <a:gd name="T3" fmla="*/ 12700 h 58"/>
                <a:gd name="T4" fmla="*/ 44450 w 48"/>
                <a:gd name="T5" fmla="*/ 12700 h 58"/>
                <a:gd name="T6" fmla="*/ 44450 w 48"/>
                <a:gd name="T7" fmla="*/ 92075 h 58"/>
                <a:gd name="T8" fmla="*/ 31750 w 48"/>
                <a:gd name="T9" fmla="*/ 92075 h 58"/>
                <a:gd name="T10" fmla="*/ 31750 w 48"/>
                <a:gd name="T11" fmla="*/ 12700 h 58"/>
                <a:gd name="T12" fmla="*/ 0 w 48"/>
                <a:gd name="T13" fmla="*/ 12700 h 58"/>
                <a:gd name="T14" fmla="*/ 0 w 48"/>
                <a:gd name="T15" fmla="*/ 0 h 58"/>
                <a:gd name="T16" fmla="*/ 76200 w 48"/>
                <a:gd name="T17" fmla="*/ 0 h 5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" h="58">
                  <a:moveTo>
                    <a:pt x="48" y="0"/>
                  </a:moveTo>
                  <a:lnTo>
                    <a:pt x="48" y="8"/>
                  </a:lnTo>
                  <a:lnTo>
                    <a:pt x="28" y="8"/>
                  </a:lnTo>
                  <a:lnTo>
                    <a:pt x="28" y="58"/>
                  </a:lnTo>
                  <a:lnTo>
                    <a:pt x="20" y="58"/>
                  </a:lnTo>
                  <a:lnTo>
                    <a:pt x="2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74" name="Freeform 74"/>
            <p:cNvSpPr>
              <a:spLocks/>
            </p:cNvSpPr>
            <p:nvPr/>
          </p:nvSpPr>
          <p:spPr bwMode="auto">
            <a:xfrm>
              <a:off x="-8531225" y="2724150"/>
              <a:ext cx="88900" cy="92075"/>
            </a:xfrm>
            <a:custGeom>
              <a:avLst/>
              <a:gdLst>
                <a:gd name="T0" fmla="*/ 88900 w 28"/>
                <a:gd name="T1" fmla="*/ 0 h 29"/>
                <a:gd name="T2" fmla="*/ 88900 w 28"/>
                <a:gd name="T3" fmla="*/ 92075 h 29"/>
                <a:gd name="T4" fmla="*/ 76200 w 28"/>
                <a:gd name="T5" fmla="*/ 92075 h 29"/>
                <a:gd name="T6" fmla="*/ 76200 w 28"/>
                <a:gd name="T7" fmla="*/ 57150 h 29"/>
                <a:gd name="T8" fmla="*/ 76200 w 28"/>
                <a:gd name="T9" fmla="*/ 22225 h 29"/>
                <a:gd name="T10" fmla="*/ 76200 w 28"/>
                <a:gd name="T11" fmla="*/ 22225 h 29"/>
                <a:gd name="T12" fmla="*/ 66675 w 28"/>
                <a:gd name="T13" fmla="*/ 38100 h 29"/>
                <a:gd name="T14" fmla="*/ 50800 w 28"/>
                <a:gd name="T15" fmla="*/ 69850 h 29"/>
                <a:gd name="T16" fmla="*/ 41275 w 28"/>
                <a:gd name="T17" fmla="*/ 69850 h 29"/>
                <a:gd name="T18" fmla="*/ 22225 w 28"/>
                <a:gd name="T19" fmla="*/ 38100 h 29"/>
                <a:gd name="T20" fmla="*/ 15875 w 28"/>
                <a:gd name="T21" fmla="*/ 22225 h 29"/>
                <a:gd name="T22" fmla="*/ 15875 w 28"/>
                <a:gd name="T23" fmla="*/ 22225 h 29"/>
                <a:gd name="T24" fmla="*/ 15875 w 28"/>
                <a:gd name="T25" fmla="*/ 57150 h 29"/>
                <a:gd name="T26" fmla="*/ 15875 w 28"/>
                <a:gd name="T27" fmla="*/ 92075 h 29"/>
                <a:gd name="T28" fmla="*/ 0 w 28"/>
                <a:gd name="T29" fmla="*/ 92075 h 29"/>
                <a:gd name="T30" fmla="*/ 0 w 28"/>
                <a:gd name="T31" fmla="*/ 0 h 29"/>
                <a:gd name="T32" fmla="*/ 15875 w 28"/>
                <a:gd name="T33" fmla="*/ 0 h 29"/>
                <a:gd name="T34" fmla="*/ 34925 w 28"/>
                <a:gd name="T35" fmla="*/ 34925 h 29"/>
                <a:gd name="T36" fmla="*/ 44450 w 28"/>
                <a:gd name="T37" fmla="*/ 50800 h 29"/>
                <a:gd name="T38" fmla="*/ 44450 w 28"/>
                <a:gd name="T39" fmla="*/ 50800 h 29"/>
                <a:gd name="T40" fmla="*/ 53975 w 28"/>
                <a:gd name="T41" fmla="*/ 34925 h 29"/>
                <a:gd name="T42" fmla="*/ 76200 w 28"/>
                <a:gd name="T43" fmla="*/ 0 h 29"/>
                <a:gd name="T44" fmla="*/ 88900 w 28"/>
                <a:gd name="T45" fmla="*/ 0 h 2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8" h="29">
                  <a:moveTo>
                    <a:pt x="28" y="0"/>
                  </a:moveTo>
                  <a:cubicBezTo>
                    <a:pt x="28" y="29"/>
                    <a:pt x="28" y="29"/>
                    <a:pt x="28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2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2" y="10"/>
                    <a:pt x="21" y="1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0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12"/>
                    <a:pt x="5" y="18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4" y="15"/>
                    <a:pt x="14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5" y="15"/>
                    <a:pt x="17" y="11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96922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pplication Ic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vinothkumar.m\Desktop\Current Template\VCA Apps Template\identity Slid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78"/>
          <a:stretch/>
        </p:blipFill>
        <p:spPr bwMode="auto">
          <a:xfrm>
            <a:off x="0" y="0"/>
            <a:ext cx="12192000" cy="632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6107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rt 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martArt Placeholder 5"/>
          <p:cNvSpPr>
            <a:spLocks noGrp="1"/>
          </p:cNvSpPr>
          <p:nvPr>
            <p:ph type="dgm" sz="quarter" idx="10"/>
          </p:nvPr>
        </p:nvSpPr>
        <p:spPr>
          <a:xfrm>
            <a:off x="304801" y="1236667"/>
            <a:ext cx="10955867" cy="481488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mtClean="0"/>
              <a:t>Click icon to add SmartArt graphic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647767" y="6495253"/>
            <a:ext cx="2844800" cy="365125"/>
          </a:xfrm>
          <a:prstGeom prst="rect">
            <a:avLst/>
          </a:prstGeom>
        </p:spPr>
        <p:txBody>
          <a:bodyPr/>
          <a:lstStyle/>
          <a:p>
            <a:fld id="{CC1F6FFE-8858-43CD-9B65-494B65D1A89D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-76200"/>
            <a:ext cx="10570464" cy="69215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21557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16013" y="2895602"/>
            <a:ext cx="7518399" cy="1362076"/>
          </a:xfrm>
        </p:spPr>
        <p:txBody>
          <a:bodyPr lIns="365760" rIns="365760" anchor="ctr" anchorCtr="0">
            <a:normAutofit/>
          </a:bodyPr>
          <a:lstStyle>
            <a:lvl1pPr algn="l">
              <a:defRPr sz="2880" b="0" cap="none" baseline="0"/>
            </a:lvl1pPr>
          </a:lstStyle>
          <a:p>
            <a:r>
              <a:rPr lang="en-US" dirty="0" smtClean="0"/>
              <a:t>Subsection Title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9F2217AB-FFD0-470D-A01F-8295A8718CCB}" type="datetime1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fld id="{0B491FB4-905F-488C-AD01-09867DFAF17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016000" y="289560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7328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bg>
      <p:bgPr>
        <a:solidFill>
          <a:schemeClr val="l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8164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2D4F-84AE-4592-AC5F-8F14D4869C89}" type="datetimeFigureOut">
              <a:rPr lang="en-IN" smtClean="0"/>
              <a:t>04-04-2018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2BEF5-46B5-49C9-883C-73F7781FE1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499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2D4F-84AE-4592-AC5F-8F14D4869C89}" type="datetimeFigureOut">
              <a:rPr lang="en-IN" smtClean="0"/>
              <a:t>04-04-2018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2BEF5-46B5-49C9-883C-73F7781FE1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059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2D4F-84AE-4592-AC5F-8F14D4869C89}" type="datetimeFigureOut">
              <a:rPr lang="en-IN" smtClean="0"/>
              <a:t>04-04-2018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2BEF5-46B5-49C9-883C-73F7781FE1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507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2D4F-84AE-4592-AC5F-8F14D4869C89}" type="datetimeFigureOut">
              <a:rPr lang="en-IN" smtClean="0"/>
              <a:t>04-04-2018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2BEF5-46B5-49C9-883C-73F7781FE1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809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2D4F-84AE-4592-AC5F-8F14D4869C89}" type="datetimeFigureOut">
              <a:rPr lang="en-IN" smtClean="0"/>
              <a:t>04-04-2018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2BEF5-46B5-49C9-883C-73F7781FE1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04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27.xml"/><Relationship Id="rId9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image" Target="../media/image3.e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image" Target="../media/image3.emf"/><Relationship Id="rId5" Type="http://schemas.openxmlformats.org/officeDocument/2006/relationships/slideLayout" Target="../slideLayouts/slideLayout46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5.xml"/><Relationship Id="rId9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92D4F-84AE-4592-AC5F-8F14D4869C89}" type="datetimeFigureOut">
              <a:rPr lang="en-IN" smtClean="0"/>
              <a:t>04-04-2018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2BEF5-46B5-49C9-883C-73F7781FE1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273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G:\Jobs\Layout &amp; Template\Temp\Template_1\Airbus Inner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"/>
            <a:ext cx="12192000" cy="742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8020" y="63818"/>
            <a:ext cx="527707" cy="453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2336" y="1219201"/>
            <a:ext cx="1138732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dirty="0" smtClean="0"/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-76200"/>
            <a:ext cx="10570464" cy="692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dirty="0" smtClean="0"/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626533" y="6577014"/>
            <a:ext cx="0" cy="280987"/>
          </a:xfrm>
          <a:prstGeom prst="line">
            <a:avLst/>
          </a:prstGeom>
          <a:ln>
            <a:headEnd type="none" w="sm" len="sm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>
            <a:spLocks/>
          </p:cNvSpPr>
          <p:nvPr/>
        </p:nvSpPr>
        <p:spPr>
          <a:xfrm>
            <a:off x="65619" y="6569077"/>
            <a:ext cx="438149" cy="240066"/>
          </a:xfrm>
          <a:prstGeom prst="rect">
            <a:avLst/>
          </a:prstGeom>
        </p:spPr>
        <p:txBody>
          <a:bodyPr rIns="0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8E12A191-AFFC-4BB1-94FA-8C52451CC848}" type="slidenum">
              <a:rPr lang="en-US" sz="960" smtClean="0">
                <a:solidFill>
                  <a:srgbClr val="000000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960" dirty="0" smtClean="0">
              <a:solidFill>
                <a:srgbClr val="000000"/>
              </a:solidFill>
            </a:endParaRPr>
          </a:p>
        </p:txBody>
      </p:sp>
      <p:sp>
        <p:nvSpPr>
          <p:cNvPr id="13" name="Rectangle 6"/>
          <p:cNvSpPr>
            <a:spLocks/>
          </p:cNvSpPr>
          <p:nvPr/>
        </p:nvSpPr>
        <p:spPr bwMode="auto">
          <a:xfrm>
            <a:off x="8133001" y="6597651"/>
            <a:ext cx="3652602" cy="24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Ins="0">
            <a:spAutoFit/>
          </a:bodyPr>
          <a:lstStyle/>
          <a:p>
            <a:pPr algn="r"/>
            <a:r>
              <a:rPr lang="en-US" sz="960" dirty="0">
                <a:ea typeface="Verdana" pitchFamily="34" charset="0"/>
                <a:cs typeface="Verdana" pitchFamily="34" charset="0"/>
              </a:rPr>
              <a:t>Copyright © 2014 HCL Technologies Limited  |  www.hcltech.com</a:t>
            </a:r>
          </a:p>
        </p:txBody>
      </p:sp>
      <p:grpSp>
        <p:nvGrpSpPr>
          <p:cNvPr id="14" name="Group 5"/>
          <p:cNvGrpSpPr>
            <a:grpSpLocks noChangeAspect="1"/>
          </p:cNvGrpSpPr>
          <p:nvPr/>
        </p:nvGrpSpPr>
        <p:grpSpPr bwMode="auto">
          <a:xfrm>
            <a:off x="10519835" y="6446840"/>
            <a:ext cx="1257300" cy="160337"/>
            <a:chOff x="5094" y="3939"/>
            <a:chExt cx="1488" cy="255"/>
          </a:xfrm>
        </p:grpSpPr>
        <p:sp>
          <p:nvSpPr>
            <p:cNvPr id="15" name="AutoShape 4"/>
            <p:cNvSpPr>
              <a:spLocks noChangeAspect="1" noChangeArrowheads="1" noTextEdit="1"/>
            </p:cNvSpPr>
            <p:nvPr/>
          </p:nvSpPr>
          <p:spPr bwMode="auto">
            <a:xfrm>
              <a:off x="5094" y="3939"/>
              <a:ext cx="1488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5122" y="3965"/>
              <a:ext cx="555" cy="194"/>
            </a:xfrm>
            <a:custGeom>
              <a:avLst/>
              <a:gdLst>
                <a:gd name="T0" fmla="*/ 0 w 555"/>
                <a:gd name="T1" fmla="*/ 194 h 194"/>
                <a:gd name="T2" fmla="*/ 156 w 555"/>
                <a:gd name="T3" fmla="*/ 194 h 194"/>
                <a:gd name="T4" fmla="*/ 189 w 555"/>
                <a:gd name="T5" fmla="*/ 116 h 194"/>
                <a:gd name="T6" fmla="*/ 343 w 555"/>
                <a:gd name="T7" fmla="*/ 116 h 194"/>
                <a:gd name="T8" fmla="*/ 310 w 555"/>
                <a:gd name="T9" fmla="*/ 194 h 194"/>
                <a:gd name="T10" fmla="*/ 468 w 555"/>
                <a:gd name="T11" fmla="*/ 194 h 194"/>
                <a:gd name="T12" fmla="*/ 555 w 555"/>
                <a:gd name="T13" fmla="*/ 0 h 194"/>
                <a:gd name="T14" fmla="*/ 395 w 555"/>
                <a:gd name="T15" fmla="*/ 0 h 194"/>
                <a:gd name="T16" fmla="*/ 366 w 555"/>
                <a:gd name="T17" fmla="*/ 66 h 194"/>
                <a:gd name="T18" fmla="*/ 213 w 555"/>
                <a:gd name="T19" fmla="*/ 66 h 194"/>
                <a:gd name="T20" fmla="*/ 241 w 555"/>
                <a:gd name="T21" fmla="*/ 0 h 194"/>
                <a:gd name="T22" fmla="*/ 85 w 555"/>
                <a:gd name="T23" fmla="*/ 0 h 194"/>
                <a:gd name="T24" fmla="*/ 0 w 555"/>
                <a:gd name="T25" fmla="*/ 194 h 1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55" h="194">
                  <a:moveTo>
                    <a:pt x="0" y="194"/>
                  </a:moveTo>
                  <a:lnTo>
                    <a:pt x="156" y="194"/>
                  </a:lnTo>
                  <a:lnTo>
                    <a:pt x="189" y="116"/>
                  </a:lnTo>
                  <a:lnTo>
                    <a:pt x="343" y="116"/>
                  </a:lnTo>
                  <a:lnTo>
                    <a:pt x="310" y="194"/>
                  </a:lnTo>
                  <a:lnTo>
                    <a:pt x="468" y="194"/>
                  </a:lnTo>
                  <a:lnTo>
                    <a:pt x="555" y="0"/>
                  </a:lnTo>
                  <a:lnTo>
                    <a:pt x="395" y="0"/>
                  </a:lnTo>
                  <a:lnTo>
                    <a:pt x="366" y="66"/>
                  </a:lnTo>
                  <a:lnTo>
                    <a:pt x="213" y="66"/>
                  </a:lnTo>
                  <a:lnTo>
                    <a:pt x="241" y="0"/>
                  </a:lnTo>
                  <a:lnTo>
                    <a:pt x="85" y="0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5649" y="3949"/>
              <a:ext cx="524" cy="222"/>
            </a:xfrm>
            <a:custGeom>
              <a:avLst/>
              <a:gdLst>
                <a:gd name="T0" fmla="*/ 27472 w 222"/>
                <a:gd name="T1" fmla="*/ 6096 h 94"/>
                <a:gd name="T2" fmla="*/ 38398 w 222"/>
                <a:gd name="T3" fmla="*/ 6096 h 94"/>
                <a:gd name="T4" fmla="*/ 31506 w 222"/>
                <a:gd name="T5" fmla="*/ 1393 h 94"/>
                <a:gd name="T6" fmla="*/ 5865 w 222"/>
                <a:gd name="T7" fmla="*/ 4322 h 94"/>
                <a:gd name="T8" fmla="*/ 5337 w 222"/>
                <a:gd name="T9" fmla="*/ 14251 h 94"/>
                <a:gd name="T10" fmla="*/ 26448 w 222"/>
                <a:gd name="T11" fmla="*/ 15053 h 94"/>
                <a:gd name="T12" fmla="*/ 36125 w 222"/>
                <a:gd name="T13" fmla="*/ 10736 h 94"/>
                <a:gd name="T14" fmla="*/ 25048 w 222"/>
                <a:gd name="T15" fmla="*/ 10736 h 94"/>
                <a:gd name="T16" fmla="*/ 19556 w 222"/>
                <a:gd name="T17" fmla="*/ 12477 h 94"/>
                <a:gd name="T18" fmla="*/ 13622 w 222"/>
                <a:gd name="T19" fmla="*/ 8311 h 94"/>
                <a:gd name="T20" fmla="*/ 21763 w 222"/>
                <a:gd name="T21" fmla="*/ 4322 h 94"/>
                <a:gd name="T22" fmla="*/ 27472 w 222"/>
                <a:gd name="T23" fmla="*/ 6096 h 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22" h="94">
                  <a:moveTo>
                    <a:pt x="159" y="35"/>
                  </a:moveTo>
                  <a:cubicBezTo>
                    <a:pt x="222" y="35"/>
                    <a:pt x="222" y="35"/>
                    <a:pt x="222" y="35"/>
                  </a:cubicBezTo>
                  <a:cubicBezTo>
                    <a:pt x="221" y="21"/>
                    <a:pt x="208" y="12"/>
                    <a:pt x="182" y="8"/>
                  </a:cubicBezTo>
                  <a:cubicBezTo>
                    <a:pt x="130" y="0"/>
                    <a:pt x="74" y="3"/>
                    <a:pt x="34" y="25"/>
                  </a:cubicBezTo>
                  <a:cubicBezTo>
                    <a:pt x="2" y="43"/>
                    <a:pt x="0" y="69"/>
                    <a:pt x="31" y="82"/>
                  </a:cubicBezTo>
                  <a:cubicBezTo>
                    <a:pt x="58" y="93"/>
                    <a:pt x="113" y="94"/>
                    <a:pt x="153" y="87"/>
                  </a:cubicBezTo>
                  <a:cubicBezTo>
                    <a:pt x="179" y="83"/>
                    <a:pt x="198" y="74"/>
                    <a:pt x="209" y="62"/>
                  </a:cubicBezTo>
                  <a:cubicBezTo>
                    <a:pt x="145" y="62"/>
                    <a:pt x="145" y="62"/>
                    <a:pt x="145" y="62"/>
                  </a:cubicBezTo>
                  <a:cubicBezTo>
                    <a:pt x="137" y="68"/>
                    <a:pt x="126" y="71"/>
                    <a:pt x="113" y="72"/>
                  </a:cubicBezTo>
                  <a:cubicBezTo>
                    <a:pt x="77" y="72"/>
                    <a:pt x="72" y="61"/>
                    <a:pt x="79" y="48"/>
                  </a:cubicBezTo>
                  <a:cubicBezTo>
                    <a:pt x="86" y="34"/>
                    <a:pt x="102" y="25"/>
                    <a:pt x="126" y="25"/>
                  </a:cubicBezTo>
                  <a:cubicBezTo>
                    <a:pt x="145" y="24"/>
                    <a:pt x="154" y="28"/>
                    <a:pt x="159" y="35"/>
                  </a:cubicBez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6162" y="3965"/>
              <a:ext cx="403" cy="194"/>
            </a:xfrm>
            <a:custGeom>
              <a:avLst/>
              <a:gdLst>
                <a:gd name="T0" fmla="*/ 248 w 403"/>
                <a:gd name="T1" fmla="*/ 0 h 194"/>
                <a:gd name="T2" fmla="*/ 181 w 403"/>
                <a:gd name="T3" fmla="*/ 146 h 194"/>
                <a:gd name="T4" fmla="*/ 403 w 403"/>
                <a:gd name="T5" fmla="*/ 146 h 194"/>
                <a:gd name="T6" fmla="*/ 385 w 403"/>
                <a:gd name="T7" fmla="*/ 194 h 194"/>
                <a:gd name="T8" fmla="*/ 0 w 403"/>
                <a:gd name="T9" fmla="*/ 194 h 194"/>
                <a:gd name="T10" fmla="*/ 87 w 403"/>
                <a:gd name="T11" fmla="*/ 0 h 194"/>
                <a:gd name="T12" fmla="*/ 248 w 403"/>
                <a:gd name="T13" fmla="*/ 0 h 1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3" h="194">
                  <a:moveTo>
                    <a:pt x="248" y="0"/>
                  </a:moveTo>
                  <a:lnTo>
                    <a:pt x="181" y="146"/>
                  </a:lnTo>
                  <a:lnTo>
                    <a:pt x="403" y="146"/>
                  </a:lnTo>
                  <a:lnTo>
                    <a:pt x="385" y="194"/>
                  </a:lnTo>
                  <a:lnTo>
                    <a:pt x="0" y="194"/>
                  </a:lnTo>
                  <a:lnTo>
                    <a:pt x="87" y="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</p:grpSp>
    </p:spTree>
    <p:extLst>
      <p:ext uri="{BB962C8B-B14F-4D97-AF65-F5344CB8AC3E}">
        <p14:creationId xmlns:p14="http://schemas.microsoft.com/office/powerpoint/2010/main" val="74393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80">
          <a:solidFill>
            <a:srgbClr val="00529B"/>
          </a:solidFill>
          <a:latin typeface="+mj-lt"/>
          <a:ea typeface="ＭＳ Ｐゴシック" pitchFamily="34" charset="-128"/>
          <a:cs typeface="Novecento wide Medium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80">
          <a:solidFill>
            <a:srgbClr val="00529B"/>
          </a:solidFill>
          <a:latin typeface="Arial" pitchFamily="34" charset="0"/>
          <a:ea typeface="ＭＳ Ｐゴシック" pitchFamily="34" charset="-128"/>
          <a:cs typeface="Novecento wide Medium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80">
          <a:solidFill>
            <a:srgbClr val="00529B"/>
          </a:solidFill>
          <a:latin typeface="Arial" pitchFamily="34" charset="0"/>
          <a:ea typeface="ＭＳ Ｐゴシック" pitchFamily="34" charset="-128"/>
          <a:cs typeface="Novecento wide Medium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80">
          <a:solidFill>
            <a:srgbClr val="00529B"/>
          </a:solidFill>
          <a:latin typeface="Arial" pitchFamily="34" charset="0"/>
          <a:ea typeface="ＭＳ Ｐゴシック" pitchFamily="34" charset="-128"/>
          <a:cs typeface="Novecento wide Medium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80">
          <a:solidFill>
            <a:srgbClr val="00529B"/>
          </a:solidFill>
          <a:latin typeface="Arial" pitchFamily="34" charset="0"/>
          <a:ea typeface="ＭＳ Ｐゴシック" pitchFamily="34" charset="-128"/>
          <a:cs typeface="Novecento wide Medium" charset="0"/>
        </a:defRPr>
      </a:lvl5pPr>
      <a:lvl6pPr marL="548627" algn="l" rtl="0" eaLnBrk="1" fontAlgn="base" hangingPunct="1"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Arial" charset="0"/>
        </a:defRPr>
      </a:lvl6pPr>
      <a:lvl7pPr marL="1097254" algn="l" rtl="0" eaLnBrk="1" fontAlgn="base" hangingPunct="1"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Arial" charset="0"/>
        </a:defRPr>
      </a:lvl7pPr>
      <a:lvl8pPr marL="1645879" algn="l" rtl="0" eaLnBrk="1" fontAlgn="base" hangingPunct="1"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Arial" charset="0"/>
        </a:defRPr>
      </a:lvl8pPr>
      <a:lvl9pPr marL="2194505" algn="l" rtl="0" eaLnBrk="1" fontAlgn="base" hangingPunct="1"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Arial" charset="0"/>
        </a:defRPr>
      </a:lvl9pPr>
    </p:titleStyle>
    <p:bodyStyle>
      <a:lvl1pPr marL="285743" indent="-285743" algn="l" rtl="0" eaLnBrk="1" fontAlgn="base" hangingPunct="1">
        <a:spcBef>
          <a:spcPct val="100000"/>
        </a:spcBef>
        <a:spcAft>
          <a:spcPct val="0"/>
        </a:spcAft>
        <a:buClr>
          <a:schemeClr val="tx1"/>
        </a:buClr>
        <a:buFont typeface="Wingdings 2" pitchFamily="18" charset="2"/>
        <a:buChar char="¡"/>
        <a:defRPr sz="192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1pPr>
      <a:lvl2pPr marL="548627" indent="-26098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80">
          <a:solidFill>
            <a:schemeClr val="tx1"/>
          </a:solidFill>
          <a:latin typeface="+mn-lt"/>
          <a:ea typeface="ＭＳ Ｐゴシック" pitchFamily="34" charset="-128"/>
        </a:defRPr>
      </a:lvl2pPr>
      <a:lvl3pPr marL="811510" indent="-251454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80">
          <a:solidFill>
            <a:schemeClr val="tx1"/>
          </a:solidFill>
          <a:latin typeface="+mn-lt"/>
          <a:ea typeface="ＭＳ Ｐゴシック" pitchFamily="34" charset="-128"/>
        </a:defRPr>
      </a:lvl3pPr>
      <a:lvl4pPr marL="1085824" indent="-262884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80">
          <a:solidFill>
            <a:schemeClr val="tx1"/>
          </a:solidFill>
          <a:latin typeface="+mn-lt"/>
          <a:ea typeface="ＭＳ Ｐゴシック" pitchFamily="34" charset="-128"/>
        </a:defRPr>
      </a:lvl4pPr>
      <a:lvl5pPr marL="1360136" indent="-262884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80">
          <a:solidFill>
            <a:schemeClr val="tx1"/>
          </a:solidFill>
          <a:latin typeface="+mn-lt"/>
          <a:ea typeface="ＭＳ Ｐゴシック" pitchFamily="34" charset="-128"/>
        </a:defRPr>
      </a:lvl5pPr>
      <a:lvl6pPr marL="1908762" indent="-262884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80">
          <a:solidFill>
            <a:schemeClr val="tx1"/>
          </a:solidFill>
          <a:latin typeface="+mn-lt"/>
        </a:defRPr>
      </a:lvl6pPr>
      <a:lvl7pPr marL="2457389" indent="-262884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80">
          <a:solidFill>
            <a:schemeClr val="tx1"/>
          </a:solidFill>
          <a:latin typeface="+mn-lt"/>
        </a:defRPr>
      </a:lvl7pPr>
      <a:lvl8pPr marL="3006014" indent="-262884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80">
          <a:solidFill>
            <a:schemeClr val="tx1"/>
          </a:solidFill>
          <a:latin typeface="+mn-lt"/>
        </a:defRPr>
      </a:lvl8pPr>
      <a:lvl9pPr marL="3554641" indent="-262884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8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097254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27" algn="l" defTabSz="1097254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54" algn="l" defTabSz="1097254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879" algn="l" defTabSz="1097254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05" algn="l" defTabSz="1097254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132" algn="l" defTabSz="1097254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758" algn="l" defTabSz="1097254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384" algn="l" defTabSz="1097254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011" algn="l" defTabSz="1097254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G:\Jobs\Layout &amp; Template\Temp\Template_1\Airbus Inner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3"/>
            <a:ext cx="12192000" cy="742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8021" y="63820"/>
            <a:ext cx="527707" cy="453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2336" y="1219201"/>
            <a:ext cx="1138732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dirty="0" smtClean="0"/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-76200"/>
            <a:ext cx="10570464" cy="692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dirty="0" smtClean="0"/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626533" y="6577014"/>
            <a:ext cx="0" cy="280987"/>
          </a:xfrm>
          <a:prstGeom prst="line">
            <a:avLst/>
          </a:prstGeom>
          <a:ln>
            <a:headEnd type="none" w="sm" len="sm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>
            <a:spLocks/>
          </p:cNvSpPr>
          <p:nvPr/>
        </p:nvSpPr>
        <p:spPr>
          <a:xfrm>
            <a:off x="65620" y="6569079"/>
            <a:ext cx="438149" cy="240066"/>
          </a:xfrm>
          <a:prstGeom prst="rect">
            <a:avLst/>
          </a:prstGeom>
        </p:spPr>
        <p:txBody>
          <a:bodyPr rIns="0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8E12A191-AFFC-4BB1-94FA-8C52451CC848}" type="slidenum">
              <a:rPr lang="en-US" sz="960" smtClean="0">
                <a:solidFill>
                  <a:srgbClr val="000000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960" dirty="0" smtClean="0">
              <a:solidFill>
                <a:srgbClr val="000000"/>
              </a:solidFill>
            </a:endParaRPr>
          </a:p>
        </p:txBody>
      </p:sp>
      <p:sp>
        <p:nvSpPr>
          <p:cNvPr id="13" name="Rectangle 6"/>
          <p:cNvSpPr>
            <a:spLocks/>
          </p:cNvSpPr>
          <p:nvPr/>
        </p:nvSpPr>
        <p:spPr bwMode="auto">
          <a:xfrm>
            <a:off x="8133001" y="6597651"/>
            <a:ext cx="3652602" cy="24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Ins="0">
            <a:spAutoFit/>
          </a:bodyPr>
          <a:lstStyle/>
          <a:p>
            <a:pPr algn="r"/>
            <a:r>
              <a:rPr lang="en-US" sz="960" dirty="0">
                <a:solidFill>
                  <a:prstClr val="black"/>
                </a:solidFill>
                <a:ea typeface="Verdana" pitchFamily="34" charset="0"/>
                <a:cs typeface="Verdana" pitchFamily="34" charset="0"/>
              </a:rPr>
              <a:t>Copyright © 2014 HCL Technologies Limited  |  www.hcltech.com</a:t>
            </a:r>
          </a:p>
        </p:txBody>
      </p:sp>
      <p:grpSp>
        <p:nvGrpSpPr>
          <p:cNvPr id="14" name="Group 5"/>
          <p:cNvGrpSpPr>
            <a:grpSpLocks noChangeAspect="1"/>
          </p:cNvGrpSpPr>
          <p:nvPr/>
        </p:nvGrpSpPr>
        <p:grpSpPr bwMode="auto">
          <a:xfrm>
            <a:off x="10519835" y="6446842"/>
            <a:ext cx="1257300" cy="160337"/>
            <a:chOff x="5094" y="3939"/>
            <a:chExt cx="1488" cy="255"/>
          </a:xfrm>
        </p:grpSpPr>
        <p:sp>
          <p:nvSpPr>
            <p:cNvPr id="15" name="AutoShape 4"/>
            <p:cNvSpPr>
              <a:spLocks noChangeAspect="1" noChangeArrowheads="1" noTextEdit="1"/>
            </p:cNvSpPr>
            <p:nvPr/>
          </p:nvSpPr>
          <p:spPr bwMode="auto">
            <a:xfrm>
              <a:off x="5094" y="3939"/>
              <a:ext cx="1488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5122" y="3965"/>
              <a:ext cx="555" cy="194"/>
            </a:xfrm>
            <a:custGeom>
              <a:avLst/>
              <a:gdLst>
                <a:gd name="T0" fmla="*/ 0 w 555"/>
                <a:gd name="T1" fmla="*/ 194 h 194"/>
                <a:gd name="T2" fmla="*/ 156 w 555"/>
                <a:gd name="T3" fmla="*/ 194 h 194"/>
                <a:gd name="T4" fmla="*/ 189 w 555"/>
                <a:gd name="T5" fmla="*/ 116 h 194"/>
                <a:gd name="T6" fmla="*/ 343 w 555"/>
                <a:gd name="T7" fmla="*/ 116 h 194"/>
                <a:gd name="T8" fmla="*/ 310 w 555"/>
                <a:gd name="T9" fmla="*/ 194 h 194"/>
                <a:gd name="T10" fmla="*/ 468 w 555"/>
                <a:gd name="T11" fmla="*/ 194 h 194"/>
                <a:gd name="T12" fmla="*/ 555 w 555"/>
                <a:gd name="T13" fmla="*/ 0 h 194"/>
                <a:gd name="T14" fmla="*/ 395 w 555"/>
                <a:gd name="T15" fmla="*/ 0 h 194"/>
                <a:gd name="T16" fmla="*/ 366 w 555"/>
                <a:gd name="T17" fmla="*/ 66 h 194"/>
                <a:gd name="T18" fmla="*/ 213 w 555"/>
                <a:gd name="T19" fmla="*/ 66 h 194"/>
                <a:gd name="T20" fmla="*/ 241 w 555"/>
                <a:gd name="T21" fmla="*/ 0 h 194"/>
                <a:gd name="T22" fmla="*/ 85 w 555"/>
                <a:gd name="T23" fmla="*/ 0 h 194"/>
                <a:gd name="T24" fmla="*/ 0 w 555"/>
                <a:gd name="T25" fmla="*/ 194 h 1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55" h="194">
                  <a:moveTo>
                    <a:pt x="0" y="194"/>
                  </a:moveTo>
                  <a:lnTo>
                    <a:pt x="156" y="194"/>
                  </a:lnTo>
                  <a:lnTo>
                    <a:pt x="189" y="116"/>
                  </a:lnTo>
                  <a:lnTo>
                    <a:pt x="343" y="116"/>
                  </a:lnTo>
                  <a:lnTo>
                    <a:pt x="310" y="194"/>
                  </a:lnTo>
                  <a:lnTo>
                    <a:pt x="468" y="194"/>
                  </a:lnTo>
                  <a:lnTo>
                    <a:pt x="555" y="0"/>
                  </a:lnTo>
                  <a:lnTo>
                    <a:pt x="395" y="0"/>
                  </a:lnTo>
                  <a:lnTo>
                    <a:pt x="366" y="66"/>
                  </a:lnTo>
                  <a:lnTo>
                    <a:pt x="213" y="66"/>
                  </a:lnTo>
                  <a:lnTo>
                    <a:pt x="241" y="0"/>
                  </a:lnTo>
                  <a:lnTo>
                    <a:pt x="85" y="0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5649" y="3949"/>
              <a:ext cx="524" cy="222"/>
            </a:xfrm>
            <a:custGeom>
              <a:avLst/>
              <a:gdLst>
                <a:gd name="T0" fmla="*/ 27472 w 222"/>
                <a:gd name="T1" fmla="*/ 6096 h 94"/>
                <a:gd name="T2" fmla="*/ 38398 w 222"/>
                <a:gd name="T3" fmla="*/ 6096 h 94"/>
                <a:gd name="T4" fmla="*/ 31506 w 222"/>
                <a:gd name="T5" fmla="*/ 1393 h 94"/>
                <a:gd name="T6" fmla="*/ 5865 w 222"/>
                <a:gd name="T7" fmla="*/ 4322 h 94"/>
                <a:gd name="T8" fmla="*/ 5337 w 222"/>
                <a:gd name="T9" fmla="*/ 14251 h 94"/>
                <a:gd name="T10" fmla="*/ 26448 w 222"/>
                <a:gd name="T11" fmla="*/ 15053 h 94"/>
                <a:gd name="T12" fmla="*/ 36125 w 222"/>
                <a:gd name="T13" fmla="*/ 10736 h 94"/>
                <a:gd name="T14" fmla="*/ 25048 w 222"/>
                <a:gd name="T15" fmla="*/ 10736 h 94"/>
                <a:gd name="T16" fmla="*/ 19556 w 222"/>
                <a:gd name="T17" fmla="*/ 12477 h 94"/>
                <a:gd name="T18" fmla="*/ 13622 w 222"/>
                <a:gd name="T19" fmla="*/ 8311 h 94"/>
                <a:gd name="T20" fmla="*/ 21763 w 222"/>
                <a:gd name="T21" fmla="*/ 4322 h 94"/>
                <a:gd name="T22" fmla="*/ 27472 w 222"/>
                <a:gd name="T23" fmla="*/ 6096 h 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22" h="94">
                  <a:moveTo>
                    <a:pt x="159" y="35"/>
                  </a:moveTo>
                  <a:cubicBezTo>
                    <a:pt x="222" y="35"/>
                    <a:pt x="222" y="35"/>
                    <a:pt x="222" y="35"/>
                  </a:cubicBezTo>
                  <a:cubicBezTo>
                    <a:pt x="221" y="21"/>
                    <a:pt x="208" y="12"/>
                    <a:pt x="182" y="8"/>
                  </a:cubicBezTo>
                  <a:cubicBezTo>
                    <a:pt x="130" y="0"/>
                    <a:pt x="74" y="3"/>
                    <a:pt x="34" y="25"/>
                  </a:cubicBezTo>
                  <a:cubicBezTo>
                    <a:pt x="2" y="43"/>
                    <a:pt x="0" y="69"/>
                    <a:pt x="31" y="82"/>
                  </a:cubicBezTo>
                  <a:cubicBezTo>
                    <a:pt x="58" y="93"/>
                    <a:pt x="113" y="94"/>
                    <a:pt x="153" y="87"/>
                  </a:cubicBezTo>
                  <a:cubicBezTo>
                    <a:pt x="179" y="83"/>
                    <a:pt x="198" y="74"/>
                    <a:pt x="209" y="62"/>
                  </a:cubicBezTo>
                  <a:cubicBezTo>
                    <a:pt x="145" y="62"/>
                    <a:pt x="145" y="62"/>
                    <a:pt x="145" y="62"/>
                  </a:cubicBezTo>
                  <a:cubicBezTo>
                    <a:pt x="137" y="68"/>
                    <a:pt x="126" y="71"/>
                    <a:pt x="113" y="72"/>
                  </a:cubicBezTo>
                  <a:cubicBezTo>
                    <a:pt x="77" y="72"/>
                    <a:pt x="72" y="61"/>
                    <a:pt x="79" y="48"/>
                  </a:cubicBezTo>
                  <a:cubicBezTo>
                    <a:pt x="86" y="34"/>
                    <a:pt x="102" y="25"/>
                    <a:pt x="126" y="25"/>
                  </a:cubicBezTo>
                  <a:cubicBezTo>
                    <a:pt x="145" y="24"/>
                    <a:pt x="154" y="28"/>
                    <a:pt x="159" y="35"/>
                  </a:cubicBez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6162" y="3965"/>
              <a:ext cx="403" cy="194"/>
            </a:xfrm>
            <a:custGeom>
              <a:avLst/>
              <a:gdLst>
                <a:gd name="T0" fmla="*/ 248 w 403"/>
                <a:gd name="T1" fmla="*/ 0 h 194"/>
                <a:gd name="T2" fmla="*/ 181 w 403"/>
                <a:gd name="T3" fmla="*/ 146 h 194"/>
                <a:gd name="T4" fmla="*/ 403 w 403"/>
                <a:gd name="T5" fmla="*/ 146 h 194"/>
                <a:gd name="T6" fmla="*/ 385 w 403"/>
                <a:gd name="T7" fmla="*/ 194 h 194"/>
                <a:gd name="T8" fmla="*/ 0 w 403"/>
                <a:gd name="T9" fmla="*/ 194 h 194"/>
                <a:gd name="T10" fmla="*/ 87 w 403"/>
                <a:gd name="T11" fmla="*/ 0 h 194"/>
                <a:gd name="T12" fmla="*/ 248 w 403"/>
                <a:gd name="T13" fmla="*/ 0 h 1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3" h="194">
                  <a:moveTo>
                    <a:pt x="248" y="0"/>
                  </a:moveTo>
                  <a:lnTo>
                    <a:pt x="181" y="146"/>
                  </a:lnTo>
                  <a:lnTo>
                    <a:pt x="403" y="146"/>
                  </a:lnTo>
                  <a:lnTo>
                    <a:pt x="385" y="194"/>
                  </a:lnTo>
                  <a:lnTo>
                    <a:pt x="0" y="194"/>
                  </a:lnTo>
                  <a:lnTo>
                    <a:pt x="87" y="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153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80">
          <a:solidFill>
            <a:srgbClr val="00529B"/>
          </a:solidFill>
          <a:latin typeface="+mj-lt"/>
          <a:ea typeface="ＭＳ Ｐゴシック" pitchFamily="34" charset="-128"/>
          <a:cs typeface="Novecento wide Medium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80">
          <a:solidFill>
            <a:srgbClr val="00529B"/>
          </a:solidFill>
          <a:latin typeface="Arial" pitchFamily="34" charset="0"/>
          <a:ea typeface="ＭＳ Ｐゴシック" pitchFamily="34" charset="-128"/>
          <a:cs typeface="Novecento wide Medium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80">
          <a:solidFill>
            <a:srgbClr val="00529B"/>
          </a:solidFill>
          <a:latin typeface="Arial" pitchFamily="34" charset="0"/>
          <a:ea typeface="ＭＳ Ｐゴシック" pitchFamily="34" charset="-128"/>
          <a:cs typeface="Novecento wide Medium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80">
          <a:solidFill>
            <a:srgbClr val="00529B"/>
          </a:solidFill>
          <a:latin typeface="Arial" pitchFamily="34" charset="0"/>
          <a:ea typeface="ＭＳ Ｐゴシック" pitchFamily="34" charset="-128"/>
          <a:cs typeface="Novecento wide Medium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80">
          <a:solidFill>
            <a:srgbClr val="00529B"/>
          </a:solidFill>
          <a:latin typeface="Arial" pitchFamily="34" charset="0"/>
          <a:ea typeface="ＭＳ Ｐゴシック" pitchFamily="34" charset="-128"/>
          <a:cs typeface="Novecento wide Medium" charset="0"/>
        </a:defRPr>
      </a:lvl5pPr>
      <a:lvl6pPr marL="548614" algn="l" rtl="0" eaLnBrk="1" fontAlgn="base" hangingPunct="1"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Arial" charset="0"/>
        </a:defRPr>
      </a:lvl6pPr>
      <a:lvl7pPr marL="1097226" algn="l" rtl="0" eaLnBrk="1" fontAlgn="base" hangingPunct="1"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Arial" charset="0"/>
        </a:defRPr>
      </a:lvl7pPr>
      <a:lvl8pPr marL="1645838" algn="l" rtl="0" eaLnBrk="1" fontAlgn="base" hangingPunct="1"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Arial" charset="0"/>
        </a:defRPr>
      </a:lvl8pPr>
      <a:lvl9pPr marL="2194451" algn="l" rtl="0" eaLnBrk="1" fontAlgn="base" hangingPunct="1"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Arial" charset="0"/>
        </a:defRPr>
      </a:lvl9pPr>
    </p:titleStyle>
    <p:bodyStyle>
      <a:lvl1pPr marL="285736" indent="-285736" algn="l" rtl="0" eaLnBrk="1" fontAlgn="base" hangingPunct="1">
        <a:spcBef>
          <a:spcPct val="100000"/>
        </a:spcBef>
        <a:spcAft>
          <a:spcPct val="0"/>
        </a:spcAft>
        <a:buClr>
          <a:schemeClr val="tx1"/>
        </a:buClr>
        <a:buFont typeface="Wingdings 2" pitchFamily="18" charset="2"/>
        <a:buChar char="¡"/>
        <a:defRPr sz="192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1pPr>
      <a:lvl2pPr marL="548614" indent="-260974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80">
          <a:solidFill>
            <a:schemeClr val="tx1"/>
          </a:solidFill>
          <a:latin typeface="+mn-lt"/>
          <a:ea typeface="ＭＳ Ｐゴシック" pitchFamily="34" charset="-128"/>
        </a:defRPr>
      </a:lvl2pPr>
      <a:lvl3pPr marL="811489" indent="-251448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80">
          <a:solidFill>
            <a:schemeClr val="tx1"/>
          </a:solidFill>
          <a:latin typeface="+mn-lt"/>
          <a:ea typeface="ＭＳ Ｐゴシック" pitchFamily="34" charset="-128"/>
        </a:defRPr>
      </a:lvl3pPr>
      <a:lvl4pPr marL="1085797" indent="-262878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80">
          <a:solidFill>
            <a:schemeClr val="tx1"/>
          </a:solidFill>
          <a:latin typeface="+mn-lt"/>
          <a:ea typeface="ＭＳ Ｐゴシック" pitchFamily="34" charset="-128"/>
        </a:defRPr>
      </a:lvl4pPr>
      <a:lvl5pPr marL="1360103" indent="-262878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80">
          <a:solidFill>
            <a:schemeClr val="tx1"/>
          </a:solidFill>
          <a:latin typeface="+mn-lt"/>
          <a:ea typeface="ＭＳ Ｐゴシック" pitchFamily="34" charset="-128"/>
        </a:defRPr>
      </a:lvl5pPr>
      <a:lvl6pPr marL="1908715" indent="-262878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80">
          <a:solidFill>
            <a:schemeClr val="tx1"/>
          </a:solidFill>
          <a:latin typeface="+mn-lt"/>
        </a:defRPr>
      </a:lvl6pPr>
      <a:lvl7pPr marL="2457328" indent="-262878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80">
          <a:solidFill>
            <a:schemeClr val="tx1"/>
          </a:solidFill>
          <a:latin typeface="+mn-lt"/>
        </a:defRPr>
      </a:lvl7pPr>
      <a:lvl8pPr marL="3005939" indent="-262878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80">
          <a:solidFill>
            <a:schemeClr val="tx1"/>
          </a:solidFill>
          <a:latin typeface="+mn-lt"/>
        </a:defRPr>
      </a:lvl8pPr>
      <a:lvl9pPr marL="3554552" indent="-262878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8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09722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14" algn="l" defTabSz="109722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26" algn="l" defTabSz="109722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838" algn="l" defTabSz="109722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451" algn="l" defTabSz="109722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063" algn="l" defTabSz="109722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677" algn="l" defTabSz="109722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288" algn="l" defTabSz="109722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8902" algn="l" defTabSz="109722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G:\Jobs\Layout &amp; Template\Temp\Template_1\Airbus Inner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"/>
            <a:ext cx="12192000" cy="742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8020" y="63818"/>
            <a:ext cx="527707" cy="453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2336" y="1219201"/>
            <a:ext cx="1138732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dirty="0" smtClean="0"/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-76200"/>
            <a:ext cx="10570464" cy="692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dirty="0" smtClean="0"/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626533" y="6577014"/>
            <a:ext cx="0" cy="280987"/>
          </a:xfrm>
          <a:prstGeom prst="line">
            <a:avLst/>
          </a:prstGeom>
          <a:ln>
            <a:headEnd type="none" w="sm" len="sm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>
            <a:spLocks/>
          </p:cNvSpPr>
          <p:nvPr/>
        </p:nvSpPr>
        <p:spPr>
          <a:xfrm>
            <a:off x="65619" y="6569077"/>
            <a:ext cx="438149" cy="240066"/>
          </a:xfrm>
          <a:prstGeom prst="rect">
            <a:avLst/>
          </a:prstGeom>
        </p:spPr>
        <p:txBody>
          <a:bodyPr rIns="0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8E12A191-AFFC-4BB1-94FA-8C52451CC848}" type="slidenum">
              <a:rPr lang="en-US" sz="960" smtClean="0">
                <a:solidFill>
                  <a:srgbClr val="000000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960" dirty="0" smtClean="0">
              <a:solidFill>
                <a:srgbClr val="000000"/>
              </a:solidFill>
            </a:endParaRPr>
          </a:p>
        </p:txBody>
      </p:sp>
      <p:sp>
        <p:nvSpPr>
          <p:cNvPr id="13" name="Rectangle 6"/>
          <p:cNvSpPr>
            <a:spLocks/>
          </p:cNvSpPr>
          <p:nvPr/>
        </p:nvSpPr>
        <p:spPr bwMode="auto">
          <a:xfrm>
            <a:off x="8133001" y="6597651"/>
            <a:ext cx="3652602" cy="24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Ins="0">
            <a:spAutoFit/>
          </a:bodyPr>
          <a:lstStyle/>
          <a:p>
            <a:pPr algn="r"/>
            <a:r>
              <a:rPr lang="en-US" sz="960" dirty="0">
                <a:ea typeface="Verdana" pitchFamily="34" charset="0"/>
                <a:cs typeface="Verdana" pitchFamily="34" charset="0"/>
              </a:rPr>
              <a:t>Copyright © 2014 HCL Technologies Limited  |  www.hcltech.com</a:t>
            </a:r>
          </a:p>
        </p:txBody>
      </p:sp>
      <p:grpSp>
        <p:nvGrpSpPr>
          <p:cNvPr id="14" name="Group 5"/>
          <p:cNvGrpSpPr>
            <a:grpSpLocks noChangeAspect="1"/>
          </p:cNvGrpSpPr>
          <p:nvPr/>
        </p:nvGrpSpPr>
        <p:grpSpPr bwMode="auto">
          <a:xfrm>
            <a:off x="10519835" y="6446840"/>
            <a:ext cx="1257300" cy="160337"/>
            <a:chOff x="5094" y="3939"/>
            <a:chExt cx="1488" cy="255"/>
          </a:xfrm>
        </p:grpSpPr>
        <p:sp>
          <p:nvSpPr>
            <p:cNvPr id="15" name="AutoShape 4"/>
            <p:cNvSpPr>
              <a:spLocks noChangeAspect="1" noChangeArrowheads="1" noTextEdit="1"/>
            </p:cNvSpPr>
            <p:nvPr/>
          </p:nvSpPr>
          <p:spPr bwMode="auto">
            <a:xfrm>
              <a:off x="5094" y="3939"/>
              <a:ext cx="1488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5122" y="3965"/>
              <a:ext cx="555" cy="194"/>
            </a:xfrm>
            <a:custGeom>
              <a:avLst/>
              <a:gdLst>
                <a:gd name="T0" fmla="*/ 0 w 555"/>
                <a:gd name="T1" fmla="*/ 194 h 194"/>
                <a:gd name="T2" fmla="*/ 156 w 555"/>
                <a:gd name="T3" fmla="*/ 194 h 194"/>
                <a:gd name="T4" fmla="*/ 189 w 555"/>
                <a:gd name="T5" fmla="*/ 116 h 194"/>
                <a:gd name="T6" fmla="*/ 343 w 555"/>
                <a:gd name="T7" fmla="*/ 116 h 194"/>
                <a:gd name="T8" fmla="*/ 310 w 555"/>
                <a:gd name="T9" fmla="*/ 194 h 194"/>
                <a:gd name="T10" fmla="*/ 468 w 555"/>
                <a:gd name="T11" fmla="*/ 194 h 194"/>
                <a:gd name="T12" fmla="*/ 555 w 555"/>
                <a:gd name="T13" fmla="*/ 0 h 194"/>
                <a:gd name="T14" fmla="*/ 395 w 555"/>
                <a:gd name="T15" fmla="*/ 0 h 194"/>
                <a:gd name="T16" fmla="*/ 366 w 555"/>
                <a:gd name="T17" fmla="*/ 66 h 194"/>
                <a:gd name="T18" fmla="*/ 213 w 555"/>
                <a:gd name="T19" fmla="*/ 66 h 194"/>
                <a:gd name="T20" fmla="*/ 241 w 555"/>
                <a:gd name="T21" fmla="*/ 0 h 194"/>
                <a:gd name="T22" fmla="*/ 85 w 555"/>
                <a:gd name="T23" fmla="*/ 0 h 194"/>
                <a:gd name="T24" fmla="*/ 0 w 555"/>
                <a:gd name="T25" fmla="*/ 194 h 1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55" h="194">
                  <a:moveTo>
                    <a:pt x="0" y="194"/>
                  </a:moveTo>
                  <a:lnTo>
                    <a:pt x="156" y="194"/>
                  </a:lnTo>
                  <a:lnTo>
                    <a:pt x="189" y="116"/>
                  </a:lnTo>
                  <a:lnTo>
                    <a:pt x="343" y="116"/>
                  </a:lnTo>
                  <a:lnTo>
                    <a:pt x="310" y="194"/>
                  </a:lnTo>
                  <a:lnTo>
                    <a:pt x="468" y="194"/>
                  </a:lnTo>
                  <a:lnTo>
                    <a:pt x="555" y="0"/>
                  </a:lnTo>
                  <a:lnTo>
                    <a:pt x="395" y="0"/>
                  </a:lnTo>
                  <a:lnTo>
                    <a:pt x="366" y="66"/>
                  </a:lnTo>
                  <a:lnTo>
                    <a:pt x="213" y="66"/>
                  </a:lnTo>
                  <a:lnTo>
                    <a:pt x="241" y="0"/>
                  </a:lnTo>
                  <a:lnTo>
                    <a:pt x="85" y="0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5649" y="3949"/>
              <a:ext cx="524" cy="222"/>
            </a:xfrm>
            <a:custGeom>
              <a:avLst/>
              <a:gdLst>
                <a:gd name="T0" fmla="*/ 27472 w 222"/>
                <a:gd name="T1" fmla="*/ 6096 h 94"/>
                <a:gd name="T2" fmla="*/ 38398 w 222"/>
                <a:gd name="T3" fmla="*/ 6096 h 94"/>
                <a:gd name="T4" fmla="*/ 31506 w 222"/>
                <a:gd name="T5" fmla="*/ 1393 h 94"/>
                <a:gd name="T6" fmla="*/ 5865 w 222"/>
                <a:gd name="T7" fmla="*/ 4322 h 94"/>
                <a:gd name="T8" fmla="*/ 5337 w 222"/>
                <a:gd name="T9" fmla="*/ 14251 h 94"/>
                <a:gd name="T10" fmla="*/ 26448 w 222"/>
                <a:gd name="T11" fmla="*/ 15053 h 94"/>
                <a:gd name="T12" fmla="*/ 36125 w 222"/>
                <a:gd name="T13" fmla="*/ 10736 h 94"/>
                <a:gd name="T14" fmla="*/ 25048 w 222"/>
                <a:gd name="T15" fmla="*/ 10736 h 94"/>
                <a:gd name="T16" fmla="*/ 19556 w 222"/>
                <a:gd name="T17" fmla="*/ 12477 h 94"/>
                <a:gd name="T18" fmla="*/ 13622 w 222"/>
                <a:gd name="T19" fmla="*/ 8311 h 94"/>
                <a:gd name="T20" fmla="*/ 21763 w 222"/>
                <a:gd name="T21" fmla="*/ 4322 h 94"/>
                <a:gd name="T22" fmla="*/ 27472 w 222"/>
                <a:gd name="T23" fmla="*/ 6096 h 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22" h="94">
                  <a:moveTo>
                    <a:pt x="159" y="35"/>
                  </a:moveTo>
                  <a:cubicBezTo>
                    <a:pt x="222" y="35"/>
                    <a:pt x="222" y="35"/>
                    <a:pt x="222" y="35"/>
                  </a:cubicBezTo>
                  <a:cubicBezTo>
                    <a:pt x="221" y="21"/>
                    <a:pt x="208" y="12"/>
                    <a:pt x="182" y="8"/>
                  </a:cubicBezTo>
                  <a:cubicBezTo>
                    <a:pt x="130" y="0"/>
                    <a:pt x="74" y="3"/>
                    <a:pt x="34" y="25"/>
                  </a:cubicBezTo>
                  <a:cubicBezTo>
                    <a:pt x="2" y="43"/>
                    <a:pt x="0" y="69"/>
                    <a:pt x="31" y="82"/>
                  </a:cubicBezTo>
                  <a:cubicBezTo>
                    <a:pt x="58" y="93"/>
                    <a:pt x="113" y="94"/>
                    <a:pt x="153" y="87"/>
                  </a:cubicBezTo>
                  <a:cubicBezTo>
                    <a:pt x="179" y="83"/>
                    <a:pt x="198" y="74"/>
                    <a:pt x="209" y="62"/>
                  </a:cubicBezTo>
                  <a:cubicBezTo>
                    <a:pt x="145" y="62"/>
                    <a:pt x="145" y="62"/>
                    <a:pt x="145" y="62"/>
                  </a:cubicBezTo>
                  <a:cubicBezTo>
                    <a:pt x="137" y="68"/>
                    <a:pt x="126" y="71"/>
                    <a:pt x="113" y="72"/>
                  </a:cubicBezTo>
                  <a:cubicBezTo>
                    <a:pt x="77" y="72"/>
                    <a:pt x="72" y="61"/>
                    <a:pt x="79" y="48"/>
                  </a:cubicBezTo>
                  <a:cubicBezTo>
                    <a:pt x="86" y="34"/>
                    <a:pt x="102" y="25"/>
                    <a:pt x="126" y="25"/>
                  </a:cubicBezTo>
                  <a:cubicBezTo>
                    <a:pt x="145" y="24"/>
                    <a:pt x="154" y="28"/>
                    <a:pt x="159" y="35"/>
                  </a:cubicBez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6162" y="3965"/>
              <a:ext cx="403" cy="194"/>
            </a:xfrm>
            <a:custGeom>
              <a:avLst/>
              <a:gdLst>
                <a:gd name="T0" fmla="*/ 248 w 403"/>
                <a:gd name="T1" fmla="*/ 0 h 194"/>
                <a:gd name="T2" fmla="*/ 181 w 403"/>
                <a:gd name="T3" fmla="*/ 146 h 194"/>
                <a:gd name="T4" fmla="*/ 403 w 403"/>
                <a:gd name="T5" fmla="*/ 146 h 194"/>
                <a:gd name="T6" fmla="*/ 385 w 403"/>
                <a:gd name="T7" fmla="*/ 194 h 194"/>
                <a:gd name="T8" fmla="*/ 0 w 403"/>
                <a:gd name="T9" fmla="*/ 194 h 194"/>
                <a:gd name="T10" fmla="*/ 87 w 403"/>
                <a:gd name="T11" fmla="*/ 0 h 194"/>
                <a:gd name="T12" fmla="*/ 248 w 403"/>
                <a:gd name="T13" fmla="*/ 0 h 1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3" h="194">
                  <a:moveTo>
                    <a:pt x="248" y="0"/>
                  </a:moveTo>
                  <a:lnTo>
                    <a:pt x="181" y="146"/>
                  </a:lnTo>
                  <a:lnTo>
                    <a:pt x="403" y="146"/>
                  </a:lnTo>
                  <a:lnTo>
                    <a:pt x="385" y="194"/>
                  </a:lnTo>
                  <a:lnTo>
                    <a:pt x="0" y="194"/>
                  </a:lnTo>
                  <a:lnTo>
                    <a:pt x="87" y="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</p:grpSp>
    </p:spTree>
    <p:extLst>
      <p:ext uri="{BB962C8B-B14F-4D97-AF65-F5344CB8AC3E}">
        <p14:creationId xmlns:p14="http://schemas.microsoft.com/office/powerpoint/2010/main" val="3248928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ransition/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80">
          <a:solidFill>
            <a:srgbClr val="00529B"/>
          </a:solidFill>
          <a:latin typeface="+mj-lt"/>
          <a:ea typeface="ＭＳ Ｐゴシック" pitchFamily="34" charset="-128"/>
          <a:cs typeface="Novecento wide Medium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80">
          <a:solidFill>
            <a:srgbClr val="00529B"/>
          </a:solidFill>
          <a:latin typeface="Arial" pitchFamily="34" charset="0"/>
          <a:ea typeface="ＭＳ Ｐゴシック" pitchFamily="34" charset="-128"/>
          <a:cs typeface="Novecento wide Medium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80">
          <a:solidFill>
            <a:srgbClr val="00529B"/>
          </a:solidFill>
          <a:latin typeface="Arial" pitchFamily="34" charset="0"/>
          <a:ea typeface="ＭＳ Ｐゴシック" pitchFamily="34" charset="-128"/>
          <a:cs typeface="Novecento wide Medium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80">
          <a:solidFill>
            <a:srgbClr val="00529B"/>
          </a:solidFill>
          <a:latin typeface="Arial" pitchFamily="34" charset="0"/>
          <a:ea typeface="ＭＳ Ｐゴシック" pitchFamily="34" charset="-128"/>
          <a:cs typeface="Novecento wide Medium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80">
          <a:solidFill>
            <a:srgbClr val="00529B"/>
          </a:solidFill>
          <a:latin typeface="Arial" pitchFamily="34" charset="0"/>
          <a:ea typeface="ＭＳ Ｐゴシック" pitchFamily="34" charset="-128"/>
          <a:cs typeface="Novecento wide Medium" charset="0"/>
        </a:defRPr>
      </a:lvl5pPr>
      <a:lvl6pPr marL="548627" algn="l" rtl="0" eaLnBrk="1" fontAlgn="base" hangingPunct="1"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Arial" charset="0"/>
        </a:defRPr>
      </a:lvl6pPr>
      <a:lvl7pPr marL="1097254" algn="l" rtl="0" eaLnBrk="1" fontAlgn="base" hangingPunct="1"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Arial" charset="0"/>
        </a:defRPr>
      </a:lvl7pPr>
      <a:lvl8pPr marL="1645879" algn="l" rtl="0" eaLnBrk="1" fontAlgn="base" hangingPunct="1"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Arial" charset="0"/>
        </a:defRPr>
      </a:lvl8pPr>
      <a:lvl9pPr marL="2194505" algn="l" rtl="0" eaLnBrk="1" fontAlgn="base" hangingPunct="1"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Arial" charset="0"/>
        </a:defRPr>
      </a:lvl9pPr>
    </p:titleStyle>
    <p:bodyStyle>
      <a:lvl1pPr marL="285743" indent="-285743" algn="l" rtl="0" eaLnBrk="1" fontAlgn="base" hangingPunct="1">
        <a:spcBef>
          <a:spcPct val="100000"/>
        </a:spcBef>
        <a:spcAft>
          <a:spcPct val="0"/>
        </a:spcAft>
        <a:buClr>
          <a:schemeClr val="tx1"/>
        </a:buClr>
        <a:buFont typeface="Wingdings 2" pitchFamily="18" charset="2"/>
        <a:buChar char="¡"/>
        <a:defRPr sz="192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1pPr>
      <a:lvl2pPr marL="548627" indent="-26098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80">
          <a:solidFill>
            <a:schemeClr val="tx1"/>
          </a:solidFill>
          <a:latin typeface="+mn-lt"/>
          <a:ea typeface="ＭＳ Ｐゴシック" pitchFamily="34" charset="-128"/>
        </a:defRPr>
      </a:lvl2pPr>
      <a:lvl3pPr marL="811510" indent="-251454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80">
          <a:solidFill>
            <a:schemeClr val="tx1"/>
          </a:solidFill>
          <a:latin typeface="+mn-lt"/>
          <a:ea typeface="ＭＳ Ｐゴシック" pitchFamily="34" charset="-128"/>
        </a:defRPr>
      </a:lvl3pPr>
      <a:lvl4pPr marL="1085824" indent="-262884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80">
          <a:solidFill>
            <a:schemeClr val="tx1"/>
          </a:solidFill>
          <a:latin typeface="+mn-lt"/>
          <a:ea typeface="ＭＳ Ｐゴシック" pitchFamily="34" charset="-128"/>
        </a:defRPr>
      </a:lvl4pPr>
      <a:lvl5pPr marL="1360136" indent="-262884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80">
          <a:solidFill>
            <a:schemeClr val="tx1"/>
          </a:solidFill>
          <a:latin typeface="+mn-lt"/>
          <a:ea typeface="ＭＳ Ｐゴシック" pitchFamily="34" charset="-128"/>
        </a:defRPr>
      </a:lvl5pPr>
      <a:lvl6pPr marL="1908762" indent="-262884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80">
          <a:solidFill>
            <a:schemeClr val="tx1"/>
          </a:solidFill>
          <a:latin typeface="+mn-lt"/>
        </a:defRPr>
      </a:lvl6pPr>
      <a:lvl7pPr marL="2457389" indent="-262884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80">
          <a:solidFill>
            <a:schemeClr val="tx1"/>
          </a:solidFill>
          <a:latin typeface="+mn-lt"/>
        </a:defRPr>
      </a:lvl7pPr>
      <a:lvl8pPr marL="3006014" indent="-262884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80">
          <a:solidFill>
            <a:schemeClr val="tx1"/>
          </a:solidFill>
          <a:latin typeface="+mn-lt"/>
        </a:defRPr>
      </a:lvl8pPr>
      <a:lvl9pPr marL="3554641" indent="-262884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8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097254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27" algn="l" defTabSz="1097254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54" algn="l" defTabSz="1097254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879" algn="l" defTabSz="1097254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05" algn="l" defTabSz="1097254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132" algn="l" defTabSz="1097254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758" algn="l" defTabSz="1097254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384" algn="l" defTabSz="1097254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011" algn="l" defTabSz="1097254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G:\Jobs\Layout &amp; Template\Temp\Template_1\Airbus Inner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3"/>
            <a:ext cx="12192000" cy="742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8021" y="63820"/>
            <a:ext cx="527707" cy="453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2336" y="1219201"/>
            <a:ext cx="1138732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dirty="0" smtClean="0"/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-76200"/>
            <a:ext cx="10570464" cy="692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dirty="0" smtClean="0"/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626533" y="6577014"/>
            <a:ext cx="0" cy="280987"/>
          </a:xfrm>
          <a:prstGeom prst="line">
            <a:avLst/>
          </a:prstGeom>
          <a:ln>
            <a:headEnd type="none" w="sm" len="sm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>
            <a:spLocks/>
          </p:cNvSpPr>
          <p:nvPr/>
        </p:nvSpPr>
        <p:spPr>
          <a:xfrm>
            <a:off x="65620" y="6569079"/>
            <a:ext cx="438149" cy="240066"/>
          </a:xfrm>
          <a:prstGeom prst="rect">
            <a:avLst/>
          </a:prstGeom>
        </p:spPr>
        <p:txBody>
          <a:bodyPr rIns="0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8E12A191-AFFC-4BB1-94FA-8C52451CC848}" type="slidenum">
              <a:rPr lang="en-US" sz="960" smtClean="0">
                <a:solidFill>
                  <a:srgbClr val="000000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960" dirty="0" smtClean="0">
              <a:solidFill>
                <a:srgbClr val="000000"/>
              </a:solidFill>
            </a:endParaRPr>
          </a:p>
        </p:txBody>
      </p:sp>
      <p:sp>
        <p:nvSpPr>
          <p:cNvPr id="13" name="Rectangle 6"/>
          <p:cNvSpPr>
            <a:spLocks/>
          </p:cNvSpPr>
          <p:nvPr/>
        </p:nvSpPr>
        <p:spPr bwMode="auto">
          <a:xfrm>
            <a:off x="8133001" y="6597651"/>
            <a:ext cx="3652602" cy="24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Ins="0">
            <a:spAutoFit/>
          </a:bodyPr>
          <a:lstStyle/>
          <a:p>
            <a:pPr algn="r"/>
            <a:r>
              <a:rPr lang="en-US" sz="960" dirty="0">
                <a:solidFill>
                  <a:prstClr val="black"/>
                </a:solidFill>
                <a:ea typeface="Verdana" pitchFamily="34" charset="0"/>
                <a:cs typeface="Verdana" pitchFamily="34" charset="0"/>
              </a:rPr>
              <a:t>Copyright © 2014 HCL Technologies Limited  |  www.hcltech.com</a:t>
            </a:r>
          </a:p>
        </p:txBody>
      </p:sp>
      <p:grpSp>
        <p:nvGrpSpPr>
          <p:cNvPr id="14" name="Group 5"/>
          <p:cNvGrpSpPr>
            <a:grpSpLocks noChangeAspect="1"/>
          </p:cNvGrpSpPr>
          <p:nvPr/>
        </p:nvGrpSpPr>
        <p:grpSpPr bwMode="auto">
          <a:xfrm>
            <a:off x="10519835" y="6446842"/>
            <a:ext cx="1257300" cy="160337"/>
            <a:chOff x="5094" y="3939"/>
            <a:chExt cx="1488" cy="255"/>
          </a:xfrm>
        </p:grpSpPr>
        <p:sp>
          <p:nvSpPr>
            <p:cNvPr id="15" name="AutoShape 4"/>
            <p:cNvSpPr>
              <a:spLocks noChangeAspect="1" noChangeArrowheads="1" noTextEdit="1"/>
            </p:cNvSpPr>
            <p:nvPr/>
          </p:nvSpPr>
          <p:spPr bwMode="auto">
            <a:xfrm>
              <a:off x="5094" y="3939"/>
              <a:ext cx="1488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5122" y="3965"/>
              <a:ext cx="555" cy="194"/>
            </a:xfrm>
            <a:custGeom>
              <a:avLst/>
              <a:gdLst>
                <a:gd name="T0" fmla="*/ 0 w 555"/>
                <a:gd name="T1" fmla="*/ 194 h 194"/>
                <a:gd name="T2" fmla="*/ 156 w 555"/>
                <a:gd name="T3" fmla="*/ 194 h 194"/>
                <a:gd name="T4" fmla="*/ 189 w 555"/>
                <a:gd name="T5" fmla="*/ 116 h 194"/>
                <a:gd name="T6" fmla="*/ 343 w 555"/>
                <a:gd name="T7" fmla="*/ 116 h 194"/>
                <a:gd name="T8" fmla="*/ 310 w 555"/>
                <a:gd name="T9" fmla="*/ 194 h 194"/>
                <a:gd name="T10" fmla="*/ 468 w 555"/>
                <a:gd name="T11" fmla="*/ 194 h 194"/>
                <a:gd name="T12" fmla="*/ 555 w 555"/>
                <a:gd name="T13" fmla="*/ 0 h 194"/>
                <a:gd name="T14" fmla="*/ 395 w 555"/>
                <a:gd name="T15" fmla="*/ 0 h 194"/>
                <a:gd name="T16" fmla="*/ 366 w 555"/>
                <a:gd name="T17" fmla="*/ 66 h 194"/>
                <a:gd name="T18" fmla="*/ 213 w 555"/>
                <a:gd name="T19" fmla="*/ 66 h 194"/>
                <a:gd name="T20" fmla="*/ 241 w 555"/>
                <a:gd name="T21" fmla="*/ 0 h 194"/>
                <a:gd name="T22" fmla="*/ 85 w 555"/>
                <a:gd name="T23" fmla="*/ 0 h 194"/>
                <a:gd name="T24" fmla="*/ 0 w 555"/>
                <a:gd name="T25" fmla="*/ 194 h 1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55" h="194">
                  <a:moveTo>
                    <a:pt x="0" y="194"/>
                  </a:moveTo>
                  <a:lnTo>
                    <a:pt x="156" y="194"/>
                  </a:lnTo>
                  <a:lnTo>
                    <a:pt x="189" y="116"/>
                  </a:lnTo>
                  <a:lnTo>
                    <a:pt x="343" y="116"/>
                  </a:lnTo>
                  <a:lnTo>
                    <a:pt x="310" y="194"/>
                  </a:lnTo>
                  <a:lnTo>
                    <a:pt x="468" y="194"/>
                  </a:lnTo>
                  <a:lnTo>
                    <a:pt x="555" y="0"/>
                  </a:lnTo>
                  <a:lnTo>
                    <a:pt x="395" y="0"/>
                  </a:lnTo>
                  <a:lnTo>
                    <a:pt x="366" y="66"/>
                  </a:lnTo>
                  <a:lnTo>
                    <a:pt x="213" y="66"/>
                  </a:lnTo>
                  <a:lnTo>
                    <a:pt x="241" y="0"/>
                  </a:lnTo>
                  <a:lnTo>
                    <a:pt x="85" y="0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5649" y="3949"/>
              <a:ext cx="524" cy="222"/>
            </a:xfrm>
            <a:custGeom>
              <a:avLst/>
              <a:gdLst>
                <a:gd name="T0" fmla="*/ 27472 w 222"/>
                <a:gd name="T1" fmla="*/ 6096 h 94"/>
                <a:gd name="T2" fmla="*/ 38398 w 222"/>
                <a:gd name="T3" fmla="*/ 6096 h 94"/>
                <a:gd name="T4" fmla="*/ 31506 w 222"/>
                <a:gd name="T5" fmla="*/ 1393 h 94"/>
                <a:gd name="T6" fmla="*/ 5865 w 222"/>
                <a:gd name="T7" fmla="*/ 4322 h 94"/>
                <a:gd name="T8" fmla="*/ 5337 w 222"/>
                <a:gd name="T9" fmla="*/ 14251 h 94"/>
                <a:gd name="T10" fmla="*/ 26448 w 222"/>
                <a:gd name="T11" fmla="*/ 15053 h 94"/>
                <a:gd name="T12" fmla="*/ 36125 w 222"/>
                <a:gd name="T13" fmla="*/ 10736 h 94"/>
                <a:gd name="T14" fmla="*/ 25048 w 222"/>
                <a:gd name="T15" fmla="*/ 10736 h 94"/>
                <a:gd name="T16" fmla="*/ 19556 w 222"/>
                <a:gd name="T17" fmla="*/ 12477 h 94"/>
                <a:gd name="T18" fmla="*/ 13622 w 222"/>
                <a:gd name="T19" fmla="*/ 8311 h 94"/>
                <a:gd name="T20" fmla="*/ 21763 w 222"/>
                <a:gd name="T21" fmla="*/ 4322 h 94"/>
                <a:gd name="T22" fmla="*/ 27472 w 222"/>
                <a:gd name="T23" fmla="*/ 6096 h 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22" h="94">
                  <a:moveTo>
                    <a:pt x="159" y="35"/>
                  </a:moveTo>
                  <a:cubicBezTo>
                    <a:pt x="222" y="35"/>
                    <a:pt x="222" y="35"/>
                    <a:pt x="222" y="35"/>
                  </a:cubicBezTo>
                  <a:cubicBezTo>
                    <a:pt x="221" y="21"/>
                    <a:pt x="208" y="12"/>
                    <a:pt x="182" y="8"/>
                  </a:cubicBezTo>
                  <a:cubicBezTo>
                    <a:pt x="130" y="0"/>
                    <a:pt x="74" y="3"/>
                    <a:pt x="34" y="25"/>
                  </a:cubicBezTo>
                  <a:cubicBezTo>
                    <a:pt x="2" y="43"/>
                    <a:pt x="0" y="69"/>
                    <a:pt x="31" y="82"/>
                  </a:cubicBezTo>
                  <a:cubicBezTo>
                    <a:pt x="58" y="93"/>
                    <a:pt x="113" y="94"/>
                    <a:pt x="153" y="87"/>
                  </a:cubicBezTo>
                  <a:cubicBezTo>
                    <a:pt x="179" y="83"/>
                    <a:pt x="198" y="74"/>
                    <a:pt x="209" y="62"/>
                  </a:cubicBezTo>
                  <a:cubicBezTo>
                    <a:pt x="145" y="62"/>
                    <a:pt x="145" y="62"/>
                    <a:pt x="145" y="62"/>
                  </a:cubicBezTo>
                  <a:cubicBezTo>
                    <a:pt x="137" y="68"/>
                    <a:pt x="126" y="71"/>
                    <a:pt x="113" y="72"/>
                  </a:cubicBezTo>
                  <a:cubicBezTo>
                    <a:pt x="77" y="72"/>
                    <a:pt x="72" y="61"/>
                    <a:pt x="79" y="48"/>
                  </a:cubicBezTo>
                  <a:cubicBezTo>
                    <a:pt x="86" y="34"/>
                    <a:pt x="102" y="25"/>
                    <a:pt x="126" y="25"/>
                  </a:cubicBezTo>
                  <a:cubicBezTo>
                    <a:pt x="145" y="24"/>
                    <a:pt x="154" y="28"/>
                    <a:pt x="159" y="35"/>
                  </a:cubicBez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6162" y="3965"/>
              <a:ext cx="403" cy="194"/>
            </a:xfrm>
            <a:custGeom>
              <a:avLst/>
              <a:gdLst>
                <a:gd name="T0" fmla="*/ 248 w 403"/>
                <a:gd name="T1" fmla="*/ 0 h 194"/>
                <a:gd name="T2" fmla="*/ 181 w 403"/>
                <a:gd name="T3" fmla="*/ 146 h 194"/>
                <a:gd name="T4" fmla="*/ 403 w 403"/>
                <a:gd name="T5" fmla="*/ 146 h 194"/>
                <a:gd name="T6" fmla="*/ 385 w 403"/>
                <a:gd name="T7" fmla="*/ 194 h 194"/>
                <a:gd name="T8" fmla="*/ 0 w 403"/>
                <a:gd name="T9" fmla="*/ 194 h 194"/>
                <a:gd name="T10" fmla="*/ 87 w 403"/>
                <a:gd name="T11" fmla="*/ 0 h 194"/>
                <a:gd name="T12" fmla="*/ 248 w 403"/>
                <a:gd name="T13" fmla="*/ 0 h 1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3" h="194">
                  <a:moveTo>
                    <a:pt x="248" y="0"/>
                  </a:moveTo>
                  <a:lnTo>
                    <a:pt x="181" y="146"/>
                  </a:lnTo>
                  <a:lnTo>
                    <a:pt x="403" y="146"/>
                  </a:lnTo>
                  <a:lnTo>
                    <a:pt x="385" y="194"/>
                  </a:lnTo>
                  <a:lnTo>
                    <a:pt x="0" y="194"/>
                  </a:lnTo>
                  <a:lnTo>
                    <a:pt x="87" y="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9943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80">
          <a:solidFill>
            <a:srgbClr val="00529B"/>
          </a:solidFill>
          <a:latin typeface="+mj-lt"/>
          <a:ea typeface="ＭＳ Ｐゴシック" pitchFamily="34" charset="-128"/>
          <a:cs typeface="Novecento wide Medium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80">
          <a:solidFill>
            <a:srgbClr val="00529B"/>
          </a:solidFill>
          <a:latin typeface="Arial" pitchFamily="34" charset="0"/>
          <a:ea typeface="ＭＳ Ｐゴシック" pitchFamily="34" charset="-128"/>
          <a:cs typeface="Novecento wide Medium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80">
          <a:solidFill>
            <a:srgbClr val="00529B"/>
          </a:solidFill>
          <a:latin typeface="Arial" pitchFamily="34" charset="0"/>
          <a:ea typeface="ＭＳ Ｐゴシック" pitchFamily="34" charset="-128"/>
          <a:cs typeface="Novecento wide Medium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80">
          <a:solidFill>
            <a:srgbClr val="00529B"/>
          </a:solidFill>
          <a:latin typeface="Arial" pitchFamily="34" charset="0"/>
          <a:ea typeface="ＭＳ Ｐゴシック" pitchFamily="34" charset="-128"/>
          <a:cs typeface="Novecento wide Medium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80">
          <a:solidFill>
            <a:srgbClr val="00529B"/>
          </a:solidFill>
          <a:latin typeface="Arial" pitchFamily="34" charset="0"/>
          <a:ea typeface="ＭＳ Ｐゴシック" pitchFamily="34" charset="-128"/>
          <a:cs typeface="Novecento wide Medium" charset="0"/>
        </a:defRPr>
      </a:lvl5pPr>
      <a:lvl6pPr marL="548614" algn="l" rtl="0" eaLnBrk="1" fontAlgn="base" hangingPunct="1"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Arial" charset="0"/>
        </a:defRPr>
      </a:lvl6pPr>
      <a:lvl7pPr marL="1097226" algn="l" rtl="0" eaLnBrk="1" fontAlgn="base" hangingPunct="1"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Arial" charset="0"/>
        </a:defRPr>
      </a:lvl7pPr>
      <a:lvl8pPr marL="1645838" algn="l" rtl="0" eaLnBrk="1" fontAlgn="base" hangingPunct="1"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Arial" charset="0"/>
        </a:defRPr>
      </a:lvl8pPr>
      <a:lvl9pPr marL="2194451" algn="l" rtl="0" eaLnBrk="1" fontAlgn="base" hangingPunct="1"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Arial" charset="0"/>
        </a:defRPr>
      </a:lvl9pPr>
    </p:titleStyle>
    <p:bodyStyle>
      <a:lvl1pPr marL="285736" indent="-285736" algn="l" rtl="0" eaLnBrk="1" fontAlgn="base" hangingPunct="1">
        <a:spcBef>
          <a:spcPct val="100000"/>
        </a:spcBef>
        <a:spcAft>
          <a:spcPct val="0"/>
        </a:spcAft>
        <a:buClr>
          <a:schemeClr val="tx1"/>
        </a:buClr>
        <a:buFont typeface="Wingdings 2" pitchFamily="18" charset="2"/>
        <a:buChar char="¡"/>
        <a:defRPr sz="192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1pPr>
      <a:lvl2pPr marL="548614" indent="-260974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80">
          <a:solidFill>
            <a:schemeClr val="tx1"/>
          </a:solidFill>
          <a:latin typeface="+mn-lt"/>
          <a:ea typeface="ＭＳ Ｐゴシック" pitchFamily="34" charset="-128"/>
        </a:defRPr>
      </a:lvl2pPr>
      <a:lvl3pPr marL="811489" indent="-251448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80">
          <a:solidFill>
            <a:schemeClr val="tx1"/>
          </a:solidFill>
          <a:latin typeface="+mn-lt"/>
          <a:ea typeface="ＭＳ Ｐゴシック" pitchFamily="34" charset="-128"/>
        </a:defRPr>
      </a:lvl3pPr>
      <a:lvl4pPr marL="1085797" indent="-262878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80">
          <a:solidFill>
            <a:schemeClr val="tx1"/>
          </a:solidFill>
          <a:latin typeface="+mn-lt"/>
          <a:ea typeface="ＭＳ Ｐゴシック" pitchFamily="34" charset="-128"/>
        </a:defRPr>
      </a:lvl4pPr>
      <a:lvl5pPr marL="1360103" indent="-262878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80">
          <a:solidFill>
            <a:schemeClr val="tx1"/>
          </a:solidFill>
          <a:latin typeface="+mn-lt"/>
          <a:ea typeface="ＭＳ Ｐゴシック" pitchFamily="34" charset="-128"/>
        </a:defRPr>
      </a:lvl5pPr>
      <a:lvl6pPr marL="1908715" indent="-262878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80">
          <a:solidFill>
            <a:schemeClr val="tx1"/>
          </a:solidFill>
          <a:latin typeface="+mn-lt"/>
        </a:defRPr>
      </a:lvl6pPr>
      <a:lvl7pPr marL="2457328" indent="-262878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80">
          <a:solidFill>
            <a:schemeClr val="tx1"/>
          </a:solidFill>
          <a:latin typeface="+mn-lt"/>
        </a:defRPr>
      </a:lvl7pPr>
      <a:lvl8pPr marL="3005939" indent="-262878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80">
          <a:solidFill>
            <a:schemeClr val="tx1"/>
          </a:solidFill>
          <a:latin typeface="+mn-lt"/>
        </a:defRPr>
      </a:lvl8pPr>
      <a:lvl9pPr marL="3554552" indent="-262878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8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09722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14" algn="l" defTabSz="109722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26" algn="l" defTabSz="109722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838" algn="l" defTabSz="109722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451" algn="l" defTabSz="109722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063" algn="l" defTabSz="109722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677" algn="l" defTabSz="109722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288" algn="l" defTabSz="109722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8902" algn="l" defTabSz="109722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sidd-harth/openshift-AWS-jenkins.git" TargetMode="Externa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sidd-harth/openshift-AWS-jenkins.git" TargetMode="Externa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Openshift</a:t>
            </a:r>
            <a:r>
              <a:rPr lang="en-IN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Jenkins CI/CD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426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>
                <a:latin typeface="Calibri" panose="020F0502020204030204" pitchFamily="34" charset="0"/>
                <a:cs typeface="Calibri" panose="020F0502020204030204" pitchFamily="34" charset="0"/>
              </a:rPr>
              <a:t>OpenShift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 Pipeline Plugin with External </a:t>
            </a:r>
            <a:r>
              <a:rPr lang="en-IN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Jenkins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229" y="902331"/>
            <a:ext cx="11493918" cy="3739222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OpenShift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 provides a Jenkins Container as the CI/CD tool to run on an </a:t>
            </a:r>
            <a:r>
              <a:rPr lang="en-I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OpenShift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 cluster. You can use this tool to set up your CI/CD pipelines in order to deploy applications to an </a:t>
            </a:r>
            <a:r>
              <a:rPr lang="en-I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OpenShift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 cluster or elsewhere. </a:t>
            </a:r>
            <a:endParaRPr lang="en-IN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However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, we do come across use cases where there is a need to run Jenkins outside </a:t>
            </a:r>
            <a:r>
              <a:rPr lang="en-I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OpenShift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 and still deploy applications to an </a:t>
            </a:r>
            <a:r>
              <a:rPr lang="en-I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OpenShift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 cluster. For example, some organizations have invested in CI/CD infrastructure that they want to reuse for workloads deployed to </a:t>
            </a:r>
            <a:r>
              <a:rPr lang="en-I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OpenShift</a:t>
            </a:r>
            <a:r>
              <a:rPr lang="en-IN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There are a few ways to use an external Jenkins to deploy applications to </a:t>
            </a:r>
            <a:r>
              <a:rPr lang="en-I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OpenShift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 algn="just">
              <a:buFont typeface="+mj-lt"/>
              <a:buAutoNum type="arabicPeriod"/>
            </a:pP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You can install an 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oc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command line tool on the external Jenkins server and use 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oc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mechanism to deploy applications to 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OpenShift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 algn="just">
              <a:buFont typeface="+mj-lt"/>
              <a:buAutoNum type="arabicPeriod"/>
            </a:pP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You can use REST APIs to interact with 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OpenShift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 algn="just">
              <a:buFont typeface="+mj-lt"/>
              <a:buAutoNum type="arabicPeriod"/>
            </a:pP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You can use 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OpenShift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plugin to deploy applications to 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OpenShift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I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53638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Prerequisites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49644"/>
            <a:ext cx="11387328" cy="6108356"/>
          </a:xfrm>
        </p:spPr>
        <p:txBody>
          <a:bodyPr/>
          <a:lstStyle/>
          <a:p>
            <a:pPr marL="0" indent="0">
              <a:buNone/>
            </a:pPr>
            <a:r>
              <a:rPr lang="en-IN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Before running this example,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Run Jenkins, Nexus(8081) &amp; </a:t>
            </a:r>
            <a:r>
              <a:rPr lang="en-IN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SonarQube</a:t>
            </a:r>
            <a:r>
              <a:rPr lang="en-IN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(9000) locally. (run all app’s on their default ports)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Login into </a:t>
            </a:r>
            <a:r>
              <a:rPr lang="en-IN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SonarQube</a:t>
            </a:r>
            <a:r>
              <a:rPr lang="en-IN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&amp; copy the login token &amp; replace it at line 40 of </a:t>
            </a:r>
            <a:r>
              <a:rPr lang="en-IN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Jenkinsfile</a:t>
            </a:r>
            <a:r>
              <a:rPr lang="en-IN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(clone from SCM)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Login into Nexus create a </a:t>
            </a:r>
            <a:r>
              <a:rPr lang="en-IN" sz="14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snapshot</a:t>
            </a:r>
            <a:r>
              <a:rPr lang="en-IN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maven2 format asset(this is mapped in the </a:t>
            </a:r>
            <a:r>
              <a:rPr lang="en-IN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SpringBoot</a:t>
            </a:r>
            <a:r>
              <a:rPr lang="en-IN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Application pom.xml)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Within Jenkins install the OC CLI Plugin.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Create a Jenkins pipeline with Parameterized 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Build, (SCM - 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</a:t>
            </a:r>
            <a:r>
              <a:rPr lang="en-IN" sz="1400" dirty="0" smtClean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github.com/sidd-harth/openshift-AWS-jenkins.git</a:t>
            </a:r>
            <a:r>
              <a:rPr lang="en-IN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)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367" y="2808494"/>
            <a:ext cx="10973761" cy="4082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757" y="3713505"/>
            <a:ext cx="528637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35793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Jenkins CI/CD </a:t>
            </a:r>
            <a:r>
              <a:rPr lang="en-IN" dirty="0" smtClean="0"/>
              <a:t>Pipeline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8702" y="4200823"/>
            <a:ext cx="8397752" cy="359528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</a:t>
            </a: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github.com/sidd-harth/openshift-AWS-jenkins.git</a:t>
            </a:r>
            <a:endParaRPr lang="en-IN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46" y="4553999"/>
            <a:ext cx="11888162" cy="179875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858" y="1057614"/>
            <a:ext cx="995362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3337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HCL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58220"/>
        </a:solidFill>
        <a:ln w="3175" cap="flat" cmpd="sng" algn="ctr">
          <a:noFill/>
          <a:prstDash val="solid"/>
          <a:miter lim="800000"/>
          <a:headEnd type="none" w="sm" len="sm"/>
          <a:tailEnd type="triangle" w="med" len="med"/>
        </a:ln>
        <a:effectLst/>
      </a:spPr>
      <a:bodyPr vert="horz" wrap="non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3175" cap="flat" cmpd="sng" algn="ctr">
          <a:solidFill>
            <a:srgbClr val="4D4D4F"/>
          </a:solidFill>
          <a:prstDash val="sysDash"/>
          <a:miter lim="800000"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HCL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A2C02B97-6C52-4325-AE38-E236BE262A4F}" vid="{A88F13CC-9B40-46C1-BEDB-CB33671DEAA8}"/>
    </a:ext>
  </a:extLst>
</a:theme>
</file>

<file path=ppt/theme/theme3.xml><?xml version="1.0" encoding="utf-8"?>
<a:theme xmlns:a="http://schemas.openxmlformats.org/drawingml/2006/main" name="6_HCL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HCL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58220"/>
        </a:solidFill>
        <a:ln w="3175" cap="flat" cmpd="sng" algn="ctr">
          <a:noFill/>
          <a:prstDash val="solid"/>
          <a:miter lim="800000"/>
          <a:headEnd type="none" w="sm" len="sm"/>
          <a:tailEnd type="triangle" w="med" len="med"/>
        </a:ln>
        <a:effectLst/>
      </a:spPr>
      <a:bodyPr vert="horz" wrap="non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3175" cap="flat" cmpd="sng" algn="ctr">
          <a:solidFill>
            <a:srgbClr val="4D4D4F"/>
          </a:solidFill>
          <a:prstDash val="sysDash"/>
          <a:miter lim="800000"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HCL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hhccl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HCL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58220"/>
        </a:solidFill>
        <a:ln w="3175" cap="flat" cmpd="sng" algn="ctr">
          <a:noFill/>
          <a:prstDash val="solid"/>
          <a:miter lim="800000"/>
          <a:headEnd type="none" w="sm" len="sm"/>
          <a:tailEnd type="triangle" w="med" len="med"/>
        </a:ln>
        <a:effectLst/>
      </a:spPr>
      <a:bodyPr vert="horz" wrap="non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3175" cap="flat" cmpd="sng" algn="ctr">
          <a:solidFill>
            <a:srgbClr val="4D4D4F"/>
          </a:solidFill>
          <a:prstDash val="sysDash"/>
          <a:miter lim="800000"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HCL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hhccll" id="{C88B218B-28BA-4B1F-99E7-E241A1C7813B}" vid="{8FFF7803-B283-41C3-99BD-60F16A149B42}"/>
    </a:ext>
  </a:extLst>
</a:theme>
</file>

<file path=ppt/theme/theme5.xml><?xml version="1.0" encoding="utf-8"?>
<a:theme xmlns:a="http://schemas.openxmlformats.org/drawingml/2006/main" name="7_HCL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HCL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58220"/>
        </a:solidFill>
        <a:ln w="3175" cap="flat" cmpd="sng" algn="ctr">
          <a:noFill/>
          <a:prstDash val="solid"/>
          <a:miter lim="800000"/>
          <a:headEnd type="none" w="sm" len="sm"/>
          <a:tailEnd type="triangle" w="med" len="med"/>
        </a:ln>
        <a:effectLst/>
      </a:spPr>
      <a:bodyPr vert="horz" wrap="non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3175" cap="flat" cmpd="sng" algn="ctr">
          <a:solidFill>
            <a:srgbClr val="4D4D4F"/>
          </a:solidFill>
          <a:prstDash val="sysDash"/>
          <a:miter lim="800000"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HCL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247</Words>
  <Application>Microsoft Office PowerPoint</Application>
  <PresentationFormat>Widescreen</PresentationFormat>
  <Paragraphs>19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4</vt:i4>
      </vt:variant>
    </vt:vector>
  </HeadingPairs>
  <TitlesOfParts>
    <vt:vector size="18" baseType="lpstr">
      <vt:lpstr>MS PGothic</vt:lpstr>
      <vt:lpstr>MS PGothic</vt:lpstr>
      <vt:lpstr>Arial</vt:lpstr>
      <vt:lpstr>Calibri</vt:lpstr>
      <vt:lpstr>Calibri Light</vt:lpstr>
      <vt:lpstr>Novecento wide Medium</vt:lpstr>
      <vt:lpstr>Verdana</vt:lpstr>
      <vt:lpstr>Wingdings</vt:lpstr>
      <vt:lpstr>Wingdings 2</vt:lpstr>
      <vt:lpstr>Office Theme</vt:lpstr>
      <vt:lpstr>Theme1</vt:lpstr>
      <vt:lpstr>6_HCL Template</vt:lpstr>
      <vt:lpstr>1_hhccll</vt:lpstr>
      <vt:lpstr>7_HCL Template</vt:lpstr>
      <vt:lpstr>Openshift Jenkins CI/CD</vt:lpstr>
      <vt:lpstr>OpenShift Pipeline Plugin with External Jenkins</vt:lpstr>
      <vt:lpstr>Prerequisites </vt:lpstr>
      <vt:lpstr>Jenkins CI/CD Pipeline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Openshift Jenkins CI/CD</dc:title>
  <dc:creator>Siddharth Barahalikar</dc:creator>
  <cp:lastModifiedBy>Siddharth Barahalikar</cp:lastModifiedBy>
  <cp:revision>14</cp:revision>
  <dcterms:created xsi:type="dcterms:W3CDTF">2018-03-06T06:07:35Z</dcterms:created>
  <dcterms:modified xsi:type="dcterms:W3CDTF">2018-04-04T08:01:11Z</dcterms:modified>
</cp:coreProperties>
</file>