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658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6983"/>
            <a:ext cx="10363200" cy="3014345"/>
          </a:xfrm>
        </p:spPr>
        <p:txBody>
          <a:bodyPr anchor="b"/>
          <a:lstStyle>
            <a:lvl1pPr algn="ctr">
              <a:defRPr sz="7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7573"/>
            <a:ext cx="9144000" cy="2090400"/>
          </a:xfrm>
        </p:spPr>
        <p:txBody>
          <a:bodyPr/>
          <a:lstStyle>
            <a:lvl1pPr marL="0" indent="0" algn="ctr">
              <a:buNone/>
              <a:defRPr sz="3030"/>
            </a:lvl1pPr>
            <a:lvl2pPr marL="577215" indent="0" algn="ctr">
              <a:buNone/>
              <a:defRPr sz="2525"/>
            </a:lvl2pPr>
            <a:lvl3pPr marL="1154430" indent="0" algn="ctr">
              <a:buNone/>
              <a:defRPr sz="2273"/>
            </a:lvl3pPr>
            <a:lvl4pPr marL="1731645" indent="0" algn="ctr">
              <a:buNone/>
              <a:defRPr sz="2020"/>
            </a:lvl4pPr>
            <a:lvl5pPr marL="2308860" indent="0" algn="ctr">
              <a:buNone/>
              <a:defRPr sz="2020"/>
            </a:lvl5pPr>
            <a:lvl6pPr marL="2886075" indent="0" algn="ctr">
              <a:buNone/>
              <a:defRPr sz="2020"/>
            </a:lvl6pPr>
            <a:lvl7pPr marL="3463290" indent="0" algn="ctr">
              <a:buNone/>
              <a:defRPr sz="2020"/>
            </a:lvl7pPr>
            <a:lvl8pPr marL="4040505" indent="0" algn="ctr">
              <a:buNone/>
              <a:defRPr sz="2020"/>
            </a:lvl8pPr>
            <a:lvl9pPr marL="4617720" indent="0" algn="ctr">
              <a:buNone/>
              <a:defRPr sz="20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971"/>
            <a:ext cx="2628900" cy="73374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971"/>
            <a:ext cx="7734300" cy="73374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2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3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8546"/>
            <a:ext cx="10515600" cy="3601580"/>
          </a:xfrm>
        </p:spPr>
        <p:txBody>
          <a:bodyPr anchor="b"/>
          <a:lstStyle>
            <a:lvl1pPr>
              <a:defRPr sz="7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94199"/>
            <a:ext cx="10515600" cy="1893986"/>
          </a:xfrm>
        </p:spPr>
        <p:txBody>
          <a:bodyPr/>
          <a:lstStyle>
            <a:lvl1pPr marL="0" indent="0">
              <a:buNone/>
              <a:defRPr sz="3030">
                <a:solidFill>
                  <a:schemeClr val="tx1"/>
                </a:solidFill>
              </a:defRPr>
            </a:lvl1pPr>
            <a:lvl2pPr marL="577215" indent="0">
              <a:buNone/>
              <a:defRPr sz="2525">
                <a:solidFill>
                  <a:schemeClr val="tx1">
                    <a:tint val="75000"/>
                  </a:schemeClr>
                </a:solidFill>
              </a:defRPr>
            </a:lvl2pPr>
            <a:lvl3pPr marL="1154430" indent="0">
              <a:buNone/>
              <a:defRPr sz="2273">
                <a:solidFill>
                  <a:schemeClr val="tx1">
                    <a:tint val="75000"/>
                  </a:schemeClr>
                </a:solidFill>
              </a:defRPr>
            </a:lvl3pPr>
            <a:lvl4pPr marL="1731645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4pPr>
            <a:lvl5pPr marL="2308860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5pPr>
            <a:lvl6pPr marL="2886075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6pPr>
            <a:lvl7pPr marL="3463290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7pPr>
            <a:lvl8pPr marL="4040505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8pPr>
            <a:lvl9pPr marL="4617720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4852"/>
            <a:ext cx="5181600" cy="549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4852"/>
            <a:ext cx="5181600" cy="549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972"/>
            <a:ext cx="10515600" cy="16735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22468"/>
            <a:ext cx="5157787" cy="1040189"/>
          </a:xfrm>
        </p:spPr>
        <p:txBody>
          <a:bodyPr anchor="b"/>
          <a:lstStyle>
            <a:lvl1pPr marL="0" indent="0">
              <a:buNone/>
              <a:defRPr sz="3030" b="1"/>
            </a:lvl1pPr>
            <a:lvl2pPr marL="577215" indent="0">
              <a:buNone/>
              <a:defRPr sz="2525" b="1"/>
            </a:lvl2pPr>
            <a:lvl3pPr marL="1154430" indent="0">
              <a:buNone/>
              <a:defRPr sz="2273" b="1"/>
            </a:lvl3pPr>
            <a:lvl4pPr marL="1731645" indent="0">
              <a:buNone/>
              <a:defRPr sz="2020" b="1"/>
            </a:lvl4pPr>
            <a:lvl5pPr marL="2308860" indent="0">
              <a:buNone/>
              <a:defRPr sz="2020" b="1"/>
            </a:lvl5pPr>
            <a:lvl6pPr marL="2886075" indent="0">
              <a:buNone/>
              <a:defRPr sz="2020" b="1"/>
            </a:lvl6pPr>
            <a:lvl7pPr marL="3463290" indent="0">
              <a:buNone/>
              <a:defRPr sz="2020" b="1"/>
            </a:lvl7pPr>
            <a:lvl8pPr marL="4040505" indent="0">
              <a:buNone/>
              <a:defRPr sz="2020" b="1"/>
            </a:lvl8pPr>
            <a:lvl9pPr marL="4617720" indent="0">
              <a:buNone/>
              <a:defRPr sz="20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62657"/>
            <a:ext cx="5157787" cy="4651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22468"/>
            <a:ext cx="5183188" cy="1040189"/>
          </a:xfrm>
        </p:spPr>
        <p:txBody>
          <a:bodyPr anchor="b"/>
          <a:lstStyle>
            <a:lvl1pPr marL="0" indent="0">
              <a:buNone/>
              <a:defRPr sz="3030" b="1"/>
            </a:lvl1pPr>
            <a:lvl2pPr marL="577215" indent="0">
              <a:buNone/>
              <a:defRPr sz="2525" b="1"/>
            </a:lvl2pPr>
            <a:lvl3pPr marL="1154430" indent="0">
              <a:buNone/>
              <a:defRPr sz="2273" b="1"/>
            </a:lvl3pPr>
            <a:lvl4pPr marL="1731645" indent="0">
              <a:buNone/>
              <a:defRPr sz="2020" b="1"/>
            </a:lvl4pPr>
            <a:lvl5pPr marL="2308860" indent="0">
              <a:buNone/>
              <a:defRPr sz="2020" b="1"/>
            </a:lvl5pPr>
            <a:lvl6pPr marL="2886075" indent="0">
              <a:buNone/>
              <a:defRPr sz="2020" b="1"/>
            </a:lvl6pPr>
            <a:lvl7pPr marL="3463290" indent="0">
              <a:buNone/>
              <a:defRPr sz="2020" b="1"/>
            </a:lvl7pPr>
            <a:lvl8pPr marL="4040505" indent="0">
              <a:buNone/>
              <a:defRPr sz="2020" b="1"/>
            </a:lvl8pPr>
            <a:lvl9pPr marL="4617720" indent="0">
              <a:buNone/>
              <a:defRPr sz="20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62657"/>
            <a:ext cx="5183188" cy="4651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4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7215"/>
            <a:ext cx="3932237" cy="2020253"/>
          </a:xfrm>
        </p:spPr>
        <p:txBody>
          <a:bodyPr anchor="b"/>
          <a:lstStyle>
            <a:lvl1pPr>
              <a:defRPr sz="4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6626"/>
            <a:ext cx="6172200" cy="6152952"/>
          </a:xfrm>
        </p:spPr>
        <p:txBody>
          <a:bodyPr/>
          <a:lstStyle>
            <a:lvl1pPr>
              <a:defRPr sz="4040"/>
            </a:lvl1pPr>
            <a:lvl2pPr>
              <a:defRPr sz="3535"/>
            </a:lvl2pPr>
            <a:lvl3pPr>
              <a:defRPr sz="3030"/>
            </a:lvl3pPr>
            <a:lvl4pPr>
              <a:defRPr sz="2525"/>
            </a:lvl4pPr>
            <a:lvl5pPr>
              <a:defRPr sz="2525"/>
            </a:lvl5pPr>
            <a:lvl6pPr>
              <a:defRPr sz="2525"/>
            </a:lvl6pPr>
            <a:lvl7pPr>
              <a:defRPr sz="2525"/>
            </a:lvl7pPr>
            <a:lvl8pPr>
              <a:defRPr sz="2525"/>
            </a:lvl8pPr>
            <a:lvl9pPr>
              <a:defRPr sz="25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7467"/>
            <a:ext cx="3932237" cy="4812130"/>
          </a:xfrm>
        </p:spPr>
        <p:txBody>
          <a:bodyPr/>
          <a:lstStyle>
            <a:lvl1pPr marL="0" indent="0">
              <a:buNone/>
              <a:defRPr sz="2020"/>
            </a:lvl1pPr>
            <a:lvl2pPr marL="577215" indent="0">
              <a:buNone/>
              <a:defRPr sz="1768"/>
            </a:lvl2pPr>
            <a:lvl3pPr marL="1154430" indent="0">
              <a:buNone/>
              <a:defRPr sz="1515"/>
            </a:lvl3pPr>
            <a:lvl4pPr marL="1731645" indent="0">
              <a:buNone/>
              <a:defRPr sz="1263"/>
            </a:lvl4pPr>
            <a:lvl5pPr marL="2308860" indent="0">
              <a:buNone/>
              <a:defRPr sz="1263"/>
            </a:lvl5pPr>
            <a:lvl6pPr marL="2886075" indent="0">
              <a:buNone/>
              <a:defRPr sz="1263"/>
            </a:lvl6pPr>
            <a:lvl7pPr marL="3463290" indent="0">
              <a:buNone/>
              <a:defRPr sz="1263"/>
            </a:lvl7pPr>
            <a:lvl8pPr marL="4040505" indent="0">
              <a:buNone/>
              <a:defRPr sz="1263"/>
            </a:lvl8pPr>
            <a:lvl9pPr marL="4617720" indent="0">
              <a:buNone/>
              <a:defRPr sz="1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4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7215"/>
            <a:ext cx="3932237" cy="2020253"/>
          </a:xfrm>
        </p:spPr>
        <p:txBody>
          <a:bodyPr anchor="b"/>
          <a:lstStyle>
            <a:lvl1pPr>
              <a:defRPr sz="4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6626"/>
            <a:ext cx="6172200" cy="6152952"/>
          </a:xfrm>
        </p:spPr>
        <p:txBody>
          <a:bodyPr anchor="t"/>
          <a:lstStyle>
            <a:lvl1pPr marL="0" indent="0">
              <a:buNone/>
              <a:defRPr sz="4040"/>
            </a:lvl1pPr>
            <a:lvl2pPr marL="577215" indent="0">
              <a:buNone/>
              <a:defRPr sz="3535"/>
            </a:lvl2pPr>
            <a:lvl3pPr marL="1154430" indent="0">
              <a:buNone/>
              <a:defRPr sz="3030"/>
            </a:lvl3pPr>
            <a:lvl4pPr marL="1731645" indent="0">
              <a:buNone/>
              <a:defRPr sz="2525"/>
            </a:lvl4pPr>
            <a:lvl5pPr marL="2308860" indent="0">
              <a:buNone/>
              <a:defRPr sz="2525"/>
            </a:lvl5pPr>
            <a:lvl6pPr marL="2886075" indent="0">
              <a:buNone/>
              <a:defRPr sz="2525"/>
            </a:lvl6pPr>
            <a:lvl7pPr marL="3463290" indent="0">
              <a:buNone/>
              <a:defRPr sz="2525"/>
            </a:lvl7pPr>
            <a:lvl8pPr marL="4040505" indent="0">
              <a:buNone/>
              <a:defRPr sz="2525"/>
            </a:lvl8pPr>
            <a:lvl9pPr marL="4617720" indent="0">
              <a:buNone/>
              <a:defRPr sz="252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7467"/>
            <a:ext cx="3932237" cy="4812130"/>
          </a:xfrm>
        </p:spPr>
        <p:txBody>
          <a:bodyPr/>
          <a:lstStyle>
            <a:lvl1pPr marL="0" indent="0">
              <a:buNone/>
              <a:defRPr sz="2020"/>
            </a:lvl1pPr>
            <a:lvl2pPr marL="577215" indent="0">
              <a:buNone/>
              <a:defRPr sz="1768"/>
            </a:lvl2pPr>
            <a:lvl3pPr marL="1154430" indent="0">
              <a:buNone/>
              <a:defRPr sz="1515"/>
            </a:lvl3pPr>
            <a:lvl4pPr marL="1731645" indent="0">
              <a:buNone/>
              <a:defRPr sz="1263"/>
            </a:lvl4pPr>
            <a:lvl5pPr marL="2308860" indent="0">
              <a:buNone/>
              <a:defRPr sz="1263"/>
            </a:lvl5pPr>
            <a:lvl6pPr marL="2886075" indent="0">
              <a:buNone/>
              <a:defRPr sz="1263"/>
            </a:lvl6pPr>
            <a:lvl7pPr marL="3463290" indent="0">
              <a:buNone/>
              <a:defRPr sz="1263"/>
            </a:lvl7pPr>
            <a:lvl8pPr marL="4040505" indent="0">
              <a:buNone/>
              <a:defRPr sz="1263"/>
            </a:lvl8pPr>
            <a:lvl9pPr marL="4617720" indent="0">
              <a:buNone/>
              <a:defRPr sz="1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972"/>
            <a:ext cx="10515600" cy="1673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4852"/>
            <a:ext cx="10515600" cy="5493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24894"/>
            <a:ext cx="2743200" cy="460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FB41E-4249-754C-9837-5CD0155F80BF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24894"/>
            <a:ext cx="4114800" cy="460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24894"/>
            <a:ext cx="2743200" cy="460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F58B-33C7-DB47-B6DC-F5EE35DC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4430" rtl="0" eaLnBrk="1" latinLnBrk="0" hangingPunct="1">
        <a:lnSpc>
          <a:spcPct val="90000"/>
        </a:lnSpc>
        <a:spcBef>
          <a:spcPct val="0"/>
        </a:spcBef>
        <a:buNone/>
        <a:defRPr sz="5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608" indent="-288608" algn="l" defTabSz="1154430" rtl="0" eaLnBrk="1" latinLnBrk="0" hangingPunct="1">
        <a:lnSpc>
          <a:spcPct val="90000"/>
        </a:lnSpc>
        <a:spcBef>
          <a:spcPts val="1263"/>
        </a:spcBef>
        <a:buFont typeface="Arial" panose="020B0604020202020204" pitchFamily="34" charset="0"/>
        <a:buChar char="•"/>
        <a:defRPr sz="3535" kern="1200">
          <a:solidFill>
            <a:schemeClr val="tx1"/>
          </a:solidFill>
          <a:latin typeface="+mn-lt"/>
          <a:ea typeface="+mn-ea"/>
          <a:cs typeface="+mn-cs"/>
        </a:defRPr>
      </a:lvl1pPr>
      <a:lvl2pPr marL="865823" indent="-288608" algn="l" defTabSz="1154430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3030" kern="1200">
          <a:solidFill>
            <a:schemeClr val="tx1"/>
          </a:solidFill>
          <a:latin typeface="+mn-lt"/>
          <a:ea typeface="+mn-ea"/>
          <a:cs typeface="+mn-cs"/>
        </a:defRPr>
      </a:lvl2pPr>
      <a:lvl3pPr marL="1443038" indent="-288608" algn="l" defTabSz="1154430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525" kern="1200">
          <a:solidFill>
            <a:schemeClr val="tx1"/>
          </a:solidFill>
          <a:latin typeface="+mn-lt"/>
          <a:ea typeface="+mn-ea"/>
          <a:cs typeface="+mn-cs"/>
        </a:defRPr>
      </a:lvl3pPr>
      <a:lvl4pPr marL="2020253" indent="-288608" algn="l" defTabSz="1154430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3" kern="1200">
          <a:solidFill>
            <a:schemeClr val="tx1"/>
          </a:solidFill>
          <a:latin typeface="+mn-lt"/>
          <a:ea typeface="+mn-ea"/>
          <a:cs typeface="+mn-cs"/>
        </a:defRPr>
      </a:lvl4pPr>
      <a:lvl5pPr marL="2597468" indent="-288608" algn="l" defTabSz="1154430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3" kern="1200">
          <a:solidFill>
            <a:schemeClr val="tx1"/>
          </a:solidFill>
          <a:latin typeface="+mn-lt"/>
          <a:ea typeface="+mn-ea"/>
          <a:cs typeface="+mn-cs"/>
        </a:defRPr>
      </a:lvl5pPr>
      <a:lvl6pPr marL="3174683" indent="-288608" algn="l" defTabSz="1154430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3" kern="1200">
          <a:solidFill>
            <a:schemeClr val="tx1"/>
          </a:solidFill>
          <a:latin typeface="+mn-lt"/>
          <a:ea typeface="+mn-ea"/>
          <a:cs typeface="+mn-cs"/>
        </a:defRPr>
      </a:lvl6pPr>
      <a:lvl7pPr marL="3751898" indent="-288608" algn="l" defTabSz="1154430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3" kern="1200">
          <a:solidFill>
            <a:schemeClr val="tx1"/>
          </a:solidFill>
          <a:latin typeface="+mn-lt"/>
          <a:ea typeface="+mn-ea"/>
          <a:cs typeface="+mn-cs"/>
        </a:defRPr>
      </a:lvl7pPr>
      <a:lvl8pPr marL="4329113" indent="-288608" algn="l" defTabSz="1154430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3" kern="1200">
          <a:solidFill>
            <a:schemeClr val="tx1"/>
          </a:solidFill>
          <a:latin typeface="+mn-lt"/>
          <a:ea typeface="+mn-ea"/>
          <a:cs typeface="+mn-cs"/>
        </a:defRPr>
      </a:lvl8pPr>
      <a:lvl9pPr marL="4906328" indent="-288608" algn="l" defTabSz="1154430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4430" rtl="0" eaLnBrk="1" latinLnBrk="0" hangingPunct="1">
        <a:defRPr sz="2273" kern="1200">
          <a:solidFill>
            <a:schemeClr val="tx1"/>
          </a:solidFill>
          <a:latin typeface="+mn-lt"/>
          <a:ea typeface="+mn-ea"/>
          <a:cs typeface="+mn-cs"/>
        </a:defRPr>
      </a:lvl1pPr>
      <a:lvl2pPr marL="577215" algn="l" defTabSz="1154430" rtl="0" eaLnBrk="1" latinLnBrk="0" hangingPunct="1">
        <a:defRPr sz="2273" kern="1200">
          <a:solidFill>
            <a:schemeClr val="tx1"/>
          </a:solidFill>
          <a:latin typeface="+mn-lt"/>
          <a:ea typeface="+mn-ea"/>
          <a:cs typeface="+mn-cs"/>
        </a:defRPr>
      </a:lvl2pPr>
      <a:lvl3pPr marL="1154430" algn="l" defTabSz="1154430" rtl="0" eaLnBrk="1" latinLnBrk="0" hangingPunct="1">
        <a:defRPr sz="2273" kern="1200">
          <a:solidFill>
            <a:schemeClr val="tx1"/>
          </a:solidFill>
          <a:latin typeface="+mn-lt"/>
          <a:ea typeface="+mn-ea"/>
          <a:cs typeface="+mn-cs"/>
        </a:defRPr>
      </a:lvl3pPr>
      <a:lvl4pPr marL="1731645" algn="l" defTabSz="1154430" rtl="0" eaLnBrk="1" latinLnBrk="0" hangingPunct="1">
        <a:defRPr sz="2273" kern="1200">
          <a:solidFill>
            <a:schemeClr val="tx1"/>
          </a:solidFill>
          <a:latin typeface="+mn-lt"/>
          <a:ea typeface="+mn-ea"/>
          <a:cs typeface="+mn-cs"/>
        </a:defRPr>
      </a:lvl4pPr>
      <a:lvl5pPr marL="2308860" algn="l" defTabSz="1154430" rtl="0" eaLnBrk="1" latinLnBrk="0" hangingPunct="1">
        <a:defRPr sz="2273" kern="1200">
          <a:solidFill>
            <a:schemeClr val="tx1"/>
          </a:solidFill>
          <a:latin typeface="+mn-lt"/>
          <a:ea typeface="+mn-ea"/>
          <a:cs typeface="+mn-cs"/>
        </a:defRPr>
      </a:lvl5pPr>
      <a:lvl6pPr marL="2886075" algn="l" defTabSz="1154430" rtl="0" eaLnBrk="1" latinLnBrk="0" hangingPunct="1">
        <a:defRPr sz="2273" kern="1200">
          <a:solidFill>
            <a:schemeClr val="tx1"/>
          </a:solidFill>
          <a:latin typeface="+mn-lt"/>
          <a:ea typeface="+mn-ea"/>
          <a:cs typeface="+mn-cs"/>
        </a:defRPr>
      </a:lvl6pPr>
      <a:lvl7pPr marL="3463290" algn="l" defTabSz="1154430" rtl="0" eaLnBrk="1" latinLnBrk="0" hangingPunct="1">
        <a:defRPr sz="2273" kern="1200">
          <a:solidFill>
            <a:schemeClr val="tx1"/>
          </a:solidFill>
          <a:latin typeface="+mn-lt"/>
          <a:ea typeface="+mn-ea"/>
          <a:cs typeface="+mn-cs"/>
        </a:defRPr>
      </a:lvl7pPr>
      <a:lvl8pPr marL="4040505" algn="l" defTabSz="1154430" rtl="0" eaLnBrk="1" latinLnBrk="0" hangingPunct="1">
        <a:defRPr sz="2273" kern="1200">
          <a:solidFill>
            <a:schemeClr val="tx1"/>
          </a:solidFill>
          <a:latin typeface="+mn-lt"/>
          <a:ea typeface="+mn-ea"/>
          <a:cs typeface="+mn-cs"/>
        </a:defRPr>
      </a:lvl8pPr>
      <a:lvl9pPr marL="4617720" algn="l" defTabSz="1154430" rtl="0" eaLnBrk="1" latinLnBrk="0" hangingPunct="1">
        <a:defRPr sz="2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7" y="1269366"/>
            <a:ext cx="2818982" cy="2353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1058" y="521158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WHY?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34325" y="521158"/>
            <a:ext cx="1004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HOW?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14" y="1209783"/>
            <a:ext cx="2100893" cy="1005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27" y="2215468"/>
            <a:ext cx="1444608" cy="1585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55" y="1285025"/>
            <a:ext cx="1590408" cy="9304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53223" y="521158"/>
            <a:ext cx="111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WHAT?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14" y="2315775"/>
            <a:ext cx="2488833" cy="1322324"/>
          </a:xfrm>
          <a:prstGeom prst="rect">
            <a:avLst/>
          </a:prstGeom>
        </p:spPr>
      </p:pic>
      <p:sp>
        <p:nvSpPr>
          <p:cNvPr id="21" name="Bent-Up Arrow 20"/>
          <p:cNvSpPr/>
          <p:nvPr/>
        </p:nvSpPr>
        <p:spPr>
          <a:xfrm rot="5400000">
            <a:off x="1423807" y="6527920"/>
            <a:ext cx="508000" cy="888338"/>
          </a:xfrm>
          <a:prstGeom prst="bentUpArrow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71891" y="5743563"/>
            <a:ext cx="1523495" cy="81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Google News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9985490" y="1780096"/>
            <a:ext cx="1523495" cy="81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NSA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2348106" y="6563398"/>
            <a:ext cx="1523495" cy="81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Twitter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2348106" y="4926181"/>
            <a:ext cx="1523495" cy="81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Cosine Similarity</a:t>
            </a:r>
            <a:endParaRPr lang="en-US" b="1" dirty="0"/>
          </a:p>
        </p:txBody>
      </p:sp>
      <p:sp>
        <p:nvSpPr>
          <p:cNvPr id="36" name="Bent-Up Arrow 35"/>
          <p:cNvSpPr/>
          <p:nvPr/>
        </p:nvSpPr>
        <p:spPr>
          <a:xfrm rot="5400000">
            <a:off x="1459899" y="4890703"/>
            <a:ext cx="508000" cy="888338"/>
          </a:xfrm>
          <a:prstGeom prst="bentUpArrow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4070705" y="5207872"/>
            <a:ext cx="64346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4070705" y="6845089"/>
            <a:ext cx="64346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913275" y="6563398"/>
            <a:ext cx="1523495" cy="81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Tweets for links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4913275" y="4926181"/>
            <a:ext cx="1523495" cy="81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 Means Clustering</a:t>
            </a:r>
            <a:endParaRPr lang="en-US" b="1" dirty="0"/>
          </a:p>
        </p:txBody>
      </p:sp>
      <p:sp>
        <p:nvSpPr>
          <p:cNvPr id="45" name="Right Arrow 44"/>
          <p:cNvSpPr/>
          <p:nvPr/>
        </p:nvSpPr>
        <p:spPr>
          <a:xfrm>
            <a:off x="6635874" y="5207872"/>
            <a:ext cx="64346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635874" y="6845089"/>
            <a:ext cx="64346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507576" y="6563398"/>
            <a:ext cx="1523495" cy="81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Sentiment</a:t>
            </a:r>
          </a:p>
          <a:p>
            <a:pPr algn="ctr"/>
            <a:r>
              <a:rPr lang="en-US" b="1" dirty="0" smtClean="0"/>
              <a:t>Analysis</a:t>
            </a:r>
            <a:endParaRPr lang="en-US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7507576" y="4926181"/>
            <a:ext cx="1523495" cy="81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 Tagging</a:t>
            </a:r>
            <a:endParaRPr lang="en-US" b="1" dirty="0"/>
          </a:p>
        </p:txBody>
      </p:sp>
      <p:sp>
        <p:nvSpPr>
          <p:cNvPr id="49" name="Right Arrow 48"/>
          <p:cNvSpPr/>
          <p:nvPr/>
        </p:nvSpPr>
        <p:spPr>
          <a:xfrm>
            <a:off x="9230175" y="5207872"/>
            <a:ext cx="64346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230175" y="6845089"/>
            <a:ext cx="64346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0072745" y="6563398"/>
            <a:ext cx="1523495" cy="81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NSA</a:t>
            </a:r>
            <a:endParaRPr lang="en-US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10072745" y="4926181"/>
            <a:ext cx="1523495" cy="81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Summarizer</a:t>
            </a:r>
            <a:endParaRPr lang="en-US" b="1" dirty="0"/>
          </a:p>
        </p:txBody>
      </p:sp>
      <p:sp>
        <p:nvSpPr>
          <p:cNvPr id="55" name="Up Arrow 54"/>
          <p:cNvSpPr/>
          <p:nvPr/>
        </p:nvSpPr>
        <p:spPr>
          <a:xfrm>
            <a:off x="10703070" y="3394751"/>
            <a:ext cx="216307" cy="7802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Shah</dc:creator>
  <cp:lastModifiedBy>Siddharth Shah</cp:lastModifiedBy>
  <cp:revision>7</cp:revision>
  <dcterms:created xsi:type="dcterms:W3CDTF">2016-12-18T08:23:33Z</dcterms:created>
  <dcterms:modified xsi:type="dcterms:W3CDTF">2016-12-18T09:24:26Z</dcterms:modified>
</cp:coreProperties>
</file>