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embeddedFontLst>
    <p:embeddedFont>
      <p:font typeface="Roboto" panose="02000000000000000000" pitchFamily="2" charset="0"/>
      <p:regular r:id="rId9"/>
      <p:bold r:id="rId10"/>
      <p:italic r:id="rId11"/>
      <p:boldItalic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946"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57488822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5428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fa4ea8511e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fa4ea8511e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2723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fa4ea8511e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fa4ea8511e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05554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fa4ea8511e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fa4ea8511e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5627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fa4ea8511e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fa4ea8511e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84923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fa4ea8511e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fa4ea8511e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5213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445651"/>
            <a:ext cx="8222100" cy="1168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GB" sz="1800" dirty="0"/>
              <a:t>Mini Project - Synopsis on </a:t>
            </a:r>
            <a:endParaRPr sz="1800" dirty="0"/>
          </a:p>
          <a:p>
            <a:pPr marL="0" lvl="0" indent="0" algn="l" rtl="0">
              <a:spcBef>
                <a:spcPts val="0"/>
              </a:spcBef>
              <a:spcAft>
                <a:spcPts val="0"/>
              </a:spcAft>
              <a:buSzPts val="990"/>
              <a:buNone/>
            </a:pPr>
            <a:r>
              <a:rPr lang="en-GB" sz="2880" dirty="0"/>
              <a:t>            “Travel Journal with Map Integration“</a:t>
            </a:r>
            <a:endParaRPr sz="2880" dirty="0"/>
          </a:p>
        </p:txBody>
      </p:sp>
      <p:sp>
        <p:nvSpPr>
          <p:cNvPr id="86" name="Google Shape;86;p13"/>
          <p:cNvSpPr txBox="1">
            <a:spLocks noGrp="1"/>
          </p:cNvSpPr>
          <p:nvPr>
            <p:ph type="subTitle" idx="1"/>
          </p:nvPr>
        </p:nvSpPr>
        <p:spPr>
          <a:xfrm>
            <a:off x="598100" y="2715926"/>
            <a:ext cx="8222100" cy="20754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GB" sz="4400" dirty="0"/>
              <a:t>Presented By,</a:t>
            </a:r>
            <a:endParaRPr sz="4400" dirty="0"/>
          </a:p>
          <a:p>
            <a:pPr marL="0" lvl="0" indent="0" algn="l" rtl="0">
              <a:spcBef>
                <a:spcPts val="0"/>
              </a:spcBef>
              <a:spcAft>
                <a:spcPts val="0"/>
              </a:spcAft>
              <a:buNone/>
            </a:pPr>
            <a:endParaRPr sz="4400" dirty="0"/>
          </a:p>
          <a:p>
            <a:pPr marL="0" lvl="0" indent="0" algn="l" rtl="0">
              <a:lnSpc>
                <a:spcPct val="170000"/>
              </a:lnSpc>
              <a:spcBef>
                <a:spcPts val="0"/>
              </a:spcBef>
              <a:spcAft>
                <a:spcPts val="0"/>
              </a:spcAft>
              <a:buNone/>
            </a:pPr>
            <a:r>
              <a:rPr lang="en-GB" sz="4400" dirty="0"/>
              <a:t>Chandana M (4AI22CD012)</a:t>
            </a:r>
            <a:endParaRPr sz="4400" dirty="0"/>
          </a:p>
          <a:p>
            <a:pPr marL="0" lvl="0" indent="0" algn="l" rtl="0">
              <a:lnSpc>
                <a:spcPct val="170000"/>
              </a:lnSpc>
              <a:spcBef>
                <a:spcPts val="0"/>
              </a:spcBef>
              <a:spcAft>
                <a:spcPts val="0"/>
              </a:spcAft>
              <a:buNone/>
            </a:pPr>
            <a:r>
              <a:rPr lang="en-GB" sz="4400" dirty="0" err="1"/>
              <a:t>Darshith</a:t>
            </a:r>
            <a:r>
              <a:rPr lang="en-GB" sz="4400" dirty="0"/>
              <a:t> C (4AI22CD015)</a:t>
            </a:r>
            <a:endParaRPr sz="4400" dirty="0"/>
          </a:p>
          <a:p>
            <a:pPr marL="0" lvl="0" indent="0" algn="l" rtl="0">
              <a:lnSpc>
                <a:spcPct val="170000"/>
              </a:lnSpc>
              <a:spcBef>
                <a:spcPts val="0"/>
              </a:spcBef>
              <a:spcAft>
                <a:spcPts val="0"/>
              </a:spcAft>
              <a:buNone/>
            </a:pPr>
            <a:r>
              <a:rPr lang="en-GB" sz="4400" dirty="0"/>
              <a:t>Madhura N M (4AI22CD032)</a:t>
            </a:r>
            <a:endParaRPr sz="4400" dirty="0"/>
          </a:p>
          <a:p>
            <a:pPr marL="0" lvl="0" indent="0" algn="l" rtl="0">
              <a:lnSpc>
                <a:spcPct val="170000"/>
              </a:lnSpc>
              <a:spcBef>
                <a:spcPts val="0"/>
              </a:spcBef>
              <a:spcAft>
                <a:spcPts val="0"/>
              </a:spcAft>
              <a:buNone/>
            </a:pPr>
            <a:r>
              <a:rPr lang="en-GB" sz="4400" dirty="0"/>
              <a:t>Rao Siddharth Shankar (4AI22CD042)</a:t>
            </a:r>
            <a:endParaRPr sz="4400" dirty="0"/>
          </a:p>
          <a:p>
            <a:pPr marL="0" lvl="0" indent="0" algn="l" rtl="0">
              <a:lnSpc>
                <a:spcPct val="170000"/>
              </a:lnSpc>
              <a:spcBef>
                <a:spcPts val="0"/>
              </a:spcBef>
              <a:spcAft>
                <a:spcPts val="0"/>
              </a:spcAft>
              <a:buNone/>
            </a:pPr>
            <a:endParaRPr sz="4400" dirty="0"/>
          </a:p>
          <a:p>
            <a:pPr marL="0" lvl="0" indent="0" algn="l" rtl="0">
              <a:spcBef>
                <a:spcPts val="0"/>
              </a:spcBef>
              <a:spcAft>
                <a:spcPts val="0"/>
              </a:spcAft>
              <a:buNone/>
            </a:pPr>
            <a:endParaRPr sz="4400" dirty="0"/>
          </a:p>
          <a:p>
            <a:pPr marL="0" lvl="0" indent="0" algn="l" rtl="0">
              <a:spcBef>
                <a:spcPts val="0"/>
              </a:spcBef>
              <a:spcAft>
                <a:spcPts val="0"/>
              </a:spcAft>
              <a:buNone/>
            </a:pPr>
            <a:r>
              <a:rPr lang="en-GB" sz="4400" dirty="0"/>
              <a:t>														Under the Guidance of </a:t>
            </a:r>
            <a:endParaRPr sz="4400" dirty="0"/>
          </a:p>
          <a:p>
            <a:pPr marL="0" lvl="0" indent="0" algn="l" rtl="0">
              <a:spcBef>
                <a:spcPts val="0"/>
              </a:spcBef>
              <a:spcAft>
                <a:spcPts val="0"/>
              </a:spcAft>
              <a:buNone/>
            </a:pPr>
            <a:r>
              <a:rPr lang="en-GB" sz="4400" dirty="0"/>
              <a:t>														Prof. Pallavi C S</a:t>
            </a:r>
            <a:endParaRPr sz="4400" dirty="0"/>
          </a:p>
          <a:p>
            <a:pPr marL="0" lvl="0" indent="0" algn="l" rtl="0">
              <a:spcBef>
                <a:spcPts val="0"/>
              </a:spcBef>
              <a:spcAft>
                <a:spcPts val="0"/>
              </a:spcAft>
              <a:buNone/>
            </a:pPr>
            <a:endParaRPr sz="2827" dirty="0"/>
          </a:p>
        </p:txBody>
      </p:sp>
      <p:pic>
        <p:nvPicPr>
          <p:cNvPr id="87" name="Google Shape;87;p13"/>
          <p:cNvPicPr preferRelativeResize="0"/>
          <p:nvPr/>
        </p:nvPicPr>
        <p:blipFill>
          <a:blip r:embed="rId3">
            <a:alphaModFix/>
          </a:blip>
          <a:stretch>
            <a:fillRect/>
          </a:stretch>
        </p:blipFill>
        <p:spPr>
          <a:xfrm>
            <a:off x="173750" y="64025"/>
            <a:ext cx="1352225" cy="1381625"/>
          </a:xfrm>
          <a:prstGeom prst="rect">
            <a:avLst/>
          </a:prstGeom>
          <a:noFill/>
          <a:ln>
            <a:noFill/>
          </a:ln>
        </p:spPr>
      </p:pic>
      <p:pic>
        <p:nvPicPr>
          <p:cNvPr id="88" name="Google Shape;88;p13"/>
          <p:cNvPicPr preferRelativeResize="0"/>
          <p:nvPr/>
        </p:nvPicPr>
        <p:blipFill>
          <a:blip r:embed="rId4">
            <a:alphaModFix/>
          </a:blip>
          <a:stretch>
            <a:fillRect/>
          </a:stretch>
        </p:blipFill>
        <p:spPr>
          <a:xfrm>
            <a:off x="7572184" y="-101910"/>
            <a:ext cx="1672366" cy="1622375"/>
          </a:xfrm>
          <a:prstGeom prst="rect">
            <a:avLst/>
          </a:prstGeom>
          <a:noFill/>
          <a:ln>
            <a:noFill/>
          </a:ln>
        </p:spPr>
      </p:pic>
      <p:sp>
        <p:nvSpPr>
          <p:cNvPr id="89" name="Google Shape;89;p13"/>
          <p:cNvSpPr txBox="1"/>
          <p:nvPr/>
        </p:nvSpPr>
        <p:spPr>
          <a:xfrm>
            <a:off x="1686050" y="213425"/>
            <a:ext cx="4972800" cy="1003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800" b="1">
                <a:latin typeface="Roboto"/>
                <a:ea typeface="Roboto"/>
                <a:cs typeface="Roboto"/>
                <a:sym typeface="Roboto"/>
              </a:rPr>
              <a:t>Dept. of CS&amp;E ( DATA SCIENCE)</a:t>
            </a:r>
            <a:endParaRPr sz="1800" b="1">
              <a:latin typeface="Roboto"/>
              <a:ea typeface="Roboto"/>
              <a:cs typeface="Roboto"/>
              <a:sym typeface="Roboto"/>
            </a:endParaRPr>
          </a:p>
          <a:p>
            <a:pPr marL="0" lvl="0" indent="0" algn="ctr" rtl="0">
              <a:spcBef>
                <a:spcPts val="0"/>
              </a:spcBef>
              <a:spcAft>
                <a:spcPts val="0"/>
              </a:spcAft>
              <a:buNone/>
            </a:pPr>
            <a:r>
              <a:rPr lang="en-GB" sz="1800" b="1">
                <a:latin typeface="Roboto"/>
                <a:ea typeface="Roboto"/>
                <a:cs typeface="Roboto"/>
                <a:sym typeface="Roboto"/>
              </a:rPr>
              <a:t>Adichunchanagiri Institute of Technology</a:t>
            </a:r>
            <a:endParaRPr sz="1800" b="1">
              <a:latin typeface="Roboto"/>
              <a:ea typeface="Roboto"/>
              <a:cs typeface="Roboto"/>
              <a:sym typeface="Roboto"/>
            </a:endParaRPr>
          </a:p>
          <a:p>
            <a:pPr marL="0" lvl="0" indent="0" algn="ctr" rtl="0">
              <a:spcBef>
                <a:spcPts val="0"/>
              </a:spcBef>
              <a:spcAft>
                <a:spcPts val="0"/>
              </a:spcAft>
              <a:buNone/>
            </a:pPr>
            <a:r>
              <a:rPr lang="en-GB" sz="1800" b="1">
                <a:latin typeface="Roboto"/>
                <a:ea typeface="Roboto"/>
                <a:cs typeface="Roboto"/>
                <a:sym typeface="Roboto"/>
              </a:rPr>
              <a:t>Chikkamagaluru - 577102</a:t>
            </a:r>
            <a:endParaRPr sz="1800" b="1">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dirty="0"/>
              <a:t>About The Project </a:t>
            </a:r>
            <a:endParaRPr dirty="0"/>
          </a:p>
        </p:txBody>
      </p:sp>
      <p:sp>
        <p:nvSpPr>
          <p:cNvPr id="95" name="Google Shape;95;p1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lnSpcReduction="10000"/>
          </a:bodyPr>
          <a:lstStyle/>
          <a:p>
            <a:pPr marL="0" lvl="0" indent="0" algn="just" rtl="0">
              <a:lnSpc>
                <a:spcPct val="150000"/>
              </a:lnSpc>
              <a:spcBef>
                <a:spcPts val="0"/>
              </a:spcBef>
              <a:spcAft>
                <a:spcPts val="1200"/>
              </a:spcAft>
              <a:buNone/>
            </a:pPr>
            <a:r>
              <a:rPr lang="en-US" dirty="0">
                <a:solidFill>
                  <a:schemeClr val="bg2">
                    <a:lumMod val="50000"/>
                  </a:schemeClr>
                </a:solidFill>
              </a:rPr>
              <a:t>This project involves creating an application where users can log travel experiences, photos, and notes, which will be linked to a corresponding location on a map. </a:t>
            </a:r>
          </a:p>
          <a:p>
            <a:pPr marL="0" lvl="0" indent="0" algn="just" rtl="0">
              <a:lnSpc>
                <a:spcPct val="150000"/>
              </a:lnSpc>
              <a:spcBef>
                <a:spcPts val="0"/>
              </a:spcBef>
              <a:spcAft>
                <a:spcPts val="1200"/>
              </a:spcAft>
              <a:buNone/>
            </a:pPr>
            <a:r>
              <a:rPr lang="en-US" dirty="0">
                <a:solidFill>
                  <a:schemeClr val="bg2">
                    <a:lumMod val="50000"/>
                  </a:schemeClr>
                </a:solidFill>
              </a:rPr>
              <a:t>        Using geolocation services, the app will place journal entries on an interactive map, providing an organized and intuitive way for users to visualize their journeys. Additional features might include the ability to track live routes, share entries with friends, and integrate with social media platforms. </a:t>
            </a:r>
            <a:endParaRPr dirty="0">
              <a:solidFill>
                <a:schemeClr val="bg2">
                  <a:lumMod val="5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dirty="0"/>
              <a:t>Motivation </a:t>
            </a:r>
            <a:endParaRPr dirty="0"/>
          </a:p>
        </p:txBody>
      </p:sp>
      <p:sp>
        <p:nvSpPr>
          <p:cNvPr id="2" name="Text Placeholder 1">
            <a:extLst>
              <a:ext uri="{FF2B5EF4-FFF2-40B4-BE49-F238E27FC236}">
                <a16:creationId xmlns:a16="http://schemas.microsoft.com/office/drawing/2014/main" id="{12382D0A-F4D1-46F7-8114-02EE67CE78DC}"/>
              </a:ext>
            </a:extLst>
          </p:cNvPr>
          <p:cNvSpPr>
            <a:spLocks noGrp="1" noChangeArrowheads="1"/>
          </p:cNvSpPr>
          <p:nvPr>
            <p:ph type="body" idx="1"/>
          </p:nvPr>
        </p:nvSpPr>
        <p:spPr bwMode="auto">
          <a:xfrm>
            <a:off x="311699" y="966106"/>
            <a:ext cx="8679901" cy="3000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algn="just" eaLnBrk="0" fontAlgn="base" hangingPunct="0">
              <a:lnSpc>
                <a:spcPct val="150000"/>
              </a:lnSpc>
              <a:spcBef>
                <a:spcPct val="0"/>
              </a:spcBef>
              <a:spcAft>
                <a:spcPct val="0"/>
              </a:spcAft>
              <a:buClrTx/>
              <a:buSzTx/>
            </a:pPr>
            <a:r>
              <a:rPr kumimoji="0" lang="en-US" altLang="en-US" sz="1800" b="1" i="0" u="none" strike="noStrike" cap="none" normalizeH="0" baseline="0" dirty="0">
                <a:ln>
                  <a:noFill/>
                </a:ln>
                <a:solidFill>
                  <a:schemeClr val="bg2">
                    <a:lumMod val="50000"/>
                  </a:schemeClr>
                </a:solidFill>
                <a:effectLst/>
                <a:latin typeface="Roboto" panose="02000000000000000000" pitchFamily="2" charset="0"/>
                <a:ea typeface="Roboto" panose="02000000000000000000" pitchFamily="2" charset="0"/>
                <a:cs typeface="Roboto" panose="02000000000000000000" pitchFamily="2" charset="0"/>
              </a:rPr>
              <a:t>Real-world use case</a:t>
            </a:r>
            <a:r>
              <a:rPr kumimoji="0" lang="en-US" altLang="en-US" sz="1800" b="0" i="0" u="none" strike="noStrike" cap="none" normalizeH="0" baseline="0" dirty="0">
                <a:ln>
                  <a:noFill/>
                </a:ln>
                <a:solidFill>
                  <a:schemeClr val="bg2">
                    <a:lumMod val="50000"/>
                  </a:schemeClr>
                </a:solidFill>
                <a:effectLst/>
                <a:latin typeface="Roboto" panose="02000000000000000000" pitchFamily="2" charset="0"/>
                <a:ea typeface="Roboto" panose="02000000000000000000" pitchFamily="2" charset="0"/>
                <a:cs typeface="Roboto" panose="02000000000000000000" pitchFamily="2" charset="0"/>
              </a:rPr>
              <a:t>: Many travelers like to document their journeys, and integrating maps with a journal allows users to visually track their travels, adding more depth and context to their experiences.</a:t>
            </a:r>
          </a:p>
          <a:p>
            <a:pPr marL="285750" indent="-285750" algn="just" eaLnBrk="0" fontAlgn="base" hangingPunct="0">
              <a:lnSpc>
                <a:spcPct val="150000"/>
              </a:lnSpc>
              <a:spcBef>
                <a:spcPct val="0"/>
              </a:spcBef>
              <a:spcAft>
                <a:spcPct val="0"/>
              </a:spcAft>
              <a:buClrTx/>
              <a:buSzTx/>
            </a:pPr>
            <a:r>
              <a:rPr kumimoji="0" lang="en-US" altLang="en-US" sz="1800" b="1" i="0" u="none" strike="noStrike" cap="none" normalizeH="0" baseline="0" dirty="0">
                <a:ln>
                  <a:noFill/>
                </a:ln>
                <a:solidFill>
                  <a:schemeClr val="bg2">
                    <a:lumMod val="50000"/>
                  </a:schemeClr>
                </a:solidFill>
                <a:effectLst/>
                <a:latin typeface="Roboto" panose="02000000000000000000" pitchFamily="2" charset="0"/>
                <a:ea typeface="Roboto" panose="02000000000000000000" pitchFamily="2" charset="0"/>
                <a:cs typeface="Roboto" panose="02000000000000000000" pitchFamily="2" charset="0"/>
              </a:rPr>
              <a:t>Engagement</a:t>
            </a:r>
            <a:r>
              <a:rPr kumimoji="0" lang="en-US" altLang="en-US" sz="1800" b="0" i="0" u="none" strike="noStrike" cap="none" normalizeH="0" baseline="0" dirty="0">
                <a:ln>
                  <a:noFill/>
                </a:ln>
                <a:solidFill>
                  <a:schemeClr val="bg2">
                    <a:lumMod val="50000"/>
                  </a:schemeClr>
                </a:solidFill>
                <a:effectLst/>
                <a:latin typeface="Roboto" panose="02000000000000000000" pitchFamily="2" charset="0"/>
                <a:ea typeface="Roboto" panose="02000000000000000000" pitchFamily="2" charset="0"/>
                <a:cs typeface="Roboto" panose="02000000000000000000" pitchFamily="2" charset="0"/>
              </a:rPr>
              <a:t>: A travel journal with map integration is interactive and visually appealing, making it more engaging than a simple text-based journal.</a:t>
            </a:r>
          </a:p>
          <a:p>
            <a:pPr marL="285750" indent="-285750" algn="just" eaLnBrk="0" fontAlgn="base" hangingPunct="0">
              <a:lnSpc>
                <a:spcPct val="150000"/>
              </a:lnSpc>
              <a:spcBef>
                <a:spcPct val="0"/>
              </a:spcBef>
              <a:spcAft>
                <a:spcPct val="0"/>
              </a:spcAft>
              <a:buClrTx/>
              <a:buSzTx/>
            </a:pPr>
            <a:r>
              <a:rPr kumimoji="0" lang="en-US" altLang="en-US" sz="1800" b="1" i="0" u="none" strike="noStrike" cap="none" normalizeH="0" baseline="0" dirty="0">
                <a:ln>
                  <a:noFill/>
                </a:ln>
                <a:solidFill>
                  <a:schemeClr val="bg2">
                    <a:lumMod val="50000"/>
                  </a:schemeClr>
                </a:solidFill>
                <a:effectLst/>
                <a:latin typeface="Roboto" panose="02000000000000000000" pitchFamily="2" charset="0"/>
                <a:ea typeface="Roboto" panose="02000000000000000000" pitchFamily="2" charset="0"/>
                <a:cs typeface="Roboto" panose="02000000000000000000" pitchFamily="2" charset="0"/>
              </a:rPr>
              <a:t>Memorable experience</a:t>
            </a:r>
            <a:r>
              <a:rPr kumimoji="0" lang="en-US" altLang="en-US" sz="1800" b="0" i="0" u="none" strike="noStrike" cap="none" normalizeH="0" baseline="0" dirty="0">
                <a:ln>
                  <a:noFill/>
                </a:ln>
                <a:solidFill>
                  <a:schemeClr val="bg2">
                    <a:lumMod val="50000"/>
                  </a:schemeClr>
                </a:solidFill>
                <a:effectLst/>
                <a:latin typeface="Roboto" panose="02000000000000000000" pitchFamily="2" charset="0"/>
                <a:ea typeface="Roboto" panose="02000000000000000000" pitchFamily="2" charset="0"/>
                <a:cs typeface="Roboto" panose="02000000000000000000" pitchFamily="2" charset="0"/>
              </a:rPr>
              <a:t>: Users can look back at their travel experiences geographically, allowing for a richer recollection of their adventures.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dirty="0"/>
              <a:t>Problem Definition</a:t>
            </a:r>
            <a:endParaRPr dirty="0"/>
          </a:p>
        </p:txBody>
      </p:sp>
      <p:sp>
        <p:nvSpPr>
          <p:cNvPr id="107" name="Google Shape;107;p16"/>
          <p:cNvSpPr txBox="1">
            <a:spLocks noGrp="1"/>
          </p:cNvSpPr>
          <p:nvPr>
            <p:ph type="body" idx="1"/>
          </p:nvPr>
        </p:nvSpPr>
        <p:spPr>
          <a:xfrm>
            <a:off x="311700" y="1118362"/>
            <a:ext cx="8520600" cy="3339000"/>
          </a:xfrm>
          <a:prstGeom prst="rect">
            <a:avLst/>
          </a:prstGeom>
        </p:spPr>
        <p:txBody>
          <a:bodyPr spcFirstLastPara="1" wrap="square" lIns="91425" tIns="91425" rIns="91425" bIns="91425" anchor="t" anchorCtr="0">
            <a:normAutofit/>
          </a:bodyPr>
          <a:lstStyle/>
          <a:p>
            <a:pPr marL="0" indent="0" algn="just">
              <a:lnSpc>
                <a:spcPct val="150000"/>
              </a:lnSpc>
              <a:spcAft>
                <a:spcPts val="1200"/>
              </a:spcAft>
              <a:buNone/>
            </a:pPr>
            <a:r>
              <a:rPr lang="en-US" dirty="0"/>
              <a:t>To develop a travel journal application that allows users to document their trips and experiences while automatically tagging entries with geographical locations on an interactive map. This provides users with a visual and contextual representation of their travels, enhancing the storytelling experience.</a:t>
            </a:r>
          </a:p>
          <a:p>
            <a:pPr marL="0" lvl="0" indent="0" algn="l" rtl="0">
              <a:spcBef>
                <a:spcPts val="0"/>
              </a:spcBef>
              <a:spcAft>
                <a:spcPts val="120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dirty="0"/>
              <a:t>Tools and Technology</a:t>
            </a:r>
            <a:endParaRPr dirty="0"/>
          </a:p>
        </p:txBody>
      </p:sp>
      <p:sp>
        <p:nvSpPr>
          <p:cNvPr id="113" name="Google Shape;113;p1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285750" indent="-285750" algn="just">
              <a:lnSpc>
                <a:spcPct val="150000"/>
              </a:lnSpc>
              <a:spcAft>
                <a:spcPts val="1200"/>
              </a:spcAft>
            </a:pPr>
            <a:r>
              <a:rPr lang="en-IN" dirty="0"/>
              <a:t>Languages: Python, JavaScript </a:t>
            </a:r>
          </a:p>
          <a:p>
            <a:pPr marL="285750" indent="-285750" algn="just">
              <a:lnSpc>
                <a:spcPct val="150000"/>
              </a:lnSpc>
              <a:spcAft>
                <a:spcPts val="1200"/>
              </a:spcAft>
            </a:pPr>
            <a:r>
              <a:rPr lang="en-IN" dirty="0"/>
              <a:t>Libraries/Frameworks: Leaflet.js/</a:t>
            </a:r>
            <a:r>
              <a:rPr lang="en-IN" dirty="0" err="1"/>
              <a:t>Mapbox</a:t>
            </a:r>
            <a:r>
              <a:rPr lang="en-IN" dirty="0"/>
              <a:t> (for map integration), Django/Flask (for web backend), SQLite/MongoDB (for database) </a:t>
            </a:r>
          </a:p>
          <a:p>
            <a:pPr marL="285750" indent="-285750" algn="just">
              <a:lnSpc>
                <a:spcPct val="150000"/>
              </a:lnSpc>
              <a:spcAft>
                <a:spcPts val="1200"/>
              </a:spcAft>
            </a:pPr>
            <a:r>
              <a:rPr lang="en-IN" dirty="0"/>
              <a:t>APIs: Google Maps API/OpenStreetMap API</a:t>
            </a:r>
          </a:p>
          <a:p>
            <a:pPr marL="285750" indent="-285750" algn="just">
              <a:lnSpc>
                <a:spcPct val="150000"/>
              </a:lnSpc>
              <a:spcAft>
                <a:spcPts val="1200"/>
              </a:spcAft>
            </a:pPr>
            <a:r>
              <a:rPr lang="en-IN" dirty="0"/>
              <a:t>Additional Tools: HTML, CSS for frontend development; React.js (optional for interactive UI)</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a:t>Expected Outcomes</a:t>
            </a:r>
            <a:endParaRPr/>
          </a:p>
        </p:txBody>
      </p:sp>
      <p:sp>
        <p:nvSpPr>
          <p:cNvPr id="119" name="Google Shape;119;p18"/>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just" rtl="0">
              <a:lnSpc>
                <a:spcPct val="150000"/>
              </a:lnSpc>
              <a:spcBef>
                <a:spcPts val="0"/>
              </a:spcBef>
              <a:spcAft>
                <a:spcPts val="1200"/>
              </a:spcAft>
              <a:buNone/>
            </a:pPr>
            <a:r>
              <a:rPr lang="en-US" dirty="0"/>
              <a:t>The project will deliver a fully functional travel journal system with seamless map integration, enabling users to visualize and share their travel logs.</a:t>
            </a:r>
          </a:p>
          <a:p>
            <a:pPr marL="0" lvl="0" indent="0" algn="just" rtl="0">
              <a:lnSpc>
                <a:spcPct val="150000"/>
              </a:lnSpc>
              <a:spcBef>
                <a:spcPts val="0"/>
              </a:spcBef>
              <a:spcAft>
                <a:spcPts val="1200"/>
              </a:spcAft>
              <a:buNone/>
            </a:pPr>
            <a:r>
              <a:rPr lang="en-US" dirty="0"/>
              <a:t>                    It will offer a unique, engaging way for </a:t>
            </a:r>
            <a:r>
              <a:rPr lang="en-US" dirty="0" err="1"/>
              <a:t>travellers</a:t>
            </a:r>
            <a:r>
              <a:rPr lang="en-US" dirty="0"/>
              <a:t> to document their experiences, with potential for use in personal, professional, or tourism-based applications. </a:t>
            </a:r>
            <a:endParaRPr dirty="0"/>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TotalTime>
  <Words>426</Words>
  <Application>Microsoft Office PowerPoint</Application>
  <PresentationFormat>On-screen Show (16:9)</PresentationFormat>
  <Paragraphs>32</Paragraphs>
  <Slides>6</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Roboto</vt:lpstr>
      <vt:lpstr>Geometric</vt:lpstr>
      <vt:lpstr>Mini Project - Synopsis on              “Travel Journal with Map Integration“</vt:lpstr>
      <vt:lpstr>About The Project </vt:lpstr>
      <vt:lpstr>Motivation </vt:lpstr>
      <vt:lpstr>Problem Definition</vt:lpstr>
      <vt:lpstr>Tools and Technology</vt:lpstr>
      <vt:lpstr>Expected Outcomes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 Synopsis on                                     “            “</dc:title>
  <dc:creator>Madhura N M</dc:creator>
  <cp:lastModifiedBy>Madhura N M</cp:lastModifiedBy>
  <cp:revision>8</cp:revision>
  <dcterms:modified xsi:type="dcterms:W3CDTF">2024-10-15T05:52:44Z</dcterms:modified>
</cp:coreProperties>
</file>