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9255"/>
            <a:ext cx="9144000" cy="4323715"/>
          </a:xfrm>
        </p:spPr>
        <p:txBody>
          <a:bodyPr>
            <a:normAutofit/>
          </a:bodyPr>
          <a:lstStyle/>
          <a:p>
            <a:r>
              <a:rPr lang="en-I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</a:t>
            </a:r>
            <a:r>
              <a:rPr lang="en-US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ata </a:t>
            </a:r>
            <a:r>
              <a:rPr lang="en-I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W</a:t>
            </a:r>
            <a:r>
              <a:rPr lang="en-US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rangling on a </a:t>
            </a:r>
            <a:r>
              <a:rPr lang="en-I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</a:t>
            </a:r>
            <a:r>
              <a:rPr lang="en-US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et of </a:t>
            </a:r>
            <a:br>
              <a:rPr lang="en-US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I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</a:t>
            </a:r>
            <a:r>
              <a:rPr lang="en-US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atasets</a:t>
            </a:r>
            <a:br>
              <a:rPr lang="en-US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I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by</a:t>
            </a:r>
            <a:br>
              <a:rPr lang="en-IN" altLang="en-US" sz="4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I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Siddhesh Khairnar</a:t>
            </a:r>
            <a:br>
              <a:rPr lang="en-I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</a:br>
            <a:r>
              <a:rPr lang="en-I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from digicrome academy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2025-06-10 00122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0590" y="292100"/>
            <a:ext cx="10022840" cy="62185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df2 is final dataset 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 descr="Screenshot 2025-06-10 00125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8790" y="1730375"/>
            <a:ext cx="11233785" cy="36150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405" y="177165"/>
            <a:ext cx="10515600" cy="68961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p>
            <a:pPr algn="ctr"/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df2 after handling outliers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 descr="Screenshot 2025-06-10 0013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1975" y="928370"/>
            <a:ext cx="10794365" cy="58159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35045"/>
          </a:xfrm>
        </p:spPr>
        <p:txBody>
          <a:bodyPr anchor="ctr" anchorCtr="0">
            <a:normAutofit/>
            <a:scene3d>
              <a:camera prst="orthographicFront"/>
              <a:lightRig rig="threePt" dir="t"/>
            </a:scene3d>
          </a:bodyPr>
          <a:p>
            <a:pPr algn="ctr"/>
            <a:r>
              <a:rPr lang="en-IN" altLang="en-US" sz="6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for your attention</a:t>
            </a:r>
            <a:br>
              <a:rPr lang="en-IN" altLang="en-US" sz="6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IN" altLang="en-US" sz="6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hope my project meets your expectation</a:t>
            </a:r>
            <a:endParaRPr lang="en-IN" altLang="en-US" sz="6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in this project i have done different types of data wrangling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 Merging datasets </a:t>
            </a:r>
            <a:endParaRPr lang="en-US" altLang="en-US"/>
          </a:p>
          <a:p>
            <a:r>
              <a:rPr lang="en-US" altLang="en-US"/>
              <a:t> Identify</a:t>
            </a:r>
            <a:r>
              <a:rPr lang="en-IN" altLang="en-US"/>
              <a:t>ing</a:t>
            </a:r>
            <a:r>
              <a:rPr lang="en-US" altLang="en-US"/>
              <a:t> unique values </a:t>
            </a:r>
            <a:endParaRPr lang="en-US" altLang="en-US"/>
          </a:p>
          <a:p>
            <a:r>
              <a:rPr lang="en-US" altLang="en-US"/>
              <a:t> Dropping unnecessary columns  </a:t>
            </a:r>
            <a:endParaRPr lang="en-US" altLang="en-US"/>
          </a:p>
          <a:p>
            <a:r>
              <a:rPr lang="en-US" altLang="en-US"/>
              <a:t> Check</a:t>
            </a:r>
            <a:r>
              <a:rPr lang="en-IN" altLang="en-US"/>
              <a:t>ing</a:t>
            </a:r>
            <a:r>
              <a:rPr lang="en-US" altLang="en-US"/>
              <a:t> the datatype of the datasets </a:t>
            </a:r>
            <a:endParaRPr lang="en-US" altLang="en-US"/>
          </a:p>
          <a:p>
            <a:r>
              <a:rPr lang="en-US" altLang="en-US"/>
              <a:t> Treat</a:t>
            </a:r>
            <a:r>
              <a:rPr lang="en-IN" altLang="en-US"/>
              <a:t>ing</a:t>
            </a:r>
            <a:r>
              <a:rPr lang="en-US" altLang="en-US"/>
              <a:t> missing values </a:t>
            </a:r>
            <a:endParaRPr lang="en-US" altLang="en-US"/>
          </a:p>
          <a:p>
            <a:pPr marL="0" indent="0">
              <a:buNone/>
            </a:pPr>
            <a:r>
              <a:rPr lang="en-IN" altLang="en-US"/>
              <a:t>I have also done</a:t>
            </a:r>
            <a:endParaRPr lang="en-IN" altLang="en-US"/>
          </a:p>
          <a:p>
            <a:r>
              <a:rPr lang="en-IN" altLang="en-US"/>
              <a:t>graphical visualization</a:t>
            </a:r>
            <a:endParaRPr lang="en-IN" altLang="en-US"/>
          </a:p>
          <a:p>
            <a:r>
              <a:rPr lang="en-IN" altLang="en-US"/>
              <a:t>analyzing outliers</a:t>
            </a:r>
            <a:endParaRPr lang="en-IN" altLang="en-US"/>
          </a:p>
          <a:p>
            <a:r>
              <a:rPr lang="en-IN" altLang="en-US"/>
              <a:t>fixing outliers</a:t>
            </a:r>
            <a:r>
              <a:rPr lang="en-US" altLang="en-US"/>
              <a:t> 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some challenges i have experienced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dataset 1 and dataset 2 were easy</a:t>
            </a:r>
            <a:endParaRPr lang="en-IN" altLang="en-US"/>
          </a:p>
          <a:p>
            <a:r>
              <a:rPr lang="en-IN" altLang="en-US"/>
              <a:t>dataset 3 was a bit difficult</a:t>
            </a:r>
            <a:endParaRPr lang="en-IN" altLang="en-US"/>
          </a:p>
          <a:p>
            <a:r>
              <a:rPr lang="en-IN" altLang="en-US"/>
              <a:t>in dataset 3 there are some values that are upside down</a:t>
            </a:r>
            <a:endParaRPr lang="en-IN" altLang="en-US"/>
          </a:p>
          <a:p>
            <a:r>
              <a:rPr lang="en-IN" altLang="en-US"/>
              <a:t>so i made simple logic</a:t>
            </a:r>
            <a:endParaRPr lang="en-IN" altLang="en-US"/>
          </a:p>
          <a:p>
            <a:r>
              <a:rPr lang="en-IN" altLang="en-US"/>
              <a:t>like A=4,5,6,1,2,3 to make it in order</a:t>
            </a:r>
            <a:endParaRPr lang="en-IN" altLang="en-US"/>
          </a:p>
          <a:p>
            <a:r>
              <a:rPr lang="en-IN" altLang="en-US"/>
              <a:t>jut copy 4,5,6 and pest in last and delete 4,5,6 in front</a:t>
            </a:r>
            <a:endParaRPr lang="en-IN" altLang="en-US"/>
          </a:p>
          <a:p>
            <a:r>
              <a:rPr lang="en-IN" altLang="en-US"/>
              <a:t>i.e. 4,5,6,1,2,3---4,5,6,1,2,3,4,5,6----1,2,3,4,5,6</a:t>
            </a:r>
            <a:endParaRPr lang="en-IN" altLang="en-US"/>
          </a:p>
          <a:p>
            <a:r>
              <a:rPr lang="en-IN" altLang="en-US"/>
              <a:t>and converted that logic to code </a:t>
            </a: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screenshots of first python script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 descr="Screenshot 2025-06-10 00014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90470" y="1825625"/>
            <a:ext cx="721042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2025-06-10 00021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69850"/>
            <a:ext cx="10515600" cy="3830320"/>
          </a:xfrm>
          <a:prstGeom prst="rect">
            <a:avLst/>
          </a:prstGeom>
        </p:spPr>
      </p:pic>
      <p:pic>
        <p:nvPicPr>
          <p:cNvPr id="5" name="Picture 4" descr="Screenshot 2025-06-10 0002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00170"/>
            <a:ext cx="10292715" cy="27190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2025-06-10 000247"/>
          <p:cNvPicPr>
            <a:picLocks noChangeAspect="1"/>
          </p:cNvPicPr>
          <p:nvPr/>
        </p:nvPicPr>
        <p:blipFill>
          <a:blip r:embed="rId1"/>
          <a:srcRect r="40141"/>
          <a:stretch>
            <a:fillRect/>
          </a:stretch>
        </p:blipFill>
        <p:spPr>
          <a:xfrm>
            <a:off x="563245" y="422275"/>
            <a:ext cx="5566410" cy="5703570"/>
          </a:xfrm>
          <a:prstGeom prst="rect">
            <a:avLst/>
          </a:prstGeom>
        </p:spPr>
      </p:pic>
      <p:pic>
        <p:nvPicPr>
          <p:cNvPr id="5" name="Picture 4" descr="Screenshot 2025-06-10 000301"/>
          <p:cNvPicPr>
            <a:picLocks noChangeAspect="1"/>
          </p:cNvPicPr>
          <p:nvPr/>
        </p:nvPicPr>
        <p:blipFill>
          <a:blip r:embed="rId2"/>
          <a:srcRect r="45914"/>
          <a:stretch>
            <a:fillRect/>
          </a:stretch>
        </p:blipFill>
        <p:spPr>
          <a:xfrm>
            <a:off x="6129655" y="422275"/>
            <a:ext cx="5183505" cy="57410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2025-06-10 0003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65175" y="764540"/>
            <a:ext cx="10661015" cy="51714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2025-06-10 00041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2160" y="433705"/>
            <a:ext cx="10647045" cy="59905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en-I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screenshots of second .py script</a:t>
            </a:r>
            <a:endParaRPr lang="en-I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Content Placeholder 3" descr="Screenshot 2025-06-10 00115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46020" y="1456690"/>
            <a:ext cx="7105650" cy="5232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887</Words>
  <Application>WPS Presentation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Data Wrangling on a Set of  Datasets by Siddhesh Khairnar from digicrome academy</vt:lpstr>
      <vt:lpstr>in this project i have done diffrent types of data wragling</vt:lpstr>
      <vt:lpstr>some challenges i have experienced</vt:lpstr>
      <vt:lpstr>screenshots of first python script</vt:lpstr>
      <vt:lpstr>PowerPoint 演示文稿</vt:lpstr>
      <vt:lpstr>PowerPoint 演示文稿</vt:lpstr>
      <vt:lpstr>PowerPoint 演示文稿</vt:lpstr>
      <vt:lpstr>PowerPoint 演示文稿</vt:lpstr>
      <vt:lpstr>screenshots of second .py script</vt:lpstr>
      <vt:lpstr>PowerPoint 演示文稿</vt:lpstr>
      <vt:lpstr>df2 is final dataset </vt:lpstr>
      <vt:lpstr>df2 after handeling outliers</vt:lpstr>
      <vt:lpstr>thank you for your attention hope my project meets your expectation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Wrangling on a Set of  Datasets by Siddhesh Khairnar from digicrome academy</dc:title>
  <dc:creator/>
  <cp:lastModifiedBy>Manali Thale</cp:lastModifiedBy>
  <cp:revision>2</cp:revision>
  <dcterms:created xsi:type="dcterms:W3CDTF">2025-06-09T18:47:00Z</dcterms:created>
  <dcterms:modified xsi:type="dcterms:W3CDTF">2025-06-09T18:59:55Z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5588ADF8CF024D7482C7723657DA8A3D_11</vt:lpwstr>
  </property>
  <property fmtid="{D5CDD505-2E9C-101B-9397-08002B2CF9AE}" pid="3" name="KSOProductBuildVer">
    <vt:lpwstr>1033-12.2.0.21179</vt:lpwstr>
  </property>
</Properties>
</file>