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IN" altLang="en-US" sz="2665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:calculator</a:t>
            </a:r>
            <a:br>
              <a:rPr lang="en-IN" altLang="en-US" sz="2665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altLang="en-US" sz="2665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</a:t>
            </a:r>
            <a:br>
              <a:rPr lang="en-IN" altLang="en-US" sz="2665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Siddhesh Khairnar</a:t>
            </a:r>
            <a:b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digicrome academy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 basic calculator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calculator is made using python and  visual studio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GUI i have used tKinter library from python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has basic operations 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such as addition , subtraction , multiplication , division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 2 display window one for input and other for output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also added clear function and has fixed window size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challenges i have experienced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initially i coded each button separately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 </a:t>
            </a:r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button_7 = tk.Button(self.buttons_frame, text="7", bg=L_B, fg=WHITE, font=DIGITS_FONT_STYLE,borderwidth=0, highlightthickness=0, command=lambda: self.add_to_expression(7))</a:t>
            </a:r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button_7.grid(row=1, column=0, sticky="nsew")</a:t>
            </a:r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because of that code became lengthy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converting it into loop was a little challenging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scene3d>
              <a:camera prst="orthographicFront"/>
              <a:lightRig rig="threePt" dir="t"/>
            </a:scene3d>
          </a:bodyPr>
          <a:p>
            <a:pPr algn="ctr">
              <a:lnSpc>
                <a:spcPct val="90000"/>
              </a:lnSpc>
            </a:pPr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screenshot of my calculator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Content Placeholder 5" descr="Screenshot 2025-05-06 14125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3755" y="1979930"/>
            <a:ext cx="29051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35045"/>
          </a:xfrm>
        </p:spPr>
        <p:txBody>
          <a:bodyPr anchor="ctr" anchorCtr="0">
            <a:norm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6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your attention</a:t>
            </a:r>
            <a:br>
              <a:rPr lang="en-IN" altLang="en-US" sz="6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altLang="en-US" sz="6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hope my project meets your expectation</a:t>
            </a:r>
            <a:endParaRPr lang="en-IN" altLang="en-US" sz="6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WPS Slides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by Siddhesh Khairnar from digichrome acadmi</dc:title>
  <dc:creator>skhai</dc:creator>
  <cp:lastModifiedBy>Manali Thale</cp:lastModifiedBy>
  <cp:revision>2</cp:revision>
  <dcterms:created xsi:type="dcterms:W3CDTF">2025-05-06T08:46:52Z</dcterms:created>
  <dcterms:modified xsi:type="dcterms:W3CDTF">2025-05-08T04:47:23Z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72DEA99846284717A4449675BE4D7C99_11</vt:lpwstr>
  </property>
  <property fmtid="{D5CDD505-2E9C-101B-9397-08002B2CF9AE}" pid="3" name="KSOProductBuildVer">
    <vt:lpwstr>1033-12.2.0.20795</vt:lpwstr>
  </property>
</Properties>
</file>