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61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A68-54EB-4BF5-B415-E70C5CDCA360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9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A68-54EB-4BF5-B415-E70C5CDCA360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0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A68-54EB-4BF5-B415-E70C5CDCA360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A68-54EB-4BF5-B415-E70C5CDCA360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8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A68-54EB-4BF5-B415-E70C5CDCA360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39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A68-54EB-4BF5-B415-E70C5CDCA360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3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A68-54EB-4BF5-B415-E70C5CDCA360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6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A68-54EB-4BF5-B415-E70C5CDCA360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7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A68-54EB-4BF5-B415-E70C5CDCA360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8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1D7A68-54EB-4BF5-B415-E70C5CDCA360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A68-54EB-4BF5-B415-E70C5CDCA360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1D7A68-54EB-4BF5-B415-E70C5CDCA360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07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FDEC43-24CE-2B3C-DD8E-CEC9DAB42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01" y="2508692"/>
            <a:ext cx="3916255" cy="2975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4E42D7-7707-F243-4FC6-8FCB89C59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02"/>
          <a:stretch/>
        </p:blipFill>
        <p:spPr>
          <a:xfrm>
            <a:off x="4885908" y="2650240"/>
            <a:ext cx="4784810" cy="2834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6D4194-B88C-7F33-D544-345C7D2EB91A}"/>
              </a:ext>
            </a:extLst>
          </p:cNvPr>
          <p:cNvSpPr txBox="1"/>
          <p:nvPr/>
        </p:nvSpPr>
        <p:spPr>
          <a:xfrm>
            <a:off x="7874494" y="1145943"/>
            <a:ext cx="387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the radargui.py </a:t>
            </a:r>
          </a:p>
          <a:p>
            <a:r>
              <a:rPr lang="en-US" dirty="0"/>
              <a:t>Script into the terminal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BC73E3B-5964-9E2E-F3EB-5D76ADED5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55" y="500834"/>
            <a:ext cx="53339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Install all the requirements using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00"/>
                </a:highlight>
              </a:rPr>
              <a:t>$ pip install -r requirements.txt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7F6413-D577-644D-7979-D04007B91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42" y="943605"/>
            <a:ext cx="7381875" cy="86677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FA749F-59C2-D086-B926-875D0E4B117A}"/>
              </a:ext>
            </a:extLst>
          </p:cNvPr>
          <p:cNvCxnSpPr>
            <a:cxnSpLocks/>
          </p:cNvCxnSpPr>
          <p:nvPr/>
        </p:nvCxnSpPr>
        <p:spPr>
          <a:xfrm flipV="1">
            <a:off x="397413" y="2724836"/>
            <a:ext cx="414292" cy="23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FE6C7B-4AEC-6C28-9F90-23ED249D1BA9}"/>
              </a:ext>
            </a:extLst>
          </p:cNvPr>
          <p:cNvSpPr txBox="1"/>
          <p:nvPr/>
        </p:nvSpPr>
        <p:spPr>
          <a:xfrm>
            <a:off x="0" y="2977523"/>
            <a:ext cx="119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Upload </a:t>
            </a:r>
          </a:p>
          <a:p>
            <a:r>
              <a:rPr lang="en-US" sz="1400" dirty="0"/>
              <a:t>data file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A5DB05-8075-0129-CE1F-E79E29D5BE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434"/>
          <a:stretch/>
        </p:blipFill>
        <p:spPr>
          <a:xfrm>
            <a:off x="9930807" y="2664491"/>
            <a:ext cx="2114990" cy="2784845"/>
          </a:xfrm>
          <a:prstGeom prst="rect">
            <a:avLst/>
          </a:prstGeom>
        </p:spPr>
      </p:pic>
      <p:sp>
        <p:nvSpPr>
          <p:cNvPr id="35" name="Arrow: Curved Up 34">
            <a:extLst>
              <a:ext uri="{FF2B5EF4-FFF2-40B4-BE49-F238E27FC236}">
                <a16:creationId xmlns:a16="http://schemas.microsoft.com/office/drawing/2014/main" id="{AEF244AF-DF07-F73E-902A-B9C2426313F0}"/>
              </a:ext>
            </a:extLst>
          </p:cNvPr>
          <p:cNvSpPr/>
          <p:nvPr/>
        </p:nvSpPr>
        <p:spPr>
          <a:xfrm>
            <a:off x="7348457" y="5484379"/>
            <a:ext cx="3916255" cy="7746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E43CB829-D1B4-7B94-A16D-0E1BF56C4822}"/>
              </a:ext>
            </a:extLst>
          </p:cNvPr>
          <p:cNvSpPr/>
          <p:nvPr/>
        </p:nvSpPr>
        <p:spPr>
          <a:xfrm>
            <a:off x="2989535" y="1973181"/>
            <a:ext cx="4140850" cy="655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838FD8-AA5E-4504-C102-8AB6EAD921F2}"/>
              </a:ext>
            </a:extLst>
          </p:cNvPr>
          <p:cNvSpPr txBox="1"/>
          <p:nvPr/>
        </p:nvSpPr>
        <p:spPr>
          <a:xfrm>
            <a:off x="9797093" y="1959647"/>
            <a:ext cx="2689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File path will pop up here after successfully upload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353775-4718-3CDB-B634-E89A7933B76E}"/>
              </a:ext>
            </a:extLst>
          </p:cNvPr>
          <p:cNvCxnSpPr>
            <a:stCxn id="38" idx="2"/>
            <a:endCxn id="24" idx="0"/>
          </p:cNvCxnSpPr>
          <p:nvPr/>
        </p:nvCxnSpPr>
        <p:spPr>
          <a:xfrm flipH="1">
            <a:off x="10988302" y="2482867"/>
            <a:ext cx="153534" cy="1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5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62054A-70D2-F1DE-C0D3-321272F9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539" y="807535"/>
            <a:ext cx="4005878" cy="486989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9B991AE-278D-C53D-56B3-1D1140F032F9}"/>
              </a:ext>
            </a:extLst>
          </p:cNvPr>
          <p:cNvSpPr/>
          <p:nvPr/>
        </p:nvSpPr>
        <p:spPr>
          <a:xfrm>
            <a:off x="9134226" y="1335387"/>
            <a:ext cx="1099127" cy="33250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53FCA-EE01-F81C-051C-50DC3EB20928}"/>
              </a:ext>
            </a:extLst>
          </p:cNvPr>
          <p:cNvSpPr txBox="1"/>
          <p:nvPr/>
        </p:nvSpPr>
        <p:spPr>
          <a:xfrm>
            <a:off x="267619" y="807535"/>
            <a:ext cx="704251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get main columns here inputs are the number separated by ',' contain original data frame column in order to  </a:t>
            </a:r>
            <a:r>
              <a:rPr lang="en-US" sz="1600" dirty="0">
                <a:solidFill>
                  <a:srgbClr val="FF0000"/>
                </a:solidFill>
              </a:rPr>
              <a:t>[timestamp, Azimuth, Elevation, range, range-rate, power]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/>
              <a:t>example: original data frame column name -&gt; [timestamp, Elevation, Azimuth,   range-rate, power, range, x, y, z]  input would be 1,3,2,6,4,5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This help to rearrange the column and remove the extra column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We needed this arrangement because the data columns differ from company to company.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630C9-B227-D395-73D7-42BD22681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29" y="2816234"/>
            <a:ext cx="6686051" cy="3341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11E2B5-1828-F470-B052-99D8E28C45A5}"/>
              </a:ext>
            </a:extLst>
          </p:cNvPr>
          <p:cNvSpPr txBox="1"/>
          <p:nvPr/>
        </p:nvSpPr>
        <p:spPr>
          <a:xfrm>
            <a:off x="8824404" y="5636373"/>
            <a:ext cx="2050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Click the Main columns Button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0B3ECD5-D17F-F813-F95E-F7DC6DD9EE64}"/>
              </a:ext>
            </a:extLst>
          </p:cNvPr>
          <p:cNvSpPr/>
          <p:nvPr/>
        </p:nvSpPr>
        <p:spPr>
          <a:xfrm rot="10800000">
            <a:off x="7590408" y="5880949"/>
            <a:ext cx="1047565" cy="19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4AF1A-F06F-5FD3-E4C0-1A5A2243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4" y="1038113"/>
            <a:ext cx="10617693" cy="52428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FEDF5A-5AF4-2439-DEA1-182EC618E254}"/>
              </a:ext>
            </a:extLst>
          </p:cNvPr>
          <p:cNvCxnSpPr/>
          <p:nvPr/>
        </p:nvCxnSpPr>
        <p:spPr>
          <a:xfrm>
            <a:off x="266330" y="1780794"/>
            <a:ext cx="399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069548-CB5E-E23B-E70B-B93395A96812}"/>
              </a:ext>
            </a:extLst>
          </p:cNvPr>
          <p:cNvCxnSpPr/>
          <p:nvPr/>
        </p:nvCxnSpPr>
        <p:spPr>
          <a:xfrm>
            <a:off x="266330" y="1926994"/>
            <a:ext cx="399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69AA34-C87D-C6F2-B001-6F096744EC19}"/>
              </a:ext>
            </a:extLst>
          </p:cNvPr>
          <p:cNvCxnSpPr/>
          <p:nvPr/>
        </p:nvCxnSpPr>
        <p:spPr>
          <a:xfrm>
            <a:off x="266330" y="2123783"/>
            <a:ext cx="399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4024E2-F8EE-65E6-991E-9A200C82A106}"/>
              </a:ext>
            </a:extLst>
          </p:cNvPr>
          <p:cNvCxnSpPr/>
          <p:nvPr/>
        </p:nvCxnSpPr>
        <p:spPr>
          <a:xfrm>
            <a:off x="266330" y="2302817"/>
            <a:ext cx="399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3A7977-017C-9CFA-5BFF-5302DFB9D2FC}"/>
              </a:ext>
            </a:extLst>
          </p:cNvPr>
          <p:cNvCxnSpPr/>
          <p:nvPr/>
        </p:nvCxnSpPr>
        <p:spPr>
          <a:xfrm>
            <a:off x="266330" y="2455217"/>
            <a:ext cx="399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2372A9-857C-EFC4-6B61-AFA34E2E294B}"/>
              </a:ext>
            </a:extLst>
          </p:cNvPr>
          <p:cNvCxnSpPr/>
          <p:nvPr/>
        </p:nvCxnSpPr>
        <p:spPr>
          <a:xfrm>
            <a:off x="266330" y="2607617"/>
            <a:ext cx="399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EF51C1-9FE9-F10D-ABAF-2F5E8012BBE6}"/>
              </a:ext>
            </a:extLst>
          </p:cNvPr>
          <p:cNvCxnSpPr/>
          <p:nvPr/>
        </p:nvCxnSpPr>
        <p:spPr>
          <a:xfrm>
            <a:off x="266330" y="2768894"/>
            <a:ext cx="399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FBE2E2-6F47-04B3-F071-E8A151466A4A}"/>
              </a:ext>
            </a:extLst>
          </p:cNvPr>
          <p:cNvCxnSpPr/>
          <p:nvPr/>
        </p:nvCxnSpPr>
        <p:spPr>
          <a:xfrm>
            <a:off x="266330" y="2921294"/>
            <a:ext cx="399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524334-0278-95A4-5B4E-BA1ACAA2096E}"/>
              </a:ext>
            </a:extLst>
          </p:cNvPr>
          <p:cNvCxnSpPr/>
          <p:nvPr/>
        </p:nvCxnSpPr>
        <p:spPr>
          <a:xfrm>
            <a:off x="266330" y="3091450"/>
            <a:ext cx="399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9F46A2-BFD3-3BB9-5A41-57584E0620F3}"/>
              </a:ext>
            </a:extLst>
          </p:cNvPr>
          <p:cNvSpPr txBox="1"/>
          <p:nvPr/>
        </p:nvSpPr>
        <p:spPr>
          <a:xfrm>
            <a:off x="585925" y="413729"/>
            <a:ext cx="1054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the filter buttons to achieve the desired target threshold</a:t>
            </a:r>
          </a:p>
          <a:p>
            <a:pPr algn="ctr"/>
            <a:r>
              <a:rPr lang="en-US" dirty="0"/>
              <a:t>The reset filter button here help to remove all the applied filter and make the data back to original  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670C1A-37D8-1E54-6476-1C9B4FBBF7E3}"/>
              </a:ext>
            </a:extLst>
          </p:cNvPr>
          <p:cNvSpPr/>
          <p:nvPr/>
        </p:nvSpPr>
        <p:spPr>
          <a:xfrm>
            <a:off x="1828800" y="3091450"/>
            <a:ext cx="1322773" cy="33754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E7A26D-79BD-DBF3-30FA-C2B5F3D7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86" b="9515"/>
          <a:stretch/>
        </p:blipFill>
        <p:spPr>
          <a:xfrm>
            <a:off x="497150" y="1152358"/>
            <a:ext cx="2229021" cy="4609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8D3841-072F-F15D-AD5A-BAA18CE04005}"/>
              </a:ext>
            </a:extLst>
          </p:cNvPr>
          <p:cNvSpPr txBox="1"/>
          <p:nvPr/>
        </p:nvSpPr>
        <p:spPr>
          <a:xfrm>
            <a:off x="497150" y="506027"/>
            <a:ext cx="2229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the test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the Run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8B4B5-5EAE-4B06-3CD8-3AAAEDE1B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756" y="1457749"/>
            <a:ext cx="7360277" cy="366507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ADB86F-5682-3D27-9CE0-DFBCCA40B146}"/>
              </a:ext>
            </a:extLst>
          </p:cNvPr>
          <p:cNvCxnSpPr/>
          <p:nvPr/>
        </p:nvCxnSpPr>
        <p:spPr>
          <a:xfrm flipV="1">
            <a:off x="142045" y="3456982"/>
            <a:ext cx="417249" cy="24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8312B1-009E-F63F-0A35-C98822AF0A7E}"/>
              </a:ext>
            </a:extLst>
          </p:cNvPr>
          <p:cNvCxnSpPr>
            <a:cxnSpLocks/>
          </p:cNvCxnSpPr>
          <p:nvPr/>
        </p:nvCxnSpPr>
        <p:spPr>
          <a:xfrm flipH="1" flipV="1">
            <a:off x="2124646" y="3705557"/>
            <a:ext cx="316715" cy="36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EA23A6-E9C5-8BFE-08D2-BAB3A37ACE3A}"/>
              </a:ext>
            </a:extLst>
          </p:cNvPr>
          <p:cNvSpPr txBox="1"/>
          <p:nvPr/>
        </p:nvSpPr>
        <p:spPr>
          <a:xfrm>
            <a:off x="3724967" y="506027"/>
            <a:ext cx="728925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default algorithm is set to tune the eps* value that create only one cluster per target. we can also enter the eps value and play with it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Default Threshold wall** value is set to ± 0.05  from center of graph, we can also adjust the threshold wall value 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624DD-E234-3C3B-EC8A-151E68DB7EC9}"/>
              </a:ext>
            </a:extLst>
          </p:cNvPr>
          <p:cNvSpPr txBox="1"/>
          <p:nvPr/>
        </p:nvSpPr>
        <p:spPr>
          <a:xfrm>
            <a:off x="3724967" y="5335879"/>
            <a:ext cx="75358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i="0" dirty="0">
                <a:solidFill>
                  <a:srgbClr val="202124"/>
                </a:solidFill>
                <a:effectLst/>
              </a:rPr>
              <a:t>*eps: </a:t>
            </a:r>
            <a:r>
              <a:rPr lang="en-US" sz="1400" i="0" dirty="0">
                <a:solidFill>
                  <a:srgbClr val="202124"/>
                </a:solidFill>
                <a:effectLst/>
              </a:rPr>
              <a:t>specifies how close points should be to each other to be considered a part of a cluster.</a:t>
            </a:r>
          </a:p>
          <a:p>
            <a:pPr algn="just"/>
            <a:r>
              <a:rPr lang="en-US" sz="1400" b="1" dirty="0"/>
              <a:t>**Threshold</a:t>
            </a:r>
            <a:r>
              <a:rPr lang="en-US" sz="1400" b="1" dirty="0">
                <a:solidFill>
                  <a:srgbClr val="202124"/>
                </a:solidFill>
              </a:rPr>
              <a:t> wall </a:t>
            </a:r>
            <a:r>
              <a:rPr lang="en-US" sz="1400" dirty="0">
                <a:solidFill>
                  <a:srgbClr val="202124"/>
                </a:solidFill>
              </a:rPr>
              <a:t>is the wall that separate the two targets and helps to determine the mean pose if value lie inside the threshold value </a:t>
            </a:r>
            <a:endParaRPr lang="en-US" sz="1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8337935-194F-AF03-27D1-3EB535A45CC0}"/>
              </a:ext>
            </a:extLst>
          </p:cNvPr>
          <p:cNvSpPr/>
          <p:nvPr/>
        </p:nvSpPr>
        <p:spPr>
          <a:xfrm>
            <a:off x="2812971" y="3139366"/>
            <a:ext cx="911996" cy="243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9D1D28-6AF9-EC1C-C728-7C15E0C159E4}"/>
              </a:ext>
            </a:extLst>
          </p:cNvPr>
          <p:cNvSpPr txBox="1"/>
          <p:nvPr/>
        </p:nvSpPr>
        <p:spPr>
          <a:xfrm>
            <a:off x="2647179" y="3428558"/>
            <a:ext cx="135953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After Click the Run Button </a:t>
            </a:r>
          </a:p>
        </p:txBody>
      </p:sp>
    </p:spTree>
    <p:extLst>
      <p:ext uri="{BB962C8B-B14F-4D97-AF65-F5344CB8AC3E}">
        <p14:creationId xmlns:p14="http://schemas.microsoft.com/office/powerpoint/2010/main" val="116528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A6265D-D8FE-52D2-1DF4-0245869A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546" y="1639711"/>
            <a:ext cx="5718164" cy="3399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58DCB2-D5CF-1159-FF39-42A6A32AF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4" y="1563511"/>
            <a:ext cx="6369302" cy="3475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2A6061-C35D-769F-25F3-13F99DBE70E0}"/>
              </a:ext>
            </a:extLst>
          </p:cNvPr>
          <p:cNvSpPr txBox="1"/>
          <p:nvPr/>
        </p:nvSpPr>
        <p:spPr>
          <a:xfrm>
            <a:off x="0" y="1117979"/>
            <a:ext cx="639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Sample Azimuth Separation Test case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00EFC-3530-A209-C3C0-A1CE4EA79A46}"/>
              </a:ext>
            </a:extLst>
          </p:cNvPr>
          <p:cNvSpPr txBox="1"/>
          <p:nvPr/>
        </p:nvSpPr>
        <p:spPr>
          <a:xfrm>
            <a:off x="6396546" y="1232279"/>
            <a:ext cx="5718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Sample Elevation Separation  Test case </a:t>
            </a:r>
          </a:p>
        </p:txBody>
      </p:sp>
    </p:spTree>
    <p:extLst>
      <p:ext uri="{BB962C8B-B14F-4D97-AF65-F5344CB8AC3E}">
        <p14:creationId xmlns:p14="http://schemas.microsoft.com/office/powerpoint/2010/main" val="10121472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6566"/>
      </a:accent1>
      <a:accent2>
        <a:srgbClr val="FF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280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Siddahant Jain (Student)</dc:creator>
  <cp:lastModifiedBy>Siddahant Jain (Student)</cp:lastModifiedBy>
  <cp:revision>3</cp:revision>
  <dcterms:created xsi:type="dcterms:W3CDTF">2022-10-25T03:03:59Z</dcterms:created>
  <dcterms:modified xsi:type="dcterms:W3CDTF">2022-10-25T16:30:21Z</dcterms:modified>
</cp:coreProperties>
</file>