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0.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2"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0D284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0D284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2524125" y="0"/>
            <a:ext cx="9667875" cy="6857998"/>
          </a:xfrm>
          <a:prstGeom prst="rect">
            <a:avLst/>
          </a:prstGeom>
        </p:spPr>
      </p:pic>
      <p:pic>
        <p:nvPicPr>
          <p:cNvPr id="17" name="bg object 17"/>
          <p:cNvPicPr/>
          <p:nvPr/>
        </p:nvPicPr>
        <p:blipFill>
          <a:blip r:embed="rId3" cstate="print"/>
          <a:stretch>
            <a:fillRect/>
          </a:stretch>
        </p:blipFill>
        <p:spPr>
          <a:xfrm>
            <a:off x="0" y="0"/>
            <a:ext cx="7391400" cy="6858000"/>
          </a:xfrm>
          <a:prstGeom prst="rect">
            <a:avLst/>
          </a:prstGeom>
        </p:spPr>
      </p:pic>
      <p:sp>
        <p:nvSpPr>
          <p:cNvPr id="2" name="Holder 2"/>
          <p:cNvSpPr>
            <a:spLocks noGrp="1"/>
          </p:cNvSpPr>
          <p:nvPr>
            <p:ph type="title"/>
          </p:nvPr>
        </p:nvSpPr>
        <p:spPr/>
        <p:txBody>
          <a:bodyPr lIns="0" tIns="0" rIns="0" bIns="0"/>
          <a:lstStyle>
            <a:lvl1pPr>
              <a:defRPr sz="4400" b="1" i="0">
                <a:solidFill>
                  <a:srgbClr val="0D284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782184" y="289877"/>
            <a:ext cx="2627630" cy="701040"/>
          </a:xfrm>
          <a:prstGeom prst="rect">
            <a:avLst/>
          </a:prstGeom>
        </p:spPr>
        <p:txBody>
          <a:bodyPr wrap="square" lIns="0" tIns="0" rIns="0" bIns="0">
            <a:spAutoFit/>
          </a:bodyPr>
          <a:lstStyle>
            <a:lvl1pPr>
              <a:defRPr sz="4400" b="1" i="0">
                <a:solidFill>
                  <a:srgbClr val="0D2841"/>
                </a:solidFill>
                <a:latin typeface="Trebuchet MS"/>
                <a:cs typeface="Trebuchet MS"/>
              </a:defRPr>
            </a:lvl1pPr>
          </a:lstStyle>
          <a:p>
            <a:endParaRPr/>
          </a:p>
        </p:txBody>
      </p:sp>
      <p:sp>
        <p:nvSpPr>
          <p:cNvPr id="3" name="Holder 3"/>
          <p:cNvSpPr>
            <a:spLocks noGrp="1"/>
          </p:cNvSpPr>
          <p:nvPr>
            <p:ph type="body" idx="1"/>
          </p:nvPr>
        </p:nvSpPr>
        <p:spPr>
          <a:xfrm>
            <a:off x="264477" y="1447736"/>
            <a:ext cx="11663045" cy="4526280"/>
          </a:xfrm>
          <a:prstGeom prst="rect">
            <a:avLst/>
          </a:prstGeom>
        </p:spPr>
        <p:txBody>
          <a:bodyPr wrap="square" lIns="0" tIns="0" rIns="0" bIns="0">
            <a:spAutoFit/>
          </a:bodyPr>
          <a:lstStyle>
            <a:lvl1pPr>
              <a:defRPr sz="18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3/6/2024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28650" y="609600"/>
            <a:ext cx="11239500" cy="5924550"/>
            <a:chOff x="628650" y="609600"/>
            <a:chExt cx="11239500" cy="5924550"/>
          </a:xfrm>
        </p:grpSpPr>
        <p:sp>
          <p:nvSpPr>
            <p:cNvPr id="3" name="object 3"/>
            <p:cNvSpPr/>
            <p:nvPr/>
          </p:nvSpPr>
          <p:spPr>
            <a:xfrm>
              <a:off x="8572500" y="3333750"/>
              <a:ext cx="3295650" cy="3200400"/>
            </a:xfrm>
            <a:custGeom>
              <a:avLst/>
              <a:gdLst/>
              <a:ahLst/>
              <a:cxnLst/>
              <a:rect l="l" t="t" r="r" b="b"/>
              <a:pathLst>
                <a:path w="3295650" h="3200400">
                  <a:moveTo>
                    <a:pt x="3295650" y="0"/>
                  </a:moveTo>
                  <a:lnTo>
                    <a:pt x="0" y="3200400"/>
                  </a:lnTo>
                  <a:lnTo>
                    <a:pt x="3295650" y="3200400"/>
                  </a:lnTo>
                  <a:lnTo>
                    <a:pt x="3295650" y="0"/>
                  </a:lnTo>
                  <a:close/>
                </a:path>
              </a:pathLst>
            </a:custGeom>
            <a:solidFill>
              <a:srgbClr val="0E9ED4"/>
            </a:solidFill>
          </p:spPr>
          <p:txBody>
            <a:bodyPr wrap="square" lIns="0" tIns="0" rIns="0" bIns="0" rtlCol="0"/>
            <a:lstStyle/>
            <a:p>
              <a:endParaRPr/>
            </a:p>
          </p:txBody>
        </p:sp>
        <p:sp>
          <p:nvSpPr>
            <p:cNvPr id="4" name="object 4"/>
            <p:cNvSpPr/>
            <p:nvPr/>
          </p:nvSpPr>
          <p:spPr>
            <a:xfrm>
              <a:off x="638175" y="619125"/>
              <a:ext cx="10906125" cy="5610225"/>
            </a:xfrm>
            <a:custGeom>
              <a:avLst/>
              <a:gdLst/>
              <a:ahLst/>
              <a:cxnLst/>
              <a:rect l="l" t="t" r="r" b="b"/>
              <a:pathLst>
                <a:path w="10906125" h="5610225">
                  <a:moveTo>
                    <a:pt x="0" y="5610225"/>
                  </a:moveTo>
                  <a:lnTo>
                    <a:pt x="10906125" y="5610225"/>
                  </a:lnTo>
                  <a:lnTo>
                    <a:pt x="10906125" y="0"/>
                  </a:lnTo>
                  <a:lnTo>
                    <a:pt x="0" y="0"/>
                  </a:lnTo>
                  <a:lnTo>
                    <a:pt x="0" y="5610225"/>
                  </a:lnTo>
                  <a:close/>
                </a:path>
              </a:pathLst>
            </a:custGeom>
            <a:ln w="19050">
              <a:solidFill>
                <a:srgbClr val="404040"/>
              </a:solidFill>
            </a:ln>
          </p:spPr>
          <p:txBody>
            <a:bodyPr wrap="square" lIns="0" tIns="0" rIns="0" bIns="0" rtlCol="0"/>
            <a:lstStyle/>
            <a:p>
              <a:endParaRPr/>
            </a:p>
          </p:txBody>
        </p:sp>
      </p:grpSp>
      <p:sp>
        <p:nvSpPr>
          <p:cNvPr id="5" name="object 5"/>
          <p:cNvSpPr txBox="1"/>
          <p:nvPr/>
        </p:nvSpPr>
        <p:spPr>
          <a:xfrm>
            <a:off x="1068069" y="2699130"/>
            <a:ext cx="4395470" cy="1017586"/>
          </a:xfrm>
          <a:prstGeom prst="rect">
            <a:avLst/>
          </a:prstGeom>
        </p:spPr>
        <p:txBody>
          <a:bodyPr vert="horz" wrap="square" lIns="0" tIns="67945" rIns="0" bIns="0" rtlCol="0">
            <a:spAutoFit/>
          </a:bodyPr>
          <a:lstStyle/>
          <a:p>
            <a:pPr marL="12700" marR="5080">
              <a:lnSpc>
                <a:spcPts val="3679"/>
              </a:lnSpc>
              <a:spcBef>
                <a:spcPts val="535"/>
              </a:spcBef>
            </a:pPr>
            <a:r>
              <a:rPr lang="en-US" sz="3350" dirty="0">
                <a:solidFill>
                  <a:srgbClr val="FF0000"/>
                </a:solidFill>
                <a:latin typeface="Trebuchet MS"/>
                <a:cs typeface="Trebuchet MS"/>
              </a:rPr>
              <a:t>Face recognition using python and open cv</a:t>
            </a:r>
          </a:p>
        </p:txBody>
      </p:sp>
      <p:sp>
        <p:nvSpPr>
          <p:cNvPr id="9" name="object 9"/>
          <p:cNvSpPr txBox="1">
            <a:spLocks noGrp="1"/>
          </p:cNvSpPr>
          <p:nvPr>
            <p:ph type="title"/>
          </p:nvPr>
        </p:nvSpPr>
        <p:spPr>
          <a:xfrm>
            <a:off x="814705" y="714311"/>
            <a:ext cx="3384550" cy="517525"/>
          </a:xfrm>
          <a:prstGeom prst="rect">
            <a:avLst/>
          </a:prstGeom>
        </p:spPr>
        <p:txBody>
          <a:bodyPr vert="horz" wrap="square" lIns="0" tIns="15875" rIns="0" bIns="0" rtlCol="0">
            <a:spAutoFit/>
          </a:bodyPr>
          <a:lstStyle/>
          <a:p>
            <a:pPr marL="12700">
              <a:lnSpc>
                <a:spcPct val="100000"/>
              </a:lnSpc>
              <a:spcBef>
                <a:spcPts val="125"/>
              </a:spcBef>
            </a:pPr>
            <a:r>
              <a:rPr sz="3200" spc="-5" dirty="0">
                <a:solidFill>
                  <a:srgbClr val="000000"/>
                </a:solidFill>
                <a:latin typeface="Calibri"/>
                <a:cs typeface="Calibri"/>
              </a:rPr>
              <a:t>CAPSTONE</a:t>
            </a:r>
            <a:r>
              <a:rPr sz="3200" spc="-160" dirty="0">
                <a:solidFill>
                  <a:srgbClr val="000000"/>
                </a:solidFill>
                <a:latin typeface="Calibri"/>
                <a:cs typeface="Calibri"/>
              </a:rPr>
              <a:t> </a:t>
            </a:r>
            <a:r>
              <a:rPr sz="3200" spc="-5" dirty="0">
                <a:solidFill>
                  <a:srgbClr val="000000"/>
                </a:solidFill>
                <a:latin typeface="Calibri"/>
                <a:cs typeface="Calibri"/>
              </a:rPr>
              <a:t>PROJECT</a:t>
            </a:r>
            <a:endParaRPr sz="3200">
              <a:latin typeface="Calibri"/>
              <a:cs typeface="Calibri"/>
            </a:endParaRPr>
          </a:p>
        </p:txBody>
      </p:sp>
      <p:sp>
        <p:nvSpPr>
          <p:cNvPr id="10" name="object 10"/>
          <p:cNvSpPr txBox="1"/>
          <p:nvPr/>
        </p:nvSpPr>
        <p:spPr>
          <a:xfrm>
            <a:off x="8583676" y="714311"/>
            <a:ext cx="2224405" cy="517525"/>
          </a:xfrm>
          <a:prstGeom prst="rect">
            <a:avLst/>
          </a:prstGeom>
        </p:spPr>
        <p:txBody>
          <a:bodyPr vert="horz" wrap="square" lIns="0" tIns="15875" rIns="0" bIns="0" rtlCol="0">
            <a:spAutoFit/>
          </a:bodyPr>
          <a:lstStyle/>
          <a:p>
            <a:pPr marL="12700">
              <a:lnSpc>
                <a:spcPct val="100000"/>
              </a:lnSpc>
              <a:spcBef>
                <a:spcPts val="125"/>
              </a:spcBef>
            </a:pPr>
            <a:r>
              <a:rPr sz="3200" b="1" spc="-25" dirty="0">
                <a:latin typeface="Calibri"/>
                <a:cs typeface="Calibri"/>
              </a:rPr>
              <a:t>ITA0516</a:t>
            </a:r>
            <a:r>
              <a:rPr sz="3200" b="1" spc="-145" dirty="0">
                <a:latin typeface="Calibri"/>
                <a:cs typeface="Calibri"/>
              </a:rPr>
              <a:t> </a:t>
            </a:r>
            <a:r>
              <a:rPr sz="3200" b="1" spc="10" dirty="0">
                <a:latin typeface="Calibri"/>
                <a:cs typeface="Calibri"/>
              </a:rPr>
              <a:t>–</a:t>
            </a:r>
            <a:r>
              <a:rPr sz="3200" b="1" spc="-50" dirty="0">
                <a:latin typeface="Calibri"/>
                <a:cs typeface="Calibri"/>
              </a:rPr>
              <a:t> </a:t>
            </a:r>
            <a:r>
              <a:rPr sz="3200" b="1" spc="30" dirty="0">
                <a:latin typeface="Calibri"/>
                <a:cs typeface="Calibri"/>
              </a:rPr>
              <a:t>CV</a:t>
            </a:r>
            <a:endParaRPr sz="3200">
              <a:latin typeface="Calibri"/>
              <a:cs typeface="Calibri"/>
            </a:endParaRPr>
          </a:p>
        </p:txBody>
      </p:sp>
      <p:pic>
        <p:nvPicPr>
          <p:cNvPr id="13" name="Picture 12">
            <a:extLst>
              <a:ext uri="{FF2B5EF4-FFF2-40B4-BE49-F238E27FC236}">
                <a16:creationId xmlns:a16="http://schemas.microsoft.com/office/drawing/2014/main" id="{36C981A7-255E-CDBC-1244-6C77BEC28A88}"/>
              </a:ext>
            </a:extLst>
          </p:cNvPr>
          <p:cNvPicPr>
            <a:picLocks noChangeAspect="1"/>
          </p:cNvPicPr>
          <p:nvPr/>
        </p:nvPicPr>
        <p:blipFill>
          <a:blip r:embed="rId2"/>
          <a:stretch>
            <a:fillRect/>
          </a:stretch>
        </p:blipFill>
        <p:spPr>
          <a:xfrm>
            <a:off x="5715000" y="2280369"/>
            <a:ext cx="5829300" cy="33321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2524125" y="0"/>
              <a:ext cx="9667875" cy="6857998"/>
            </a:xfrm>
            <a:prstGeom prst="rect">
              <a:avLst/>
            </a:prstGeom>
          </p:spPr>
        </p:pic>
        <p:pic>
          <p:nvPicPr>
            <p:cNvPr id="4" name="object 4"/>
            <p:cNvPicPr/>
            <p:nvPr/>
          </p:nvPicPr>
          <p:blipFill>
            <a:blip r:embed="rId3" cstate="print"/>
            <a:stretch>
              <a:fillRect/>
            </a:stretch>
          </p:blipFill>
          <p:spPr>
            <a:xfrm>
              <a:off x="0" y="0"/>
              <a:ext cx="7391400" cy="6858000"/>
            </a:xfrm>
            <a:prstGeom prst="rect">
              <a:avLst/>
            </a:prstGeom>
          </p:spPr>
        </p:pic>
      </p:grpSp>
      <p:sp>
        <p:nvSpPr>
          <p:cNvPr id="5" name="object 5"/>
          <p:cNvSpPr txBox="1">
            <a:spLocks noGrp="1"/>
          </p:cNvSpPr>
          <p:nvPr>
            <p:ph type="title" idx="4294967295"/>
          </p:nvPr>
        </p:nvSpPr>
        <p:spPr>
          <a:xfrm>
            <a:off x="228600" y="455613"/>
            <a:ext cx="3810000" cy="693780"/>
          </a:xfrm>
          <a:prstGeom prst="rect">
            <a:avLst/>
          </a:prstGeom>
        </p:spPr>
        <p:txBody>
          <a:bodyPr vert="horz" wrap="square" lIns="0" tIns="16510" rIns="0" bIns="0" rtlCol="0">
            <a:spAutoFit/>
          </a:bodyPr>
          <a:lstStyle/>
          <a:p>
            <a:pPr marL="12700">
              <a:lnSpc>
                <a:spcPct val="100000"/>
              </a:lnSpc>
              <a:spcBef>
                <a:spcPts val="130"/>
              </a:spcBef>
            </a:pPr>
            <a:r>
              <a:rPr spc="275" dirty="0">
                <a:solidFill>
                  <a:srgbClr val="000000"/>
                </a:solidFill>
              </a:rPr>
              <a:t>C</a:t>
            </a:r>
            <a:r>
              <a:rPr spc="-5" dirty="0">
                <a:solidFill>
                  <a:srgbClr val="000000"/>
                </a:solidFill>
              </a:rPr>
              <a:t>O</a:t>
            </a:r>
            <a:r>
              <a:rPr spc="204" dirty="0">
                <a:solidFill>
                  <a:srgbClr val="000000"/>
                </a:solidFill>
              </a:rPr>
              <a:t>NC</a:t>
            </a:r>
            <a:r>
              <a:rPr spc="-315" dirty="0">
                <a:solidFill>
                  <a:srgbClr val="000000"/>
                </a:solidFill>
              </a:rPr>
              <a:t>L</a:t>
            </a:r>
            <a:r>
              <a:rPr spc="15" dirty="0">
                <a:solidFill>
                  <a:srgbClr val="000000"/>
                </a:solidFill>
              </a:rPr>
              <a:t>U</a:t>
            </a:r>
            <a:r>
              <a:rPr spc="225" dirty="0">
                <a:solidFill>
                  <a:srgbClr val="000000"/>
                </a:solidFill>
              </a:rPr>
              <a:t>S</a:t>
            </a:r>
            <a:r>
              <a:rPr spc="-55" dirty="0">
                <a:solidFill>
                  <a:srgbClr val="000000"/>
                </a:solidFill>
              </a:rPr>
              <a:t>I</a:t>
            </a:r>
            <a:r>
              <a:rPr spc="-5" dirty="0">
                <a:solidFill>
                  <a:srgbClr val="000000"/>
                </a:solidFill>
              </a:rPr>
              <a:t>O</a:t>
            </a:r>
            <a:r>
              <a:rPr spc="130" dirty="0">
                <a:solidFill>
                  <a:srgbClr val="000000"/>
                </a:solidFill>
              </a:rPr>
              <a:t>N</a:t>
            </a:r>
            <a:endParaRPr dirty="0"/>
          </a:p>
        </p:txBody>
      </p:sp>
      <p:sp>
        <p:nvSpPr>
          <p:cNvPr id="6" name="object 6"/>
          <p:cNvSpPr txBox="1">
            <a:spLocks noGrp="1"/>
          </p:cNvSpPr>
          <p:nvPr>
            <p:ph type="body" idx="4294967295"/>
          </p:nvPr>
        </p:nvSpPr>
        <p:spPr>
          <a:xfrm>
            <a:off x="1" y="1447800"/>
            <a:ext cx="10363200" cy="4712829"/>
          </a:xfrm>
          <a:prstGeom prst="rect">
            <a:avLst/>
          </a:prstGeom>
        </p:spPr>
        <p:txBody>
          <a:bodyPr vert="horz" wrap="square" lIns="0" tIns="38735" rIns="0" bIns="0" rtlCol="0">
            <a:spAutoFit/>
          </a:bodyPr>
          <a:lstStyle/>
          <a:p>
            <a:pPr marL="453390" marR="203200">
              <a:lnSpc>
                <a:spcPct val="90500"/>
              </a:lnSpc>
              <a:spcBef>
                <a:spcPts val="305"/>
              </a:spcBef>
              <a:tabLst>
                <a:tab pos="682625" algn="l"/>
                <a:tab pos="683260" algn="l"/>
              </a:tabLst>
            </a:pPr>
            <a:r>
              <a:rPr lang="en-US" sz="3200" b="0" i="0" dirty="0">
                <a:effectLst/>
                <a:latin typeface="Trebuchet MS" panose="020B0603020202020204" pitchFamily="34" charset="0"/>
              </a:rPr>
              <a:t>1.In conclusion, the presented intelligent face recognition system offers a promising solution for name identification in diverse applications. </a:t>
            </a:r>
          </a:p>
          <a:p>
            <a:pPr marL="453390" marR="203200">
              <a:lnSpc>
                <a:spcPct val="90500"/>
              </a:lnSpc>
              <a:spcBef>
                <a:spcPts val="305"/>
              </a:spcBef>
              <a:tabLst>
                <a:tab pos="682625" algn="l"/>
                <a:tab pos="683260" algn="l"/>
              </a:tabLst>
            </a:pPr>
            <a:endParaRPr lang="en-US" sz="3200" dirty="0">
              <a:latin typeface="Trebuchet MS" panose="020B0603020202020204" pitchFamily="34" charset="0"/>
            </a:endParaRPr>
          </a:p>
          <a:p>
            <a:pPr marL="453390" marR="203200">
              <a:lnSpc>
                <a:spcPct val="90500"/>
              </a:lnSpc>
              <a:spcBef>
                <a:spcPts val="305"/>
              </a:spcBef>
              <a:tabLst>
                <a:tab pos="682625" algn="l"/>
                <a:tab pos="683260" algn="l"/>
              </a:tabLst>
            </a:pPr>
            <a:endParaRPr lang="en-US" sz="3200" dirty="0">
              <a:latin typeface="Trebuchet MS" panose="020B0603020202020204" pitchFamily="34" charset="0"/>
            </a:endParaRPr>
          </a:p>
          <a:p>
            <a:pPr marL="453390" marR="203200">
              <a:lnSpc>
                <a:spcPct val="90500"/>
              </a:lnSpc>
              <a:spcBef>
                <a:spcPts val="305"/>
              </a:spcBef>
              <a:tabLst>
                <a:tab pos="682625" algn="l"/>
                <a:tab pos="683260" algn="l"/>
              </a:tabLst>
            </a:pPr>
            <a:r>
              <a:rPr lang="en-US" sz="3200" b="0" i="0" dirty="0">
                <a:effectLst/>
                <a:latin typeface="Trebuchet MS" panose="020B0603020202020204" pitchFamily="34" charset="0"/>
              </a:rPr>
              <a:t>2.By leveraging deep learning techniques and advanced algorithms, the system demonstrates robust performance and scalability. </a:t>
            </a:r>
          </a:p>
          <a:p>
            <a:pPr marL="453390" marR="203200">
              <a:lnSpc>
                <a:spcPct val="90500"/>
              </a:lnSpc>
              <a:spcBef>
                <a:spcPts val="305"/>
              </a:spcBef>
              <a:tabLst>
                <a:tab pos="682625" algn="l"/>
                <a:tab pos="683260" algn="l"/>
              </a:tabLst>
            </a:pPr>
            <a:endParaRPr lang="en-US" sz="3200" dirty="0">
              <a:latin typeface="Trebuchet MS" panose="020B0603020202020204" pitchFamily="34" charset="0"/>
            </a:endParaRPr>
          </a:p>
          <a:p>
            <a:pPr marL="453390" marR="203200">
              <a:lnSpc>
                <a:spcPct val="90500"/>
              </a:lnSpc>
              <a:spcBef>
                <a:spcPts val="305"/>
              </a:spcBef>
              <a:tabLst>
                <a:tab pos="682625" algn="l"/>
                <a:tab pos="683260" algn="l"/>
              </a:tabLst>
            </a:pPr>
            <a:endParaRPr sz="3200" spc="-5" dirty="0">
              <a:latin typeface="Trebuchet MS" panose="020B0603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0275" y="976111"/>
            <a:ext cx="667385" cy="617220"/>
          </a:xfrm>
          <a:prstGeom prst="rect">
            <a:avLst/>
          </a:prstGeom>
        </p:spPr>
        <p:txBody>
          <a:bodyPr vert="horz" wrap="square" lIns="0" tIns="0" rIns="0" bIns="0" rtlCol="0">
            <a:spAutoFit/>
          </a:bodyPr>
          <a:lstStyle/>
          <a:p>
            <a:pPr>
              <a:lnSpc>
                <a:spcPts val="4525"/>
              </a:lnSpc>
            </a:pPr>
            <a:r>
              <a:rPr sz="3950" spc="200" dirty="0">
                <a:latin typeface="Trebuchet MS"/>
                <a:cs typeface="Trebuchet MS"/>
              </a:rPr>
              <a:t>DD</a:t>
            </a:r>
            <a:endParaRPr sz="3950">
              <a:latin typeface="Trebuchet MS"/>
              <a:cs typeface="Trebuchet MS"/>
            </a:endParaRPr>
          </a:p>
        </p:txBody>
      </p:sp>
      <p:grpSp>
        <p:nvGrpSpPr>
          <p:cNvPr id="3" name="object 3"/>
          <p:cNvGrpSpPr/>
          <p:nvPr/>
        </p:nvGrpSpPr>
        <p:grpSpPr>
          <a:xfrm>
            <a:off x="0" y="0"/>
            <a:ext cx="12192000" cy="6858000"/>
            <a:chOff x="0" y="0"/>
            <a:chExt cx="12192000" cy="6858000"/>
          </a:xfrm>
        </p:grpSpPr>
        <p:pic>
          <p:nvPicPr>
            <p:cNvPr id="4" name="object 4"/>
            <p:cNvPicPr/>
            <p:nvPr/>
          </p:nvPicPr>
          <p:blipFill>
            <a:blip r:embed="rId2" cstate="print"/>
            <a:stretch>
              <a:fillRect/>
            </a:stretch>
          </p:blipFill>
          <p:spPr>
            <a:xfrm>
              <a:off x="2524125" y="0"/>
              <a:ext cx="9667875" cy="6857998"/>
            </a:xfrm>
            <a:prstGeom prst="rect">
              <a:avLst/>
            </a:prstGeom>
          </p:spPr>
        </p:pic>
        <p:pic>
          <p:nvPicPr>
            <p:cNvPr id="5" name="object 5"/>
            <p:cNvPicPr/>
            <p:nvPr/>
          </p:nvPicPr>
          <p:blipFill>
            <a:blip r:embed="rId3" cstate="print"/>
            <a:stretch>
              <a:fillRect/>
            </a:stretch>
          </p:blipFill>
          <p:spPr>
            <a:xfrm>
              <a:off x="0" y="0"/>
              <a:ext cx="7391400" cy="6858000"/>
            </a:xfrm>
            <a:prstGeom prst="rect">
              <a:avLst/>
            </a:prstGeom>
          </p:spPr>
        </p:pic>
      </p:grpSp>
      <p:sp>
        <p:nvSpPr>
          <p:cNvPr id="6" name="object 6"/>
          <p:cNvSpPr txBox="1"/>
          <p:nvPr/>
        </p:nvSpPr>
        <p:spPr>
          <a:xfrm>
            <a:off x="623568" y="410527"/>
            <a:ext cx="7758432" cy="5618205"/>
          </a:xfrm>
          <a:prstGeom prst="rect">
            <a:avLst/>
          </a:prstGeom>
        </p:spPr>
        <p:txBody>
          <a:bodyPr vert="horz" wrap="square" lIns="0" tIns="16510" rIns="0" bIns="0" rtlCol="0">
            <a:spAutoFit/>
          </a:bodyPr>
          <a:lstStyle/>
          <a:p>
            <a:r>
              <a:rPr lang="en-IN" sz="4400" dirty="0">
                <a:latin typeface="Trebuchet MS" panose="020B0603020202020204" pitchFamily="34" charset="0"/>
              </a:rPr>
              <a:t>SCOPE</a:t>
            </a:r>
          </a:p>
          <a:p>
            <a:endParaRPr lang="en-IN" sz="3200" dirty="0">
              <a:latin typeface="Trebuchet MS" panose="020B0603020202020204" pitchFamily="34" charset="0"/>
            </a:endParaRPr>
          </a:p>
          <a:p>
            <a:pPr marL="571500" indent="-571500">
              <a:buFont typeface="Wingdings" panose="05000000000000000000" pitchFamily="2" charset="2"/>
              <a:buChar char="Ø"/>
            </a:pPr>
            <a:r>
              <a:rPr lang="en-IN" sz="3200" b="0" i="0" dirty="0">
                <a:solidFill>
                  <a:srgbClr val="FF0000"/>
                </a:solidFill>
                <a:effectLst/>
                <a:latin typeface="Trebuchet MS" panose="020B0603020202020204" pitchFamily="34" charset="0"/>
              </a:rPr>
              <a:t> </a:t>
            </a:r>
            <a:r>
              <a:rPr lang="en-US" sz="3200" b="0" i="0" dirty="0">
                <a:effectLst/>
                <a:latin typeface="Trebuchet MS" panose="020B0603020202020204" pitchFamily="34" charset="0"/>
              </a:rPr>
              <a:t>The proposed face recognition system has broad potential applications in security, marketing, customer service, and social interactions. </a:t>
            </a:r>
          </a:p>
          <a:p>
            <a:pPr marL="571500" indent="-571500">
              <a:buFont typeface="Wingdings" panose="05000000000000000000" pitchFamily="2" charset="2"/>
              <a:buChar char="Ø"/>
            </a:pPr>
            <a:endParaRPr lang="en-US" sz="3200" dirty="0">
              <a:latin typeface="Trebuchet MS" panose="020B0603020202020204" pitchFamily="34" charset="0"/>
            </a:endParaRPr>
          </a:p>
          <a:p>
            <a:pPr marL="457200" indent="-457200">
              <a:buFont typeface="Wingdings" panose="05000000000000000000" pitchFamily="2" charset="2"/>
              <a:buChar char="Ø"/>
            </a:pPr>
            <a:r>
              <a:rPr lang="en-US" sz="3200" dirty="0">
                <a:solidFill>
                  <a:srgbClr val="00B0F0"/>
                </a:solidFill>
                <a:latin typeface="Trebuchet MS" panose="020B0603020202020204" pitchFamily="34" charset="0"/>
              </a:rPr>
              <a:t> </a:t>
            </a:r>
            <a:r>
              <a:rPr lang="en-US" sz="3200" b="0" i="0" dirty="0">
                <a:effectLst/>
                <a:latin typeface="Trebuchet MS" panose="020B0603020202020204" pitchFamily="34" charset="0"/>
              </a:rPr>
              <a:t>Further research could explore extensions to handle real-time processing, large-scale databases, and multi-modal biometric recognition</a:t>
            </a:r>
            <a:endParaRPr sz="3200" dirty="0">
              <a:latin typeface="Trebuchet MS" panose="020B0603020202020204" pitchFamily="34" charset="0"/>
              <a:cs typeface="Trebuchet MS"/>
            </a:endParaRPr>
          </a:p>
        </p:txBody>
      </p:sp>
    </p:spTree>
    <p:extLst>
      <p:ext uri="{BB962C8B-B14F-4D97-AF65-F5344CB8AC3E}">
        <p14:creationId xmlns:p14="http://schemas.microsoft.com/office/powerpoint/2010/main" val="3249581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2524125" y="0"/>
              <a:ext cx="9667875" cy="6857998"/>
            </a:xfrm>
            <a:prstGeom prst="rect">
              <a:avLst/>
            </a:prstGeom>
          </p:spPr>
        </p:pic>
        <p:pic>
          <p:nvPicPr>
            <p:cNvPr id="4" name="object 4"/>
            <p:cNvPicPr/>
            <p:nvPr/>
          </p:nvPicPr>
          <p:blipFill>
            <a:blip r:embed="rId3" cstate="print"/>
            <a:stretch>
              <a:fillRect/>
            </a:stretch>
          </p:blipFill>
          <p:spPr>
            <a:xfrm>
              <a:off x="0" y="0"/>
              <a:ext cx="7391400" cy="6858000"/>
            </a:xfrm>
            <a:prstGeom prst="rect">
              <a:avLst/>
            </a:prstGeom>
          </p:spPr>
        </p:pic>
      </p:grpSp>
      <p:sp>
        <p:nvSpPr>
          <p:cNvPr id="5" name="object 5"/>
          <p:cNvSpPr txBox="1">
            <a:spLocks noGrp="1"/>
          </p:cNvSpPr>
          <p:nvPr>
            <p:ph type="title"/>
          </p:nvPr>
        </p:nvSpPr>
        <p:spPr>
          <a:xfrm>
            <a:off x="688975" y="487680"/>
            <a:ext cx="4568825" cy="690574"/>
          </a:xfrm>
          <a:prstGeom prst="rect">
            <a:avLst/>
          </a:prstGeom>
        </p:spPr>
        <p:txBody>
          <a:bodyPr vert="horz" wrap="square" lIns="0" tIns="13335" rIns="0" bIns="0" rtlCol="0">
            <a:spAutoFit/>
          </a:bodyPr>
          <a:lstStyle/>
          <a:p>
            <a:pPr marL="12700">
              <a:lnSpc>
                <a:spcPct val="100000"/>
              </a:lnSpc>
              <a:spcBef>
                <a:spcPts val="105"/>
              </a:spcBef>
            </a:pPr>
            <a:r>
              <a:rPr lang="en-IN" b="0" i="0" dirty="0">
                <a:solidFill>
                  <a:schemeClr val="tx1"/>
                </a:solidFill>
                <a:effectLst/>
                <a:latin typeface="Trebuchet MS" panose="020B0603020202020204" pitchFamily="34" charset="0"/>
              </a:rPr>
              <a:t>References</a:t>
            </a:r>
            <a:endParaRPr dirty="0">
              <a:solidFill>
                <a:schemeClr val="tx1"/>
              </a:solidFill>
              <a:latin typeface="Trebuchet MS" panose="020B0603020202020204" pitchFamily="34" charset="0"/>
            </a:endParaRPr>
          </a:p>
        </p:txBody>
      </p:sp>
      <p:sp>
        <p:nvSpPr>
          <p:cNvPr id="6" name="object 6"/>
          <p:cNvSpPr txBox="1"/>
          <p:nvPr/>
        </p:nvSpPr>
        <p:spPr>
          <a:xfrm>
            <a:off x="152400" y="1727489"/>
            <a:ext cx="9430702" cy="4176143"/>
          </a:xfrm>
          <a:prstGeom prst="rect">
            <a:avLst/>
          </a:prstGeom>
        </p:spPr>
        <p:txBody>
          <a:bodyPr vert="horz" wrap="square" lIns="0" tIns="81915" rIns="0" bIns="0" rtlCol="0">
            <a:spAutoFit/>
          </a:bodyPr>
          <a:lstStyle/>
          <a:p>
            <a:pPr marL="469900" indent="-457200">
              <a:lnSpc>
                <a:spcPct val="100000"/>
              </a:lnSpc>
              <a:spcBef>
                <a:spcPts val="645"/>
              </a:spcBef>
              <a:buFont typeface="Wingdings" panose="05000000000000000000" pitchFamily="2" charset="2"/>
              <a:buChar char="Ø"/>
              <a:tabLst>
                <a:tab pos="241300" algn="l"/>
              </a:tabLst>
            </a:pPr>
            <a:r>
              <a:rPr lang="en-IN" sz="3200" b="0" i="0" dirty="0">
                <a:effectLst/>
                <a:latin typeface="Trebuchet MS" panose="020B0603020202020204" pitchFamily="34" charset="0"/>
              </a:rPr>
              <a:t>[1] FaceNet: A Unified Embedding for Face Recognition and Clustering - Florian Schroff, Dmitry Kalenichenko, James Philbin</a:t>
            </a:r>
          </a:p>
          <a:p>
            <a:pPr marL="469900" indent="-457200">
              <a:lnSpc>
                <a:spcPct val="100000"/>
              </a:lnSpc>
              <a:spcBef>
                <a:spcPts val="645"/>
              </a:spcBef>
              <a:buFont typeface="Wingdings" panose="05000000000000000000" pitchFamily="2" charset="2"/>
              <a:buChar char="Ø"/>
              <a:tabLst>
                <a:tab pos="241300" algn="l"/>
              </a:tabLst>
            </a:pPr>
            <a:endParaRPr lang="en-IN" sz="3200" dirty="0">
              <a:latin typeface="Trebuchet MS" panose="020B0603020202020204" pitchFamily="34" charset="0"/>
            </a:endParaRPr>
          </a:p>
          <a:p>
            <a:pPr marL="469900" indent="-457200">
              <a:lnSpc>
                <a:spcPct val="100000"/>
              </a:lnSpc>
              <a:spcBef>
                <a:spcPts val="645"/>
              </a:spcBef>
              <a:buFont typeface="Wingdings" panose="05000000000000000000" pitchFamily="2" charset="2"/>
              <a:buChar char="Ø"/>
              <a:tabLst>
                <a:tab pos="241300" algn="l"/>
              </a:tabLst>
            </a:pPr>
            <a:r>
              <a:rPr lang="en-IN" sz="3200" b="0" i="0" dirty="0">
                <a:effectLst/>
                <a:latin typeface="Trebuchet MS" panose="020B0603020202020204" pitchFamily="34" charset="0"/>
              </a:rPr>
              <a:t> [2] DeepFace: Closing the Gap to Human-Level Performance in Face Verification - Yaniv Taigman, Ming Yang, Marc'Aurelio, Lior WolfRanzato</a:t>
            </a:r>
            <a:endParaRPr sz="3200" dirty="0">
              <a:latin typeface="Trebuchet MS" panose="020B0603020202020204" pitchFamily="34" charset="0"/>
              <a:cs typeface="Calibri"/>
            </a:endParaRPr>
          </a:p>
        </p:txBody>
      </p:sp>
    </p:spTree>
    <p:extLst>
      <p:ext uri="{BB962C8B-B14F-4D97-AF65-F5344CB8AC3E}">
        <p14:creationId xmlns:p14="http://schemas.microsoft.com/office/powerpoint/2010/main" val="1827406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9D1668-F15F-54A0-6791-D5C73D4F7D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1041400"/>
            <a:ext cx="6267450" cy="4178300"/>
          </a:xfrm>
          <a:prstGeom prst="rect">
            <a:avLst/>
          </a:prstGeom>
        </p:spPr>
      </p:pic>
    </p:spTree>
    <p:extLst>
      <p:ext uri="{BB962C8B-B14F-4D97-AF65-F5344CB8AC3E}">
        <p14:creationId xmlns:p14="http://schemas.microsoft.com/office/powerpoint/2010/main" val="4116860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sp>
          <p:nvSpPr>
            <p:cNvPr id="4" name="object 4"/>
            <p:cNvSpPr/>
            <p:nvPr/>
          </p:nvSpPr>
          <p:spPr>
            <a:xfrm>
              <a:off x="0" y="0"/>
              <a:ext cx="12192000" cy="6858000"/>
            </a:xfrm>
            <a:custGeom>
              <a:avLst/>
              <a:gdLst/>
              <a:ahLst/>
              <a:cxnLst/>
              <a:rect l="l" t="t" r="r" b="b"/>
              <a:pathLst>
                <a:path w="12192000" h="6858000">
                  <a:moveTo>
                    <a:pt x="4819154" y="12674"/>
                  </a:moveTo>
                  <a:lnTo>
                    <a:pt x="4785626" y="12674"/>
                  </a:lnTo>
                  <a:lnTo>
                    <a:pt x="4778756" y="114274"/>
                  </a:lnTo>
                  <a:lnTo>
                    <a:pt x="4774679" y="139674"/>
                  </a:lnTo>
                  <a:lnTo>
                    <a:pt x="4769701" y="177774"/>
                  </a:lnTo>
                  <a:lnTo>
                    <a:pt x="4763821" y="203174"/>
                  </a:lnTo>
                  <a:lnTo>
                    <a:pt x="4757039" y="228574"/>
                  </a:lnTo>
                  <a:lnTo>
                    <a:pt x="4743666" y="279374"/>
                  </a:lnTo>
                  <a:lnTo>
                    <a:pt x="4728083" y="330174"/>
                  </a:lnTo>
                  <a:lnTo>
                    <a:pt x="4710188" y="368274"/>
                  </a:lnTo>
                  <a:lnTo>
                    <a:pt x="4689932" y="419074"/>
                  </a:lnTo>
                  <a:lnTo>
                    <a:pt x="4673358" y="446913"/>
                  </a:lnTo>
                  <a:lnTo>
                    <a:pt x="4677537" y="435000"/>
                  </a:lnTo>
                  <a:lnTo>
                    <a:pt x="4689843" y="409600"/>
                  </a:lnTo>
                  <a:lnTo>
                    <a:pt x="4701387" y="384200"/>
                  </a:lnTo>
                  <a:lnTo>
                    <a:pt x="4712055" y="346100"/>
                  </a:lnTo>
                  <a:lnTo>
                    <a:pt x="4721733" y="320700"/>
                  </a:lnTo>
                  <a:lnTo>
                    <a:pt x="4726089" y="308000"/>
                  </a:lnTo>
                  <a:lnTo>
                    <a:pt x="4730369" y="295300"/>
                  </a:lnTo>
                  <a:lnTo>
                    <a:pt x="4734445" y="269900"/>
                  </a:lnTo>
                  <a:lnTo>
                    <a:pt x="4738243" y="257200"/>
                  </a:lnTo>
                  <a:lnTo>
                    <a:pt x="4745482" y="231800"/>
                  </a:lnTo>
                  <a:lnTo>
                    <a:pt x="4751451" y="206400"/>
                  </a:lnTo>
                  <a:lnTo>
                    <a:pt x="4756924" y="168300"/>
                  </a:lnTo>
                  <a:lnTo>
                    <a:pt x="4761573" y="142900"/>
                  </a:lnTo>
                  <a:lnTo>
                    <a:pt x="4765408" y="104800"/>
                  </a:lnTo>
                  <a:lnTo>
                    <a:pt x="4768469" y="79400"/>
                  </a:lnTo>
                  <a:lnTo>
                    <a:pt x="4771606" y="3200"/>
                  </a:lnTo>
                  <a:lnTo>
                    <a:pt x="4761941" y="3200"/>
                  </a:lnTo>
                  <a:lnTo>
                    <a:pt x="4762081" y="0"/>
                  </a:lnTo>
                  <a:lnTo>
                    <a:pt x="4652340" y="0"/>
                  </a:lnTo>
                  <a:lnTo>
                    <a:pt x="4652340" y="494411"/>
                  </a:lnTo>
                  <a:lnTo>
                    <a:pt x="4652086" y="495274"/>
                  </a:lnTo>
                  <a:lnTo>
                    <a:pt x="4650092" y="498462"/>
                  </a:lnTo>
                  <a:lnTo>
                    <a:pt x="4652340" y="494411"/>
                  </a:lnTo>
                  <a:lnTo>
                    <a:pt x="4652340" y="0"/>
                  </a:lnTo>
                  <a:lnTo>
                    <a:pt x="4205097" y="0"/>
                  </a:lnTo>
                  <a:lnTo>
                    <a:pt x="4093972" y="0"/>
                  </a:lnTo>
                  <a:lnTo>
                    <a:pt x="4090924" y="46101"/>
                  </a:lnTo>
                  <a:lnTo>
                    <a:pt x="4083951" y="85788"/>
                  </a:lnTo>
                  <a:lnTo>
                    <a:pt x="4074122" y="124231"/>
                  </a:lnTo>
                  <a:lnTo>
                    <a:pt x="4061383" y="161798"/>
                  </a:lnTo>
                  <a:lnTo>
                    <a:pt x="4045686" y="198882"/>
                  </a:lnTo>
                  <a:lnTo>
                    <a:pt x="4026992" y="235826"/>
                  </a:lnTo>
                  <a:lnTo>
                    <a:pt x="4005262" y="272999"/>
                  </a:lnTo>
                  <a:lnTo>
                    <a:pt x="3980446" y="310769"/>
                  </a:lnTo>
                  <a:lnTo>
                    <a:pt x="3952494" y="349516"/>
                  </a:lnTo>
                  <a:lnTo>
                    <a:pt x="3921366" y="389585"/>
                  </a:lnTo>
                  <a:lnTo>
                    <a:pt x="3887012" y="431342"/>
                  </a:lnTo>
                  <a:lnTo>
                    <a:pt x="3849408" y="475170"/>
                  </a:lnTo>
                  <a:lnTo>
                    <a:pt x="3808476" y="521423"/>
                  </a:lnTo>
                  <a:lnTo>
                    <a:pt x="3764203" y="570484"/>
                  </a:lnTo>
                  <a:lnTo>
                    <a:pt x="3683330" y="658926"/>
                  </a:lnTo>
                  <a:lnTo>
                    <a:pt x="3615906" y="733272"/>
                  </a:lnTo>
                  <a:lnTo>
                    <a:pt x="3581654" y="771677"/>
                  </a:lnTo>
                  <a:lnTo>
                    <a:pt x="3547046" y="811085"/>
                  </a:lnTo>
                  <a:lnTo>
                    <a:pt x="3474720" y="894778"/>
                  </a:lnTo>
                  <a:lnTo>
                    <a:pt x="3437280" y="936637"/>
                  </a:lnTo>
                  <a:lnTo>
                    <a:pt x="3399726" y="977239"/>
                  </a:lnTo>
                  <a:lnTo>
                    <a:pt x="3362033" y="1016609"/>
                  </a:lnTo>
                  <a:lnTo>
                    <a:pt x="3324199" y="1054760"/>
                  </a:lnTo>
                  <a:lnTo>
                    <a:pt x="3286214" y="1091679"/>
                  </a:lnTo>
                  <a:lnTo>
                    <a:pt x="3248063" y="1127391"/>
                  </a:lnTo>
                  <a:lnTo>
                    <a:pt x="3209747" y="1161897"/>
                  </a:lnTo>
                  <a:lnTo>
                    <a:pt x="3171240" y="1195222"/>
                  </a:lnTo>
                  <a:lnTo>
                    <a:pt x="3132531" y="1227353"/>
                  </a:lnTo>
                  <a:lnTo>
                    <a:pt x="3093618" y="1258303"/>
                  </a:lnTo>
                  <a:lnTo>
                    <a:pt x="3054477" y="1288097"/>
                  </a:lnTo>
                  <a:lnTo>
                    <a:pt x="3015107" y="1316723"/>
                  </a:lnTo>
                  <a:lnTo>
                    <a:pt x="2975495" y="1344206"/>
                  </a:lnTo>
                  <a:lnTo>
                    <a:pt x="2935643" y="1370533"/>
                  </a:lnTo>
                  <a:lnTo>
                    <a:pt x="2895511" y="1395742"/>
                  </a:lnTo>
                  <a:lnTo>
                    <a:pt x="2855112" y="1419821"/>
                  </a:lnTo>
                  <a:lnTo>
                    <a:pt x="2814421" y="1442783"/>
                  </a:lnTo>
                  <a:lnTo>
                    <a:pt x="2773438" y="1464640"/>
                  </a:lnTo>
                  <a:lnTo>
                    <a:pt x="2732151" y="1485392"/>
                  </a:lnTo>
                  <a:lnTo>
                    <a:pt x="2690012" y="1505305"/>
                  </a:lnTo>
                  <a:lnTo>
                    <a:pt x="2647289" y="1524228"/>
                  </a:lnTo>
                  <a:lnTo>
                    <a:pt x="2603970" y="1542148"/>
                  </a:lnTo>
                  <a:lnTo>
                    <a:pt x="2560028" y="1559077"/>
                  </a:lnTo>
                  <a:lnTo>
                    <a:pt x="2515463" y="1575015"/>
                  </a:lnTo>
                  <a:lnTo>
                    <a:pt x="2470251" y="1589976"/>
                  </a:lnTo>
                  <a:lnTo>
                    <a:pt x="2424392" y="1603946"/>
                  </a:lnTo>
                  <a:lnTo>
                    <a:pt x="2377871" y="1616938"/>
                  </a:lnTo>
                  <a:lnTo>
                    <a:pt x="2330666" y="1628952"/>
                  </a:lnTo>
                  <a:lnTo>
                    <a:pt x="2282774" y="1639989"/>
                  </a:lnTo>
                  <a:lnTo>
                    <a:pt x="2234171" y="1650060"/>
                  </a:lnTo>
                  <a:lnTo>
                    <a:pt x="2184870" y="1659153"/>
                  </a:lnTo>
                  <a:lnTo>
                    <a:pt x="2134832" y="1667281"/>
                  </a:lnTo>
                  <a:lnTo>
                    <a:pt x="2084044" y="1674444"/>
                  </a:lnTo>
                  <a:lnTo>
                    <a:pt x="2032520" y="1680641"/>
                  </a:lnTo>
                  <a:lnTo>
                    <a:pt x="1980222" y="1685874"/>
                  </a:lnTo>
                  <a:lnTo>
                    <a:pt x="1927161" y="1690154"/>
                  </a:lnTo>
                  <a:lnTo>
                    <a:pt x="1873300" y="1693481"/>
                  </a:lnTo>
                  <a:lnTo>
                    <a:pt x="1818640" y="1695843"/>
                  </a:lnTo>
                  <a:lnTo>
                    <a:pt x="1763166" y="1697266"/>
                  </a:lnTo>
                  <a:lnTo>
                    <a:pt x="1706880" y="1697736"/>
                  </a:lnTo>
                  <a:lnTo>
                    <a:pt x="1655114" y="1696974"/>
                  </a:lnTo>
                  <a:lnTo>
                    <a:pt x="1603844" y="1694675"/>
                  </a:lnTo>
                  <a:lnTo>
                    <a:pt x="1552968" y="1690801"/>
                  </a:lnTo>
                  <a:lnTo>
                    <a:pt x="1502397" y="1685366"/>
                  </a:lnTo>
                  <a:lnTo>
                    <a:pt x="1452054" y="1678317"/>
                  </a:lnTo>
                  <a:lnTo>
                    <a:pt x="1401851" y="1669669"/>
                  </a:lnTo>
                  <a:lnTo>
                    <a:pt x="1351699" y="1659394"/>
                  </a:lnTo>
                  <a:lnTo>
                    <a:pt x="1301521" y="1647469"/>
                  </a:lnTo>
                  <a:lnTo>
                    <a:pt x="1251229" y="1633867"/>
                  </a:lnTo>
                  <a:lnTo>
                    <a:pt x="1200746" y="1618589"/>
                  </a:lnTo>
                  <a:lnTo>
                    <a:pt x="1149985" y="1601622"/>
                  </a:lnTo>
                  <a:lnTo>
                    <a:pt x="1098842" y="1582915"/>
                  </a:lnTo>
                  <a:lnTo>
                    <a:pt x="1047267" y="1562481"/>
                  </a:lnTo>
                  <a:lnTo>
                    <a:pt x="1004036" y="1544218"/>
                  </a:lnTo>
                  <a:lnTo>
                    <a:pt x="960818" y="1524977"/>
                  </a:lnTo>
                  <a:lnTo>
                    <a:pt x="917575" y="1504784"/>
                  </a:lnTo>
                  <a:lnTo>
                    <a:pt x="874268" y="1483677"/>
                  </a:lnTo>
                  <a:lnTo>
                    <a:pt x="830859" y="1461706"/>
                  </a:lnTo>
                  <a:lnTo>
                    <a:pt x="787298" y="1438884"/>
                  </a:lnTo>
                  <a:lnTo>
                    <a:pt x="743559" y="1415262"/>
                  </a:lnTo>
                  <a:lnTo>
                    <a:pt x="699592" y="1390865"/>
                  </a:lnTo>
                  <a:lnTo>
                    <a:pt x="655370" y="1365732"/>
                  </a:lnTo>
                  <a:lnTo>
                    <a:pt x="610831" y="1339888"/>
                  </a:lnTo>
                  <a:lnTo>
                    <a:pt x="520687" y="1286256"/>
                  </a:lnTo>
                  <a:lnTo>
                    <a:pt x="0" y="965060"/>
                  </a:lnTo>
                  <a:lnTo>
                    <a:pt x="0" y="1077328"/>
                  </a:lnTo>
                  <a:lnTo>
                    <a:pt x="0" y="1930374"/>
                  </a:lnTo>
                  <a:lnTo>
                    <a:pt x="30924" y="1955774"/>
                  </a:lnTo>
                  <a:lnTo>
                    <a:pt x="113715" y="2006574"/>
                  </a:lnTo>
                  <a:lnTo>
                    <a:pt x="198361" y="2057374"/>
                  </a:lnTo>
                  <a:lnTo>
                    <a:pt x="285026" y="2108174"/>
                  </a:lnTo>
                  <a:lnTo>
                    <a:pt x="329044" y="2120874"/>
                  </a:lnTo>
                  <a:lnTo>
                    <a:pt x="418719" y="2171674"/>
                  </a:lnTo>
                  <a:lnTo>
                    <a:pt x="510971" y="2222474"/>
                  </a:lnTo>
                  <a:lnTo>
                    <a:pt x="558088" y="2235174"/>
                  </a:lnTo>
                  <a:lnTo>
                    <a:pt x="654037" y="2285974"/>
                  </a:lnTo>
                  <a:lnTo>
                    <a:pt x="752436" y="2311374"/>
                  </a:lnTo>
                  <a:lnTo>
                    <a:pt x="802627" y="2336774"/>
                  </a:lnTo>
                  <a:lnTo>
                    <a:pt x="849388" y="2349474"/>
                  </a:lnTo>
                  <a:lnTo>
                    <a:pt x="1239659" y="2451074"/>
                  </a:lnTo>
                  <a:lnTo>
                    <a:pt x="1289900" y="2451074"/>
                  </a:lnTo>
                  <a:lnTo>
                    <a:pt x="1340345" y="2463774"/>
                  </a:lnTo>
                  <a:lnTo>
                    <a:pt x="1390954" y="2463774"/>
                  </a:lnTo>
                  <a:lnTo>
                    <a:pt x="1441704" y="2476474"/>
                  </a:lnTo>
                  <a:lnTo>
                    <a:pt x="2011273" y="2476474"/>
                  </a:lnTo>
                  <a:lnTo>
                    <a:pt x="2051431" y="2463774"/>
                  </a:lnTo>
                  <a:lnTo>
                    <a:pt x="2145068" y="2463774"/>
                  </a:lnTo>
                  <a:lnTo>
                    <a:pt x="2198547" y="2451074"/>
                  </a:lnTo>
                  <a:lnTo>
                    <a:pt x="2251964" y="2451074"/>
                  </a:lnTo>
                  <a:lnTo>
                    <a:pt x="2358504" y="2425674"/>
                  </a:lnTo>
                  <a:lnTo>
                    <a:pt x="2411603" y="2425674"/>
                  </a:lnTo>
                  <a:lnTo>
                    <a:pt x="2724404" y="2349474"/>
                  </a:lnTo>
                  <a:lnTo>
                    <a:pt x="2775229" y="2324074"/>
                  </a:lnTo>
                  <a:lnTo>
                    <a:pt x="2875483" y="2298674"/>
                  </a:lnTo>
                  <a:lnTo>
                    <a:pt x="2924810" y="2273274"/>
                  </a:lnTo>
                  <a:lnTo>
                    <a:pt x="2973565" y="2260574"/>
                  </a:lnTo>
                  <a:lnTo>
                    <a:pt x="3069069" y="2209774"/>
                  </a:lnTo>
                  <a:lnTo>
                    <a:pt x="3115741" y="2197074"/>
                  </a:lnTo>
                  <a:lnTo>
                    <a:pt x="3206851" y="2146274"/>
                  </a:lnTo>
                  <a:lnTo>
                    <a:pt x="3251174" y="2120874"/>
                  </a:lnTo>
                  <a:lnTo>
                    <a:pt x="3294634" y="2095474"/>
                  </a:lnTo>
                  <a:lnTo>
                    <a:pt x="3341205" y="2070074"/>
                  </a:lnTo>
                  <a:lnTo>
                    <a:pt x="3386721" y="2031974"/>
                  </a:lnTo>
                  <a:lnTo>
                    <a:pt x="3431209" y="2006574"/>
                  </a:lnTo>
                  <a:lnTo>
                    <a:pt x="3474682" y="1968474"/>
                  </a:lnTo>
                  <a:lnTo>
                    <a:pt x="3517125" y="1943074"/>
                  </a:lnTo>
                  <a:lnTo>
                    <a:pt x="3558578" y="1904974"/>
                  </a:lnTo>
                  <a:lnTo>
                    <a:pt x="3599040" y="1879574"/>
                  </a:lnTo>
                  <a:lnTo>
                    <a:pt x="3638537" y="1841474"/>
                  </a:lnTo>
                  <a:lnTo>
                    <a:pt x="3677069" y="1803374"/>
                  </a:lnTo>
                  <a:lnTo>
                    <a:pt x="3714661" y="1777974"/>
                  </a:lnTo>
                  <a:lnTo>
                    <a:pt x="3751326" y="1739874"/>
                  </a:lnTo>
                  <a:lnTo>
                    <a:pt x="3790404" y="1701774"/>
                  </a:lnTo>
                  <a:lnTo>
                    <a:pt x="3828453" y="1663674"/>
                  </a:lnTo>
                  <a:lnTo>
                    <a:pt x="3865524" y="1612874"/>
                  </a:lnTo>
                  <a:lnTo>
                    <a:pt x="3901681" y="1574774"/>
                  </a:lnTo>
                  <a:lnTo>
                    <a:pt x="3937000" y="1536674"/>
                  </a:lnTo>
                  <a:lnTo>
                    <a:pt x="3971506" y="1498574"/>
                  </a:lnTo>
                  <a:lnTo>
                    <a:pt x="4005122" y="1447774"/>
                  </a:lnTo>
                  <a:lnTo>
                    <a:pt x="4037888" y="1409674"/>
                  </a:lnTo>
                  <a:lnTo>
                    <a:pt x="4069854" y="1371574"/>
                  </a:lnTo>
                  <a:lnTo>
                    <a:pt x="4101084" y="1320774"/>
                  </a:lnTo>
                  <a:lnTo>
                    <a:pt x="4139412" y="1269974"/>
                  </a:lnTo>
                  <a:lnTo>
                    <a:pt x="4177665" y="1219174"/>
                  </a:lnTo>
                  <a:lnTo>
                    <a:pt x="4216984" y="1168374"/>
                  </a:lnTo>
                  <a:lnTo>
                    <a:pt x="4257167" y="1117574"/>
                  </a:lnTo>
                  <a:lnTo>
                    <a:pt x="4443742" y="888974"/>
                  </a:lnTo>
                  <a:lnTo>
                    <a:pt x="4464164" y="863574"/>
                  </a:lnTo>
                  <a:lnTo>
                    <a:pt x="4484408" y="838174"/>
                  </a:lnTo>
                  <a:lnTo>
                    <a:pt x="4504436" y="800074"/>
                  </a:lnTo>
                  <a:lnTo>
                    <a:pt x="4524260" y="774674"/>
                  </a:lnTo>
                  <a:lnTo>
                    <a:pt x="4543857" y="749274"/>
                  </a:lnTo>
                  <a:lnTo>
                    <a:pt x="4563084" y="723874"/>
                  </a:lnTo>
                  <a:lnTo>
                    <a:pt x="4581779" y="698474"/>
                  </a:lnTo>
                  <a:lnTo>
                    <a:pt x="4610735" y="660374"/>
                  </a:lnTo>
                  <a:lnTo>
                    <a:pt x="4638472" y="609574"/>
                  </a:lnTo>
                  <a:lnTo>
                    <a:pt x="4664761" y="571474"/>
                  </a:lnTo>
                  <a:lnTo>
                    <a:pt x="4689322" y="520674"/>
                  </a:lnTo>
                  <a:lnTo>
                    <a:pt x="4711954" y="469874"/>
                  </a:lnTo>
                  <a:lnTo>
                    <a:pt x="4732833" y="431774"/>
                  </a:lnTo>
                  <a:lnTo>
                    <a:pt x="4751463" y="380974"/>
                  </a:lnTo>
                  <a:lnTo>
                    <a:pt x="4767859" y="330174"/>
                  </a:lnTo>
                  <a:lnTo>
                    <a:pt x="4782070" y="292074"/>
                  </a:lnTo>
                  <a:lnTo>
                    <a:pt x="4794123" y="241274"/>
                  </a:lnTo>
                  <a:lnTo>
                    <a:pt x="4800244" y="203174"/>
                  </a:lnTo>
                  <a:lnTo>
                    <a:pt x="4805502" y="177774"/>
                  </a:lnTo>
                  <a:lnTo>
                    <a:pt x="4809922" y="152374"/>
                  </a:lnTo>
                  <a:lnTo>
                    <a:pt x="4813554" y="114274"/>
                  </a:lnTo>
                  <a:lnTo>
                    <a:pt x="4819154" y="12674"/>
                  </a:lnTo>
                  <a:close/>
                </a:path>
                <a:path w="12192000" h="6858000">
                  <a:moveTo>
                    <a:pt x="12192000" y="4144772"/>
                  </a:moveTo>
                  <a:lnTo>
                    <a:pt x="11881739" y="4189857"/>
                  </a:lnTo>
                  <a:lnTo>
                    <a:pt x="11831815" y="4200017"/>
                  </a:lnTo>
                  <a:lnTo>
                    <a:pt x="11782069" y="4210888"/>
                  </a:lnTo>
                  <a:lnTo>
                    <a:pt x="11732514" y="4222458"/>
                  </a:lnTo>
                  <a:lnTo>
                    <a:pt x="11683162" y="4234739"/>
                  </a:lnTo>
                  <a:lnTo>
                    <a:pt x="11634013" y="4247718"/>
                  </a:lnTo>
                  <a:lnTo>
                    <a:pt x="11585080" y="4261383"/>
                  </a:lnTo>
                  <a:lnTo>
                    <a:pt x="11536375" y="4275734"/>
                  </a:lnTo>
                  <a:lnTo>
                    <a:pt x="11487912" y="4290771"/>
                  </a:lnTo>
                  <a:lnTo>
                    <a:pt x="11439703" y="4306481"/>
                  </a:lnTo>
                  <a:lnTo>
                    <a:pt x="11391748" y="4322851"/>
                  </a:lnTo>
                  <a:lnTo>
                    <a:pt x="11344072" y="4339882"/>
                  </a:lnTo>
                  <a:lnTo>
                    <a:pt x="11296663" y="4357560"/>
                  </a:lnTo>
                  <a:lnTo>
                    <a:pt x="11249546" y="4375899"/>
                  </a:lnTo>
                  <a:lnTo>
                    <a:pt x="11202734" y="4394873"/>
                  </a:lnTo>
                  <a:lnTo>
                    <a:pt x="11156226" y="4414482"/>
                  </a:lnTo>
                  <a:lnTo>
                    <a:pt x="11110049" y="4434725"/>
                  </a:lnTo>
                  <a:lnTo>
                    <a:pt x="11064202" y="4455579"/>
                  </a:lnTo>
                  <a:lnTo>
                    <a:pt x="11018685" y="4477055"/>
                  </a:lnTo>
                  <a:lnTo>
                    <a:pt x="10973524" y="4499153"/>
                  </a:lnTo>
                  <a:lnTo>
                    <a:pt x="10928731" y="4521835"/>
                  </a:lnTo>
                  <a:lnTo>
                    <a:pt x="10883125" y="4545736"/>
                  </a:lnTo>
                  <a:lnTo>
                    <a:pt x="10837901" y="4570209"/>
                  </a:lnTo>
                  <a:lnTo>
                    <a:pt x="10793057" y="4595279"/>
                  </a:lnTo>
                  <a:lnTo>
                    <a:pt x="10748607" y="4620933"/>
                  </a:lnTo>
                  <a:lnTo>
                    <a:pt x="10704551" y="4647171"/>
                  </a:lnTo>
                  <a:lnTo>
                    <a:pt x="10660913" y="4673981"/>
                  </a:lnTo>
                  <a:lnTo>
                    <a:pt x="10617683" y="4701375"/>
                  </a:lnTo>
                  <a:lnTo>
                    <a:pt x="10574896" y="4729327"/>
                  </a:lnTo>
                  <a:lnTo>
                    <a:pt x="10532542" y="4757864"/>
                  </a:lnTo>
                  <a:lnTo>
                    <a:pt x="10490644" y="4786947"/>
                  </a:lnTo>
                  <a:lnTo>
                    <a:pt x="10449217" y="4816602"/>
                  </a:lnTo>
                  <a:lnTo>
                    <a:pt x="10408247" y="4846802"/>
                  </a:lnTo>
                  <a:lnTo>
                    <a:pt x="10367772" y="4877562"/>
                  </a:lnTo>
                  <a:lnTo>
                    <a:pt x="10335349" y="4902987"/>
                  </a:lnTo>
                  <a:lnTo>
                    <a:pt x="10303104" y="4928616"/>
                  </a:lnTo>
                  <a:lnTo>
                    <a:pt x="10271125" y="4954536"/>
                  </a:lnTo>
                  <a:lnTo>
                    <a:pt x="10223741" y="4994021"/>
                  </a:lnTo>
                  <a:lnTo>
                    <a:pt x="10161956" y="5048059"/>
                  </a:lnTo>
                  <a:lnTo>
                    <a:pt x="10131565" y="5075529"/>
                  </a:lnTo>
                  <a:lnTo>
                    <a:pt x="10076586" y="5126609"/>
                  </a:lnTo>
                  <a:lnTo>
                    <a:pt x="10037318" y="5164404"/>
                  </a:lnTo>
                  <a:lnTo>
                    <a:pt x="9998710" y="5202771"/>
                  </a:lnTo>
                  <a:lnTo>
                    <a:pt x="9960724" y="5241645"/>
                  </a:lnTo>
                  <a:lnTo>
                    <a:pt x="9923361" y="5281003"/>
                  </a:lnTo>
                  <a:lnTo>
                    <a:pt x="9886569" y="5320792"/>
                  </a:lnTo>
                  <a:lnTo>
                    <a:pt x="9853257" y="5358041"/>
                  </a:lnTo>
                  <a:lnTo>
                    <a:pt x="9820504" y="5395696"/>
                  </a:lnTo>
                  <a:lnTo>
                    <a:pt x="9788309" y="5433733"/>
                  </a:lnTo>
                  <a:lnTo>
                    <a:pt x="9756661" y="5472163"/>
                  </a:lnTo>
                  <a:lnTo>
                    <a:pt x="9725584" y="5510949"/>
                  </a:lnTo>
                  <a:lnTo>
                    <a:pt x="9695066" y="5550103"/>
                  </a:lnTo>
                  <a:lnTo>
                    <a:pt x="9665106" y="5589613"/>
                  </a:lnTo>
                  <a:lnTo>
                    <a:pt x="9635706" y="5629453"/>
                  </a:lnTo>
                  <a:lnTo>
                    <a:pt x="9606864" y="5669635"/>
                  </a:lnTo>
                  <a:lnTo>
                    <a:pt x="9578594" y="5710136"/>
                  </a:lnTo>
                  <a:lnTo>
                    <a:pt x="9550895" y="5750941"/>
                  </a:lnTo>
                  <a:lnTo>
                    <a:pt x="9523755" y="5792051"/>
                  </a:lnTo>
                  <a:lnTo>
                    <a:pt x="9497187" y="5833440"/>
                  </a:lnTo>
                  <a:lnTo>
                    <a:pt x="9469082" y="5878652"/>
                  </a:lnTo>
                  <a:lnTo>
                    <a:pt x="9441701" y="5924207"/>
                  </a:lnTo>
                  <a:lnTo>
                    <a:pt x="9415056" y="5970105"/>
                  </a:lnTo>
                  <a:lnTo>
                    <a:pt x="9389161" y="6016358"/>
                  </a:lnTo>
                  <a:lnTo>
                    <a:pt x="9364040" y="6062954"/>
                  </a:lnTo>
                  <a:lnTo>
                    <a:pt x="9339707" y="6109881"/>
                  </a:lnTo>
                  <a:lnTo>
                    <a:pt x="9315882" y="6156998"/>
                  </a:lnTo>
                  <a:lnTo>
                    <a:pt x="9292895" y="6204445"/>
                  </a:lnTo>
                  <a:lnTo>
                    <a:pt x="9270695" y="6252197"/>
                  </a:lnTo>
                  <a:lnTo>
                    <a:pt x="9249219" y="6300203"/>
                  </a:lnTo>
                  <a:lnTo>
                    <a:pt x="9228430" y="6348438"/>
                  </a:lnTo>
                  <a:lnTo>
                    <a:pt x="9208262" y="6396850"/>
                  </a:lnTo>
                  <a:lnTo>
                    <a:pt x="9188831" y="6445517"/>
                  </a:lnTo>
                  <a:lnTo>
                    <a:pt x="9170175" y="6494424"/>
                  </a:lnTo>
                  <a:lnTo>
                    <a:pt x="9152306" y="6543548"/>
                  </a:lnTo>
                  <a:lnTo>
                    <a:pt x="9135212" y="6592887"/>
                  </a:lnTo>
                  <a:lnTo>
                    <a:pt x="9118905" y="6642443"/>
                  </a:lnTo>
                  <a:lnTo>
                    <a:pt x="9103385" y="6692189"/>
                  </a:lnTo>
                  <a:lnTo>
                    <a:pt x="9088653" y="6742125"/>
                  </a:lnTo>
                  <a:lnTo>
                    <a:pt x="9074709" y="6792239"/>
                  </a:lnTo>
                  <a:lnTo>
                    <a:pt x="9061577" y="6842531"/>
                  </a:lnTo>
                  <a:lnTo>
                    <a:pt x="9058275" y="6858000"/>
                  </a:lnTo>
                  <a:lnTo>
                    <a:pt x="9077325" y="6858000"/>
                  </a:lnTo>
                  <a:lnTo>
                    <a:pt x="9086850" y="6858000"/>
                  </a:lnTo>
                  <a:lnTo>
                    <a:pt x="9835363" y="6858000"/>
                  </a:lnTo>
                  <a:lnTo>
                    <a:pt x="9859772" y="6794513"/>
                  </a:lnTo>
                  <a:lnTo>
                    <a:pt x="9878962" y="6752082"/>
                  </a:lnTo>
                  <a:lnTo>
                    <a:pt x="9899205" y="6709791"/>
                  </a:lnTo>
                  <a:lnTo>
                    <a:pt x="9920491" y="6667652"/>
                  </a:lnTo>
                  <a:lnTo>
                    <a:pt x="9942830" y="6625653"/>
                  </a:lnTo>
                  <a:lnTo>
                    <a:pt x="9965969" y="6584289"/>
                  </a:lnTo>
                  <a:lnTo>
                    <a:pt x="9990176" y="6543116"/>
                  </a:lnTo>
                  <a:lnTo>
                    <a:pt x="10015398" y="6502159"/>
                  </a:lnTo>
                  <a:lnTo>
                    <a:pt x="10041636" y="6461430"/>
                  </a:lnTo>
                  <a:lnTo>
                    <a:pt x="10068865" y="6420955"/>
                  </a:lnTo>
                  <a:lnTo>
                    <a:pt x="10097084" y="6380759"/>
                  </a:lnTo>
                  <a:lnTo>
                    <a:pt x="10126256" y="6340856"/>
                  </a:lnTo>
                  <a:lnTo>
                    <a:pt x="10156380" y="6301257"/>
                  </a:lnTo>
                  <a:lnTo>
                    <a:pt x="10187432" y="6261989"/>
                  </a:lnTo>
                  <a:lnTo>
                    <a:pt x="10219398" y="6223076"/>
                  </a:lnTo>
                  <a:lnTo>
                    <a:pt x="10252265" y="6184531"/>
                  </a:lnTo>
                  <a:lnTo>
                    <a:pt x="10286009" y="6146381"/>
                  </a:lnTo>
                  <a:lnTo>
                    <a:pt x="10320718" y="6108522"/>
                  </a:lnTo>
                  <a:lnTo>
                    <a:pt x="10356088" y="6071324"/>
                  </a:lnTo>
                  <a:lnTo>
                    <a:pt x="10392372" y="6034456"/>
                  </a:lnTo>
                  <a:lnTo>
                    <a:pt x="10429481" y="5998045"/>
                  </a:lnTo>
                  <a:lnTo>
                    <a:pt x="10467403" y="5962129"/>
                  </a:lnTo>
                  <a:lnTo>
                    <a:pt x="10506088" y="5926721"/>
                  </a:lnTo>
                  <a:lnTo>
                    <a:pt x="10545559" y="5891847"/>
                  </a:lnTo>
                  <a:lnTo>
                    <a:pt x="10585768" y="5857506"/>
                  </a:lnTo>
                  <a:lnTo>
                    <a:pt x="10626725" y="5823724"/>
                  </a:lnTo>
                  <a:lnTo>
                    <a:pt x="10664774" y="5793346"/>
                  </a:lnTo>
                  <a:lnTo>
                    <a:pt x="10703433" y="5763438"/>
                  </a:lnTo>
                  <a:lnTo>
                    <a:pt x="10742676" y="5734024"/>
                  </a:lnTo>
                  <a:lnTo>
                    <a:pt x="10782491" y="5705094"/>
                  </a:lnTo>
                  <a:lnTo>
                    <a:pt x="10822838" y="5676684"/>
                  </a:lnTo>
                  <a:lnTo>
                    <a:pt x="10863720" y="5648782"/>
                  </a:lnTo>
                  <a:lnTo>
                    <a:pt x="10905109" y="5621413"/>
                  </a:lnTo>
                  <a:lnTo>
                    <a:pt x="10946981" y="5594578"/>
                  </a:lnTo>
                  <a:lnTo>
                    <a:pt x="10989335" y="5568302"/>
                  </a:lnTo>
                  <a:lnTo>
                    <a:pt x="11032147" y="5542572"/>
                  </a:lnTo>
                  <a:lnTo>
                    <a:pt x="11075378" y="5517413"/>
                  </a:lnTo>
                  <a:lnTo>
                    <a:pt x="11119041" y="5492839"/>
                  </a:lnTo>
                  <a:lnTo>
                    <a:pt x="11163097" y="5468848"/>
                  </a:lnTo>
                  <a:lnTo>
                    <a:pt x="11207534" y="5445455"/>
                  </a:lnTo>
                  <a:lnTo>
                    <a:pt x="11252327" y="5422684"/>
                  </a:lnTo>
                  <a:lnTo>
                    <a:pt x="11297463" y="5400522"/>
                  </a:lnTo>
                  <a:lnTo>
                    <a:pt x="11342929" y="5378996"/>
                  </a:lnTo>
                  <a:lnTo>
                    <a:pt x="11388700" y="5358104"/>
                  </a:lnTo>
                  <a:lnTo>
                    <a:pt x="11434763" y="5337873"/>
                  </a:lnTo>
                  <a:lnTo>
                    <a:pt x="11481092" y="5318303"/>
                  </a:lnTo>
                  <a:lnTo>
                    <a:pt x="11527676" y="5299392"/>
                  </a:lnTo>
                  <a:lnTo>
                    <a:pt x="11574488" y="5281180"/>
                  </a:lnTo>
                  <a:lnTo>
                    <a:pt x="11621516" y="5263642"/>
                  </a:lnTo>
                  <a:lnTo>
                    <a:pt x="11671440" y="5245887"/>
                  </a:lnTo>
                  <a:lnTo>
                    <a:pt x="11721605" y="5228920"/>
                  </a:lnTo>
                  <a:lnTo>
                    <a:pt x="11771986" y="5212727"/>
                  </a:lnTo>
                  <a:lnTo>
                    <a:pt x="11822557" y="5197335"/>
                  </a:lnTo>
                  <a:lnTo>
                    <a:pt x="11873281" y="5182730"/>
                  </a:lnTo>
                  <a:lnTo>
                    <a:pt x="11924157" y="5168925"/>
                  </a:lnTo>
                  <a:lnTo>
                    <a:pt x="11975148" y="5155933"/>
                  </a:lnTo>
                  <a:lnTo>
                    <a:pt x="12026227" y="5143728"/>
                  </a:lnTo>
                  <a:lnTo>
                    <a:pt x="12077383" y="5132349"/>
                  </a:lnTo>
                  <a:lnTo>
                    <a:pt x="12128576" y="5121770"/>
                  </a:lnTo>
                  <a:lnTo>
                    <a:pt x="12179808" y="5112004"/>
                  </a:lnTo>
                  <a:lnTo>
                    <a:pt x="12192000" y="5110365"/>
                  </a:lnTo>
                  <a:lnTo>
                    <a:pt x="12192000" y="4995456"/>
                  </a:lnTo>
                  <a:lnTo>
                    <a:pt x="12192000" y="4693285"/>
                  </a:lnTo>
                  <a:lnTo>
                    <a:pt x="12192000" y="4433049"/>
                  </a:lnTo>
                  <a:lnTo>
                    <a:pt x="12192000" y="4430369"/>
                  </a:lnTo>
                  <a:lnTo>
                    <a:pt x="12192000" y="4392485"/>
                  </a:lnTo>
                  <a:lnTo>
                    <a:pt x="12192000" y="4144772"/>
                  </a:lnTo>
                  <a:close/>
                </a:path>
              </a:pathLst>
            </a:custGeom>
            <a:solidFill>
              <a:srgbClr val="FFFFFF">
                <a:alpha val="30195"/>
              </a:srgbClr>
            </a:solidFill>
          </p:spPr>
          <p:txBody>
            <a:bodyPr wrap="square" lIns="0" tIns="0" rIns="0" bIns="0" rtlCol="0"/>
            <a:lstStyle/>
            <a:p>
              <a:endParaRPr/>
            </a:p>
          </p:txBody>
        </p:sp>
        <p:sp>
          <p:nvSpPr>
            <p:cNvPr id="5" name="object 5"/>
            <p:cNvSpPr/>
            <p:nvPr/>
          </p:nvSpPr>
          <p:spPr>
            <a:xfrm>
              <a:off x="685800" y="1714500"/>
              <a:ext cx="9429750" cy="1066800"/>
            </a:xfrm>
            <a:custGeom>
              <a:avLst/>
              <a:gdLst/>
              <a:ahLst/>
              <a:cxnLst/>
              <a:rect l="l" t="t" r="r" b="b"/>
              <a:pathLst>
                <a:path w="9429750" h="1066800">
                  <a:moveTo>
                    <a:pt x="9251950" y="0"/>
                  </a:moveTo>
                  <a:lnTo>
                    <a:pt x="177812" y="0"/>
                  </a:lnTo>
                  <a:lnTo>
                    <a:pt x="130541" y="6352"/>
                  </a:lnTo>
                  <a:lnTo>
                    <a:pt x="88064" y="24280"/>
                  </a:lnTo>
                  <a:lnTo>
                    <a:pt x="52077" y="52085"/>
                  </a:lnTo>
                  <a:lnTo>
                    <a:pt x="24275" y="88072"/>
                  </a:lnTo>
                  <a:lnTo>
                    <a:pt x="6351" y="130542"/>
                  </a:lnTo>
                  <a:lnTo>
                    <a:pt x="0" y="177800"/>
                  </a:lnTo>
                  <a:lnTo>
                    <a:pt x="0" y="889000"/>
                  </a:lnTo>
                  <a:lnTo>
                    <a:pt x="6351" y="936257"/>
                  </a:lnTo>
                  <a:lnTo>
                    <a:pt x="24275" y="978727"/>
                  </a:lnTo>
                  <a:lnTo>
                    <a:pt x="52077" y="1014714"/>
                  </a:lnTo>
                  <a:lnTo>
                    <a:pt x="88064" y="1042519"/>
                  </a:lnTo>
                  <a:lnTo>
                    <a:pt x="130541" y="1060447"/>
                  </a:lnTo>
                  <a:lnTo>
                    <a:pt x="177812" y="1066800"/>
                  </a:lnTo>
                  <a:lnTo>
                    <a:pt x="9251950" y="1066800"/>
                  </a:lnTo>
                  <a:lnTo>
                    <a:pt x="9299207" y="1060447"/>
                  </a:lnTo>
                  <a:lnTo>
                    <a:pt x="9341677" y="1042519"/>
                  </a:lnTo>
                  <a:lnTo>
                    <a:pt x="9377664" y="1014714"/>
                  </a:lnTo>
                  <a:lnTo>
                    <a:pt x="9405469" y="978727"/>
                  </a:lnTo>
                  <a:lnTo>
                    <a:pt x="9423397" y="936257"/>
                  </a:lnTo>
                  <a:lnTo>
                    <a:pt x="9429750" y="889000"/>
                  </a:lnTo>
                  <a:lnTo>
                    <a:pt x="9429750" y="177800"/>
                  </a:lnTo>
                  <a:lnTo>
                    <a:pt x="9423397" y="130542"/>
                  </a:lnTo>
                  <a:lnTo>
                    <a:pt x="9405469" y="88072"/>
                  </a:lnTo>
                  <a:lnTo>
                    <a:pt x="9377664" y="52085"/>
                  </a:lnTo>
                  <a:lnTo>
                    <a:pt x="9341677" y="24280"/>
                  </a:lnTo>
                  <a:lnTo>
                    <a:pt x="9299207" y="6352"/>
                  </a:lnTo>
                  <a:lnTo>
                    <a:pt x="9251950" y="0"/>
                  </a:lnTo>
                  <a:close/>
                </a:path>
              </a:pathLst>
            </a:custGeom>
            <a:solidFill>
              <a:srgbClr val="155F82"/>
            </a:solidFill>
          </p:spPr>
          <p:txBody>
            <a:bodyPr wrap="square" lIns="0" tIns="0" rIns="0" bIns="0" rtlCol="0"/>
            <a:lstStyle/>
            <a:p>
              <a:endParaRPr/>
            </a:p>
          </p:txBody>
        </p:sp>
        <p:sp>
          <p:nvSpPr>
            <p:cNvPr id="6" name="object 6"/>
            <p:cNvSpPr/>
            <p:nvPr/>
          </p:nvSpPr>
          <p:spPr>
            <a:xfrm>
              <a:off x="685800" y="1714500"/>
              <a:ext cx="9429750" cy="1066800"/>
            </a:xfrm>
            <a:custGeom>
              <a:avLst/>
              <a:gdLst/>
              <a:ahLst/>
              <a:cxnLst/>
              <a:rect l="l" t="t" r="r" b="b"/>
              <a:pathLst>
                <a:path w="9429750" h="1066800">
                  <a:moveTo>
                    <a:pt x="0" y="177800"/>
                  </a:moveTo>
                  <a:lnTo>
                    <a:pt x="6351" y="130542"/>
                  </a:lnTo>
                  <a:lnTo>
                    <a:pt x="24275" y="88072"/>
                  </a:lnTo>
                  <a:lnTo>
                    <a:pt x="52077" y="52085"/>
                  </a:lnTo>
                  <a:lnTo>
                    <a:pt x="88064" y="24280"/>
                  </a:lnTo>
                  <a:lnTo>
                    <a:pt x="130541" y="6352"/>
                  </a:lnTo>
                  <a:lnTo>
                    <a:pt x="177812" y="0"/>
                  </a:lnTo>
                  <a:lnTo>
                    <a:pt x="9251950" y="0"/>
                  </a:lnTo>
                  <a:lnTo>
                    <a:pt x="9299207" y="6352"/>
                  </a:lnTo>
                  <a:lnTo>
                    <a:pt x="9341677" y="24280"/>
                  </a:lnTo>
                  <a:lnTo>
                    <a:pt x="9377664" y="52085"/>
                  </a:lnTo>
                  <a:lnTo>
                    <a:pt x="9405469" y="88072"/>
                  </a:lnTo>
                  <a:lnTo>
                    <a:pt x="9423397" y="130542"/>
                  </a:lnTo>
                  <a:lnTo>
                    <a:pt x="9429750" y="177800"/>
                  </a:lnTo>
                  <a:lnTo>
                    <a:pt x="9429750" y="889000"/>
                  </a:lnTo>
                  <a:lnTo>
                    <a:pt x="9423397" y="936257"/>
                  </a:lnTo>
                  <a:lnTo>
                    <a:pt x="9405469" y="978727"/>
                  </a:lnTo>
                  <a:lnTo>
                    <a:pt x="9377664" y="1014714"/>
                  </a:lnTo>
                  <a:lnTo>
                    <a:pt x="9341677" y="1042519"/>
                  </a:lnTo>
                  <a:lnTo>
                    <a:pt x="9299207" y="1060447"/>
                  </a:lnTo>
                  <a:lnTo>
                    <a:pt x="9251950" y="1066800"/>
                  </a:lnTo>
                  <a:lnTo>
                    <a:pt x="177812" y="1066800"/>
                  </a:lnTo>
                  <a:lnTo>
                    <a:pt x="130541" y="1060447"/>
                  </a:lnTo>
                  <a:lnTo>
                    <a:pt x="88064" y="1042519"/>
                  </a:lnTo>
                  <a:lnTo>
                    <a:pt x="52077" y="1014714"/>
                  </a:lnTo>
                  <a:lnTo>
                    <a:pt x="24275" y="978727"/>
                  </a:lnTo>
                  <a:lnTo>
                    <a:pt x="6351" y="936257"/>
                  </a:lnTo>
                  <a:lnTo>
                    <a:pt x="0" y="889000"/>
                  </a:lnTo>
                  <a:lnTo>
                    <a:pt x="0" y="177800"/>
                  </a:lnTo>
                  <a:close/>
                </a:path>
              </a:pathLst>
            </a:custGeom>
            <a:ln w="19050">
              <a:solidFill>
                <a:srgbClr val="042333"/>
              </a:solidFill>
            </a:ln>
          </p:spPr>
          <p:txBody>
            <a:bodyPr wrap="square" lIns="0" tIns="0" rIns="0" bIns="0" rtlCol="0"/>
            <a:lstStyle/>
            <a:p>
              <a:endParaRPr/>
            </a:p>
          </p:txBody>
        </p:sp>
        <p:sp>
          <p:nvSpPr>
            <p:cNvPr id="7" name="object 7"/>
            <p:cNvSpPr/>
            <p:nvPr/>
          </p:nvSpPr>
          <p:spPr>
            <a:xfrm>
              <a:off x="685800" y="2990850"/>
              <a:ext cx="9439275" cy="1085850"/>
            </a:xfrm>
            <a:custGeom>
              <a:avLst/>
              <a:gdLst/>
              <a:ahLst/>
              <a:cxnLst/>
              <a:rect l="l" t="t" r="r" b="b"/>
              <a:pathLst>
                <a:path w="9439275" h="1085850">
                  <a:moveTo>
                    <a:pt x="9258300" y="0"/>
                  </a:moveTo>
                  <a:lnTo>
                    <a:pt x="180987" y="0"/>
                  </a:lnTo>
                  <a:lnTo>
                    <a:pt x="132872" y="6464"/>
                  </a:lnTo>
                  <a:lnTo>
                    <a:pt x="89637" y="24708"/>
                  </a:lnTo>
                  <a:lnTo>
                    <a:pt x="53008" y="53006"/>
                  </a:lnTo>
                  <a:lnTo>
                    <a:pt x="24709" y="89633"/>
                  </a:lnTo>
                  <a:lnTo>
                    <a:pt x="6464" y="132864"/>
                  </a:lnTo>
                  <a:lnTo>
                    <a:pt x="0" y="180975"/>
                  </a:lnTo>
                  <a:lnTo>
                    <a:pt x="0" y="904875"/>
                  </a:lnTo>
                  <a:lnTo>
                    <a:pt x="6464" y="952985"/>
                  </a:lnTo>
                  <a:lnTo>
                    <a:pt x="24709" y="996216"/>
                  </a:lnTo>
                  <a:lnTo>
                    <a:pt x="53008" y="1032843"/>
                  </a:lnTo>
                  <a:lnTo>
                    <a:pt x="89637" y="1061141"/>
                  </a:lnTo>
                  <a:lnTo>
                    <a:pt x="132872" y="1079385"/>
                  </a:lnTo>
                  <a:lnTo>
                    <a:pt x="180987" y="1085850"/>
                  </a:lnTo>
                  <a:lnTo>
                    <a:pt x="9258300" y="1085850"/>
                  </a:lnTo>
                  <a:lnTo>
                    <a:pt x="9306410" y="1079385"/>
                  </a:lnTo>
                  <a:lnTo>
                    <a:pt x="9349641" y="1061141"/>
                  </a:lnTo>
                  <a:lnTo>
                    <a:pt x="9386268" y="1032843"/>
                  </a:lnTo>
                  <a:lnTo>
                    <a:pt x="9414566" y="996216"/>
                  </a:lnTo>
                  <a:lnTo>
                    <a:pt x="9432810" y="952985"/>
                  </a:lnTo>
                  <a:lnTo>
                    <a:pt x="9439275" y="904875"/>
                  </a:lnTo>
                  <a:lnTo>
                    <a:pt x="9439275" y="180975"/>
                  </a:lnTo>
                  <a:lnTo>
                    <a:pt x="9432810" y="132864"/>
                  </a:lnTo>
                  <a:lnTo>
                    <a:pt x="9414566" y="89633"/>
                  </a:lnTo>
                  <a:lnTo>
                    <a:pt x="9386268" y="53006"/>
                  </a:lnTo>
                  <a:lnTo>
                    <a:pt x="9349641" y="24708"/>
                  </a:lnTo>
                  <a:lnTo>
                    <a:pt x="9306410" y="6464"/>
                  </a:lnTo>
                  <a:lnTo>
                    <a:pt x="9258300" y="0"/>
                  </a:lnTo>
                  <a:close/>
                </a:path>
              </a:pathLst>
            </a:custGeom>
            <a:solidFill>
              <a:srgbClr val="155F82"/>
            </a:solidFill>
          </p:spPr>
          <p:txBody>
            <a:bodyPr wrap="square" lIns="0" tIns="0" rIns="0" bIns="0" rtlCol="0"/>
            <a:lstStyle/>
            <a:p>
              <a:endParaRPr/>
            </a:p>
          </p:txBody>
        </p:sp>
        <p:sp>
          <p:nvSpPr>
            <p:cNvPr id="8" name="object 8"/>
            <p:cNvSpPr/>
            <p:nvPr/>
          </p:nvSpPr>
          <p:spPr>
            <a:xfrm>
              <a:off x="685800" y="2990850"/>
              <a:ext cx="9439275" cy="1085850"/>
            </a:xfrm>
            <a:custGeom>
              <a:avLst/>
              <a:gdLst/>
              <a:ahLst/>
              <a:cxnLst/>
              <a:rect l="l" t="t" r="r" b="b"/>
              <a:pathLst>
                <a:path w="9439275" h="1085850">
                  <a:moveTo>
                    <a:pt x="0" y="180975"/>
                  </a:moveTo>
                  <a:lnTo>
                    <a:pt x="6464" y="132864"/>
                  </a:lnTo>
                  <a:lnTo>
                    <a:pt x="24709" y="89633"/>
                  </a:lnTo>
                  <a:lnTo>
                    <a:pt x="53008" y="53006"/>
                  </a:lnTo>
                  <a:lnTo>
                    <a:pt x="89637" y="24708"/>
                  </a:lnTo>
                  <a:lnTo>
                    <a:pt x="132872" y="6464"/>
                  </a:lnTo>
                  <a:lnTo>
                    <a:pt x="180987" y="0"/>
                  </a:lnTo>
                  <a:lnTo>
                    <a:pt x="9258300" y="0"/>
                  </a:lnTo>
                  <a:lnTo>
                    <a:pt x="9306410" y="6464"/>
                  </a:lnTo>
                  <a:lnTo>
                    <a:pt x="9349641" y="24708"/>
                  </a:lnTo>
                  <a:lnTo>
                    <a:pt x="9386268" y="53006"/>
                  </a:lnTo>
                  <a:lnTo>
                    <a:pt x="9414566" y="89633"/>
                  </a:lnTo>
                  <a:lnTo>
                    <a:pt x="9432810" y="132864"/>
                  </a:lnTo>
                  <a:lnTo>
                    <a:pt x="9439275" y="180975"/>
                  </a:lnTo>
                  <a:lnTo>
                    <a:pt x="9439275" y="904875"/>
                  </a:lnTo>
                  <a:lnTo>
                    <a:pt x="9432810" y="952985"/>
                  </a:lnTo>
                  <a:lnTo>
                    <a:pt x="9414566" y="996216"/>
                  </a:lnTo>
                  <a:lnTo>
                    <a:pt x="9386268" y="1032843"/>
                  </a:lnTo>
                  <a:lnTo>
                    <a:pt x="9349641" y="1061141"/>
                  </a:lnTo>
                  <a:lnTo>
                    <a:pt x="9306410" y="1079385"/>
                  </a:lnTo>
                  <a:lnTo>
                    <a:pt x="9258300" y="1085850"/>
                  </a:lnTo>
                  <a:lnTo>
                    <a:pt x="180987" y="1085850"/>
                  </a:lnTo>
                  <a:lnTo>
                    <a:pt x="132872" y="1079385"/>
                  </a:lnTo>
                  <a:lnTo>
                    <a:pt x="89637" y="1061141"/>
                  </a:lnTo>
                  <a:lnTo>
                    <a:pt x="53008" y="1032843"/>
                  </a:lnTo>
                  <a:lnTo>
                    <a:pt x="24709" y="996216"/>
                  </a:lnTo>
                  <a:lnTo>
                    <a:pt x="6464" y="952985"/>
                  </a:lnTo>
                  <a:lnTo>
                    <a:pt x="0" y="904875"/>
                  </a:lnTo>
                  <a:lnTo>
                    <a:pt x="0" y="180975"/>
                  </a:lnTo>
                  <a:close/>
                </a:path>
              </a:pathLst>
            </a:custGeom>
            <a:ln w="19050">
              <a:solidFill>
                <a:srgbClr val="042333"/>
              </a:solidFill>
            </a:ln>
          </p:spPr>
          <p:txBody>
            <a:bodyPr wrap="square" lIns="0" tIns="0" rIns="0" bIns="0" rtlCol="0"/>
            <a:lstStyle/>
            <a:p>
              <a:endParaRPr/>
            </a:p>
          </p:txBody>
        </p:sp>
        <p:sp>
          <p:nvSpPr>
            <p:cNvPr id="9" name="object 9"/>
            <p:cNvSpPr/>
            <p:nvPr/>
          </p:nvSpPr>
          <p:spPr>
            <a:xfrm>
              <a:off x="685800" y="4286250"/>
              <a:ext cx="9896475" cy="1209675"/>
            </a:xfrm>
            <a:custGeom>
              <a:avLst/>
              <a:gdLst/>
              <a:ahLst/>
              <a:cxnLst/>
              <a:rect l="l" t="t" r="r" b="b"/>
              <a:pathLst>
                <a:path w="9896475" h="1209675">
                  <a:moveTo>
                    <a:pt x="9694799" y="0"/>
                  </a:moveTo>
                  <a:lnTo>
                    <a:pt x="201625" y="0"/>
                  </a:lnTo>
                  <a:lnTo>
                    <a:pt x="155394" y="5326"/>
                  </a:lnTo>
                  <a:lnTo>
                    <a:pt x="112955" y="20499"/>
                  </a:lnTo>
                  <a:lnTo>
                    <a:pt x="75519" y="44307"/>
                  </a:lnTo>
                  <a:lnTo>
                    <a:pt x="44295" y="75539"/>
                  </a:lnTo>
                  <a:lnTo>
                    <a:pt x="20493" y="112985"/>
                  </a:lnTo>
                  <a:lnTo>
                    <a:pt x="5325" y="155434"/>
                  </a:lnTo>
                  <a:lnTo>
                    <a:pt x="0" y="201675"/>
                  </a:lnTo>
                  <a:lnTo>
                    <a:pt x="0" y="1007999"/>
                  </a:lnTo>
                  <a:lnTo>
                    <a:pt x="5325" y="1054240"/>
                  </a:lnTo>
                  <a:lnTo>
                    <a:pt x="20493" y="1096689"/>
                  </a:lnTo>
                  <a:lnTo>
                    <a:pt x="44295" y="1134135"/>
                  </a:lnTo>
                  <a:lnTo>
                    <a:pt x="75519" y="1165367"/>
                  </a:lnTo>
                  <a:lnTo>
                    <a:pt x="112955" y="1189175"/>
                  </a:lnTo>
                  <a:lnTo>
                    <a:pt x="155394" y="1204348"/>
                  </a:lnTo>
                  <a:lnTo>
                    <a:pt x="201625" y="1209675"/>
                  </a:lnTo>
                  <a:lnTo>
                    <a:pt x="9694799" y="1209675"/>
                  </a:lnTo>
                  <a:lnTo>
                    <a:pt x="9741040" y="1204348"/>
                  </a:lnTo>
                  <a:lnTo>
                    <a:pt x="9783489" y="1189175"/>
                  </a:lnTo>
                  <a:lnTo>
                    <a:pt x="9820935" y="1165367"/>
                  </a:lnTo>
                  <a:lnTo>
                    <a:pt x="9852167" y="1134135"/>
                  </a:lnTo>
                  <a:lnTo>
                    <a:pt x="9875975" y="1096689"/>
                  </a:lnTo>
                  <a:lnTo>
                    <a:pt x="9891148" y="1054240"/>
                  </a:lnTo>
                  <a:lnTo>
                    <a:pt x="9896475" y="1007999"/>
                  </a:lnTo>
                  <a:lnTo>
                    <a:pt x="9896475" y="201675"/>
                  </a:lnTo>
                  <a:lnTo>
                    <a:pt x="9891148" y="155434"/>
                  </a:lnTo>
                  <a:lnTo>
                    <a:pt x="9875975" y="112985"/>
                  </a:lnTo>
                  <a:lnTo>
                    <a:pt x="9852167" y="75539"/>
                  </a:lnTo>
                  <a:lnTo>
                    <a:pt x="9820935" y="44307"/>
                  </a:lnTo>
                  <a:lnTo>
                    <a:pt x="9783489" y="20499"/>
                  </a:lnTo>
                  <a:lnTo>
                    <a:pt x="9741040" y="5326"/>
                  </a:lnTo>
                  <a:lnTo>
                    <a:pt x="9694799" y="0"/>
                  </a:lnTo>
                  <a:close/>
                </a:path>
              </a:pathLst>
            </a:custGeom>
            <a:solidFill>
              <a:srgbClr val="155F82"/>
            </a:solidFill>
          </p:spPr>
          <p:txBody>
            <a:bodyPr wrap="square" lIns="0" tIns="0" rIns="0" bIns="0" rtlCol="0"/>
            <a:lstStyle/>
            <a:p>
              <a:endParaRPr/>
            </a:p>
          </p:txBody>
        </p:sp>
        <p:sp>
          <p:nvSpPr>
            <p:cNvPr id="10" name="object 10"/>
            <p:cNvSpPr/>
            <p:nvPr/>
          </p:nvSpPr>
          <p:spPr>
            <a:xfrm>
              <a:off x="685800" y="4286250"/>
              <a:ext cx="9896475" cy="1209675"/>
            </a:xfrm>
            <a:custGeom>
              <a:avLst/>
              <a:gdLst/>
              <a:ahLst/>
              <a:cxnLst/>
              <a:rect l="l" t="t" r="r" b="b"/>
              <a:pathLst>
                <a:path w="9896475" h="1209675">
                  <a:moveTo>
                    <a:pt x="0" y="201675"/>
                  </a:moveTo>
                  <a:lnTo>
                    <a:pt x="5325" y="155434"/>
                  </a:lnTo>
                  <a:lnTo>
                    <a:pt x="20493" y="112985"/>
                  </a:lnTo>
                  <a:lnTo>
                    <a:pt x="44295" y="75539"/>
                  </a:lnTo>
                  <a:lnTo>
                    <a:pt x="75519" y="44307"/>
                  </a:lnTo>
                  <a:lnTo>
                    <a:pt x="112955" y="20499"/>
                  </a:lnTo>
                  <a:lnTo>
                    <a:pt x="155394" y="5326"/>
                  </a:lnTo>
                  <a:lnTo>
                    <a:pt x="201625" y="0"/>
                  </a:lnTo>
                  <a:lnTo>
                    <a:pt x="9694799" y="0"/>
                  </a:lnTo>
                  <a:lnTo>
                    <a:pt x="9741040" y="5326"/>
                  </a:lnTo>
                  <a:lnTo>
                    <a:pt x="9783489" y="20499"/>
                  </a:lnTo>
                  <a:lnTo>
                    <a:pt x="9820935" y="44307"/>
                  </a:lnTo>
                  <a:lnTo>
                    <a:pt x="9852167" y="75539"/>
                  </a:lnTo>
                  <a:lnTo>
                    <a:pt x="9875975" y="112985"/>
                  </a:lnTo>
                  <a:lnTo>
                    <a:pt x="9891148" y="155434"/>
                  </a:lnTo>
                  <a:lnTo>
                    <a:pt x="9896475" y="201675"/>
                  </a:lnTo>
                  <a:lnTo>
                    <a:pt x="9896475" y="1007999"/>
                  </a:lnTo>
                  <a:lnTo>
                    <a:pt x="9891148" y="1054240"/>
                  </a:lnTo>
                  <a:lnTo>
                    <a:pt x="9875975" y="1096689"/>
                  </a:lnTo>
                  <a:lnTo>
                    <a:pt x="9852167" y="1134135"/>
                  </a:lnTo>
                  <a:lnTo>
                    <a:pt x="9820935" y="1165367"/>
                  </a:lnTo>
                  <a:lnTo>
                    <a:pt x="9783489" y="1189175"/>
                  </a:lnTo>
                  <a:lnTo>
                    <a:pt x="9741040" y="1204348"/>
                  </a:lnTo>
                  <a:lnTo>
                    <a:pt x="9694799" y="1209675"/>
                  </a:lnTo>
                  <a:lnTo>
                    <a:pt x="201625" y="1209675"/>
                  </a:lnTo>
                  <a:lnTo>
                    <a:pt x="155394" y="1204348"/>
                  </a:lnTo>
                  <a:lnTo>
                    <a:pt x="112955" y="1189175"/>
                  </a:lnTo>
                  <a:lnTo>
                    <a:pt x="75519" y="1165367"/>
                  </a:lnTo>
                  <a:lnTo>
                    <a:pt x="44295" y="1134135"/>
                  </a:lnTo>
                  <a:lnTo>
                    <a:pt x="20493" y="1096689"/>
                  </a:lnTo>
                  <a:lnTo>
                    <a:pt x="5325" y="1054240"/>
                  </a:lnTo>
                  <a:lnTo>
                    <a:pt x="0" y="1007999"/>
                  </a:lnTo>
                  <a:lnTo>
                    <a:pt x="0" y="201675"/>
                  </a:lnTo>
                  <a:close/>
                </a:path>
              </a:pathLst>
            </a:custGeom>
            <a:ln w="19050">
              <a:solidFill>
                <a:srgbClr val="042333"/>
              </a:solidFill>
            </a:ln>
          </p:spPr>
          <p:txBody>
            <a:bodyPr wrap="square" lIns="0" tIns="0" rIns="0" bIns="0" rtlCol="0"/>
            <a:lstStyle/>
            <a:p>
              <a:endParaRPr/>
            </a:p>
          </p:txBody>
        </p:sp>
      </p:grpSp>
      <p:sp>
        <p:nvSpPr>
          <p:cNvPr id="11" name="object 11"/>
          <p:cNvSpPr txBox="1"/>
          <p:nvPr/>
        </p:nvSpPr>
        <p:spPr>
          <a:xfrm>
            <a:off x="757872" y="634301"/>
            <a:ext cx="9238615" cy="4597400"/>
          </a:xfrm>
          <a:prstGeom prst="rect">
            <a:avLst/>
          </a:prstGeom>
        </p:spPr>
        <p:txBody>
          <a:bodyPr vert="horz" wrap="square" lIns="0" tIns="16510" rIns="0" bIns="0" rtlCol="0">
            <a:spAutoFit/>
          </a:bodyPr>
          <a:lstStyle/>
          <a:p>
            <a:pPr marL="12700">
              <a:lnSpc>
                <a:spcPct val="100000"/>
              </a:lnSpc>
              <a:spcBef>
                <a:spcPts val="130"/>
              </a:spcBef>
            </a:pPr>
            <a:r>
              <a:rPr sz="4400" b="1" spc="-380" dirty="0">
                <a:solidFill>
                  <a:srgbClr val="0D2841"/>
                </a:solidFill>
                <a:latin typeface="Calibri"/>
                <a:cs typeface="Calibri"/>
              </a:rPr>
              <a:t>T</a:t>
            </a:r>
            <a:r>
              <a:rPr sz="4400" b="1" spc="30" dirty="0">
                <a:solidFill>
                  <a:srgbClr val="0D2841"/>
                </a:solidFill>
                <a:latin typeface="Calibri"/>
                <a:cs typeface="Calibri"/>
              </a:rPr>
              <a:t>e</a:t>
            </a:r>
            <a:r>
              <a:rPr sz="4400" b="1" spc="20" dirty="0">
                <a:solidFill>
                  <a:srgbClr val="0D2841"/>
                </a:solidFill>
                <a:latin typeface="Calibri"/>
                <a:cs typeface="Calibri"/>
              </a:rPr>
              <a:t>am</a:t>
            </a:r>
            <a:r>
              <a:rPr sz="4400" b="1" spc="-110" dirty="0">
                <a:solidFill>
                  <a:srgbClr val="0D2841"/>
                </a:solidFill>
                <a:latin typeface="Calibri"/>
                <a:cs typeface="Calibri"/>
              </a:rPr>
              <a:t> </a:t>
            </a:r>
            <a:r>
              <a:rPr sz="4400" b="1" spc="45" dirty="0">
                <a:solidFill>
                  <a:srgbClr val="0D2841"/>
                </a:solidFill>
                <a:latin typeface="Calibri"/>
                <a:cs typeface="Calibri"/>
              </a:rPr>
              <a:t>M</a:t>
            </a:r>
            <a:r>
              <a:rPr sz="4400" b="1" spc="30" dirty="0">
                <a:solidFill>
                  <a:srgbClr val="0D2841"/>
                </a:solidFill>
                <a:latin typeface="Calibri"/>
                <a:cs typeface="Calibri"/>
              </a:rPr>
              <a:t>e</a:t>
            </a:r>
            <a:r>
              <a:rPr sz="4400" b="1" spc="20" dirty="0">
                <a:solidFill>
                  <a:srgbClr val="0D2841"/>
                </a:solidFill>
                <a:latin typeface="Calibri"/>
                <a:cs typeface="Calibri"/>
              </a:rPr>
              <a:t>m</a:t>
            </a:r>
            <a:r>
              <a:rPr sz="4400" b="1" spc="30" dirty="0">
                <a:solidFill>
                  <a:srgbClr val="0D2841"/>
                </a:solidFill>
                <a:latin typeface="Calibri"/>
                <a:cs typeface="Calibri"/>
              </a:rPr>
              <a:t>be</a:t>
            </a:r>
            <a:r>
              <a:rPr sz="4400" b="1" spc="-70" dirty="0">
                <a:solidFill>
                  <a:srgbClr val="0D2841"/>
                </a:solidFill>
                <a:latin typeface="Calibri"/>
                <a:cs typeface="Calibri"/>
              </a:rPr>
              <a:t>r</a:t>
            </a:r>
            <a:r>
              <a:rPr sz="4400" b="1" spc="10" dirty="0">
                <a:solidFill>
                  <a:srgbClr val="0D2841"/>
                </a:solidFill>
                <a:latin typeface="Calibri"/>
                <a:cs typeface="Calibri"/>
              </a:rPr>
              <a:t>s</a:t>
            </a:r>
            <a:endParaRPr sz="4400" dirty="0">
              <a:latin typeface="Calibri"/>
              <a:cs typeface="Calibri"/>
            </a:endParaRPr>
          </a:p>
          <a:p>
            <a:pPr marL="755650" indent="-687070">
              <a:lnSpc>
                <a:spcPct val="100000"/>
              </a:lnSpc>
              <a:spcBef>
                <a:spcPts val="4085"/>
              </a:spcBef>
              <a:buFont typeface="Wingdings"/>
              <a:buChar char=""/>
              <a:tabLst>
                <a:tab pos="756285" algn="l"/>
              </a:tabLst>
            </a:pPr>
            <a:r>
              <a:rPr lang="en-IN" sz="4800" spc="10" dirty="0">
                <a:solidFill>
                  <a:srgbClr val="FFFFFF"/>
                </a:solidFill>
                <a:latin typeface="Calibri"/>
                <a:cs typeface="Calibri"/>
              </a:rPr>
              <a:t>PRADEEP-192125044</a:t>
            </a:r>
            <a:endParaRPr sz="4800" dirty="0">
              <a:latin typeface="Calibri"/>
              <a:cs typeface="Calibri"/>
            </a:endParaRPr>
          </a:p>
          <a:p>
            <a:pPr marL="762000" indent="-687070">
              <a:lnSpc>
                <a:spcPct val="100000"/>
              </a:lnSpc>
              <a:spcBef>
                <a:spcPts val="4350"/>
              </a:spcBef>
              <a:buFont typeface="Wingdings"/>
              <a:buChar char=""/>
              <a:tabLst>
                <a:tab pos="762635" algn="l"/>
              </a:tabLst>
            </a:pPr>
            <a:r>
              <a:rPr lang="en-IN" sz="4800" spc="-10" dirty="0">
                <a:solidFill>
                  <a:srgbClr val="FFFFFF"/>
                </a:solidFill>
                <a:latin typeface="Calibri"/>
                <a:cs typeface="Calibri"/>
              </a:rPr>
              <a:t>MAHESH</a:t>
            </a:r>
            <a:r>
              <a:rPr sz="4800" spc="5" dirty="0">
                <a:solidFill>
                  <a:srgbClr val="FFFFFF"/>
                </a:solidFill>
                <a:latin typeface="Calibri"/>
                <a:cs typeface="Calibri"/>
              </a:rPr>
              <a:t> </a:t>
            </a:r>
            <a:r>
              <a:rPr sz="4800" dirty="0">
                <a:solidFill>
                  <a:srgbClr val="FFFFFF"/>
                </a:solidFill>
                <a:latin typeface="Calibri"/>
                <a:cs typeface="Calibri"/>
              </a:rPr>
              <a:t>-</a:t>
            </a:r>
            <a:r>
              <a:rPr sz="4800" spc="-15" dirty="0">
                <a:solidFill>
                  <a:srgbClr val="FFFFFF"/>
                </a:solidFill>
                <a:latin typeface="Calibri"/>
                <a:cs typeface="Calibri"/>
              </a:rPr>
              <a:t> </a:t>
            </a:r>
            <a:r>
              <a:rPr sz="4800" spc="-40" dirty="0">
                <a:solidFill>
                  <a:srgbClr val="FFFFFF"/>
                </a:solidFill>
                <a:latin typeface="Calibri"/>
                <a:cs typeface="Calibri"/>
              </a:rPr>
              <a:t>192</a:t>
            </a:r>
            <a:r>
              <a:rPr lang="en-IN" sz="4800" spc="-40" dirty="0">
                <a:solidFill>
                  <a:srgbClr val="FFFFFF"/>
                </a:solidFill>
                <a:latin typeface="Calibri"/>
                <a:cs typeface="Calibri"/>
              </a:rPr>
              <a:t>125043</a:t>
            </a:r>
            <a:endParaRPr sz="4800" dirty="0">
              <a:latin typeface="Calibri"/>
              <a:cs typeface="Calibri"/>
            </a:endParaRPr>
          </a:p>
          <a:p>
            <a:pPr marL="762635" indent="-687070">
              <a:lnSpc>
                <a:spcPct val="100000"/>
              </a:lnSpc>
              <a:spcBef>
                <a:spcPts val="4970"/>
              </a:spcBef>
              <a:buFont typeface="Wingdings"/>
              <a:buChar char=""/>
              <a:tabLst>
                <a:tab pos="763270" algn="l"/>
              </a:tabLst>
            </a:pPr>
            <a:r>
              <a:rPr lang="en-IN" sz="4800" spc="-75" dirty="0">
                <a:solidFill>
                  <a:srgbClr val="FFFFFF"/>
                </a:solidFill>
                <a:latin typeface="Calibri"/>
                <a:cs typeface="Calibri"/>
              </a:rPr>
              <a:t> SRI ADITYA</a:t>
            </a:r>
            <a:r>
              <a:rPr sz="4800" spc="-125" dirty="0">
                <a:solidFill>
                  <a:srgbClr val="FFFFFF"/>
                </a:solidFill>
                <a:latin typeface="Calibri"/>
                <a:cs typeface="Calibri"/>
              </a:rPr>
              <a:t> </a:t>
            </a:r>
            <a:r>
              <a:rPr sz="4800" dirty="0">
                <a:solidFill>
                  <a:srgbClr val="FFFFFF"/>
                </a:solidFill>
                <a:latin typeface="Calibri"/>
                <a:cs typeface="Calibri"/>
              </a:rPr>
              <a:t>-</a:t>
            </a:r>
            <a:r>
              <a:rPr sz="4800" spc="65" dirty="0">
                <a:solidFill>
                  <a:srgbClr val="FFFFFF"/>
                </a:solidFill>
                <a:latin typeface="Calibri"/>
                <a:cs typeface="Calibri"/>
              </a:rPr>
              <a:t> </a:t>
            </a:r>
            <a:r>
              <a:rPr sz="4800" spc="-40" dirty="0">
                <a:solidFill>
                  <a:srgbClr val="FFFFFF"/>
                </a:solidFill>
                <a:latin typeface="Calibri"/>
                <a:cs typeface="Calibri"/>
              </a:rPr>
              <a:t>192</a:t>
            </a:r>
            <a:r>
              <a:rPr lang="en-IN" sz="4800" spc="-40" dirty="0">
                <a:solidFill>
                  <a:srgbClr val="FFFFFF"/>
                </a:solidFill>
                <a:latin typeface="Calibri"/>
                <a:cs typeface="Calibri"/>
              </a:rPr>
              <a:t>125010</a:t>
            </a:r>
            <a:endParaRPr sz="4800" dirty="0">
              <a:latin typeface="Calibri"/>
              <a:cs typeface="Calibri"/>
            </a:endParaRPr>
          </a:p>
        </p:txBody>
      </p:sp>
      <p:sp>
        <p:nvSpPr>
          <p:cNvPr id="12" name="object 12"/>
          <p:cNvSpPr txBox="1"/>
          <p:nvPr/>
        </p:nvSpPr>
        <p:spPr>
          <a:xfrm>
            <a:off x="8096884" y="6136004"/>
            <a:ext cx="3403600" cy="575310"/>
          </a:xfrm>
          <a:prstGeom prst="rect">
            <a:avLst/>
          </a:prstGeom>
        </p:spPr>
        <p:txBody>
          <a:bodyPr vert="horz" wrap="square" lIns="0" tIns="13335" rIns="0" bIns="0" rtlCol="0">
            <a:spAutoFit/>
          </a:bodyPr>
          <a:lstStyle/>
          <a:p>
            <a:pPr marL="12700">
              <a:lnSpc>
                <a:spcPct val="100000"/>
              </a:lnSpc>
              <a:spcBef>
                <a:spcPts val="105"/>
              </a:spcBef>
            </a:pPr>
            <a:r>
              <a:rPr sz="3600" b="1" i="1" spc="-5" dirty="0">
                <a:latin typeface="Calibri"/>
                <a:cs typeface="Calibri"/>
              </a:rPr>
              <a:t>Guide</a:t>
            </a:r>
            <a:r>
              <a:rPr sz="3600" b="1" i="1" spc="-50" dirty="0">
                <a:latin typeface="Calibri"/>
                <a:cs typeface="Calibri"/>
              </a:rPr>
              <a:t> </a:t>
            </a:r>
            <a:r>
              <a:rPr sz="3600" b="1" i="1" dirty="0">
                <a:latin typeface="Calibri"/>
                <a:cs typeface="Calibri"/>
              </a:rPr>
              <a:t>–</a:t>
            </a:r>
            <a:r>
              <a:rPr sz="3600" b="1" i="1" spc="-10" dirty="0">
                <a:latin typeface="Calibri"/>
                <a:cs typeface="Calibri"/>
              </a:rPr>
              <a:t> </a:t>
            </a:r>
            <a:r>
              <a:rPr sz="3600" b="1" i="1" spc="-40" dirty="0">
                <a:latin typeface="Calibri"/>
                <a:cs typeface="Calibri"/>
              </a:rPr>
              <a:t>Dr.Christy</a:t>
            </a:r>
            <a:endParaRPr sz="36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a:spLocks noGrp="1"/>
          </p:cNvSpPr>
          <p:nvPr>
            <p:ph type="title"/>
          </p:nvPr>
        </p:nvSpPr>
        <p:spPr>
          <a:xfrm>
            <a:off x="920750" y="2130043"/>
            <a:ext cx="3101975" cy="792480"/>
          </a:xfrm>
          <a:prstGeom prst="rect">
            <a:avLst/>
          </a:prstGeom>
        </p:spPr>
        <p:txBody>
          <a:bodyPr vert="horz" wrap="square" lIns="0" tIns="16510" rIns="0" bIns="0" rtlCol="0">
            <a:spAutoFit/>
          </a:bodyPr>
          <a:lstStyle/>
          <a:p>
            <a:pPr marL="12700">
              <a:lnSpc>
                <a:spcPct val="100000"/>
              </a:lnSpc>
              <a:spcBef>
                <a:spcPts val="130"/>
              </a:spcBef>
            </a:pPr>
            <a:r>
              <a:rPr sz="5000" b="0" spc="-90" dirty="0">
                <a:solidFill>
                  <a:srgbClr val="FFFFFF"/>
                </a:solidFill>
                <a:latin typeface="Trebuchet MS"/>
                <a:cs typeface="Trebuchet MS"/>
              </a:rPr>
              <a:t>P</a:t>
            </a:r>
            <a:r>
              <a:rPr sz="5000" b="0" spc="-450" dirty="0">
                <a:solidFill>
                  <a:srgbClr val="FFFFFF"/>
                </a:solidFill>
                <a:latin typeface="Trebuchet MS"/>
                <a:cs typeface="Trebuchet MS"/>
              </a:rPr>
              <a:t>r</a:t>
            </a:r>
            <a:r>
              <a:rPr sz="5000" b="0" spc="-135" dirty="0">
                <a:solidFill>
                  <a:srgbClr val="FFFFFF"/>
                </a:solidFill>
                <a:latin typeface="Trebuchet MS"/>
                <a:cs typeface="Trebuchet MS"/>
              </a:rPr>
              <a:t>o</a:t>
            </a:r>
            <a:r>
              <a:rPr sz="5000" b="0" spc="-335" dirty="0">
                <a:solidFill>
                  <a:srgbClr val="FFFFFF"/>
                </a:solidFill>
                <a:latin typeface="Trebuchet MS"/>
                <a:cs typeface="Trebuchet MS"/>
              </a:rPr>
              <a:t>je</a:t>
            </a:r>
            <a:r>
              <a:rPr sz="5000" b="0" spc="-380" dirty="0">
                <a:solidFill>
                  <a:srgbClr val="FFFFFF"/>
                </a:solidFill>
                <a:latin typeface="Trebuchet MS"/>
                <a:cs typeface="Trebuchet MS"/>
              </a:rPr>
              <a:t>c</a:t>
            </a:r>
            <a:r>
              <a:rPr sz="5000" b="0" spc="-455" dirty="0">
                <a:solidFill>
                  <a:srgbClr val="FFFFFF"/>
                </a:solidFill>
                <a:latin typeface="Trebuchet MS"/>
                <a:cs typeface="Trebuchet MS"/>
              </a:rPr>
              <a:t>t</a:t>
            </a:r>
            <a:r>
              <a:rPr sz="5000" b="0" spc="-565" dirty="0">
                <a:solidFill>
                  <a:srgbClr val="FFFFFF"/>
                </a:solidFill>
                <a:latin typeface="Trebuchet MS"/>
                <a:cs typeface="Trebuchet MS"/>
              </a:rPr>
              <a:t> </a:t>
            </a:r>
            <a:r>
              <a:rPr sz="5000" b="0" spc="-160" dirty="0">
                <a:solidFill>
                  <a:srgbClr val="FFFFFF"/>
                </a:solidFill>
                <a:latin typeface="Trebuchet MS"/>
                <a:cs typeface="Trebuchet MS"/>
              </a:rPr>
              <a:t>P</a:t>
            </a:r>
            <a:r>
              <a:rPr sz="5000" b="0" spc="-125" dirty="0">
                <a:solidFill>
                  <a:srgbClr val="FFFFFF"/>
                </a:solidFill>
                <a:latin typeface="Trebuchet MS"/>
                <a:cs typeface="Trebuchet MS"/>
              </a:rPr>
              <a:t>l</a:t>
            </a:r>
            <a:r>
              <a:rPr sz="5000" b="0" spc="-160" dirty="0">
                <a:solidFill>
                  <a:srgbClr val="FFFFFF"/>
                </a:solidFill>
                <a:latin typeface="Trebuchet MS"/>
                <a:cs typeface="Trebuchet MS"/>
              </a:rPr>
              <a:t>a</a:t>
            </a:r>
            <a:r>
              <a:rPr sz="5000" b="0" spc="-190" dirty="0">
                <a:solidFill>
                  <a:srgbClr val="FFFFFF"/>
                </a:solidFill>
                <a:latin typeface="Trebuchet MS"/>
                <a:cs typeface="Trebuchet MS"/>
              </a:rPr>
              <a:t>n</a:t>
            </a:r>
            <a:endParaRPr sz="5000">
              <a:latin typeface="Trebuchet MS"/>
              <a:cs typeface="Trebuchet MS"/>
            </a:endParaRPr>
          </a:p>
        </p:txBody>
      </p:sp>
      <p:grpSp>
        <p:nvGrpSpPr>
          <p:cNvPr id="4" name="object 4"/>
          <p:cNvGrpSpPr/>
          <p:nvPr/>
        </p:nvGrpSpPr>
        <p:grpSpPr>
          <a:xfrm>
            <a:off x="838200" y="628650"/>
            <a:ext cx="10506075" cy="2628900"/>
            <a:chOff x="838200" y="628650"/>
            <a:chExt cx="10506075" cy="2628900"/>
          </a:xfrm>
        </p:grpSpPr>
        <p:sp>
          <p:nvSpPr>
            <p:cNvPr id="5" name="object 5"/>
            <p:cNvSpPr/>
            <p:nvPr/>
          </p:nvSpPr>
          <p:spPr>
            <a:xfrm>
              <a:off x="838200" y="628650"/>
              <a:ext cx="704850" cy="142875"/>
            </a:xfrm>
            <a:custGeom>
              <a:avLst/>
              <a:gdLst/>
              <a:ahLst/>
              <a:cxnLst/>
              <a:rect l="l" t="t" r="r" b="b"/>
              <a:pathLst>
                <a:path w="704850" h="142875">
                  <a:moveTo>
                    <a:pt x="704850" y="0"/>
                  </a:moveTo>
                  <a:lnTo>
                    <a:pt x="0" y="0"/>
                  </a:lnTo>
                  <a:lnTo>
                    <a:pt x="0" y="142875"/>
                  </a:lnTo>
                  <a:lnTo>
                    <a:pt x="704850" y="142875"/>
                  </a:lnTo>
                  <a:lnTo>
                    <a:pt x="704850" y="0"/>
                  </a:lnTo>
                  <a:close/>
                </a:path>
              </a:pathLst>
            </a:custGeom>
            <a:solidFill>
              <a:srgbClr val="E97031"/>
            </a:solidFill>
          </p:spPr>
          <p:txBody>
            <a:bodyPr wrap="square" lIns="0" tIns="0" rIns="0" bIns="0" rtlCol="0"/>
            <a:lstStyle/>
            <a:p>
              <a:endParaRPr/>
            </a:p>
          </p:txBody>
        </p:sp>
        <p:sp>
          <p:nvSpPr>
            <p:cNvPr id="6" name="object 6"/>
            <p:cNvSpPr/>
            <p:nvPr/>
          </p:nvSpPr>
          <p:spPr>
            <a:xfrm>
              <a:off x="838200" y="3238500"/>
              <a:ext cx="10506075" cy="19050"/>
            </a:xfrm>
            <a:custGeom>
              <a:avLst/>
              <a:gdLst/>
              <a:ahLst/>
              <a:cxnLst/>
              <a:rect l="l" t="t" r="r" b="b"/>
              <a:pathLst>
                <a:path w="10506075" h="19050">
                  <a:moveTo>
                    <a:pt x="10506075" y="0"/>
                  </a:moveTo>
                  <a:lnTo>
                    <a:pt x="0" y="0"/>
                  </a:lnTo>
                  <a:lnTo>
                    <a:pt x="0" y="19050"/>
                  </a:lnTo>
                  <a:lnTo>
                    <a:pt x="10506075" y="19050"/>
                  </a:lnTo>
                  <a:lnTo>
                    <a:pt x="10506075" y="0"/>
                  </a:lnTo>
                  <a:close/>
                </a:path>
              </a:pathLst>
            </a:custGeom>
            <a:solidFill>
              <a:srgbClr val="FFFFFF"/>
            </a:solidFill>
          </p:spPr>
          <p:txBody>
            <a:bodyPr wrap="square" lIns="0" tIns="0" rIns="0" bIns="0" rtlCol="0"/>
            <a:lstStyle/>
            <a:p>
              <a:endParaRPr/>
            </a:p>
          </p:txBody>
        </p:sp>
      </p:grpSp>
      <p:sp>
        <p:nvSpPr>
          <p:cNvPr id="7" name="object 7"/>
          <p:cNvSpPr txBox="1"/>
          <p:nvPr/>
        </p:nvSpPr>
        <p:spPr>
          <a:xfrm>
            <a:off x="920750" y="3640369"/>
            <a:ext cx="6506845" cy="1063112"/>
          </a:xfrm>
          <a:prstGeom prst="rect">
            <a:avLst/>
          </a:prstGeom>
        </p:spPr>
        <p:txBody>
          <a:bodyPr vert="horz" wrap="square" lIns="0" tIns="49530" rIns="0" bIns="0" rtlCol="0">
            <a:spAutoFit/>
          </a:bodyPr>
          <a:lstStyle/>
          <a:p>
            <a:pPr marL="241300" indent="-228600">
              <a:lnSpc>
                <a:spcPct val="100000"/>
              </a:lnSpc>
              <a:spcBef>
                <a:spcPts val="390"/>
              </a:spcBef>
              <a:buFont typeface="Arial MT"/>
              <a:buChar char="•"/>
              <a:tabLst>
                <a:tab pos="240665" algn="l"/>
                <a:tab pos="241300" algn="l"/>
              </a:tabLst>
            </a:pPr>
            <a:r>
              <a:rPr sz="2000" spc="-340" dirty="0">
                <a:solidFill>
                  <a:srgbClr val="FFFFFF"/>
                </a:solidFill>
                <a:latin typeface="Trebuchet MS"/>
                <a:cs typeface="Trebuchet MS"/>
              </a:rPr>
              <a:t>T</a:t>
            </a:r>
            <a:r>
              <a:rPr lang="en-IN" sz="2000" spc="45" dirty="0">
                <a:solidFill>
                  <a:srgbClr val="FFFFFF"/>
                </a:solidFill>
                <a:latin typeface="Trebuchet MS"/>
                <a:cs typeface="Trebuchet MS"/>
              </a:rPr>
              <a:t>o</a:t>
            </a:r>
            <a:r>
              <a:rPr sz="2000" spc="-220" dirty="0">
                <a:solidFill>
                  <a:srgbClr val="FFFFFF"/>
                </a:solidFill>
                <a:latin typeface="Trebuchet MS"/>
                <a:cs typeface="Trebuchet MS"/>
              </a:rPr>
              <a:t> </a:t>
            </a:r>
            <a:r>
              <a:rPr sz="2000" spc="50" dirty="0">
                <a:solidFill>
                  <a:srgbClr val="FFFFFF"/>
                </a:solidFill>
                <a:latin typeface="Trebuchet MS"/>
                <a:cs typeface="Trebuchet MS"/>
              </a:rPr>
              <a:t>U</a:t>
            </a:r>
            <a:r>
              <a:rPr sz="2000" spc="165" dirty="0">
                <a:solidFill>
                  <a:srgbClr val="FFFFFF"/>
                </a:solidFill>
                <a:latin typeface="Trebuchet MS"/>
                <a:cs typeface="Trebuchet MS"/>
              </a:rPr>
              <a:t>s</a:t>
            </a:r>
            <a:r>
              <a:rPr sz="2000" spc="-25" dirty="0">
                <a:solidFill>
                  <a:srgbClr val="FFFFFF"/>
                </a:solidFill>
                <a:latin typeface="Trebuchet MS"/>
                <a:cs typeface="Trebuchet MS"/>
              </a:rPr>
              <a:t>e</a:t>
            </a:r>
            <a:endParaRPr sz="2000" dirty="0">
              <a:latin typeface="Trebuchet MS"/>
              <a:cs typeface="Trebuchet MS"/>
            </a:endParaRPr>
          </a:p>
          <a:p>
            <a:pPr marL="469900" lvl="1" indent="-229235">
              <a:lnSpc>
                <a:spcPct val="100000"/>
              </a:lnSpc>
              <a:spcBef>
                <a:spcPts val="305"/>
              </a:spcBef>
              <a:buFont typeface="Arial MT"/>
              <a:buChar char="•"/>
              <a:tabLst>
                <a:tab pos="469900" algn="l"/>
                <a:tab pos="470534" algn="l"/>
              </a:tabLst>
            </a:pPr>
            <a:r>
              <a:rPr lang="en-US" sz="2000" b="1" spc="200" dirty="0">
                <a:solidFill>
                  <a:srgbClr val="FFFFFF"/>
                </a:solidFill>
                <a:latin typeface="Trebuchet MS"/>
                <a:cs typeface="Trebuchet MS"/>
              </a:rPr>
              <a:t>Python and OpenCV</a:t>
            </a:r>
            <a:endParaRPr lang="en-US" sz="2000" dirty="0">
              <a:latin typeface="Trebuchet MS"/>
              <a:cs typeface="Trebuchet MS"/>
            </a:endParaRPr>
          </a:p>
          <a:p>
            <a:pPr marL="241300" indent="-228600">
              <a:lnSpc>
                <a:spcPct val="100000"/>
              </a:lnSpc>
              <a:spcBef>
                <a:spcPts val="380"/>
              </a:spcBef>
              <a:buFont typeface="Arial MT"/>
              <a:buChar char="•"/>
              <a:tabLst>
                <a:tab pos="240665" algn="l"/>
                <a:tab pos="241300" algn="l"/>
              </a:tabLst>
            </a:pPr>
            <a:r>
              <a:rPr lang="en-US" sz="2000" spc="-40" dirty="0">
                <a:solidFill>
                  <a:srgbClr val="FFFFFF"/>
                </a:solidFill>
                <a:latin typeface="Trebuchet MS"/>
                <a:cs typeface="Trebuchet MS"/>
              </a:rPr>
              <a:t>to</a:t>
            </a:r>
            <a:r>
              <a:rPr lang="en-US" sz="2000" spc="-215" dirty="0">
                <a:solidFill>
                  <a:srgbClr val="FFFFFF"/>
                </a:solidFill>
                <a:latin typeface="Trebuchet MS"/>
                <a:cs typeface="Trebuchet MS"/>
              </a:rPr>
              <a:t> </a:t>
            </a:r>
            <a:r>
              <a:rPr lang="en-US" sz="2000" spc="-75" dirty="0">
                <a:solidFill>
                  <a:srgbClr val="FFFFFF"/>
                </a:solidFill>
                <a:latin typeface="Trebuchet MS"/>
                <a:cs typeface="Trebuchet MS"/>
              </a:rPr>
              <a:t>recognize faces along with their identity</a:t>
            </a:r>
            <a:endParaRPr lang="en-US" sz="2000"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3524250" y="49"/>
              <a:ext cx="8667750" cy="6857873"/>
            </a:xfrm>
            <a:prstGeom prst="rect">
              <a:avLst/>
            </a:prstGeom>
          </p:spPr>
        </p:pic>
        <p:pic>
          <p:nvPicPr>
            <p:cNvPr id="4" name="object 4"/>
            <p:cNvPicPr/>
            <p:nvPr/>
          </p:nvPicPr>
          <p:blipFill>
            <a:blip r:embed="rId3" cstate="print"/>
            <a:stretch>
              <a:fillRect/>
            </a:stretch>
          </p:blipFill>
          <p:spPr>
            <a:xfrm>
              <a:off x="0" y="0"/>
              <a:ext cx="9753600" cy="6858000"/>
            </a:xfrm>
            <a:prstGeom prst="rect">
              <a:avLst/>
            </a:prstGeom>
          </p:spPr>
        </p:pic>
      </p:grpSp>
      <p:sp>
        <p:nvSpPr>
          <p:cNvPr id="5" name="object 5"/>
          <p:cNvSpPr txBox="1">
            <a:spLocks noGrp="1"/>
          </p:cNvSpPr>
          <p:nvPr>
            <p:ph type="title"/>
          </p:nvPr>
        </p:nvSpPr>
        <p:spPr>
          <a:xfrm>
            <a:off x="450215" y="1650364"/>
            <a:ext cx="2686050" cy="575310"/>
          </a:xfrm>
          <a:prstGeom prst="rect">
            <a:avLst/>
          </a:prstGeom>
        </p:spPr>
        <p:txBody>
          <a:bodyPr vert="horz" wrap="square" lIns="0" tIns="13335" rIns="0" bIns="0" rtlCol="0">
            <a:spAutoFit/>
          </a:bodyPr>
          <a:lstStyle/>
          <a:p>
            <a:pPr marL="12700">
              <a:lnSpc>
                <a:spcPct val="100000"/>
              </a:lnSpc>
              <a:spcBef>
                <a:spcPts val="105"/>
              </a:spcBef>
            </a:pPr>
            <a:r>
              <a:rPr sz="3600" spc="-80" dirty="0">
                <a:solidFill>
                  <a:srgbClr val="FFFFFF"/>
                </a:solidFill>
                <a:latin typeface="Calibri"/>
                <a:cs typeface="Calibri"/>
              </a:rPr>
              <a:t>R</a:t>
            </a:r>
            <a:r>
              <a:rPr sz="3600" spc="-15" dirty="0">
                <a:solidFill>
                  <a:srgbClr val="FFFFFF"/>
                </a:solidFill>
                <a:latin typeface="Calibri"/>
                <a:cs typeface="Calibri"/>
              </a:rPr>
              <a:t>e</a:t>
            </a:r>
            <a:r>
              <a:rPr sz="3600" spc="15" dirty="0">
                <a:solidFill>
                  <a:srgbClr val="FFFFFF"/>
                </a:solidFill>
                <a:latin typeface="Calibri"/>
                <a:cs typeface="Calibri"/>
              </a:rPr>
              <a:t>qu</a:t>
            </a:r>
            <a:r>
              <a:rPr sz="3600" spc="10" dirty="0">
                <a:solidFill>
                  <a:srgbClr val="FFFFFF"/>
                </a:solidFill>
                <a:latin typeface="Calibri"/>
                <a:cs typeface="Calibri"/>
              </a:rPr>
              <a:t>i</a:t>
            </a:r>
            <a:r>
              <a:rPr sz="3600" spc="-85" dirty="0">
                <a:solidFill>
                  <a:srgbClr val="FFFFFF"/>
                </a:solidFill>
                <a:latin typeface="Calibri"/>
                <a:cs typeface="Calibri"/>
              </a:rPr>
              <a:t>r</a:t>
            </a:r>
            <a:r>
              <a:rPr sz="3600" spc="-15" dirty="0">
                <a:solidFill>
                  <a:srgbClr val="FFFFFF"/>
                </a:solidFill>
                <a:latin typeface="Calibri"/>
                <a:cs typeface="Calibri"/>
              </a:rPr>
              <a:t>e</a:t>
            </a:r>
            <a:r>
              <a:rPr sz="3600" spc="-5" dirty="0">
                <a:solidFill>
                  <a:srgbClr val="FFFFFF"/>
                </a:solidFill>
                <a:latin typeface="Calibri"/>
                <a:cs typeface="Calibri"/>
              </a:rPr>
              <a:t>m</a:t>
            </a:r>
            <a:r>
              <a:rPr sz="3600" spc="-20" dirty="0">
                <a:solidFill>
                  <a:srgbClr val="FFFFFF"/>
                </a:solidFill>
                <a:latin typeface="Calibri"/>
                <a:cs typeface="Calibri"/>
              </a:rPr>
              <a:t>e</a:t>
            </a:r>
            <a:r>
              <a:rPr sz="3600" spc="15" dirty="0">
                <a:solidFill>
                  <a:srgbClr val="FFFFFF"/>
                </a:solidFill>
                <a:latin typeface="Calibri"/>
                <a:cs typeface="Calibri"/>
              </a:rPr>
              <a:t>n</a:t>
            </a:r>
            <a:r>
              <a:rPr sz="3600" spc="20" dirty="0">
                <a:solidFill>
                  <a:srgbClr val="FFFFFF"/>
                </a:solidFill>
                <a:latin typeface="Calibri"/>
                <a:cs typeface="Calibri"/>
              </a:rPr>
              <a:t>t</a:t>
            </a:r>
            <a:r>
              <a:rPr sz="3600" dirty="0">
                <a:solidFill>
                  <a:srgbClr val="FFFFFF"/>
                </a:solidFill>
                <a:latin typeface="Calibri"/>
                <a:cs typeface="Calibri"/>
              </a:rPr>
              <a:t>s</a:t>
            </a:r>
            <a:endParaRPr sz="3600">
              <a:latin typeface="Calibri"/>
              <a:cs typeface="Calibri"/>
            </a:endParaRPr>
          </a:p>
        </p:txBody>
      </p:sp>
      <p:grpSp>
        <p:nvGrpSpPr>
          <p:cNvPr id="6" name="object 6"/>
          <p:cNvGrpSpPr/>
          <p:nvPr/>
        </p:nvGrpSpPr>
        <p:grpSpPr>
          <a:xfrm>
            <a:off x="428625" y="847725"/>
            <a:ext cx="3311525" cy="1616710"/>
            <a:chOff x="428625" y="847725"/>
            <a:chExt cx="3311525" cy="1616710"/>
          </a:xfrm>
        </p:grpSpPr>
        <p:sp>
          <p:nvSpPr>
            <p:cNvPr id="7" name="object 7"/>
            <p:cNvSpPr/>
            <p:nvPr/>
          </p:nvSpPr>
          <p:spPr>
            <a:xfrm>
              <a:off x="428625" y="847725"/>
              <a:ext cx="542925" cy="66675"/>
            </a:xfrm>
            <a:custGeom>
              <a:avLst/>
              <a:gdLst/>
              <a:ahLst/>
              <a:cxnLst/>
              <a:rect l="l" t="t" r="r" b="b"/>
              <a:pathLst>
                <a:path w="542925" h="66675">
                  <a:moveTo>
                    <a:pt x="542925" y="0"/>
                  </a:moveTo>
                  <a:lnTo>
                    <a:pt x="0" y="0"/>
                  </a:lnTo>
                  <a:lnTo>
                    <a:pt x="0" y="66675"/>
                  </a:lnTo>
                  <a:lnTo>
                    <a:pt x="542925" y="66675"/>
                  </a:lnTo>
                  <a:lnTo>
                    <a:pt x="542925" y="0"/>
                  </a:lnTo>
                  <a:close/>
                </a:path>
              </a:pathLst>
            </a:custGeom>
            <a:solidFill>
              <a:srgbClr val="E97031"/>
            </a:solidFill>
          </p:spPr>
          <p:txBody>
            <a:bodyPr wrap="square" lIns="0" tIns="0" rIns="0" bIns="0" rtlCol="0"/>
            <a:lstStyle/>
            <a:p>
              <a:endParaRPr/>
            </a:p>
          </p:txBody>
        </p:sp>
        <p:sp>
          <p:nvSpPr>
            <p:cNvPr id="8" name="object 8"/>
            <p:cNvSpPr/>
            <p:nvPr/>
          </p:nvSpPr>
          <p:spPr>
            <a:xfrm>
              <a:off x="433387" y="2452750"/>
              <a:ext cx="3305175" cy="9525"/>
            </a:xfrm>
            <a:custGeom>
              <a:avLst/>
              <a:gdLst/>
              <a:ahLst/>
              <a:cxnLst/>
              <a:rect l="l" t="t" r="r" b="b"/>
              <a:pathLst>
                <a:path w="3305175" h="9525">
                  <a:moveTo>
                    <a:pt x="3305175" y="0"/>
                  </a:moveTo>
                  <a:lnTo>
                    <a:pt x="0" y="0"/>
                  </a:lnTo>
                  <a:lnTo>
                    <a:pt x="0" y="9525"/>
                  </a:lnTo>
                  <a:lnTo>
                    <a:pt x="3305175" y="9525"/>
                  </a:lnTo>
                  <a:lnTo>
                    <a:pt x="3305175" y="0"/>
                  </a:lnTo>
                  <a:close/>
                </a:path>
              </a:pathLst>
            </a:custGeom>
            <a:solidFill>
              <a:srgbClr val="000000"/>
            </a:solidFill>
          </p:spPr>
          <p:txBody>
            <a:bodyPr wrap="square" lIns="0" tIns="0" rIns="0" bIns="0" rtlCol="0"/>
            <a:lstStyle/>
            <a:p>
              <a:endParaRPr/>
            </a:p>
          </p:txBody>
        </p:sp>
        <p:sp>
          <p:nvSpPr>
            <p:cNvPr id="9" name="object 9"/>
            <p:cNvSpPr/>
            <p:nvPr/>
          </p:nvSpPr>
          <p:spPr>
            <a:xfrm>
              <a:off x="433387" y="2452750"/>
              <a:ext cx="3305175" cy="9525"/>
            </a:xfrm>
            <a:custGeom>
              <a:avLst/>
              <a:gdLst/>
              <a:ahLst/>
              <a:cxnLst/>
              <a:rect l="l" t="t" r="r" b="b"/>
              <a:pathLst>
                <a:path w="3305175" h="9525">
                  <a:moveTo>
                    <a:pt x="0" y="9525"/>
                  </a:moveTo>
                  <a:lnTo>
                    <a:pt x="3305175" y="9525"/>
                  </a:lnTo>
                  <a:lnTo>
                    <a:pt x="3305175" y="0"/>
                  </a:lnTo>
                  <a:lnTo>
                    <a:pt x="0" y="0"/>
                  </a:lnTo>
                  <a:lnTo>
                    <a:pt x="0" y="9525"/>
                  </a:lnTo>
                  <a:close/>
                </a:path>
              </a:pathLst>
            </a:custGeom>
            <a:ln w="3175">
              <a:solidFill>
                <a:srgbClr val="FFFFFF"/>
              </a:solidFill>
            </a:ln>
          </p:spPr>
          <p:txBody>
            <a:bodyPr wrap="square" lIns="0" tIns="0" rIns="0" bIns="0" rtlCol="0"/>
            <a:lstStyle/>
            <a:p>
              <a:endParaRPr/>
            </a:p>
          </p:txBody>
        </p:sp>
      </p:grpSp>
      <p:sp>
        <p:nvSpPr>
          <p:cNvPr id="10" name="object 10"/>
          <p:cNvSpPr txBox="1"/>
          <p:nvPr/>
        </p:nvSpPr>
        <p:spPr>
          <a:xfrm>
            <a:off x="450215" y="2600642"/>
            <a:ext cx="3261360" cy="3277870"/>
          </a:xfrm>
          <a:prstGeom prst="rect">
            <a:avLst/>
          </a:prstGeom>
        </p:spPr>
        <p:txBody>
          <a:bodyPr vert="horz" wrap="square" lIns="0" tIns="119380" rIns="0" bIns="0" rtlCol="0">
            <a:spAutoFit/>
          </a:bodyPr>
          <a:lstStyle/>
          <a:p>
            <a:pPr marL="241300" indent="-229235">
              <a:lnSpc>
                <a:spcPct val="100000"/>
              </a:lnSpc>
              <a:spcBef>
                <a:spcPts val="940"/>
              </a:spcBef>
              <a:buFont typeface="Arial MT"/>
              <a:buChar char="•"/>
              <a:tabLst>
                <a:tab pos="241300" algn="l"/>
                <a:tab pos="241935" algn="l"/>
              </a:tabLst>
            </a:pPr>
            <a:r>
              <a:rPr sz="1800" spc="40" dirty="0">
                <a:solidFill>
                  <a:srgbClr val="FFFFFF"/>
                </a:solidFill>
                <a:latin typeface="Trebuchet MS"/>
                <a:cs typeface="Trebuchet MS"/>
              </a:rPr>
              <a:t>G</a:t>
            </a:r>
            <a:r>
              <a:rPr sz="1800" spc="10" dirty="0">
                <a:solidFill>
                  <a:srgbClr val="FFFFFF"/>
                </a:solidFill>
                <a:latin typeface="Trebuchet MS"/>
                <a:cs typeface="Trebuchet MS"/>
              </a:rPr>
              <a:t>o</a:t>
            </a:r>
            <a:r>
              <a:rPr sz="1800" spc="5" dirty="0">
                <a:solidFill>
                  <a:srgbClr val="FFFFFF"/>
                </a:solidFill>
                <a:latin typeface="Trebuchet MS"/>
                <a:cs typeface="Trebuchet MS"/>
              </a:rPr>
              <a:t>o</a:t>
            </a:r>
            <a:r>
              <a:rPr sz="1800" spc="-15" dirty="0">
                <a:solidFill>
                  <a:srgbClr val="FFFFFF"/>
                </a:solidFill>
                <a:latin typeface="Trebuchet MS"/>
                <a:cs typeface="Trebuchet MS"/>
              </a:rPr>
              <a:t>g</a:t>
            </a:r>
            <a:r>
              <a:rPr sz="1800" spc="-85" dirty="0">
                <a:solidFill>
                  <a:srgbClr val="FFFFFF"/>
                </a:solidFill>
                <a:latin typeface="Trebuchet MS"/>
                <a:cs typeface="Trebuchet MS"/>
              </a:rPr>
              <a:t>l</a:t>
            </a:r>
            <a:r>
              <a:rPr sz="1800" spc="-35" dirty="0">
                <a:solidFill>
                  <a:srgbClr val="FFFFFF"/>
                </a:solidFill>
                <a:latin typeface="Trebuchet MS"/>
                <a:cs typeface="Trebuchet MS"/>
              </a:rPr>
              <a:t>e</a:t>
            </a:r>
            <a:r>
              <a:rPr sz="1800" spc="-150" dirty="0">
                <a:solidFill>
                  <a:srgbClr val="FFFFFF"/>
                </a:solidFill>
                <a:latin typeface="Trebuchet MS"/>
                <a:cs typeface="Trebuchet MS"/>
              </a:rPr>
              <a:t> </a:t>
            </a:r>
            <a:r>
              <a:rPr sz="1800" spc="190" dirty="0">
                <a:solidFill>
                  <a:srgbClr val="FFFFFF"/>
                </a:solidFill>
                <a:latin typeface="Trebuchet MS"/>
                <a:cs typeface="Trebuchet MS"/>
              </a:rPr>
              <a:t>C</a:t>
            </a:r>
            <a:r>
              <a:rPr sz="1800" spc="5" dirty="0">
                <a:solidFill>
                  <a:srgbClr val="FFFFFF"/>
                </a:solidFill>
                <a:latin typeface="Trebuchet MS"/>
                <a:cs typeface="Trebuchet MS"/>
              </a:rPr>
              <a:t>o</a:t>
            </a:r>
            <a:r>
              <a:rPr sz="1800" spc="-85" dirty="0">
                <a:solidFill>
                  <a:srgbClr val="FFFFFF"/>
                </a:solidFill>
                <a:latin typeface="Trebuchet MS"/>
                <a:cs typeface="Trebuchet MS"/>
              </a:rPr>
              <a:t>ll</a:t>
            </a:r>
            <a:r>
              <a:rPr sz="1800" spc="25" dirty="0">
                <a:solidFill>
                  <a:srgbClr val="FFFFFF"/>
                </a:solidFill>
                <a:latin typeface="Trebuchet MS"/>
                <a:cs typeface="Trebuchet MS"/>
              </a:rPr>
              <a:t>a</a:t>
            </a:r>
            <a:r>
              <a:rPr sz="1800" spc="5" dirty="0">
                <a:solidFill>
                  <a:srgbClr val="FFFFFF"/>
                </a:solidFill>
                <a:latin typeface="Trebuchet MS"/>
                <a:cs typeface="Trebuchet MS"/>
              </a:rPr>
              <a:t>b</a:t>
            </a:r>
            <a:endParaRPr sz="1800">
              <a:latin typeface="Trebuchet MS"/>
              <a:cs typeface="Trebuchet MS"/>
            </a:endParaRPr>
          </a:p>
          <a:p>
            <a:pPr marL="241300" indent="-229235">
              <a:lnSpc>
                <a:spcPct val="100000"/>
              </a:lnSpc>
              <a:spcBef>
                <a:spcPts val="844"/>
              </a:spcBef>
              <a:buFont typeface="Arial MT"/>
              <a:buChar char="•"/>
              <a:tabLst>
                <a:tab pos="241300" algn="l"/>
                <a:tab pos="241935" algn="l"/>
              </a:tabLst>
            </a:pPr>
            <a:r>
              <a:rPr sz="1800" spc="-15" dirty="0">
                <a:solidFill>
                  <a:srgbClr val="FFFFFF"/>
                </a:solidFill>
                <a:latin typeface="Trebuchet MS"/>
                <a:cs typeface="Trebuchet MS"/>
              </a:rPr>
              <a:t>A</a:t>
            </a:r>
            <a:r>
              <a:rPr sz="1800" spc="145" dirty="0">
                <a:solidFill>
                  <a:srgbClr val="FFFFFF"/>
                </a:solidFill>
                <a:latin typeface="Trebuchet MS"/>
                <a:cs typeface="Trebuchet MS"/>
              </a:rPr>
              <a:t>M</a:t>
            </a:r>
            <a:r>
              <a:rPr sz="1800" spc="125" dirty="0">
                <a:solidFill>
                  <a:srgbClr val="FFFFFF"/>
                </a:solidFill>
                <a:latin typeface="Trebuchet MS"/>
                <a:cs typeface="Trebuchet MS"/>
              </a:rPr>
              <a:t>D</a:t>
            </a:r>
            <a:r>
              <a:rPr sz="1800" spc="-210" dirty="0">
                <a:solidFill>
                  <a:srgbClr val="FFFFFF"/>
                </a:solidFill>
                <a:latin typeface="Trebuchet MS"/>
                <a:cs typeface="Trebuchet MS"/>
              </a:rPr>
              <a:t> </a:t>
            </a:r>
            <a:r>
              <a:rPr sz="1800" spc="70" dirty="0">
                <a:solidFill>
                  <a:srgbClr val="FFFFFF"/>
                </a:solidFill>
                <a:latin typeface="Trebuchet MS"/>
                <a:cs typeface="Trebuchet MS"/>
              </a:rPr>
              <a:t>R</a:t>
            </a:r>
            <a:r>
              <a:rPr sz="1800" spc="-70" dirty="0">
                <a:solidFill>
                  <a:srgbClr val="FFFFFF"/>
                </a:solidFill>
                <a:latin typeface="Trebuchet MS"/>
                <a:cs typeface="Trebuchet MS"/>
              </a:rPr>
              <a:t>y</a:t>
            </a:r>
            <a:r>
              <a:rPr sz="1800" spc="-35" dirty="0">
                <a:solidFill>
                  <a:srgbClr val="FFFFFF"/>
                </a:solidFill>
                <a:latin typeface="Trebuchet MS"/>
                <a:cs typeface="Trebuchet MS"/>
              </a:rPr>
              <a:t>z</a:t>
            </a:r>
            <a:r>
              <a:rPr sz="1800" spc="-15" dirty="0">
                <a:solidFill>
                  <a:srgbClr val="FFFFFF"/>
                </a:solidFill>
                <a:latin typeface="Trebuchet MS"/>
                <a:cs typeface="Trebuchet MS"/>
              </a:rPr>
              <a:t>e</a:t>
            </a:r>
            <a:r>
              <a:rPr sz="1800" spc="10" dirty="0">
                <a:solidFill>
                  <a:srgbClr val="FFFFFF"/>
                </a:solidFill>
                <a:latin typeface="Trebuchet MS"/>
                <a:cs typeface="Trebuchet MS"/>
              </a:rPr>
              <a:t>n</a:t>
            </a:r>
            <a:r>
              <a:rPr sz="1800" spc="-265" dirty="0">
                <a:solidFill>
                  <a:srgbClr val="FFFFFF"/>
                </a:solidFill>
                <a:latin typeface="Trebuchet MS"/>
                <a:cs typeface="Trebuchet MS"/>
              </a:rPr>
              <a:t> </a:t>
            </a:r>
            <a:r>
              <a:rPr sz="1800" spc="15" dirty="0">
                <a:solidFill>
                  <a:srgbClr val="FFFFFF"/>
                </a:solidFill>
                <a:latin typeface="Trebuchet MS"/>
                <a:cs typeface="Trebuchet MS"/>
              </a:rPr>
              <a:t>7</a:t>
            </a:r>
            <a:r>
              <a:rPr sz="1800" spc="-235" dirty="0">
                <a:solidFill>
                  <a:srgbClr val="FFFFFF"/>
                </a:solidFill>
                <a:latin typeface="Trebuchet MS"/>
                <a:cs typeface="Trebuchet MS"/>
              </a:rPr>
              <a:t> </a:t>
            </a:r>
            <a:r>
              <a:rPr sz="1800" spc="25" dirty="0">
                <a:solidFill>
                  <a:srgbClr val="FFFFFF"/>
                </a:solidFill>
                <a:latin typeface="Trebuchet MS"/>
                <a:cs typeface="Trebuchet MS"/>
              </a:rPr>
              <a:t>4800</a:t>
            </a:r>
            <a:r>
              <a:rPr sz="1800" spc="95" dirty="0">
                <a:solidFill>
                  <a:srgbClr val="FFFFFF"/>
                </a:solidFill>
                <a:latin typeface="Trebuchet MS"/>
                <a:cs typeface="Trebuchet MS"/>
              </a:rPr>
              <a:t>H</a:t>
            </a:r>
            <a:r>
              <a:rPr sz="1800" spc="-245" dirty="0">
                <a:solidFill>
                  <a:srgbClr val="FFFFFF"/>
                </a:solidFill>
                <a:latin typeface="Trebuchet MS"/>
                <a:cs typeface="Trebuchet MS"/>
              </a:rPr>
              <a:t> </a:t>
            </a:r>
            <a:r>
              <a:rPr sz="1800" spc="-35" dirty="0">
                <a:solidFill>
                  <a:srgbClr val="FFFFFF"/>
                </a:solidFill>
                <a:latin typeface="Trebuchet MS"/>
                <a:cs typeface="Trebuchet MS"/>
              </a:rPr>
              <a:t>pr</a:t>
            </a:r>
            <a:r>
              <a:rPr sz="1800" spc="-65" dirty="0">
                <a:solidFill>
                  <a:srgbClr val="FFFFFF"/>
                </a:solidFill>
                <a:latin typeface="Trebuchet MS"/>
                <a:cs typeface="Trebuchet MS"/>
              </a:rPr>
              <a:t>o</a:t>
            </a:r>
            <a:r>
              <a:rPr sz="1800" spc="75" dirty="0">
                <a:solidFill>
                  <a:srgbClr val="FFFFFF"/>
                </a:solidFill>
                <a:latin typeface="Trebuchet MS"/>
                <a:cs typeface="Trebuchet MS"/>
              </a:rPr>
              <a:t>c</a:t>
            </a:r>
            <a:r>
              <a:rPr sz="1800" spc="-15" dirty="0">
                <a:solidFill>
                  <a:srgbClr val="FFFFFF"/>
                </a:solidFill>
                <a:latin typeface="Trebuchet MS"/>
                <a:cs typeface="Trebuchet MS"/>
              </a:rPr>
              <a:t>e</a:t>
            </a:r>
            <a:r>
              <a:rPr sz="1800" spc="165" dirty="0">
                <a:solidFill>
                  <a:srgbClr val="FFFFFF"/>
                </a:solidFill>
                <a:latin typeface="Trebuchet MS"/>
                <a:cs typeface="Trebuchet MS"/>
              </a:rPr>
              <a:t>ss</a:t>
            </a:r>
            <a:r>
              <a:rPr sz="1800" spc="5" dirty="0">
                <a:solidFill>
                  <a:srgbClr val="FFFFFF"/>
                </a:solidFill>
                <a:latin typeface="Trebuchet MS"/>
                <a:cs typeface="Trebuchet MS"/>
              </a:rPr>
              <a:t>o</a:t>
            </a:r>
            <a:r>
              <a:rPr sz="1800" spc="-100" dirty="0">
                <a:solidFill>
                  <a:srgbClr val="FFFFFF"/>
                </a:solidFill>
                <a:latin typeface="Trebuchet MS"/>
                <a:cs typeface="Trebuchet MS"/>
              </a:rPr>
              <a:t>r</a:t>
            </a:r>
            <a:endParaRPr sz="1800">
              <a:latin typeface="Trebuchet MS"/>
              <a:cs typeface="Trebuchet MS"/>
            </a:endParaRPr>
          </a:p>
          <a:p>
            <a:pPr marL="241300" indent="-229235">
              <a:lnSpc>
                <a:spcPct val="100000"/>
              </a:lnSpc>
              <a:spcBef>
                <a:spcPts val="770"/>
              </a:spcBef>
              <a:buFont typeface="Arial MT"/>
              <a:buChar char="•"/>
              <a:tabLst>
                <a:tab pos="241300" algn="l"/>
                <a:tab pos="241935" algn="l"/>
              </a:tabLst>
            </a:pPr>
            <a:r>
              <a:rPr sz="1800" spc="25" dirty="0">
                <a:solidFill>
                  <a:srgbClr val="FFFFFF"/>
                </a:solidFill>
                <a:latin typeface="Trebuchet MS"/>
                <a:cs typeface="Trebuchet MS"/>
              </a:rPr>
              <a:t>16</a:t>
            </a:r>
            <a:r>
              <a:rPr sz="1800" spc="30" dirty="0">
                <a:solidFill>
                  <a:srgbClr val="FFFFFF"/>
                </a:solidFill>
                <a:latin typeface="Trebuchet MS"/>
                <a:cs typeface="Trebuchet MS"/>
              </a:rPr>
              <a:t>Gb</a:t>
            </a:r>
            <a:r>
              <a:rPr sz="1800" spc="-210" dirty="0">
                <a:solidFill>
                  <a:srgbClr val="FFFFFF"/>
                </a:solidFill>
                <a:latin typeface="Trebuchet MS"/>
                <a:cs typeface="Trebuchet MS"/>
              </a:rPr>
              <a:t> </a:t>
            </a:r>
            <a:r>
              <a:rPr sz="1800" spc="70" dirty="0">
                <a:solidFill>
                  <a:srgbClr val="FFFFFF"/>
                </a:solidFill>
                <a:latin typeface="Trebuchet MS"/>
                <a:cs typeface="Trebuchet MS"/>
              </a:rPr>
              <a:t>R</a:t>
            </a:r>
            <a:r>
              <a:rPr sz="1800" spc="-15" dirty="0">
                <a:solidFill>
                  <a:srgbClr val="FFFFFF"/>
                </a:solidFill>
                <a:latin typeface="Trebuchet MS"/>
                <a:cs typeface="Trebuchet MS"/>
              </a:rPr>
              <a:t>A</a:t>
            </a:r>
            <a:r>
              <a:rPr sz="1800" spc="145" dirty="0">
                <a:solidFill>
                  <a:srgbClr val="FFFFFF"/>
                </a:solidFill>
                <a:latin typeface="Trebuchet MS"/>
                <a:cs typeface="Trebuchet MS"/>
              </a:rPr>
              <a:t>M</a:t>
            </a:r>
            <a:endParaRPr sz="1800">
              <a:latin typeface="Trebuchet MS"/>
              <a:cs typeface="Trebuchet MS"/>
            </a:endParaRPr>
          </a:p>
          <a:p>
            <a:pPr marL="241300" indent="-229235">
              <a:lnSpc>
                <a:spcPct val="100000"/>
              </a:lnSpc>
              <a:spcBef>
                <a:spcPts val="770"/>
              </a:spcBef>
              <a:buFont typeface="Arial MT"/>
              <a:buChar char="•"/>
              <a:tabLst>
                <a:tab pos="241300" algn="l"/>
                <a:tab pos="241935" algn="l"/>
              </a:tabLst>
            </a:pPr>
            <a:r>
              <a:rPr sz="1800" spc="15" dirty="0">
                <a:solidFill>
                  <a:srgbClr val="FFFFFF"/>
                </a:solidFill>
                <a:latin typeface="Trebuchet MS"/>
                <a:cs typeface="Trebuchet MS"/>
              </a:rPr>
              <a:t>1</a:t>
            </a:r>
            <a:r>
              <a:rPr sz="1800" spc="-160" dirty="0">
                <a:solidFill>
                  <a:srgbClr val="FFFFFF"/>
                </a:solidFill>
                <a:latin typeface="Trebuchet MS"/>
                <a:cs typeface="Trebuchet MS"/>
              </a:rPr>
              <a:t> </a:t>
            </a:r>
            <a:r>
              <a:rPr sz="1800" spc="-225" dirty="0">
                <a:solidFill>
                  <a:srgbClr val="FFFFFF"/>
                </a:solidFill>
                <a:latin typeface="Trebuchet MS"/>
                <a:cs typeface="Trebuchet MS"/>
              </a:rPr>
              <a:t>T</a:t>
            </a:r>
            <a:r>
              <a:rPr sz="1800" spc="70" dirty="0">
                <a:solidFill>
                  <a:srgbClr val="FFFFFF"/>
                </a:solidFill>
                <a:latin typeface="Trebuchet MS"/>
                <a:cs typeface="Trebuchet MS"/>
              </a:rPr>
              <a:t>B</a:t>
            </a:r>
            <a:r>
              <a:rPr sz="1800" spc="-210" dirty="0">
                <a:solidFill>
                  <a:srgbClr val="FFFFFF"/>
                </a:solidFill>
                <a:latin typeface="Trebuchet MS"/>
                <a:cs typeface="Trebuchet MS"/>
              </a:rPr>
              <a:t> </a:t>
            </a:r>
            <a:r>
              <a:rPr sz="1800" spc="175" dirty="0">
                <a:solidFill>
                  <a:srgbClr val="FFFFFF"/>
                </a:solidFill>
                <a:latin typeface="Trebuchet MS"/>
                <a:cs typeface="Trebuchet MS"/>
              </a:rPr>
              <a:t>SS</a:t>
            </a:r>
            <a:r>
              <a:rPr sz="1800" spc="130" dirty="0">
                <a:solidFill>
                  <a:srgbClr val="FFFFFF"/>
                </a:solidFill>
                <a:latin typeface="Trebuchet MS"/>
                <a:cs typeface="Trebuchet MS"/>
              </a:rPr>
              <a:t>D</a:t>
            </a:r>
            <a:r>
              <a:rPr sz="1800" spc="-210" dirty="0">
                <a:solidFill>
                  <a:srgbClr val="FFFFFF"/>
                </a:solidFill>
                <a:latin typeface="Trebuchet MS"/>
                <a:cs typeface="Trebuchet MS"/>
              </a:rPr>
              <a:t> </a:t>
            </a:r>
            <a:r>
              <a:rPr sz="1800" spc="165" dirty="0">
                <a:solidFill>
                  <a:srgbClr val="FFFFFF"/>
                </a:solidFill>
                <a:latin typeface="Trebuchet MS"/>
                <a:cs typeface="Trebuchet MS"/>
              </a:rPr>
              <a:t>s</a:t>
            </a:r>
            <a:r>
              <a:rPr sz="1800" spc="-120" dirty="0">
                <a:solidFill>
                  <a:srgbClr val="FFFFFF"/>
                </a:solidFill>
                <a:latin typeface="Trebuchet MS"/>
                <a:cs typeface="Trebuchet MS"/>
              </a:rPr>
              <a:t>t</a:t>
            </a:r>
            <a:r>
              <a:rPr sz="1800" spc="5" dirty="0">
                <a:solidFill>
                  <a:srgbClr val="FFFFFF"/>
                </a:solidFill>
                <a:latin typeface="Trebuchet MS"/>
                <a:cs typeface="Trebuchet MS"/>
              </a:rPr>
              <a:t>o</a:t>
            </a:r>
            <a:r>
              <a:rPr sz="1800" spc="-180" dirty="0">
                <a:solidFill>
                  <a:srgbClr val="FFFFFF"/>
                </a:solidFill>
                <a:latin typeface="Trebuchet MS"/>
                <a:cs typeface="Trebuchet MS"/>
              </a:rPr>
              <a:t>r</a:t>
            </a:r>
            <a:r>
              <a:rPr sz="1800" spc="25" dirty="0">
                <a:solidFill>
                  <a:srgbClr val="FFFFFF"/>
                </a:solidFill>
                <a:latin typeface="Trebuchet MS"/>
                <a:cs typeface="Trebuchet MS"/>
              </a:rPr>
              <a:t>a</a:t>
            </a:r>
            <a:r>
              <a:rPr sz="1800" spc="-15" dirty="0">
                <a:solidFill>
                  <a:srgbClr val="FFFFFF"/>
                </a:solidFill>
                <a:latin typeface="Trebuchet MS"/>
                <a:cs typeface="Trebuchet MS"/>
              </a:rPr>
              <a:t>g</a:t>
            </a:r>
            <a:r>
              <a:rPr sz="1800" spc="-35" dirty="0">
                <a:solidFill>
                  <a:srgbClr val="FFFFFF"/>
                </a:solidFill>
                <a:latin typeface="Trebuchet MS"/>
                <a:cs typeface="Trebuchet MS"/>
              </a:rPr>
              <a:t>e</a:t>
            </a:r>
            <a:endParaRPr sz="1800">
              <a:latin typeface="Trebuchet MS"/>
              <a:cs typeface="Trebuchet MS"/>
            </a:endParaRPr>
          </a:p>
          <a:p>
            <a:pPr marL="241300" marR="464184" indent="-229235">
              <a:lnSpc>
                <a:spcPts val="1950"/>
              </a:lnSpc>
              <a:spcBef>
                <a:spcPts val="1005"/>
              </a:spcBef>
              <a:buFont typeface="Arial MT"/>
              <a:buChar char="•"/>
              <a:tabLst>
                <a:tab pos="241300" algn="l"/>
                <a:tab pos="241935" algn="l"/>
              </a:tabLst>
            </a:pPr>
            <a:r>
              <a:rPr sz="1800" spc="30" dirty="0">
                <a:solidFill>
                  <a:srgbClr val="FFFFFF"/>
                </a:solidFill>
                <a:latin typeface="Trebuchet MS"/>
                <a:cs typeface="Trebuchet MS"/>
              </a:rPr>
              <a:t>NV</a:t>
            </a:r>
            <a:r>
              <a:rPr sz="1800" spc="-5" dirty="0">
                <a:solidFill>
                  <a:srgbClr val="FFFFFF"/>
                </a:solidFill>
                <a:latin typeface="Trebuchet MS"/>
                <a:cs typeface="Trebuchet MS"/>
              </a:rPr>
              <a:t>I</a:t>
            </a:r>
            <a:r>
              <a:rPr sz="1800" spc="90" dirty="0">
                <a:solidFill>
                  <a:srgbClr val="FFFFFF"/>
                </a:solidFill>
                <a:latin typeface="Trebuchet MS"/>
                <a:cs typeface="Trebuchet MS"/>
              </a:rPr>
              <a:t>D</a:t>
            </a:r>
            <a:r>
              <a:rPr sz="1800" spc="-55" dirty="0">
                <a:solidFill>
                  <a:srgbClr val="FFFFFF"/>
                </a:solidFill>
                <a:latin typeface="Trebuchet MS"/>
                <a:cs typeface="Trebuchet MS"/>
              </a:rPr>
              <a:t>I</a:t>
            </a:r>
            <a:r>
              <a:rPr sz="1800" dirty="0">
                <a:solidFill>
                  <a:srgbClr val="FFFFFF"/>
                </a:solidFill>
                <a:latin typeface="Trebuchet MS"/>
                <a:cs typeface="Trebuchet MS"/>
              </a:rPr>
              <a:t>A</a:t>
            </a:r>
            <a:r>
              <a:rPr sz="1800" spc="-105" dirty="0">
                <a:solidFill>
                  <a:srgbClr val="FFFFFF"/>
                </a:solidFill>
                <a:latin typeface="Trebuchet MS"/>
                <a:cs typeface="Trebuchet MS"/>
              </a:rPr>
              <a:t> </a:t>
            </a:r>
            <a:r>
              <a:rPr sz="1800" spc="70" dirty="0">
                <a:solidFill>
                  <a:srgbClr val="FFFFFF"/>
                </a:solidFill>
                <a:latin typeface="Trebuchet MS"/>
                <a:cs typeface="Trebuchet MS"/>
              </a:rPr>
              <a:t>R</a:t>
            </a:r>
            <a:r>
              <a:rPr sz="1800" spc="-225" dirty="0">
                <a:solidFill>
                  <a:srgbClr val="FFFFFF"/>
                </a:solidFill>
                <a:latin typeface="Trebuchet MS"/>
                <a:cs typeface="Trebuchet MS"/>
              </a:rPr>
              <a:t>T</a:t>
            </a:r>
            <a:r>
              <a:rPr sz="1800" spc="-10" dirty="0">
                <a:solidFill>
                  <a:srgbClr val="FFFFFF"/>
                </a:solidFill>
                <a:latin typeface="Trebuchet MS"/>
                <a:cs typeface="Trebuchet MS"/>
              </a:rPr>
              <a:t>X</a:t>
            </a:r>
            <a:r>
              <a:rPr sz="1800" spc="-195" dirty="0">
                <a:solidFill>
                  <a:srgbClr val="FFFFFF"/>
                </a:solidFill>
                <a:latin typeface="Trebuchet MS"/>
                <a:cs typeface="Trebuchet MS"/>
              </a:rPr>
              <a:t> </a:t>
            </a:r>
            <a:r>
              <a:rPr sz="1800" spc="25" dirty="0">
                <a:solidFill>
                  <a:srgbClr val="FFFFFF"/>
                </a:solidFill>
                <a:latin typeface="Trebuchet MS"/>
                <a:cs typeface="Trebuchet MS"/>
              </a:rPr>
              <a:t>305</a:t>
            </a:r>
            <a:r>
              <a:rPr sz="1800" spc="15" dirty="0">
                <a:solidFill>
                  <a:srgbClr val="FFFFFF"/>
                </a:solidFill>
                <a:latin typeface="Trebuchet MS"/>
                <a:cs typeface="Trebuchet MS"/>
              </a:rPr>
              <a:t>0</a:t>
            </a:r>
            <a:r>
              <a:rPr sz="1800" spc="-235" dirty="0">
                <a:solidFill>
                  <a:srgbClr val="FFFFFF"/>
                </a:solidFill>
                <a:latin typeface="Trebuchet MS"/>
                <a:cs typeface="Trebuchet MS"/>
              </a:rPr>
              <a:t> </a:t>
            </a:r>
            <a:r>
              <a:rPr sz="1800" spc="-15" dirty="0">
                <a:solidFill>
                  <a:srgbClr val="FFFFFF"/>
                </a:solidFill>
                <a:latin typeface="Trebuchet MS"/>
                <a:cs typeface="Trebuchet MS"/>
              </a:rPr>
              <a:t>g</a:t>
            </a:r>
            <a:r>
              <a:rPr sz="1800" spc="-180" dirty="0">
                <a:solidFill>
                  <a:srgbClr val="FFFFFF"/>
                </a:solidFill>
                <a:latin typeface="Trebuchet MS"/>
                <a:cs typeface="Trebuchet MS"/>
              </a:rPr>
              <a:t>r</a:t>
            </a:r>
            <a:r>
              <a:rPr sz="1800" spc="25" dirty="0">
                <a:solidFill>
                  <a:srgbClr val="FFFFFF"/>
                </a:solidFill>
                <a:latin typeface="Trebuchet MS"/>
                <a:cs typeface="Trebuchet MS"/>
              </a:rPr>
              <a:t>a</a:t>
            </a:r>
            <a:r>
              <a:rPr sz="1800" spc="-35" dirty="0">
                <a:solidFill>
                  <a:srgbClr val="FFFFFF"/>
                </a:solidFill>
                <a:latin typeface="Trebuchet MS"/>
                <a:cs typeface="Trebuchet MS"/>
              </a:rPr>
              <a:t>p</a:t>
            </a:r>
            <a:r>
              <a:rPr sz="1800" spc="-10" dirty="0">
                <a:solidFill>
                  <a:srgbClr val="FFFFFF"/>
                </a:solidFill>
                <a:latin typeface="Trebuchet MS"/>
                <a:cs typeface="Trebuchet MS"/>
              </a:rPr>
              <a:t>h</a:t>
            </a:r>
            <a:r>
              <a:rPr sz="1800" spc="-70" dirty="0">
                <a:solidFill>
                  <a:srgbClr val="FFFFFF"/>
                </a:solidFill>
                <a:latin typeface="Trebuchet MS"/>
                <a:cs typeface="Trebuchet MS"/>
              </a:rPr>
              <a:t>i</a:t>
            </a:r>
            <a:r>
              <a:rPr sz="1800" spc="75" dirty="0">
                <a:solidFill>
                  <a:srgbClr val="FFFFFF"/>
                </a:solidFill>
                <a:latin typeface="Trebuchet MS"/>
                <a:cs typeface="Trebuchet MS"/>
              </a:rPr>
              <a:t>c</a:t>
            </a:r>
            <a:r>
              <a:rPr sz="1800" spc="120" dirty="0">
                <a:solidFill>
                  <a:srgbClr val="FFFFFF"/>
                </a:solidFill>
                <a:latin typeface="Trebuchet MS"/>
                <a:cs typeface="Trebuchet MS"/>
              </a:rPr>
              <a:t>s  </a:t>
            </a:r>
            <a:r>
              <a:rPr sz="1800" dirty="0">
                <a:solidFill>
                  <a:srgbClr val="FFFFFF"/>
                </a:solidFill>
                <a:latin typeface="Trebuchet MS"/>
                <a:cs typeface="Trebuchet MS"/>
              </a:rPr>
              <a:t>card</a:t>
            </a:r>
            <a:endParaRPr sz="1800">
              <a:latin typeface="Trebuchet MS"/>
              <a:cs typeface="Trebuchet MS"/>
            </a:endParaRPr>
          </a:p>
          <a:p>
            <a:pPr marL="241300" indent="-229235">
              <a:lnSpc>
                <a:spcPct val="100000"/>
              </a:lnSpc>
              <a:spcBef>
                <a:spcPts val="820"/>
              </a:spcBef>
              <a:buFont typeface="Arial MT"/>
              <a:buChar char="•"/>
              <a:tabLst>
                <a:tab pos="241300" algn="l"/>
                <a:tab pos="241935" algn="l"/>
              </a:tabLst>
            </a:pPr>
            <a:r>
              <a:rPr sz="1800" spc="40" dirty="0">
                <a:solidFill>
                  <a:srgbClr val="FFFFFF"/>
                </a:solidFill>
                <a:latin typeface="Trebuchet MS"/>
                <a:cs typeface="Trebuchet MS"/>
              </a:rPr>
              <a:t>P</a:t>
            </a:r>
            <a:r>
              <a:rPr sz="1800" spc="-70" dirty="0">
                <a:solidFill>
                  <a:srgbClr val="FFFFFF"/>
                </a:solidFill>
                <a:latin typeface="Trebuchet MS"/>
                <a:cs typeface="Trebuchet MS"/>
              </a:rPr>
              <a:t>y</a:t>
            </a:r>
            <a:r>
              <a:rPr sz="1800" spc="-120" dirty="0">
                <a:solidFill>
                  <a:srgbClr val="FFFFFF"/>
                </a:solidFill>
                <a:latin typeface="Trebuchet MS"/>
                <a:cs typeface="Trebuchet MS"/>
              </a:rPr>
              <a:t>t</a:t>
            </a:r>
            <a:r>
              <a:rPr sz="1800" spc="-10" dirty="0">
                <a:solidFill>
                  <a:srgbClr val="FFFFFF"/>
                </a:solidFill>
                <a:latin typeface="Trebuchet MS"/>
                <a:cs typeface="Trebuchet MS"/>
              </a:rPr>
              <a:t>h</a:t>
            </a:r>
            <a:r>
              <a:rPr sz="1800" spc="5" dirty="0">
                <a:solidFill>
                  <a:srgbClr val="FFFFFF"/>
                </a:solidFill>
                <a:latin typeface="Trebuchet MS"/>
                <a:cs typeface="Trebuchet MS"/>
              </a:rPr>
              <a:t>o</a:t>
            </a:r>
            <a:r>
              <a:rPr sz="1800" spc="10" dirty="0">
                <a:solidFill>
                  <a:srgbClr val="FFFFFF"/>
                </a:solidFill>
                <a:latin typeface="Trebuchet MS"/>
                <a:cs typeface="Trebuchet MS"/>
              </a:rPr>
              <a:t>n</a:t>
            </a:r>
            <a:r>
              <a:rPr sz="1800" spc="-190" dirty="0">
                <a:solidFill>
                  <a:srgbClr val="FFFFFF"/>
                </a:solidFill>
                <a:latin typeface="Trebuchet MS"/>
                <a:cs typeface="Trebuchet MS"/>
              </a:rPr>
              <a:t> </a:t>
            </a:r>
            <a:r>
              <a:rPr sz="1800" spc="-55" dirty="0">
                <a:solidFill>
                  <a:srgbClr val="FFFFFF"/>
                </a:solidFill>
                <a:latin typeface="Trebuchet MS"/>
                <a:cs typeface="Trebuchet MS"/>
              </a:rPr>
              <a:t>I</a:t>
            </a:r>
            <a:r>
              <a:rPr sz="1800" spc="90" dirty="0">
                <a:solidFill>
                  <a:srgbClr val="FFFFFF"/>
                </a:solidFill>
                <a:latin typeface="Trebuchet MS"/>
                <a:cs typeface="Trebuchet MS"/>
              </a:rPr>
              <a:t>D</a:t>
            </a:r>
            <a:r>
              <a:rPr sz="1800" spc="10" dirty="0">
                <a:solidFill>
                  <a:srgbClr val="FFFFFF"/>
                </a:solidFill>
                <a:latin typeface="Trebuchet MS"/>
                <a:cs typeface="Trebuchet MS"/>
              </a:rPr>
              <a:t>LE</a:t>
            </a:r>
            <a:r>
              <a:rPr sz="1800" spc="-125" dirty="0">
                <a:solidFill>
                  <a:srgbClr val="FFFFFF"/>
                </a:solidFill>
                <a:latin typeface="Trebuchet MS"/>
                <a:cs typeface="Trebuchet MS"/>
              </a:rPr>
              <a:t> </a:t>
            </a:r>
            <a:r>
              <a:rPr sz="1800" spc="25" dirty="0">
                <a:solidFill>
                  <a:srgbClr val="FFFFFF"/>
                </a:solidFill>
                <a:latin typeface="Trebuchet MS"/>
                <a:cs typeface="Trebuchet MS"/>
              </a:rPr>
              <a:t>3</a:t>
            </a:r>
            <a:r>
              <a:rPr sz="1800" spc="-145" dirty="0">
                <a:solidFill>
                  <a:srgbClr val="FFFFFF"/>
                </a:solidFill>
                <a:latin typeface="Trebuchet MS"/>
                <a:cs typeface="Trebuchet MS"/>
              </a:rPr>
              <a:t>.</a:t>
            </a:r>
            <a:r>
              <a:rPr sz="1800" spc="25" dirty="0">
                <a:solidFill>
                  <a:srgbClr val="FFFFFF"/>
                </a:solidFill>
                <a:latin typeface="Trebuchet MS"/>
                <a:cs typeface="Trebuchet MS"/>
              </a:rPr>
              <a:t>1</a:t>
            </a:r>
            <a:r>
              <a:rPr sz="1800" spc="15" dirty="0">
                <a:solidFill>
                  <a:srgbClr val="FFFFFF"/>
                </a:solidFill>
                <a:latin typeface="Trebuchet MS"/>
                <a:cs typeface="Trebuchet MS"/>
              </a:rPr>
              <a:t>2</a:t>
            </a:r>
            <a:endParaRPr sz="1800">
              <a:latin typeface="Trebuchet MS"/>
              <a:cs typeface="Trebuchet MS"/>
            </a:endParaRPr>
          </a:p>
          <a:p>
            <a:pPr marL="241300" indent="-229235">
              <a:lnSpc>
                <a:spcPct val="100000"/>
              </a:lnSpc>
              <a:spcBef>
                <a:spcPts val="765"/>
              </a:spcBef>
              <a:buFont typeface="Arial MT"/>
              <a:buChar char="•"/>
              <a:tabLst>
                <a:tab pos="241300" algn="l"/>
                <a:tab pos="241935" algn="l"/>
              </a:tabLst>
            </a:pPr>
            <a:r>
              <a:rPr sz="1800" spc="90" dirty="0">
                <a:solidFill>
                  <a:srgbClr val="FFFFFF"/>
                </a:solidFill>
                <a:latin typeface="Trebuchet MS"/>
                <a:cs typeface="Trebuchet MS"/>
              </a:rPr>
              <a:t>D</a:t>
            </a:r>
            <a:r>
              <a:rPr sz="1800" spc="25" dirty="0">
                <a:solidFill>
                  <a:srgbClr val="FFFFFF"/>
                </a:solidFill>
                <a:latin typeface="Trebuchet MS"/>
                <a:cs typeface="Trebuchet MS"/>
              </a:rPr>
              <a:t>a</a:t>
            </a:r>
            <a:r>
              <a:rPr sz="1800" spc="-120" dirty="0">
                <a:solidFill>
                  <a:srgbClr val="FFFFFF"/>
                </a:solidFill>
                <a:latin typeface="Trebuchet MS"/>
                <a:cs typeface="Trebuchet MS"/>
              </a:rPr>
              <a:t>t</a:t>
            </a:r>
            <a:r>
              <a:rPr sz="1800" spc="25" dirty="0">
                <a:solidFill>
                  <a:srgbClr val="FFFFFF"/>
                </a:solidFill>
                <a:latin typeface="Trebuchet MS"/>
                <a:cs typeface="Trebuchet MS"/>
              </a:rPr>
              <a:t>a</a:t>
            </a:r>
            <a:r>
              <a:rPr sz="1800" spc="165" dirty="0">
                <a:solidFill>
                  <a:srgbClr val="FFFFFF"/>
                </a:solidFill>
                <a:latin typeface="Trebuchet MS"/>
                <a:cs typeface="Trebuchet MS"/>
              </a:rPr>
              <a:t>s</a:t>
            </a:r>
            <a:r>
              <a:rPr sz="1800" spc="-15" dirty="0">
                <a:solidFill>
                  <a:srgbClr val="FFFFFF"/>
                </a:solidFill>
                <a:latin typeface="Trebuchet MS"/>
                <a:cs typeface="Trebuchet MS"/>
              </a:rPr>
              <a:t>e</a:t>
            </a:r>
            <a:r>
              <a:rPr sz="1800" spc="-135" dirty="0">
                <a:solidFill>
                  <a:srgbClr val="FFFFFF"/>
                </a:solidFill>
                <a:latin typeface="Trebuchet MS"/>
                <a:cs typeface="Trebuchet MS"/>
              </a:rPr>
              <a:t>t</a:t>
            </a:r>
            <a:r>
              <a:rPr sz="1800" spc="-215" dirty="0">
                <a:solidFill>
                  <a:srgbClr val="FFFFFF"/>
                </a:solidFill>
                <a:latin typeface="Trebuchet MS"/>
                <a:cs typeface="Trebuchet MS"/>
              </a:rPr>
              <a:t> </a:t>
            </a:r>
            <a:r>
              <a:rPr sz="1800" spc="165" dirty="0">
                <a:solidFill>
                  <a:srgbClr val="FFFFFF"/>
                </a:solidFill>
                <a:latin typeface="Trebuchet MS"/>
                <a:cs typeface="Trebuchet MS"/>
              </a:rPr>
              <a:t>–</a:t>
            </a:r>
            <a:r>
              <a:rPr sz="1800" spc="-250" dirty="0">
                <a:solidFill>
                  <a:srgbClr val="FFFFFF"/>
                </a:solidFill>
                <a:latin typeface="Trebuchet MS"/>
                <a:cs typeface="Trebuchet MS"/>
              </a:rPr>
              <a:t> </a:t>
            </a:r>
            <a:r>
              <a:rPr sz="1800" spc="5" dirty="0">
                <a:solidFill>
                  <a:srgbClr val="FFFFFF"/>
                </a:solidFill>
                <a:latin typeface="Trebuchet MS"/>
                <a:cs typeface="Trebuchet MS"/>
              </a:rPr>
              <a:t>K</a:t>
            </a:r>
            <a:r>
              <a:rPr sz="1800" spc="25" dirty="0">
                <a:solidFill>
                  <a:srgbClr val="FFFFFF"/>
                </a:solidFill>
                <a:latin typeface="Trebuchet MS"/>
                <a:cs typeface="Trebuchet MS"/>
              </a:rPr>
              <a:t>a</a:t>
            </a:r>
            <a:r>
              <a:rPr sz="1800" spc="-15" dirty="0">
                <a:solidFill>
                  <a:srgbClr val="FFFFFF"/>
                </a:solidFill>
                <a:latin typeface="Trebuchet MS"/>
                <a:cs typeface="Trebuchet MS"/>
              </a:rPr>
              <a:t>gg</a:t>
            </a:r>
            <a:r>
              <a:rPr sz="1800" spc="-85" dirty="0">
                <a:solidFill>
                  <a:srgbClr val="FFFFFF"/>
                </a:solidFill>
                <a:latin typeface="Trebuchet MS"/>
                <a:cs typeface="Trebuchet MS"/>
              </a:rPr>
              <a:t>l</a:t>
            </a:r>
            <a:r>
              <a:rPr sz="1800" spc="-90" dirty="0">
                <a:solidFill>
                  <a:srgbClr val="FFFFFF"/>
                </a:solidFill>
                <a:latin typeface="Trebuchet MS"/>
                <a:cs typeface="Trebuchet MS"/>
              </a:rPr>
              <a:t>e</a:t>
            </a:r>
            <a:r>
              <a:rPr sz="1800" spc="-215" dirty="0">
                <a:solidFill>
                  <a:srgbClr val="FFFFFF"/>
                </a:solidFill>
                <a:latin typeface="Trebuchet MS"/>
                <a:cs typeface="Trebuchet MS"/>
              </a:rPr>
              <a:t>.</a:t>
            </a:r>
            <a:r>
              <a:rPr sz="1800" spc="75" dirty="0">
                <a:solidFill>
                  <a:srgbClr val="FFFFFF"/>
                </a:solidFill>
                <a:latin typeface="Trebuchet MS"/>
                <a:cs typeface="Trebuchet MS"/>
              </a:rPr>
              <a:t>c</a:t>
            </a:r>
            <a:r>
              <a:rPr sz="1800" spc="5" dirty="0">
                <a:solidFill>
                  <a:srgbClr val="FFFFFF"/>
                </a:solidFill>
                <a:latin typeface="Trebuchet MS"/>
                <a:cs typeface="Trebuchet MS"/>
              </a:rPr>
              <a:t>o</a:t>
            </a:r>
            <a:r>
              <a:rPr sz="1800" spc="40" dirty="0">
                <a:solidFill>
                  <a:srgbClr val="FFFFFF"/>
                </a:solidFill>
                <a:latin typeface="Trebuchet MS"/>
                <a:cs typeface="Trebuchet MS"/>
              </a:rPr>
              <a:t>m</a:t>
            </a:r>
            <a:endParaRPr sz="1800">
              <a:latin typeface="Trebuchet MS"/>
              <a:cs typeface="Trebuchet MS"/>
            </a:endParaRPr>
          </a:p>
          <a:p>
            <a:pPr marL="241300" indent="-229235">
              <a:lnSpc>
                <a:spcPct val="100000"/>
              </a:lnSpc>
              <a:spcBef>
                <a:spcPts val="770"/>
              </a:spcBef>
              <a:buFont typeface="Arial MT"/>
              <a:buChar char="•"/>
              <a:tabLst>
                <a:tab pos="241300" algn="l"/>
                <a:tab pos="241935" algn="l"/>
              </a:tabLst>
            </a:pPr>
            <a:r>
              <a:rPr sz="1800" spc="35" dirty="0">
                <a:solidFill>
                  <a:srgbClr val="FFFFFF"/>
                </a:solidFill>
                <a:latin typeface="Trebuchet MS"/>
                <a:cs typeface="Trebuchet MS"/>
              </a:rPr>
              <a:t>W</a:t>
            </a:r>
            <a:r>
              <a:rPr sz="1800" spc="-70" dirty="0">
                <a:solidFill>
                  <a:srgbClr val="FFFFFF"/>
                </a:solidFill>
                <a:latin typeface="Trebuchet MS"/>
                <a:cs typeface="Trebuchet MS"/>
              </a:rPr>
              <a:t>i</a:t>
            </a:r>
            <a:r>
              <a:rPr sz="1800" spc="-10" dirty="0">
                <a:solidFill>
                  <a:srgbClr val="FFFFFF"/>
                </a:solidFill>
                <a:latin typeface="Trebuchet MS"/>
                <a:cs typeface="Trebuchet MS"/>
              </a:rPr>
              <a:t>n</a:t>
            </a:r>
            <a:r>
              <a:rPr sz="1800" spc="-35" dirty="0">
                <a:solidFill>
                  <a:srgbClr val="FFFFFF"/>
                </a:solidFill>
                <a:latin typeface="Trebuchet MS"/>
                <a:cs typeface="Trebuchet MS"/>
              </a:rPr>
              <a:t>d</a:t>
            </a:r>
            <a:r>
              <a:rPr sz="1800" spc="5" dirty="0">
                <a:solidFill>
                  <a:srgbClr val="FFFFFF"/>
                </a:solidFill>
                <a:latin typeface="Trebuchet MS"/>
                <a:cs typeface="Trebuchet MS"/>
              </a:rPr>
              <a:t>o</a:t>
            </a:r>
            <a:r>
              <a:rPr sz="1800" spc="-70" dirty="0">
                <a:solidFill>
                  <a:srgbClr val="FFFFFF"/>
                </a:solidFill>
                <a:latin typeface="Trebuchet MS"/>
                <a:cs typeface="Trebuchet MS"/>
              </a:rPr>
              <a:t>w</a:t>
            </a:r>
            <a:r>
              <a:rPr sz="1800" spc="145" dirty="0">
                <a:solidFill>
                  <a:srgbClr val="FFFFFF"/>
                </a:solidFill>
                <a:latin typeface="Trebuchet MS"/>
                <a:cs typeface="Trebuchet MS"/>
              </a:rPr>
              <a:t>s</a:t>
            </a:r>
            <a:r>
              <a:rPr sz="1800" spc="-150" dirty="0">
                <a:solidFill>
                  <a:srgbClr val="FFFFFF"/>
                </a:solidFill>
                <a:latin typeface="Trebuchet MS"/>
                <a:cs typeface="Trebuchet MS"/>
              </a:rPr>
              <a:t> </a:t>
            </a:r>
            <a:r>
              <a:rPr sz="1800" spc="25" dirty="0">
                <a:solidFill>
                  <a:srgbClr val="FFFFFF"/>
                </a:solidFill>
                <a:latin typeface="Trebuchet MS"/>
                <a:cs typeface="Trebuchet MS"/>
              </a:rPr>
              <a:t>1</a:t>
            </a:r>
            <a:r>
              <a:rPr sz="1800" spc="15" dirty="0">
                <a:solidFill>
                  <a:srgbClr val="FFFFFF"/>
                </a:solidFill>
                <a:latin typeface="Trebuchet MS"/>
                <a:cs typeface="Trebuchet MS"/>
              </a:rPr>
              <a:t>1</a:t>
            </a:r>
            <a:endParaRPr sz="18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sp>
          <p:nvSpPr>
            <p:cNvPr id="4" name="object 4"/>
            <p:cNvSpPr/>
            <p:nvPr/>
          </p:nvSpPr>
          <p:spPr>
            <a:xfrm>
              <a:off x="0" y="0"/>
              <a:ext cx="4819650" cy="2476500"/>
            </a:xfrm>
            <a:custGeom>
              <a:avLst/>
              <a:gdLst/>
              <a:ahLst/>
              <a:cxnLst/>
              <a:rect l="l" t="t" r="r" b="b"/>
              <a:pathLst>
                <a:path w="4819650" h="2476500">
                  <a:moveTo>
                    <a:pt x="4819154" y="12674"/>
                  </a:moveTo>
                  <a:lnTo>
                    <a:pt x="4785626" y="12674"/>
                  </a:lnTo>
                  <a:lnTo>
                    <a:pt x="4778756" y="114274"/>
                  </a:lnTo>
                  <a:lnTo>
                    <a:pt x="4774679" y="139674"/>
                  </a:lnTo>
                  <a:lnTo>
                    <a:pt x="4769701" y="177774"/>
                  </a:lnTo>
                  <a:lnTo>
                    <a:pt x="4763821" y="203174"/>
                  </a:lnTo>
                  <a:lnTo>
                    <a:pt x="4757039" y="228574"/>
                  </a:lnTo>
                  <a:lnTo>
                    <a:pt x="4743666" y="279374"/>
                  </a:lnTo>
                  <a:lnTo>
                    <a:pt x="4728083" y="330174"/>
                  </a:lnTo>
                  <a:lnTo>
                    <a:pt x="4710188" y="368274"/>
                  </a:lnTo>
                  <a:lnTo>
                    <a:pt x="4689932" y="419074"/>
                  </a:lnTo>
                  <a:lnTo>
                    <a:pt x="4673358" y="446913"/>
                  </a:lnTo>
                  <a:lnTo>
                    <a:pt x="4677537" y="435000"/>
                  </a:lnTo>
                  <a:lnTo>
                    <a:pt x="4689843" y="409600"/>
                  </a:lnTo>
                  <a:lnTo>
                    <a:pt x="4701387" y="384200"/>
                  </a:lnTo>
                  <a:lnTo>
                    <a:pt x="4712055" y="346100"/>
                  </a:lnTo>
                  <a:lnTo>
                    <a:pt x="4721733" y="320700"/>
                  </a:lnTo>
                  <a:lnTo>
                    <a:pt x="4726089" y="308000"/>
                  </a:lnTo>
                  <a:lnTo>
                    <a:pt x="4730369" y="295300"/>
                  </a:lnTo>
                  <a:lnTo>
                    <a:pt x="4734445" y="269900"/>
                  </a:lnTo>
                  <a:lnTo>
                    <a:pt x="4738243" y="257200"/>
                  </a:lnTo>
                  <a:lnTo>
                    <a:pt x="4745482" y="231800"/>
                  </a:lnTo>
                  <a:lnTo>
                    <a:pt x="4751451" y="206400"/>
                  </a:lnTo>
                  <a:lnTo>
                    <a:pt x="4756924" y="168300"/>
                  </a:lnTo>
                  <a:lnTo>
                    <a:pt x="4761573" y="142900"/>
                  </a:lnTo>
                  <a:lnTo>
                    <a:pt x="4765408" y="104800"/>
                  </a:lnTo>
                  <a:lnTo>
                    <a:pt x="4768469" y="79400"/>
                  </a:lnTo>
                  <a:lnTo>
                    <a:pt x="4771606" y="3200"/>
                  </a:lnTo>
                  <a:lnTo>
                    <a:pt x="4761941" y="3200"/>
                  </a:lnTo>
                  <a:lnTo>
                    <a:pt x="4762081" y="0"/>
                  </a:lnTo>
                  <a:lnTo>
                    <a:pt x="4652340" y="0"/>
                  </a:lnTo>
                  <a:lnTo>
                    <a:pt x="4652340" y="494411"/>
                  </a:lnTo>
                  <a:lnTo>
                    <a:pt x="4652086" y="495274"/>
                  </a:lnTo>
                  <a:lnTo>
                    <a:pt x="4650092" y="498462"/>
                  </a:lnTo>
                  <a:lnTo>
                    <a:pt x="4652340" y="494411"/>
                  </a:lnTo>
                  <a:lnTo>
                    <a:pt x="4652340" y="0"/>
                  </a:lnTo>
                  <a:lnTo>
                    <a:pt x="4205097" y="0"/>
                  </a:lnTo>
                  <a:lnTo>
                    <a:pt x="4093972" y="0"/>
                  </a:lnTo>
                  <a:lnTo>
                    <a:pt x="4090924" y="46101"/>
                  </a:lnTo>
                  <a:lnTo>
                    <a:pt x="4083951" y="85788"/>
                  </a:lnTo>
                  <a:lnTo>
                    <a:pt x="4074122" y="124231"/>
                  </a:lnTo>
                  <a:lnTo>
                    <a:pt x="4061383" y="161798"/>
                  </a:lnTo>
                  <a:lnTo>
                    <a:pt x="4045686" y="198882"/>
                  </a:lnTo>
                  <a:lnTo>
                    <a:pt x="4026992" y="235826"/>
                  </a:lnTo>
                  <a:lnTo>
                    <a:pt x="4005262" y="272999"/>
                  </a:lnTo>
                  <a:lnTo>
                    <a:pt x="3980446" y="310769"/>
                  </a:lnTo>
                  <a:lnTo>
                    <a:pt x="3952494" y="349516"/>
                  </a:lnTo>
                  <a:lnTo>
                    <a:pt x="3921366" y="389585"/>
                  </a:lnTo>
                  <a:lnTo>
                    <a:pt x="3887012" y="431342"/>
                  </a:lnTo>
                  <a:lnTo>
                    <a:pt x="3849408" y="475170"/>
                  </a:lnTo>
                  <a:lnTo>
                    <a:pt x="3808476" y="521423"/>
                  </a:lnTo>
                  <a:lnTo>
                    <a:pt x="3764203" y="570484"/>
                  </a:lnTo>
                  <a:lnTo>
                    <a:pt x="3683330" y="658926"/>
                  </a:lnTo>
                  <a:lnTo>
                    <a:pt x="3615906" y="733272"/>
                  </a:lnTo>
                  <a:lnTo>
                    <a:pt x="3581654" y="771677"/>
                  </a:lnTo>
                  <a:lnTo>
                    <a:pt x="3547046" y="811085"/>
                  </a:lnTo>
                  <a:lnTo>
                    <a:pt x="3474720" y="894778"/>
                  </a:lnTo>
                  <a:lnTo>
                    <a:pt x="3437280" y="936637"/>
                  </a:lnTo>
                  <a:lnTo>
                    <a:pt x="3399726" y="977239"/>
                  </a:lnTo>
                  <a:lnTo>
                    <a:pt x="3362033" y="1016609"/>
                  </a:lnTo>
                  <a:lnTo>
                    <a:pt x="3324199" y="1054760"/>
                  </a:lnTo>
                  <a:lnTo>
                    <a:pt x="3286214" y="1091679"/>
                  </a:lnTo>
                  <a:lnTo>
                    <a:pt x="3248063" y="1127391"/>
                  </a:lnTo>
                  <a:lnTo>
                    <a:pt x="3209747" y="1161897"/>
                  </a:lnTo>
                  <a:lnTo>
                    <a:pt x="3171240" y="1195222"/>
                  </a:lnTo>
                  <a:lnTo>
                    <a:pt x="3132531" y="1227353"/>
                  </a:lnTo>
                  <a:lnTo>
                    <a:pt x="3093618" y="1258303"/>
                  </a:lnTo>
                  <a:lnTo>
                    <a:pt x="3054477" y="1288097"/>
                  </a:lnTo>
                  <a:lnTo>
                    <a:pt x="3015107" y="1316723"/>
                  </a:lnTo>
                  <a:lnTo>
                    <a:pt x="2975495" y="1344206"/>
                  </a:lnTo>
                  <a:lnTo>
                    <a:pt x="2935643" y="1370533"/>
                  </a:lnTo>
                  <a:lnTo>
                    <a:pt x="2895511" y="1395742"/>
                  </a:lnTo>
                  <a:lnTo>
                    <a:pt x="2855112" y="1419821"/>
                  </a:lnTo>
                  <a:lnTo>
                    <a:pt x="2814421" y="1442783"/>
                  </a:lnTo>
                  <a:lnTo>
                    <a:pt x="2773438" y="1464640"/>
                  </a:lnTo>
                  <a:lnTo>
                    <a:pt x="2732151" y="1485392"/>
                  </a:lnTo>
                  <a:lnTo>
                    <a:pt x="2690012" y="1505305"/>
                  </a:lnTo>
                  <a:lnTo>
                    <a:pt x="2647289" y="1524228"/>
                  </a:lnTo>
                  <a:lnTo>
                    <a:pt x="2603970" y="1542148"/>
                  </a:lnTo>
                  <a:lnTo>
                    <a:pt x="2560028" y="1559077"/>
                  </a:lnTo>
                  <a:lnTo>
                    <a:pt x="2515463" y="1575015"/>
                  </a:lnTo>
                  <a:lnTo>
                    <a:pt x="2470251" y="1589976"/>
                  </a:lnTo>
                  <a:lnTo>
                    <a:pt x="2424392" y="1603946"/>
                  </a:lnTo>
                  <a:lnTo>
                    <a:pt x="2377871" y="1616938"/>
                  </a:lnTo>
                  <a:lnTo>
                    <a:pt x="2330666" y="1628952"/>
                  </a:lnTo>
                  <a:lnTo>
                    <a:pt x="2282774" y="1639989"/>
                  </a:lnTo>
                  <a:lnTo>
                    <a:pt x="2234171" y="1650060"/>
                  </a:lnTo>
                  <a:lnTo>
                    <a:pt x="2184870" y="1659153"/>
                  </a:lnTo>
                  <a:lnTo>
                    <a:pt x="2134832" y="1667281"/>
                  </a:lnTo>
                  <a:lnTo>
                    <a:pt x="2084044" y="1674444"/>
                  </a:lnTo>
                  <a:lnTo>
                    <a:pt x="2032520" y="1680641"/>
                  </a:lnTo>
                  <a:lnTo>
                    <a:pt x="1980222" y="1685874"/>
                  </a:lnTo>
                  <a:lnTo>
                    <a:pt x="1927161" y="1690154"/>
                  </a:lnTo>
                  <a:lnTo>
                    <a:pt x="1873300" y="1693481"/>
                  </a:lnTo>
                  <a:lnTo>
                    <a:pt x="1818640" y="1695843"/>
                  </a:lnTo>
                  <a:lnTo>
                    <a:pt x="1763166" y="1697266"/>
                  </a:lnTo>
                  <a:lnTo>
                    <a:pt x="1706880" y="1697736"/>
                  </a:lnTo>
                  <a:lnTo>
                    <a:pt x="1655114" y="1696974"/>
                  </a:lnTo>
                  <a:lnTo>
                    <a:pt x="1603844" y="1694675"/>
                  </a:lnTo>
                  <a:lnTo>
                    <a:pt x="1552968" y="1690801"/>
                  </a:lnTo>
                  <a:lnTo>
                    <a:pt x="1502397" y="1685366"/>
                  </a:lnTo>
                  <a:lnTo>
                    <a:pt x="1452054" y="1678317"/>
                  </a:lnTo>
                  <a:lnTo>
                    <a:pt x="1401851" y="1669669"/>
                  </a:lnTo>
                  <a:lnTo>
                    <a:pt x="1351699" y="1659394"/>
                  </a:lnTo>
                  <a:lnTo>
                    <a:pt x="1301521" y="1647469"/>
                  </a:lnTo>
                  <a:lnTo>
                    <a:pt x="1251229" y="1633867"/>
                  </a:lnTo>
                  <a:lnTo>
                    <a:pt x="1200746" y="1618589"/>
                  </a:lnTo>
                  <a:lnTo>
                    <a:pt x="1149985" y="1601622"/>
                  </a:lnTo>
                  <a:lnTo>
                    <a:pt x="1098842" y="1582915"/>
                  </a:lnTo>
                  <a:lnTo>
                    <a:pt x="1047267" y="1562481"/>
                  </a:lnTo>
                  <a:lnTo>
                    <a:pt x="1004036" y="1544218"/>
                  </a:lnTo>
                  <a:lnTo>
                    <a:pt x="960818" y="1524977"/>
                  </a:lnTo>
                  <a:lnTo>
                    <a:pt x="917575" y="1504784"/>
                  </a:lnTo>
                  <a:lnTo>
                    <a:pt x="874268" y="1483677"/>
                  </a:lnTo>
                  <a:lnTo>
                    <a:pt x="830859" y="1461706"/>
                  </a:lnTo>
                  <a:lnTo>
                    <a:pt x="787298" y="1438884"/>
                  </a:lnTo>
                  <a:lnTo>
                    <a:pt x="743559" y="1415262"/>
                  </a:lnTo>
                  <a:lnTo>
                    <a:pt x="699592" y="1390865"/>
                  </a:lnTo>
                  <a:lnTo>
                    <a:pt x="655370" y="1365732"/>
                  </a:lnTo>
                  <a:lnTo>
                    <a:pt x="610831" y="1339888"/>
                  </a:lnTo>
                  <a:lnTo>
                    <a:pt x="520687" y="1286256"/>
                  </a:lnTo>
                  <a:lnTo>
                    <a:pt x="0" y="965060"/>
                  </a:lnTo>
                  <a:lnTo>
                    <a:pt x="0" y="1077328"/>
                  </a:lnTo>
                  <a:lnTo>
                    <a:pt x="0" y="1930374"/>
                  </a:lnTo>
                  <a:lnTo>
                    <a:pt x="30924" y="1955774"/>
                  </a:lnTo>
                  <a:lnTo>
                    <a:pt x="113715" y="2006574"/>
                  </a:lnTo>
                  <a:lnTo>
                    <a:pt x="198361" y="2057374"/>
                  </a:lnTo>
                  <a:lnTo>
                    <a:pt x="285026" y="2108174"/>
                  </a:lnTo>
                  <a:lnTo>
                    <a:pt x="329044" y="2120874"/>
                  </a:lnTo>
                  <a:lnTo>
                    <a:pt x="418719" y="2171674"/>
                  </a:lnTo>
                  <a:lnTo>
                    <a:pt x="510971" y="2222474"/>
                  </a:lnTo>
                  <a:lnTo>
                    <a:pt x="558088" y="2235174"/>
                  </a:lnTo>
                  <a:lnTo>
                    <a:pt x="654037" y="2285974"/>
                  </a:lnTo>
                  <a:lnTo>
                    <a:pt x="752436" y="2311374"/>
                  </a:lnTo>
                  <a:lnTo>
                    <a:pt x="802627" y="2336774"/>
                  </a:lnTo>
                  <a:lnTo>
                    <a:pt x="849388" y="2349474"/>
                  </a:lnTo>
                  <a:lnTo>
                    <a:pt x="1239659" y="2451074"/>
                  </a:lnTo>
                  <a:lnTo>
                    <a:pt x="1289900" y="2451074"/>
                  </a:lnTo>
                  <a:lnTo>
                    <a:pt x="1340345" y="2463774"/>
                  </a:lnTo>
                  <a:lnTo>
                    <a:pt x="1390954" y="2463774"/>
                  </a:lnTo>
                  <a:lnTo>
                    <a:pt x="1441704" y="2476474"/>
                  </a:lnTo>
                  <a:lnTo>
                    <a:pt x="2011273" y="2476474"/>
                  </a:lnTo>
                  <a:lnTo>
                    <a:pt x="2051431" y="2463774"/>
                  </a:lnTo>
                  <a:lnTo>
                    <a:pt x="2145068" y="2463774"/>
                  </a:lnTo>
                  <a:lnTo>
                    <a:pt x="2198547" y="2451074"/>
                  </a:lnTo>
                  <a:lnTo>
                    <a:pt x="2251964" y="2451074"/>
                  </a:lnTo>
                  <a:lnTo>
                    <a:pt x="2358504" y="2425674"/>
                  </a:lnTo>
                  <a:lnTo>
                    <a:pt x="2411603" y="2425674"/>
                  </a:lnTo>
                  <a:lnTo>
                    <a:pt x="2724404" y="2349474"/>
                  </a:lnTo>
                  <a:lnTo>
                    <a:pt x="2775229" y="2324074"/>
                  </a:lnTo>
                  <a:lnTo>
                    <a:pt x="2875483" y="2298674"/>
                  </a:lnTo>
                  <a:lnTo>
                    <a:pt x="2924810" y="2273274"/>
                  </a:lnTo>
                  <a:lnTo>
                    <a:pt x="2973565" y="2260574"/>
                  </a:lnTo>
                  <a:lnTo>
                    <a:pt x="3069069" y="2209774"/>
                  </a:lnTo>
                  <a:lnTo>
                    <a:pt x="3115741" y="2197074"/>
                  </a:lnTo>
                  <a:lnTo>
                    <a:pt x="3206851" y="2146274"/>
                  </a:lnTo>
                  <a:lnTo>
                    <a:pt x="3251174" y="2120874"/>
                  </a:lnTo>
                  <a:lnTo>
                    <a:pt x="3294634" y="2095474"/>
                  </a:lnTo>
                  <a:lnTo>
                    <a:pt x="3341205" y="2070074"/>
                  </a:lnTo>
                  <a:lnTo>
                    <a:pt x="3386721" y="2031974"/>
                  </a:lnTo>
                  <a:lnTo>
                    <a:pt x="3431209" y="2006574"/>
                  </a:lnTo>
                  <a:lnTo>
                    <a:pt x="3474682" y="1968474"/>
                  </a:lnTo>
                  <a:lnTo>
                    <a:pt x="3517125" y="1943074"/>
                  </a:lnTo>
                  <a:lnTo>
                    <a:pt x="3558578" y="1904974"/>
                  </a:lnTo>
                  <a:lnTo>
                    <a:pt x="3599040" y="1879574"/>
                  </a:lnTo>
                  <a:lnTo>
                    <a:pt x="3638537" y="1841474"/>
                  </a:lnTo>
                  <a:lnTo>
                    <a:pt x="3677069" y="1803374"/>
                  </a:lnTo>
                  <a:lnTo>
                    <a:pt x="3714661" y="1777974"/>
                  </a:lnTo>
                  <a:lnTo>
                    <a:pt x="3751326" y="1739874"/>
                  </a:lnTo>
                  <a:lnTo>
                    <a:pt x="3790404" y="1701774"/>
                  </a:lnTo>
                  <a:lnTo>
                    <a:pt x="3828453" y="1663674"/>
                  </a:lnTo>
                  <a:lnTo>
                    <a:pt x="3865524" y="1612874"/>
                  </a:lnTo>
                  <a:lnTo>
                    <a:pt x="3901681" y="1574774"/>
                  </a:lnTo>
                  <a:lnTo>
                    <a:pt x="3937000" y="1536674"/>
                  </a:lnTo>
                  <a:lnTo>
                    <a:pt x="3971506" y="1498574"/>
                  </a:lnTo>
                  <a:lnTo>
                    <a:pt x="4005122" y="1447774"/>
                  </a:lnTo>
                  <a:lnTo>
                    <a:pt x="4037888" y="1409674"/>
                  </a:lnTo>
                  <a:lnTo>
                    <a:pt x="4069854" y="1371574"/>
                  </a:lnTo>
                  <a:lnTo>
                    <a:pt x="4101084" y="1320774"/>
                  </a:lnTo>
                  <a:lnTo>
                    <a:pt x="4139412" y="1269974"/>
                  </a:lnTo>
                  <a:lnTo>
                    <a:pt x="4177665" y="1219174"/>
                  </a:lnTo>
                  <a:lnTo>
                    <a:pt x="4216984" y="1168374"/>
                  </a:lnTo>
                  <a:lnTo>
                    <a:pt x="4257167" y="1117574"/>
                  </a:lnTo>
                  <a:lnTo>
                    <a:pt x="4443742" y="888974"/>
                  </a:lnTo>
                  <a:lnTo>
                    <a:pt x="4464164" y="863574"/>
                  </a:lnTo>
                  <a:lnTo>
                    <a:pt x="4484408" y="838174"/>
                  </a:lnTo>
                  <a:lnTo>
                    <a:pt x="4504436" y="800074"/>
                  </a:lnTo>
                  <a:lnTo>
                    <a:pt x="4524260" y="774674"/>
                  </a:lnTo>
                  <a:lnTo>
                    <a:pt x="4543857" y="749274"/>
                  </a:lnTo>
                  <a:lnTo>
                    <a:pt x="4563084" y="723874"/>
                  </a:lnTo>
                  <a:lnTo>
                    <a:pt x="4581779" y="698474"/>
                  </a:lnTo>
                  <a:lnTo>
                    <a:pt x="4610735" y="660374"/>
                  </a:lnTo>
                  <a:lnTo>
                    <a:pt x="4638472" y="609574"/>
                  </a:lnTo>
                  <a:lnTo>
                    <a:pt x="4664761" y="571474"/>
                  </a:lnTo>
                  <a:lnTo>
                    <a:pt x="4689322" y="520674"/>
                  </a:lnTo>
                  <a:lnTo>
                    <a:pt x="4711954" y="469874"/>
                  </a:lnTo>
                  <a:lnTo>
                    <a:pt x="4732833" y="431774"/>
                  </a:lnTo>
                  <a:lnTo>
                    <a:pt x="4751463" y="380974"/>
                  </a:lnTo>
                  <a:lnTo>
                    <a:pt x="4767859" y="330174"/>
                  </a:lnTo>
                  <a:lnTo>
                    <a:pt x="4782070" y="292074"/>
                  </a:lnTo>
                  <a:lnTo>
                    <a:pt x="4794123" y="241274"/>
                  </a:lnTo>
                  <a:lnTo>
                    <a:pt x="4800244" y="203174"/>
                  </a:lnTo>
                  <a:lnTo>
                    <a:pt x="4805502" y="177774"/>
                  </a:lnTo>
                  <a:lnTo>
                    <a:pt x="4809922" y="152374"/>
                  </a:lnTo>
                  <a:lnTo>
                    <a:pt x="4813554" y="114274"/>
                  </a:lnTo>
                  <a:lnTo>
                    <a:pt x="4819154" y="12674"/>
                  </a:lnTo>
                  <a:close/>
                </a:path>
              </a:pathLst>
            </a:custGeom>
            <a:solidFill>
              <a:srgbClr val="FFFFFF">
                <a:alpha val="30195"/>
              </a:srgbClr>
            </a:solidFill>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6510" rIns="0" bIns="0" rtlCol="0">
            <a:spAutoFit/>
          </a:bodyPr>
          <a:lstStyle/>
          <a:p>
            <a:pPr marL="17780">
              <a:lnSpc>
                <a:spcPct val="100000"/>
              </a:lnSpc>
              <a:spcBef>
                <a:spcPts val="130"/>
              </a:spcBef>
            </a:pPr>
            <a:r>
              <a:rPr spc="-100" dirty="0"/>
              <a:t>ABSTRACT</a:t>
            </a:r>
          </a:p>
        </p:txBody>
      </p:sp>
      <p:sp>
        <p:nvSpPr>
          <p:cNvPr id="6" name="object 6"/>
          <p:cNvSpPr/>
          <p:nvPr/>
        </p:nvSpPr>
        <p:spPr>
          <a:xfrm>
            <a:off x="9058275" y="4144771"/>
            <a:ext cx="3133725" cy="2713355"/>
          </a:xfrm>
          <a:custGeom>
            <a:avLst/>
            <a:gdLst/>
            <a:ahLst/>
            <a:cxnLst/>
            <a:rect l="l" t="t" r="r" b="b"/>
            <a:pathLst>
              <a:path w="3133725" h="2713354">
                <a:moveTo>
                  <a:pt x="3133725" y="0"/>
                </a:moveTo>
                <a:lnTo>
                  <a:pt x="2823464" y="45085"/>
                </a:lnTo>
                <a:lnTo>
                  <a:pt x="2773540" y="55245"/>
                </a:lnTo>
                <a:lnTo>
                  <a:pt x="2723794" y="66116"/>
                </a:lnTo>
                <a:lnTo>
                  <a:pt x="2674239" y="77685"/>
                </a:lnTo>
                <a:lnTo>
                  <a:pt x="2624886" y="89966"/>
                </a:lnTo>
                <a:lnTo>
                  <a:pt x="2575737" y="102946"/>
                </a:lnTo>
                <a:lnTo>
                  <a:pt x="2526804" y="116611"/>
                </a:lnTo>
                <a:lnTo>
                  <a:pt x="2478100" y="130962"/>
                </a:lnTo>
                <a:lnTo>
                  <a:pt x="2429637" y="145999"/>
                </a:lnTo>
                <a:lnTo>
                  <a:pt x="2381427" y="161709"/>
                </a:lnTo>
                <a:lnTo>
                  <a:pt x="2333472" y="178079"/>
                </a:lnTo>
                <a:lnTo>
                  <a:pt x="2285796" y="195110"/>
                </a:lnTo>
                <a:lnTo>
                  <a:pt x="2238387" y="212788"/>
                </a:lnTo>
                <a:lnTo>
                  <a:pt x="2191270" y="231127"/>
                </a:lnTo>
                <a:lnTo>
                  <a:pt x="2144458" y="250101"/>
                </a:lnTo>
                <a:lnTo>
                  <a:pt x="2097951" y="269709"/>
                </a:lnTo>
                <a:lnTo>
                  <a:pt x="2051773" y="289953"/>
                </a:lnTo>
                <a:lnTo>
                  <a:pt x="2005926" y="310807"/>
                </a:lnTo>
                <a:lnTo>
                  <a:pt x="1960410" y="332282"/>
                </a:lnTo>
                <a:lnTo>
                  <a:pt x="1915248" y="354380"/>
                </a:lnTo>
                <a:lnTo>
                  <a:pt x="1870456" y="377063"/>
                </a:lnTo>
                <a:lnTo>
                  <a:pt x="1824850" y="400964"/>
                </a:lnTo>
                <a:lnTo>
                  <a:pt x="1779625" y="425437"/>
                </a:lnTo>
                <a:lnTo>
                  <a:pt x="1734781" y="450507"/>
                </a:lnTo>
                <a:lnTo>
                  <a:pt x="1690331" y="476161"/>
                </a:lnTo>
                <a:lnTo>
                  <a:pt x="1646275" y="502399"/>
                </a:lnTo>
                <a:lnTo>
                  <a:pt x="1602638" y="529209"/>
                </a:lnTo>
                <a:lnTo>
                  <a:pt x="1559407" y="556602"/>
                </a:lnTo>
                <a:lnTo>
                  <a:pt x="1516621" y="584555"/>
                </a:lnTo>
                <a:lnTo>
                  <a:pt x="1474266" y="613092"/>
                </a:lnTo>
                <a:lnTo>
                  <a:pt x="1432369" y="642175"/>
                </a:lnTo>
                <a:lnTo>
                  <a:pt x="1390942" y="671830"/>
                </a:lnTo>
                <a:lnTo>
                  <a:pt x="1349971" y="702030"/>
                </a:lnTo>
                <a:lnTo>
                  <a:pt x="1309497" y="732790"/>
                </a:lnTo>
                <a:lnTo>
                  <a:pt x="1277073" y="758215"/>
                </a:lnTo>
                <a:lnTo>
                  <a:pt x="1244828" y="783844"/>
                </a:lnTo>
                <a:lnTo>
                  <a:pt x="1212850" y="809764"/>
                </a:lnTo>
                <a:lnTo>
                  <a:pt x="1165466" y="849249"/>
                </a:lnTo>
                <a:lnTo>
                  <a:pt x="1103680" y="903287"/>
                </a:lnTo>
                <a:lnTo>
                  <a:pt x="1073289" y="930757"/>
                </a:lnTo>
                <a:lnTo>
                  <a:pt x="1018311" y="981837"/>
                </a:lnTo>
                <a:lnTo>
                  <a:pt x="979043" y="1019632"/>
                </a:lnTo>
                <a:lnTo>
                  <a:pt x="940435" y="1057998"/>
                </a:lnTo>
                <a:lnTo>
                  <a:pt x="902449" y="1096873"/>
                </a:lnTo>
                <a:lnTo>
                  <a:pt x="865085" y="1136230"/>
                </a:lnTo>
                <a:lnTo>
                  <a:pt x="828294" y="1176020"/>
                </a:lnTo>
                <a:lnTo>
                  <a:pt x="794981" y="1213269"/>
                </a:lnTo>
                <a:lnTo>
                  <a:pt x="762228" y="1250924"/>
                </a:lnTo>
                <a:lnTo>
                  <a:pt x="730034" y="1288961"/>
                </a:lnTo>
                <a:lnTo>
                  <a:pt x="698385" y="1327391"/>
                </a:lnTo>
                <a:lnTo>
                  <a:pt x="667308" y="1366177"/>
                </a:lnTo>
                <a:lnTo>
                  <a:pt x="636790" y="1405331"/>
                </a:lnTo>
                <a:lnTo>
                  <a:pt x="606831" y="1444840"/>
                </a:lnTo>
                <a:lnTo>
                  <a:pt x="577430" y="1484680"/>
                </a:lnTo>
                <a:lnTo>
                  <a:pt x="548589" y="1524863"/>
                </a:lnTo>
                <a:lnTo>
                  <a:pt x="520319" y="1565363"/>
                </a:lnTo>
                <a:lnTo>
                  <a:pt x="492620" y="1606169"/>
                </a:lnTo>
                <a:lnTo>
                  <a:pt x="465480" y="1647278"/>
                </a:lnTo>
                <a:lnTo>
                  <a:pt x="438912" y="1688668"/>
                </a:lnTo>
                <a:lnTo>
                  <a:pt x="410806" y="1733880"/>
                </a:lnTo>
                <a:lnTo>
                  <a:pt x="383425" y="1779435"/>
                </a:lnTo>
                <a:lnTo>
                  <a:pt x="356781" y="1825332"/>
                </a:lnTo>
                <a:lnTo>
                  <a:pt x="330885" y="1871586"/>
                </a:lnTo>
                <a:lnTo>
                  <a:pt x="305765" y="1918182"/>
                </a:lnTo>
                <a:lnTo>
                  <a:pt x="281432" y="1965109"/>
                </a:lnTo>
                <a:lnTo>
                  <a:pt x="257606" y="2012226"/>
                </a:lnTo>
                <a:lnTo>
                  <a:pt x="234619" y="2059673"/>
                </a:lnTo>
                <a:lnTo>
                  <a:pt x="212420" y="2107425"/>
                </a:lnTo>
                <a:lnTo>
                  <a:pt x="190944" y="2155431"/>
                </a:lnTo>
                <a:lnTo>
                  <a:pt x="170154" y="2203666"/>
                </a:lnTo>
                <a:lnTo>
                  <a:pt x="149987" y="2252078"/>
                </a:lnTo>
                <a:lnTo>
                  <a:pt x="130556" y="2300744"/>
                </a:lnTo>
                <a:lnTo>
                  <a:pt x="111899" y="2349652"/>
                </a:lnTo>
                <a:lnTo>
                  <a:pt x="94030" y="2398776"/>
                </a:lnTo>
                <a:lnTo>
                  <a:pt x="76936" y="2448115"/>
                </a:lnTo>
                <a:lnTo>
                  <a:pt x="60629" y="2497671"/>
                </a:lnTo>
                <a:lnTo>
                  <a:pt x="45110" y="2547416"/>
                </a:lnTo>
                <a:lnTo>
                  <a:pt x="30378" y="2597353"/>
                </a:lnTo>
                <a:lnTo>
                  <a:pt x="16433" y="2647467"/>
                </a:lnTo>
                <a:lnTo>
                  <a:pt x="3302" y="2697759"/>
                </a:lnTo>
                <a:lnTo>
                  <a:pt x="0" y="2713228"/>
                </a:lnTo>
                <a:lnTo>
                  <a:pt x="19050" y="2713228"/>
                </a:lnTo>
                <a:lnTo>
                  <a:pt x="28575" y="2713228"/>
                </a:lnTo>
                <a:lnTo>
                  <a:pt x="777087" y="2713228"/>
                </a:lnTo>
                <a:lnTo>
                  <a:pt x="801497" y="2649740"/>
                </a:lnTo>
                <a:lnTo>
                  <a:pt x="820686" y="2607310"/>
                </a:lnTo>
                <a:lnTo>
                  <a:pt x="840930" y="2565019"/>
                </a:lnTo>
                <a:lnTo>
                  <a:pt x="862215" y="2522880"/>
                </a:lnTo>
                <a:lnTo>
                  <a:pt x="884555" y="2480881"/>
                </a:lnTo>
                <a:lnTo>
                  <a:pt x="907694" y="2439517"/>
                </a:lnTo>
                <a:lnTo>
                  <a:pt x="931900" y="2398344"/>
                </a:lnTo>
                <a:lnTo>
                  <a:pt x="957122" y="2357386"/>
                </a:lnTo>
                <a:lnTo>
                  <a:pt x="983361" y="2316657"/>
                </a:lnTo>
                <a:lnTo>
                  <a:pt x="1010589" y="2276183"/>
                </a:lnTo>
                <a:lnTo>
                  <a:pt x="1038809" y="2235987"/>
                </a:lnTo>
                <a:lnTo>
                  <a:pt x="1067981" y="2196084"/>
                </a:lnTo>
                <a:lnTo>
                  <a:pt x="1098105" y="2156485"/>
                </a:lnTo>
                <a:lnTo>
                  <a:pt x="1129157" y="2117217"/>
                </a:lnTo>
                <a:lnTo>
                  <a:pt x="1161122" y="2078304"/>
                </a:lnTo>
                <a:lnTo>
                  <a:pt x="1193990" y="2039759"/>
                </a:lnTo>
                <a:lnTo>
                  <a:pt x="1227734" y="2001608"/>
                </a:lnTo>
                <a:lnTo>
                  <a:pt x="1262443" y="1963750"/>
                </a:lnTo>
                <a:lnTo>
                  <a:pt x="1297813" y="1926551"/>
                </a:lnTo>
                <a:lnTo>
                  <a:pt x="1334096" y="1889683"/>
                </a:lnTo>
                <a:lnTo>
                  <a:pt x="1371206" y="1853272"/>
                </a:lnTo>
                <a:lnTo>
                  <a:pt x="1409128" y="1817357"/>
                </a:lnTo>
                <a:lnTo>
                  <a:pt x="1447812" y="1781949"/>
                </a:lnTo>
                <a:lnTo>
                  <a:pt x="1487284" y="1747075"/>
                </a:lnTo>
                <a:lnTo>
                  <a:pt x="1527492" y="1712734"/>
                </a:lnTo>
                <a:lnTo>
                  <a:pt x="1568450" y="1678952"/>
                </a:lnTo>
                <a:lnTo>
                  <a:pt x="1606499" y="1648574"/>
                </a:lnTo>
                <a:lnTo>
                  <a:pt x="1645158" y="1618665"/>
                </a:lnTo>
                <a:lnTo>
                  <a:pt x="1684401" y="1589252"/>
                </a:lnTo>
                <a:lnTo>
                  <a:pt x="1724215" y="1560322"/>
                </a:lnTo>
                <a:lnTo>
                  <a:pt x="1764563" y="1531912"/>
                </a:lnTo>
                <a:lnTo>
                  <a:pt x="1805444" y="1504010"/>
                </a:lnTo>
                <a:lnTo>
                  <a:pt x="1846834" y="1476641"/>
                </a:lnTo>
                <a:lnTo>
                  <a:pt x="1888705" y="1449806"/>
                </a:lnTo>
                <a:lnTo>
                  <a:pt x="1931060" y="1423530"/>
                </a:lnTo>
                <a:lnTo>
                  <a:pt x="1973872" y="1397800"/>
                </a:lnTo>
                <a:lnTo>
                  <a:pt x="2017102" y="1372641"/>
                </a:lnTo>
                <a:lnTo>
                  <a:pt x="2060765" y="1348066"/>
                </a:lnTo>
                <a:lnTo>
                  <a:pt x="2104821" y="1324076"/>
                </a:lnTo>
                <a:lnTo>
                  <a:pt x="2149259" y="1300683"/>
                </a:lnTo>
                <a:lnTo>
                  <a:pt x="2194052" y="1277912"/>
                </a:lnTo>
                <a:lnTo>
                  <a:pt x="2239187" y="1255750"/>
                </a:lnTo>
                <a:lnTo>
                  <a:pt x="2284653" y="1234224"/>
                </a:lnTo>
                <a:lnTo>
                  <a:pt x="2330424" y="1213332"/>
                </a:lnTo>
                <a:lnTo>
                  <a:pt x="2376487" y="1193101"/>
                </a:lnTo>
                <a:lnTo>
                  <a:pt x="2422817" y="1173530"/>
                </a:lnTo>
                <a:lnTo>
                  <a:pt x="2469400" y="1154620"/>
                </a:lnTo>
                <a:lnTo>
                  <a:pt x="2516213" y="1136408"/>
                </a:lnTo>
                <a:lnTo>
                  <a:pt x="2563241" y="1118870"/>
                </a:lnTo>
                <a:lnTo>
                  <a:pt x="2613164" y="1101115"/>
                </a:lnTo>
                <a:lnTo>
                  <a:pt x="2663329" y="1084148"/>
                </a:lnTo>
                <a:lnTo>
                  <a:pt x="2713710" y="1067955"/>
                </a:lnTo>
                <a:lnTo>
                  <a:pt x="2764282" y="1052563"/>
                </a:lnTo>
                <a:lnTo>
                  <a:pt x="2815005" y="1037958"/>
                </a:lnTo>
                <a:lnTo>
                  <a:pt x="2865882" y="1024153"/>
                </a:lnTo>
                <a:lnTo>
                  <a:pt x="2916872" y="1011161"/>
                </a:lnTo>
                <a:lnTo>
                  <a:pt x="2967952" y="998956"/>
                </a:lnTo>
                <a:lnTo>
                  <a:pt x="3019107" y="987577"/>
                </a:lnTo>
                <a:lnTo>
                  <a:pt x="3070301" y="976998"/>
                </a:lnTo>
                <a:lnTo>
                  <a:pt x="3121533" y="967232"/>
                </a:lnTo>
                <a:lnTo>
                  <a:pt x="3133725" y="965593"/>
                </a:lnTo>
                <a:lnTo>
                  <a:pt x="3133725" y="850684"/>
                </a:lnTo>
                <a:lnTo>
                  <a:pt x="3133725" y="548513"/>
                </a:lnTo>
                <a:lnTo>
                  <a:pt x="3133725" y="288277"/>
                </a:lnTo>
                <a:lnTo>
                  <a:pt x="3133725" y="285597"/>
                </a:lnTo>
                <a:lnTo>
                  <a:pt x="3133725" y="247713"/>
                </a:lnTo>
                <a:lnTo>
                  <a:pt x="3133725" y="0"/>
                </a:lnTo>
                <a:close/>
              </a:path>
            </a:pathLst>
          </a:custGeom>
          <a:solidFill>
            <a:srgbClr val="FFFFFF">
              <a:alpha val="30195"/>
            </a:srgbClr>
          </a:solidFill>
        </p:spPr>
        <p:txBody>
          <a:bodyPr wrap="square" lIns="0" tIns="0" rIns="0" bIns="0" rtlCol="0"/>
          <a:lstStyle/>
          <a:p>
            <a:endParaRPr/>
          </a:p>
        </p:txBody>
      </p:sp>
      <p:sp>
        <p:nvSpPr>
          <p:cNvPr id="7" name="object 7"/>
          <p:cNvSpPr txBox="1"/>
          <p:nvPr/>
        </p:nvSpPr>
        <p:spPr>
          <a:xfrm>
            <a:off x="494665" y="1128013"/>
            <a:ext cx="11087735" cy="4448013"/>
          </a:xfrm>
          <a:prstGeom prst="rect">
            <a:avLst/>
          </a:prstGeom>
        </p:spPr>
        <p:txBody>
          <a:bodyPr vert="horz" wrap="square" lIns="0" tIns="15875" rIns="0" bIns="0" rtlCol="0">
            <a:spAutoFit/>
          </a:bodyPr>
          <a:lstStyle/>
          <a:p>
            <a:pPr marL="12700" marR="5080" algn="just">
              <a:lnSpc>
                <a:spcPct val="100099"/>
              </a:lnSpc>
              <a:spcBef>
                <a:spcPts val="125"/>
              </a:spcBef>
            </a:pPr>
            <a:r>
              <a:rPr lang="en-US" sz="3200" b="0" i="0" dirty="0">
                <a:effectLst/>
                <a:latin typeface="Trebuchet MS" panose="020B0603020202020204" pitchFamily="34" charset="0"/>
              </a:rPr>
              <a:t>This paper presents an intelligent face recognition system designed to identify individuals names based on facial features. The system utilizes advanced deep learning techniques to extract discriminative features from facial images and match them with corresponding names in a database. The effectiveness of the proposed system is demonstrated through comprehensive experiments and evaluations, showcasing its potential for real-world applications.</a:t>
            </a:r>
            <a:endParaRPr lang="en-IN" sz="3200" dirty="0">
              <a:latin typeface="Trebuchet MS" panose="020B0603020202020204" pitchFamily="34" charset="0"/>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28650" y="609600"/>
            <a:ext cx="11239500" cy="5924550"/>
            <a:chOff x="628650" y="609600"/>
            <a:chExt cx="11239500" cy="5924550"/>
          </a:xfrm>
        </p:grpSpPr>
        <p:sp>
          <p:nvSpPr>
            <p:cNvPr id="3" name="object 3"/>
            <p:cNvSpPr/>
            <p:nvPr/>
          </p:nvSpPr>
          <p:spPr>
            <a:xfrm>
              <a:off x="8572500" y="3333750"/>
              <a:ext cx="3295650" cy="3200400"/>
            </a:xfrm>
            <a:custGeom>
              <a:avLst/>
              <a:gdLst/>
              <a:ahLst/>
              <a:cxnLst/>
              <a:rect l="l" t="t" r="r" b="b"/>
              <a:pathLst>
                <a:path w="3295650" h="3200400">
                  <a:moveTo>
                    <a:pt x="3295650" y="0"/>
                  </a:moveTo>
                  <a:lnTo>
                    <a:pt x="0" y="3200400"/>
                  </a:lnTo>
                  <a:lnTo>
                    <a:pt x="3295650" y="3200400"/>
                  </a:lnTo>
                  <a:lnTo>
                    <a:pt x="3295650" y="0"/>
                  </a:lnTo>
                  <a:close/>
                </a:path>
              </a:pathLst>
            </a:custGeom>
            <a:solidFill>
              <a:srgbClr val="0E9ED4"/>
            </a:solidFill>
          </p:spPr>
          <p:txBody>
            <a:bodyPr wrap="square" lIns="0" tIns="0" rIns="0" bIns="0" rtlCol="0"/>
            <a:lstStyle/>
            <a:p>
              <a:endParaRPr/>
            </a:p>
          </p:txBody>
        </p:sp>
        <p:sp>
          <p:nvSpPr>
            <p:cNvPr id="4" name="object 4"/>
            <p:cNvSpPr/>
            <p:nvPr/>
          </p:nvSpPr>
          <p:spPr>
            <a:xfrm>
              <a:off x="638175" y="619125"/>
              <a:ext cx="10906125" cy="5610225"/>
            </a:xfrm>
            <a:custGeom>
              <a:avLst/>
              <a:gdLst/>
              <a:ahLst/>
              <a:cxnLst/>
              <a:rect l="l" t="t" r="r" b="b"/>
              <a:pathLst>
                <a:path w="10906125" h="5610225">
                  <a:moveTo>
                    <a:pt x="0" y="5610225"/>
                  </a:moveTo>
                  <a:lnTo>
                    <a:pt x="10906125" y="5610225"/>
                  </a:lnTo>
                  <a:lnTo>
                    <a:pt x="10906125" y="0"/>
                  </a:lnTo>
                  <a:lnTo>
                    <a:pt x="0" y="0"/>
                  </a:lnTo>
                  <a:lnTo>
                    <a:pt x="0" y="5610225"/>
                  </a:lnTo>
                  <a:close/>
                </a:path>
              </a:pathLst>
            </a:custGeom>
            <a:ln w="19050">
              <a:solidFill>
                <a:srgbClr val="404040"/>
              </a:solidFill>
            </a:ln>
          </p:spPr>
          <p:txBody>
            <a:bodyPr wrap="square" lIns="0" tIns="0" rIns="0" bIns="0" rtlCol="0"/>
            <a:lstStyle/>
            <a:p>
              <a:endParaRPr/>
            </a:p>
          </p:txBody>
        </p:sp>
      </p:grpSp>
      <p:sp>
        <p:nvSpPr>
          <p:cNvPr id="5" name="object 5"/>
          <p:cNvSpPr txBox="1">
            <a:spLocks noGrp="1"/>
          </p:cNvSpPr>
          <p:nvPr>
            <p:ph type="title"/>
          </p:nvPr>
        </p:nvSpPr>
        <p:spPr>
          <a:xfrm>
            <a:off x="1027430" y="797242"/>
            <a:ext cx="4611370" cy="693780"/>
          </a:xfrm>
          <a:prstGeom prst="rect">
            <a:avLst/>
          </a:prstGeom>
        </p:spPr>
        <p:txBody>
          <a:bodyPr vert="horz" wrap="square" lIns="0" tIns="16510" rIns="0" bIns="0" rtlCol="0">
            <a:spAutoFit/>
          </a:bodyPr>
          <a:lstStyle/>
          <a:p>
            <a:pPr marL="12700">
              <a:lnSpc>
                <a:spcPct val="100000"/>
              </a:lnSpc>
              <a:spcBef>
                <a:spcPts val="130"/>
              </a:spcBef>
            </a:pPr>
            <a:r>
              <a:rPr lang="en-IN" spc="175" dirty="0">
                <a:solidFill>
                  <a:srgbClr val="000000"/>
                </a:solidFill>
              </a:rPr>
              <a:t>INTRODUCTION</a:t>
            </a:r>
            <a:endParaRPr spc="175" dirty="0">
              <a:solidFill>
                <a:srgbClr val="000000"/>
              </a:solidFill>
            </a:endParaRPr>
          </a:p>
        </p:txBody>
      </p:sp>
      <p:sp>
        <p:nvSpPr>
          <p:cNvPr id="6" name="object 6"/>
          <p:cNvSpPr txBox="1"/>
          <p:nvPr/>
        </p:nvSpPr>
        <p:spPr>
          <a:xfrm>
            <a:off x="1027430" y="1842769"/>
            <a:ext cx="9792970" cy="4057521"/>
          </a:xfrm>
          <a:prstGeom prst="rect">
            <a:avLst/>
          </a:prstGeom>
        </p:spPr>
        <p:txBody>
          <a:bodyPr vert="horz" wrap="square" lIns="0" tIns="66040" rIns="0" bIns="0" rtlCol="0">
            <a:spAutoFit/>
          </a:bodyPr>
          <a:lstStyle/>
          <a:p>
            <a:pPr marL="469900" indent="-457200">
              <a:lnSpc>
                <a:spcPct val="100000"/>
              </a:lnSpc>
              <a:spcBef>
                <a:spcPts val="425"/>
              </a:spcBef>
              <a:buFont typeface="Arial" panose="020B0604020202020204" pitchFamily="34" charset="0"/>
              <a:buChar char="•"/>
              <a:tabLst>
                <a:tab pos="241300" algn="l"/>
              </a:tabLst>
            </a:pPr>
            <a:r>
              <a:rPr lang="en-US" sz="3200" b="0" i="0" dirty="0">
                <a:effectLst/>
                <a:latin typeface="Trebuchet MS" panose="020B0603020202020204" pitchFamily="34" charset="0"/>
              </a:rPr>
              <a:t>Face recognition technology has seen remarkable advancements in recent years, with applications ranging from security systems to personalized user experiences. </a:t>
            </a:r>
          </a:p>
          <a:p>
            <a:pPr marL="469900" indent="-457200">
              <a:lnSpc>
                <a:spcPct val="100000"/>
              </a:lnSpc>
              <a:spcBef>
                <a:spcPts val="425"/>
              </a:spcBef>
              <a:buFont typeface="Arial" panose="020B0604020202020204" pitchFamily="34" charset="0"/>
              <a:buChar char="•"/>
              <a:tabLst>
                <a:tab pos="241300" algn="l"/>
              </a:tabLst>
            </a:pPr>
            <a:r>
              <a:rPr lang="en-US" sz="3200" b="0" i="0" dirty="0">
                <a:effectLst/>
                <a:latin typeface="Trebuchet MS" panose="020B0603020202020204" pitchFamily="34" charset="0"/>
              </a:rPr>
              <a:t>However, conventional face recognition systems primarily focus on identifying individuals based on their facial characteristics without associating them with specific names.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0275" y="976111"/>
            <a:ext cx="667385" cy="617220"/>
          </a:xfrm>
          <a:prstGeom prst="rect">
            <a:avLst/>
          </a:prstGeom>
        </p:spPr>
        <p:txBody>
          <a:bodyPr vert="horz" wrap="square" lIns="0" tIns="0" rIns="0" bIns="0" rtlCol="0">
            <a:spAutoFit/>
          </a:bodyPr>
          <a:lstStyle/>
          <a:p>
            <a:pPr>
              <a:lnSpc>
                <a:spcPts val="4525"/>
              </a:lnSpc>
            </a:pPr>
            <a:r>
              <a:rPr sz="3950" spc="200" dirty="0">
                <a:latin typeface="Trebuchet MS"/>
                <a:cs typeface="Trebuchet MS"/>
              </a:rPr>
              <a:t>DD</a:t>
            </a:r>
            <a:endParaRPr sz="3950">
              <a:latin typeface="Trebuchet MS"/>
              <a:cs typeface="Trebuchet MS"/>
            </a:endParaRPr>
          </a:p>
        </p:txBody>
      </p:sp>
      <p:grpSp>
        <p:nvGrpSpPr>
          <p:cNvPr id="3" name="object 3"/>
          <p:cNvGrpSpPr/>
          <p:nvPr/>
        </p:nvGrpSpPr>
        <p:grpSpPr>
          <a:xfrm>
            <a:off x="0" y="0"/>
            <a:ext cx="12192000" cy="6858000"/>
            <a:chOff x="0" y="0"/>
            <a:chExt cx="12192000" cy="6858000"/>
          </a:xfrm>
        </p:grpSpPr>
        <p:pic>
          <p:nvPicPr>
            <p:cNvPr id="4" name="object 4"/>
            <p:cNvPicPr/>
            <p:nvPr/>
          </p:nvPicPr>
          <p:blipFill>
            <a:blip r:embed="rId2" cstate="print"/>
            <a:stretch>
              <a:fillRect/>
            </a:stretch>
          </p:blipFill>
          <p:spPr>
            <a:xfrm>
              <a:off x="2524125" y="0"/>
              <a:ext cx="9667875" cy="6857998"/>
            </a:xfrm>
            <a:prstGeom prst="rect">
              <a:avLst/>
            </a:prstGeom>
          </p:spPr>
        </p:pic>
        <p:pic>
          <p:nvPicPr>
            <p:cNvPr id="5" name="object 5"/>
            <p:cNvPicPr/>
            <p:nvPr/>
          </p:nvPicPr>
          <p:blipFill>
            <a:blip r:embed="rId3" cstate="print"/>
            <a:stretch>
              <a:fillRect/>
            </a:stretch>
          </p:blipFill>
          <p:spPr>
            <a:xfrm>
              <a:off x="0" y="0"/>
              <a:ext cx="7391400" cy="6858000"/>
            </a:xfrm>
            <a:prstGeom prst="rect">
              <a:avLst/>
            </a:prstGeom>
          </p:spPr>
        </p:pic>
      </p:grpSp>
      <p:sp>
        <p:nvSpPr>
          <p:cNvPr id="6" name="object 6"/>
          <p:cNvSpPr txBox="1"/>
          <p:nvPr/>
        </p:nvSpPr>
        <p:spPr>
          <a:xfrm>
            <a:off x="623568" y="410527"/>
            <a:ext cx="7225032" cy="6123471"/>
          </a:xfrm>
          <a:prstGeom prst="rect">
            <a:avLst/>
          </a:prstGeom>
        </p:spPr>
        <p:txBody>
          <a:bodyPr vert="horz" wrap="square" lIns="0" tIns="16510" rIns="0" bIns="0" rtlCol="0">
            <a:spAutoFit/>
          </a:bodyPr>
          <a:lstStyle/>
          <a:p>
            <a:pPr marL="15875">
              <a:lnSpc>
                <a:spcPct val="100000"/>
              </a:lnSpc>
              <a:spcBef>
                <a:spcPts val="130"/>
              </a:spcBef>
            </a:pPr>
            <a:r>
              <a:rPr lang="en-IN" sz="4400" b="1" i="0" dirty="0">
                <a:effectLst/>
                <a:latin typeface="Trebuchet MS" panose="020B0603020202020204" pitchFamily="34" charset="0"/>
              </a:rPr>
              <a:t>MATERIALS AND METHODS </a:t>
            </a:r>
          </a:p>
          <a:p>
            <a:pPr marL="15875">
              <a:lnSpc>
                <a:spcPct val="100000"/>
              </a:lnSpc>
              <a:spcBef>
                <a:spcPts val="130"/>
              </a:spcBef>
            </a:pPr>
            <a:endParaRPr lang="en-IN" sz="3200" dirty="0">
              <a:latin typeface="Trebuchet MS" panose="020B0603020202020204" pitchFamily="34" charset="0"/>
            </a:endParaRPr>
          </a:p>
          <a:p>
            <a:pPr algn="l">
              <a:buFont typeface="+mj-lt"/>
              <a:buAutoNum type="arabicPeriod"/>
            </a:pPr>
            <a:r>
              <a:rPr lang="en-US" sz="3200" b="0" i="0" dirty="0">
                <a:effectLst/>
                <a:latin typeface="Trebuchet MS" panose="020B0603020202020204" pitchFamily="34" charset="0"/>
              </a:rPr>
              <a:t>Data Collection</a:t>
            </a:r>
          </a:p>
          <a:p>
            <a:pPr algn="l">
              <a:buFont typeface="+mj-lt"/>
              <a:buAutoNum type="arabicPeriod"/>
            </a:pPr>
            <a:endParaRPr lang="en-US" sz="3200" b="0" i="0" dirty="0">
              <a:effectLst/>
              <a:latin typeface="Trebuchet MS" panose="020B0603020202020204" pitchFamily="34" charset="0"/>
            </a:endParaRPr>
          </a:p>
          <a:p>
            <a:pPr algn="l">
              <a:buFont typeface="+mj-lt"/>
              <a:buAutoNum type="arabicPeriod"/>
            </a:pPr>
            <a:r>
              <a:rPr lang="en-US" sz="3200" b="0" i="0" dirty="0">
                <a:effectLst/>
                <a:latin typeface="Trebuchet MS" panose="020B0603020202020204" pitchFamily="34" charset="0"/>
              </a:rPr>
              <a:t>Preprocessing</a:t>
            </a:r>
          </a:p>
          <a:p>
            <a:pPr algn="l">
              <a:buFont typeface="+mj-lt"/>
              <a:buAutoNum type="arabicPeriod"/>
            </a:pPr>
            <a:endParaRPr lang="en-US" sz="3200" b="0" i="0" dirty="0">
              <a:effectLst/>
              <a:latin typeface="Trebuchet MS" panose="020B0603020202020204" pitchFamily="34" charset="0"/>
            </a:endParaRPr>
          </a:p>
          <a:p>
            <a:pPr algn="l">
              <a:buFont typeface="+mj-lt"/>
              <a:buAutoNum type="arabicPeriod"/>
            </a:pPr>
            <a:r>
              <a:rPr lang="en-US" sz="3200" b="0" i="0" dirty="0">
                <a:effectLst/>
                <a:latin typeface="Trebuchet MS" panose="020B0603020202020204" pitchFamily="34" charset="0"/>
              </a:rPr>
              <a:t>Feature Extraction</a:t>
            </a:r>
          </a:p>
          <a:p>
            <a:pPr algn="l">
              <a:buFont typeface="+mj-lt"/>
              <a:buAutoNum type="arabicPeriod"/>
            </a:pPr>
            <a:endParaRPr lang="en-US" sz="3200" b="0" i="0" dirty="0">
              <a:effectLst/>
              <a:latin typeface="Trebuchet MS" panose="020B0603020202020204" pitchFamily="34" charset="0"/>
            </a:endParaRPr>
          </a:p>
          <a:p>
            <a:pPr algn="l">
              <a:buFont typeface="+mj-lt"/>
              <a:buAutoNum type="arabicPeriod"/>
            </a:pPr>
            <a:r>
              <a:rPr lang="en-US" sz="3200" b="0" i="0" dirty="0">
                <a:effectLst/>
                <a:latin typeface="Trebuchet MS" panose="020B0603020202020204" pitchFamily="34" charset="0"/>
              </a:rPr>
              <a:t>Name Association</a:t>
            </a:r>
          </a:p>
          <a:p>
            <a:pPr algn="l">
              <a:buFont typeface="+mj-lt"/>
              <a:buAutoNum type="arabicPeriod"/>
            </a:pPr>
            <a:endParaRPr lang="en-US" sz="3200" b="0" i="0" dirty="0">
              <a:effectLst/>
              <a:latin typeface="Trebuchet MS" panose="020B0603020202020204" pitchFamily="34" charset="0"/>
            </a:endParaRPr>
          </a:p>
          <a:p>
            <a:pPr algn="l">
              <a:buFont typeface="+mj-lt"/>
              <a:buAutoNum type="arabicPeriod"/>
            </a:pPr>
            <a:r>
              <a:rPr lang="en-US" sz="3200" b="0" i="0" dirty="0">
                <a:effectLst/>
                <a:latin typeface="Trebuchet MS" panose="020B0603020202020204" pitchFamily="34" charset="0"/>
              </a:rPr>
              <a:t>Training and Evaluation</a:t>
            </a:r>
            <a:br>
              <a:rPr lang="en-IN" sz="3200" dirty="0">
                <a:latin typeface="Trebuchet MS" panose="020B0603020202020204" pitchFamily="34" charset="0"/>
              </a:rPr>
            </a:br>
            <a:endParaRPr sz="3200" dirty="0">
              <a:latin typeface="Trebuchet MS" panose="020B0603020202020204" pitchFamily="34" charset="0"/>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2524125" y="0"/>
              <a:ext cx="9667875" cy="6857998"/>
            </a:xfrm>
            <a:prstGeom prst="rect">
              <a:avLst/>
            </a:prstGeom>
          </p:spPr>
        </p:pic>
        <p:pic>
          <p:nvPicPr>
            <p:cNvPr id="4" name="object 4"/>
            <p:cNvPicPr/>
            <p:nvPr/>
          </p:nvPicPr>
          <p:blipFill>
            <a:blip r:embed="rId3" cstate="print"/>
            <a:stretch>
              <a:fillRect/>
            </a:stretch>
          </p:blipFill>
          <p:spPr>
            <a:xfrm>
              <a:off x="0" y="0"/>
              <a:ext cx="7391400" cy="6858000"/>
            </a:xfrm>
            <a:prstGeom prst="rect">
              <a:avLst/>
            </a:prstGeom>
          </p:spPr>
        </p:pic>
      </p:grpSp>
      <p:sp>
        <p:nvSpPr>
          <p:cNvPr id="5" name="object 5"/>
          <p:cNvSpPr txBox="1">
            <a:spLocks noGrp="1"/>
          </p:cNvSpPr>
          <p:nvPr>
            <p:ph type="title"/>
          </p:nvPr>
        </p:nvSpPr>
        <p:spPr>
          <a:xfrm>
            <a:off x="688975" y="487680"/>
            <a:ext cx="4568825" cy="690574"/>
          </a:xfrm>
          <a:prstGeom prst="rect">
            <a:avLst/>
          </a:prstGeom>
        </p:spPr>
        <p:txBody>
          <a:bodyPr vert="horz" wrap="square" lIns="0" tIns="13335" rIns="0" bIns="0" rtlCol="0">
            <a:spAutoFit/>
          </a:bodyPr>
          <a:lstStyle/>
          <a:p>
            <a:pPr marL="12700">
              <a:lnSpc>
                <a:spcPct val="100000"/>
              </a:lnSpc>
              <a:spcBef>
                <a:spcPts val="105"/>
              </a:spcBef>
            </a:pPr>
            <a:r>
              <a:rPr lang="en-IN" spc="290" dirty="0">
                <a:solidFill>
                  <a:srgbClr val="000000"/>
                </a:solidFill>
              </a:rPr>
              <a:t>DISSCUSSION</a:t>
            </a:r>
            <a:endParaRPr dirty="0"/>
          </a:p>
        </p:txBody>
      </p:sp>
      <p:sp>
        <p:nvSpPr>
          <p:cNvPr id="6" name="object 6"/>
          <p:cNvSpPr txBox="1"/>
          <p:nvPr/>
        </p:nvSpPr>
        <p:spPr>
          <a:xfrm>
            <a:off x="152400" y="1727489"/>
            <a:ext cx="9430702" cy="4745530"/>
          </a:xfrm>
          <a:prstGeom prst="rect">
            <a:avLst/>
          </a:prstGeom>
        </p:spPr>
        <p:txBody>
          <a:bodyPr vert="horz" wrap="square" lIns="0" tIns="81915" rIns="0" bIns="0" rtlCol="0">
            <a:spAutoFit/>
          </a:bodyPr>
          <a:lstStyle/>
          <a:p>
            <a:pPr marL="469900" indent="-457200">
              <a:lnSpc>
                <a:spcPct val="100000"/>
              </a:lnSpc>
              <a:spcBef>
                <a:spcPts val="645"/>
              </a:spcBef>
              <a:buFont typeface="Wingdings" panose="05000000000000000000" pitchFamily="2" charset="2"/>
              <a:buChar char="Ø"/>
              <a:tabLst>
                <a:tab pos="241300" algn="l"/>
              </a:tabLst>
            </a:pPr>
            <a:r>
              <a:rPr lang="en-US" sz="3200" dirty="0">
                <a:solidFill>
                  <a:srgbClr val="FF0000"/>
                </a:solidFill>
                <a:latin typeface="Trebuchet MS" panose="020B0603020202020204" pitchFamily="34" charset="0"/>
              </a:rPr>
              <a:t> </a:t>
            </a:r>
            <a:r>
              <a:rPr lang="en-US" sz="3200" b="0" i="0" dirty="0">
                <a:effectLst/>
                <a:latin typeface="Trebuchet MS" panose="020B0603020202020204" pitchFamily="34" charset="0"/>
              </a:rPr>
              <a:t>The proposed system offers several advantages over traditional face recognition methods by providing a personalized identification solution.</a:t>
            </a:r>
          </a:p>
          <a:p>
            <a:pPr marL="12700">
              <a:lnSpc>
                <a:spcPct val="100000"/>
              </a:lnSpc>
              <a:spcBef>
                <a:spcPts val="645"/>
              </a:spcBef>
              <a:tabLst>
                <a:tab pos="241300" algn="l"/>
              </a:tabLst>
            </a:pPr>
            <a:endParaRPr lang="en-US" sz="3200" dirty="0">
              <a:latin typeface="Trebuchet MS" panose="020B0603020202020204" pitchFamily="34" charset="0"/>
            </a:endParaRPr>
          </a:p>
          <a:p>
            <a:pPr marL="469900" indent="-457200">
              <a:lnSpc>
                <a:spcPct val="100000"/>
              </a:lnSpc>
              <a:spcBef>
                <a:spcPts val="645"/>
              </a:spcBef>
              <a:buFont typeface="Wingdings" panose="05000000000000000000" pitchFamily="2" charset="2"/>
              <a:buChar char="Ø"/>
              <a:tabLst>
                <a:tab pos="241300" algn="l"/>
              </a:tabLst>
            </a:pPr>
            <a:r>
              <a:rPr lang="en-US" sz="3200" dirty="0">
                <a:solidFill>
                  <a:srgbClr val="00B0F0"/>
                </a:solidFill>
                <a:latin typeface="Trebuchet MS" panose="020B0603020202020204" pitchFamily="34" charset="0"/>
              </a:rPr>
              <a:t> </a:t>
            </a:r>
            <a:r>
              <a:rPr lang="en-US" sz="3200" b="0" i="0" dirty="0">
                <a:effectLst/>
                <a:latin typeface="Trebuchet MS" panose="020B0603020202020204" pitchFamily="34" charset="0"/>
              </a:rPr>
              <a:t>By associating faces with names, the system enhances security, improves user experience, and enables personalized interactions in various domains.</a:t>
            </a:r>
          </a:p>
          <a:p>
            <a:pPr marL="12700">
              <a:lnSpc>
                <a:spcPct val="100000"/>
              </a:lnSpc>
              <a:spcBef>
                <a:spcPts val="645"/>
              </a:spcBef>
              <a:tabLst>
                <a:tab pos="241300" algn="l"/>
              </a:tabLst>
            </a:pPr>
            <a:r>
              <a:rPr lang="en-US" sz="3200" b="0" i="0" dirty="0">
                <a:effectLst/>
                <a:latin typeface="Trebuchet MS" panose="020B0603020202020204" pitchFamily="34" charset="0"/>
              </a:rPr>
              <a:t> </a:t>
            </a:r>
            <a:endParaRPr sz="3200" dirty="0">
              <a:latin typeface="Trebuchet MS" panose="020B0603020202020204" pitchFamily="34" charset="0"/>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975" y="487680"/>
            <a:ext cx="10207625" cy="5184111"/>
          </a:xfrm>
          <a:prstGeom prst="rect">
            <a:avLst/>
          </a:prstGeom>
        </p:spPr>
        <p:txBody>
          <a:bodyPr vert="horz" wrap="square" lIns="0" tIns="13335" rIns="0" bIns="0" rtlCol="0">
            <a:spAutoFit/>
          </a:bodyPr>
          <a:lstStyle/>
          <a:p>
            <a:pPr marL="12700">
              <a:lnSpc>
                <a:spcPct val="100000"/>
              </a:lnSpc>
              <a:spcBef>
                <a:spcPts val="105"/>
              </a:spcBef>
            </a:pPr>
            <a:r>
              <a:rPr lang="en-IN" spc="290" dirty="0">
                <a:solidFill>
                  <a:srgbClr val="000000"/>
                </a:solidFill>
              </a:rPr>
              <a:t>RESULT</a:t>
            </a:r>
            <a:r>
              <a:rPr spc="130" dirty="0">
                <a:solidFill>
                  <a:srgbClr val="000000"/>
                </a:solidFill>
              </a:rPr>
              <a:t>S</a:t>
            </a:r>
            <a:br>
              <a:rPr lang="en-IN" sz="4800" spc="130" dirty="0">
                <a:solidFill>
                  <a:srgbClr val="000000"/>
                </a:solidFill>
              </a:rPr>
            </a:br>
            <a:br>
              <a:rPr lang="en-IN" sz="3200" spc="130" dirty="0">
                <a:solidFill>
                  <a:schemeClr val="tx1"/>
                </a:solidFill>
                <a:latin typeface="Trebuchet MS" panose="020B0603020202020204" pitchFamily="34" charset="0"/>
              </a:rPr>
            </a:br>
            <a:r>
              <a:rPr lang="en-IN" sz="3200" spc="130" dirty="0">
                <a:solidFill>
                  <a:schemeClr val="tx1"/>
                </a:solidFill>
                <a:latin typeface="Trebuchet MS" panose="020B0603020202020204" pitchFamily="34" charset="0"/>
              </a:rPr>
              <a:t>1.</a:t>
            </a:r>
            <a:r>
              <a:rPr lang="en-US" sz="3200" b="0" i="0" dirty="0">
                <a:solidFill>
                  <a:schemeClr val="tx1"/>
                </a:solidFill>
                <a:effectLst/>
                <a:latin typeface="Trebuchet MS" panose="020B0603020202020204" pitchFamily="34" charset="0"/>
              </a:rPr>
              <a:t>Experimental results demonstrate the effectiveness of the proposed face recognition system in accurately identifying names associated with detected faces.</a:t>
            </a:r>
            <a:br>
              <a:rPr lang="en-US" sz="3200" b="0" i="0" dirty="0">
                <a:solidFill>
                  <a:schemeClr val="tx1"/>
                </a:solidFill>
                <a:effectLst/>
                <a:latin typeface="Trebuchet MS" panose="020B0603020202020204" pitchFamily="34" charset="0"/>
              </a:rPr>
            </a:br>
            <a:br>
              <a:rPr lang="en-US" sz="3200" b="0" i="0" dirty="0">
                <a:solidFill>
                  <a:schemeClr val="tx1"/>
                </a:solidFill>
                <a:effectLst/>
                <a:latin typeface="Trebuchet MS" panose="020B0603020202020204" pitchFamily="34" charset="0"/>
              </a:rPr>
            </a:br>
            <a:br>
              <a:rPr lang="en-US" sz="3200" b="0" i="0" dirty="0">
                <a:solidFill>
                  <a:schemeClr val="tx1"/>
                </a:solidFill>
                <a:effectLst/>
                <a:latin typeface="Trebuchet MS" panose="020B0603020202020204" pitchFamily="34" charset="0"/>
              </a:rPr>
            </a:br>
            <a:r>
              <a:rPr lang="en-US" sz="3200" b="0" i="0" dirty="0">
                <a:solidFill>
                  <a:schemeClr val="tx1"/>
                </a:solidFill>
                <a:effectLst/>
                <a:latin typeface="Trebuchet MS" panose="020B0603020202020204" pitchFamily="34" charset="0"/>
              </a:rPr>
              <a:t> 2.The system achieves high accuracy rates across diverse datasets and outperforms existing methods in name identification tasks.</a:t>
            </a:r>
            <a:endParaRPr sz="3200" dirty="0">
              <a:solidFill>
                <a:schemeClr val="tx1"/>
              </a:solidFill>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TotalTime>
  <Words>427</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MT</vt:lpstr>
      <vt:lpstr>Calibri</vt:lpstr>
      <vt:lpstr>Trebuchet MS</vt:lpstr>
      <vt:lpstr>Wingdings</vt:lpstr>
      <vt:lpstr>Office Theme</vt:lpstr>
      <vt:lpstr>CAPSTONE PROJECT</vt:lpstr>
      <vt:lpstr>PowerPoint Presentation</vt:lpstr>
      <vt:lpstr>Project Plan</vt:lpstr>
      <vt:lpstr>Requirements</vt:lpstr>
      <vt:lpstr>ABSTRACT</vt:lpstr>
      <vt:lpstr>INTRODUCTION</vt:lpstr>
      <vt:lpstr>PowerPoint Presentation</vt:lpstr>
      <vt:lpstr>DISSCUSSION</vt:lpstr>
      <vt:lpstr>RESULTS  1.Experimental results demonstrate the effectiveness of the proposed face recognition system in accurately identifying names associated with detected faces.    2.The system achieves high accuracy rates across diverse datasets and outperforms existing methods in name identification tasks.</vt:lpstr>
      <vt:lpstr>CONCLUSION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siddamaheshwarreddy manyam</dc:creator>
  <cp:lastModifiedBy>siddamaheshwarreddy manyam</cp:lastModifiedBy>
  <cp:revision>3</cp:revision>
  <dcterms:created xsi:type="dcterms:W3CDTF">2024-03-06T07:05:16Z</dcterms:created>
  <dcterms:modified xsi:type="dcterms:W3CDTF">2024-03-06T08:59:38Z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2024-03-03T00:00:00Z</vt:filetime>
  </property>
  <property fmtid="{D5CDD505-2E9C-101B-9397-08002B2CF9AE}" pid="3" name="LastSaved">
    <vt:filetime>2024-03-06T00:00:00Z</vt:filetime>
  </property>
</Properties>
</file>