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F8E1F-C751-4E1B-87A6-9BAA6082A002}" v="16" dt="2024-07-14T08:15:34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666830"/>
            <a:ext cx="11128207" cy="58186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363331"/>
            <a:ext cx="10993546" cy="1714979"/>
          </a:xfrm>
        </p:spPr>
        <p:txBody>
          <a:bodyPr>
            <a:no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:-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siddamsetti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veera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Venkata Prasanna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:-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21X41A4251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:-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siddamsettyveeravenkataprasann@</a:t>
            </a:r>
            <a:r>
              <a:rPr lang="en-GB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s.r.k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 (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Enikepadu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Vijayawada ) 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:-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ai&amp;ml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61006"/>
            <a:ext cx="11029615" cy="329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>
                <a:solidFill>
                  <a:srgbClr val="00B0F0"/>
                </a:solidFill>
              </a:rPr>
              <a:t>https://github.com/siddamsettiveeravenkataprasannakumar/Steganography-for-hidetext.git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1410-1EDC-D542-2FC2-52CA5BC0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2625212"/>
            <a:ext cx="11029616" cy="166165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</a:t>
            </a:r>
            <a:r>
              <a:rPr lang="en-US" sz="9600" b="1" dirty="0"/>
              <a:t>THE END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6655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06979"/>
          </a:xfrm>
        </p:spPr>
        <p:txBody>
          <a:bodyPr>
            <a:normAutofit/>
          </a:bodyPr>
          <a:lstStyle/>
          <a:p>
            <a:r>
              <a:rPr lang="en-GB" sz="3200" dirty="0"/>
              <a:t>steganography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273194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Steganography - Hiding Messages within Images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Problem Statement: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With the increasing need for secure communication, traditional encryption methods are sometimes insufficient to conceal the very existence of a message. Steganography, the practice of hiding messages within other non-secret text or data, offers an additional layer of security. This project aims to develop a steganography tool that allows users to hide text messages within digital images and retrieve them later. The tool should handle high-resolution images efficiently and ensure the hidden messages are not easily detectable.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35458"/>
          </a:xfrm>
        </p:spPr>
        <p:txBody>
          <a:bodyPr anchor="ctr"/>
          <a:lstStyle/>
          <a:p>
            <a:r>
              <a:rPr lang="en-US" dirty="0"/>
              <a:t>steganography 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A0D8A-D259-AA4E-D4FE-999EBA02B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37614"/>
            <a:ext cx="11029616" cy="436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1.Project overview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2.Software and tools selection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3.Who are the end users of this project?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4.Your solution and its value proposition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5.How did you customize the project and make it your own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6.Modelling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7.Results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8.links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1334"/>
            <a:ext cx="11029616" cy="2202427"/>
          </a:xfrm>
        </p:spPr>
        <p:txBody>
          <a:bodyPr anchor="ctr"/>
          <a:lstStyle/>
          <a:p>
            <a:r>
              <a:rPr lang="en-US" dirty="0"/>
              <a:t>                                         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FEE0E-434C-C41E-506D-9250ED701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379" y="1168457"/>
            <a:ext cx="10962103" cy="477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 steganography tool that allows users to hide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text messages within digital images and retrieve them later. The tool will focus on the following key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goals: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function to encode a text message into an image by manipulating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least significant bits (LSBs) of the pixel values.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Decoding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 function to decode and retrieve the hidden text message from the image.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a simple command-line interface for users to input the message to hide or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	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tool can handle high-resolution images without significant performance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degradation.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  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 both RGB and RGBA images to cover a wide range of image formats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6"/>
            <a:ext cx="11029616" cy="1822050"/>
          </a:xfrm>
        </p:spPr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22555"/>
            <a:ext cx="11029615" cy="5476568"/>
          </a:xfrm>
        </p:spPr>
        <p:txBody>
          <a:bodyPr>
            <a:normAutofit fontScale="32500" lnSpcReduction="20000"/>
          </a:bodyPr>
          <a:lstStyle/>
          <a:p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a steganography project, which involves hiding messages within images, can vary depending on its intended application and audience. Here are several potential end users who might find such a tool useful: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assess the vulnerability of systems and networks to covert data transmission.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Analysts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 steganography to investigate potential data exfiltration techniques used by malicious actors.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and Intelligence Agencies: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Investigators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 steganography tools to uncover hidden messages in digital images during forensic investigations.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Analysts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transmit covert messages securely within digital media.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 and Whistleblowers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 steganography to securely communicate sensitive information or protect the identities of sources.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Whistleblowers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hide evidence within images when disclosing confidential or sensitive information.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and Research Institutions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Study steganography as part of computer science, cybersecurity, or digital forensics courses.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Conduct experiments and studies on steganography techniques and applications.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Enthusiasts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Explore and experiment with steganography as a hobby or interest in digital security and cryptography</a:t>
            </a:r>
            <a:r>
              <a:rPr lang="en-US" sz="4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25" y="306999"/>
            <a:ext cx="11029616" cy="587736"/>
          </a:xfrm>
        </p:spPr>
        <p:txBody>
          <a:bodyPr anchor="ctr">
            <a:normAutofit fontScale="90000"/>
          </a:bodyPr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25" y="1098754"/>
            <a:ext cx="11029615" cy="56633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Key Encryption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use of a secret key adds a layer of security, ensuring that only individuals with the correct key can decode the hidden message.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Operation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XOR operation provides a simple yet effective means of obfuscation, making it difficult to detect the hidden message without the key.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in Plain Sight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message is embedded within the image pixels, making it invisible to the naked eye and hidden from standard image inspection methods.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Enables secure communication of sensitive information, ideal for scenarios where privacy is crucial.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Versatile and User-Friendly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 Applications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Suitable for various applications, including cybersecurity, journalism, and personal privacy.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Simple prompts guide the user through the process of encoding and decoding messages, making it accessible even to those with limited technical expertise.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Overhead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of encoding and decoding messages is computationally efficient, adding minimal overhead to the image processing.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encoded images can be easily transmitted and stored without noticeable changes in appearance.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Message Length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handle messages of varying lengths, limited only by the size of the image.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Adaptable Key Length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key can be of any length, providing flexibility and increased security through longer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16310"/>
            <a:ext cx="11029616" cy="1466222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27355"/>
            <a:ext cx="11029615" cy="4640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							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Algorithm selection and modification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steganographic algorithm was carefully considered based on its suitability for embedding data within various media types.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USER INTERFACE DESIGN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 user interface (UI) was customized to ensure ease of use and intuitive interaction.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INTEGRATION OF ADDITIONAL FEATURES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Additional functionalities were integrated to extend the utility of the application beyond basic steganographic operations.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TESTING AND VALIDATION PROCEDURES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Rigorous testing procedures were customized to validate the accuracy and reliability of the steganographic techniques employed.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DOCUMENTATION AND REPORTING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Detailed documentation was customized to provide comprehensive insights into the project’s development process.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1"/>
            <a:ext cx="11029616" cy="1521801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B12CC8-D406-07B6-830A-77605D59E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691154"/>
            <a:ext cx="1092433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Data Representation: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Text to ASCII Mapping: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text to be hidden is represented using its ASCII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Dictionaries: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dictionaries, d and c, map characters to their ASCII values and vice versa.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Image as Data Container: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read and treated as a matrix of pixel values, where each pixel has three color channels (Red, Green, Blue).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dimensions of the image (height, width, number of color channels) are extracted to ensure proper navigation through 	the image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Security Key: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User Input: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security key which is used to XOR the ASCII values of the text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Encoding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Initialization: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variables to navigate through the image and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of the text is XORed with each character of the key, and the result is stored in the image’s 	pixel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Decoding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Verification: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key to decode the hidden message. The key is verified before 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stored values in the image are XORed with the key to retrieve the original ASCII values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User Interaction: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is prompted to provide inputs for the security key and the text to hide.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user is prompted again to provide the key to unhide the text, ensuring that only those with the correct key can retrieve 	the hidden message.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                                                    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857D5-2171-996E-6D01-1744D2EDD7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95114" y="2493837"/>
            <a:ext cx="5591175" cy="2035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B884E-E0BF-F10C-9E77-9FE8DCBC92EF}"/>
              </a:ext>
            </a:extLst>
          </p:cNvPr>
          <p:cNvSpPr txBox="1"/>
          <p:nvPr/>
        </p:nvSpPr>
        <p:spPr>
          <a:xfrm>
            <a:off x="586490" y="1717990"/>
            <a:ext cx="7180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protect our text inside the image by keeping an secure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entering the password we can get the text hided inside the pic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F5D71-59E5-D19B-F88C-5B888A5868F4}"/>
              </a:ext>
            </a:extLst>
          </p:cNvPr>
          <p:cNvSpPr txBox="1"/>
          <p:nvPr/>
        </p:nvSpPr>
        <p:spPr>
          <a:xfrm>
            <a:off x="586490" y="4955458"/>
            <a:ext cx="9161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above image we can see the secret message (“steganography code is running success full”)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 had to be hided inside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a password to protect our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entering the password we can get the text hided inside the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1328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Student Details</vt:lpstr>
      <vt:lpstr>steganography </vt:lpstr>
      <vt:lpstr>steganography AGENDA</vt:lpstr>
      <vt:lpstr>                                         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                                                    Results</vt:lpstr>
      <vt:lpstr>links</vt:lpstr>
      <vt:lpstr>                             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veeravenkataprasannakumar siddamsetty</cp:lastModifiedBy>
  <cp:revision>4</cp:revision>
  <dcterms:created xsi:type="dcterms:W3CDTF">2021-05-26T16:50:10Z</dcterms:created>
  <dcterms:modified xsi:type="dcterms:W3CDTF">2024-07-14T08:55:03Z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