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722" r:id="rId2"/>
    <p:sldId id="691" r:id="rId3"/>
    <p:sldId id="705" r:id="rId4"/>
    <p:sldId id="707" r:id="rId5"/>
    <p:sldId id="720" r:id="rId6"/>
    <p:sldId id="693" r:id="rId7"/>
    <p:sldId id="674" r:id="rId8"/>
    <p:sldId id="711" r:id="rId9"/>
    <p:sldId id="713" r:id="rId10"/>
    <p:sldId id="703" r:id="rId11"/>
    <p:sldId id="704" r:id="rId12"/>
  </p:sldIdLst>
  <p:sldSz cx="9144000" cy="6858000" type="screen4x3"/>
  <p:notesSz cx="7150100" cy="94488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50000" autoAdjust="0"/>
  </p:normalViewPr>
  <p:slideViewPr>
    <p:cSldViewPr>
      <p:cViewPr varScale="1">
        <p:scale>
          <a:sx n="105" d="100"/>
          <a:sy n="105" d="100"/>
        </p:scale>
        <p:origin x="744" y="20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61AFD923-B831-A270-5E8C-37B8AE066AF1}"/>
    <pc:docChg chg="modSld">
      <pc:chgData name="Andrew Mcintyre" userId="S::andrew.mcintyre@acadiau.ca::80d54d95-e96b-41ab-b1ea-34c905f7026e" providerId="AD" clId="Web-{61AFD923-B831-A270-5E8C-37B8AE066AF1}" dt="2019-03-12T15:19:49.706" v="5"/>
      <pc:docMkLst>
        <pc:docMk/>
      </pc:docMkLst>
      <pc:sldChg chg="delSp">
        <pc:chgData name="Andrew Mcintyre" userId="S::andrew.mcintyre@acadiau.ca::80d54d95-e96b-41ab-b1ea-34c905f7026e" providerId="AD" clId="Web-{61AFD923-B831-A270-5E8C-37B8AE066AF1}" dt="2019-03-12T15:18:21.049" v="4"/>
        <pc:sldMkLst>
          <pc:docMk/>
          <pc:sldMk cId="971281488" sldId="656"/>
        </pc:sldMkLst>
        <pc:spChg chg="del">
          <ac:chgData name="Andrew Mcintyre" userId="S::andrew.mcintyre@acadiau.ca::80d54d95-e96b-41ab-b1ea-34c905f7026e" providerId="AD" clId="Web-{61AFD923-B831-A270-5E8C-37B8AE066AF1}" dt="2019-03-12T15:18:21.049" v="4"/>
          <ac:spMkLst>
            <pc:docMk/>
            <pc:sldMk cId="971281488" sldId="656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7:19.330" v="3"/>
        <pc:sldMkLst>
          <pc:docMk/>
          <pc:sldMk cId="3807727487" sldId="694"/>
        </pc:sldMkLst>
        <pc:spChg chg="del">
          <ac:chgData name="Andrew Mcintyre" userId="S::andrew.mcintyre@acadiau.ca::80d54d95-e96b-41ab-b1ea-34c905f7026e" providerId="AD" clId="Web-{61AFD923-B831-A270-5E8C-37B8AE066AF1}" dt="2019-03-12T15:17:19.330" v="3"/>
          <ac:spMkLst>
            <pc:docMk/>
            <pc:sldMk cId="3807727487" sldId="69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9:49.706" v="5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61AFD923-B831-A270-5E8C-37B8AE066AF1}" dt="2019-03-12T15:19:49.706" v="5"/>
          <ac:spMkLst>
            <pc:docMk/>
            <pc:sldMk cId="1341787568" sldId="708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61AFD923-B831-A270-5E8C-37B8AE066AF1}" dt="2019-03-12T15:16:07.938" v="2"/>
        <pc:sldMkLst>
          <pc:docMk/>
          <pc:sldMk cId="860835964" sldId="720"/>
        </pc:sldMkLst>
        <pc:spChg chg="del mod">
          <ac:chgData name="Andrew Mcintyre" userId="S::andrew.mcintyre@acadiau.ca::80d54d95-e96b-41ab-b1ea-34c905f7026e" providerId="AD" clId="Web-{61AFD923-B831-A270-5E8C-37B8AE066AF1}" dt="2019-03-12T15:16:07.938" v="2"/>
          <ac:spMkLst>
            <pc:docMk/>
            <pc:sldMk cId="860835964" sldId="720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61AFD923-B831-A270-5E8C-37B8AE066AF1}" dt="2019-03-12T15:15:48.313" v="0"/>
          <ac:spMkLst>
            <pc:docMk/>
            <pc:sldMk cId="860835964" sldId="720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A55F3EC1-0062-902C-3F2F-68F8884C9544}"/>
    <pc:docChg chg="modSld">
      <pc:chgData name="Andrew Mcintyre" userId="S::andrew.mcintyre@acadiau.ca::80d54d95-e96b-41ab-b1ea-34c905f7026e" providerId="AD" clId="Web-{A55F3EC1-0062-902C-3F2F-68F8884C9544}" dt="2019-06-12T19:56:00.568" v="1" actId="20577"/>
      <pc:docMkLst>
        <pc:docMk/>
      </pc:docMkLst>
      <pc:sldChg chg="modSp">
        <pc:chgData name="Andrew Mcintyre" userId="S::andrew.mcintyre@acadiau.ca::80d54d95-e96b-41ab-b1ea-34c905f7026e" providerId="AD" clId="Web-{A55F3EC1-0062-902C-3F2F-68F8884C9544}" dt="2019-06-12T19:56:00.568" v="1" actId="20577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55F3EC1-0062-902C-3F2F-68F8884C9544}" dt="2019-06-12T19:56:00.568" v="1" actId="20577"/>
          <ac:spMkLst>
            <pc:docMk/>
            <pc:sldMk cId="15280943" sldId="722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14B3127-130E-9DD2-D8ED-F42D73829130}"/>
    <pc:docChg chg="modSld">
      <pc:chgData name="Andrew Mcintyre" userId="S::andrew.mcintyre@acadiau.ca::80d54d95-e96b-41ab-b1ea-34c905f7026e" providerId="AD" clId="Web-{514B3127-130E-9DD2-D8ED-F42D73829130}" dt="2019-03-20T04:28:14.179" v="18" actId="1076"/>
      <pc:docMkLst>
        <pc:docMk/>
      </pc:docMkLst>
      <pc:sldChg chg="modSp">
        <pc:chgData name="Andrew Mcintyre" userId="S::andrew.mcintyre@acadiau.ca::80d54d95-e96b-41ab-b1ea-34c905f7026e" providerId="AD" clId="Web-{514B3127-130E-9DD2-D8ED-F42D73829130}" dt="2019-03-20T04:28:14.179" v="18" actId="1076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14B3127-130E-9DD2-D8ED-F42D73829130}" dt="2019-03-20T04:28:04.632" v="14" actId="1076"/>
          <ac:spMkLst>
            <pc:docMk/>
            <pc:sldMk cId="771231569" sldId="698"/>
            <ac:spMk id="4" creationId="{A38786D6-4AE1-4877-8374-C8242523E536}"/>
          </ac:spMkLst>
        </pc:spChg>
        <pc:spChg chg="mod">
          <ac:chgData name="Andrew Mcintyre" userId="S::andrew.mcintyre@acadiau.ca::80d54d95-e96b-41ab-b1ea-34c905f7026e" providerId="AD" clId="Web-{514B3127-130E-9DD2-D8ED-F42D73829130}" dt="2019-03-20T04:28:14.179" v="18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ADAAC5D6-5DE8-850F-CF2B-2CAB0F3C980F}"/>
    <pc:docChg chg="addSld delSld modSld">
      <pc:chgData name="Andrew Mcintyre" userId="S::andrew.mcintyre@acadiau.ca::80d54d95-e96b-41ab-b1ea-34c905f7026e" providerId="AD" clId="Web-{ADAAC5D6-5DE8-850F-CF2B-2CAB0F3C980F}" dt="2019-03-20T20:23:55.175" v="17"/>
      <pc:docMkLst>
        <pc:docMk/>
      </pc:docMkLst>
      <pc:sldChg chg="del">
        <pc:chgData name="Andrew Mcintyre" userId="S::andrew.mcintyre@acadiau.ca::80d54d95-e96b-41ab-b1ea-34c905f7026e" providerId="AD" clId="Web-{ADAAC5D6-5DE8-850F-CF2B-2CAB0F3C980F}" dt="2019-03-20T20:23:55.175" v="17"/>
        <pc:sldMkLst>
          <pc:docMk/>
          <pc:sldMk cId="771231569" sldId="698"/>
        </pc:sldMkLst>
      </pc:sldChg>
      <pc:sldChg chg="new del">
        <pc:chgData name="Andrew Mcintyre" userId="S::andrew.mcintyre@acadiau.ca::80d54d95-e96b-41ab-b1ea-34c905f7026e" providerId="AD" clId="Web-{ADAAC5D6-5DE8-850F-CF2B-2CAB0F3C980F}" dt="2019-03-20T20:23:10.191" v="6"/>
        <pc:sldMkLst>
          <pc:docMk/>
          <pc:sldMk cId="3400078330" sldId="721"/>
        </pc:sldMkLst>
      </pc:sldChg>
      <pc:sldChg chg="addSp modSp add">
        <pc:chgData name="Andrew Mcintyre" userId="S::andrew.mcintyre@acadiau.ca::80d54d95-e96b-41ab-b1ea-34c905f7026e" providerId="AD" clId="Web-{ADAAC5D6-5DE8-850F-CF2B-2CAB0F3C980F}" dt="2019-03-20T20:23:48.800" v="16" actId="1076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DAAC5D6-5DE8-850F-CF2B-2CAB0F3C980F}" dt="2019-03-20T20:23:20.847" v="8" actId="20577"/>
          <ac:spMkLst>
            <pc:docMk/>
            <pc:sldMk cId="15280943" sldId="722"/>
            <ac:spMk id="2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13" v="4" actId="1076"/>
          <ac:spMkLst>
            <pc:docMk/>
            <pc:sldMk cId="15280943" sldId="722"/>
            <ac:spMk id="9" creationId="{BA568135-8F62-4C6C-9887-5B979D2FAF8E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28" v="5" actId="1076"/>
          <ac:spMkLst>
            <pc:docMk/>
            <pc:sldMk cId="15280943" sldId="722"/>
            <ac:spMk id="11" creationId="{0873C968-A0A4-4C49-AED7-0426AB0FB7D4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3:48.800" v="16" actId="1076"/>
          <ac:spMkLst>
            <pc:docMk/>
            <pc:sldMk cId="15280943" sldId="722"/>
            <ac:spMk id="12" creationId="{37758628-9AEF-4964-8113-0B06FC639189}"/>
          </ac:spMkLst>
        </pc:spChg>
      </pc:sldChg>
    </pc:docChg>
  </pc:docChgLst>
  <pc:docChgLst>
    <pc:chgData name="Andrew Mcintyre" userId="S::andrew.mcintyre@acadiau.ca::80d54d95-e96b-41ab-b1ea-34c905f7026e" providerId="AD" clId="Web-{A2857E1C-4FAB-327A-3AD0-80C31C83D815}"/>
    <pc:docChg chg="modSld">
      <pc:chgData name="Andrew Mcintyre" userId="S::andrew.mcintyre@acadiau.ca::80d54d95-e96b-41ab-b1ea-34c905f7026e" providerId="AD" clId="Web-{A2857E1C-4FAB-327A-3AD0-80C31C83D815}" dt="2019-03-20T03:02:40.484" v="37" actId="20577"/>
      <pc:docMkLst>
        <pc:docMk/>
      </pc:docMkLst>
      <pc:sldChg chg="modSp">
        <pc:chgData name="Andrew Mcintyre" userId="S::andrew.mcintyre@acadiau.ca::80d54d95-e96b-41ab-b1ea-34c905f7026e" providerId="AD" clId="Web-{A2857E1C-4FAB-327A-3AD0-80C31C83D815}" dt="2019-03-20T03:02:40.484" v="37" actId="20577"/>
        <pc:sldMkLst>
          <pc:docMk/>
          <pc:sldMk cId="688355190" sldId="703"/>
        </pc:sldMkLst>
        <pc:spChg chg="mod">
          <ac:chgData name="Andrew Mcintyre" userId="S::andrew.mcintyre@acadiau.ca::80d54d95-e96b-41ab-b1ea-34c905f7026e" providerId="AD" clId="Web-{A2857E1C-4FAB-327A-3AD0-80C31C83D815}" dt="2019-03-20T03:02:40.484" v="37" actId="20577"/>
          <ac:spMkLst>
            <pc:docMk/>
            <pc:sldMk cId="688355190" sldId="703"/>
            <ac:spMk id="192515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3AF0332F-521E-C73A-9F28-79831405E264}"/>
    <pc:docChg chg="modSld">
      <pc:chgData name="Andrew Mcintyre" userId="S::andrew.mcintyre@acadiau.ca::80d54d95-e96b-41ab-b1ea-34c905f7026e" providerId="AD" clId="Web-{3AF0332F-521E-C73A-9F28-79831405E264}" dt="2019-03-20T03:30:31.759" v="74" actId="1076"/>
      <pc:docMkLst>
        <pc:docMk/>
      </pc:docMkLst>
      <pc:sldChg chg="addSp modSp">
        <pc:chgData name="Andrew Mcintyre" userId="S::andrew.mcintyre@acadiau.ca::80d54d95-e96b-41ab-b1ea-34c905f7026e" providerId="AD" clId="Web-{3AF0332F-521E-C73A-9F28-79831405E264}" dt="2019-03-20T03:30:31.759" v="74" actId="1076"/>
        <pc:sldMkLst>
          <pc:docMk/>
          <pc:sldMk cId="771231569" sldId="698"/>
        </pc:sldMkLst>
        <pc:spChg chg="add mod">
          <ac:chgData name="Andrew Mcintyre" userId="S::andrew.mcintyre@acadiau.ca::80d54d95-e96b-41ab-b1ea-34c905f7026e" providerId="AD" clId="Web-{3AF0332F-521E-C73A-9F28-79831405E264}" dt="2019-03-20T03:29:50.601" v="22" actId="1076"/>
          <ac:spMkLst>
            <pc:docMk/>
            <pc:sldMk cId="771231569" sldId="698"/>
            <ac:spMk id="4" creationId="{A38786D6-4AE1-4877-8374-C8242523E536}"/>
          </ac:spMkLst>
        </pc:spChg>
        <pc:spChg chg="add mod">
          <ac:chgData name="Andrew Mcintyre" userId="S::andrew.mcintyre@acadiau.ca::80d54d95-e96b-41ab-b1ea-34c905f7026e" providerId="AD" clId="Web-{3AF0332F-521E-C73A-9F28-79831405E264}" dt="2019-03-20T03:30:31.759" v="74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44B621F7-FB1D-D26C-489F-41BF820E587C}"/>
    <pc:docChg chg="delSld modSld">
      <pc:chgData name="Andrew Mcintyre" userId="S::andrew.mcintyre@acadiau.ca::80d54d95-e96b-41ab-b1ea-34c905f7026e" providerId="AD" clId="Web-{44B621F7-FB1D-D26C-489F-41BF820E587C}" dt="2019-03-20T19:35:54.052" v="6" actId="20577"/>
      <pc:docMkLst>
        <pc:docMk/>
      </pc:docMkLst>
      <pc:sldChg chg="modSp">
        <pc:chgData name="Andrew Mcintyre" userId="S::andrew.mcintyre@acadiau.ca::80d54d95-e96b-41ab-b1ea-34c905f7026e" providerId="AD" clId="Web-{44B621F7-FB1D-D26C-489F-41BF820E587C}" dt="2019-03-20T19:35:54.052" v="6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44B621F7-FB1D-D26C-489F-41BF820E587C}" dt="2019-03-20T19:35:54.052" v="6" actId="20577"/>
          <ac:spMkLst>
            <pc:docMk/>
            <pc:sldMk cId="4104528781" sldId="674"/>
            <ac:spMk id="3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44B621F7-FB1D-D26C-489F-41BF820E587C}" dt="2019-03-20T19:27:30.645" v="0"/>
        <pc:sldMkLst>
          <pc:docMk/>
          <pc:sldMk cId="1341787568" sldId="708"/>
        </pc:sldMkLst>
      </pc:sldChg>
      <pc:sldChg chg="addSp modSp">
        <pc:chgData name="Andrew Mcintyre" userId="S::andrew.mcintyre@acadiau.ca::80d54d95-e96b-41ab-b1ea-34c905f7026e" providerId="AD" clId="Web-{44B621F7-FB1D-D26C-489F-41BF820E587C}" dt="2019-03-20T19:35:03.693" v="4" actId="1076"/>
        <pc:sldMkLst>
          <pc:docMk/>
          <pc:sldMk cId="1661342006" sldId="711"/>
        </pc:sldMkLst>
        <pc:picChg chg="add mod">
          <ac:chgData name="Andrew Mcintyre" userId="S::andrew.mcintyre@acadiau.ca::80d54d95-e96b-41ab-b1ea-34c905f7026e" providerId="AD" clId="Web-{44B621F7-FB1D-D26C-489F-41BF820E587C}" dt="2019-03-20T19:35:03.693" v="4" actId="1076"/>
          <ac:picMkLst>
            <pc:docMk/>
            <pc:sldMk cId="1661342006" sldId="711"/>
            <ac:picMk id="2" creationId="{51FF8A0E-1C03-439E-ABB6-E10CC07E5796}"/>
          </ac:picMkLst>
        </pc:picChg>
      </pc:sldChg>
      <pc:sldChg chg="del">
        <pc:chgData name="Andrew Mcintyre" userId="S::andrew.mcintyre@acadiau.ca::80d54d95-e96b-41ab-b1ea-34c905f7026e" providerId="AD" clId="Web-{44B621F7-FB1D-D26C-489F-41BF820E587C}" dt="2019-03-20T19:28:54.661" v="1"/>
        <pc:sldMkLst>
          <pc:docMk/>
          <pc:sldMk cId="1757867450" sldId="712"/>
        </pc:sldMkLst>
      </pc:sldChg>
    </pc:docChg>
  </pc:docChgLst>
  <pc:docChgLst>
    <pc:chgData name="Andrew Mcintyre" userId="S::andrew.mcintyre@acadiau.ca::80d54d95-e96b-41ab-b1ea-34c905f7026e" providerId="AD" clId="Web-{361C07AB-6713-3C34-58DE-0D2A82513D04}"/>
    <pc:docChg chg="modSld">
      <pc:chgData name="Andrew Mcintyre" userId="S::andrew.mcintyre@acadiau.ca::80d54d95-e96b-41ab-b1ea-34c905f7026e" providerId="AD" clId="Web-{361C07AB-6713-3C34-58DE-0D2A82513D04}" dt="2019-03-19T02:41:45.024" v="10"/>
      <pc:docMkLst>
        <pc:docMk/>
      </pc:docMkLst>
      <pc:sldChg chg="delSp">
        <pc:chgData name="Andrew Mcintyre" userId="S::andrew.mcintyre@acadiau.ca::80d54d95-e96b-41ab-b1ea-34c905f7026e" providerId="AD" clId="Web-{361C07AB-6713-3C34-58DE-0D2A82513D04}" dt="2019-03-19T02:41:40.087" v="9"/>
        <pc:sldMkLst>
          <pc:docMk/>
          <pc:sldMk cId="255468177" sldId="665"/>
        </pc:sldMkLst>
        <pc:spChg chg="del">
          <ac:chgData name="Andrew Mcintyre" userId="S::andrew.mcintyre@acadiau.ca::80d54d95-e96b-41ab-b1ea-34c905f7026e" providerId="AD" clId="Web-{361C07AB-6713-3C34-58DE-0D2A82513D04}" dt="2019-03-19T02:41:40.087" v="9"/>
          <ac:spMkLst>
            <pc:docMk/>
            <pc:sldMk cId="255468177" sldId="665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41:45.024" v="10"/>
        <pc:sldMkLst>
          <pc:docMk/>
          <pc:sldMk cId="3473199567" sldId="666"/>
        </pc:sldMkLst>
        <pc:spChg chg="del">
          <ac:chgData name="Andrew Mcintyre" userId="S::andrew.mcintyre@acadiau.ca::80d54d95-e96b-41ab-b1ea-34c905f7026e" providerId="AD" clId="Web-{361C07AB-6713-3C34-58DE-0D2A82513D04}" dt="2019-03-19T02:41:45.024" v="10"/>
          <ac:spMkLst>
            <pc:docMk/>
            <pc:sldMk cId="3473199567" sldId="666"/>
            <ac:spMk id="4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361C07AB-6713-3C34-58DE-0D2A82513D04}" dt="2019-03-19T02:38:55.321" v="1"/>
        <pc:sldMkLst>
          <pc:docMk/>
          <pc:sldMk cId="1244743399" sldId="672"/>
        </pc:sldMkLst>
        <pc:spChg chg="del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4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27" creationId="{133919C1-B77A-4BFD-996F-99274576B563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33.401" v="4"/>
        <pc:sldMkLst>
          <pc:docMk/>
          <pc:sldMk cId="4104528781" sldId="674"/>
        </pc:sldMkLst>
        <pc:spChg chg="del">
          <ac:chgData name="Andrew Mcintyre" userId="S::andrew.mcintyre@acadiau.ca::80d54d95-e96b-41ab-b1ea-34c905f7026e" providerId="AD" clId="Web-{361C07AB-6713-3C34-58DE-0D2A82513D04}" dt="2019-03-19T02:39:33.401" v="4"/>
          <ac:spMkLst>
            <pc:docMk/>
            <pc:sldMk cId="4104528781" sldId="67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7:48.759" v="0"/>
        <pc:sldMkLst>
          <pc:docMk/>
          <pc:sldMk cId="1695616545" sldId="691"/>
        </pc:sldMkLst>
        <pc:spChg chg="del">
          <ac:chgData name="Andrew Mcintyre" userId="S::andrew.mcintyre@acadiau.ca::80d54d95-e96b-41ab-b1ea-34c905f7026e" providerId="AD" clId="Web-{361C07AB-6713-3C34-58DE-0D2A82513D04}" dt="2019-03-19T02:37:48.759" v="0"/>
          <ac:spMkLst>
            <pc:docMk/>
            <pc:sldMk cId="1695616545" sldId="691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01.931" v="2"/>
        <pc:sldMkLst>
          <pc:docMk/>
          <pc:sldMk cId="3905731842" sldId="693"/>
        </pc:sldMkLst>
        <pc:spChg chg="del">
          <ac:chgData name="Andrew Mcintyre" userId="S::andrew.mcintyre@acadiau.ca::80d54d95-e96b-41ab-b1ea-34c905f7026e" providerId="AD" clId="Web-{361C07AB-6713-3C34-58DE-0D2A82513D04}" dt="2019-03-19T02:39:01.931" v="2"/>
          <ac:spMkLst>
            <pc:docMk/>
            <pc:sldMk cId="3905731842" sldId="693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361C07AB-6713-3C34-58DE-0D2A82513D04}" dt="2019-03-19T02:41:33.571" v="8" actId="1076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361C07AB-6713-3C34-58DE-0D2A82513D04}" dt="2019-03-19T02:41:33.274" v="6"/>
          <ac:spMkLst>
            <pc:docMk/>
            <pc:sldMk cId="1341787568" sldId="708"/>
            <ac:spMk id="3" creationId="{00000000-0000-0000-0000-000000000000}"/>
          </ac:spMkLst>
        </pc:spChg>
        <pc:picChg chg="mod">
          <ac:chgData name="Andrew Mcintyre" userId="S::andrew.mcintyre@acadiau.ca::80d54d95-e96b-41ab-b1ea-34c905f7026e" providerId="AD" clId="Web-{361C07AB-6713-3C34-58DE-0D2A82513D04}" dt="2019-03-19T02:41:33.571" v="8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Sp">
        <pc:chgData name="Andrew Mcintyre" userId="S::andrew.mcintyre@acadiau.ca::80d54d95-e96b-41ab-b1ea-34c905f7026e" providerId="AD" clId="Web-{361C07AB-6713-3C34-58DE-0D2A82513D04}" dt="2019-03-19T02:39:08.493" v="3"/>
        <pc:sldMkLst>
          <pc:docMk/>
          <pc:sldMk cId="2097990270" sldId="709"/>
        </pc:sldMkLst>
        <pc:spChg chg="del">
          <ac:chgData name="Andrew Mcintyre" userId="S::andrew.mcintyre@acadiau.ca::80d54d95-e96b-41ab-b1ea-34c905f7026e" providerId="AD" clId="Web-{361C07AB-6713-3C34-58DE-0D2A82513D04}" dt="2019-03-19T02:39:08.493" v="3"/>
          <ac:spMkLst>
            <pc:docMk/>
            <pc:sldMk cId="2097990270" sldId="709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4C41D2D-104C-628F-2839-282B50A48487}"/>
    <pc:docChg chg="delSld modSld">
      <pc:chgData name="Andrew Mcintyre" userId="S::andrew.mcintyre@acadiau.ca::80d54d95-e96b-41ab-b1ea-34c905f7026e" providerId="AD" clId="Web-{54C41D2D-104C-628F-2839-282B50A48487}" dt="2019-03-20T02:23:08.202" v="96" actId="1076"/>
      <pc:docMkLst>
        <pc:docMk/>
      </pc:docMkLst>
      <pc:sldChg chg="delSp del">
        <pc:chgData name="Andrew Mcintyre" userId="S::andrew.mcintyre@acadiau.ca::80d54d95-e96b-41ab-b1ea-34c905f7026e" providerId="AD" clId="Web-{54C41D2D-104C-628F-2839-282B50A48487}" dt="2019-03-20T02:13:17.292" v="20"/>
        <pc:sldMkLst>
          <pc:docMk/>
          <pc:sldMk cId="971281488" sldId="656"/>
        </pc:sldMkLst>
        <pc:picChg chg="del">
          <ac:chgData name="Andrew Mcintyre" userId="S::andrew.mcintyre@acadiau.ca::80d54d95-e96b-41ab-b1ea-34c905f7026e" providerId="AD" clId="Web-{54C41D2D-104C-628F-2839-282B50A48487}" dt="2019-03-20T02:12:44.417" v="19"/>
          <ac:picMkLst>
            <pc:docMk/>
            <pc:sldMk cId="971281488" sldId="656"/>
            <ac:picMk id="10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3:30.386" v="21"/>
        <pc:sldMkLst>
          <pc:docMk/>
          <pc:sldMk cId="255468177" sldId="665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3.995" v="22"/>
        <pc:sldMkLst>
          <pc:docMk/>
          <pc:sldMk cId="3473199567" sldId="66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8.401" v="23"/>
        <pc:sldMkLst>
          <pc:docMk/>
          <pc:sldMk cId="1471384971" sldId="668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9.104" v="26"/>
        <pc:sldMkLst>
          <pc:docMk/>
          <pc:sldMk cId="1244743399" sldId="672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52.058" v="27"/>
        <pc:sldMkLst>
          <pc:docMk/>
          <pc:sldMk cId="1885306045" sldId="673"/>
        </pc:sldMkLst>
      </pc:sldChg>
      <pc:sldChg chg="delSp modSp">
        <pc:chgData name="Andrew Mcintyre" userId="S::andrew.mcintyre@acadiau.ca::80d54d95-e96b-41ab-b1ea-34c905f7026e" providerId="AD" clId="Web-{54C41D2D-104C-628F-2839-282B50A48487}" dt="2019-03-20T02:14:57.917" v="35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54C41D2D-104C-628F-2839-282B50A48487}" dt="2019-03-20T02:14:57.917" v="35" actId="20577"/>
          <ac:spMkLst>
            <pc:docMk/>
            <pc:sldMk cId="4104528781" sldId="674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52.308" v="33"/>
          <ac:spMkLst>
            <pc:docMk/>
            <pc:sldMk cId="4104528781" sldId="674"/>
            <ac:spMk id="6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3:08.202" v="96" actId="1076"/>
        <pc:sldMkLst>
          <pc:docMk/>
          <pc:sldMk cId="1695616545" sldId="691"/>
        </pc:sldMkLst>
        <pc:spChg chg="mod">
          <ac:chgData name="Andrew Mcintyre" userId="S::andrew.mcintyre@acadiau.ca::80d54d95-e96b-41ab-b1ea-34c905f7026e" providerId="AD" clId="Web-{54C41D2D-104C-628F-2839-282B50A48487}" dt="2019-03-20T02:22:07.701" v="94" actId="20577"/>
          <ac:spMkLst>
            <pc:docMk/>
            <pc:sldMk cId="1695616545" sldId="691"/>
            <ac:spMk id="3" creationId="{00000000-0000-0000-0000-000000000000}"/>
          </ac:spMkLst>
        </pc:spChg>
        <pc:picChg chg="add mod">
          <ac:chgData name="Andrew Mcintyre" userId="S::andrew.mcintyre@acadiau.ca::80d54d95-e96b-41ab-b1ea-34c905f7026e" providerId="AD" clId="Web-{54C41D2D-104C-628F-2839-282B50A48487}" dt="2019-03-20T02:23:08.202" v="96" actId="1076"/>
          <ac:picMkLst>
            <pc:docMk/>
            <pc:sldMk cId="1695616545" sldId="691"/>
            <ac:picMk id="4" creationId="{B0E42984-CF78-40C6-B532-576B51426846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7:21.852" v="0"/>
          <ac:picMkLst>
            <pc:docMk/>
            <pc:sldMk cId="1695616545" sldId="691"/>
            <ac:picMk id="1028" creationId="{00000000-0000-0000-0000-000000000000}"/>
          </ac:picMkLst>
        </pc:picChg>
      </pc:sldChg>
      <pc:sldChg chg="delSp modSp delAnim">
        <pc:chgData name="Andrew Mcintyre" userId="S::andrew.mcintyre@acadiau.ca::80d54d95-e96b-41ab-b1ea-34c905f7026e" providerId="AD" clId="Web-{54C41D2D-104C-628F-2839-282B50A48487}" dt="2019-03-20T02:18:14.028" v="79" actId="1076"/>
        <pc:sldMkLst>
          <pc:docMk/>
          <pc:sldMk cId="3905731842" sldId="693"/>
        </pc:sldMkLst>
        <pc:spChg chg="mod">
          <ac:chgData name="Andrew Mcintyre" userId="S::andrew.mcintyre@acadiau.ca::80d54d95-e96b-41ab-b1ea-34c905f7026e" providerId="AD" clId="Web-{54C41D2D-104C-628F-2839-282B50A48487}" dt="2019-03-20T02:18:14.028" v="79" actId="1076"/>
          <ac:spMkLst>
            <pc:docMk/>
            <pc:sldMk cId="3905731842" sldId="693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1.698" v="28"/>
          <ac:spMkLst>
            <pc:docMk/>
            <pc:sldMk cId="3905731842" sldId="693"/>
            <ac:spMk id="7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2.605" v="29"/>
          <ac:spMkLst>
            <pc:docMk/>
            <pc:sldMk cId="3905731842" sldId="693"/>
            <ac:spMk id="8" creationId="{00000000-0000-0000-0000-000000000000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14:11.527" v="30" actId="1076"/>
          <ac:spMkLst>
            <pc:docMk/>
            <pc:sldMk cId="3905731842" sldId="693"/>
            <ac:spMk id="9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54C41D2D-104C-628F-2839-282B50A48487}" dt="2019-03-20T02:12:34.135" v="18"/>
        <pc:sldMkLst>
          <pc:docMk/>
          <pc:sldMk cId="3807727487" sldId="694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1.589" v="24"/>
        <pc:sldMkLst>
          <pc:docMk/>
          <pc:sldMk cId="1649804227" sldId="69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4.776" v="25"/>
        <pc:sldMkLst>
          <pc:docMk/>
          <pc:sldMk cId="2098276772" sldId="697"/>
        </pc:sldMkLst>
      </pc:sldChg>
      <pc:sldChg chg="modSp">
        <pc:chgData name="Andrew Mcintyre" userId="S::andrew.mcintyre@acadiau.ca::80d54d95-e96b-41ab-b1ea-34c905f7026e" providerId="AD" clId="Web-{54C41D2D-104C-628F-2839-282B50A48487}" dt="2019-03-20T02:21:33.436" v="87" actId="20577"/>
        <pc:sldMkLst>
          <pc:docMk/>
          <pc:sldMk cId="320982117" sldId="704"/>
        </pc:sldMkLst>
        <pc:spChg chg="mod">
          <ac:chgData name="Andrew Mcintyre" userId="S::andrew.mcintyre@acadiau.ca::80d54d95-e96b-41ab-b1ea-34c905f7026e" providerId="AD" clId="Web-{54C41D2D-104C-628F-2839-282B50A48487}" dt="2019-03-20T02:21:33.436" v="87" actId="20577"/>
          <ac:spMkLst>
            <pc:docMk/>
            <pc:sldMk cId="320982117" sldId="704"/>
            <ac:spMk id="3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0:03.857" v="84" actId="1076"/>
        <pc:sldMkLst>
          <pc:docMk/>
          <pc:sldMk cId="279454610" sldId="705"/>
        </pc:sldMkLst>
        <pc:spChg chg="add del mod">
          <ac:chgData name="Andrew Mcintyre" userId="S::andrew.mcintyre@acadiau.ca::80d54d95-e96b-41ab-b1ea-34c905f7026e" providerId="AD" clId="Web-{54C41D2D-104C-628F-2839-282B50A48487}" dt="2019-03-20T02:09:53.088" v="4"/>
          <ac:spMkLst>
            <pc:docMk/>
            <pc:sldMk cId="279454610" sldId="705"/>
            <ac:spMk id="3" creationId="{33147C3F-3888-4E58-85E1-1F47E186F2D6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09:48.916" v="3" actId="20577"/>
          <ac:spMkLst>
            <pc:docMk/>
            <pc:sldMk cId="279454610" sldId="705"/>
            <ac:spMk id="18434" creationId="{00000000-0000-0000-0000-000000000000}"/>
          </ac:spMkLst>
        </pc:spChg>
        <pc:picChg chg="add del mod">
          <ac:chgData name="Andrew Mcintyre" userId="S::andrew.mcintyre@acadiau.ca::80d54d95-e96b-41ab-b1ea-34c905f7026e" providerId="AD" clId="Web-{54C41D2D-104C-628F-2839-282B50A48487}" dt="2019-03-20T02:19:06.528" v="80"/>
          <ac:picMkLst>
            <pc:docMk/>
            <pc:sldMk cId="279454610" sldId="705"/>
            <ac:picMk id="4" creationId="{5D66F63E-341C-4BB4-95C5-33F195FD6B04}"/>
          </ac:picMkLst>
        </pc:picChg>
        <pc:picChg chg="add mod">
          <ac:chgData name="Andrew Mcintyre" userId="S::andrew.mcintyre@acadiau.ca::80d54d95-e96b-41ab-b1ea-34c905f7026e" providerId="AD" clId="Web-{54C41D2D-104C-628F-2839-282B50A48487}" dt="2019-03-20T02:20:03.857" v="84" actId="1076"/>
          <ac:picMkLst>
            <pc:docMk/>
            <pc:sldMk cId="279454610" sldId="705"/>
            <ac:picMk id="7" creationId="{3932382C-51F9-4E0A-81C8-66D7F7F648FA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9:44.103" v="2"/>
          <ac:picMkLst>
            <pc:docMk/>
            <pc:sldMk cId="279454610" sldId="705"/>
            <ac:picMk id="18435" creationId="{00000000-0000-0000-0000-000000000000}"/>
          </ac:picMkLst>
        </pc:picChg>
      </pc:sldChg>
      <pc:sldChg chg="modSp">
        <pc:chgData name="Andrew Mcintyre" userId="S::andrew.mcintyre@acadiau.ca::80d54d95-e96b-41ab-b1ea-34c905f7026e" providerId="AD" clId="Web-{54C41D2D-104C-628F-2839-282B50A48487}" dt="2019-03-20T02:12:15.932" v="17" actId="1076"/>
        <pc:sldMkLst>
          <pc:docMk/>
          <pc:sldMk cId="1640528521" sldId="707"/>
        </pc:sldMkLst>
        <pc:spChg chg="mod">
          <ac:chgData name="Andrew Mcintyre" userId="S::andrew.mcintyre@acadiau.ca::80d54d95-e96b-41ab-b1ea-34c905f7026e" providerId="AD" clId="Web-{54C41D2D-104C-628F-2839-282B50A48487}" dt="2019-03-20T02:12:15.932" v="17" actId="1076"/>
          <ac:spMkLst>
            <pc:docMk/>
            <pc:sldMk cId="1640528521" sldId="707"/>
            <ac:spMk id="21507" creationId="{00000000-0000-0000-0000-000000000000}"/>
          </ac:spMkLst>
        </pc:spChg>
      </pc:sldChg>
      <pc:sldChg chg="modSp">
        <pc:chgData name="Andrew Mcintyre" userId="S::andrew.mcintyre@acadiau.ca::80d54d95-e96b-41ab-b1ea-34c905f7026e" providerId="AD" clId="Web-{54C41D2D-104C-628F-2839-282B50A48487}" dt="2019-03-20T02:07:42.665" v="1" actId="1076"/>
        <pc:sldMkLst>
          <pc:docMk/>
          <pc:sldMk cId="1341787568" sldId="708"/>
        </pc:sldMkLst>
        <pc:picChg chg="mod">
          <ac:chgData name="Andrew Mcintyre" userId="S::andrew.mcintyre@acadiau.ca::80d54d95-e96b-41ab-b1ea-34c905f7026e" providerId="AD" clId="Web-{54C41D2D-104C-628F-2839-282B50A48487}" dt="2019-03-20T02:07:42.665" v="1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4:34.589" v="32"/>
        <pc:sldMkLst>
          <pc:docMk/>
          <pc:sldMk cId="2097990270" sldId="709"/>
        </pc:sldMkLst>
      </pc:sldChg>
      <pc:sldChg chg="del">
        <pc:chgData name="Andrew Mcintyre" userId="S::andrew.mcintyre@acadiau.ca::80d54d95-e96b-41ab-b1ea-34c905f7026e" providerId="AD" clId="Web-{54C41D2D-104C-628F-2839-282B50A48487}" dt="2019-03-20T02:15:11.292" v="36"/>
        <pc:sldMkLst>
          <pc:docMk/>
          <pc:sldMk cId="1864856138" sldId="714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39.404" v="88"/>
        <pc:sldMkLst>
          <pc:docMk/>
          <pc:sldMk cId="1776443157" sldId="715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0.670" v="89"/>
        <pc:sldMkLst>
          <pc:docMk/>
          <pc:sldMk cId="214995458" sldId="716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1.607" v="90"/>
        <pc:sldMkLst>
          <pc:docMk/>
          <pc:sldMk cId="1361168352" sldId="717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2.873" v="91"/>
        <pc:sldMkLst>
          <pc:docMk/>
          <pc:sldMk cId="13200573" sldId="718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5.107" v="92"/>
        <pc:sldMkLst>
          <pc:docMk/>
          <pc:sldMk cId="671214770" sldId="7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E3C76-113D-6B40-9710-5E769FB9A990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24689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AAABD-7115-D245-8234-FD7375B1D5CA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82030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5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dz80J4_Rc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time-series-forecasting-long-short-term-memory-network-pyth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colah.github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datathings/the-magic-of-lstm-neural-networks-6775e8b540cd" TargetMode="External"/><Relationship Id="rId4" Type="http://schemas.openxmlformats.org/officeDocument/2006/relationships/hyperlink" Target="http://people.idsia.ch/~juergen/lst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/>
          <a:lstStyle/>
          <a:p>
            <a:r>
              <a:rPr lang="en-US" b="1" dirty="0"/>
              <a:t>Recurrent Neural Networks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sz="2100" dirty="0"/>
              <a:t>with </a:t>
            </a:r>
          </a:p>
          <a:p>
            <a:r>
              <a:rPr lang="en-US" sz="2100" dirty="0"/>
              <a:t>Daniel L. Silver, Ph.D.</a:t>
            </a:r>
          </a:p>
          <a:p>
            <a:r>
              <a:rPr lang="en-US" sz="2100" dirty="0"/>
              <a:t>Andy McIntyre, Ph.D.</a:t>
            </a:r>
          </a:p>
          <a:p>
            <a:endParaRPr lang="en-US" sz="2100" dirty="0"/>
          </a:p>
          <a:p>
            <a:r>
              <a:rPr lang="en-US" sz="2100" dirty="0"/>
              <a:t>June 18, 2019</a:t>
            </a:r>
            <a:endParaRPr lang="en-US" sz="21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42" y="3505135"/>
            <a:ext cx="1971434" cy="1737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68135-8F62-4C6C-9887-5B979D2FAF8E}"/>
              </a:ext>
            </a:extLst>
          </p:cNvPr>
          <p:cNvSpPr txBox="1"/>
          <p:nvPr/>
        </p:nvSpPr>
        <p:spPr>
          <a:xfrm>
            <a:off x="1843314" y="5943601"/>
            <a:ext cx="546462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  <a:hlinkClick r:id="rId3"/>
              </a:rPr>
              <a:t>Aficionado</a:t>
            </a:r>
            <a:endParaRPr lang="en-US" u="none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3C968-A0A4-4C49-AED7-0426AB0FB7D4}"/>
              </a:ext>
            </a:extLst>
          </p:cNvPr>
          <p:cNvSpPr txBox="1"/>
          <p:nvPr/>
        </p:nvSpPr>
        <p:spPr>
          <a:xfrm>
            <a:off x="3207657" y="5421086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none" dirty="0">
                <a:latin typeface="Times New Roman"/>
                <a:cs typeface="Times New Roman"/>
              </a:rPr>
              <a:t>DEMO:</a:t>
            </a:r>
            <a:endParaRPr lang="en-US" u="none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8628-9AEF-4964-8113-0B06FC639189}"/>
              </a:ext>
            </a:extLst>
          </p:cNvPr>
          <p:cNvSpPr txBox="1"/>
          <p:nvPr/>
        </p:nvSpPr>
        <p:spPr>
          <a:xfrm>
            <a:off x="2866571" y="2576285"/>
            <a:ext cx="341811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none" dirty="0">
                <a:solidFill>
                  <a:srgbClr val="8A8C92"/>
                </a:solidFill>
                <a:latin typeface="Calibri"/>
              </a:rPr>
              <a:t>Slides based on originals by Yann </a:t>
            </a:r>
            <a:r>
              <a:rPr lang="en-US" u="none" dirty="0" err="1">
                <a:solidFill>
                  <a:srgbClr val="8A8C92"/>
                </a:solidFill>
                <a:latin typeface="Calibri"/>
              </a:rPr>
              <a:t>LeCun</a:t>
            </a:r>
            <a:endParaRPr lang="en-US" u="none" dirty="0" err="1"/>
          </a:p>
        </p:txBody>
      </p:sp>
    </p:spTree>
    <p:extLst>
      <p:ext uri="{BB962C8B-B14F-4D97-AF65-F5344CB8AC3E}">
        <p14:creationId xmlns:p14="http://schemas.microsoft.com/office/powerpoint/2010/main" val="152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9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LSTM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</a:t>
            </a:r>
            <a:r>
              <a:rPr lang="en-US" dirty="0"/>
              <a:t>(Python code)</a:t>
            </a:r>
          </a:p>
          <a:p>
            <a:pPr marL="0" indent="0">
              <a:buNone/>
              <a:defRPr/>
            </a:pPr>
            <a:endParaRPr lang="en-US" dirty="0">
              <a:ea typeface="ＭＳ Ｐゴシック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Calibri"/>
              </a:rPr>
              <a:t>For </a:t>
            </a:r>
            <a:r>
              <a:rPr lang="en-US" b="1" dirty="0">
                <a:ea typeface="ＭＳ Ｐゴシック"/>
                <a:cs typeface="Calibri"/>
              </a:rPr>
              <a:t>much </a:t>
            </a:r>
            <a:r>
              <a:rPr lang="en-US" dirty="0">
                <a:ea typeface="ＭＳ Ｐゴシック"/>
                <a:cs typeface="Calibri"/>
              </a:rPr>
              <a:t>more (text generation, time series prediction): </a:t>
            </a:r>
            <a:endParaRPr lang="en-US" dirty="0">
              <a:ea typeface="ＭＳ Ｐゴシック" charset="-128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3"/>
              </a:rPr>
              <a:t>https://www.tensorflow.org/tutorials/sequences/text_generation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4"/>
              </a:rPr>
              <a:t>https://machinelearningmastery.com/time-series-forecasting-long-short-term-memory-network-python/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endParaRPr lang="en-US" dirty="0">
              <a:ea typeface="ＭＳ Ｐゴシック" charset="-128"/>
              <a:cs typeface="Calibri"/>
            </a:endParaRPr>
          </a:p>
          <a:p>
            <a:pPr>
              <a:defRPr/>
            </a:pPr>
            <a:endParaRPr lang="en-US" altLang="en-US" dirty="0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/>
              <a:t>Christopher Olah’s Blog</a:t>
            </a:r>
          </a:p>
          <a:p>
            <a:pPr lvl="1"/>
            <a:r>
              <a:rPr lang="en-US" dirty="0">
                <a:hlinkClick r:id="rId2"/>
              </a:rPr>
              <a:t>http://colah.github.io/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http://colah.github.io/posts/2015-08-Understanding-LSTMs/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/>
              <a:t>Juergen </a:t>
            </a:r>
            <a:r>
              <a:rPr lang="en-US" dirty="0" err="1"/>
              <a:t>Schmidhuber's</a:t>
            </a:r>
            <a:r>
              <a:rPr lang="en-US" dirty="0"/>
              <a:t> tutorial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4"/>
              </a:rPr>
              <a:t>http://people.idsia.ch/~juergen/lstm/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Assaad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Moawad's</a:t>
            </a:r>
            <a:r>
              <a:rPr lang="en-US" dirty="0">
                <a:cs typeface="Calibri"/>
              </a:rPr>
              <a:t> blog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https://medium.com/datathings/the-magic-of-lstm-neural-networks-6775e8b540cd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feed-forward NN: </a:t>
            </a:r>
            <a:r>
              <a:rPr lang="en-US" b="1" dirty="0">
                <a:solidFill>
                  <a:srgbClr val="FF0000"/>
                </a:solidFill>
              </a:rPr>
              <a:t>DAG</a:t>
            </a:r>
            <a:endParaRPr lang="en-US" altLang="en-US" dirty="0"/>
          </a:p>
          <a:p>
            <a:pPr lvl="1"/>
            <a:r>
              <a:rPr lang="en-US" altLang="en-US" dirty="0"/>
              <a:t>Just computes a fixed sequence of </a:t>
            </a:r>
          </a:p>
          <a:p>
            <a:pPr marL="457200" lvl="1" indent="0">
              <a:buNone/>
            </a:pPr>
            <a:r>
              <a:rPr lang="en-US" altLang="en-US" dirty="0"/>
              <a:t>non-linear learned transformations to convert an input pattern into an output pattern</a:t>
            </a:r>
            <a:endParaRPr lang="en-US" dirty="0"/>
          </a:p>
          <a:p>
            <a:r>
              <a:rPr lang="en-US" dirty="0"/>
              <a:t>Recurrent Neural Network: </a:t>
            </a:r>
            <a:r>
              <a:rPr lang="en-US" b="1" dirty="0">
                <a:solidFill>
                  <a:srgbClr val="FF0000"/>
                </a:solidFill>
              </a:rPr>
              <a:t>Digraph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Has cycles. 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Cycle can act as a memory; 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altLang="en-US" dirty="0"/>
              <a:t>The hidden state of a recurrent net can carry along  information about a “potentially” unbounded number of previous inputs.</a:t>
            </a:r>
          </a:p>
          <a:p>
            <a:pPr lvl="1"/>
            <a:r>
              <a:rPr lang="en-US" altLang="en-US" dirty="0"/>
              <a:t>They can model sequential data in a much more natural way.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68896"/>
            <a:ext cx="2017163" cy="9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B0E42984-CF78-40C6-B532-576B5142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2638879"/>
            <a:ext cx="986972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1C42-0075-CD4E-9BA4-8580DA9971DB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Simple Recurrent Neural Networks</a:t>
            </a:r>
            <a:endParaRPr lang="en-US" altLang="x-none" sz="3200" dirty="0">
              <a:cs typeface="Calibri"/>
            </a:endParaRPr>
          </a:p>
        </p:txBody>
      </p:sp>
      <p:pic>
        <p:nvPicPr>
          <p:cNvPr id="7" name="Picture 7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3932382C-51F9-4E0A-81C8-66D7F7F6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2321089"/>
            <a:ext cx="9035142" cy="26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E5BD-5009-F94E-BF2E-3B193390D077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Short-term memory in RNN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29971"/>
            <a:ext cx="7162800" cy="4242936"/>
          </a:xfrm>
        </p:spPr>
        <p:txBody>
          <a:bodyPr/>
          <a:lstStyle/>
          <a:p>
            <a:r>
              <a:rPr lang="en-US" altLang="x-none" dirty="0"/>
              <a:t>The context units remember the previous internal state.</a:t>
            </a:r>
          </a:p>
          <a:p>
            <a:r>
              <a:rPr lang="en-US" altLang="x-none" dirty="0"/>
              <a:t>Thus, the hidden units have the task of mapping both an external input and also the previous internal state to some desired output.</a:t>
            </a:r>
          </a:p>
          <a:p>
            <a:r>
              <a:rPr lang="en-US" altLang="x-none" dirty="0"/>
              <a:t>An RNN can predict the next item in a sequence from the current and preceding input.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4052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- great for learning a song 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32609"/>
            <a:ext cx="6248400" cy="4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78742"/>
            <a:ext cx="7162800" cy="3074535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sz="2000" dirty="0"/>
              <a:t>Vanishing gradients are quite prevalent and a serious issue.  </a:t>
            </a:r>
          </a:p>
          <a:p>
            <a:r>
              <a:rPr lang="en-US" sz="2000" dirty="0"/>
              <a:t>A real example </a:t>
            </a:r>
          </a:p>
          <a:p>
            <a:pPr lvl="1"/>
            <a:r>
              <a:rPr lang="en-US" sz="1800" dirty="0"/>
              <a:t>Training a feed-forward network </a:t>
            </a:r>
          </a:p>
          <a:p>
            <a:pPr lvl="1"/>
            <a:r>
              <a:rPr lang="en-US" sz="1800" dirty="0"/>
              <a:t>y-axis: sum of the gradient norms</a:t>
            </a:r>
          </a:p>
          <a:p>
            <a:pPr lvl="1"/>
            <a:r>
              <a:rPr lang="en-US" sz="1800" dirty="0"/>
              <a:t>Earlier layers have exponentially </a:t>
            </a:r>
          </a:p>
          <a:p>
            <a:pPr marL="457200" lvl="1" indent="0">
              <a:buNone/>
            </a:pPr>
            <a:r>
              <a:rPr lang="en-US" sz="1800" dirty="0"/>
              <a:t>smaller sum of gradient norms</a:t>
            </a:r>
          </a:p>
          <a:p>
            <a:pPr lvl="1"/>
            <a:r>
              <a:rPr lang="en-US" sz="1800" dirty="0"/>
              <a:t>This will make training earlier </a:t>
            </a:r>
          </a:p>
          <a:p>
            <a:pPr marL="457200" lvl="1" indent="0">
              <a:buNone/>
            </a:pPr>
            <a:r>
              <a:rPr lang="en-US" sz="1800" dirty="0"/>
              <a:t>layers much slower.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6082" y="1496518"/>
            <a:ext cx="7086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u="none" dirty="0">
                <a:latin typeface="+mj-lt"/>
              </a:rPr>
              <a:t>Gradient can become very </a:t>
            </a:r>
            <a:r>
              <a:rPr lang="en-US" sz="1600" b="1" u="none" dirty="0">
                <a:latin typeface="+mj-lt"/>
              </a:rPr>
              <a:t>small or very large quickly</a:t>
            </a:r>
            <a:r>
              <a:rPr lang="en-US" sz="1600" u="none" dirty="0">
                <a:latin typeface="+mj-lt"/>
              </a:rPr>
              <a:t>, and the locality assumption of gradient descent breaks down</a:t>
            </a:r>
            <a:r>
              <a:rPr lang="en-US" sz="1600" u="none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u="none" dirty="0">
                <a:latin typeface="+mj-lt"/>
              </a:rPr>
              <a:t>Vanishing gradient) </a:t>
            </a:r>
            <a:r>
              <a:rPr lang="en-US" sz="1600" u="none" dirty="0">
                <a:solidFill>
                  <a:srgbClr val="2136FF"/>
                </a:solidFill>
              </a:rPr>
              <a:t>[</a:t>
            </a:r>
            <a:r>
              <a:rPr lang="en-US" sz="1600" u="none" dirty="0" err="1">
                <a:solidFill>
                  <a:srgbClr val="2136FF"/>
                </a:solidFill>
              </a:rPr>
              <a:t>Bengio</a:t>
            </a:r>
            <a:r>
              <a:rPr lang="en-US" sz="1600" u="none" dirty="0">
                <a:solidFill>
                  <a:srgbClr val="2136FF"/>
                </a:solidFill>
              </a:rPr>
              <a:t> et al 1994]</a:t>
            </a:r>
            <a:endParaRPr lang="en-US" sz="1600" u="none" dirty="0">
              <a:solidFill>
                <a:srgbClr val="2136FF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13" y="3489298"/>
            <a:ext cx="3636446" cy="28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an RNN trained on long sequences (</a:t>
            </a:r>
            <a:r>
              <a:rPr lang="en-US" sz="2000" i="1" dirty="0"/>
              <a:t>e.g. </a:t>
            </a:r>
            <a:r>
              <a:rPr lang="en-US" sz="2000" dirty="0"/>
              <a:t>100 time steps) the gradients can easily explode or vanish.</a:t>
            </a:r>
          </a:p>
          <a:p>
            <a:pPr lvl="1"/>
            <a:r>
              <a:rPr lang="en-US" dirty="0"/>
              <a:t>So RNNs have difficulty dealing with long-range dependencies.</a:t>
            </a:r>
          </a:p>
          <a:p>
            <a:r>
              <a:rPr lang="en-US" sz="2000" dirty="0"/>
              <a:t>Many methods proposed for reduce the effect of vanishing gradients; although it is still a problem </a:t>
            </a:r>
          </a:p>
          <a:p>
            <a:pPr lvl="1"/>
            <a:r>
              <a:rPr lang="en-US"/>
              <a:t>Abandon stochastic gradient descent in favor of a much </a:t>
            </a:r>
            <a:r>
              <a:rPr lang="en-US" dirty="0"/>
              <a:t>more sophisticated Hessian-Free (HF) optimization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Add fancier modules that are robust to handling long memory; e.g. Long Short Term Memory (LSTM) </a:t>
            </a:r>
          </a:p>
          <a:p>
            <a:r>
              <a:rPr lang="en-US" sz="2000" dirty="0"/>
              <a:t>One trick to handle the exploding-gradients: </a:t>
            </a:r>
          </a:p>
          <a:p>
            <a:pPr lvl="1"/>
            <a:r>
              <a:rPr lang="en-US" dirty="0"/>
              <a:t>Clip gradients with bigger sizes</a:t>
            </a:r>
            <a:endParaRPr lang="en-US" dirty="0">
              <a:cs typeface="Calibri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886199"/>
          </a:xfrm>
        </p:spPr>
        <p:txBody>
          <a:bodyPr/>
          <a:lstStyle/>
          <a:p>
            <a:r>
              <a:rPr lang="en-US" altLang="x-none" dirty="0" err="1"/>
              <a:t>Hochreiter</a:t>
            </a:r>
            <a:r>
              <a:rPr lang="en-US" altLang="x-none" dirty="0"/>
              <a:t> &amp; </a:t>
            </a:r>
            <a:r>
              <a:rPr lang="en-US" altLang="x-none" dirty="0" err="1"/>
              <a:t>Schmidhuber</a:t>
            </a:r>
            <a:r>
              <a:rPr lang="en-US" altLang="x-none" dirty="0"/>
              <a:t> (1997) solved the problem of getting an RNN to remember things for a long time (like hundreds of time steps). </a:t>
            </a:r>
          </a:p>
          <a:p>
            <a:r>
              <a:rPr lang="en-US" altLang="x-none" dirty="0"/>
              <a:t>Key idea is that information from the distant past can be retained if important to model</a:t>
            </a:r>
          </a:p>
          <a:p>
            <a:r>
              <a:rPr lang="en-US" altLang="x-none" dirty="0"/>
              <a:t>They designed a memory cell using logistic and linear units with multiplicative interactions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7911"/>
            <a:ext cx="4038600" cy="3394075"/>
          </a:xfrm>
        </p:spPr>
        <p:txBody>
          <a:bodyPr/>
          <a:lstStyle/>
          <a:p>
            <a:r>
              <a:rPr lang="en-US" altLang="x-none"/>
              <a:t>Information gets into the cell whenever its </a:t>
            </a:r>
            <a:r>
              <a:rPr lang="en-US" altLang="en-US"/>
              <a:t>“</a:t>
            </a:r>
            <a:r>
              <a:rPr lang="en-US" altLang="x-none"/>
              <a:t>write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The information stays in the cell so long as its </a:t>
            </a:r>
            <a:r>
              <a:rPr lang="en-US" altLang="en-US"/>
              <a:t>“</a:t>
            </a:r>
            <a:r>
              <a:rPr lang="en-US" altLang="x-none"/>
              <a:t>keep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Information can be read from the cell by turning on its </a:t>
            </a:r>
            <a:r>
              <a:rPr lang="en-US" altLang="en-US"/>
              <a:t>“</a:t>
            </a:r>
            <a:r>
              <a:rPr lang="en-US" altLang="x-none"/>
              <a:t>read</a:t>
            </a:r>
            <a:r>
              <a:rPr lang="en-US" altLang="en-US"/>
              <a:t>”</a:t>
            </a:r>
            <a:r>
              <a:rPr lang="en-US" altLang="x-none"/>
              <a:t> gate.</a:t>
            </a:r>
          </a:p>
        </p:txBody>
      </p:sp>
      <p:pic>
        <p:nvPicPr>
          <p:cNvPr id="2" name="Picture 1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51FF8A0E-1C03-439E-ABB6-E10CC07E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4307241"/>
            <a:ext cx="4119699" cy="16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1298"/>
            <a:ext cx="8336099" cy="330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089527"/>
            <a:ext cx="5035550" cy="95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1571298"/>
            <a:ext cx="206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/>
              <a:t>Cell state vector provides</a:t>
            </a:r>
          </a:p>
          <a:p>
            <a:r>
              <a:rPr lang="en-US" u="none" dirty="0"/>
              <a:t>the memory of values from prior time steps </a:t>
            </a:r>
          </a:p>
        </p:txBody>
      </p:sp>
    </p:spTree>
    <p:extLst>
      <p:ext uri="{BB962C8B-B14F-4D97-AF65-F5344CB8AC3E}">
        <p14:creationId xmlns:p14="http://schemas.microsoft.com/office/powerpoint/2010/main" val="496399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33038</TotalTime>
  <Words>2048</Words>
  <Application>Microsoft Office PowerPoint</Application>
  <PresentationFormat>On-screen Show (4:3)</PresentationFormat>
  <Paragraphs>318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Noam Theme</vt:lpstr>
      <vt:lpstr>Recurrent Neural Networks </vt:lpstr>
      <vt:lpstr>Recurrent Neural Networks </vt:lpstr>
      <vt:lpstr>Simple Recurrent Neural Networks</vt:lpstr>
      <vt:lpstr>Short-term memory in RNN</vt:lpstr>
      <vt:lpstr>RNN - great for learning a song ..</vt:lpstr>
      <vt:lpstr>Vanishing/exploding gradients </vt:lpstr>
      <vt:lpstr>Vanishing/exploding gradients </vt:lpstr>
      <vt:lpstr>Long Short Term Memory (LSTM)</vt:lpstr>
      <vt:lpstr>Long Short Term Memory (LSTM)</vt:lpstr>
      <vt:lpstr>TUTORIAL 9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654</cp:revision>
  <cp:lastPrinted>1998-02-13T14:42:12Z</cp:lastPrinted>
  <dcterms:created xsi:type="dcterms:W3CDTF">1998-01-23T03:14:46Z</dcterms:created>
  <dcterms:modified xsi:type="dcterms:W3CDTF">2019-06-12T19:56:05Z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