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3"/>
  </p:notesMasterIdLst>
  <p:handoutMasterIdLst>
    <p:handoutMasterId r:id="rId14"/>
  </p:handoutMasterIdLst>
  <p:sldIdLst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911" autoAdjust="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Share files on the team Web server.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4/12/2016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4/12/2016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4/12/2016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4/12/2016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4/12/2016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Siddarth Udayakumar, </a:t>
            </a:r>
            <a:r>
              <a:rPr lang="en-US" dirty="0" err="1" smtClean="0"/>
              <a:t>Rajat</a:t>
            </a:r>
            <a:r>
              <a:rPr lang="en-US" dirty="0" smtClean="0"/>
              <a:t> </a:t>
            </a:r>
            <a:r>
              <a:rPr lang="en-US" dirty="0" err="1" smtClean="0"/>
              <a:t>Sarin</a:t>
            </a:r>
            <a:r>
              <a:rPr lang="en-US" dirty="0" smtClean="0"/>
              <a:t>, </a:t>
            </a:r>
            <a:r>
              <a:rPr lang="en-US" dirty="0" err="1" smtClean="0"/>
              <a:t>Sayantani</a:t>
            </a:r>
            <a:r>
              <a:rPr lang="en-US" dirty="0" smtClean="0"/>
              <a:t> </a:t>
            </a:r>
            <a:r>
              <a:rPr lang="en-US" dirty="0" err="1" smtClean="0"/>
              <a:t>Goswami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Survey on Concept Localization, Bug Triage, Traceability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80" y="3074350"/>
            <a:ext cx="10972800" cy="1066800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13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Concept/Feature Localization</a:t>
            </a:r>
          </a:p>
          <a:p>
            <a:r>
              <a:rPr lang="en-US" dirty="0"/>
              <a:t>Bug Triage </a:t>
            </a:r>
          </a:p>
          <a:p>
            <a:r>
              <a:rPr lang="en-US" dirty="0"/>
              <a:t>Traceability</a:t>
            </a:r>
          </a:p>
          <a:p>
            <a:r>
              <a:rPr lang="en-US" dirty="0"/>
              <a:t>Source Code Preprocessing</a:t>
            </a:r>
          </a:p>
          <a:p>
            <a:r>
              <a:rPr lang="en-US" dirty="0"/>
              <a:t>Automatic Document Generation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Survey involves using the data from the papers we obtained pertaining to each topic listed.</a:t>
            </a:r>
          </a:p>
          <a:p>
            <a:endParaRPr lang="en-US" dirty="0"/>
          </a:p>
          <a:p>
            <a:r>
              <a:rPr lang="en-US" dirty="0" smtClean="0"/>
              <a:t>Some of the papers rely on a simple Information Retrieval Technique (LSI, </a:t>
            </a:r>
            <a:r>
              <a:rPr lang="en-US" dirty="0" err="1" smtClean="0"/>
              <a:t>etc</a:t>
            </a:r>
            <a:r>
              <a:rPr lang="en-US" dirty="0" smtClean="0"/>
              <a:t>) and Some of the papers rely on NLP based techniques in IR.</a:t>
            </a:r>
          </a:p>
          <a:p>
            <a:endParaRPr lang="en-US" dirty="0"/>
          </a:p>
          <a:p>
            <a:r>
              <a:rPr lang="en-US" dirty="0" smtClean="0"/>
              <a:t>Compare the results obtained from each paper for a specific topic and see which technique performs better.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the 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Dit</a:t>
            </a:r>
            <a:r>
              <a:rPr lang="en-US" dirty="0"/>
              <a:t>, </a:t>
            </a:r>
            <a:r>
              <a:rPr lang="en-US" dirty="0" err="1"/>
              <a:t>Bogdan</a:t>
            </a:r>
            <a:r>
              <a:rPr lang="en-US" dirty="0"/>
              <a:t>, et al. "Feature location in source code: a taxonomy and survey." </a:t>
            </a:r>
            <a:r>
              <a:rPr lang="en-US" i="1" dirty="0"/>
              <a:t>Journal of Software: Evolution and Process</a:t>
            </a:r>
            <a:r>
              <a:rPr lang="en-US" dirty="0"/>
              <a:t> 25.1 (2013): 53-95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Worksheet Provided </a:t>
            </a:r>
            <a:r>
              <a:rPr lang="en-US" dirty="0" smtClean="0"/>
              <a:t>by </a:t>
            </a:r>
            <a:r>
              <a:rPr lang="en-US" dirty="0" smtClean="0"/>
              <a:t>Professor.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Used</a:t>
            </a:r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67436252"/>
              </p:ext>
            </p:extLst>
          </p:nvPr>
        </p:nvGraphicFramePr>
        <p:xfrm>
          <a:off x="609600" y="2249488"/>
          <a:ext cx="11201400" cy="4048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0700"/>
                <a:gridCol w="5600700"/>
              </a:tblGrid>
              <a:tr h="674794"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PAPERS</a:t>
                      </a:r>
                      <a:endParaRPr lang="en-US" dirty="0"/>
                    </a:p>
                  </a:txBody>
                  <a:tcPr/>
                </a:tc>
              </a:tr>
              <a:tr h="6747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Concept/Feature Localization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54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747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Bug Triage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  <a:tr h="6747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Traceability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</a:tr>
              <a:tr h="6747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Source Code Preprocessing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6747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Automatic Document Generation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Papers used for Literature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NLP Techniques for </a:t>
            </a:r>
            <a:r>
              <a:rPr lang="en-US" dirty="0" err="1" smtClean="0"/>
              <a:t>Stopwording</a:t>
            </a:r>
            <a:r>
              <a:rPr lang="en-US" dirty="0" smtClean="0"/>
              <a:t>, stemming yield better results for </a:t>
            </a:r>
          </a:p>
          <a:p>
            <a:endParaRPr lang="en-US" dirty="0" smtClean="0"/>
          </a:p>
          <a:p>
            <a:r>
              <a:rPr lang="en-US" dirty="0" smtClean="0"/>
              <a:t>Higher level methods increase processing and storage capacity. So NLP may not be an ideal choice in situations.</a:t>
            </a:r>
          </a:p>
          <a:p>
            <a:endParaRPr lang="en-US" dirty="0" smtClean="0"/>
          </a:p>
          <a:p>
            <a:r>
              <a:rPr lang="en-US" dirty="0" smtClean="0"/>
              <a:t>IR Techniques include Vector Space Models, Latent Semantic Indexing.</a:t>
            </a:r>
          </a:p>
          <a:p>
            <a:endParaRPr lang="en-US" dirty="0" smtClean="0"/>
          </a:p>
          <a:p>
            <a:r>
              <a:rPr lang="en-US" dirty="0" smtClean="0"/>
              <a:t>Compare the results obtained in each paper based on the technique used.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 </a:t>
            </a:r>
            <a:r>
              <a:rPr lang="en-US" dirty="0" err="1" smtClean="0"/>
              <a:t>vs</a:t>
            </a:r>
            <a:r>
              <a:rPr lang="en-US" dirty="0" smtClean="0"/>
              <a:t> IR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covered 5-10 Papers each. </a:t>
            </a:r>
          </a:p>
          <a:p>
            <a:endParaRPr lang="en-US" dirty="0" smtClean="0"/>
          </a:p>
          <a:p>
            <a:r>
              <a:rPr lang="en-US" dirty="0" smtClean="0"/>
              <a:t>Summarized Each Paper in an Excel sheet or in Word Document.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Each Paper dealing with Each of the topics chosen for the survey.</a:t>
            </a:r>
          </a:p>
          <a:p>
            <a:endParaRPr lang="en-US" dirty="0"/>
          </a:p>
          <a:p>
            <a:r>
              <a:rPr lang="en-US" dirty="0" smtClean="0"/>
              <a:t>Progress Updated and tracked in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So Far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>
          <a:xfrm>
            <a:off x="609599" y="2249425"/>
            <a:ext cx="11337421" cy="434187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Complete Reading 25-30 Papers Each.</a:t>
            </a:r>
          </a:p>
          <a:p>
            <a:endParaRPr lang="en-US" sz="2800" dirty="0"/>
          </a:p>
          <a:p>
            <a:r>
              <a:rPr lang="en-US" sz="2800" dirty="0" smtClean="0"/>
              <a:t>Combine all individual Summaries into one.</a:t>
            </a:r>
          </a:p>
          <a:p>
            <a:endParaRPr lang="en-US" sz="2800" dirty="0"/>
          </a:p>
          <a:p>
            <a:r>
              <a:rPr lang="en-US" sz="2800" dirty="0" smtClean="0"/>
              <a:t>Get Initial Work started on the Report and cumulative findings.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Reading and Summarizing the rest of the papers by the April 22.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Initial work on the Survey Document to be started on April 16. </a:t>
            </a:r>
          </a:p>
          <a:p>
            <a:endParaRPr lang="en-US" dirty="0" smtClean="0"/>
          </a:p>
          <a:p>
            <a:r>
              <a:rPr lang="en-US" dirty="0" smtClean="0"/>
              <a:t>Complete Rest of the papers by mid week. (~April 19).</a:t>
            </a:r>
          </a:p>
          <a:p>
            <a:endParaRPr lang="en-US" dirty="0"/>
          </a:p>
          <a:p>
            <a:r>
              <a:rPr lang="en-US" dirty="0" smtClean="0"/>
              <a:t>Start Draft work on Survey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Finish Final Report.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429</Words>
  <Application>Microsoft Office PowerPoint</Application>
  <PresentationFormat>Widescreen</PresentationFormat>
  <Paragraphs>78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Georgia</vt:lpstr>
      <vt:lpstr>Wingdings 2</vt:lpstr>
      <vt:lpstr>Training presentation</vt:lpstr>
      <vt:lpstr>Survey on Concept Localization, Bug Triage, Traceability Links</vt:lpstr>
      <vt:lpstr>Topics Covered</vt:lpstr>
      <vt:lpstr>Scope of the Survey</vt:lpstr>
      <vt:lpstr>Resources Used</vt:lpstr>
      <vt:lpstr>Papers used for Literature Review</vt:lpstr>
      <vt:lpstr>NLP vs IR Techniques</vt:lpstr>
      <vt:lpstr>Progress So Far</vt:lpstr>
      <vt:lpstr>Milestone </vt:lpstr>
      <vt:lpstr>Schedule 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2016-04-12T17:30:52Z</dcterms:created>
  <dcterms:modified xsi:type="dcterms:W3CDTF">2016-04-12T21:58:59Z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