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6" r:id="rId10"/>
    <p:sldId id="267"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53DC2D-B349-449A-82F7-A110F2554D57}" type="datetimeFigureOut">
              <a:rPr lang="en-IN" smtClean="0"/>
              <a:t>28-09-2024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C6EB1C-A2F1-414B-9D71-9EB6C1C723D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67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3DC2D-B349-449A-82F7-A110F2554D57}"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6EB1C-A2F1-414B-9D71-9EB6C1C723D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3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3DC2D-B349-449A-82F7-A110F2554D57}"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6EB1C-A2F1-414B-9D71-9EB6C1C723D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724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3DC2D-B349-449A-82F7-A110F2554D57}"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6EB1C-A2F1-414B-9D71-9EB6C1C723D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7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3DC2D-B349-449A-82F7-A110F2554D57}"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C6EB1C-A2F1-414B-9D71-9EB6C1C723D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2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3DC2D-B349-449A-82F7-A110F2554D57}"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6EB1C-A2F1-414B-9D71-9EB6C1C723D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34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3DC2D-B349-449A-82F7-A110F2554D57}"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C6EB1C-A2F1-414B-9D71-9EB6C1C723D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08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3DC2D-B349-449A-82F7-A110F2554D57}"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C6EB1C-A2F1-414B-9D71-9EB6C1C723D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37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3DC2D-B349-449A-82F7-A110F2554D57}"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C6EB1C-A2F1-414B-9D71-9EB6C1C723D1}" type="slidenum">
              <a:rPr lang="en-IN" smtClean="0"/>
              <a:t>‹#›</a:t>
            </a:fld>
            <a:endParaRPr lang="en-IN"/>
          </a:p>
        </p:txBody>
      </p:sp>
    </p:spTree>
    <p:extLst>
      <p:ext uri="{BB962C8B-B14F-4D97-AF65-F5344CB8AC3E}">
        <p14:creationId xmlns:p14="http://schemas.microsoft.com/office/powerpoint/2010/main" val="3045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3DC2D-B349-449A-82F7-A110F2554D57}"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C6EB1C-A2F1-414B-9D71-9EB6C1C723D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78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53DC2D-B349-449A-82F7-A110F2554D57}" type="datetimeFigureOut">
              <a:rPr lang="en-IN" smtClean="0"/>
              <a:t>28-09-2024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FC6EB1C-A2F1-414B-9D71-9EB6C1C723D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98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53DC2D-B349-449A-82F7-A110F2554D57}" type="datetimeFigureOut">
              <a:rPr lang="en-IN" smtClean="0"/>
              <a:t>28-09-2024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C6EB1C-A2F1-414B-9D71-9EB6C1C723D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58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826A-F009-4906-8E8C-6299634B08B7}"/>
              </a:ext>
            </a:extLst>
          </p:cNvPr>
          <p:cNvSpPr>
            <a:spLocks noGrp="1"/>
          </p:cNvSpPr>
          <p:nvPr>
            <p:ph type="ctrTitle"/>
          </p:nvPr>
        </p:nvSpPr>
        <p:spPr/>
        <p:txBody>
          <a:bodyPr>
            <a:normAutofit fontScale="90000"/>
          </a:bodyPr>
          <a:lstStyle/>
          <a:p>
            <a:r>
              <a:rPr lang="en-US" dirty="0"/>
              <a:t>STUDY ROOM MANAGEMENT SYSTEM</a:t>
            </a:r>
            <a:endParaRPr lang="en-IN" dirty="0"/>
          </a:p>
        </p:txBody>
      </p:sp>
      <p:sp>
        <p:nvSpPr>
          <p:cNvPr id="3" name="Subtitle 2">
            <a:extLst>
              <a:ext uri="{FF2B5EF4-FFF2-40B4-BE49-F238E27FC236}">
                <a16:creationId xmlns:a16="http://schemas.microsoft.com/office/drawing/2014/main" id="{843F5086-078D-4B13-918B-ACCDB4DD625B}"/>
              </a:ext>
            </a:extLst>
          </p:cNvPr>
          <p:cNvSpPr>
            <a:spLocks noGrp="1"/>
          </p:cNvSpPr>
          <p:nvPr>
            <p:ph type="subTitle" idx="1"/>
          </p:nvPr>
        </p:nvSpPr>
        <p:spPr>
          <a:xfrm>
            <a:off x="1524000" y="3602037"/>
            <a:ext cx="9144000" cy="2323633"/>
          </a:xfrm>
        </p:spPr>
        <p:txBody>
          <a:bodyPr>
            <a:normAutofit lnSpcReduction="10000"/>
          </a:bodyPr>
          <a:lstStyle/>
          <a:p>
            <a:r>
              <a:rPr lang="en-US" dirty="0"/>
              <a:t>                                NIRANJAN(B-28)</a:t>
            </a:r>
          </a:p>
          <a:p>
            <a:r>
              <a:rPr lang="en-US" dirty="0"/>
              <a:t>                                SIDDARTH(B-52)</a:t>
            </a:r>
          </a:p>
          <a:p>
            <a:r>
              <a:rPr lang="en-US" dirty="0"/>
              <a:t>                                CHANNA BASAVA(B-08)</a:t>
            </a:r>
          </a:p>
          <a:p>
            <a:r>
              <a:rPr lang="en-US" dirty="0"/>
              <a:t>                                MALLAPPA(B-19)</a:t>
            </a:r>
          </a:p>
          <a:p>
            <a:r>
              <a:rPr lang="en-US" dirty="0"/>
              <a:t>                                YASHWANTH(B-61)</a:t>
            </a:r>
          </a:p>
          <a:p>
            <a:endParaRPr lang="en-IN" dirty="0"/>
          </a:p>
        </p:txBody>
      </p:sp>
    </p:spTree>
    <p:extLst>
      <p:ext uri="{BB962C8B-B14F-4D97-AF65-F5344CB8AC3E}">
        <p14:creationId xmlns:p14="http://schemas.microsoft.com/office/powerpoint/2010/main" val="293115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3A0F-E488-463F-966A-FB3A6497CAE3}"/>
              </a:ext>
            </a:extLst>
          </p:cNvPr>
          <p:cNvSpPr>
            <a:spLocks noGrp="1"/>
          </p:cNvSpPr>
          <p:nvPr>
            <p:ph type="title"/>
          </p:nvPr>
        </p:nvSpPr>
        <p:spPr/>
        <p:txBody>
          <a:bodyPr/>
          <a:lstStyle/>
          <a:p>
            <a:r>
              <a:rPr lang="en-US" b="1" dirty="0"/>
              <a:t>Testing and Quality Assurance</a:t>
            </a:r>
            <a:br>
              <a:rPr lang="en-US" b="1" dirty="0"/>
            </a:br>
            <a:endParaRPr lang="en-IN" dirty="0"/>
          </a:p>
        </p:txBody>
      </p:sp>
      <p:sp>
        <p:nvSpPr>
          <p:cNvPr id="3" name="Content Placeholder 2">
            <a:extLst>
              <a:ext uri="{FF2B5EF4-FFF2-40B4-BE49-F238E27FC236}">
                <a16:creationId xmlns:a16="http://schemas.microsoft.com/office/drawing/2014/main" id="{7C04BCF1-EA99-4DB1-B965-49AEDD0D9E2A}"/>
              </a:ext>
            </a:extLst>
          </p:cNvPr>
          <p:cNvSpPr>
            <a:spLocks noGrp="1"/>
          </p:cNvSpPr>
          <p:nvPr>
            <p:ph idx="1"/>
          </p:nvPr>
        </p:nvSpPr>
        <p:spPr/>
        <p:txBody>
          <a:bodyPr/>
          <a:lstStyle/>
          <a:p>
            <a:pPr marL="0" indent="0">
              <a:buNone/>
            </a:pPr>
            <a:endParaRPr lang="en-US" b="1" dirty="0"/>
          </a:p>
          <a:p>
            <a:pPr>
              <a:buFont typeface="Arial" panose="020B0604020202020204" pitchFamily="34" charset="0"/>
              <a:buChar char="•"/>
            </a:pPr>
            <a:r>
              <a:rPr lang="en-US" b="1" dirty="0"/>
              <a:t>Testing Strategies: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Unit Testing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Integration Testing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User Acceptance Testing</a:t>
            </a:r>
          </a:p>
          <a:p>
            <a:endParaRPr lang="en-IN" dirty="0"/>
          </a:p>
        </p:txBody>
      </p:sp>
    </p:spTree>
    <p:extLst>
      <p:ext uri="{BB962C8B-B14F-4D97-AF65-F5344CB8AC3E}">
        <p14:creationId xmlns:p14="http://schemas.microsoft.com/office/powerpoint/2010/main" val="324300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8325-E434-4A66-B579-15F6E848672A}"/>
              </a:ext>
            </a:extLst>
          </p:cNvPr>
          <p:cNvSpPr>
            <a:spLocks noGrp="1"/>
          </p:cNvSpPr>
          <p:nvPr>
            <p:ph type="title"/>
          </p:nvPr>
        </p:nvSpPr>
        <p:spPr/>
        <p:txBody>
          <a:bodyPr/>
          <a:lstStyle/>
          <a:p>
            <a:r>
              <a:rPr lang="en-US" dirty="0"/>
              <a:t>TECHNOLOGY STACK</a:t>
            </a:r>
            <a:endParaRPr lang="en-IN" dirty="0"/>
          </a:p>
        </p:txBody>
      </p:sp>
      <p:sp>
        <p:nvSpPr>
          <p:cNvPr id="6" name="Rectangle 2">
            <a:extLst>
              <a:ext uri="{FF2B5EF4-FFF2-40B4-BE49-F238E27FC236}">
                <a16:creationId xmlns:a16="http://schemas.microsoft.com/office/drawing/2014/main" id="{F7894DFB-5669-4B80-8471-13023357BD21}"/>
              </a:ext>
            </a:extLst>
          </p:cNvPr>
          <p:cNvSpPr>
            <a:spLocks noGrp="1" noChangeArrowheads="1"/>
          </p:cNvSpPr>
          <p:nvPr>
            <p:ph idx="1"/>
          </p:nvPr>
        </p:nvSpPr>
        <p:spPr bwMode="auto">
          <a:xfrm>
            <a:off x="2236694" y="2555327"/>
            <a:ext cx="604415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Technologies:</a:t>
            </a:r>
            <a:r>
              <a:rPr kumimoji="0" lang="en-US" altLang="en-US" sz="1800" b="0" i="0" u="none" strike="noStrike" cap="none" normalizeH="0" baseline="0" dirty="0">
                <a:ln>
                  <a:noFill/>
                </a:ln>
                <a:solidFill>
                  <a:schemeClr val="tx1"/>
                </a:solidFill>
                <a:effectLst/>
                <a:latin typeface="Arial" panose="020B0604020202020204" pitchFamily="34" charset="0"/>
              </a:rPr>
              <a:t> (e.g., HTML, CSS, JavaScript)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Technologies:</a:t>
            </a:r>
            <a:r>
              <a:rPr kumimoji="0" lang="en-US" altLang="en-US" sz="1800" b="0" i="0" u="none" strike="noStrike" cap="none" normalizeH="0" baseline="0" dirty="0">
                <a:ln>
                  <a:noFill/>
                </a:ln>
                <a:solidFill>
                  <a:schemeClr val="tx1"/>
                </a:solidFill>
                <a:effectLst/>
                <a:latin typeface="Arial" panose="020B0604020202020204" pitchFamily="34" charset="0"/>
              </a:rPr>
              <a:t> (e.g., Node.js,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(e.g., MySQL, MongoDB)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a:t>
            </a:r>
            <a:r>
              <a:rPr kumimoji="0" lang="en-US" altLang="en-US" sz="1800" b="0" i="0" u="none" strike="noStrike" cap="none" normalizeH="0" baseline="0" dirty="0">
                <a:ln>
                  <a:noFill/>
                </a:ln>
                <a:solidFill>
                  <a:schemeClr val="tx1"/>
                </a:solidFill>
                <a:effectLst/>
                <a:latin typeface="Arial" panose="020B0604020202020204" pitchFamily="34" charset="0"/>
              </a:rPr>
              <a:t> (e.g., AWS, Heroku) </a:t>
            </a:r>
          </a:p>
        </p:txBody>
      </p:sp>
    </p:spTree>
    <p:extLst>
      <p:ext uri="{BB962C8B-B14F-4D97-AF65-F5344CB8AC3E}">
        <p14:creationId xmlns:p14="http://schemas.microsoft.com/office/powerpoint/2010/main" val="286174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325A-3F96-4EF1-8F9A-FFAA6E1562B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780BAC9-0D2D-4B57-B2DA-344C0EC60ECF}"/>
              </a:ext>
            </a:extLst>
          </p:cNvPr>
          <p:cNvSpPr>
            <a:spLocks noGrp="1"/>
          </p:cNvSpPr>
          <p:nvPr>
            <p:ph idx="1"/>
          </p:nvPr>
        </p:nvSpPr>
        <p:spPr/>
        <p:txBody>
          <a:bodyPr/>
          <a:lstStyle/>
          <a:p>
            <a:r>
              <a:rPr lang="en-US" dirty="0"/>
              <a:t>The Study Room Booking System represents a significant advancement in the management of academic study spaces, addressing the pressing challenges faced by students and institutions alike. By providing a streamlined and efficient way to reserve study rooms, the system enhances accessibility and usability, allowing students to focus on their academic pursuits without the distractions of scheduling conflicts or overcrowding.</a:t>
            </a:r>
            <a:endParaRPr lang="en-IN" dirty="0"/>
          </a:p>
        </p:txBody>
      </p:sp>
    </p:spTree>
    <p:extLst>
      <p:ext uri="{BB962C8B-B14F-4D97-AF65-F5344CB8AC3E}">
        <p14:creationId xmlns:p14="http://schemas.microsoft.com/office/powerpoint/2010/main" val="401889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7F18-04CC-4B41-A7E9-4C87D73A0CB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EEE98FC-31E9-4F9B-9F5D-30E790305CFF}"/>
              </a:ext>
            </a:extLst>
          </p:cNvPr>
          <p:cNvSpPr>
            <a:spLocks noGrp="1"/>
          </p:cNvSpPr>
          <p:nvPr>
            <p:ph idx="1"/>
          </p:nvPr>
        </p:nvSpPr>
        <p:spPr/>
        <p:txBody>
          <a:bodyPr/>
          <a:lstStyle/>
          <a:p>
            <a:r>
              <a:rPr lang="en-US" dirty="0"/>
              <a:t>ABSTRACT</a:t>
            </a:r>
          </a:p>
          <a:p>
            <a:r>
              <a:rPr lang="en-US" dirty="0"/>
              <a:t>OBJECTIVE </a:t>
            </a:r>
          </a:p>
          <a:p>
            <a:r>
              <a:rPr lang="en-US" dirty="0"/>
              <a:t>OVERVIEW</a:t>
            </a:r>
          </a:p>
          <a:p>
            <a:r>
              <a:rPr lang="en-US" dirty="0"/>
              <a:t>INTRODUTION</a:t>
            </a:r>
          </a:p>
          <a:p>
            <a:endParaRPr lang="en-IN" dirty="0"/>
          </a:p>
        </p:txBody>
      </p:sp>
    </p:spTree>
    <p:extLst>
      <p:ext uri="{BB962C8B-B14F-4D97-AF65-F5344CB8AC3E}">
        <p14:creationId xmlns:p14="http://schemas.microsoft.com/office/powerpoint/2010/main" val="370790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9B32-0D5D-4CBC-900C-97C25817FC15}"/>
              </a:ext>
            </a:extLst>
          </p:cNvPr>
          <p:cNvSpPr>
            <a:spLocks noGrp="1"/>
          </p:cNvSpPr>
          <p:nvPr>
            <p:ph type="title"/>
          </p:nvPr>
        </p:nvSpPr>
        <p:spPr/>
        <p:txBody>
          <a:bodyPr/>
          <a:lstStyle/>
          <a:p>
            <a:r>
              <a:rPr lang="en-US" dirty="0"/>
              <a:t>ABSRACT</a:t>
            </a:r>
            <a:br>
              <a:rPr lang="en-US" dirty="0"/>
            </a:br>
            <a:endParaRPr lang="en-IN" dirty="0"/>
          </a:p>
        </p:txBody>
      </p:sp>
      <p:sp>
        <p:nvSpPr>
          <p:cNvPr id="3" name="Content Placeholder 2">
            <a:extLst>
              <a:ext uri="{FF2B5EF4-FFF2-40B4-BE49-F238E27FC236}">
                <a16:creationId xmlns:a16="http://schemas.microsoft.com/office/drawing/2014/main" id="{BB2660F8-CEF1-4DB1-B59B-C95464E0A9BD}"/>
              </a:ext>
            </a:extLst>
          </p:cNvPr>
          <p:cNvSpPr>
            <a:spLocks noGrp="1"/>
          </p:cNvSpPr>
          <p:nvPr>
            <p:ph idx="1"/>
          </p:nvPr>
        </p:nvSpPr>
        <p:spPr/>
        <p:txBody>
          <a:bodyPr/>
          <a:lstStyle/>
          <a:p>
            <a:r>
              <a:rPr lang="en-US" dirty="0"/>
              <a:t>The Study Room Booking System is designed to streamline the reservation of study spaces in academic institutions, addressing common issues such as overcrowding, scheduling conflicts, and underutilization. By providing a user-friendly interface and real-time availability checks, this system enhances student access to study resources, promotes efficient space usage, and minimizes administrative overhead. </a:t>
            </a:r>
            <a:endParaRPr lang="en-IN" dirty="0"/>
          </a:p>
        </p:txBody>
      </p:sp>
    </p:spTree>
    <p:extLst>
      <p:ext uri="{BB962C8B-B14F-4D97-AF65-F5344CB8AC3E}">
        <p14:creationId xmlns:p14="http://schemas.microsoft.com/office/powerpoint/2010/main" val="212028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2605-1AE5-44AC-B8E6-B331B6756754}"/>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E0ECE40-F00B-48A2-A367-0478D582CF0E}"/>
              </a:ext>
            </a:extLst>
          </p:cNvPr>
          <p:cNvSpPr>
            <a:spLocks noGrp="1"/>
          </p:cNvSpPr>
          <p:nvPr>
            <p:ph idx="1"/>
          </p:nvPr>
        </p:nvSpPr>
        <p:spPr/>
        <p:txBody>
          <a:bodyPr>
            <a:normAutofit fontScale="92500" lnSpcReduction="20000"/>
          </a:bodyPr>
          <a:lstStyle/>
          <a:p>
            <a:r>
              <a:rPr lang="en-US" dirty="0"/>
              <a:t>The primary objectives of the Study Room Booking System are:</a:t>
            </a:r>
          </a:p>
          <a:p>
            <a:pPr>
              <a:buFont typeface="+mj-lt"/>
              <a:buAutoNum type="arabicPeriod"/>
            </a:pPr>
            <a:r>
              <a:rPr lang="en-US" b="1" dirty="0"/>
              <a:t>Simplify the Booking Process:</a:t>
            </a:r>
            <a:r>
              <a:rPr lang="en-US" dirty="0"/>
              <a:t> Enable students to easily search, book, and manage study rooms online.</a:t>
            </a:r>
          </a:p>
          <a:p>
            <a:pPr>
              <a:buFont typeface="+mj-lt"/>
              <a:buAutoNum type="arabicPeriod"/>
            </a:pPr>
            <a:r>
              <a:rPr lang="en-US" b="1" dirty="0"/>
              <a:t>Optimize Room Utilization:</a:t>
            </a:r>
            <a:r>
              <a:rPr lang="en-US" dirty="0"/>
              <a:t> Provide real-time availability updates to maximize the use of study spaces.</a:t>
            </a:r>
          </a:p>
          <a:p>
            <a:pPr>
              <a:buFont typeface="+mj-lt"/>
              <a:buAutoNum type="arabicPeriod"/>
            </a:pPr>
            <a:r>
              <a:rPr lang="en-US" b="1" dirty="0"/>
              <a:t>Reduce Conflicts:</a:t>
            </a:r>
            <a:r>
              <a:rPr lang="en-US" dirty="0"/>
              <a:t> Minimize double-booking and scheduling issues through an efficient reservation system.</a:t>
            </a:r>
          </a:p>
          <a:p>
            <a:pPr>
              <a:buFont typeface="+mj-lt"/>
              <a:buAutoNum type="arabicPeriod"/>
            </a:pPr>
            <a:r>
              <a:rPr lang="en-US" b="1" dirty="0"/>
              <a:t>Enhance User Experience:</a:t>
            </a:r>
            <a:r>
              <a:rPr lang="en-US" dirty="0"/>
              <a:t> Deliver an intuitive interface for both students and administrators, ensuring quick and easy access to necessary features.</a:t>
            </a:r>
          </a:p>
          <a:p>
            <a:endParaRPr lang="en-IN" dirty="0"/>
          </a:p>
        </p:txBody>
      </p:sp>
    </p:spTree>
    <p:extLst>
      <p:ext uri="{BB962C8B-B14F-4D97-AF65-F5344CB8AC3E}">
        <p14:creationId xmlns:p14="http://schemas.microsoft.com/office/powerpoint/2010/main" val="258858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F7D-10CA-4106-A3B6-D73E48B1E914}"/>
              </a:ext>
            </a:extLst>
          </p:cNvPr>
          <p:cNvSpPr>
            <a:spLocks noGrp="1"/>
          </p:cNvSpPr>
          <p:nvPr>
            <p:ph type="title"/>
          </p:nvPr>
        </p:nvSpPr>
        <p:spPr>
          <a:xfrm>
            <a:off x="838200" y="338231"/>
            <a:ext cx="10515600" cy="1325563"/>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308331B8-2859-43F2-A948-F4ABDAC9421A}"/>
              </a:ext>
            </a:extLst>
          </p:cNvPr>
          <p:cNvSpPr>
            <a:spLocks noGrp="1"/>
          </p:cNvSpPr>
          <p:nvPr>
            <p:ph idx="1"/>
          </p:nvPr>
        </p:nvSpPr>
        <p:spPr/>
        <p:txBody>
          <a:bodyPr/>
          <a:lstStyle/>
          <a:p>
            <a:r>
              <a:rPr lang="en-US" dirty="0"/>
              <a:t>The Study Room Booking System consists of two main user roles: students and administrators. Students can search for available study rooms, make reservations, and receive notifications for confirmations or changes. Administrators have access to a management dashboard, allowing them to monitor room usage, approve bookings, and manage any potential conflicts.</a:t>
            </a:r>
          </a:p>
          <a:p>
            <a:endParaRPr lang="en-IN" dirty="0"/>
          </a:p>
        </p:txBody>
      </p:sp>
    </p:spTree>
    <p:extLst>
      <p:ext uri="{BB962C8B-B14F-4D97-AF65-F5344CB8AC3E}">
        <p14:creationId xmlns:p14="http://schemas.microsoft.com/office/powerpoint/2010/main" val="52473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C2A8-8F11-436F-AD8A-484D76269476}"/>
              </a:ext>
            </a:extLst>
          </p:cNvPr>
          <p:cNvSpPr>
            <a:spLocks noGrp="1"/>
          </p:cNvSpPr>
          <p:nvPr>
            <p:ph type="title"/>
          </p:nvPr>
        </p:nvSpPr>
        <p:spPr>
          <a:xfrm>
            <a:off x="2003612" y="221690"/>
            <a:ext cx="10515600" cy="1325563"/>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F36F717-5C8E-4603-838B-ACFE3096E20B}"/>
              </a:ext>
            </a:extLst>
          </p:cNvPr>
          <p:cNvSpPr>
            <a:spLocks noGrp="1"/>
          </p:cNvSpPr>
          <p:nvPr>
            <p:ph idx="1"/>
          </p:nvPr>
        </p:nvSpPr>
        <p:spPr>
          <a:xfrm>
            <a:off x="1331259" y="2372471"/>
            <a:ext cx="8180294" cy="5169273"/>
          </a:xfrm>
        </p:spPr>
        <p:txBody>
          <a:bodyPr/>
          <a:lstStyle/>
          <a:p>
            <a:pPr>
              <a:buFont typeface="Arial" panose="020B0604020202020204" pitchFamily="34" charset="0"/>
              <a:buChar char="•"/>
            </a:pPr>
            <a:r>
              <a:rPr lang="en-US" b="1" dirty="0"/>
              <a:t>Challenges in </a:t>
            </a:r>
            <a:r>
              <a:rPr lang="en-US" b="1" dirty="0" err="1"/>
              <a:t>urrent</a:t>
            </a:r>
            <a:r>
              <a:rPr lang="en-US" b="1" dirty="0"/>
              <a:t> Study Room Management:</a:t>
            </a:r>
            <a:endParaRPr lang="en-US" dirty="0"/>
          </a:p>
          <a:p>
            <a:pPr marL="742950" lvl="1" indent="-285750">
              <a:buFont typeface="Arial" panose="020B0604020202020204" pitchFamily="34" charset="0"/>
              <a:buChar char="•"/>
            </a:pPr>
            <a:r>
              <a:rPr lang="en-US" dirty="0"/>
              <a:t>Overcrowding and underutilization of study spaces.</a:t>
            </a:r>
          </a:p>
          <a:p>
            <a:pPr marL="742950" lvl="1" indent="-285750">
              <a:buFont typeface="Arial" panose="020B0604020202020204" pitchFamily="34" charset="0"/>
              <a:buChar char="•"/>
            </a:pPr>
            <a:r>
              <a:rPr lang="en-US" dirty="0"/>
              <a:t>Difficulty in scheduling and reservation conflicts.</a:t>
            </a:r>
          </a:p>
          <a:p>
            <a:r>
              <a:rPr lang="en-US" b="1" dirty="0"/>
              <a:t>C</a:t>
            </a:r>
            <a:endParaRPr lang="en-IN" dirty="0"/>
          </a:p>
        </p:txBody>
      </p:sp>
    </p:spTree>
    <p:extLst>
      <p:ext uri="{BB962C8B-B14F-4D97-AF65-F5344CB8AC3E}">
        <p14:creationId xmlns:p14="http://schemas.microsoft.com/office/powerpoint/2010/main" val="197252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5958-7806-4F48-88CC-0A5B16CA2FB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E336567-6D87-4059-9997-5D4D75E1CF99}"/>
              </a:ext>
            </a:extLst>
          </p:cNvPr>
          <p:cNvSpPr>
            <a:spLocks noGrp="1"/>
          </p:cNvSpPr>
          <p:nvPr>
            <p:ph idx="1"/>
          </p:nvPr>
        </p:nvSpPr>
        <p:spPr/>
        <p:txBody>
          <a:bodyPr/>
          <a:lstStyle/>
          <a:p>
            <a:r>
              <a:rPr lang="en-US" dirty="0"/>
              <a:t>In today’s fast-paced academic environment, efficient management of study spaces is crucial for enhancing student productivity and engagement. As educational institutions expand and the demand for collaborative study areas grows, traditional methods of reserving these spaces often fall short, leading to issues such as overcrowding, scheduling conflicts, and wasted resources.</a:t>
            </a:r>
            <a:endParaRPr lang="en-IN" dirty="0"/>
          </a:p>
        </p:txBody>
      </p:sp>
    </p:spTree>
    <p:extLst>
      <p:ext uri="{BB962C8B-B14F-4D97-AF65-F5344CB8AC3E}">
        <p14:creationId xmlns:p14="http://schemas.microsoft.com/office/powerpoint/2010/main" val="124955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934C-FFE8-4B62-997A-42C159B33595}"/>
              </a:ext>
            </a:extLst>
          </p:cNvPr>
          <p:cNvSpPr>
            <a:spLocks noGrp="1"/>
          </p:cNvSpPr>
          <p:nvPr>
            <p:ph type="title"/>
          </p:nvPr>
        </p:nvSpPr>
        <p:spPr/>
        <p:txBody>
          <a:bodyPr/>
          <a:lstStyle/>
          <a:p>
            <a:r>
              <a:rPr lang="en-US" dirty="0"/>
              <a:t>KEY FEATURES</a:t>
            </a:r>
            <a:endParaRPr lang="en-IN" dirty="0"/>
          </a:p>
        </p:txBody>
      </p:sp>
      <p:sp>
        <p:nvSpPr>
          <p:cNvPr id="4" name="Rectangle 1">
            <a:extLst>
              <a:ext uri="{FF2B5EF4-FFF2-40B4-BE49-F238E27FC236}">
                <a16:creationId xmlns:a16="http://schemas.microsoft.com/office/drawing/2014/main" id="{4BD09B17-30E2-45CA-8142-54D95D1F2FDF}"/>
              </a:ext>
            </a:extLst>
          </p:cNvPr>
          <p:cNvSpPr>
            <a:spLocks noGrp="1" noChangeArrowheads="1"/>
          </p:cNvSpPr>
          <p:nvPr>
            <p:ph idx="1"/>
          </p:nvPr>
        </p:nvSpPr>
        <p:spPr bwMode="auto">
          <a:xfrm>
            <a:off x="1250576" y="2308048"/>
            <a:ext cx="46249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Availability Check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Booking Confirmation Notifications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 and Rescheduling Options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 Panel for Room Management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8832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BE8C-F9AF-421D-AA3F-5DB6602092A3}"/>
              </a:ext>
            </a:extLst>
          </p:cNvPr>
          <p:cNvSpPr>
            <a:spLocks noGrp="1"/>
          </p:cNvSpPr>
          <p:nvPr>
            <p:ph type="title"/>
          </p:nvPr>
        </p:nvSpPr>
        <p:spPr/>
        <p:txBody>
          <a:bodyPr/>
          <a:lstStyle/>
          <a:p>
            <a:r>
              <a:rPr lang="en-US" dirty="0"/>
              <a:t>IMPLEMENTATION PLAN</a:t>
            </a:r>
            <a:endParaRPr lang="en-IN" dirty="0"/>
          </a:p>
        </p:txBody>
      </p:sp>
      <p:sp>
        <p:nvSpPr>
          <p:cNvPr id="3" name="Content Placeholder 2">
            <a:extLst>
              <a:ext uri="{FF2B5EF4-FFF2-40B4-BE49-F238E27FC236}">
                <a16:creationId xmlns:a16="http://schemas.microsoft.com/office/drawing/2014/main" id="{4707FBC9-7CA5-4D5A-9F8A-3A512388FA3B}"/>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Phases of Development:</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Research and Planning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Design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Development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Testing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Deployment</a:t>
            </a:r>
          </a:p>
          <a:p>
            <a:endParaRPr lang="en-IN" dirty="0"/>
          </a:p>
        </p:txBody>
      </p:sp>
    </p:spTree>
    <p:extLst>
      <p:ext uri="{BB962C8B-B14F-4D97-AF65-F5344CB8AC3E}">
        <p14:creationId xmlns:p14="http://schemas.microsoft.com/office/powerpoint/2010/main" val="31988711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TotalTime>
  <Words>487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STUDY ROOM MANAGEMENT SYSTEM</vt:lpstr>
      <vt:lpstr>CONTENTS</vt:lpstr>
      <vt:lpstr>ABSRACT </vt:lpstr>
      <vt:lpstr>OBJECTIVE</vt:lpstr>
      <vt:lpstr>OVERVIEW</vt:lpstr>
      <vt:lpstr>PROBLEM STATEMENT</vt:lpstr>
      <vt:lpstr>INTRODUCTION</vt:lpstr>
      <vt:lpstr>KEY FEATURES</vt:lpstr>
      <vt:lpstr>IMPLEMENTATION PLAN</vt:lpstr>
      <vt:lpstr>Testing and Quality Assurance </vt:lpstr>
      <vt:lpstr>TECHNOLOGY STACK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ROOM MANAGEMENT SYSTEM</dc:title>
  <dc:creator>gurunath reddy</dc:creator>
  <cp:lastModifiedBy>gurunath reddy</cp:lastModifiedBy>
  <cp:revision>1</cp:revision>
  <dcterms:created xsi:type="dcterms:W3CDTF">2024-09-28T05:24:03Z</dcterms:created>
  <dcterms:modified xsi:type="dcterms:W3CDTF">2024-09-28T05:33:38Z</dcterms:modified>
</cp:coreProperties>
</file>