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25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9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50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3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2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2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6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9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3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4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36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8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B52487-FC98-4CF9-8FEA-B92D8B51A48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930A3-00E2-4522-A8A0-27F4267DC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21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B9AB-9DEA-9F48-EA06-934B576DD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b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b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r>
              <a:rPr lang="en-US" sz="4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Time Sign Language Detection</a:t>
            </a:r>
            <a:br>
              <a:rPr lang="en-US" sz="4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TensorFlow Object Detection</a:t>
            </a:r>
            <a:b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DEF03-C1A3-95F2-B107-E33EE6792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/>
              <a:t>                       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D. Siddharth 1602-20-733-045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Rohith 1602-20-733-057     </a:t>
            </a:r>
          </a:p>
        </p:txBody>
      </p:sp>
    </p:spTree>
    <p:extLst>
      <p:ext uri="{BB962C8B-B14F-4D97-AF65-F5344CB8AC3E}">
        <p14:creationId xmlns:p14="http://schemas.microsoft.com/office/powerpoint/2010/main" val="27008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6A7B-7DAC-C1D8-DBBD-3C03F73D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dirty="0">
                <a:latin typeface="+mn-lt"/>
              </a:rPr>
              <a:t>: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58FF-B994-4E11-A517-38697439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6243"/>
            <a:ext cx="10018713" cy="3544957"/>
          </a:xfrm>
        </p:spPr>
        <p:txBody>
          <a:bodyPr>
            <a:normAutofit/>
          </a:bodyPr>
          <a:lstStyle/>
          <a:p>
            <a:pPr marL="73025" marR="147320">
              <a:lnSpc>
                <a:spcPct val="151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barriers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still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thing.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speech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translators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made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heap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easier.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gap.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doing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just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that!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built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end-to-end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time.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en-US" sz="20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deaf-dumb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people.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2000" spc="-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gesture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meaning.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meanings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explained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combination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299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44D12-F104-BEED-EF2A-FCD768AA41CB}"/>
              </a:ext>
            </a:extLst>
          </p:cNvPr>
          <p:cNvSpPr txBox="1"/>
          <p:nvPr/>
        </p:nvSpPr>
        <p:spPr>
          <a:xfrm>
            <a:off x="1928191" y="596348"/>
            <a:ext cx="9601199" cy="255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" marR="80010">
              <a:lnSpc>
                <a:spcPct val="151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makers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around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neither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flexible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cost-effective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users.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introduced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presents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automatically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deaf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dumb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effectively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people. In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passed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the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passed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 which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 gestures.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6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8F54-827D-05AA-61C5-37AE8682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11DAE-27F6-EA93-A4A8-60AFA6A58050}"/>
              </a:ext>
            </a:extLst>
          </p:cNvPr>
          <p:cNvSpPr txBox="1"/>
          <p:nvPr/>
        </p:nvSpPr>
        <p:spPr>
          <a:xfrm>
            <a:off x="1577075" y="2253733"/>
            <a:ext cx="10091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    :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0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Processing,Pattern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Recognization</a:t>
            </a:r>
            <a:endParaRPr lang="en-IN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en-US" sz="2000" b="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tracking and gesture recognition in real-time</a:t>
            </a:r>
            <a:endParaRPr lang="en-IN" sz="20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3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create a real-time Sign Language Recognition system</a:t>
            </a:r>
            <a:r>
              <a:rPr lang="en-IN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37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623573-8413-72B6-D6B4-D100F768B9C8}"/>
              </a:ext>
            </a:extLst>
          </p:cNvPr>
          <p:cNvSpPr txBox="1"/>
          <p:nvPr/>
        </p:nvSpPr>
        <p:spPr>
          <a:xfrm>
            <a:off x="1935646" y="526337"/>
            <a:ext cx="6097656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endParaRPr lang="en-IN" sz="28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558F9-E936-3BFE-F5F4-492EA69F1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46" y="1622410"/>
            <a:ext cx="9689616" cy="38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2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15F1EE-EB6A-7358-AA93-55209A3E6819}"/>
              </a:ext>
            </a:extLst>
          </p:cNvPr>
          <p:cNvSpPr txBox="1"/>
          <p:nvPr/>
        </p:nvSpPr>
        <p:spPr>
          <a:xfrm>
            <a:off x="1647410" y="1319384"/>
            <a:ext cx="7615859" cy="304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4000" dirty="0">
                <a:solidFill>
                  <a:srgbClr val="444444"/>
                </a:solidFill>
                <a:latin typeface="Georgia" panose="02040502050405020303" pitchFamily="18" charset="0"/>
              </a:rPr>
              <a:t>Approach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Import necessary packages.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Initialize models.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Read frames from a webcam.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Detect hand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keypoints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Recognize hand gestures.</a:t>
            </a:r>
          </a:p>
        </p:txBody>
      </p:sp>
    </p:spTree>
    <p:extLst>
      <p:ext uri="{BB962C8B-B14F-4D97-AF65-F5344CB8AC3E}">
        <p14:creationId xmlns:p14="http://schemas.microsoft.com/office/powerpoint/2010/main" val="23292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5E6474-E287-E7D2-988B-27685ECA6479}"/>
              </a:ext>
            </a:extLst>
          </p:cNvPr>
          <p:cNvSpPr txBox="1"/>
          <p:nvPr/>
        </p:nvSpPr>
        <p:spPr>
          <a:xfrm>
            <a:off x="1736862" y="501134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17EC4FF-305A-0288-800F-AB6B9F22A1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99861" cy="219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4733E-3A91-CFBC-E315-07425A44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24" y="1507312"/>
            <a:ext cx="6046059" cy="38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0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9963F5-1210-D661-16A8-762B380258CB}"/>
              </a:ext>
            </a:extLst>
          </p:cNvPr>
          <p:cNvSpPr txBox="1"/>
          <p:nvPr/>
        </p:nvSpPr>
        <p:spPr>
          <a:xfrm>
            <a:off x="3148220" y="2419386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4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</TotalTime>
  <Words>292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Georgia</vt:lpstr>
      <vt:lpstr>Times New Roman</vt:lpstr>
      <vt:lpstr>Parallax</vt:lpstr>
      <vt:lpstr>   Real Time Sign Language Detection with TensorFlow Object Detection </vt:lpstr>
      <vt:lpstr>Abstract:</vt:lpstr>
      <vt:lpstr>PowerPoint Presentation</vt:lpstr>
      <vt:lpstr>Libraries used: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Sign Language Detection with TensorFlow Object Detection</dc:title>
  <dc:creator>ROHITH KUMAR REDDY</dc:creator>
  <cp:lastModifiedBy>160220a007@gmail.com</cp:lastModifiedBy>
  <cp:revision>2</cp:revision>
  <dcterms:created xsi:type="dcterms:W3CDTF">2022-12-30T04:47:40Z</dcterms:created>
  <dcterms:modified xsi:type="dcterms:W3CDTF">2022-12-30T06:36:14Z</dcterms:modified>
</cp:coreProperties>
</file>