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90"/>
    <a:srgbClr val="BEBEBE"/>
    <a:srgbClr val="F1BAE1"/>
    <a:srgbClr val="BDA49E"/>
    <a:srgbClr val="C9B2DD"/>
    <a:srgbClr val="EB9192"/>
    <a:srgbClr val="94CE94"/>
    <a:srgbClr val="FFBF86"/>
    <a:srgbClr val="8EB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F58DE-E74C-914B-BBD2-B38B1A3DBC68}" v="120" dt="2023-03-28T19:12:16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5"/>
    <p:restoredTop sz="94737"/>
  </p:normalViewPr>
  <p:slideViewPr>
    <p:cSldViewPr snapToGrid="0">
      <p:cViewPr>
        <p:scale>
          <a:sx n="101" d="100"/>
          <a:sy n="101" d="100"/>
        </p:scale>
        <p:origin x="1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r, Sid" userId="88c6eb66-029e-448d-9af0-b651d8e40665" providerId="ADAL" clId="{B67F58DE-E74C-914B-BBD2-B38B1A3DBC68}"/>
    <pc:docChg chg="undo custSel addSld modSld modMainMaster">
      <pc:chgData name="Achar, Sid" userId="88c6eb66-029e-448d-9af0-b651d8e40665" providerId="ADAL" clId="{B67F58DE-E74C-914B-BBD2-B38B1A3DBC68}" dt="2023-03-28T19:12:29.230" v="686" actId="478"/>
      <pc:docMkLst>
        <pc:docMk/>
      </pc:docMkLst>
      <pc:sldChg chg="addSp delSp modSp new mod setBg">
        <pc:chgData name="Achar, Sid" userId="88c6eb66-029e-448d-9af0-b651d8e40665" providerId="ADAL" clId="{B67F58DE-E74C-914B-BBD2-B38B1A3DBC68}" dt="2023-03-28T14:34:26.752" v="151"/>
        <pc:sldMkLst>
          <pc:docMk/>
          <pc:sldMk cId="1300208834" sldId="256"/>
        </pc:sldMkLst>
        <pc:spChg chg="del">
          <ac:chgData name="Achar, Sid" userId="88c6eb66-029e-448d-9af0-b651d8e40665" providerId="ADAL" clId="{B67F58DE-E74C-914B-BBD2-B38B1A3DBC68}" dt="2023-03-27T18:09:17.937" v="1" actId="478"/>
          <ac:spMkLst>
            <pc:docMk/>
            <pc:sldMk cId="1300208834" sldId="256"/>
            <ac:spMk id="2" creationId="{545C5155-EEB1-7A80-BDE1-8DCB8B961BAB}"/>
          </ac:spMkLst>
        </pc:spChg>
        <pc:spChg chg="del">
          <ac:chgData name="Achar, Sid" userId="88c6eb66-029e-448d-9af0-b651d8e40665" providerId="ADAL" clId="{B67F58DE-E74C-914B-BBD2-B38B1A3DBC68}" dt="2023-03-27T18:09:17.937" v="1" actId="478"/>
          <ac:spMkLst>
            <pc:docMk/>
            <pc:sldMk cId="1300208834" sldId="256"/>
            <ac:spMk id="3" creationId="{0CE54FB5-D77C-96CC-6268-E47CFCBE9165}"/>
          </ac:spMkLst>
        </pc:spChg>
        <pc:spChg chg="add mod">
          <ac:chgData name="Achar, Sid" userId="88c6eb66-029e-448d-9af0-b651d8e40665" providerId="ADAL" clId="{B67F58DE-E74C-914B-BBD2-B38B1A3DBC68}" dt="2023-03-28T14:34:26.752" v="151"/>
          <ac:spMkLst>
            <pc:docMk/>
            <pc:sldMk cId="1300208834" sldId="256"/>
            <ac:spMk id="11" creationId="{931361E8-7604-CB7C-E6FA-7ABE3F69D11E}"/>
          </ac:spMkLst>
        </pc:spChg>
        <pc:spChg chg="add del mod">
          <ac:chgData name="Achar, Sid" userId="88c6eb66-029e-448d-9af0-b651d8e40665" providerId="ADAL" clId="{B67F58DE-E74C-914B-BBD2-B38B1A3DBC68}" dt="2023-03-28T01:39:02.611" v="124" actId="478"/>
          <ac:spMkLst>
            <pc:docMk/>
            <pc:sldMk cId="1300208834" sldId="256"/>
            <ac:spMk id="12" creationId="{740ABEF3-FF34-7EB5-89E4-F28FF1F5EF57}"/>
          </ac:spMkLst>
        </pc:spChg>
        <pc:spChg chg="add mod">
          <ac:chgData name="Achar, Sid" userId="88c6eb66-029e-448d-9af0-b651d8e40665" providerId="ADAL" clId="{B67F58DE-E74C-914B-BBD2-B38B1A3DBC68}" dt="2023-03-28T14:34:26.752" v="151"/>
          <ac:spMkLst>
            <pc:docMk/>
            <pc:sldMk cId="1300208834" sldId="256"/>
            <ac:spMk id="13" creationId="{B6DC5A4B-32B8-CE21-2D79-69627CC69D4F}"/>
          </ac:spMkLst>
        </pc:spChg>
        <pc:spChg chg="add mod">
          <ac:chgData name="Achar, Sid" userId="88c6eb66-029e-448d-9af0-b651d8e40665" providerId="ADAL" clId="{B67F58DE-E74C-914B-BBD2-B38B1A3DBC68}" dt="2023-03-28T14:34:26.752" v="151"/>
          <ac:spMkLst>
            <pc:docMk/>
            <pc:sldMk cId="1300208834" sldId="256"/>
            <ac:spMk id="14" creationId="{E8DBAC77-5AE7-B26F-FCA1-BE16B3EE98B1}"/>
          </ac:spMkLst>
        </pc:spChg>
        <pc:grpChg chg="add mod">
          <ac:chgData name="Achar, Sid" userId="88c6eb66-029e-448d-9af0-b651d8e40665" providerId="ADAL" clId="{B67F58DE-E74C-914B-BBD2-B38B1A3DBC68}" dt="2023-03-28T14:34:26.752" v="151"/>
          <ac:grpSpMkLst>
            <pc:docMk/>
            <pc:sldMk cId="1300208834" sldId="256"/>
            <ac:grpSpMk id="15" creationId="{15165907-2F12-A387-625D-1DBFFB010C28}"/>
          </ac:grpSpMkLst>
        </pc:grpChg>
        <pc:picChg chg="add mod ord">
          <ac:chgData name="Achar, Sid" userId="88c6eb66-029e-448d-9af0-b651d8e40665" providerId="ADAL" clId="{B67F58DE-E74C-914B-BBD2-B38B1A3DBC68}" dt="2023-03-28T14:34:26.752" v="151"/>
          <ac:picMkLst>
            <pc:docMk/>
            <pc:sldMk cId="1300208834" sldId="256"/>
            <ac:picMk id="2" creationId="{DC1A6178-25D4-9E1E-A39B-26BE2F0EB0C1}"/>
          </ac:picMkLst>
        </pc:picChg>
        <pc:picChg chg="add mod">
          <ac:chgData name="Achar, Sid" userId="88c6eb66-029e-448d-9af0-b651d8e40665" providerId="ADAL" clId="{B67F58DE-E74C-914B-BBD2-B38B1A3DBC68}" dt="2023-03-28T14:34:26.752" v="151"/>
          <ac:picMkLst>
            <pc:docMk/>
            <pc:sldMk cId="1300208834" sldId="256"/>
            <ac:picMk id="3" creationId="{515D3FE3-55D1-9659-526E-B93445D38939}"/>
          </ac:picMkLst>
        </pc:picChg>
        <pc:picChg chg="add del mod modCrop">
          <ac:chgData name="Achar, Sid" userId="88c6eb66-029e-448d-9af0-b651d8e40665" providerId="ADAL" clId="{B67F58DE-E74C-914B-BBD2-B38B1A3DBC68}" dt="2023-03-28T01:29:44.659" v="40" actId="478"/>
          <ac:picMkLst>
            <pc:docMk/>
            <pc:sldMk cId="1300208834" sldId="256"/>
            <ac:picMk id="4" creationId="{5C37BE90-EE8E-0303-0D3E-01958ACC324E}"/>
          </ac:picMkLst>
        </pc:picChg>
        <pc:picChg chg="add del mod modCrop">
          <ac:chgData name="Achar, Sid" userId="88c6eb66-029e-448d-9af0-b651d8e40665" providerId="ADAL" clId="{B67F58DE-E74C-914B-BBD2-B38B1A3DBC68}" dt="2023-03-28T01:31:35.374" v="62" actId="478"/>
          <ac:picMkLst>
            <pc:docMk/>
            <pc:sldMk cId="1300208834" sldId="256"/>
            <ac:picMk id="6" creationId="{14212E23-19DE-05DF-B9A2-EF250562D9A5}"/>
          </ac:picMkLst>
        </pc:picChg>
        <pc:picChg chg="add del mod modCrop">
          <ac:chgData name="Achar, Sid" userId="88c6eb66-029e-448d-9af0-b651d8e40665" providerId="ADAL" clId="{B67F58DE-E74C-914B-BBD2-B38B1A3DBC68}" dt="2023-03-28T01:32:18.252" v="68" actId="478"/>
          <ac:picMkLst>
            <pc:docMk/>
            <pc:sldMk cId="1300208834" sldId="256"/>
            <ac:picMk id="8" creationId="{23E102EA-D71A-DC87-E985-FB7A8AD20A74}"/>
          </ac:picMkLst>
        </pc:picChg>
        <pc:picChg chg="add mod modCrop">
          <ac:chgData name="Achar, Sid" userId="88c6eb66-029e-448d-9af0-b651d8e40665" providerId="ADAL" clId="{B67F58DE-E74C-914B-BBD2-B38B1A3DBC68}" dt="2023-03-28T14:34:26.752" v="151"/>
          <ac:picMkLst>
            <pc:docMk/>
            <pc:sldMk cId="1300208834" sldId="256"/>
            <ac:picMk id="10" creationId="{456F9014-8521-43BA-B2D5-520F374FB808}"/>
          </ac:picMkLst>
        </pc:picChg>
        <pc:picChg chg="add del mod">
          <ac:chgData name="Achar, Sid" userId="88c6eb66-029e-448d-9af0-b651d8e40665" providerId="ADAL" clId="{B67F58DE-E74C-914B-BBD2-B38B1A3DBC68}" dt="2023-03-28T14:34:25.296" v="149"/>
          <ac:picMkLst>
            <pc:docMk/>
            <pc:sldMk cId="1300208834" sldId="256"/>
            <ac:picMk id="16" creationId="{F26E01D4-5824-F140-38A8-504D8FA40FA0}"/>
          </ac:picMkLst>
        </pc:picChg>
      </pc:sldChg>
      <pc:sldChg chg="addSp delSp modSp new mod">
        <pc:chgData name="Achar, Sid" userId="88c6eb66-029e-448d-9af0-b651d8e40665" providerId="ADAL" clId="{B67F58DE-E74C-914B-BBD2-B38B1A3DBC68}" dt="2023-03-28T15:13:26.937" v="656" actId="1076"/>
        <pc:sldMkLst>
          <pc:docMk/>
          <pc:sldMk cId="2847678504" sldId="257"/>
        </pc:sldMkLst>
        <pc:spChg chg="del">
          <ac:chgData name="Achar, Sid" userId="88c6eb66-029e-448d-9af0-b651d8e40665" providerId="ADAL" clId="{B67F58DE-E74C-914B-BBD2-B38B1A3DBC68}" dt="2023-03-28T14:35:20.332" v="153" actId="478"/>
          <ac:spMkLst>
            <pc:docMk/>
            <pc:sldMk cId="2847678504" sldId="257"/>
            <ac:spMk id="2" creationId="{A7ECC9CE-9424-F9F6-DD31-6B1F0B380EB4}"/>
          </ac:spMkLst>
        </pc:spChg>
        <pc:spChg chg="del">
          <ac:chgData name="Achar, Sid" userId="88c6eb66-029e-448d-9af0-b651d8e40665" providerId="ADAL" clId="{B67F58DE-E74C-914B-BBD2-B38B1A3DBC68}" dt="2023-03-28T14:35:20.332" v="153" actId="478"/>
          <ac:spMkLst>
            <pc:docMk/>
            <pc:sldMk cId="2847678504" sldId="257"/>
            <ac:spMk id="3" creationId="{7D5924CC-E95D-3D4F-C5C4-677A3E350822}"/>
          </ac:spMkLst>
        </pc:spChg>
        <pc:spChg chg="add del mod">
          <ac:chgData name="Achar, Sid" userId="88c6eb66-029e-448d-9af0-b651d8e40665" providerId="ADAL" clId="{B67F58DE-E74C-914B-BBD2-B38B1A3DBC68}" dt="2023-03-28T14:45:55.193" v="294" actId="478"/>
          <ac:spMkLst>
            <pc:docMk/>
            <pc:sldMk cId="2847678504" sldId="257"/>
            <ac:spMk id="6" creationId="{C0C26918-2DEC-CA4F-2CED-82FADC15C7F3}"/>
          </ac:spMkLst>
        </pc:spChg>
        <pc:spChg chg="add del mod">
          <ac:chgData name="Achar, Sid" userId="88c6eb66-029e-448d-9af0-b651d8e40665" providerId="ADAL" clId="{B67F58DE-E74C-914B-BBD2-B38B1A3DBC68}" dt="2023-03-28T14:45:55.193" v="294" actId="478"/>
          <ac:spMkLst>
            <pc:docMk/>
            <pc:sldMk cId="2847678504" sldId="257"/>
            <ac:spMk id="11" creationId="{3BE90B24-BD7F-B559-C705-97A28DA813A4}"/>
          </ac:spMkLst>
        </pc:spChg>
        <pc:spChg chg="add del mod">
          <ac:chgData name="Achar, Sid" userId="88c6eb66-029e-448d-9af0-b651d8e40665" providerId="ADAL" clId="{B67F58DE-E74C-914B-BBD2-B38B1A3DBC68}" dt="2023-03-28T14:45:55.193" v="294" actId="478"/>
          <ac:spMkLst>
            <pc:docMk/>
            <pc:sldMk cId="2847678504" sldId="257"/>
            <ac:spMk id="12" creationId="{42FE1623-05C1-17CE-2FBC-9CDC001B323A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14" creationId="{517BCFAC-32D3-3C41-BE7D-81BB7BBE7D22}"/>
          </ac:spMkLst>
        </pc:spChg>
        <pc:spChg chg="add del mod topLvl">
          <ac:chgData name="Achar, Sid" userId="88c6eb66-029e-448d-9af0-b651d8e40665" providerId="ADAL" clId="{B67F58DE-E74C-914B-BBD2-B38B1A3DBC68}" dt="2023-03-28T14:52:16.554" v="322" actId="478"/>
          <ac:spMkLst>
            <pc:docMk/>
            <pc:sldMk cId="2847678504" sldId="257"/>
            <ac:spMk id="15" creationId="{B460B8F3-999D-7F73-F219-14376070F4DE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16" creationId="{9E4420F8-BFAB-238D-8ACD-0AB8B60CDD8F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19" creationId="{1DD76C39-33F6-D2AF-F34A-1AC21417E16A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20" creationId="{00AFDF4D-2143-DBC2-0F9E-C5F309A5564B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21" creationId="{5899C4C7-AC36-0F69-5449-A393977364C8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22" creationId="{261E282E-EBB3-1BDD-B1E1-A875B8087AD2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23" creationId="{2B5A82E6-FBA6-6E74-74B5-747858C67985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24" creationId="{F332CB9E-7047-463B-36B9-16F305BDD8E2}"/>
          </ac:spMkLst>
        </pc:spChg>
        <pc:spChg chg="add mod topLvl">
          <ac:chgData name="Achar, Sid" userId="88c6eb66-029e-448d-9af0-b651d8e40665" providerId="ADAL" clId="{B67F58DE-E74C-914B-BBD2-B38B1A3DBC68}" dt="2023-03-28T14:54:10.671" v="336" actId="164"/>
          <ac:spMkLst>
            <pc:docMk/>
            <pc:sldMk cId="2847678504" sldId="257"/>
            <ac:spMk id="25" creationId="{59E20B7B-4DF3-AF19-F800-745580AE81E8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32" creationId="{BE52F258-D315-F856-771C-393FA480B18B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33" creationId="{11878210-3F7D-0705-7323-12C53AF8A28F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34" creationId="{B08E2755-E943-2E9A-BDDD-71649F0FF3F5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35" creationId="{DF164F5C-1B44-4AB4-4B8D-15CDCAAC90FA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36" creationId="{3B1A0D0E-AA4B-9477-41DD-2084B8291C82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37" creationId="{A4F0E955-CD5D-42AB-E1F6-3D0599878425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38" creationId="{07BFD6BD-3869-6F64-77D5-B0D7C7CC9E2F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39" creationId="{8213602C-485A-B92C-5F29-7F6C95C447F8}"/>
          </ac:spMkLst>
        </pc:spChg>
        <pc:spChg chg="mod">
          <ac:chgData name="Achar, Sid" userId="88c6eb66-029e-448d-9af0-b651d8e40665" providerId="ADAL" clId="{B67F58DE-E74C-914B-BBD2-B38B1A3DBC68}" dt="2023-03-28T14:56:42.563" v="360"/>
          <ac:spMkLst>
            <pc:docMk/>
            <pc:sldMk cId="2847678504" sldId="257"/>
            <ac:spMk id="40" creationId="{FF82E3E1-6CA0-D3BD-11A2-1982B7F59B2D}"/>
          </ac:spMkLst>
        </pc:spChg>
        <pc:spChg chg="mod">
          <ac:chgData name="Achar, Sid" userId="88c6eb66-029e-448d-9af0-b651d8e40665" providerId="ADAL" clId="{B67F58DE-E74C-914B-BBD2-B38B1A3DBC68}" dt="2023-03-28T14:57:38.580" v="372"/>
          <ac:spMkLst>
            <pc:docMk/>
            <pc:sldMk cId="2847678504" sldId="257"/>
            <ac:spMk id="43" creationId="{89673B9E-37E8-051C-6F11-AEFDF019354C}"/>
          </ac:spMkLst>
        </pc:spChg>
        <pc:spChg chg="mod">
          <ac:chgData name="Achar, Sid" userId="88c6eb66-029e-448d-9af0-b651d8e40665" providerId="ADAL" clId="{B67F58DE-E74C-914B-BBD2-B38B1A3DBC68}" dt="2023-03-28T14:57:38.580" v="372"/>
          <ac:spMkLst>
            <pc:docMk/>
            <pc:sldMk cId="2847678504" sldId="257"/>
            <ac:spMk id="47" creationId="{912D0A58-79E8-ED9C-E5CD-4C58439F7D66}"/>
          </ac:spMkLst>
        </pc:spChg>
        <pc:spChg chg="mod">
          <ac:chgData name="Achar, Sid" userId="88c6eb66-029e-448d-9af0-b651d8e40665" providerId="ADAL" clId="{B67F58DE-E74C-914B-BBD2-B38B1A3DBC68}" dt="2023-03-28T14:57:38.580" v="372"/>
          <ac:spMkLst>
            <pc:docMk/>
            <pc:sldMk cId="2847678504" sldId="257"/>
            <ac:spMk id="48" creationId="{E3704A66-8852-D181-D418-D66293F22730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49" creationId="{B683DDC4-1023-24E2-619E-FBD5F6E0F515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0" creationId="{0CB95824-FF5F-14F9-7692-A9422CFCDE8E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1" creationId="{758426D0-2BF5-7135-FF4D-5FDE891F184A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2" creationId="{D0F86D8F-9A00-F5CF-0856-2E194FEC4C21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3" creationId="{7B00EDE9-EF4E-A692-61EE-D293D35A5D48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4" creationId="{88C092BE-9D7C-C928-5031-A485C12FF7B8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5" creationId="{4E344EA2-A034-BF25-CF8A-7E070B1C3E0C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6" creationId="{F5B5448C-DB80-6536-AB78-77E3AC11B271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7" creationId="{69DEDA8D-92B3-153C-E50C-E49BB6F53E4E}"/>
          </ac:spMkLst>
        </pc:spChg>
        <pc:spChg chg="add mod">
          <ac:chgData name="Achar, Sid" userId="88c6eb66-029e-448d-9af0-b651d8e40665" providerId="ADAL" clId="{B67F58DE-E74C-914B-BBD2-B38B1A3DBC68}" dt="2023-03-28T15:13:26.937" v="656" actId="1076"/>
          <ac:spMkLst>
            <pc:docMk/>
            <pc:sldMk cId="2847678504" sldId="257"/>
            <ac:spMk id="58" creationId="{1646E351-F6E0-05EB-E44B-9B384B9BDC26}"/>
          </ac:spMkLst>
        </pc:spChg>
        <pc:grpChg chg="add del mod">
          <ac:chgData name="Achar, Sid" userId="88c6eb66-029e-448d-9af0-b651d8e40665" providerId="ADAL" clId="{B67F58DE-E74C-914B-BBD2-B38B1A3DBC68}" dt="2023-03-28T14:48:48.603" v="299" actId="165"/>
          <ac:grpSpMkLst>
            <pc:docMk/>
            <pc:sldMk cId="2847678504" sldId="257"/>
            <ac:grpSpMk id="26" creationId="{900C12D2-F3B8-C8A8-7B82-6CF510066BB3}"/>
          </ac:grpSpMkLst>
        </pc:grpChg>
        <pc:grpChg chg="add del mod">
          <ac:chgData name="Achar, Sid" userId="88c6eb66-029e-448d-9af0-b651d8e40665" providerId="ADAL" clId="{B67F58DE-E74C-914B-BBD2-B38B1A3DBC68}" dt="2023-03-28T14:52:12.548" v="321" actId="165"/>
          <ac:grpSpMkLst>
            <pc:docMk/>
            <pc:sldMk cId="2847678504" sldId="257"/>
            <ac:grpSpMk id="27" creationId="{EDC11171-A376-9559-4236-7DCF15CE0754}"/>
          </ac:grpSpMkLst>
        </pc:grpChg>
        <pc:grpChg chg="add mod modVis">
          <ac:chgData name="Achar, Sid" userId="88c6eb66-029e-448d-9af0-b651d8e40665" providerId="ADAL" clId="{B67F58DE-E74C-914B-BBD2-B38B1A3DBC68}" dt="2023-03-28T14:56:55.540" v="364" actId="14430"/>
          <ac:grpSpMkLst>
            <pc:docMk/>
            <pc:sldMk cId="2847678504" sldId="257"/>
            <ac:grpSpMk id="28" creationId="{30FB0F98-67E0-4639-341E-E143EF78A972}"/>
          </ac:grpSpMkLst>
        </pc:grpChg>
        <pc:grpChg chg="add del mod">
          <ac:chgData name="Achar, Sid" userId="88c6eb66-029e-448d-9af0-b651d8e40665" providerId="ADAL" clId="{B67F58DE-E74C-914B-BBD2-B38B1A3DBC68}" dt="2023-03-28T14:56:45.038" v="361"/>
          <ac:grpSpMkLst>
            <pc:docMk/>
            <pc:sldMk cId="2847678504" sldId="257"/>
            <ac:grpSpMk id="29" creationId="{6865C1CF-3F39-B3E7-5B47-DC71741E51ED}"/>
          </ac:grpSpMkLst>
        </pc:grpChg>
        <pc:grpChg chg="add del mod">
          <ac:chgData name="Achar, Sid" userId="88c6eb66-029e-448d-9af0-b651d8e40665" providerId="ADAL" clId="{B67F58DE-E74C-914B-BBD2-B38B1A3DBC68}" dt="2023-03-28T14:57:39.579" v="373"/>
          <ac:grpSpMkLst>
            <pc:docMk/>
            <pc:sldMk cId="2847678504" sldId="257"/>
            <ac:grpSpMk id="42" creationId="{0F831FEC-3BB9-4EC5-A69B-3982D2D50CF3}"/>
          </ac:grpSpMkLst>
        </pc:grpChg>
        <pc:grpChg chg="add mod">
          <ac:chgData name="Achar, Sid" userId="88c6eb66-029e-448d-9af0-b651d8e40665" providerId="ADAL" clId="{B67F58DE-E74C-914B-BBD2-B38B1A3DBC68}" dt="2023-03-28T15:13:26.937" v="656" actId="1076"/>
          <ac:grpSpMkLst>
            <pc:docMk/>
            <pc:sldMk cId="2847678504" sldId="257"/>
            <ac:grpSpMk id="59" creationId="{1619F88E-B56E-8B1D-BB0C-0DA5FDDE09D1}"/>
          </ac:grpSpMkLst>
        </pc:grpChg>
        <pc:picChg chg="add del mod modCrop">
          <ac:chgData name="Achar, Sid" userId="88c6eb66-029e-448d-9af0-b651d8e40665" providerId="ADAL" clId="{B67F58DE-E74C-914B-BBD2-B38B1A3DBC68}" dt="2023-03-28T14:45:55.193" v="294" actId="478"/>
          <ac:picMkLst>
            <pc:docMk/>
            <pc:sldMk cId="2847678504" sldId="257"/>
            <ac:picMk id="5" creationId="{2DCB2ACC-E435-AA0E-FE26-558728E5663F}"/>
          </ac:picMkLst>
        </pc:picChg>
        <pc:picChg chg="add mod topLvl">
          <ac:chgData name="Achar, Sid" userId="88c6eb66-029e-448d-9af0-b651d8e40665" providerId="ADAL" clId="{B67F58DE-E74C-914B-BBD2-B38B1A3DBC68}" dt="2023-03-28T14:54:10.671" v="336" actId="164"/>
          <ac:picMkLst>
            <pc:docMk/>
            <pc:sldMk cId="2847678504" sldId="257"/>
            <ac:picMk id="18" creationId="{6836FACC-809C-9A6A-1B9D-C120D2D78128}"/>
          </ac:picMkLst>
        </pc:picChg>
        <pc:picChg chg="mod">
          <ac:chgData name="Achar, Sid" userId="88c6eb66-029e-448d-9af0-b651d8e40665" providerId="ADAL" clId="{B67F58DE-E74C-914B-BBD2-B38B1A3DBC68}" dt="2023-03-28T14:56:42.563" v="360"/>
          <ac:picMkLst>
            <pc:docMk/>
            <pc:sldMk cId="2847678504" sldId="257"/>
            <ac:picMk id="30" creationId="{656C4F54-2849-7590-9961-9908F217F912}"/>
          </ac:picMkLst>
        </pc:picChg>
        <pc:picChg chg="add mod">
          <ac:chgData name="Achar, Sid" userId="88c6eb66-029e-448d-9af0-b651d8e40665" providerId="ADAL" clId="{B67F58DE-E74C-914B-BBD2-B38B1A3DBC68}" dt="2023-03-28T15:13:26.937" v="656" actId="1076"/>
          <ac:picMkLst>
            <pc:docMk/>
            <pc:sldMk cId="2847678504" sldId="257"/>
            <ac:picMk id="41" creationId="{14B5C289-72E0-3714-15C7-D632F331B4F8}"/>
          </ac:picMkLst>
        </pc:picChg>
        <pc:picChg chg="mod">
          <ac:chgData name="Achar, Sid" userId="88c6eb66-029e-448d-9af0-b651d8e40665" providerId="ADAL" clId="{B67F58DE-E74C-914B-BBD2-B38B1A3DBC68}" dt="2023-03-28T14:57:38.580" v="372"/>
          <ac:picMkLst>
            <pc:docMk/>
            <pc:sldMk cId="2847678504" sldId="257"/>
            <ac:picMk id="44" creationId="{3C514D91-816E-4FC4-E6F0-8FEF777547FB}"/>
          </ac:picMkLst>
        </pc:picChg>
        <pc:picChg chg="mod">
          <ac:chgData name="Achar, Sid" userId="88c6eb66-029e-448d-9af0-b651d8e40665" providerId="ADAL" clId="{B67F58DE-E74C-914B-BBD2-B38B1A3DBC68}" dt="2023-03-28T14:57:38.580" v="372"/>
          <ac:picMkLst>
            <pc:docMk/>
            <pc:sldMk cId="2847678504" sldId="257"/>
            <ac:picMk id="45" creationId="{4EC0C6CB-7EB6-3B09-80C2-FFBD8383E1F3}"/>
          </ac:picMkLst>
        </pc:picChg>
        <pc:picChg chg="mod">
          <ac:chgData name="Achar, Sid" userId="88c6eb66-029e-448d-9af0-b651d8e40665" providerId="ADAL" clId="{B67F58DE-E74C-914B-BBD2-B38B1A3DBC68}" dt="2023-03-28T14:57:38.580" v="372"/>
          <ac:picMkLst>
            <pc:docMk/>
            <pc:sldMk cId="2847678504" sldId="257"/>
            <ac:picMk id="46" creationId="{C86A7C00-A8D0-6819-0E9F-377935F2700C}"/>
          </ac:picMkLst>
        </pc:picChg>
        <pc:picChg chg="add mod">
          <ac:chgData name="Achar, Sid" userId="88c6eb66-029e-448d-9af0-b651d8e40665" providerId="ADAL" clId="{B67F58DE-E74C-914B-BBD2-B38B1A3DBC68}" dt="2023-03-28T15:13:26.937" v="656" actId="1076"/>
          <ac:picMkLst>
            <pc:docMk/>
            <pc:sldMk cId="2847678504" sldId="257"/>
            <ac:picMk id="2050" creationId="{0258830F-5576-CB93-3087-6B10DB0B9F81}"/>
          </ac:picMkLst>
        </pc:picChg>
        <pc:picChg chg="add mod">
          <ac:chgData name="Achar, Sid" userId="88c6eb66-029e-448d-9af0-b651d8e40665" providerId="ADAL" clId="{B67F58DE-E74C-914B-BBD2-B38B1A3DBC68}" dt="2023-03-28T15:13:26.937" v="656" actId="1076"/>
          <ac:picMkLst>
            <pc:docMk/>
            <pc:sldMk cId="2847678504" sldId="257"/>
            <ac:picMk id="2052" creationId="{292CE44A-0C7C-56B5-57B4-0ED7F215D054}"/>
          </ac:picMkLst>
        </pc:picChg>
        <pc:picChg chg="add mod">
          <ac:chgData name="Achar, Sid" userId="88c6eb66-029e-448d-9af0-b651d8e40665" providerId="ADAL" clId="{B67F58DE-E74C-914B-BBD2-B38B1A3DBC68}" dt="2023-03-28T15:13:26.937" v="656" actId="1076"/>
          <ac:picMkLst>
            <pc:docMk/>
            <pc:sldMk cId="2847678504" sldId="257"/>
            <ac:picMk id="2054" creationId="{1D9EEFEB-5E06-D320-5C14-3D00C44B4E8B}"/>
          </ac:picMkLst>
        </pc:picChg>
        <pc:picChg chg="add mod">
          <ac:chgData name="Achar, Sid" userId="88c6eb66-029e-448d-9af0-b651d8e40665" providerId="ADAL" clId="{B67F58DE-E74C-914B-BBD2-B38B1A3DBC68}" dt="2023-03-28T15:13:26.937" v="656" actId="1076"/>
          <ac:picMkLst>
            <pc:docMk/>
            <pc:sldMk cId="2847678504" sldId="257"/>
            <ac:picMk id="2056" creationId="{5F1AD9FB-622A-6BDE-36A6-05B4A6DBD583}"/>
          </ac:picMkLst>
        </pc:picChg>
        <pc:cxnChg chg="add del mod">
          <ac:chgData name="Achar, Sid" userId="88c6eb66-029e-448d-9af0-b651d8e40665" providerId="ADAL" clId="{B67F58DE-E74C-914B-BBD2-B38B1A3DBC68}" dt="2023-03-28T14:45:55.193" v="294" actId="478"/>
          <ac:cxnSpMkLst>
            <pc:docMk/>
            <pc:sldMk cId="2847678504" sldId="257"/>
            <ac:cxnSpMk id="8" creationId="{A4D2FE32-A734-13AB-4042-298CA0046E60}"/>
          </ac:cxnSpMkLst>
        </pc:cxnChg>
        <pc:cxnChg chg="add mod topLvl">
          <ac:chgData name="Achar, Sid" userId="88c6eb66-029e-448d-9af0-b651d8e40665" providerId="ADAL" clId="{B67F58DE-E74C-914B-BBD2-B38B1A3DBC68}" dt="2023-03-28T14:54:10.671" v="336" actId="164"/>
          <ac:cxnSpMkLst>
            <pc:docMk/>
            <pc:sldMk cId="2847678504" sldId="257"/>
            <ac:cxnSpMk id="13" creationId="{458CB179-345F-60A3-3AF3-2AFEA8F35233}"/>
          </ac:cxnSpMkLst>
        </pc:cxnChg>
        <pc:cxnChg chg="mod">
          <ac:chgData name="Achar, Sid" userId="88c6eb66-029e-448d-9af0-b651d8e40665" providerId="ADAL" clId="{B67F58DE-E74C-914B-BBD2-B38B1A3DBC68}" dt="2023-03-28T14:56:42.563" v="360"/>
          <ac:cxnSpMkLst>
            <pc:docMk/>
            <pc:sldMk cId="2847678504" sldId="257"/>
            <ac:cxnSpMk id="31" creationId="{A4CE6A0D-4B8B-7E30-3F86-189C6A612741}"/>
          </ac:cxnSpMkLst>
        </pc:cxnChg>
      </pc:sldChg>
      <pc:sldChg chg="addSp delSp modSp add mod">
        <pc:chgData name="Achar, Sid" userId="88c6eb66-029e-448d-9af0-b651d8e40665" providerId="ADAL" clId="{B67F58DE-E74C-914B-BBD2-B38B1A3DBC68}" dt="2023-03-28T19:12:29.230" v="686" actId="478"/>
        <pc:sldMkLst>
          <pc:docMk/>
          <pc:sldMk cId="3321146573" sldId="258"/>
        </pc:sldMkLst>
        <pc:spChg chg="add mod topLvl">
          <ac:chgData name="Achar, Sid" userId="88c6eb66-029e-448d-9af0-b651d8e40665" providerId="ADAL" clId="{B67F58DE-E74C-914B-BBD2-B38B1A3DBC68}" dt="2023-03-28T19:08:17.384" v="681" actId="164"/>
          <ac:spMkLst>
            <pc:docMk/>
            <pc:sldMk cId="3321146573" sldId="258"/>
            <ac:spMk id="5" creationId="{D8ACB325-B9BA-A950-3AFA-F21FEEE5F693}"/>
          </ac:spMkLst>
        </pc:spChg>
        <pc:spChg chg="add del mod">
          <ac:chgData name="Achar, Sid" userId="88c6eb66-029e-448d-9af0-b651d8e40665" providerId="ADAL" clId="{B67F58DE-E74C-914B-BBD2-B38B1A3DBC68}" dt="2023-03-28T15:12:07.882" v="648" actId="478"/>
          <ac:spMkLst>
            <pc:docMk/>
            <pc:sldMk cId="3321146573" sldId="258"/>
            <ac:spMk id="6" creationId="{E196B39E-C3B7-CD66-FD74-E4E863C08CA1}"/>
          </ac:spMkLst>
        </pc:spChg>
        <pc:spChg chg="add del mod">
          <ac:chgData name="Achar, Sid" userId="88c6eb66-029e-448d-9af0-b651d8e40665" providerId="ADAL" clId="{B67F58DE-E74C-914B-BBD2-B38B1A3DBC68}" dt="2023-03-28T15:12:07.882" v="648" actId="478"/>
          <ac:spMkLst>
            <pc:docMk/>
            <pc:sldMk cId="3321146573" sldId="258"/>
            <ac:spMk id="7" creationId="{97F7050C-A72A-2632-F3B4-283E633F446E}"/>
          </ac:spMkLst>
        </pc:spChg>
        <pc:spChg chg="add del mod">
          <ac:chgData name="Achar, Sid" userId="88c6eb66-029e-448d-9af0-b651d8e40665" providerId="ADAL" clId="{B67F58DE-E74C-914B-BBD2-B38B1A3DBC68}" dt="2023-03-28T15:11:11.334" v="627"/>
          <ac:spMkLst>
            <pc:docMk/>
            <pc:sldMk cId="3321146573" sldId="258"/>
            <ac:spMk id="8" creationId="{8D67004A-8447-2FF2-89EB-771E9CF15BD9}"/>
          </ac:spMkLst>
        </pc:spChg>
        <pc:spChg chg="add del mod">
          <ac:chgData name="Achar, Sid" userId="88c6eb66-029e-448d-9af0-b651d8e40665" providerId="ADAL" clId="{B67F58DE-E74C-914B-BBD2-B38B1A3DBC68}" dt="2023-03-28T15:11:18.067" v="629"/>
          <ac:spMkLst>
            <pc:docMk/>
            <pc:sldMk cId="3321146573" sldId="258"/>
            <ac:spMk id="9" creationId="{3145D234-392A-B877-6AD1-94CCAA355B4F}"/>
          </ac:spMkLst>
        </pc:spChg>
        <pc:spChg chg="mod topLvl">
          <ac:chgData name="Achar, Sid" userId="88c6eb66-029e-448d-9af0-b651d8e40665" providerId="ADAL" clId="{B67F58DE-E74C-914B-BBD2-B38B1A3DBC68}" dt="2023-03-28T19:08:17.384" v="681" actId="164"/>
          <ac:spMkLst>
            <pc:docMk/>
            <pc:sldMk cId="3321146573" sldId="258"/>
            <ac:spMk id="11" creationId="{931361E8-7604-CB7C-E6FA-7ABE3F69D11E}"/>
          </ac:spMkLst>
        </pc:spChg>
        <pc:spChg chg="mod topLvl">
          <ac:chgData name="Achar, Sid" userId="88c6eb66-029e-448d-9af0-b651d8e40665" providerId="ADAL" clId="{B67F58DE-E74C-914B-BBD2-B38B1A3DBC68}" dt="2023-03-28T19:08:17.384" v="681" actId="164"/>
          <ac:spMkLst>
            <pc:docMk/>
            <pc:sldMk cId="3321146573" sldId="258"/>
            <ac:spMk id="13" creationId="{B6DC5A4B-32B8-CE21-2D79-69627CC69D4F}"/>
          </ac:spMkLst>
        </pc:spChg>
        <pc:spChg chg="mod topLvl">
          <ac:chgData name="Achar, Sid" userId="88c6eb66-029e-448d-9af0-b651d8e40665" providerId="ADAL" clId="{B67F58DE-E74C-914B-BBD2-B38B1A3DBC68}" dt="2023-03-28T19:08:17.384" v="681" actId="164"/>
          <ac:spMkLst>
            <pc:docMk/>
            <pc:sldMk cId="3321146573" sldId="258"/>
            <ac:spMk id="14" creationId="{E8DBAC77-5AE7-B26F-FCA1-BE16B3EE98B1}"/>
          </ac:spMkLst>
        </pc:spChg>
        <pc:spChg chg="add del mod">
          <ac:chgData name="Achar, Sid" userId="88c6eb66-029e-448d-9af0-b651d8e40665" providerId="ADAL" clId="{B67F58DE-E74C-914B-BBD2-B38B1A3DBC68}" dt="2023-03-28T15:11:50.260" v="644"/>
          <ac:spMkLst>
            <pc:docMk/>
            <pc:sldMk cId="3321146573" sldId="258"/>
            <ac:spMk id="16" creationId="{14C50B8F-4F43-5CC1-73F1-D38BC8FDA775}"/>
          </ac:spMkLst>
        </pc:spChg>
        <pc:spChg chg="add del mod">
          <ac:chgData name="Achar, Sid" userId="88c6eb66-029e-448d-9af0-b651d8e40665" providerId="ADAL" clId="{B67F58DE-E74C-914B-BBD2-B38B1A3DBC68}" dt="2023-03-28T19:12:29.230" v="686" actId="478"/>
          <ac:spMkLst>
            <pc:docMk/>
            <pc:sldMk cId="3321146573" sldId="258"/>
            <ac:spMk id="21" creationId="{9A58454A-E775-19AF-A580-0BEB3103F67B}"/>
          </ac:spMkLst>
        </pc:spChg>
        <pc:grpChg chg="del">
          <ac:chgData name="Achar, Sid" userId="88c6eb66-029e-448d-9af0-b651d8e40665" providerId="ADAL" clId="{B67F58DE-E74C-914B-BBD2-B38B1A3DBC68}" dt="2023-03-28T15:05:24.671" v="508" actId="165"/>
          <ac:grpSpMkLst>
            <pc:docMk/>
            <pc:sldMk cId="3321146573" sldId="258"/>
            <ac:grpSpMk id="15" creationId="{15165907-2F12-A387-625D-1DBFFB010C28}"/>
          </ac:grpSpMkLst>
        </pc:grpChg>
        <pc:grpChg chg="add del mod">
          <ac:chgData name="Achar, Sid" userId="88c6eb66-029e-448d-9af0-b651d8e40665" providerId="ADAL" clId="{B67F58DE-E74C-914B-BBD2-B38B1A3DBC68}" dt="2023-03-28T19:06:47.797" v="658" actId="165"/>
          <ac:grpSpMkLst>
            <pc:docMk/>
            <pc:sldMk cId="3321146573" sldId="258"/>
            <ac:grpSpMk id="18" creationId="{62DBD8CE-1FFB-0DC0-952E-A63A93FB6731}"/>
          </ac:grpSpMkLst>
        </pc:grpChg>
        <pc:grpChg chg="add mod">
          <ac:chgData name="Achar, Sid" userId="88c6eb66-029e-448d-9af0-b651d8e40665" providerId="ADAL" clId="{B67F58DE-E74C-914B-BBD2-B38B1A3DBC68}" dt="2023-03-28T19:08:17.384" v="681" actId="164"/>
          <ac:grpSpMkLst>
            <pc:docMk/>
            <pc:sldMk cId="3321146573" sldId="258"/>
            <ac:grpSpMk id="20" creationId="{C6C7E236-4325-E0E2-4407-1E68AA25AC1A}"/>
          </ac:grpSpMkLst>
        </pc:grpChg>
        <pc:picChg chg="mod topLvl modCrop">
          <ac:chgData name="Achar, Sid" userId="88c6eb66-029e-448d-9af0-b651d8e40665" providerId="ADAL" clId="{B67F58DE-E74C-914B-BBD2-B38B1A3DBC68}" dt="2023-03-28T19:08:17.384" v="681" actId="164"/>
          <ac:picMkLst>
            <pc:docMk/>
            <pc:sldMk cId="3321146573" sldId="258"/>
            <ac:picMk id="2" creationId="{DC1A6178-25D4-9E1E-A39B-26BE2F0EB0C1}"/>
          </ac:picMkLst>
        </pc:picChg>
        <pc:picChg chg="mod topLvl modCrop">
          <ac:chgData name="Achar, Sid" userId="88c6eb66-029e-448d-9af0-b651d8e40665" providerId="ADAL" clId="{B67F58DE-E74C-914B-BBD2-B38B1A3DBC68}" dt="2023-03-28T19:08:17.384" v="681" actId="164"/>
          <ac:picMkLst>
            <pc:docMk/>
            <pc:sldMk cId="3321146573" sldId="258"/>
            <ac:picMk id="3" creationId="{515D3FE3-55D1-9659-526E-B93445D38939}"/>
          </ac:picMkLst>
        </pc:picChg>
        <pc:picChg chg="add mod topLvl modCrop">
          <ac:chgData name="Achar, Sid" userId="88c6eb66-029e-448d-9af0-b651d8e40665" providerId="ADAL" clId="{B67F58DE-E74C-914B-BBD2-B38B1A3DBC68}" dt="2023-03-28T19:08:17.384" v="681" actId="164"/>
          <ac:picMkLst>
            <pc:docMk/>
            <pc:sldMk cId="3321146573" sldId="258"/>
            <ac:picMk id="4" creationId="{A240D60B-452A-18DA-02ED-D83E1A137B24}"/>
          </ac:picMkLst>
        </pc:picChg>
        <pc:picChg chg="mod topLvl">
          <ac:chgData name="Achar, Sid" userId="88c6eb66-029e-448d-9af0-b651d8e40665" providerId="ADAL" clId="{B67F58DE-E74C-914B-BBD2-B38B1A3DBC68}" dt="2023-03-28T19:08:17.384" v="681" actId="164"/>
          <ac:picMkLst>
            <pc:docMk/>
            <pc:sldMk cId="3321146573" sldId="258"/>
            <ac:picMk id="10" creationId="{456F9014-8521-43BA-B2D5-520F374FB808}"/>
          </ac:picMkLst>
        </pc:picChg>
        <pc:picChg chg="add mod topLvl modCrop">
          <ac:chgData name="Achar, Sid" userId="88c6eb66-029e-448d-9af0-b651d8e40665" providerId="ADAL" clId="{B67F58DE-E74C-914B-BBD2-B38B1A3DBC68}" dt="2023-03-28T19:08:17.384" v="681" actId="164"/>
          <ac:picMkLst>
            <pc:docMk/>
            <pc:sldMk cId="3321146573" sldId="258"/>
            <ac:picMk id="12" creationId="{86F98363-30C3-452D-6711-B0A60D853CBC}"/>
          </ac:picMkLst>
        </pc:picChg>
        <pc:picChg chg="add mod topLvl modCrop">
          <ac:chgData name="Achar, Sid" userId="88c6eb66-029e-448d-9af0-b651d8e40665" providerId="ADAL" clId="{B67F58DE-E74C-914B-BBD2-B38B1A3DBC68}" dt="2023-03-28T19:08:17.384" v="681" actId="164"/>
          <ac:picMkLst>
            <pc:docMk/>
            <pc:sldMk cId="3321146573" sldId="258"/>
            <ac:picMk id="17" creationId="{36225031-7EBD-666F-06B7-39CE79A2CAA8}"/>
          </ac:picMkLst>
        </pc:picChg>
        <pc:picChg chg="add mod modCrop">
          <ac:chgData name="Achar, Sid" userId="88c6eb66-029e-448d-9af0-b651d8e40665" providerId="ADAL" clId="{B67F58DE-E74C-914B-BBD2-B38B1A3DBC68}" dt="2023-03-28T19:08:17.384" v="681" actId="164"/>
          <ac:picMkLst>
            <pc:docMk/>
            <pc:sldMk cId="3321146573" sldId="258"/>
            <ac:picMk id="19" creationId="{A130018F-5AC9-32F2-8867-BFF79CAA6121}"/>
          </ac:picMkLst>
        </pc:picChg>
      </pc:sldChg>
      <pc:sldMasterChg chg="modSp modSldLayout">
        <pc:chgData name="Achar, Sid" userId="88c6eb66-029e-448d-9af0-b651d8e40665" providerId="ADAL" clId="{B67F58DE-E74C-914B-BBD2-B38B1A3DBC68}" dt="2023-03-28T14:34:26.752" v="151"/>
        <pc:sldMasterMkLst>
          <pc:docMk/>
          <pc:sldMasterMk cId="3605544016" sldId="2147483648"/>
        </pc:sldMasterMkLst>
        <pc:spChg chg="mod">
          <ac:chgData name="Achar, Sid" userId="88c6eb66-029e-448d-9af0-b651d8e40665" providerId="ADAL" clId="{B67F58DE-E74C-914B-BBD2-B38B1A3DBC68}" dt="2023-03-28T14:34:26.752" v="151"/>
          <ac:spMkLst>
            <pc:docMk/>
            <pc:sldMasterMk cId="3605544016" sldId="2147483648"/>
            <ac:spMk id="2" creationId="{4FED5C7F-DDD1-AC94-AA5E-8E99017FFAC6}"/>
          </ac:spMkLst>
        </pc:spChg>
        <pc:spChg chg="mod">
          <ac:chgData name="Achar, Sid" userId="88c6eb66-029e-448d-9af0-b651d8e40665" providerId="ADAL" clId="{B67F58DE-E74C-914B-BBD2-B38B1A3DBC68}" dt="2023-03-28T14:34:26.752" v="151"/>
          <ac:spMkLst>
            <pc:docMk/>
            <pc:sldMasterMk cId="3605544016" sldId="2147483648"/>
            <ac:spMk id="3" creationId="{042A2092-F998-E21C-F5E9-03D437504447}"/>
          </ac:spMkLst>
        </pc:spChg>
        <pc:spChg chg="mod">
          <ac:chgData name="Achar, Sid" userId="88c6eb66-029e-448d-9af0-b651d8e40665" providerId="ADAL" clId="{B67F58DE-E74C-914B-BBD2-B38B1A3DBC68}" dt="2023-03-28T14:34:26.752" v="151"/>
          <ac:spMkLst>
            <pc:docMk/>
            <pc:sldMasterMk cId="3605544016" sldId="2147483648"/>
            <ac:spMk id="4" creationId="{21F393BE-11DB-A564-55B6-7DA739E60BD4}"/>
          </ac:spMkLst>
        </pc:spChg>
        <pc:spChg chg="mod">
          <ac:chgData name="Achar, Sid" userId="88c6eb66-029e-448d-9af0-b651d8e40665" providerId="ADAL" clId="{B67F58DE-E74C-914B-BBD2-B38B1A3DBC68}" dt="2023-03-28T14:34:26.752" v="151"/>
          <ac:spMkLst>
            <pc:docMk/>
            <pc:sldMasterMk cId="3605544016" sldId="2147483648"/>
            <ac:spMk id="5" creationId="{164473D1-DB50-CEF5-3D0D-2D38CA6C885C}"/>
          </ac:spMkLst>
        </pc:spChg>
        <pc:spChg chg="mod">
          <ac:chgData name="Achar, Sid" userId="88c6eb66-029e-448d-9af0-b651d8e40665" providerId="ADAL" clId="{B67F58DE-E74C-914B-BBD2-B38B1A3DBC68}" dt="2023-03-28T14:34:26.752" v="151"/>
          <ac:spMkLst>
            <pc:docMk/>
            <pc:sldMasterMk cId="3605544016" sldId="2147483648"/>
            <ac:spMk id="6" creationId="{3341F84C-3234-87FA-395D-EB52E431669A}"/>
          </ac:spMkLst>
        </pc:spChg>
        <pc:sldLayoutChg chg="modSp">
          <pc:chgData name="Achar, Sid" userId="88c6eb66-029e-448d-9af0-b651d8e40665" providerId="ADAL" clId="{B67F58DE-E74C-914B-BBD2-B38B1A3DBC68}" dt="2023-03-28T14:34:26.752" v="151"/>
          <pc:sldLayoutMkLst>
            <pc:docMk/>
            <pc:sldMasterMk cId="3605544016" sldId="2147483648"/>
            <pc:sldLayoutMk cId="3506782876" sldId="2147483649"/>
          </pc:sldLayoutMkLst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3506782876" sldId="2147483649"/>
              <ac:spMk id="2" creationId="{755D99C1-077C-B333-0D10-0C726A5F979B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3506782876" sldId="2147483649"/>
              <ac:spMk id="3" creationId="{61E517B7-4934-A574-6DDC-CE260C6AE616}"/>
            </ac:spMkLst>
          </pc:spChg>
        </pc:sldLayoutChg>
        <pc:sldLayoutChg chg="modSp">
          <pc:chgData name="Achar, Sid" userId="88c6eb66-029e-448d-9af0-b651d8e40665" providerId="ADAL" clId="{B67F58DE-E74C-914B-BBD2-B38B1A3DBC68}" dt="2023-03-28T14:34:26.752" v="151"/>
          <pc:sldLayoutMkLst>
            <pc:docMk/>
            <pc:sldMasterMk cId="3605544016" sldId="2147483648"/>
            <pc:sldLayoutMk cId="1908538558" sldId="2147483651"/>
          </pc:sldLayoutMkLst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1908538558" sldId="2147483651"/>
              <ac:spMk id="2" creationId="{5FC313F8-D308-6F4E-123C-A3F0613B7177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1908538558" sldId="2147483651"/>
              <ac:spMk id="3" creationId="{621DFE60-FCB0-B832-D8F1-1D7F0985C483}"/>
            </ac:spMkLst>
          </pc:spChg>
        </pc:sldLayoutChg>
        <pc:sldLayoutChg chg="modSp">
          <pc:chgData name="Achar, Sid" userId="88c6eb66-029e-448d-9af0-b651d8e40665" providerId="ADAL" clId="{B67F58DE-E74C-914B-BBD2-B38B1A3DBC68}" dt="2023-03-28T14:34:26.752" v="151"/>
          <pc:sldLayoutMkLst>
            <pc:docMk/>
            <pc:sldMasterMk cId="3605544016" sldId="2147483648"/>
            <pc:sldLayoutMk cId="2207470870" sldId="2147483652"/>
          </pc:sldLayoutMkLst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2207470870" sldId="2147483652"/>
              <ac:spMk id="3" creationId="{669E9CDB-7E41-1217-AAC6-5D318E362BE7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2207470870" sldId="2147483652"/>
              <ac:spMk id="4" creationId="{1416E427-733F-2B3C-5F62-C477386A5A4D}"/>
            </ac:spMkLst>
          </pc:spChg>
        </pc:sldLayoutChg>
        <pc:sldLayoutChg chg="modSp">
          <pc:chgData name="Achar, Sid" userId="88c6eb66-029e-448d-9af0-b651d8e40665" providerId="ADAL" clId="{B67F58DE-E74C-914B-BBD2-B38B1A3DBC68}" dt="2023-03-28T14:34:26.752" v="151"/>
          <pc:sldLayoutMkLst>
            <pc:docMk/>
            <pc:sldMasterMk cId="3605544016" sldId="2147483648"/>
            <pc:sldLayoutMk cId="348395536" sldId="2147483653"/>
          </pc:sldLayoutMkLst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348395536" sldId="2147483653"/>
              <ac:spMk id="2" creationId="{6139232E-2CC3-9E68-F85E-B1F0F59DBFBC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348395536" sldId="2147483653"/>
              <ac:spMk id="3" creationId="{7E8CD502-D199-1650-5DA3-E0349C88D3F3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348395536" sldId="2147483653"/>
              <ac:spMk id="4" creationId="{1678C435-6775-A0EE-6605-8D8F90301BF7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348395536" sldId="2147483653"/>
              <ac:spMk id="5" creationId="{E8381F47-C8A6-9A00-0C99-0E019F67B6C3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348395536" sldId="2147483653"/>
              <ac:spMk id="6" creationId="{B7375B9A-FE4B-A6B4-9128-0A8F9904B1B2}"/>
            </ac:spMkLst>
          </pc:spChg>
        </pc:sldLayoutChg>
        <pc:sldLayoutChg chg="modSp">
          <pc:chgData name="Achar, Sid" userId="88c6eb66-029e-448d-9af0-b651d8e40665" providerId="ADAL" clId="{B67F58DE-E74C-914B-BBD2-B38B1A3DBC68}" dt="2023-03-28T14:34:26.752" v="151"/>
          <pc:sldLayoutMkLst>
            <pc:docMk/>
            <pc:sldMasterMk cId="3605544016" sldId="2147483648"/>
            <pc:sldLayoutMk cId="1890187203" sldId="2147483656"/>
          </pc:sldLayoutMkLst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1890187203" sldId="2147483656"/>
              <ac:spMk id="2" creationId="{8D4668CF-3670-7E2B-AE09-FFEAD1D35953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1890187203" sldId="2147483656"/>
              <ac:spMk id="3" creationId="{1D504440-1A1C-8A2C-A3DB-ADEE9C375B1B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1890187203" sldId="2147483656"/>
              <ac:spMk id="4" creationId="{3EACA2E1-6D63-E9F3-7C28-D3AC6306EB83}"/>
            </ac:spMkLst>
          </pc:spChg>
        </pc:sldLayoutChg>
        <pc:sldLayoutChg chg="modSp">
          <pc:chgData name="Achar, Sid" userId="88c6eb66-029e-448d-9af0-b651d8e40665" providerId="ADAL" clId="{B67F58DE-E74C-914B-BBD2-B38B1A3DBC68}" dt="2023-03-28T14:34:26.752" v="151"/>
          <pc:sldLayoutMkLst>
            <pc:docMk/>
            <pc:sldMasterMk cId="3605544016" sldId="2147483648"/>
            <pc:sldLayoutMk cId="1927148873" sldId="2147483657"/>
          </pc:sldLayoutMkLst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1927148873" sldId="2147483657"/>
              <ac:spMk id="2" creationId="{7F204FCE-9DA3-0E3B-EF40-C5241F8E8378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1927148873" sldId="2147483657"/>
              <ac:spMk id="3" creationId="{7401FE80-D2DA-E8F7-FD57-893E1AB0D20D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1927148873" sldId="2147483657"/>
              <ac:spMk id="4" creationId="{52076E87-71B1-6B53-D336-137386D455D2}"/>
            </ac:spMkLst>
          </pc:spChg>
        </pc:sldLayoutChg>
        <pc:sldLayoutChg chg="modSp">
          <pc:chgData name="Achar, Sid" userId="88c6eb66-029e-448d-9af0-b651d8e40665" providerId="ADAL" clId="{B67F58DE-E74C-914B-BBD2-B38B1A3DBC68}" dt="2023-03-28T14:34:26.752" v="151"/>
          <pc:sldLayoutMkLst>
            <pc:docMk/>
            <pc:sldMasterMk cId="3605544016" sldId="2147483648"/>
            <pc:sldLayoutMk cId="2374983601" sldId="2147483659"/>
          </pc:sldLayoutMkLst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2374983601" sldId="2147483659"/>
              <ac:spMk id="2" creationId="{680757F0-79DD-0F0D-C4A9-FAD45AA36036}"/>
            </ac:spMkLst>
          </pc:spChg>
          <pc:spChg chg="mod">
            <ac:chgData name="Achar, Sid" userId="88c6eb66-029e-448d-9af0-b651d8e40665" providerId="ADAL" clId="{B67F58DE-E74C-914B-BBD2-B38B1A3DBC68}" dt="2023-03-28T14:34:26.752" v="151"/>
            <ac:spMkLst>
              <pc:docMk/>
              <pc:sldMasterMk cId="3605544016" sldId="2147483648"/>
              <pc:sldLayoutMk cId="2374983601" sldId="2147483659"/>
              <ac:spMk id="3" creationId="{49071A35-C0CF-A22A-5705-8A7080A31F6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99C1-077C-B333-0D10-0C726A5F9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17B7-4934-A574-6DDC-CE260C6AE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2728-9043-AC6C-8498-27B34433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48BF-9D2C-C614-D117-FEC4D7A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A92F-E021-453C-187C-ED6508E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27C0-160C-2BA1-381F-5E02BF76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910F1-28B0-37A9-E78E-FADDD6329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67FF-E89A-6927-B85D-AA8D7D6F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C706-8197-5FC7-3A11-D18A3C86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A149-C5EA-CCD5-74AB-B421B220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757F0-79DD-0F0D-C4A9-FAD45AA36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1A35-C0CF-A22A-5705-8A7080A31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F81B-0405-63F7-9B83-8D0CC11E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F394-A04E-F89B-9660-B13C8EC4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8763-67F3-F4FE-E10C-6D51E883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70E-A626-D10F-D95B-B8560C70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7CE3-3E9F-E3E5-B3FF-8829E56C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6352-5B53-9A03-5A35-3A47A3E8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CA47-CDC4-C3A8-6DAB-2DE9D5E5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710B-634C-ED35-3403-07BFC813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13F8-D308-6F4E-123C-A3F0613B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FE60-FCB0-B832-D8F1-1D7F0985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A729-0855-1D0A-08F0-6DBDF12E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BCC-A554-D52A-111E-72C71CC2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E4BA-713C-C411-EBE4-53DB70DD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878B-B55F-0EA5-B4B8-9E2D873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9CDB-7E41-1217-AAC6-5D318E362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E427-733F-2B3C-5F62-C477386A5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CD44-BF85-BA4C-C737-7A45AE4E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F6584-0631-4E31-6070-95F8E29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4DC9E-CD66-5DB6-D159-06DA3E8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232E-2CC3-9E68-F85E-B1F0F59D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CD502-D199-1650-5DA3-E0349C88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8C435-6775-A0EE-6605-8D8F9030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81F47-C8A6-9A00-0C99-0E019F67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75B9A-FE4B-A6B4-9128-0A8F9904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4816C-377C-90B1-2D4A-DD107DAF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8C4A5-E4CA-780D-9D33-B68AC870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036E3-E655-C3ED-FE18-D8AF3984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9919-15FE-E5BC-2597-5CFF297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963AC-3A03-3792-68A3-7B13DA4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669F-405E-3861-935F-8E1DB469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433E-F1AD-6F35-B15E-6D2E96C2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06E8C-D65F-8BEE-0EE3-493AD4A9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08915-0F3E-EA66-FA90-51E89DAE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F178-93CB-4216-7A56-F9AAB002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68CF-3670-7E2B-AE09-FFEAD1D3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4440-1A1C-8A2C-A3DB-ADEE9C37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2E1-6D63-E9F3-7C28-D3AC6306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5CC84-1424-F30A-7A42-737D356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EACE-E798-23D4-4DAE-E7A2ECB6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6312-4E7E-0B18-46BF-DF2F3617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4FCE-9DA3-0E3B-EF40-C5241F8E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1FE80-D2DA-E8F7-FD57-893E1AB0D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76E87-71B1-6B53-D336-137386D4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7D370-C7E7-8899-76D5-189EBFFE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C6FE-49A9-7309-9276-EC257867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9342-F784-BF00-F48D-118D3C3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D5C7F-DDD1-AC94-AA5E-8E99017F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2092-F998-E21C-F5E9-03D43750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93BE-11DB-A564-55B6-7DA739E60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6DA4-057E-B349-805A-48B891DAF59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73D1-DB50-CEF5-3D0D-2D38CA6C8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F84C-3234-87FA-395D-EB52E431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F7DD-3C2A-9542-BBC4-8A161AD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165907-2F12-A387-625D-1DBFFB010C28}"/>
              </a:ext>
            </a:extLst>
          </p:cNvPr>
          <p:cNvGrpSpPr/>
          <p:nvPr/>
        </p:nvGrpSpPr>
        <p:grpSpPr>
          <a:xfrm>
            <a:off x="-2656" y="0"/>
            <a:ext cx="11874866" cy="6205928"/>
            <a:chOff x="-2656" y="0"/>
            <a:chExt cx="11874866" cy="6205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DBAC77-5AE7-B26F-FCA1-BE16B3EE98B1}"/>
                </a:ext>
              </a:extLst>
            </p:cNvPr>
            <p:cNvSpPr/>
            <p:nvPr/>
          </p:nvSpPr>
          <p:spPr>
            <a:xfrm>
              <a:off x="0" y="0"/>
              <a:ext cx="11872210" cy="6205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1A6178-25D4-9E1E-A39B-26BE2F0E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2039" y="317977"/>
              <a:ext cx="7092371" cy="243233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5D3FE3-55D1-9659-526E-B93445D3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7002" y="2844224"/>
              <a:ext cx="7092372" cy="2432332"/>
            </a:xfrm>
            <a:prstGeom prst="rect">
              <a:avLst/>
            </a:prstGeom>
          </p:spPr>
        </p:pic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456F9014-8521-43BA-B2D5-520F374FB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755" t="16477" r="23342" b="10054"/>
            <a:stretch/>
          </p:blipFill>
          <p:spPr>
            <a:xfrm>
              <a:off x="-2656" y="475935"/>
              <a:ext cx="4479658" cy="490884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1361E8-7604-CB7C-E6FA-7ABE3F69D11E}"/>
                </a:ext>
              </a:extLst>
            </p:cNvPr>
            <p:cNvSpPr txBox="1"/>
            <p:nvPr/>
          </p:nvSpPr>
          <p:spPr>
            <a:xfrm>
              <a:off x="2440741" y="5370471"/>
              <a:ext cx="809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DC5A4B-32B8-CE21-2D79-69627CC69D4F}"/>
                </a:ext>
              </a:extLst>
            </p:cNvPr>
            <p:cNvSpPr txBox="1"/>
            <p:nvPr/>
          </p:nvSpPr>
          <p:spPr>
            <a:xfrm>
              <a:off x="7450424" y="5370471"/>
              <a:ext cx="809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2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6C7E236-4325-E0E2-4407-1E68AA25AC1A}"/>
              </a:ext>
            </a:extLst>
          </p:cNvPr>
          <p:cNvGrpSpPr/>
          <p:nvPr/>
        </p:nvGrpSpPr>
        <p:grpSpPr>
          <a:xfrm>
            <a:off x="228600" y="660400"/>
            <a:ext cx="11506199" cy="4648200"/>
            <a:chOff x="228600" y="660400"/>
            <a:chExt cx="11506199" cy="4648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DBAC77-5AE7-B26F-FCA1-BE16B3EE98B1}"/>
                </a:ext>
              </a:extLst>
            </p:cNvPr>
            <p:cNvSpPr/>
            <p:nvPr/>
          </p:nvSpPr>
          <p:spPr>
            <a:xfrm>
              <a:off x="228600" y="660400"/>
              <a:ext cx="11506199" cy="464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1A6178-25D4-9E1E-A39B-26BE2F0EB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609"/>
            <a:stretch/>
          </p:blipFill>
          <p:spPr>
            <a:xfrm>
              <a:off x="3190618" y="1381278"/>
              <a:ext cx="2841261" cy="32062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5D3FE3-55D1-9659-526E-B93445D38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160" r="-1"/>
            <a:stretch/>
          </p:blipFill>
          <p:spPr>
            <a:xfrm>
              <a:off x="7136940" y="2933590"/>
              <a:ext cx="4143500" cy="2064180"/>
            </a:xfrm>
            <a:prstGeom prst="rect">
              <a:avLst/>
            </a:prstGeom>
          </p:spPr>
        </p:pic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456F9014-8521-43BA-B2D5-520F374FB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755" t="16477" r="23342" b="10054"/>
            <a:stretch/>
          </p:blipFill>
          <p:spPr>
            <a:xfrm>
              <a:off x="909567" y="1731210"/>
              <a:ext cx="2439378" cy="26730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1361E8-7604-CB7C-E6FA-7ABE3F69D11E}"/>
                </a:ext>
              </a:extLst>
            </p:cNvPr>
            <p:cNvSpPr txBox="1"/>
            <p:nvPr/>
          </p:nvSpPr>
          <p:spPr>
            <a:xfrm>
              <a:off x="658819" y="934862"/>
              <a:ext cx="809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DC5A4B-32B8-CE21-2D79-69627CC69D4F}"/>
                </a:ext>
              </a:extLst>
            </p:cNvPr>
            <p:cNvSpPr txBox="1"/>
            <p:nvPr/>
          </p:nvSpPr>
          <p:spPr>
            <a:xfrm>
              <a:off x="3216465" y="934862"/>
              <a:ext cx="809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40D60B-452A-18DA-02ED-D83E1A137B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28" r="-3891"/>
            <a:stretch/>
          </p:blipFill>
          <p:spPr>
            <a:xfrm>
              <a:off x="7084628" y="877178"/>
              <a:ext cx="4417045" cy="205641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CB325-B9BA-A950-3AFA-F21FEEE5F693}"/>
                </a:ext>
              </a:extLst>
            </p:cNvPr>
            <p:cNvSpPr txBox="1"/>
            <p:nvPr/>
          </p:nvSpPr>
          <p:spPr>
            <a:xfrm>
              <a:off x="6502231" y="934862"/>
              <a:ext cx="809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F98363-30C3-452D-6711-B0A60D853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3670"/>
            <a:stretch/>
          </p:blipFill>
          <p:spPr>
            <a:xfrm>
              <a:off x="7553916" y="2933590"/>
              <a:ext cx="1016000" cy="2714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6225031-7EBD-666F-06B7-39CE79A2C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3670"/>
            <a:stretch/>
          </p:blipFill>
          <p:spPr>
            <a:xfrm>
              <a:off x="7376116" y="869410"/>
              <a:ext cx="1371600" cy="27142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130018F-5AC9-32F2-8867-BFF79CAA6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392" r="246"/>
            <a:stretch/>
          </p:blipFill>
          <p:spPr>
            <a:xfrm>
              <a:off x="6057726" y="1381278"/>
              <a:ext cx="875319" cy="3206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114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 hidden="1">
            <a:extLst>
              <a:ext uri="{FF2B5EF4-FFF2-40B4-BE49-F238E27FC236}">
                <a16:creationId xmlns:a16="http://schemas.microsoft.com/office/drawing/2014/main" id="{30FB0F98-67E0-4639-341E-E143EF78A972}"/>
              </a:ext>
            </a:extLst>
          </p:cNvPr>
          <p:cNvGrpSpPr/>
          <p:nvPr/>
        </p:nvGrpSpPr>
        <p:grpSpPr>
          <a:xfrm rot="440925">
            <a:off x="433972" y="265324"/>
            <a:ext cx="3651081" cy="3012141"/>
            <a:chOff x="433972" y="265324"/>
            <a:chExt cx="3651081" cy="3012141"/>
          </a:xfrm>
        </p:grpSpPr>
        <p:pic>
          <p:nvPicPr>
            <p:cNvPr id="18" name="Picture 17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6836FACC-809C-9A6A-1B9D-C120D2D78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53" t="17956" r="9316" b="17338"/>
            <a:stretch/>
          </p:blipFill>
          <p:spPr>
            <a:xfrm rot="21131099">
              <a:off x="433972" y="265324"/>
              <a:ext cx="3651081" cy="301214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8CB179-345F-60A3-3AF3-2AFEA8F35233}"/>
                </a:ext>
              </a:extLst>
            </p:cNvPr>
            <p:cNvCxnSpPr>
              <a:cxnSpLocks/>
            </p:cNvCxnSpPr>
            <p:nvPr/>
          </p:nvCxnSpPr>
          <p:spPr>
            <a:xfrm rot="53357">
              <a:off x="1033853" y="1754091"/>
              <a:ext cx="109728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7BCFAC-32D3-3C41-BE7D-81BB7BBE7D22}"/>
                </a:ext>
              </a:extLst>
            </p:cNvPr>
            <p:cNvSpPr/>
            <p:nvPr/>
          </p:nvSpPr>
          <p:spPr>
            <a:xfrm rot="53357">
              <a:off x="740467" y="1705161"/>
              <a:ext cx="89210" cy="89210"/>
            </a:xfrm>
            <a:prstGeom prst="ellipse">
              <a:avLst/>
            </a:prstGeom>
            <a:solidFill>
              <a:srgbClr val="8EBA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EBAD9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E4420F8-BFAB-238D-8ACD-0AB8B60CDD8F}"/>
                </a:ext>
              </a:extLst>
            </p:cNvPr>
            <p:cNvSpPr/>
            <p:nvPr/>
          </p:nvSpPr>
          <p:spPr>
            <a:xfrm rot="53357">
              <a:off x="1134011" y="1705161"/>
              <a:ext cx="89210" cy="89210"/>
            </a:xfrm>
            <a:prstGeom prst="ellipse">
              <a:avLst/>
            </a:prstGeom>
            <a:solidFill>
              <a:srgbClr val="94CE9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D76C39-33F6-D2AF-F34A-1AC21417E16A}"/>
                </a:ext>
              </a:extLst>
            </p:cNvPr>
            <p:cNvSpPr/>
            <p:nvPr/>
          </p:nvSpPr>
          <p:spPr>
            <a:xfrm rot="53357">
              <a:off x="1335984" y="1705161"/>
              <a:ext cx="89210" cy="89210"/>
            </a:xfrm>
            <a:prstGeom prst="ellipse">
              <a:avLst/>
            </a:prstGeom>
            <a:solidFill>
              <a:srgbClr val="EB919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0AFDF4D-2143-DBC2-0F9E-C5F309A5564B}"/>
                </a:ext>
              </a:extLst>
            </p:cNvPr>
            <p:cNvSpPr/>
            <p:nvPr/>
          </p:nvSpPr>
          <p:spPr>
            <a:xfrm rot="53357">
              <a:off x="1537957" y="1705161"/>
              <a:ext cx="89210" cy="89210"/>
            </a:xfrm>
            <a:prstGeom prst="ellipse">
              <a:avLst/>
            </a:prstGeom>
            <a:solidFill>
              <a:srgbClr val="C9B2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99C4C7-AC36-0F69-5449-A393977364C8}"/>
                </a:ext>
              </a:extLst>
            </p:cNvPr>
            <p:cNvSpPr/>
            <p:nvPr/>
          </p:nvSpPr>
          <p:spPr>
            <a:xfrm rot="53357">
              <a:off x="1739930" y="1705161"/>
              <a:ext cx="89210" cy="89210"/>
            </a:xfrm>
            <a:prstGeom prst="ellipse">
              <a:avLst/>
            </a:prstGeom>
            <a:solidFill>
              <a:srgbClr val="BDA49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1E282E-EBB3-1BDD-B1E1-A875B8087AD2}"/>
                </a:ext>
              </a:extLst>
            </p:cNvPr>
            <p:cNvSpPr/>
            <p:nvPr/>
          </p:nvSpPr>
          <p:spPr>
            <a:xfrm rot="53357">
              <a:off x="1941903" y="1705161"/>
              <a:ext cx="89210" cy="89210"/>
            </a:xfrm>
            <a:prstGeom prst="ellipse">
              <a:avLst/>
            </a:prstGeom>
            <a:solidFill>
              <a:srgbClr val="F1BAE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B5A82E6-FBA6-6E74-74B5-747858C67985}"/>
                </a:ext>
              </a:extLst>
            </p:cNvPr>
            <p:cNvSpPr/>
            <p:nvPr/>
          </p:nvSpPr>
          <p:spPr>
            <a:xfrm rot="53357">
              <a:off x="2143876" y="1705161"/>
              <a:ext cx="89210" cy="89210"/>
            </a:xfrm>
            <a:prstGeom prst="ellipse">
              <a:avLst/>
            </a:prstGeom>
            <a:solidFill>
              <a:srgbClr val="BEBE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32CB9E-7047-463B-36B9-16F305BDD8E2}"/>
                </a:ext>
              </a:extLst>
            </p:cNvPr>
            <p:cNvSpPr/>
            <p:nvPr/>
          </p:nvSpPr>
          <p:spPr>
            <a:xfrm rot="53357">
              <a:off x="2345852" y="1705161"/>
              <a:ext cx="89210" cy="89210"/>
            </a:xfrm>
            <a:prstGeom prst="ellipse">
              <a:avLst/>
            </a:prstGeom>
            <a:solidFill>
              <a:srgbClr val="DDDD9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E20B7B-4DF3-AF19-F800-745580AE81E8}"/>
                </a:ext>
              </a:extLst>
            </p:cNvPr>
            <p:cNvSpPr/>
            <p:nvPr/>
          </p:nvSpPr>
          <p:spPr>
            <a:xfrm rot="53357">
              <a:off x="932038" y="1705161"/>
              <a:ext cx="89210" cy="89210"/>
            </a:xfrm>
            <a:prstGeom prst="ellipse">
              <a:avLst/>
            </a:prstGeom>
            <a:solidFill>
              <a:srgbClr val="FFBF8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19F88E-B56E-8B1D-BB0C-0DA5FDDE09D1}"/>
              </a:ext>
            </a:extLst>
          </p:cNvPr>
          <p:cNvGrpSpPr/>
          <p:nvPr/>
        </p:nvGrpSpPr>
        <p:grpSpPr>
          <a:xfrm>
            <a:off x="210888" y="250517"/>
            <a:ext cx="11770224" cy="5892800"/>
            <a:chOff x="421776" y="0"/>
            <a:chExt cx="11770224" cy="5892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46E351-F6E0-05EB-E44B-9B384B9BDC26}"/>
                </a:ext>
              </a:extLst>
            </p:cNvPr>
            <p:cNvSpPr/>
            <p:nvPr/>
          </p:nvSpPr>
          <p:spPr>
            <a:xfrm>
              <a:off x="421776" y="0"/>
              <a:ext cx="11770224" cy="589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258830F-5576-CB93-3087-6B10DB0B9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103" y="250517"/>
              <a:ext cx="3495897" cy="245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92CE44A-0C7C-56B5-57B4-0ED7F215D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3269" y="250517"/>
              <a:ext cx="3260927" cy="245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D9EEFEB-5E06-D320-5C14-3D00C44B4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073" y="3046525"/>
              <a:ext cx="3260927" cy="245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F1AD9FB-622A-6BDE-36A6-05B4A6DBD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0" y="3046524"/>
              <a:ext cx="3266739" cy="245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B5C289-72E0-3714-15C7-D632F331B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7045" y="1119419"/>
              <a:ext cx="4399051" cy="365576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83DDC4-1023-24E2-619E-FBD5F6E0F515}"/>
                </a:ext>
              </a:extLst>
            </p:cNvPr>
            <p:cNvSpPr txBox="1"/>
            <p:nvPr/>
          </p:nvSpPr>
          <p:spPr>
            <a:xfrm>
              <a:off x="2574628" y="4861018"/>
              <a:ext cx="809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B95824-FF5F-14F9-7692-A9422CFCDE8E}"/>
                </a:ext>
              </a:extLst>
            </p:cNvPr>
            <p:cNvSpPr txBox="1"/>
            <p:nvPr/>
          </p:nvSpPr>
          <p:spPr>
            <a:xfrm>
              <a:off x="7886122" y="1817230"/>
              <a:ext cx="809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8426D0-2BF5-7135-FF4D-5FDE891F184A}"/>
                </a:ext>
              </a:extLst>
            </p:cNvPr>
            <p:cNvSpPr txBox="1"/>
            <p:nvPr/>
          </p:nvSpPr>
          <p:spPr>
            <a:xfrm>
              <a:off x="11179264" y="1777166"/>
              <a:ext cx="809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F86D8F-9A00-F5CF-0856-2E194FEC4C21}"/>
                </a:ext>
              </a:extLst>
            </p:cNvPr>
            <p:cNvSpPr txBox="1"/>
            <p:nvPr/>
          </p:nvSpPr>
          <p:spPr>
            <a:xfrm>
              <a:off x="7886122" y="4577742"/>
              <a:ext cx="809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(d)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00EDE9-EF4E-A692-61EE-D293D35A5D48}"/>
                </a:ext>
              </a:extLst>
            </p:cNvPr>
            <p:cNvSpPr txBox="1"/>
            <p:nvPr/>
          </p:nvSpPr>
          <p:spPr>
            <a:xfrm>
              <a:off x="11179264" y="4551770"/>
              <a:ext cx="809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(e)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C092BE-9D7C-C928-5031-A485C12FF7B8}"/>
                </a:ext>
              </a:extLst>
            </p:cNvPr>
            <p:cNvSpPr txBox="1"/>
            <p:nvPr/>
          </p:nvSpPr>
          <p:spPr>
            <a:xfrm>
              <a:off x="6509620" y="42395"/>
              <a:ext cx="1469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Non-weighted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344EA2-A034-BF25-CF8A-7E070B1C3E0C}"/>
                </a:ext>
              </a:extLst>
            </p:cNvPr>
            <p:cNvSpPr txBox="1"/>
            <p:nvPr/>
          </p:nvSpPr>
          <p:spPr>
            <a:xfrm>
              <a:off x="9709391" y="42394"/>
              <a:ext cx="1469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Non-weighted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B5448C-DB80-6536-AB78-77E3AC11B271}"/>
                </a:ext>
              </a:extLst>
            </p:cNvPr>
            <p:cNvSpPr txBox="1"/>
            <p:nvPr/>
          </p:nvSpPr>
          <p:spPr>
            <a:xfrm>
              <a:off x="6509619" y="2808802"/>
              <a:ext cx="1469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Weighted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DEDA8D-92B3-153C-E50C-E49BB6F53E4E}"/>
                </a:ext>
              </a:extLst>
            </p:cNvPr>
            <p:cNvSpPr txBox="1"/>
            <p:nvPr/>
          </p:nvSpPr>
          <p:spPr>
            <a:xfrm>
              <a:off x="9770546" y="2808802"/>
              <a:ext cx="1469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Weighted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67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1500</TotalTime>
  <Words>34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Achar, Sid</dc:creator>
  <cp:lastModifiedBy>Achar, Sid</cp:lastModifiedBy>
  <cp:revision>1</cp:revision>
  <dcterms:created xsi:type="dcterms:W3CDTF">2023-03-27T18:09:13Z</dcterms:created>
  <dcterms:modified xsi:type="dcterms:W3CDTF">2023-03-28T19:12:39Z</dcterms:modified>
</cp:coreProperties>
</file>