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F58DE-E74C-914B-BBD2-B38B1A3DBC68}" v="12" dt="2023-03-28T01:40:1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7"/>
  </p:normalViewPr>
  <p:slideViewPr>
    <p:cSldViewPr snapToGrid="0">
      <p:cViewPr>
        <p:scale>
          <a:sx n="86" d="100"/>
          <a:sy n="86" d="100"/>
        </p:scale>
        <p:origin x="17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r, Sid" userId="88c6eb66-029e-448d-9af0-b651d8e40665" providerId="ADAL" clId="{B67F58DE-E74C-914B-BBD2-B38B1A3DBC68}"/>
    <pc:docChg chg="undo custSel addSld modSld">
      <pc:chgData name="Achar, Sid" userId="88c6eb66-029e-448d-9af0-b651d8e40665" providerId="ADAL" clId="{B67F58DE-E74C-914B-BBD2-B38B1A3DBC68}" dt="2023-03-28T01:40:11.425" v="133" actId="164"/>
      <pc:docMkLst>
        <pc:docMk/>
      </pc:docMkLst>
      <pc:sldChg chg="addSp delSp modSp new mod setBg">
        <pc:chgData name="Achar, Sid" userId="88c6eb66-029e-448d-9af0-b651d8e40665" providerId="ADAL" clId="{B67F58DE-E74C-914B-BBD2-B38B1A3DBC68}" dt="2023-03-28T01:40:11.425" v="133" actId="164"/>
        <pc:sldMkLst>
          <pc:docMk/>
          <pc:sldMk cId="1300208834" sldId="256"/>
        </pc:sldMkLst>
        <pc:spChg chg="del">
          <ac:chgData name="Achar, Sid" userId="88c6eb66-029e-448d-9af0-b651d8e40665" providerId="ADAL" clId="{B67F58DE-E74C-914B-BBD2-B38B1A3DBC68}" dt="2023-03-27T18:09:17.937" v="1" actId="478"/>
          <ac:spMkLst>
            <pc:docMk/>
            <pc:sldMk cId="1300208834" sldId="256"/>
            <ac:spMk id="2" creationId="{545C5155-EEB1-7A80-BDE1-8DCB8B961BAB}"/>
          </ac:spMkLst>
        </pc:spChg>
        <pc:spChg chg="del">
          <ac:chgData name="Achar, Sid" userId="88c6eb66-029e-448d-9af0-b651d8e40665" providerId="ADAL" clId="{B67F58DE-E74C-914B-BBD2-B38B1A3DBC68}" dt="2023-03-27T18:09:17.937" v="1" actId="478"/>
          <ac:spMkLst>
            <pc:docMk/>
            <pc:sldMk cId="1300208834" sldId="256"/>
            <ac:spMk id="3" creationId="{0CE54FB5-D77C-96CC-6268-E47CFCBE9165}"/>
          </ac:spMkLst>
        </pc:spChg>
        <pc:spChg chg="add mod">
          <ac:chgData name="Achar, Sid" userId="88c6eb66-029e-448d-9af0-b651d8e40665" providerId="ADAL" clId="{B67F58DE-E74C-914B-BBD2-B38B1A3DBC68}" dt="2023-03-28T01:40:11.425" v="133" actId="164"/>
          <ac:spMkLst>
            <pc:docMk/>
            <pc:sldMk cId="1300208834" sldId="256"/>
            <ac:spMk id="11" creationId="{931361E8-7604-CB7C-E6FA-7ABE3F69D11E}"/>
          </ac:spMkLst>
        </pc:spChg>
        <pc:spChg chg="add del mod">
          <ac:chgData name="Achar, Sid" userId="88c6eb66-029e-448d-9af0-b651d8e40665" providerId="ADAL" clId="{B67F58DE-E74C-914B-BBD2-B38B1A3DBC68}" dt="2023-03-28T01:39:02.611" v="124" actId="478"/>
          <ac:spMkLst>
            <pc:docMk/>
            <pc:sldMk cId="1300208834" sldId="256"/>
            <ac:spMk id="12" creationId="{740ABEF3-FF34-7EB5-89E4-F28FF1F5EF57}"/>
          </ac:spMkLst>
        </pc:spChg>
        <pc:spChg chg="add mod">
          <ac:chgData name="Achar, Sid" userId="88c6eb66-029e-448d-9af0-b651d8e40665" providerId="ADAL" clId="{B67F58DE-E74C-914B-BBD2-B38B1A3DBC68}" dt="2023-03-28T01:40:11.425" v="133" actId="164"/>
          <ac:spMkLst>
            <pc:docMk/>
            <pc:sldMk cId="1300208834" sldId="256"/>
            <ac:spMk id="13" creationId="{B6DC5A4B-32B8-CE21-2D79-69627CC69D4F}"/>
          </ac:spMkLst>
        </pc:spChg>
        <pc:spChg chg="add mod">
          <ac:chgData name="Achar, Sid" userId="88c6eb66-029e-448d-9af0-b651d8e40665" providerId="ADAL" clId="{B67F58DE-E74C-914B-BBD2-B38B1A3DBC68}" dt="2023-03-28T01:40:11.425" v="133" actId="164"/>
          <ac:spMkLst>
            <pc:docMk/>
            <pc:sldMk cId="1300208834" sldId="256"/>
            <ac:spMk id="14" creationId="{E8DBAC77-5AE7-B26F-FCA1-BE16B3EE98B1}"/>
          </ac:spMkLst>
        </pc:spChg>
        <pc:grpChg chg="add mod">
          <ac:chgData name="Achar, Sid" userId="88c6eb66-029e-448d-9af0-b651d8e40665" providerId="ADAL" clId="{B67F58DE-E74C-914B-BBD2-B38B1A3DBC68}" dt="2023-03-28T01:40:11.425" v="133" actId="164"/>
          <ac:grpSpMkLst>
            <pc:docMk/>
            <pc:sldMk cId="1300208834" sldId="256"/>
            <ac:grpSpMk id="15" creationId="{15165907-2F12-A387-625D-1DBFFB010C28}"/>
          </ac:grpSpMkLst>
        </pc:grpChg>
        <pc:picChg chg="add mod ord">
          <ac:chgData name="Achar, Sid" userId="88c6eb66-029e-448d-9af0-b651d8e40665" providerId="ADAL" clId="{B67F58DE-E74C-914B-BBD2-B38B1A3DBC68}" dt="2023-03-28T01:40:11.425" v="133" actId="164"/>
          <ac:picMkLst>
            <pc:docMk/>
            <pc:sldMk cId="1300208834" sldId="256"/>
            <ac:picMk id="2" creationId="{DC1A6178-25D4-9E1E-A39B-26BE2F0EB0C1}"/>
          </ac:picMkLst>
        </pc:picChg>
        <pc:picChg chg="add mod">
          <ac:chgData name="Achar, Sid" userId="88c6eb66-029e-448d-9af0-b651d8e40665" providerId="ADAL" clId="{B67F58DE-E74C-914B-BBD2-B38B1A3DBC68}" dt="2023-03-28T01:40:11.425" v="133" actId="164"/>
          <ac:picMkLst>
            <pc:docMk/>
            <pc:sldMk cId="1300208834" sldId="256"/>
            <ac:picMk id="3" creationId="{515D3FE3-55D1-9659-526E-B93445D38939}"/>
          </ac:picMkLst>
        </pc:picChg>
        <pc:picChg chg="add del mod modCrop">
          <ac:chgData name="Achar, Sid" userId="88c6eb66-029e-448d-9af0-b651d8e40665" providerId="ADAL" clId="{B67F58DE-E74C-914B-BBD2-B38B1A3DBC68}" dt="2023-03-28T01:29:44.659" v="40" actId="478"/>
          <ac:picMkLst>
            <pc:docMk/>
            <pc:sldMk cId="1300208834" sldId="256"/>
            <ac:picMk id="4" creationId="{5C37BE90-EE8E-0303-0D3E-01958ACC324E}"/>
          </ac:picMkLst>
        </pc:picChg>
        <pc:picChg chg="add del mod modCrop">
          <ac:chgData name="Achar, Sid" userId="88c6eb66-029e-448d-9af0-b651d8e40665" providerId="ADAL" clId="{B67F58DE-E74C-914B-BBD2-B38B1A3DBC68}" dt="2023-03-28T01:31:35.374" v="62" actId="478"/>
          <ac:picMkLst>
            <pc:docMk/>
            <pc:sldMk cId="1300208834" sldId="256"/>
            <ac:picMk id="6" creationId="{14212E23-19DE-05DF-B9A2-EF250562D9A5}"/>
          </ac:picMkLst>
        </pc:picChg>
        <pc:picChg chg="add del mod modCrop">
          <ac:chgData name="Achar, Sid" userId="88c6eb66-029e-448d-9af0-b651d8e40665" providerId="ADAL" clId="{B67F58DE-E74C-914B-BBD2-B38B1A3DBC68}" dt="2023-03-28T01:32:18.252" v="68" actId="478"/>
          <ac:picMkLst>
            <pc:docMk/>
            <pc:sldMk cId="1300208834" sldId="256"/>
            <ac:picMk id="8" creationId="{23E102EA-D71A-DC87-E985-FB7A8AD20A74}"/>
          </ac:picMkLst>
        </pc:picChg>
        <pc:picChg chg="add mod modCrop">
          <ac:chgData name="Achar, Sid" userId="88c6eb66-029e-448d-9af0-b651d8e40665" providerId="ADAL" clId="{B67F58DE-E74C-914B-BBD2-B38B1A3DBC68}" dt="2023-03-28T01:40:11.425" v="133" actId="164"/>
          <ac:picMkLst>
            <pc:docMk/>
            <pc:sldMk cId="1300208834" sldId="256"/>
            <ac:picMk id="10" creationId="{456F9014-8521-43BA-B2D5-520F374FB8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9C1-077C-B333-0D10-0C726A5F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17B7-4934-A574-6DDC-CE260C6A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2728-9043-AC6C-8498-27B34433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48BF-9D2C-C614-D117-FEC4D7A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A92F-E021-453C-187C-ED6508E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27C0-160C-2BA1-381F-5E02BF76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10F1-28B0-37A9-E78E-FADDD632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67FF-E89A-6927-B85D-AA8D7D6F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C706-8197-5FC7-3A11-D18A3C86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A149-C5EA-CCD5-74AB-B421B220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757F0-79DD-0F0D-C4A9-FAD45AA3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1A35-C0CF-A22A-5705-8A7080A3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F81B-0405-63F7-9B83-8D0CC11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F394-A04E-F89B-9660-B13C8EC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8763-67F3-F4FE-E10C-6D51E883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70E-A626-D10F-D95B-B8560C7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7CE3-3E9F-E3E5-B3FF-8829E56C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6352-5B53-9A03-5A35-3A47A3E8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CA47-CDC4-C3A8-6DAB-2DE9D5E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710B-634C-ED35-3403-07BFC813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13F8-D308-6F4E-123C-A3F0613B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FE60-FCB0-B832-D8F1-1D7F0985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A729-0855-1D0A-08F0-6DBDF12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BCC-A554-D52A-111E-72C71CC2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E4BA-713C-C411-EBE4-53DB70DD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878B-B55F-0EA5-B4B8-9E2D873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9CDB-7E41-1217-AAC6-5D318E362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E427-733F-2B3C-5F62-C477386A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CD44-BF85-BA4C-C737-7A45AE4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6584-0631-4E31-6070-95F8E29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DC9E-CD66-5DB6-D159-06DA3E8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32E-2CC3-9E68-F85E-B1F0F59D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D502-D199-1650-5DA3-E0349C88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C435-6775-A0EE-6605-8D8F9030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81F47-C8A6-9A00-0C99-0E019F6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75B9A-FE4B-A6B4-9128-0A8F9904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4816C-377C-90B1-2D4A-DD107DA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C4A5-E4CA-780D-9D33-B68AC870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036E3-E655-C3ED-FE18-D8AF3984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9919-15FE-E5BC-2597-5CFF297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963AC-3A03-3792-68A3-7B13DA4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669F-405E-3861-935F-8E1DB469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33E-F1AD-6F35-B15E-6D2E96C2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06E8C-D65F-8BEE-0EE3-493AD4A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8915-0F3E-EA66-FA90-51E89DAE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F178-93CB-4216-7A56-F9AAB002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68CF-3670-7E2B-AE09-FFEAD1D3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4440-1A1C-8A2C-A3DB-ADEE9C37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2E1-6D63-E9F3-7C28-D3AC6306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CC84-1424-F30A-7A42-737D356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EACE-E798-23D4-4DAE-E7A2ECB6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6312-4E7E-0B18-46BF-DF2F3617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4FCE-9DA3-0E3B-EF40-C5241F8E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1FE80-D2DA-E8F7-FD57-893E1AB0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6E87-71B1-6B53-D336-137386D4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D370-C7E7-8899-76D5-189EBFFE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C6FE-49A9-7309-9276-EC257867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9342-F784-BF00-F48D-118D3C3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D5C7F-DDD1-AC94-AA5E-8E99017F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2092-F998-E21C-F5E9-03D43750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93BE-11DB-A564-55B6-7DA739E60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73D1-DB50-CEF5-3D0D-2D38CA6C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F84C-3234-87FA-395D-EB52E431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65907-2F12-A387-625D-1DBFFB010C28}"/>
              </a:ext>
            </a:extLst>
          </p:cNvPr>
          <p:cNvGrpSpPr/>
          <p:nvPr/>
        </p:nvGrpSpPr>
        <p:grpSpPr>
          <a:xfrm>
            <a:off x="-2656" y="0"/>
            <a:ext cx="11874866" cy="6205928"/>
            <a:chOff x="-2656" y="0"/>
            <a:chExt cx="11874866" cy="6205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BAC77-5AE7-B26F-FCA1-BE16B3EE98B1}"/>
                </a:ext>
              </a:extLst>
            </p:cNvPr>
            <p:cNvSpPr/>
            <p:nvPr/>
          </p:nvSpPr>
          <p:spPr>
            <a:xfrm>
              <a:off x="0" y="0"/>
              <a:ext cx="11872210" cy="6205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1A6178-25D4-9E1E-A39B-26BE2F0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2039" y="317977"/>
              <a:ext cx="7092371" cy="24323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5D3FE3-55D1-9659-526E-B93445D3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002" y="2844224"/>
              <a:ext cx="7092372" cy="2432332"/>
            </a:xfrm>
            <a:prstGeom prst="rect">
              <a:avLst/>
            </a:prstGeom>
          </p:spPr>
        </p:pic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456F9014-8521-43BA-B2D5-520F374FB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755" t="16477" r="23342" b="10054"/>
            <a:stretch/>
          </p:blipFill>
          <p:spPr>
            <a:xfrm>
              <a:off x="-2656" y="475935"/>
              <a:ext cx="4479658" cy="490884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361E8-7604-CB7C-E6FA-7ABE3F69D11E}"/>
                </a:ext>
              </a:extLst>
            </p:cNvPr>
            <p:cNvSpPr txBox="1"/>
            <p:nvPr/>
          </p:nvSpPr>
          <p:spPr>
            <a:xfrm>
              <a:off x="2440741" y="5370471"/>
              <a:ext cx="809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DC5A4B-32B8-CE21-2D79-69627CC69D4F}"/>
                </a:ext>
              </a:extLst>
            </p:cNvPr>
            <p:cNvSpPr txBox="1"/>
            <p:nvPr/>
          </p:nvSpPr>
          <p:spPr>
            <a:xfrm>
              <a:off x="7450424" y="5370471"/>
              <a:ext cx="809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0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Achar, Sid</dc:creator>
  <cp:lastModifiedBy>Achar, Sid</cp:lastModifiedBy>
  <cp:revision>1</cp:revision>
  <dcterms:created xsi:type="dcterms:W3CDTF">2023-03-27T18:09:13Z</dcterms:created>
  <dcterms:modified xsi:type="dcterms:W3CDTF">2023-03-28T01:40:21Z</dcterms:modified>
</cp:coreProperties>
</file>