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8"/>
  </p:notesMasterIdLst>
  <p:handoutMasterIdLst>
    <p:handoutMasterId r:id="rId9"/>
  </p:handoutMasterIdLst>
  <p:sldIdLst>
    <p:sldId id="256"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5" autoAdjust="0"/>
  </p:normalViewPr>
  <p:slideViewPr>
    <p:cSldViewPr snapToGrid="0">
      <p:cViewPr varScale="1">
        <p:scale>
          <a:sx n="120" d="100"/>
          <a:sy n="120" d="100"/>
        </p:scale>
        <p:origin x="144" y="2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8F0D9-A40A-418C-A93E-49FFF1C696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A322DA-6D61-493C-9226-A092520145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7DDB92-3317-4B9C-B989-3EB0B44A5A4A}" type="datetimeFigureOut">
              <a:rPr lang="en-US" smtClean="0"/>
              <a:t>9/18/2020</a:t>
            </a:fld>
            <a:endParaRPr lang="en-US" dirty="0"/>
          </a:p>
        </p:txBody>
      </p:sp>
      <p:sp>
        <p:nvSpPr>
          <p:cNvPr id="4" name="Footer Placeholder 3">
            <a:extLst>
              <a:ext uri="{FF2B5EF4-FFF2-40B4-BE49-F238E27FC236}">
                <a16:creationId xmlns:a16="http://schemas.microsoft.com/office/drawing/2014/main" id="{C54581A2-DB2F-40D7-B1A3-70F4450F3D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792494D-5DF8-4272-AF70-90734D1FFE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035C5E-88AC-4A67-B70E-0C66EA6AF9BE}" type="slidenum">
              <a:rPr lang="en-US" smtClean="0"/>
              <a:t>‹#›</a:t>
            </a:fld>
            <a:endParaRPr lang="en-US" dirty="0"/>
          </a:p>
        </p:txBody>
      </p:sp>
    </p:spTree>
    <p:extLst>
      <p:ext uri="{BB962C8B-B14F-4D97-AF65-F5344CB8AC3E}">
        <p14:creationId xmlns:p14="http://schemas.microsoft.com/office/powerpoint/2010/main" val="1603131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2BB80-3726-4084-9E76-EB2EA862C828}" type="datetimeFigureOut">
              <a:rPr lang="en-US" smtClean="0"/>
              <a:t>9/18/2020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A7A7E-4FCE-4AF5-84C5-94C9D6C82EC3}" type="slidenum">
              <a:rPr lang="en-US" smtClean="0"/>
              <a:t>‹#›</a:t>
            </a:fld>
            <a:endParaRPr lang="en-US" dirty="0"/>
          </a:p>
        </p:txBody>
      </p:sp>
    </p:spTree>
    <p:extLst>
      <p:ext uri="{BB962C8B-B14F-4D97-AF65-F5344CB8AC3E}">
        <p14:creationId xmlns:p14="http://schemas.microsoft.com/office/powerpoint/2010/main" val="180619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A7A7E-4FCE-4AF5-84C5-94C9D6C82EC3}" type="slidenum">
              <a:rPr lang="en-US" smtClean="0"/>
              <a:t>1</a:t>
            </a:fld>
            <a:endParaRPr lang="en-US" dirty="0"/>
          </a:p>
        </p:txBody>
      </p:sp>
    </p:spTree>
    <p:extLst>
      <p:ext uri="{BB962C8B-B14F-4D97-AF65-F5344CB8AC3E}">
        <p14:creationId xmlns:p14="http://schemas.microsoft.com/office/powerpoint/2010/main" val="380146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A7A7E-4FCE-4AF5-84C5-94C9D6C82EC3}" type="slidenum">
              <a:rPr lang="en-US" smtClean="0"/>
              <a:t>2</a:t>
            </a:fld>
            <a:endParaRPr lang="en-US" dirty="0"/>
          </a:p>
        </p:txBody>
      </p:sp>
    </p:spTree>
    <p:extLst>
      <p:ext uri="{BB962C8B-B14F-4D97-AF65-F5344CB8AC3E}">
        <p14:creationId xmlns:p14="http://schemas.microsoft.com/office/powerpoint/2010/main" val="382863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A7A7E-4FCE-4AF5-84C5-94C9D6C82EC3}" type="slidenum">
              <a:rPr lang="en-US" smtClean="0"/>
              <a:t>3</a:t>
            </a:fld>
            <a:endParaRPr lang="en-US" dirty="0"/>
          </a:p>
        </p:txBody>
      </p:sp>
    </p:spTree>
    <p:extLst>
      <p:ext uri="{BB962C8B-B14F-4D97-AF65-F5344CB8AC3E}">
        <p14:creationId xmlns:p14="http://schemas.microsoft.com/office/powerpoint/2010/main" val="123693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EE401711-02DC-4F5A-B0A4-D7A4CFB82638}" type="datetimeFigureOut">
              <a:rPr lang="en-US" dirty="0"/>
              <a:t>9/18/2020</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336BD-BA89-4B92-9DBC-679F61142570}"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CB5C7-A3C7-439B-802A-DFE3FCA7ADBD}"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E65EA-47B7-4DBF-958B-A3D4DA4F431A}"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DA4AAA-CF98-48DB-9517-D7ADD1FD1213}"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9F696-D0E7-4C66-925E-251F9C0B0F21}"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C2732E-4FBC-4B01-A175-6B1CAC9B226D}"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4AFC5-17E4-4A26-A144-49682BD36ECA}"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79482-E0DA-4858-9A19-F8B792C0C3D9}"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10A69-C0BC-4A5A-8FE4-5D0B5D0F11EE}"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53B61-F054-442D-881D-6A81C2774BFE}"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8CD3A-8283-4FC4-856C-D5E0BF662449}"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8FEE8-FC08-4C54-BE1B-81CB6CA05FC8}" type="datetimeFigureOut">
              <a:rPr lang="en-US" dirty="0"/>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EA528B-AADB-4276-9F0D-B13FCF86F309}" type="datetimeFigureOut">
              <a:rPr lang="en-US" dirty="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6497F-A1E4-4C0B-8811-954A59B26923}" type="datetimeFigureOut">
              <a:rPr lang="en-US" dirty="0"/>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1824E7-1432-4F89-B9E6-59843C6C91FE}"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0AAD9C-D29C-4D1E-A739-CC3C95B41085}"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DC48ED7C-D9A5-4EA8-B309-6E368BFA8F2B}" type="datetimeFigureOut">
              <a:rPr lang="en-US" dirty="0"/>
              <a:t>9/18/2020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1">
                <a:shade val="48000"/>
                <a:satMod val="110000"/>
                <a:lumMod val="40000"/>
              </a:schemeClr>
              <a:schemeClr val="bg1">
                <a:tint val="90000"/>
                <a:lumMod val="106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2D1525B-4547-4D1B-9851-1E544B2AF4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5" name="Rectangle 24">
            <a:extLst>
              <a:ext uri="{FF2B5EF4-FFF2-40B4-BE49-F238E27FC236}">
                <a16:creationId xmlns:a16="http://schemas.microsoft.com/office/drawing/2014/main" id="{BD4EAD20-33A5-46F5-A616-E1A84F3F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7D09F-2F1E-4DAD-B786-189E47A2AF5F}"/>
              </a:ext>
            </a:extLst>
          </p:cNvPr>
          <p:cNvSpPr>
            <a:spLocks noGrp="1"/>
          </p:cNvSpPr>
          <p:nvPr>
            <p:ph type="ctrTitle"/>
          </p:nvPr>
        </p:nvSpPr>
        <p:spPr>
          <a:xfrm>
            <a:off x="691546" y="4632214"/>
            <a:ext cx="10805790" cy="1073627"/>
          </a:xfrm>
        </p:spPr>
        <p:txBody>
          <a:bodyPr>
            <a:normAutofit fontScale="90000"/>
          </a:bodyPr>
          <a:lstStyle/>
          <a:p>
            <a:pPr algn="ctr"/>
            <a:r>
              <a:rPr lang="en-US" dirty="0"/>
              <a:t>Music player</a:t>
            </a:r>
          </a:p>
        </p:txBody>
      </p:sp>
      <p:sp>
        <p:nvSpPr>
          <p:cNvPr id="27" name="5-Point Star 31">
            <a:extLst>
              <a:ext uri="{FF2B5EF4-FFF2-40B4-BE49-F238E27FC236}">
                <a16:creationId xmlns:a16="http://schemas.microsoft.com/office/drawing/2014/main" id="{ADCCECA8-1C81-4A56-B427-3863A2F34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EF96823-18E9-4FD7-A8FB-A5248AAB382E}"/>
              </a:ext>
            </a:extLst>
          </p:cNvPr>
          <p:cNvSpPr>
            <a:spLocks noGrp="1"/>
          </p:cNvSpPr>
          <p:nvPr>
            <p:ph type="subTitle" idx="1"/>
          </p:nvPr>
        </p:nvSpPr>
        <p:spPr>
          <a:xfrm>
            <a:off x="717023" y="5557486"/>
            <a:ext cx="10792448" cy="971119"/>
          </a:xfrm>
        </p:spPr>
        <p:txBody>
          <a:bodyPr>
            <a:normAutofit fontScale="47500" lnSpcReduction="20000"/>
          </a:bodyPr>
          <a:lstStyle/>
          <a:p>
            <a:pPr algn="ctr"/>
            <a:r>
              <a:rPr lang="en-US" dirty="0"/>
              <a:t>By group b- 26 :</a:t>
            </a:r>
          </a:p>
          <a:p>
            <a:pPr marL="514350" indent="-514350" algn="ctr">
              <a:buAutoNum type="arabicPeriod"/>
            </a:pPr>
            <a:r>
              <a:rPr lang="en-US" dirty="0"/>
              <a:t>K V s </a:t>
            </a:r>
            <a:r>
              <a:rPr lang="en-US" dirty="0" err="1"/>
              <a:t>Siddartha</a:t>
            </a:r>
            <a:r>
              <a:rPr lang="en-US" dirty="0"/>
              <a:t>   (1602-19-737-058)</a:t>
            </a:r>
          </a:p>
          <a:p>
            <a:pPr marL="514350" indent="-514350" algn="ctr">
              <a:buAutoNum type="arabicPeriod"/>
            </a:pPr>
            <a:r>
              <a:rPr lang="en-US" dirty="0"/>
              <a:t>N Pranay </a:t>
            </a:r>
            <a:r>
              <a:rPr lang="en-US" dirty="0" err="1"/>
              <a:t>teja</a:t>
            </a:r>
            <a:r>
              <a:rPr lang="en-US" dirty="0"/>
              <a:t> (1602-19-737-28)</a:t>
            </a:r>
          </a:p>
        </p:txBody>
      </p:sp>
      <p:sp>
        <p:nvSpPr>
          <p:cNvPr id="29" name="Rectangle 28">
            <a:extLst>
              <a:ext uri="{FF2B5EF4-FFF2-40B4-BE49-F238E27FC236}">
                <a16:creationId xmlns:a16="http://schemas.microsoft.com/office/drawing/2014/main" id="{3F7699AD-901F-4BB3-B188-BA6FACB7E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iano">
            <a:extLst>
              <a:ext uri="{FF2B5EF4-FFF2-40B4-BE49-F238E27FC236}">
                <a16:creationId xmlns:a16="http://schemas.microsoft.com/office/drawing/2014/main" id="{1408D6ED-00BD-4F1D-9B16-DF0CD8E63D6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r="-2"/>
          <a:stretch/>
        </p:blipFill>
        <p:spPr>
          <a:xfrm rot="21600000">
            <a:off x="691547" y="691546"/>
            <a:ext cx="10805789" cy="2874505"/>
          </a:xfrm>
          <a:prstGeom prst="rect">
            <a:avLst/>
          </a:prstGeom>
        </p:spPr>
      </p:pic>
      <p:cxnSp>
        <p:nvCxnSpPr>
          <p:cNvPr id="31" name="Straight Connector 30">
            <a:extLst>
              <a:ext uri="{FF2B5EF4-FFF2-40B4-BE49-F238E27FC236}">
                <a16:creationId xmlns:a16="http://schemas.microsoft.com/office/drawing/2014/main" id="{E995B1FF-4519-489E-98AD-9BF76D733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11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1">
                <a:shade val="48000"/>
                <a:satMod val="110000"/>
                <a:lumMod val="40000"/>
              </a:schemeClr>
              <a:schemeClr val="bg1">
                <a:tint val="90000"/>
                <a:lumMod val="106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8" name="Content Placeholder 4" descr="Music Sheet">
            <a:extLst>
              <a:ext uri="{FF2B5EF4-FFF2-40B4-BE49-F238E27FC236}">
                <a16:creationId xmlns:a16="http://schemas.microsoft.com/office/drawing/2014/main" id="{150CE2A5-651E-4827-9FE3-B4DD9A8631F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4" name="Rectangle 10">
            <a:extLst>
              <a:ext uri="{FF2B5EF4-FFF2-40B4-BE49-F238E27FC236}">
                <a16:creationId xmlns:a16="http://schemas.microsoft.com/office/drawing/2014/main" id="{522A3B49-07A4-4A7B-A39D-DC5ED0FFD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941825-9472-4B27-9F6F-14975494444E}"/>
              </a:ext>
            </a:extLst>
          </p:cNvPr>
          <p:cNvSpPr>
            <a:spLocks noGrp="1"/>
          </p:cNvSpPr>
          <p:nvPr>
            <p:ph type="title"/>
          </p:nvPr>
        </p:nvSpPr>
        <p:spPr>
          <a:xfrm rot="21420000">
            <a:off x="4677415" y="1010443"/>
            <a:ext cx="6851126" cy="1151965"/>
          </a:xfrm>
        </p:spPr>
        <p:txBody>
          <a:bodyPr>
            <a:normAutofit/>
          </a:bodyPr>
          <a:lstStyle/>
          <a:p>
            <a:pPr algn="ctr"/>
            <a:r>
              <a:rPr lang="en-US" dirty="0">
                <a:solidFill>
                  <a:schemeClr val="bg1"/>
                </a:solidFill>
              </a:rPr>
              <a:t>Abstract</a:t>
            </a:r>
          </a:p>
        </p:txBody>
      </p:sp>
      <p:sp>
        <p:nvSpPr>
          <p:cNvPr id="4" name="Content Placeholder 3">
            <a:extLst>
              <a:ext uri="{FF2B5EF4-FFF2-40B4-BE49-F238E27FC236}">
                <a16:creationId xmlns:a16="http://schemas.microsoft.com/office/drawing/2014/main" id="{C7586CA2-BB69-4B4C-B847-9A6418F59411}"/>
              </a:ext>
            </a:extLst>
          </p:cNvPr>
          <p:cNvSpPr>
            <a:spLocks noGrp="1"/>
          </p:cNvSpPr>
          <p:nvPr>
            <p:ph sz="quarter" idx="13"/>
          </p:nvPr>
        </p:nvSpPr>
        <p:spPr>
          <a:xfrm rot="21419391">
            <a:off x="4591464" y="2264709"/>
            <a:ext cx="6428542" cy="2609072"/>
          </a:xfrm>
        </p:spPr>
        <p:txBody>
          <a:bodyPr>
            <a:normAutofit fontScale="85000" lnSpcReduction="20000"/>
          </a:bodyPr>
          <a:lstStyle/>
          <a:p>
            <a:r>
              <a:rPr lang="en-US" dirty="0">
                <a:solidFill>
                  <a:schemeClr val="bg2">
                    <a:lumMod val="40000"/>
                    <a:lumOff val="60000"/>
                  </a:schemeClr>
                </a:solidFill>
              </a:rPr>
              <a:t>Nowadays music has become most important in our life. Music can facilitate us with relaxation and distraction from pain and has a role to play in our experiences and in health care. There are many online music streaming apps which uses Machine learning for suggestions and recommendation of music.</a:t>
            </a:r>
          </a:p>
          <a:p>
            <a:pPr marL="457200" lvl="1" indent="0">
              <a:buNone/>
            </a:pPr>
            <a:r>
              <a:rPr lang="en-US" dirty="0">
                <a:solidFill>
                  <a:schemeClr val="bg2">
                    <a:lumMod val="40000"/>
                    <a:lumOff val="60000"/>
                  </a:schemeClr>
                </a:solidFill>
              </a:rPr>
              <a:t>In these apps once we start a playlist it keeps on playing till the playlist is completed because of this in the recent times some phones got blasted as the user fall asleep while listening music during night times so we would like to resolve this problem by putting a timer in our music player</a:t>
            </a:r>
            <a:endParaRPr lang="en-IN" dirty="0">
              <a:solidFill>
                <a:schemeClr val="bg2">
                  <a:lumMod val="40000"/>
                  <a:lumOff val="60000"/>
                </a:schemeClr>
              </a:solidFill>
            </a:endParaRPr>
          </a:p>
        </p:txBody>
      </p:sp>
    </p:spTree>
    <p:extLst>
      <p:ext uri="{BB962C8B-B14F-4D97-AF65-F5344CB8AC3E}">
        <p14:creationId xmlns:p14="http://schemas.microsoft.com/office/powerpoint/2010/main" val="122587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1">
                <a:shade val="48000"/>
                <a:satMod val="110000"/>
                <a:lumMod val="40000"/>
              </a:schemeClr>
              <a:schemeClr val="bg1">
                <a:tint val="90000"/>
                <a:lumMod val="106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6FBDB6D-C867-4B7E-98CA-AAB660F0C6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2" name="Freeform 11">
            <a:extLst>
              <a:ext uri="{FF2B5EF4-FFF2-40B4-BE49-F238E27FC236}">
                <a16:creationId xmlns:a16="http://schemas.microsoft.com/office/drawing/2014/main" id="{5EF97233-7CDB-4FD4-811B-61312619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67AB86AF-A175-42C9-8DBA-236F5945A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6" name="Freeform 25">
            <a:extLst>
              <a:ext uri="{FF2B5EF4-FFF2-40B4-BE49-F238E27FC236}">
                <a16:creationId xmlns:a16="http://schemas.microsoft.com/office/drawing/2014/main" id="{23475548-9413-4CE3-949D-A4EE4CD04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Freeform 14">
            <a:extLst>
              <a:ext uri="{FF2B5EF4-FFF2-40B4-BE49-F238E27FC236}">
                <a16:creationId xmlns:a16="http://schemas.microsoft.com/office/drawing/2014/main" id="{A3F0B377-147D-4F91-9886-741D879AE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 name="5-Point Star 24">
            <a:extLst>
              <a:ext uri="{FF2B5EF4-FFF2-40B4-BE49-F238E27FC236}">
                <a16:creationId xmlns:a16="http://schemas.microsoft.com/office/drawing/2014/main" id="{6EDCE5C8-BF06-4560-947E-C27807124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375378EE-FE3D-4551-A94E-776CFE4D1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4" name="Rectangle 23">
            <a:extLst>
              <a:ext uri="{FF2B5EF4-FFF2-40B4-BE49-F238E27FC236}">
                <a16:creationId xmlns:a16="http://schemas.microsoft.com/office/drawing/2014/main" id="{EF177991-0C3B-4122-AB91-00BA089B5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5">
            <a:extLst>
              <a:ext uri="{FF2B5EF4-FFF2-40B4-BE49-F238E27FC236}">
                <a16:creationId xmlns:a16="http://schemas.microsoft.com/office/drawing/2014/main" id="{628835F9-198F-4A96-BF64-262FAD1E5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119C5523-8FCF-4E66-94E3-5F1C55AF7E22}"/>
              </a:ext>
            </a:extLst>
          </p:cNvPr>
          <p:cNvSpPr>
            <a:spLocks noGrp="1"/>
          </p:cNvSpPr>
          <p:nvPr>
            <p:ph type="title"/>
          </p:nvPr>
        </p:nvSpPr>
        <p:spPr>
          <a:xfrm>
            <a:off x="458855" y="1304459"/>
            <a:ext cx="3326650" cy="963254"/>
          </a:xfrm>
        </p:spPr>
        <p:txBody>
          <a:bodyPr vert="horz" lIns="91440" tIns="45720" rIns="91440" bIns="45720" rtlCol="0" anchor="b">
            <a:normAutofit/>
          </a:bodyPr>
          <a:lstStyle/>
          <a:p>
            <a:r>
              <a:rPr lang="en-US" dirty="0"/>
              <a:t>Thank you</a:t>
            </a:r>
          </a:p>
        </p:txBody>
      </p:sp>
      <p:sp>
        <p:nvSpPr>
          <p:cNvPr id="28" name="Rectangle 27">
            <a:extLst>
              <a:ext uri="{FF2B5EF4-FFF2-40B4-BE49-F238E27FC236}">
                <a16:creationId xmlns:a16="http://schemas.microsoft.com/office/drawing/2014/main" id="{0B48F305-14E4-4907-9C20-EAA8E95D3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60465D16-3079-43DA-B7E7-59869074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62147"/>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50BD2166-8817-4385-9D91-5F543992A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Violin">
            <a:extLst>
              <a:ext uri="{FF2B5EF4-FFF2-40B4-BE49-F238E27FC236}">
                <a16:creationId xmlns:a16="http://schemas.microsoft.com/office/drawing/2014/main" id="{9B705401-F51B-4B01-9DD2-FC03D4F5DE9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b="-1"/>
          <a:stretch/>
        </p:blipFill>
        <p:spPr>
          <a:xfrm>
            <a:off x="5321367" y="684680"/>
            <a:ext cx="6174771" cy="5482657"/>
          </a:xfrm>
          <a:prstGeom prst="rect">
            <a:avLst/>
          </a:prstGeom>
        </p:spPr>
      </p:pic>
      <p:sp>
        <p:nvSpPr>
          <p:cNvPr id="3" name="Text Placeholder 2">
            <a:extLst>
              <a:ext uri="{FF2B5EF4-FFF2-40B4-BE49-F238E27FC236}">
                <a16:creationId xmlns:a16="http://schemas.microsoft.com/office/drawing/2014/main" id="{FA0D05F2-F0CA-4B61-B2F8-4908C04DD8E1}"/>
              </a:ext>
            </a:extLst>
          </p:cNvPr>
          <p:cNvSpPr>
            <a:spLocks noGrp="1"/>
          </p:cNvSpPr>
          <p:nvPr>
            <p:ph type="body" sz="half" idx="2"/>
          </p:nvPr>
        </p:nvSpPr>
        <p:spPr>
          <a:xfrm>
            <a:off x="487490" y="2267713"/>
            <a:ext cx="3600677" cy="3120399"/>
          </a:xfrm>
        </p:spPr>
        <p:txBody>
          <a:bodyPr/>
          <a:lstStyle/>
          <a:p>
            <a:r>
              <a:rPr lang="en-US" dirty="0"/>
              <a:t>Git hub link: </a:t>
            </a:r>
            <a:r>
              <a:rPr lang="en-US" sz="1050" dirty="0"/>
              <a:t>https://github.com/siddarthakvs098</a:t>
            </a:r>
          </a:p>
        </p:txBody>
      </p:sp>
    </p:spTree>
    <p:extLst>
      <p:ext uri="{BB962C8B-B14F-4D97-AF65-F5344CB8AC3E}">
        <p14:creationId xmlns:p14="http://schemas.microsoft.com/office/powerpoint/2010/main" val="1643016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452f91b8-8603-4387-b072-2c4c45b9ac7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F8D149DFF80C40955BA37A207282C3" ma:contentTypeVersion="9" ma:contentTypeDescription="Create a new document." ma:contentTypeScope="" ma:versionID="d773a19cfe1c094a9df8ff7215bd6497">
  <xsd:schema xmlns:xsd="http://www.w3.org/2001/XMLSchema" xmlns:xs="http://www.w3.org/2001/XMLSchema" xmlns:p="http://schemas.microsoft.com/office/2006/metadata/properties" xmlns:ns2="452f91b8-8603-4387-b072-2c4c45b9ac7f" targetNamespace="http://schemas.microsoft.com/office/2006/metadata/properties" ma:root="true" ma:fieldsID="41ec9e98525d66c75aec29c4ccb731b4" ns2:_="">
    <xsd:import namespace="452f91b8-8603-4387-b072-2c4c45b9ac7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f91b8-8603-4387-b072-2c4c45b9ac7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F73F19-7BB3-4A4E-880E-97266610124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4DA70F7-4E17-4283-953E-07CDE98A1E70}">
  <ds:schemaRefs>
    <ds:schemaRef ds:uri="http://schemas.microsoft.com/sharepoint/v3/contenttype/forms"/>
  </ds:schemaRefs>
</ds:datastoreItem>
</file>

<file path=customXml/itemProps3.xml><?xml version="1.0" encoding="utf-8"?>
<ds:datastoreItem xmlns:ds="http://schemas.openxmlformats.org/officeDocument/2006/customXml" ds:itemID="{EB7F6ACC-1870-43FD-894D-12D86D8FE354}"/>
</file>

<file path=docProps/app.xml><?xml version="1.0" encoding="utf-8"?>
<Properties xmlns="http://schemas.openxmlformats.org/officeDocument/2006/extended-properties" xmlns:vt="http://schemas.openxmlformats.org/officeDocument/2006/docPropsVTypes">
  <Template>Music design</Template>
  <TotalTime>6</TotalTime>
  <Words>144</Words>
  <Application>Microsoft Office PowerPoint</Application>
  <PresentationFormat>Widescreen</PresentationFormat>
  <Paragraphs>12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Impact</vt:lpstr>
      <vt:lpstr>Main Event</vt:lpstr>
      <vt:lpstr>Music player</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dc:creator>CHVS</dc:creator>
  <cp:lastModifiedBy>CHVS</cp:lastModifiedBy>
  <cp:revision>1</cp:revision>
  <dcterms:created xsi:type="dcterms:W3CDTF">2020-09-18T08:02:10Z</dcterms:created>
  <dcterms:modified xsi:type="dcterms:W3CDTF">2020-09-18T08:08:11Z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0x0101005AF8D149DFF80C40955BA37A207282C3</vt:lpwstr>
  </property>
</Properties>
</file>