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7FA94-04B6-4F2B-95CA-A65F494EAA1C}">
  <a:tblStyle styleId="{4C57FA94-04B6-4F2B-95CA-A65F494EAA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5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4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4d00a7c9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4d00a7c9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4d00a7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4d00a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4d00a7c9_0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4d00a7c9_0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4d00a7c9_0_2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4d00a7c9_0_2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4d00a7c9_0_2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4d00a7c9_0_2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music player for embedded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275" y="2861000"/>
            <a:ext cx="852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K.V.S.Siddartha:1602-19-737-058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N.Pranay Teja :1602-19-737-028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link:https://github.com/siddarthakvs098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Actor wise use cases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</a:t>
            </a:r>
            <a:r>
              <a:rPr lang="en">
                <a:solidFill>
                  <a:srgbClr val="FFFFFF"/>
                </a:solidFill>
              </a:rPr>
              <a:t>ser: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View library songs.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Search songs by name or artist.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or delete songs from the library to the playing queue.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Set the timer before sleep.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Library Database: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Update the songs list.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Manage different playlists.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43175" y="161125"/>
            <a:ext cx="82278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Use Case ID:</a:t>
            </a:r>
            <a:r>
              <a:rPr lang="en" sz="1800">
                <a:solidFill>
                  <a:srgbClr val="FFFFFF"/>
                </a:solidFill>
              </a:rPr>
              <a:t>UC01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Name : Search of  a song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Description:Allows user to search for a song based on song name or artist.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Post-Conditions:Results matching the search criteria are displayed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Main Flow: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43175" y="16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{4C57FA94-04B6-4F2B-95CA-A65F494EAA1C}</a:tableStyleId>
              </a:tblPr>
              <a:tblGrid>
                <a:gridCol w="4128500"/>
                <a:gridCol w="4099300"/>
              </a:tblGrid>
              <a:tr h="46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User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00"/>
                          </a:solidFill>
                        </a:rPr>
                        <a:t>System</a:t>
                      </a:r>
                      <a:endParaRPr sz="18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1.Selects the search option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2.Search for the fields required for a song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3.Enter the data pertaining to the required song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7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4.1Retrieves all the matching values from the database and displays on the screen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4.2 If no matching values found, display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An appropriate message.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02875" y="174575"/>
            <a:ext cx="8469600" cy="4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Case ID:UC02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Name:Timer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Description:Playing of songs stops after the time complete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{4C57FA94-04B6-4F2B-95CA-A65F494EAA1C}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User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</a:rPr>
                        <a:t>System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1.Selects the timer option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2.Playing of the songs terminates after the time.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7775"/>
            <a:ext cx="8520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Use-Case Diagram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44375" y="112225"/>
            <a:ext cx="87171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</a:t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863" y="2053800"/>
            <a:ext cx="1151750" cy="15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575950" y="1789650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songs by name or artist 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75950" y="2626788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 or delete the songs from the library</a:t>
            </a:r>
            <a:endParaRPr sz="1300"/>
          </a:p>
        </p:txBody>
      </p:sp>
      <p:sp>
        <p:nvSpPr>
          <p:cNvPr id="83" name="Google Shape;83;p17"/>
          <p:cNvSpPr/>
          <p:nvPr/>
        </p:nvSpPr>
        <p:spPr>
          <a:xfrm>
            <a:off x="1952650" y="3568450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timer before the sleep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952650" y="717175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songs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037475" y="3326350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different playlists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440500" y="2180700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</a:t>
            </a:r>
            <a:r>
              <a:rPr lang="en"/>
              <a:t>database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914525" y="1154825"/>
            <a:ext cx="1376700" cy="78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database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2200400" y="2322000"/>
            <a:ext cx="1486800" cy="4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0" idx="1"/>
          </p:cNvCxnSpPr>
          <p:nvPr/>
        </p:nvCxnSpPr>
        <p:spPr>
          <a:xfrm flipH="1">
            <a:off x="2237863" y="2811125"/>
            <a:ext cx="1488000" cy="139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 rot="10800000">
            <a:off x="3400925" y="1584225"/>
            <a:ext cx="451500" cy="407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5812700" y="1419000"/>
            <a:ext cx="897600" cy="634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753750" y="3184075"/>
            <a:ext cx="1015500" cy="467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094925" y="3184075"/>
            <a:ext cx="579000" cy="255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stCxn id="80" idx="3"/>
          </p:cNvCxnSpPr>
          <p:nvPr/>
        </p:nvCxnSpPr>
        <p:spPr>
          <a:xfrm>
            <a:off x="4877613" y="2811125"/>
            <a:ext cx="450600" cy="6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00"/>
              </a:solidFill>
            </a:endParaRPr>
          </a:p>
          <a:p>
            <a:pPr indent="45720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FFFF00"/>
                </a:solidFill>
              </a:rPr>
              <a:t>Thank you</a:t>
            </a:r>
            <a:endParaRPr sz="4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8D149DFF80C40955BA37A207282C3" ma:contentTypeVersion="9" ma:contentTypeDescription="Create a new document." ma:contentTypeScope="" ma:versionID="d773a19cfe1c094a9df8ff7215bd6497">
  <xsd:schema xmlns:xsd="http://www.w3.org/2001/XMLSchema" xmlns:xs="http://www.w3.org/2001/XMLSchema" xmlns:p="http://schemas.microsoft.com/office/2006/metadata/properties" xmlns:ns2="452f91b8-8603-4387-b072-2c4c45b9ac7f" targetNamespace="http://schemas.microsoft.com/office/2006/metadata/properties" ma:root="true" ma:fieldsID="41ec9e98525d66c75aec29c4ccb731b4" ns2:_="">
    <xsd:import namespace="452f91b8-8603-4387-b072-2c4c45b9ac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91b8-8603-4387-b072-2c4c45b9ac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52f91b8-8603-4387-b072-2c4c45b9ac7f" xsi:nil="true"/>
  </documentManagement>
</p:properties>
</file>

<file path=customXml/itemProps1.xml><?xml version="1.0" encoding="utf-8"?>
<ds:datastoreItem xmlns:ds="http://schemas.openxmlformats.org/officeDocument/2006/customXml" ds:itemID="{FD27DEAA-CA5C-42B7-86FC-9F20238B5756}"/>
</file>

<file path=customXml/itemProps2.xml><?xml version="1.0" encoding="utf-8"?>
<ds:datastoreItem xmlns:ds="http://schemas.openxmlformats.org/officeDocument/2006/customXml" ds:itemID="{6881BDEC-99E2-4E8C-9782-5B1BDBFA72E3}"/>
</file>

<file path=customXml/itemProps3.xml><?xml version="1.0" encoding="utf-8"?>
<ds:datastoreItem xmlns:ds="http://schemas.openxmlformats.org/officeDocument/2006/customXml" ds:itemID="{A2E74C10-CDD5-4493-AD60-538C0A84AF8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0x0101005AF8D149DFF80C40955BA37A207282C3</vt:lpwstr>
  </property>
</Properties>
</file>