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2B000-64F7-465D-8834-34F26C9AD3EA}" v="7" dt="2022-04-28T19:06:50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ith reddy" userId="177db6f959583ab9" providerId="LiveId" clId="{9BD2B000-64F7-465D-8834-34F26C9AD3EA}"/>
    <pc:docChg chg="custSel addSld delSld modSld">
      <pc:chgData name="vandith reddy" userId="177db6f959583ab9" providerId="LiveId" clId="{9BD2B000-64F7-465D-8834-34F26C9AD3EA}" dt="2022-04-28T19:09:21.047" v="1145" actId="20577"/>
      <pc:docMkLst>
        <pc:docMk/>
      </pc:docMkLst>
      <pc:sldChg chg="modSp mod">
        <pc:chgData name="vandith reddy" userId="177db6f959583ab9" providerId="LiveId" clId="{9BD2B000-64F7-465D-8834-34F26C9AD3EA}" dt="2022-04-28T14:37:30.128" v="1" actId="1076"/>
        <pc:sldMkLst>
          <pc:docMk/>
          <pc:sldMk cId="2457989212" sldId="256"/>
        </pc:sldMkLst>
        <pc:spChg chg="mod">
          <ac:chgData name="vandith reddy" userId="177db6f959583ab9" providerId="LiveId" clId="{9BD2B000-64F7-465D-8834-34F26C9AD3EA}" dt="2022-04-28T14:37:30.128" v="1" actId="1076"/>
          <ac:spMkLst>
            <pc:docMk/>
            <pc:sldMk cId="2457989212" sldId="256"/>
            <ac:spMk id="2" creationId="{D3F9B13B-70D3-4DDA-B9D9-CB603DBAD931}"/>
          </ac:spMkLst>
        </pc:spChg>
        <pc:spChg chg="mod">
          <ac:chgData name="vandith reddy" userId="177db6f959583ab9" providerId="LiveId" clId="{9BD2B000-64F7-465D-8834-34F26C9AD3EA}" dt="2022-04-28T14:37:19.856" v="0" actId="1076"/>
          <ac:spMkLst>
            <pc:docMk/>
            <pc:sldMk cId="2457989212" sldId="256"/>
            <ac:spMk id="3" creationId="{1F59BB35-C1AC-4162-8186-3DEF27E51EE4}"/>
          </ac:spMkLst>
        </pc:spChg>
      </pc:sldChg>
      <pc:sldChg chg="modSp mod">
        <pc:chgData name="vandith reddy" userId="177db6f959583ab9" providerId="LiveId" clId="{9BD2B000-64F7-465D-8834-34F26C9AD3EA}" dt="2022-04-28T15:06:37.295" v="467" actId="20577"/>
        <pc:sldMkLst>
          <pc:docMk/>
          <pc:sldMk cId="4046618166" sldId="257"/>
        </pc:sldMkLst>
        <pc:spChg chg="mod">
          <ac:chgData name="vandith reddy" userId="177db6f959583ab9" providerId="LiveId" clId="{9BD2B000-64F7-465D-8834-34F26C9AD3EA}" dt="2022-04-28T15:06:37.295" v="467" actId="20577"/>
          <ac:spMkLst>
            <pc:docMk/>
            <pc:sldMk cId="4046618166" sldId="257"/>
            <ac:spMk id="3" creationId="{D53C0557-9003-4481-9E34-ABE6E882B4B3}"/>
          </ac:spMkLst>
        </pc:spChg>
      </pc:sldChg>
      <pc:sldChg chg="modSp mod">
        <pc:chgData name="vandith reddy" userId="177db6f959583ab9" providerId="LiveId" clId="{9BD2B000-64F7-465D-8834-34F26C9AD3EA}" dt="2022-04-28T15:08:46.733" v="498" actId="20577"/>
        <pc:sldMkLst>
          <pc:docMk/>
          <pc:sldMk cId="1258057129" sldId="258"/>
        </pc:sldMkLst>
        <pc:spChg chg="mod">
          <ac:chgData name="vandith reddy" userId="177db6f959583ab9" providerId="LiveId" clId="{9BD2B000-64F7-465D-8834-34F26C9AD3EA}" dt="2022-04-28T15:08:46.733" v="498" actId="20577"/>
          <ac:spMkLst>
            <pc:docMk/>
            <pc:sldMk cId="1258057129" sldId="258"/>
            <ac:spMk id="3" creationId="{F2F82FC2-EE7A-4D55-9F53-1EC2F12ED274}"/>
          </ac:spMkLst>
        </pc:spChg>
      </pc:sldChg>
      <pc:sldChg chg="del">
        <pc:chgData name="vandith reddy" userId="177db6f959583ab9" providerId="LiveId" clId="{9BD2B000-64F7-465D-8834-34F26C9AD3EA}" dt="2022-04-28T15:12:59.650" v="537" actId="2696"/>
        <pc:sldMkLst>
          <pc:docMk/>
          <pc:sldMk cId="2282514389" sldId="259"/>
        </pc:sldMkLst>
      </pc:sldChg>
      <pc:sldChg chg="modSp mod">
        <pc:chgData name="vandith reddy" userId="177db6f959583ab9" providerId="LiveId" clId="{9BD2B000-64F7-465D-8834-34F26C9AD3EA}" dt="2022-04-28T15:10:33.721" v="522" actId="313"/>
        <pc:sldMkLst>
          <pc:docMk/>
          <pc:sldMk cId="2688415686" sldId="260"/>
        </pc:sldMkLst>
        <pc:spChg chg="mod">
          <ac:chgData name="vandith reddy" userId="177db6f959583ab9" providerId="LiveId" clId="{9BD2B000-64F7-465D-8834-34F26C9AD3EA}" dt="2022-04-28T15:09:42.580" v="512" actId="20577"/>
          <ac:spMkLst>
            <pc:docMk/>
            <pc:sldMk cId="2688415686" sldId="260"/>
            <ac:spMk id="2" creationId="{1CDD4E13-3763-451D-B4A9-8962C7BADC2F}"/>
          </ac:spMkLst>
        </pc:spChg>
        <pc:spChg chg="mod">
          <ac:chgData name="vandith reddy" userId="177db6f959583ab9" providerId="LiveId" clId="{9BD2B000-64F7-465D-8834-34F26C9AD3EA}" dt="2022-04-28T15:10:33.721" v="522" actId="313"/>
          <ac:spMkLst>
            <pc:docMk/>
            <pc:sldMk cId="2688415686" sldId="260"/>
            <ac:spMk id="3" creationId="{3B21CEDA-5122-458C-BBCB-63C88EC2C659}"/>
          </ac:spMkLst>
        </pc:spChg>
      </pc:sldChg>
      <pc:sldChg chg="modSp mod">
        <pc:chgData name="vandith reddy" userId="177db6f959583ab9" providerId="LiveId" clId="{9BD2B000-64F7-465D-8834-34F26C9AD3EA}" dt="2022-04-28T19:07:32.803" v="1009" actId="20577"/>
        <pc:sldMkLst>
          <pc:docMk/>
          <pc:sldMk cId="3984872110" sldId="261"/>
        </pc:sldMkLst>
        <pc:spChg chg="mod">
          <ac:chgData name="vandith reddy" userId="177db6f959583ab9" providerId="LiveId" clId="{9BD2B000-64F7-465D-8834-34F26C9AD3EA}" dt="2022-04-28T19:07:32.803" v="1009" actId="20577"/>
          <ac:spMkLst>
            <pc:docMk/>
            <pc:sldMk cId="3984872110" sldId="261"/>
            <ac:spMk id="2" creationId="{F9B72B9B-0934-43FE-BCAE-DF38B9612C86}"/>
          </ac:spMkLst>
        </pc:spChg>
        <pc:spChg chg="mod">
          <ac:chgData name="vandith reddy" userId="177db6f959583ab9" providerId="LiveId" clId="{9BD2B000-64F7-465D-8834-34F26C9AD3EA}" dt="2022-04-28T19:07:01.421" v="992" actId="20577"/>
          <ac:spMkLst>
            <pc:docMk/>
            <pc:sldMk cId="3984872110" sldId="261"/>
            <ac:spMk id="3" creationId="{72870D24-F782-4F2E-BA86-14BB30445786}"/>
          </ac:spMkLst>
        </pc:spChg>
      </pc:sldChg>
      <pc:sldChg chg="addSp delSp modSp mod">
        <pc:chgData name="vandith reddy" userId="177db6f959583ab9" providerId="LiveId" clId="{9BD2B000-64F7-465D-8834-34F26C9AD3EA}" dt="2022-04-28T19:07:42.991" v="1017" actId="20577"/>
        <pc:sldMkLst>
          <pc:docMk/>
          <pc:sldMk cId="1266335244" sldId="262"/>
        </pc:sldMkLst>
        <pc:spChg chg="mod">
          <ac:chgData name="vandith reddy" userId="177db6f959583ab9" providerId="LiveId" clId="{9BD2B000-64F7-465D-8834-34F26C9AD3EA}" dt="2022-04-28T19:07:42.991" v="1017" actId="20577"/>
          <ac:spMkLst>
            <pc:docMk/>
            <pc:sldMk cId="1266335244" sldId="262"/>
            <ac:spMk id="2" creationId="{B8AF290F-3CDE-497D-B933-6DA39C72C069}"/>
          </ac:spMkLst>
        </pc:spChg>
        <pc:spChg chg="del">
          <ac:chgData name="vandith reddy" userId="177db6f959583ab9" providerId="LiveId" clId="{9BD2B000-64F7-465D-8834-34F26C9AD3EA}" dt="2022-04-28T18:58:02.584" v="691" actId="3680"/>
          <ac:spMkLst>
            <pc:docMk/>
            <pc:sldMk cId="1266335244" sldId="262"/>
            <ac:spMk id="3" creationId="{309F2387-9407-48B7-93BE-2FDD062BB573}"/>
          </ac:spMkLst>
        </pc:spChg>
        <pc:graphicFrameChg chg="add mod ord modGraphic">
          <ac:chgData name="vandith reddy" userId="177db6f959583ab9" providerId="LiveId" clId="{9BD2B000-64F7-465D-8834-34F26C9AD3EA}" dt="2022-04-28T19:04:57.961" v="847" actId="122"/>
          <ac:graphicFrameMkLst>
            <pc:docMk/>
            <pc:sldMk cId="1266335244" sldId="262"/>
            <ac:graphicFrameMk id="4" creationId="{856C7D6B-0215-45E8-8DDF-06DE9A994BDD}"/>
          </ac:graphicFrameMkLst>
        </pc:graphicFrameChg>
      </pc:sldChg>
      <pc:sldChg chg="modSp mod">
        <pc:chgData name="vandith reddy" userId="177db6f959583ab9" providerId="LiveId" clId="{9BD2B000-64F7-465D-8834-34F26C9AD3EA}" dt="2022-04-28T19:09:21.047" v="1145" actId="20577"/>
        <pc:sldMkLst>
          <pc:docMk/>
          <pc:sldMk cId="239316669" sldId="263"/>
        </pc:sldMkLst>
        <pc:spChg chg="mod">
          <ac:chgData name="vandith reddy" userId="177db6f959583ab9" providerId="LiveId" clId="{9BD2B000-64F7-465D-8834-34F26C9AD3EA}" dt="2022-04-28T19:09:21.047" v="1145" actId="20577"/>
          <ac:spMkLst>
            <pc:docMk/>
            <pc:sldMk cId="239316669" sldId="263"/>
            <ac:spMk id="3" creationId="{00A8D8FD-235F-4987-931F-CFE20159F323}"/>
          </ac:spMkLst>
        </pc:spChg>
      </pc:sldChg>
      <pc:sldChg chg="modSp new mod">
        <pc:chgData name="vandith reddy" userId="177db6f959583ab9" providerId="LiveId" clId="{9BD2B000-64F7-465D-8834-34F26C9AD3EA}" dt="2022-04-28T15:12:31.936" v="536" actId="122"/>
        <pc:sldMkLst>
          <pc:docMk/>
          <pc:sldMk cId="4270484287" sldId="264"/>
        </pc:sldMkLst>
        <pc:spChg chg="mod">
          <ac:chgData name="vandith reddy" userId="177db6f959583ab9" providerId="LiveId" clId="{9BD2B000-64F7-465D-8834-34F26C9AD3EA}" dt="2022-04-28T15:12:31.936" v="536" actId="122"/>
          <ac:spMkLst>
            <pc:docMk/>
            <pc:sldMk cId="4270484287" sldId="264"/>
            <ac:spMk id="2" creationId="{1A15119D-19B7-4666-BB02-9F0E802E415D}"/>
          </ac:spMkLst>
        </pc:spChg>
        <pc:spChg chg="mod">
          <ac:chgData name="vandith reddy" userId="177db6f959583ab9" providerId="LiveId" clId="{9BD2B000-64F7-465D-8834-34F26C9AD3EA}" dt="2022-04-28T15:12:23.235" v="525" actId="27636"/>
          <ac:spMkLst>
            <pc:docMk/>
            <pc:sldMk cId="4270484287" sldId="264"/>
            <ac:spMk id="3" creationId="{CB9CCCF0-D5CD-42E4-845C-FD1EF49B38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epto.com/customer-retention-analysis-churn-prediction/" TargetMode="External"/><Relationship Id="rId2" Type="http://schemas.openxmlformats.org/officeDocument/2006/relationships/hyperlink" Target="https://towardsdatascience.com/churn-prediction-using-neural-networks-and-ml-models-c817aadb70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nirbansarkar823/telecom-customer-churn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13B-70D3-4DDA-B9D9-CB603DBA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592276"/>
            <a:ext cx="9144000" cy="2387600"/>
          </a:xfrm>
        </p:spPr>
        <p:txBody>
          <a:bodyPr/>
          <a:lstStyle/>
          <a:p>
            <a:r>
              <a:rPr lang="en-US" dirty="0"/>
              <a:t>Customer Attrition Value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9BB35-C1AC-4162-8186-3DEF27E51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/>
              <a:t>Team Details:</a:t>
            </a:r>
          </a:p>
          <a:p>
            <a:pPr algn="r"/>
            <a:r>
              <a:rPr lang="en-IN" dirty="0"/>
              <a:t>M Vandith Reddy 1602-19-737-056</a:t>
            </a:r>
          </a:p>
          <a:p>
            <a:pPr algn="r"/>
            <a:r>
              <a:rPr lang="en-IN" dirty="0"/>
              <a:t>K.V.S Siddartha 1602-19-737-058</a:t>
            </a:r>
          </a:p>
          <a:p>
            <a:pPr algn="r"/>
            <a:r>
              <a:rPr lang="en-IN" dirty="0"/>
              <a:t>K Deepak Srinivas 1602-19-737-009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AEFE-4626-4CC6-BCA2-CD76C00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0557-9003-4481-9E34-ABE6E882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Forbes, it is much easier and profitable to retain a customer than to acquire a new one.</a:t>
            </a:r>
          </a:p>
          <a:p>
            <a:r>
              <a:rPr lang="en-US" dirty="0"/>
              <a:t>From the research made by Bain &amp; Company, if there is 5% increase in customer retention, it would increase profits by 25%.</a:t>
            </a:r>
          </a:p>
          <a:p>
            <a:r>
              <a:rPr lang="en-US" dirty="0"/>
              <a:t>Telecommunication sector, E Commerce sector are more prone to customers’ high attrition rate. </a:t>
            </a:r>
          </a:p>
        </p:txBody>
      </p:sp>
    </p:spTree>
    <p:extLst>
      <p:ext uri="{BB962C8B-B14F-4D97-AF65-F5344CB8AC3E}">
        <p14:creationId xmlns:p14="http://schemas.microsoft.com/office/powerpoint/2010/main" val="40466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B9EA-A1C3-4BDA-811D-B559C763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Extension –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2FC2-EE7A-4D55-9F53-1EC2F12E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predict the Customer Attrition rate based on the several features using Machine Learning Algorithms.</a:t>
            </a:r>
          </a:p>
          <a:p>
            <a:r>
              <a:rPr lang="en-US" dirty="0"/>
              <a:t>We then compare the accuracies of different algorithms and choose the best based on ROC-AUC score.</a:t>
            </a:r>
          </a:p>
          <a:p>
            <a:r>
              <a:rPr lang="en-US" dirty="0"/>
              <a:t>We classify the customers based on their attrition rate and intimate the service providing companies which customer is worth retaining.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4E13-3763-451D-B4A9-8962C7B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CEDA-5122-458C-BBCB-63C88EC2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1" dirty="0"/>
              <a:t>Libraries</a:t>
            </a:r>
            <a:r>
              <a:rPr lang="en-GB" dirty="0"/>
              <a:t>: Streamlit, NumPy, matplotlib, pandas, sklearn, Seaborn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1" dirty="0"/>
              <a:t>IDE</a:t>
            </a:r>
            <a:r>
              <a:rPr lang="en-GB" dirty="0"/>
              <a:t> : Jupyter Notebook and VS Code</a:t>
            </a:r>
          </a:p>
          <a:p>
            <a:pPr lvl="0" algn="ctr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GB" b="1" dirty="0"/>
              <a:t>Data Set</a:t>
            </a:r>
            <a:r>
              <a:rPr lang="en-GB" dirty="0"/>
              <a:t>: Telecommunication data set, E Commerce from Kaggle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1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2B9B-0934-43FE-BCAE-DF38B961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0D24-F782-4F2E-BA86-14BB3044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K Nearest Neighbors, Support Vector Machines, Naïve bayes Classifier, Random Forest Algorithms from sklearn library to predict the Attrition rate.</a:t>
            </a:r>
          </a:p>
          <a:p>
            <a:r>
              <a:rPr lang="en-US" dirty="0"/>
              <a:t> For the accuracies, we have used sklearn.metrics from which we have computed accuracy score, roc-auc-score.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79BF-9A25-4406-AF11-99BF99C6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Challenges, Limitations,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D8FD-235F-4987-931F-CFE2015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dataset specific and works only for telecommunication, E Commerce sector companies.</a:t>
            </a:r>
          </a:p>
          <a:p>
            <a:r>
              <a:rPr lang="en-US" dirty="0"/>
              <a:t>It is based on the contract that has been signed with that specific company.</a:t>
            </a:r>
          </a:p>
          <a:p>
            <a:r>
              <a:rPr lang="en-US" dirty="0"/>
              <a:t>It does not consider the cases of voluntary churn.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19D-19B7-4666-BB02-9F0E802E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CCF0-D5CD-42E4-845C-FD1EF49B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https://towardsdatascience.com/churn-prediction-using-neural-networks-and-ml-models-c817aadb7057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https://addepto.com/customer-retention-analysis-churn-prediction/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https://www.kaggle.com/anirbansarkar823/telecom-customer-churn-prediction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https://www.profitwell.com/recur/all/churn-prediction#:~:text=Churn%20prediction%20helps%20prevent%20churn%20in%20the%20first,business%20insight%20Get%20insight%20on%20churn%20trends.%20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428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289</TotalTime>
  <Words>349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Posterama</vt:lpstr>
      <vt:lpstr>Wingdings</vt:lpstr>
      <vt:lpstr>ExploreVTI</vt:lpstr>
      <vt:lpstr>Customer Attrition Value Prediction</vt:lpstr>
      <vt:lpstr>Motivation and Source</vt:lpstr>
      <vt:lpstr>Extension – Problem Statement</vt:lpstr>
      <vt:lpstr>Technology Requirements</vt:lpstr>
      <vt:lpstr>Implementation</vt:lpstr>
      <vt:lpstr>Challenges, Limitations, 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Attrition Value Prediction</dc:title>
  <dc:creator>vandith reddy</dc:creator>
  <cp:lastModifiedBy>19-737-056_MAKUTAM VANDITH REDDY</cp:lastModifiedBy>
  <cp:revision>3</cp:revision>
  <dcterms:created xsi:type="dcterms:W3CDTF">2022-04-28T06:48:18Z</dcterms:created>
  <dcterms:modified xsi:type="dcterms:W3CDTF">2022-05-28T04:56:29Z</dcterms:modified>
</cp:coreProperties>
</file>