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9" r:id="rId8"/>
    <p:sldId id="272" r:id="rId9"/>
    <p:sldId id="271" r:id="rId10"/>
    <p:sldId id="27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0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4530-7796-7BA6-152B-9F85FB5FE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5153D-213D-854F-DE9C-C3C449C1E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F2EA8-CE62-E302-FD90-F4F9555D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5AB7-554F-7943-B5CC-C19A70D745C8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69C93-5117-51D8-AF31-083DCD4F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78EE1-7D3F-1B76-617F-0D80E53F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F9B1-8173-BA4E-926C-1C299D94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1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8B96-7375-1EA3-43ED-40D07308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07139-FC94-E677-89E8-9578BB7D5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510C0-3AF4-08B9-A377-EB1A015C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5AB7-554F-7943-B5CC-C19A70D745C8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ECC74-6AA8-E896-21E0-6A58B792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13D20-82E8-3140-84AE-D61BC6B3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F9B1-8173-BA4E-926C-1C299D94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1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ECFDA4-3DA2-FDF9-B170-89A639A9A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3459B-09FD-CC08-DF31-59B57A875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895C-D530-5371-011E-8E471D14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5AB7-554F-7943-B5CC-C19A70D745C8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7CB3-17BA-FFD3-EB4B-95B498F8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20865-6CAB-E70B-2846-8DA57945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F9B1-8173-BA4E-926C-1C299D94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5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F1FD-D87B-D086-86CD-1EF440AB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A907-9681-90D5-133A-9F07F3BE1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84853-2399-F74B-CEBF-6202A38E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5AB7-554F-7943-B5CC-C19A70D745C8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7D88-6DE3-D820-DAAC-A31BB185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950D1-3018-C02C-CA84-0D486793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F9B1-8173-BA4E-926C-1C299D94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9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F4F4C-517B-5148-465F-015D44493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96A3B-A46C-0860-A7D0-AC390C15F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BA11E-3944-A038-AF2C-9941B6FB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5AB7-554F-7943-B5CC-C19A70D745C8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F4751-870E-10B7-EEEF-13D1E80F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C1A64-977B-E2A9-9C21-8D7E6D92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F9B1-8173-BA4E-926C-1C299D94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8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4A43-DF95-6079-39BA-AE0A5C44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B075-042F-BAFB-8415-5E1D6BAF2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86C71-29AB-D9EC-BA4A-37347672C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41269-21E6-3109-C843-C5D012C8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5AB7-554F-7943-B5CC-C19A70D745C8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415C3-0D74-E78C-281B-25A82969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2E4A1-A60B-3CF6-7FED-CA391539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F9B1-8173-BA4E-926C-1C299D94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3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C545-BA3E-A1B1-7E26-878C84CA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3B8E-DA4C-55FB-2BEE-A957C8888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AE0D4-31BC-6E0F-60DA-EDA4ECCF9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75750-0042-0912-22FB-4A58C0B3B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96967-3E0D-7CB0-D418-B9A818DA9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7D9DE-20DD-9DF1-2280-E993D5DB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5AB7-554F-7943-B5CC-C19A70D745C8}" type="datetimeFigureOut">
              <a:rPr lang="en-US" smtClean="0"/>
              <a:t>5/16/24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1EFB7-059F-DB0C-339E-9C642BEF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FC71D-F75A-52F1-3AC8-73A43D49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F9B1-8173-BA4E-926C-1C299D94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5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0881-A435-F95E-79C8-BE50F370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69A7D-A401-7001-2BB6-61256292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5AB7-554F-7943-B5CC-C19A70D745C8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8CCB3-6FE5-F406-49F9-DDF14E61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0A9DF-FC08-15BA-B7E8-210F04DC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F9B1-8173-BA4E-926C-1C299D94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3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3A338-52F4-1349-521B-4F81B8B9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5AB7-554F-7943-B5CC-C19A70D745C8}" type="datetimeFigureOut">
              <a:rPr lang="en-US" smtClean="0"/>
              <a:t>5/16/24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32B01-D80C-1E3E-C93D-21842260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A01CF-E1BD-36C8-F5AD-D50C8447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F9B1-8173-BA4E-926C-1C299D94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4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5B56-0823-3DC6-FE72-939F56AF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267B0-0EB0-1EEB-32AB-E8D0C021F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F6B00-3260-F729-DD27-0C91F1F7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2A26E-62B2-FAE6-AC1F-5C4F49CC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5AB7-554F-7943-B5CC-C19A70D745C8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98CE1-11C7-68DF-F98B-A41811C1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11E7C-D84A-B1C0-D2F5-4C0E8838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F9B1-8173-BA4E-926C-1C299D94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7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0A5E-7C63-08CB-C284-8494A2C9D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F8C430-3128-4215-3D17-676984C60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49DAA-3470-120A-8B89-3DCAAE7FA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D900C-03C8-209E-AECE-5350CF81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5AB7-554F-7943-B5CC-C19A70D745C8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AF18A-5135-F3F6-3C20-61D80796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694A7-218D-16CD-D2B2-A832BF59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F9B1-8173-BA4E-926C-1C299D94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0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5452B-3F0E-5A57-31AE-C44F8239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5E5BE-5BFF-9CAE-A1E5-A77E5F823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255E9-BED8-93D0-FBBF-0489FA6FB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085AB7-554F-7943-B5CC-C19A70D745C8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D3A91-AB9F-B4DD-BAFA-C36E36D4C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CE170-DA2B-EE85-3920-40498047A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98F9B1-8173-BA4E-926C-1C299D9407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8F2664-EA03-4F30-6C39-06C7CDCB741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34143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Micron 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19D498-DF4D-72EA-C8A5-2BD25677E7F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11620"/>
            <a:ext cx="134143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0639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T47hMDIxwo?si=-CD4PE3BTvdOnsjE&amp;t=157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D123-23EB-05F7-5CA2-1C0D2E336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Device Compliance with Microsoft </a:t>
            </a:r>
            <a:r>
              <a:rPr lang="en-US" dirty="0" err="1"/>
              <a:t>Entra</a:t>
            </a:r>
            <a:r>
              <a:rPr lang="en-US" dirty="0"/>
              <a:t> Id &amp; </a:t>
            </a:r>
            <a:r>
              <a:rPr lang="en-US" dirty="0" err="1"/>
              <a:t>Jamf</a:t>
            </a:r>
            <a:r>
              <a:rPr lang="en-US" dirty="0"/>
              <a:t> Pro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A43FF-2545-A6C0-B841-8B4249A244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7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B9F4-D2B3-7775-7710-5C2E242B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Registration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856E21-60D7-CDBA-C42A-7C0E8288F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765" y="1825625"/>
            <a:ext cx="5278580" cy="37854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D9480D-E6A9-6AF1-B344-0DDC24BFA062}"/>
              </a:ext>
            </a:extLst>
          </p:cNvPr>
          <p:cNvSpPr txBox="1"/>
          <p:nvPr/>
        </p:nvSpPr>
        <p:spPr>
          <a:xfrm>
            <a:off x="6239741" y="2908408"/>
            <a:ext cx="6099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youtu.be</a:t>
            </a:r>
            <a:r>
              <a:rPr lang="en-US" dirty="0">
                <a:hlinkClick r:id="rId3"/>
              </a:rPr>
              <a:t>/rT47hMDIxwo?si=-CD4PE3BTvdOnsjE&amp;t=1575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04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4EB3-110C-60E1-8072-18FC89C3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46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7630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E5FB-C836-A517-8F6C-FFCE06B8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A1C7-C155-14A7-21A0-85C30BE48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Device compliance?</a:t>
            </a:r>
          </a:p>
          <a:p>
            <a:r>
              <a:rPr lang="en-US" dirty="0"/>
              <a:t>Why Device Compliance Matter?</a:t>
            </a:r>
          </a:p>
          <a:p>
            <a:r>
              <a:rPr lang="en-US" dirty="0"/>
              <a:t>What is Microsoft </a:t>
            </a:r>
            <a:r>
              <a:rPr lang="en-US" dirty="0" err="1"/>
              <a:t>Entra</a:t>
            </a:r>
            <a:r>
              <a:rPr lang="en-US" dirty="0"/>
              <a:t> Id?</a:t>
            </a:r>
          </a:p>
          <a:p>
            <a:r>
              <a:rPr lang="en-US" dirty="0"/>
              <a:t>Implementation in </a:t>
            </a:r>
            <a:r>
              <a:rPr lang="en-US" dirty="0" err="1"/>
              <a:t>Jamf</a:t>
            </a:r>
            <a:r>
              <a:rPr lang="en-US" dirty="0"/>
              <a:t> Pro and </a:t>
            </a:r>
            <a:r>
              <a:rPr lang="en-US" dirty="0" err="1"/>
              <a:t>Entra</a:t>
            </a:r>
            <a:r>
              <a:rPr lang="en-US" dirty="0"/>
              <a:t> Id.</a:t>
            </a:r>
          </a:p>
        </p:txBody>
      </p:sp>
    </p:spTree>
    <p:extLst>
      <p:ext uri="{BB962C8B-B14F-4D97-AF65-F5344CB8AC3E}">
        <p14:creationId xmlns:p14="http://schemas.microsoft.com/office/powerpoint/2010/main" val="153390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C2BB-946A-5014-C131-4F8C5633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Device Compliance?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90A4A-9B60-07C7-C88D-B9945527D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compliance is the state of the devices meeting the standards and regulations of the organization</a:t>
            </a:r>
          </a:p>
          <a:p>
            <a:endParaRPr lang="en-US" dirty="0"/>
          </a:p>
          <a:p>
            <a:r>
              <a:rPr lang="en-US" dirty="0"/>
              <a:t>Microsoft </a:t>
            </a:r>
            <a:r>
              <a:rPr lang="en-US" dirty="0" err="1"/>
              <a:t>Entra</a:t>
            </a:r>
            <a:r>
              <a:rPr lang="en-US" dirty="0"/>
              <a:t> Id integrates with </a:t>
            </a:r>
            <a:r>
              <a:rPr lang="en-US" dirty="0" err="1"/>
              <a:t>Jamf</a:t>
            </a:r>
            <a:r>
              <a:rPr lang="en-US" dirty="0"/>
              <a:t> Proto evaluate device compliance</a:t>
            </a:r>
          </a:p>
          <a:p>
            <a:endParaRPr lang="en-US" dirty="0"/>
          </a:p>
          <a:p>
            <a:r>
              <a:rPr lang="en-US" dirty="0"/>
              <a:t>Device must register with Microsoft </a:t>
            </a:r>
            <a:r>
              <a:rPr lang="en-US" dirty="0" err="1"/>
              <a:t>Entra</a:t>
            </a:r>
            <a:r>
              <a:rPr lang="en-US" dirty="0"/>
              <a:t> Id via the company portal.</a:t>
            </a:r>
          </a:p>
        </p:txBody>
      </p:sp>
    </p:spTree>
    <p:extLst>
      <p:ext uri="{BB962C8B-B14F-4D97-AF65-F5344CB8AC3E}">
        <p14:creationId xmlns:p14="http://schemas.microsoft.com/office/powerpoint/2010/main" val="37356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B32F-54AD-CC78-4DBD-CD8D6E1C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Device Compliance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EBE0-6BAC-03A2-DD27-154471ED7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Security</a:t>
            </a:r>
          </a:p>
          <a:p>
            <a:r>
              <a:rPr lang="en-US" dirty="0"/>
              <a:t>Risk Mitigation</a:t>
            </a:r>
          </a:p>
          <a:p>
            <a:r>
              <a:rPr lang="en-US" dirty="0"/>
              <a:t>Standardization and control</a:t>
            </a:r>
          </a:p>
          <a:p>
            <a:r>
              <a:rPr lang="en-US" dirty="0"/>
              <a:t>Support for remote work</a:t>
            </a:r>
          </a:p>
        </p:txBody>
      </p:sp>
    </p:spTree>
    <p:extLst>
      <p:ext uri="{BB962C8B-B14F-4D97-AF65-F5344CB8AC3E}">
        <p14:creationId xmlns:p14="http://schemas.microsoft.com/office/powerpoint/2010/main" val="45360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CA0E-16B4-370C-E49E-4D1EADD9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Microsoft </a:t>
            </a:r>
            <a:r>
              <a:rPr lang="en-US" dirty="0" err="1"/>
              <a:t>Entra</a:t>
            </a:r>
            <a:r>
              <a:rPr lang="en-US" dirty="0"/>
              <a:t> 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665DD-0B6C-3265-864C-45EB0020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cloud based identity and management service.</a:t>
            </a:r>
          </a:p>
          <a:p>
            <a:endParaRPr lang="en-US" dirty="0"/>
          </a:p>
          <a:p>
            <a:r>
              <a:rPr lang="en-US" dirty="0"/>
              <a:t>Allows employees to access external resources like Microsoft 365, Azure portal and other SaaS applications.</a:t>
            </a:r>
          </a:p>
          <a:p>
            <a:endParaRPr lang="en-US" dirty="0"/>
          </a:p>
          <a:p>
            <a:r>
              <a:rPr lang="en-US" dirty="0"/>
              <a:t>Manage all identities in one place, whether cloud or on-premise.</a:t>
            </a:r>
          </a:p>
          <a:p>
            <a:endParaRPr lang="en-US" dirty="0"/>
          </a:p>
          <a:p>
            <a:r>
              <a:rPr lang="en-US" dirty="0"/>
              <a:t>Enhance security with features like conditional access and identity protection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605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EF38-0AB2-27C7-BCED-B09393EB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</a:t>
            </a:r>
            <a:r>
              <a:rPr lang="en-US" dirty="0" err="1"/>
              <a:t>Jamf</a:t>
            </a:r>
            <a:r>
              <a:rPr lang="en-US" dirty="0"/>
              <a:t> pro and </a:t>
            </a:r>
            <a:r>
              <a:rPr lang="en-US" dirty="0" err="1"/>
              <a:t>Entra</a:t>
            </a:r>
            <a:r>
              <a:rPr lang="en-US" dirty="0"/>
              <a:t>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73CE9-6DF7-6C38-AE4E-3F34C8A12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Configure </a:t>
            </a:r>
            <a:r>
              <a:rPr lang="en-US" dirty="0" err="1"/>
              <a:t>Jamf</a:t>
            </a:r>
            <a:r>
              <a:rPr lang="en-US" dirty="0"/>
              <a:t> Pro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 </a:t>
            </a:r>
            <a:r>
              <a:rPr lang="en-US" dirty="0" err="1"/>
              <a:t>Jamf</a:t>
            </a:r>
            <a:r>
              <a:rPr lang="en-US" dirty="0"/>
              <a:t> Pro to Intune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Configure Microsoft </a:t>
            </a:r>
            <a:r>
              <a:rPr lang="en-US" dirty="0" err="1"/>
              <a:t>Entra</a:t>
            </a:r>
            <a:r>
              <a:rPr lang="en-US" dirty="0"/>
              <a:t> Id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registration</a:t>
            </a:r>
          </a:p>
        </p:txBody>
      </p:sp>
    </p:spTree>
    <p:extLst>
      <p:ext uri="{BB962C8B-B14F-4D97-AF65-F5344CB8AC3E}">
        <p14:creationId xmlns:p14="http://schemas.microsoft.com/office/powerpoint/2010/main" val="383264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A450-AB45-6A00-DFF0-5B2EB7D9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</a:t>
            </a:r>
            <a:r>
              <a:rPr lang="en-US" dirty="0" err="1"/>
              <a:t>Jamf</a:t>
            </a:r>
            <a:r>
              <a:rPr lang="en-US" dirty="0"/>
              <a:t> Pro Policies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0B1831-D626-10C9-896D-A58AF8578D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24850"/>
            <a:ext cx="5181600" cy="292592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F175D0-52C6-748E-777D-BCB7194D58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3536" y="2424850"/>
            <a:ext cx="5181600" cy="296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5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2F01-8116-C026-2F74-60EB7B13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</a:t>
            </a:r>
            <a:r>
              <a:rPr lang="en-US" dirty="0" err="1"/>
              <a:t>Jamf</a:t>
            </a:r>
            <a:r>
              <a:rPr lang="en-US" dirty="0"/>
              <a:t> Pro &amp; Intune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3E159F-41A4-F08F-BCF7-CABB8D59D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168" y="1690688"/>
            <a:ext cx="5688140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4C0DD8-A833-BA2E-1CC6-C15B4A9F6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340" y="1690688"/>
            <a:ext cx="5343524" cy="414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2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41FA-54BC-F50F-F879-3D4AA000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Microsoft </a:t>
            </a:r>
            <a:r>
              <a:rPr lang="en-US" dirty="0" err="1"/>
              <a:t>Entra</a:t>
            </a:r>
            <a:r>
              <a:rPr lang="en-US" dirty="0"/>
              <a:t> Id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A453BE-7914-8C8B-F6AC-40190837F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8041" y="1825625"/>
            <a:ext cx="52559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3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201</Words>
  <Application>Microsoft Macintosh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Device Compliance with Microsoft Entra Id &amp; Jamf Pro</vt:lpstr>
      <vt:lpstr>Introduction</vt:lpstr>
      <vt:lpstr>What is Device Compliance? </vt:lpstr>
      <vt:lpstr>Why Device Compliance Matter?</vt:lpstr>
      <vt:lpstr>What is Microsoft Entra Id?</vt:lpstr>
      <vt:lpstr>Implementation in Jamf pro and Entra Id</vt:lpstr>
      <vt:lpstr>Configure Jamf Pro Policies</vt:lpstr>
      <vt:lpstr>Connect Jamf Pro &amp; Intune</vt:lpstr>
      <vt:lpstr>Configure Microsoft Entra Id </vt:lpstr>
      <vt:lpstr>User Registration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Compliance with Microsoft Entra Id &amp; Jamf Pro</dc:title>
  <dc:creator>19-737-058_KANDAGATLA VENKATA SAI SIDDARTHA</dc:creator>
  <cp:lastModifiedBy>Venkata Sai Siddartha Kandagatla</cp:lastModifiedBy>
  <cp:revision>3</cp:revision>
  <dcterms:created xsi:type="dcterms:W3CDTF">2024-05-15T15:06:02Z</dcterms:created>
  <dcterms:modified xsi:type="dcterms:W3CDTF">2024-05-16T06:38:52Z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74100-6000-43b6-a204-2d77792600b9_Enabled">
    <vt:lpwstr>true</vt:lpwstr>
  </property>
  <property fmtid="{D5CDD505-2E9C-101B-9397-08002B2CF9AE}" pid="3" name="MSIP_Label_37874100-6000-43b6-a204-2d77792600b9_SetDate">
    <vt:lpwstr>2024-05-16T06:15:08Z</vt:lpwstr>
  </property>
  <property fmtid="{D5CDD505-2E9C-101B-9397-08002B2CF9AE}" pid="4" name="MSIP_Label_37874100-6000-43b6-a204-2d77792600b9_Method">
    <vt:lpwstr>Standard</vt:lpwstr>
  </property>
  <property fmtid="{D5CDD505-2E9C-101B-9397-08002B2CF9AE}" pid="5" name="MSIP_Label_37874100-6000-43b6-a204-2d77792600b9_Name">
    <vt:lpwstr>Confidential</vt:lpwstr>
  </property>
  <property fmtid="{D5CDD505-2E9C-101B-9397-08002B2CF9AE}" pid="6" name="MSIP_Label_37874100-6000-43b6-a204-2d77792600b9_SiteId">
    <vt:lpwstr>f38a5ecd-2813-4862-b11b-ac1d563c806f</vt:lpwstr>
  </property>
  <property fmtid="{D5CDD505-2E9C-101B-9397-08002B2CF9AE}" pid="7" name="MSIP_Label_37874100-6000-43b6-a204-2d77792600b9_ActionId">
    <vt:lpwstr>372f3883-5748-4e77-847b-61abf08a7623</vt:lpwstr>
  </property>
  <property fmtid="{D5CDD505-2E9C-101B-9397-08002B2CF9AE}" pid="8" name="MSIP_Label_37874100-6000-43b6-a204-2d77792600b9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Micron Confidential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Micron Confidential</vt:lpwstr>
  </property>
</Properties>
</file>