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ajor">
          <a:srgbClr val="000000"/>
        </a:fontRef>
        <a:srgbClr val="000000"/>
      </a:tcTxStyle>
      <a:tcStyle>
        <a:tcBdr>
          <a:left>
            <a:ln w="9525" cap="flat">
              <a:solidFill>
                <a:schemeClr val="accent2"/>
              </a:solidFill>
              <a:prstDash val="solid"/>
              <a:round/>
            </a:ln>
          </a:left>
          <a:right>
            <a:ln w="9525" cap="flat">
              <a:solidFill>
                <a:schemeClr val="accent2"/>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2"/>
              </a:solidFill>
              <a:prstDash val="solid"/>
              <a:round/>
            </a:ln>
          </a:top>
          <a:bottom>
            <a:ln w="9525" cap="flat">
              <a:solidFill>
                <a:schemeClr val="accent2"/>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chemeClr val="accent2"/>
              </a:solidFill>
              <a:prstDash val="solid"/>
              <a:round/>
            </a:ln>
          </a:top>
          <a:bottom>
            <a:ln w="9525" cap="flat">
              <a:solidFill>
                <a:schemeClr val="accent2"/>
              </a:solidFill>
              <a:prstDash val="solid"/>
              <a:round/>
            </a:ln>
          </a:bottom>
          <a:insideH>
            <a:ln w="12700" cap="flat">
              <a:noFill/>
              <a:miter lim="400000"/>
            </a:ln>
          </a:insideH>
          <a:insideV>
            <a:ln w="12700" cap="flat">
              <a:noFill/>
              <a:miter lim="400000"/>
            </a:ln>
          </a:insideV>
        </a:tcBdr>
        <a:fill>
          <a:solidFill>
            <a:schemeClr val="accent2"/>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2CC"/>
          </a:solidFill>
        </a:fill>
      </a:tcStyle>
    </a:wholeTbl>
    <a:band2H>
      <a:tcTxStyle/>
      <a:tcStyle>
        <a:tcBdr/>
        <a:fill>
          <a:solidFill>
            <a:srgbClr val="ED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2D3"/>
          </a:solidFill>
        </a:fill>
      </a:tcStyle>
    </a:wholeTbl>
    <a:band2H>
      <a:tcTxStyle/>
      <a:tcStyle>
        <a:tcBdr/>
        <a:fill>
          <a:solidFill>
            <a:srgbClr val="E7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6DE"/>
          </a:solidFill>
        </a:fill>
      </a:tcStyle>
    </a:wholeTbl>
    <a:band2H>
      <a:tcTxStyle/>
      <a:tcStyle>
        <a:tcBdr/>
        <a:fill>
          <a:solidFill>
            <a:srgbClr val="E7EC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1143000" y="685800"/>
            <a:ext cx="4572000" cy="3429000"/>
          </a:xfrm>
          <a:prstGeom prst="rect">
            <a:avLst/>
          </a:prstGeom>
        </p:spPr>
        <p:txBody>
          <a:bodyPr/>
          <a:lstStyle/>
          <a:p>
            <a:endParaRPr/>
          </a:p>
        </p:txBody>
      </p:sp>
      <p:sp>
        <p:nvSpPr>
          <p:cNvPr id="172" name="Shape 1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162327"/>
        </a:solidFill>
        <a:effectLst/>
      </p:bgPr>
    </p:bg>
    <p:spTree>
      <p:nvGrpSpPr>
        <p:cNvPr id="1" name=""/>
        <p:cNvGrpSpPr/>
        <p:nvPr/>
      </p:nvGrpSpPr>
      <p:grpSpPr>
        <a:xfrm>
          <a:off x="0" y="0"/>
          <a:ext cx="0" cy="0"/>
          <a:chOff x="0" y="0"/>
          <a:chExt cx="0" cy="0"/>
        </a:xfrm>
      </p:grpSpPr>
      <p:grpSp>
        <p:nvGrpSpPr>
          <p:cNvPr id="15" name="Group 24"/>
          <p:cNvGrpSpPr/>
          <p:nvPr/>
        </p:nvGrpSpPr>
        <p:grpSpPr>
          <a:xfrm>
            <a:off x="-3170" y="-3175"/>
            <a:ext cx="12191589" cy="6861176"/>
            <a:chOff x="0" y="0"/>
            <a:chExt cx="12191588" cy="6861175"/>
          </a:xfrm>
        </p:grpSpPr>
        <p:sp>
          <p:nvSpPr>
            <p:cNvPr id="12" name="Freeform 5"/>
            <p:cNvSpPr/>
            <p:nvPr/>
          </p:nvSpPr>
          <p:spPr>
            <a:xfrm>
              <a:off x="0" y="0"/>
              <a:ext cx="11216572" cy="6861175"/>
            </a:xfrm>
            <a:custGeom>
              <a:avLst/>
              <a:gdLst/>
              <a:ahLst/>
              <a:cxnLst>
                <a:cxn ang="0">
                  <a:pos x="wd2" y="hd2"/>
                </a:cxn>
                <a:cxn ang="5400000">
                  <a:pos x="wd2" y="hd2"/>
                </a:cxn>
                <a:cxn ang="10800000">
                  <a:pos x="wd2" y="hd2"/>
                </a:cxn>
                <a:cxn ang="16200000">
                  <a:pos x="wd2" y="hd2"/>
                </a:cxn>
              </a:cxnLst>
              <a:rect l="0" t="0" r="r" b="b"/>
              <a:pathLst>
                <a:path w="21550" h="21600" extrusionOk="0">
                  <a:moveTo>
                    <a:pt x="7027" y="4254"/>
                  </a:moveTo>
                  <a:cubicBezTo>
                    <a:pt x="7046" y="4294"/>
                    <a:pt x="7107" y="4134"/>
                    <a:pt x="7137" y="4064"/>
                  </a:cubicBezTo>
                  <a:cubicBezTo>
                    <a:pt x="7174" y="3984"/>
                    <a:pt x="7210" y="3904"/>
                    <a:pt x="7241" y="3824"/>
                  </a:cubicBezTo>
                  <a:cubicBezTo>
                    <a:pt x="7284" y="3703"/>
                    <a:pt x="7320" y="3583"/>
                    <a:pt x="7357" y="3463"/>
                  </a:cubicBezTo>
                  <a:cubicBezTo>
                    <a:pt x="7387" y="3333"/>
                    <a:pt x="7424" y="3213"/>
                    <a:pt x="7412" y="3063"/>
                  </a:cubicBezTo>
                  <a:cubicBezTo>
                    <a:pt x="7412" y="3033"/>
                    <a:pt x="7406" y="3003"/>
                    <a:pt x="7400" y="2983"/>
                  </a:cubicBezTo>
                  <a:cubicBezTo>
                    <a:pt x="7381" y="2953"/>
                    <a:pt x="7363" y="2953"/>
                    <a:pt x="7345" y="2953"/>
                  </a:cubicBezTo>
                  <a:cubicBezTo>
                    <a:pt x="7302" y="2973"/>
                    <a:pt x="7278" y="3033"/>
                    <a:pt x="7253" y="3103"/>
                  </a:cubicBezTo>
                  <a:cubicBezTo>
                    <a:pt x="7223" y="3183"/>
                    <a:pt x="7192" y="3253"/>
                    <a:pt x="7174" y="3343"/>
                  </a:cubicBezTo>
                  <a:cubicBezTo>
                    <a:pt x="7137" y="3493"/>
                    <a:pt x="7113" y="3643"/>
                    <a:pt x="7082" y="3794"/>
                  </a:cubicBezTo>
                  <a:cubicBezTo>
                    <a:pt x="7058" y="3944"/>
                    <a:pt x="7003" y="4204"/>
                    <a:pt x="7027" y="4254"/>
                  </a:cubicBezTo>
                  <a:close/>
                  <a:moveTo>
                    <a:pt x="13627" y="7637"/>
                  </a:moveTo>
                  <a:cubicBezTo>
                    <a:pt x="13694" y="7937"/>
                    <a:pt x="13816" y="8128"/>
                    <a:pt x="13938" y="8298"/>
                  </a:cubicBezTo>
                  <a:cubicBezTo>
                    <a:pt x="13950" y="8318"/>
                    <a:pt x="13963" y="8328"/>
                    <a:pt x="13975" y="8338"/>
                  </a:cubicBezTo>
                  <a:cubicBezTo>
                    <a:pt x="13981" y="8338"/>
                    <a:pt x="13987" y="8338"/>
                    <a:pt x="13987" y="8338"/>
                  </a:cubicBezTo>
                  <a:cubicBezTo>
                    <a:pt x="13999" y="8338"/>
                    <a:pt x="14005" y="8328"/>
                    <a:pt x="14012" y="8318"/>
                  </a:cubicBezTo>
                  <a:cubicBezTo>
                    <a:pt x="14036" y="8268"/>
                    <a:pt x="13999" y="8138"/>
                    <a:pt x="13993" y="8087"/>
                  </a:cubicBezTo>
                  <a:cubicBezTo>
                    <a:pt x="13969" y="8007"/>
                    <a:pt x="13944" y="7927"/>
                    <a:pt x="13920" y="7847"/>
                  </a:cubicBezTo>
                  <a:cubicBezTo>
                    <a:pt x="13883" y="7717"/>
                    <a:pt x="13841" y="7577"/>
                    <a:pt x="13786" y="7467"/>
                  </a:cubicBezTo>
                  <a:cubicBezTo>
                    <a:pt x="13767" y="7417"/>
                    <a:pt x="13743" y="7367"/>
                    <a:pt x="13712" y="7347"/>
                  </a:cubicBezTo>
                  <a:cubicBezTo>
                    <a:pt x="13682" y="7337"/>
                    <a:pt x="13645" y="7347"/>
                    <a:pt x="13627" y="7407"/>
                  </a:cubicBezTo>
                  <a:cubicBezTo>
                    <a:pt x="13615" y="7437"/>
                    <a:pt x="13609" y="7477"/>
                    <a:pt x="13615" y="7517"/>
                  </a:cubicBezTo>
                  <a:cubicBezTo>
                    <a:pt x="13615" y="7567"/>
                    <a:pt x="13621" y="7597"/>
                    <a:pt x="13627" y="7637"/>
                  </a:cubicBezTo>
                  <a:close/>
                  <a:moveTo>
                    <a:pt x="7027" y="11341"/>
                  </a:moveTo>
                  <a:cubicBezTo>
                    <a:pt x="7046" y="11381"/>
                    <a:pt x="7107" y="11230"/>
                    <a:pt x="7137" y="11160"/>
                  </a:cubicBezTo>
                  <a:cubicBezTo>
                    <a:pt x="7174" y="11080"/>
                    <a:pt x="7210" y="11000"/>
                    <a:pt x="7241" y="10910"/>
                  </a:cubicBezTo>
                  <a:cubicBezTo>
                    <a:pt x="7284" y="10800"/>
                    <a:pt x="7320" y="10680"/>
                    <a:pt x="7357" y="10550"/>
                  </a:cubicBezTo>
                  <a:cubicBezTo>
                    <a:pt x="7387" y="10430"/>
                    <a:pt x="7424" y="10300"/>
                    <a:pt x="7412" y="10159"/>
                  </a:cubicBezTo>
                  <a:cubicBezTo>
                    <a:pt x="7412" y="10119"/>
                    <a:pt x="7406" y="10089"/>
                    <a:pt x="7400" y="10069"/>
                  </a:cubicBezTo>
                  <a:cubicBezTo>
                    <a:pt x="7381" y="10039"/>
                    <a:pt x="7363" y="10039"/>
                    <a:pt x="7345" y="10049"/>
                  </a:cubicBezTo>
                  <a:cubicBezTo>
                    <a:pt x="7302" y="10069"/>
                    <a:pt x="7278" y="10129"/>
                    <a:pt x="7253" y="10199"/>
                  </a:cubicBezTo>
                  <a:cubicBezTo>
                    <a:pt x="7223" y="10270"/>
                    <a:pt x="7192" y="10350"/>
                    <a:pt x="7174" y="10440"/>
                  </a:cubicBezTo>
                  <a:cubicBezTo>
                    <a:pt x="7137" y="10590"/>
                    <a:pt x="7113" y="10740"/>
                    <a:pt x="7082" y="10890"/>
                  </a:cubicBezTo>
                  <a:cubicBezTo>
                    <a:pt x="7058" y="11040"/>
                    <a:pt x="7003" y="11300"/>
                    <a:pt x="7027" y="11341"/>
                  </a:cubicBezTo>
                  <a:close/>
                  <a:moveTo>
                    <a:pt x="7046" y="9329"/>
                  </a:moveTo>
                  <a:cubicBezTo>
                    <a:pt x="7015" y="9299"/>
                    <a:pt x="6972" y="9319"/>
                    <a:pt x="6948" y="9379"/>
                  </a:cubicBezTo>
                  <a:cubicBezTo>
                    <a:pt x="6923" y="9429"/>
                    <a:pt x="6911" y="9499"/>
                    <a:pt x="6905" y="9569"/>
                  </a:cubicBezTo>
                  <a:cubicBezTo>
                    <a:pt x="6911" y="9819"/>
                    <a:pt x="6930" y="10069"/>
                    <a:pt x="6948" y="10320"/>
                  </a:cubicBezTo>
                  <a:cubicBezTo>
                    <a:pt x="6960" y="10420"/>
                    <a:pt x="6966" y="10520"/>
                    <a:pt x="6978" y="10620"/>
                  </a:cubicBezTo>
                  <a:cubicBezTo>
                    <a:pt x="6984" y="10650"/>
                    <a:pt x="7003" y="10830"/>
                    <a:pt x="7027" y="10750"/>
                  </a:cubicBezTo>
                  <a:cubicBezTo>
                    <a:pt x="7039" y="10700"/>
                    <a:pt x="7046" y="10640"/>
                    <a:pt x="7052" y="10590"/>
                  </a:cubicBezTo>
                  <a:cubicBezTo>
                    <a:pt x="7064" y="10490"/>
                    <a:pt x="7070" y="10390"/>
                    <a:pt x="7076" y="10290"/>
                  </a:cubicBezTo>
                  <a:cubicBezTo>
                    <a:pt x="7094" y="10119"/>
                    <a:pt x="7100" y="9949"/>
                    <a:pt x="7107" y="9779"/>
                  </a:cubicBezTo>
                  <a:cubicBezTo>
                    <a:pt x="7113" y="9639"/>
                    <a:pt x="7119" y="9409"/>
                    <a:pt x="7046" y="9329"/>
                  </a:cubicBezTo>
                  <a:close/>
                  <a:moveTo>
                    <a:pt x="14060" y="160"/>
                  </a:moveTo>
                  <a:cubicBezTo>
                    <a:pt x="14073" y="110"/>
                    <a:pt x="14079" y="50"/>
                    <a:pt x="14085" y="0"/>
                  </a:cubicBezTo>
                  <a:cubicBezTo>
                    <a:pt x="14012" y="0"/>
                    <a:pt x="14012" y="0"/>
                    <a:pt x="14012" y="0"/>
                  </a:cubicBezTo>
                  <a:cubicBezTo>
                    <a:pt x="14012" y="10"/>
                    <a:pt x="14012" y="20"/>
                    <a:pt x="14012" y="20"/>
                  </a:cubicBezTo>
                  <a:cubicBezTo>
                    <a:pt x="14018" y="50"/>
                    <a:pt x="14036" y="240"/>
                    <a:pt x="14060" y="160"/>
                  </a:cubicBezTo>
                  <a:close/>
                  <a:moveTo>
                    <a:pt x="13920" y="571"/>
                  </a:moveTo>
                  <a:cubicBezTo>
                    <a:pt x="13938" y="611"/>
                    <a:pt x="14024" y="861"/>
                    <a:pt x="14024" y="751"/>
                  </a:cubicBezTo>
                  <a:cubicBezTo>
                    <a:pt x="14024" y="641"/>
                    <a:pt x="14005" y="510"/>
                    <a:pt x="13987" y="400"/>
                  </a:cubicBezTo>
                  <a:cubicBezTo>
                    <a:pt x="13969" y="260"/>
                    <a:pt x="13950" y="130"/>
                    <a:pt x="13926" y="0"/>
                  </a:cubicBezTo>
                  <a:cubicBezTo>
                    <a:pt x="13737" y="0"/>
                    <a:pt x="13737" y="0"/>
                    <a:pt x="13737" y="0"/>
                  </a:cubicBezTo>
                  <a:cubicBezTo>
                    <a:pt x="13761" y="110"/>
                    <a:pt x="13792" y="210"/>
                    <a:pt x="13822" y="310"/>
                  </a:cubicBezTo>
                  <a:cubicBezTo>
                    <a:pt x="13853" y="400"/>
                    <a:pt x="13883" y="490"/>
                    <a:pt x="13920" y="571"/>
                  </a:cubicBezTo>
                  <a:close/>
                  <a:moveTo>
                    <a:pt x="13627" y="581"/>
                  </a:moveTo>
                  <a:cubicBezTo>
                    <a:pt x="13694" y="871"/>
                    <a:pt x="13816" y="1071"/>
                    <a:pt x="13938" y="1241"/>
                  </a:cubicBezTo>
                  <a:cubicBezTo>
                    <a:pt x="13950" y="1251"/>
                    <a:pt x="13963" y="1271"/>
                    <a:pt x="13975" y="1271"/>
                  </a:cubicBezTo>
                  <a:cubicBezTo>
                    <a:pt x="13981" y="1281"/>
                    <a:pt x="13987" y="1281"/>
                    <a:pt x="13987" y="1281"/>
                  </a:cubicBezTo>
                  <a:cubicBezTo>
                    <a:pt x="13999" y="1271"/>
                    <a:pt x="14005" y="1271"/>
                    <a:pt x="14012" y="1251"/>
                  </a:cubicBezTo>
                  <a:cubicBezTo>
                    <a:pt x="14036" y="1211"/>
                    <a:pt x="13999" y="1071"/>
                    <a:pt x="13993" y="1021"/>
                  </a:cubicBezTo>
                  <a:cubicBezTo>
                    <a:pt x="13969" y="941"/>
                    <a:pt x="13944" y="861"/>
                    <a:pt x="13920" y="781"/>
                  </a:cubicBezTo>
                  <a:cubicBezTo>
                    <a:pt x="13883" y="651"/>
                    <a:pt x="13841" y="520"/>
                    <a:pt x="13786" y="400"/>
                  </a:cubicBezTo>
                  <a:cubicBezTo>
                    <a:pt x="13767" y="350"/>
                    <a:pt x="13743" y="310"/>
                    <a:pt x="13712" y="290"/>
                  </a:cubicBezTo>
                  <a:cubicBezTo>
                    <a:pt x="13682" y="270"/>
                    <a:pt x="13645" y="290"/>
                    <a:pt x="13627" y="340"/>
                  </a:cubicBezTo>
                  <a:cubicBezTo>
                    <a:pt x="13615" y="370"/>
                    <a:pt x="13609" y="420"/>
                    <a:pt x="13615" y="460"/>
                  </a:cubicBezTo>
                  <a:cubicBezTo>
                    <a:pt x="13615" y="500"/>
                    <a:pt x="13621" y="541"/>
                    <a:pt x="13627" y="581"/>
                  </a:cubicBezTo>
                  <a:close/>
                  <a:moveTo>
                    <a:pt x="6875" y="10480"/>
                  </a:moveTo>
                  <a:cubicBezTo>
                    <a:pt x="6850" y="10330"/>
                    <a:pt x="6814" y="10099"/>
                    <a:pt x="6728" y="10049"/>
                  </a:cubicBezTo>
                  <a:cubicBezTo>
                    <a:pt x="6704" y="10039"/>
                    <a:pt x="6673" y="10049"/>
                    <a:pt x="6655" y="10089"/>
                  </a:cubicBezTo>
                  <a:cubicBezTo>
                    <a:pt x="6630" y="10149"/>
                    <a:pt x="6630" y="10229"/>
                    <a:pt x="6643" y="10300"/>
                  </a:cubicBezTo>
                  <a:cubicBezTo>
                    <a:pt x="6679" y="10510"/>
                    <a:pt x="6728" y="10710"/>
                    <a:pt x="6789" y="10900"/>
                  </a:cubicBezTo>
                  <a:cubicBezTo>
                    <a:pt x="6820" y="10990"/>
                    <a:pt x="6856" y="11080"/>
                    <a:pt x="6887" y="11170"/>
                  </a:cubicBezTo>
                  <a:cubicBezTo>
                    <a:pt x="6905" y="11210"/>
                    <a:pt x="6991" y="11451"/>
                    <a:pt x="6991" y="11351"/>
                  </a:cubicBezTo>
                  <a:cubicBezTo>
                    <a:pt x="6991" y="11230"/>
                    <a:pt x="6972" y="11100"/>
                    <a:pt x="6954" y="10990"/>
                  </a:cubicBezTo>
                  <a:cubicBezTo>
                    <a:pt x="6936" y="10820"/>
                    <a:pt x="6905" y="10650"/>
                    <a:pt x="6875" y="10480"/>
                  </a:cubicBezTo>
                  <a:close/>
                  <a:moveTo>
                    <a:pt x="0" y="0"/>
                  </a:moveTo>
                  <a:cubicBezTo>
                    <a:pt x="0" y="140"/>
                    <a:pt x="0" y="140"/>
                    <a:pt x="0" y="140"/>
                  </a:cubicBezTo>
                  <a:cubicBezTo>
                    <a:pt x="6" y="100"/>
                    <a:pt x="12" y="50"/>
                    <a:pt x="19" y="0"/>
                  </a:cubicBezTo>
                  <a:lnTo>
                    <a:pt x="0" y="0"/>
                  </a:lnTo>
                  <a:close/>
                  <a:moveTo>
                    <a:pt x="6594" y="11170"/>
                  </a:moveTo>
                  <a:cubicBezTo>
                    <a:pt x="6661" y="11461"/>
                    <a:pt x="6783" y="11661"/>
                    <a:pt x="6905" y="11831"/>
                  </a:cubicBezTo>
                  <a:cubicBezTo>
                    <a:pt x="6917" y="11851"/>
                    <a:pt x="6930" y="11861"/>
                    <a:pt x="6942" y="11871"/>
                  </a:cubicBezTo>
                  <a:cubicBezTo>
                    <a:pt x="6948" y="11871"/>
                    <a:pt x="6954" y="11871"/>
                    <a:pt x="6960" y="11871"/>
                  </a:cubicBezTo>
                  <a:cubicBezTo>
                    <a:pt x="6966" y="11871"/>
                    <a:pt x="6972" y="11861"/>
                    <a:pt x="6978" y="11851"/>
                  </a:cubicBezTo>
                  <a:cubicBezTo>
                    <a:pt x="7003" y="11801"/>
                    <a:pt x="6966" y="11671"/>
                    <a:pt x="6960" y="11621"/>
                  </a:cubicBezTo>
                  <a:cubicBezTo>
                    <a:pt x="6936" y="11531"/>
                    <a:pt x="6911" y="11461"/>
                    <a:pt x="6887" y="11381"/>
                  </a:cubicBezTo>
                  <a:cubicBezTo>
                    <a:pt x="6850" y="11240"/>
                    <a:pt x="6807" y="11110"/>
                    <a:pt x="6752" y="10990"/>
                  </a:cubicBezTo>
                  <a:cubicBezTo>
                    <a:pt x="6734" y="10940"/>
                    <a:pt x="6710" y="10900"/>
                    <a:pt x="6679" y="10880"/>
                  </a:cubicBezTo>
                  <a:cubicBezTo>
                    <a:pt x="6649" y="10860"/>
                    <a:pt x="6612" y="10880"/>
                    <a:pt x="6594" y="10930"/>
                  </a:cubicBezTo>
                  <a:cubicBezTo>
                    <a:pt x="6582" y="10970"/>
                    <a:pt x="6575" y="11010"/>
                    <a:pt x="6582" y="11050"/>
                  </a:cubicBezTo>
                  <a:cubicBezTo>
                    <a:pt x="6582" y="11090"/>
                    <a:pt x="6588" y="11130"/>
                    <a:pt x="6594" y="11170"/>
                  </a:cubicBezTo>
                  <a:close/>
                  <a:moveTo>
                    <a:pt x="104" y="561"/>
                  </a:moveTo>
                  <a:cubicBezTo>
                    <a:pt x="141" y="480"/>
                    <a:pt x="177" y="400"/>
                    <a:pt x="208" y="320"/>
                  </a:cubicBezTo>
                  <a:cubicBezTo>
                    <a:pt x="244" y="220"/>
                    <a:pt x="281" y="110"/>
                    <a:pt x="312" y="0"/>
                  </a:cubicBezTo>
                  <a:cubicBezTo>
                    <a:pt x="104" y="0"/>
                    <a:pt x="104" y="0"/>
                    <a:pt x="104" y="0"/>
                  </a:cubicBezTo>
                  <a:cubicBezTo>
                    <a:pt x="86" y="100"/>
                    <a:pt x="67" y="200"/>
                    <a:pt x="49" y="290"/>
                  </a:cubicBezTo>
                  <a:cubicBezTo>
                    <a:pt x="37" y="380"/>
                    <a:pt x="12" y="500"/>
                    <a:pt x="0" y="591"/>
                  </a:cubicBezTo>
                  <a:cubicBezTo>
                    <a:pt x="0" y="751"/>
                    <a:pt x="0" y="751"/>
                    <a:pt x="0" y="751"/>
                  </a:cubicBezTo>
                  <a:cubicBezTo>
                    <a:pt x="25" y="761"/>
                    <a:pt x="73" y="631"/>
                    <a:pt x="104" y="561"/>
                  </a:cubicBezTo>
                  <a:close/>
                  <a:moveTo>
                    <a:pt x="43" y="6756"/>
                  </a:moveTo>
                  <a:cubicBezTo>
                    <a:pt x="61" y="6586"/>
                    <a:pt x="73" y="6416"/>
                    <a:pt x="73" y="6246"/>
                  </a:cubicBezTo>
                  <a:cubicBezTo>
                    <a:pt x="80" y="6106"/>
                    <a:pt x="86" y="5875"/>
                    <a:pt x="12" y="5805"/>
                  </a:cubicBezTo>
                  <a:cubicBezTo>
                    <a:pt x="6" y="5795"/>
                    <a:pt x="0" y="5795"/>
                    <a:pt x="0" y="5795"/>
                  </a:cubicBezTo>
                  <a:cubicBezTo>
                    <a:pt x="0" y="7197"/>
                    <a:pt x="0" y="7197"/>
                    <a:pt x="0" y="7197"/>
                  </a:cubicBezTo>
                  <a:cubicBezTo>
                    <a:pt x="6" y="7157"/>
                    <a:pt x="12" y="7107"/>
                    <a:pt x="19" y="7057"/>
                  </a:cubicBezTo>
                  <a:cubicBezTo>
                    <a:pt x="31" y="6956"/>
                    <a:pt x="37" y="6856"/>
                    <a:pt x="43" y="6756"/>
                  </a:cubicBezTo>
                  <a:close/>
                  <a:moveTo>
                    <a:pt x="6594" y="4084"/>
                  </a:moveTo>
                  <a:cubicBezTo>
                    <a:pt x="6661" y="4374"/>
                    <a:pt x="6783" y="4574"/>
                    <a:pt x="6905" y="4744"/>
                  </a:cubicBezTo>
                  <a:cubicBezTo>
                    <a:pt x="6917" y="4754"/>
                    <a:pt x="6930" y="4774"/>
                    <a:pt x="6942" y="4774"/>
                  </a:cubicBezTo>
                  <a:cubicBezTo>
                    <a:pt x="6948" y="4784"/>
                    <a:pt x="6954" y="4784"/>
                    <a:pt x="6960" y="4774"/>
                  </a:cubicBezTo>
                  <a:cubicBezTo>
                    <a:pt x="6966" y="4774"/>
                    <a:pt x="6972" y="4774"/>
                    <a:pt x="6978" y="4754"/>
                  </a:cubicBezTo>
                  <a:cubicBezTo>
                    <a:pt x="7003" y="4704"/>
                    <a:pt x="6966" y="4574"/>
                    <a:pt x="6960" y="4524"/>
                  </a:cubicBezTo>
                  <a:cubicBezTo>
                    <a:pt x="6936" y="4444"/>
                    <a:pt x="6911" y="4364"/>
                    <a:pt x="6887" y="4284"/>
                  </a:cubicBezTo>
                  <a:cubicBezTo>
                    <a:pt x="6850" y="4154"/>
                    <a:pt x="6807" y="4024"/>
                    <a:pt x="6752" y="3904"/>
                  </a:cubicBezTo>
                  <a:cubicBezTo>
                    <a:pt x="6734" y="3854"/>
                    <a:pt x="6710" y="3804"/>
                    <a:pt x="6679" y="3794"/>
                  </a:cubicBezTo>
                  <a:cubicBezTo>
                    <a:pt x="6649" y="3773"/>
                    <a:pt x="6612" y="3794"/>
                    <a:pt x="6594" y="3844"/>
                  </a:cubicBezTo>
                  <a:cubicBezTo>
                    <a:pt x="6582" y="3874"/>
                    <a:pt x="6575" y="3924"/>
                    <a:pt x="6582" y="3964"/>
                  </a:cubicBezTo>
                  <a:cubicBezTo>
                    <a:pt x="6582" y="4004"/>
                    <a:pt x="6588" y="4044"/>
                    <a:pt x="6594" y="4084"/>
                  </a:cubicBezTo>
                  <a:close/>
                  <a:moveTo>
                    <a:pt x="6978" y="3523"/>
                  </a:moveTo>
                  <a:cubicBezTo>
                    <a:pt x="6984" y="3553"/>
                    <a:pt x="7003" y="3743"/>
                    <a:pt x="7027" y="3663"/>
                  </a:cubicBezTo>
                  <a:cubicBezTo>
                    <a:pt x="7039" y="3613"/>
                    <a:pt x="7046" y="3553"/>
                    <a:pt x="7052" y="3503"/>
                  </a:cubicBezTo>
                  <a:cubicBezTo>
                    <a:pt x="7064" y="3403"/>
                    <a:pt x="7070" y="3293"/>
                    <a:pt x="7076" y="3193"/>
                  </a:cubicBezTo>
                  <a:cubicBezTo>
                    <a:pt x="7094" y="3023"/>
                    <a:pt x="7100" y="2853"/>
                    <a:pt x="7107" y="2682"/>
                  </a:cubicBezTo>
                  <a:cubicBezTo>
                    <a:pt x="7113" y="2542"/>
                    <a:pt x="7119" y="2312"/>
                    <a:pt x="7046" y="2242"/>
                  </a:cubicBezTo>
                  <a:cubicBezTo>
                    <a:pt x="7015" y="2212"/>
                    <a:pt x="6972" y="2232"/>
                    <a:pt x="6948" y="2282"/>
                  </a:cubicBezTo>
                  <a:cubicBezTo>
                    <a:pt x="6923" y="2332"/>
                    <a:pt x="6911" y="2402"/>
                    <a:pt x="6905" y="2482"/>
                  </a:cubicBezTo>
                  <a:cubicBezTo>
                    <a:pt x="6911" y="2733"/>
                    <a:pt x="6930" y="2983"/>
                    <a:pt x="6948" y="3233"/>
                  </a:cubicBezTo>
                  <a:cubicBezTo>
                    <a:pt x="6960" y="3333"/>
                    <a:pt x="6966" y="3423"/>
                    <a:pt x="6978" y="3523"/>
                  </a:cubicBezTo>
                  <a:close/>
                  <a:moveTo>
                    <a:pt x="6789" y="3804"/>
                  </a:moveTo>
                  <a:cubicBezTo>
                    <a:pt x="6820" y="3904"/>
                    <a:pt x="6856" y="3994"/>
                    <a:pt x="6887" y="4074"/>
                  </a:cubicBezTo>
                  <a:cubicBezTo>
                    <a:pt x="6905" y="4114"/>
                    <a:pt x="6991" y="4354"/>
                    <a:pt x="6991" y="4254"/>
                  </a:cubicBezTo>
                  <a:cubicBezTo>
                    <a:pt x="6991" y="4144"/>
                    <a:pt x="6972" y="4014"/>
                    <a:pt x="6954" y="3904"/>
                  </a:cubicBezTo>
                  <a:cubicBezTo>
                    <a:pt x="6936" y="3723"/>
                    <a:pt x="6905" y="3553"/>
                    <a:pt x="6875" y="3383"/>
                  </a:cubicBezTo>
                  <a:cubicBezTo>
                    <a:pt x="6850" y="3243"/>
                    <a:pt x="6814" y="3003"/>
                    <a:pt x="6728" y="2963"/>
                  </a:cubicBezTo>
                  <a:cubicBezTo>
                    <a:pt x="6704" y="2943"/>
                    <a:pt x="6673" y="2953"/>
                    <a:pt x="6655" y="3003"/>
                  </a:cubicBezTo>
                  <a:cubicBezTo>
                    <a:pt x="6630" y="3053"/>
                    <a:pt x="6630" y="3143"/>
                    <a:pt x="6643" y="3203"/>
                  </a:cubicBezTo>
                  <a:cubicBezTo>
                    <a:pt x="6679" y="3423"/>
                    <a:pt x="6728" y="3623"/>
                    <a:pt x="6789" y="3804"/>
                  </a:cubicBezTo>
                  <a:close/>
                  <a:moveTo>
                    <a:pt x="14079" y="5805"/>
                  </a:moveTo>
                  <a:cubicBezTo>
                    <a:pt x="14048" y="5775"/>
                    <a:pt x="14005" y="5795"/>
                    <a:pt x="13981" y="5845"/>
                  </a:cubicBezTo>
                  <a:cubicBezTo>
                    <a:pt x="13957" y="5895"/>
                    <a:pt x="13944" y="5966"/>
                    <a:pt x="13938" y="6036"/>
                  </a:cubicBezTo>
                  <a:cubicBezTo>
                    <a:pt x="13944" y="6296"/>
                    <a:pt x="13963" y="6536"/>
                    <a:pt x="13981" y="6786"/>
                  </a:cubicBezTo>
                  <a:cubicBezTo>
                    <a:pt x="13993" y="6886"/>
                    <a:pt x="13999" y="6986"/>
                    <a:pt x="14012" y="7087"/>
                  </a:cubicBezTo>
                  <a:cubicBezTo>
                    <a:pt x="14018" y="7117"/>
                    <a:pt x="14036" y="7297"/>
                    <a:pt x="14060" y="7217"/>
                  </a:cubicBezTo>
                  <a:cubicBezTo>
                    <a:pt x="14073" y="7177"/>
                    <a:pt x="14079" y="7107"/>
                    <a:pt x="14085" y="7057"/>
                  </a:cubicBezTo>
                  <a:cubicBezTo>
                    <a:pt x="14097" y="6956"/>
                    <a:pt x="14103" y="6856"/>
                    <a:pt x="14109" y="6756"/>
                  </a:cubicBezTo>
                  <a:cubicBezTo>
                    <a:pt x="14128" y="6586"/>
                    <a:pt x="14134" y="6416"/>
                    <a:pt x="14140" y="6246"/>
                  </a:cubicBezTo>
                  <a:cubicBezTo>
                    <a:pt x="14146" y="6106"/>
                    <a:pt x="14152" y="5875"/>
                    <a:pt x="14079" y="5805"/>
                  </a:cubicBezTo>
                  <a:close/>
                  <a:moveTo>
                    <a:pt x="21203" y="11160"/>
                  </a:moveTo>
                  <a:cubicBezTo>
                    <a:pt x="21240" y="11080"/>
                    <a:pt x="21277" y="11000"/>
                    <a:pt x="21307" y="10910"/>
                  </a:cubicBezTo>
                  <a:cubicBezTo>
                    <a:pt x="21350" y="10800"/>
                    <a:pt x="21387" y="10680"/>
                    <a:pt x="21423" y="10550"/>
                  </a:cubicBezTo>
                  <a:cubicBezTo>
                    <a:pt x="21454" y="10430"/>
                    <a:pt x="21490" y="10300"/>
                    <a:pt x="21478" y="10159"/>
                  </a:cubicBezTo>
                  <a:cubicBezTo>
                    <a:pt x="21478" y="10119"/>
                    <a:pt x="21472" y="10089"/>
                    <a:pt x="21460" y="10069"/>
                  </a:cubicBezTo>
                  <a:cubicBezTo>
                    <a:pt x="21448" y="10039"/>
                    <a:pt x="21429" y="10039"/>
                    <a:pt x="21411" y="10049"/>
                  </a:cubicBezTo>
                  <a:cubicBezTo>
                    <a:pt x="21368" y="10069"/>
                    <a:pt x="21344" y="10129"/>
                    <a:pt x="21319" y="10199"/>
                  </a:cubicBezTo>
                  <a:cubicBezTo>
                    <a:pt x="21289" y="10270"/>
                    <a:pt x="21258" y="10350"/>
                    <a:pt x="21240" y="10440"/>
                  </a:cubicBezTo>
                  <a:cubicBezTo>
                    <a:pt x="21203" y="10590"/>
                    <a:pt x="21179" y="10740"/>
                    <a:pt x="21148" y="10890"/>
                  </a:cubicBezTo>
                  <a:cubicBezTo>
                    <a:pt x="21124" y="11040"/>
                    <a:pt x="21069" y="11300"/>
                    <a:pt x="21093" y="11341"/>
                  </a:cubicBezTo>
                  <a:cubicBezTo>
                    <a:pt x="21112" y="11381"/>
                    <a:pt x="21173" y="11230"/>
                    <a:pt x="21203" y="11160"/>
                  </a:cubicBezTo>
                  <a:close/>
                  <a:moveTo>
                    <a:pt x="21093" y="4254"/>
                  </a:moveTo>
                  <a:cubicBezTo>
                    <a:pt x="21112" y="4294"/>
                    <a:pt x="21173" y="4134"/>
                    <a:pt x="21203" y="4064"/>
                  </a:cubicBezTo>
                  <a:cubicBezTo>
                    <a:pt x="21240" y="3984"/>
                    <a:pt x="21277" y="3904"/>
                    <a:pt x="21307" y="3824"/>
                  </a:cubicBezTo>
                  <a:cubicBezTo>
                    <a:pt x="21350" y="3703"/>
                    <a:pt x="21387" y="3583"/>
                    <a:pt x="21423" y="3463"/>
                  </a:cubicBezTo>
                  <a:cubicBezTo>
                    <a:pt x="21454" y="3333"/>
                    <a:pt x="21490" y="3213"/>
                    <a:pt x="21478" y="3063"/>
                  </a:cubicBezTo>
                  <a:cubicBezTo>
                    <a:pt x="21478" y="3033"/>
                    <a:pt x="21472" y="3003"/>
                    <a:pt x="21460" y="2983"/>
                  </a:cubicBezTo>
                  <a:cubicBezTo>
                    <a:pt x="21448" y="2953"/>
                    <a:pt x="21429" y="2953"/>
                    <a:pt x="21411" y="2953"/>
                  </a:cubicBezTo>
                  <a:cubicBezTo>
                    <a:pt x="21368" y="2973"/>
                    <a:pt x="21344" y="3033"/>
                    <a:pt x="21319" y="3103"/>
                  </a:cubicBezTo>
                  <a:cubicBezTo>
                    <a:pt x="21289" y="3183"/>
                    <a:pt x="21258" y="3253"/>
                    <a:pt x="21240" y="3343"/>
                  </a:cubicBezTo>
                  <a:cubicBezTo>
                    <a:pt x="21203" y="3493"/>
                    <a:pt x="21179" y="3643"/>
                    <a:pt x="21148" y="3794"/>
                  </a:cubicBezTo>
                  <a:cubicBezTo>
                    <a:pt x="21124" y="3944"/>
                    <a:pt x="21069" y="4204"/>
                    <a:pt x="21093" y="4254"/>
                  </a:cubicBezTo>
                  <a:close/>
                  <a:moveTo>
                    <a:pt x="21045" y="3523"/>
                  </a:moveTo>
                  <a:cubicBezTo>
                    <a:pt x="21051" y="3553"/>
                    <a:pt x="21069" y="3743"/>
                    <a:pt x="21093" y="3663"/>
                  </a:cubicBezTo>
                  <a:cubicBezTo>
                    <a:pt x="21106" y="3613"/>
                    <a:pt x="21112" y="3553"/>
                    <a:pt x="21118" y="3503"/>
                  </a:cubicBezTo>
                  <a:cubicBezTo>
                    <a:pt x="21130" y="3403"/>
                    <a:pt x="21136" y="3293"/>
                    <a:pt x="21142" y="3193"/>
                  </a:cubicBezTo>
                  <a:cubicBezTo>
                    <a:pt x="21161" y="3023"/>
                    <a:pt x="21167" y="2853"/>
                    <a:pt x="21173" y="2682"/>
                  </a:cubicBezTo>
                  <a:cubicBezTo>
                    <a:pt x="21179" y="2542"/>
                    <a:pt x="21185" y="2312"/>
                    <a:pt x="21112" y="2242"/>
                  </a:cubicBezTo>
                  <a:cubicBezTo>
                    <a:pt x="21081" y="2212"/>
                    <a:pt x="21039" y="2232"/>
                    <a:pt x="21014" y="2282"/>
                  </a:cubicBezTo>
                  <a:cubicBezTo>
                    <a:pt x="20990" y="2332"/>
                    <a:pt x="20977" y="2402"/>
                    <a:pt x="20971" y="2482"/>
                  </a:cubicBezTo>
                  <a:cubicBezTo>
                    <a:pt x="20977" y="2733"/>
                    <a:pt x="20996" y="2983"/>
                    <a:pt x="21014" y="3233"/>
                  </a:cubicBezTo>
                  <a:cubicBezTo>
                    <a:pt x="21026" y="3333"/>
                    <a:pt x="21032" y="3423"/>
                    <a:pt x="21045" y="3523"/>
                  </a:cubicBezTo>
                  <a:close/>
                  <a:moveTo>
                    <a:pt x="21454" y="3814"/>
                  </a:moveTo>
                  <a:cubicBezTo>
                    <a:pt x="21374" y="3874"/>
                    <a:pt x="21307" y="4014"/>
                    <a:pt x="21252" y="4154"/>
                  </a:cubicBezTo>
                  <a:cubicBezTo>
                    <a:pt x="21179" y="4324"/>
                    <a:pt x="21087" y="4684"/>
                    <a:pt x="21106" y="4744"/>
                  </a:cubicBezTo>
                  <a:cubicBezTo>
                    <a:pt x="21124" y="4804"/>
                    <a:pt x="21356" y="4554"/>
                    <a:pt x="21448" y="4354"/>
                  </a:cubicBezTo>
                  <a:cubicBezTo>
                    <a:pt x="21496" y="4244"/>
                    <a:pt x="21588" y="4024"/>
                    <a:pt x="21533" y="3864"/>
                  </a:cubicBezTo>
                  <a:cubicBezTo>
                    <a:pt x="21527" y="3854"/>
                    <a:pt x="21521" y="3834"/>
                    <a:pt x="21509" y="3824"/>
                  </a:cubicBezTo>
                  <a:cubicBezTo>
                    <a:pt x="21509" y="3824"/>
                    <a:pt x="21503" y="3824"/>
                    <a:pt x="21503" y="3814"/>
                  </a:cubicBezTo>
                  <a:cubicBezTo>
                    <a:pt x="21490" y="3804"/>
                    <a:pt x="21472" y="3804"/>
                    <a:pt x="21454" y="3814"/>
                  </a:cubicBezTo>
                  <a:close/>
                  <a:moveTo>
                    <a:pt x="20855" y="3804"/>
                  </a:moveTo>
                  <a:cubicBezTo>
                    <a:pt x="20886" y="3904"/>
                    <a:pt x="20916" y="3994"/>
                    <a:pt x="20953" y="4074"/>
                  </a:cubicBezTo>
                  <a:cubicBezTo>
                    <a:pt x="20971" y="4114"/>
                    <a:pt x="21057" y="4354"/>
                    <a:pt x="21057" y="4254"/>
                  </a:cubicBezTo>
                  <a:cubicBezTo>
                    <a:pt x="21057" y="4144"/>
                    <a:pt x="21039" y="4014"/>
                    <a:pt x="21020" y="3904"/>
                  </a:cubicBezTo>
                  <a:cubicBezTo>
                    <a:pt x="21002" y="3723"/>
                    <a:pt x="20971" y="3553"/>
                    <a:pt x="20941" y="3383"/>
                  </a:cubicBezTo>
                  <a:cubicBezTo>
                    <a:pt x="20910" y="3243"/>
                    <a:pt x="20880" y="3003"/>
                    <a:pt x="20794" y="2963"/>
                  </a:cubicBezTo>
                  <a:cubicBezTo>
                    <a:pt x="20770" y="2943"/>
                    <a:pt x="20739" y="2953"/>
                    <a:pt x="20721" y="3003"/>
                  </a:cubicBezTo>
                  <a:cubicBezTo>
                    <a:pt x="20697" y="3053"/>
                    <a:pt x="20697" y="3143"/>
                    <a:pt x="20709" y="3203"/>
                  </a:cubicBezTo>
                  <a:cubicBezTo>
                    <a:pt x="20745" y="3423"/>
                    <a:pt x="20794" y="3623"/>
                    <a:pt x="20855" y="3804"/>
                  </a:cubicBezTo>
                  <a:close/>
                  <a:moveTo>
                    <a:pt x="21093" y="10750"/>
                  </a:moveTo>
                  <a:cubicBezTo>
                    <a:pt x="21106" y="10700"/>
                    <a:pt x="21112" y="10640"/>
                    <a:pt x="21118" y="10590"/>
                  </a:cubicBezTo>
                  <a:cubicBezTo>
                    <a:pt x="21130" y="10490"/>
                    <a:pt x="21136" y="10390"/>
                    <a:pt x="21142" y="10290"/>
                  </a:cubicBezTo>
                  <a:cubicBezTo>
                    <a:pt x="21161" y="10119"/>
                    <a:pt x="21167" y="9949"/>
                    <a:pt x="21173" y="9779"/>
                  </a:cubicBezTo>
                  <a:cubicBezTo>
                    <a:pt x="21179" y="9639"/>
                    <a:pt x="21185" y="9409"/>
                    <a:pt x="21112" y="9329"/>
                  </a:cubicBezTo>
                  <a:cubicBezTo>
                    <a:pt x="21081" y="9299"/>
                    <a:pt x="21039" y="9319"/>
                    <a:pt x="21014" y="9379"/>
                  </a:cubicBezTo>
                  <a:cubicBezTo>
                    <a:pt x="20990" y="9429"/>
                    <a:pt x="20977" y="9499"/>
                    <a:pt x="20971" y="9569"/>
                  </a:cubicBezTo>
                  <a:cubicBezTo>
                    <a:pt x="20977" y="9819"/>
                    <a:pt x="20996" y="10069"/>
                    <a:pt x="21014" y="10320"/>
                  </a:cubicBezTo>
                  <a:cubicBezTo>
                    <a:pt x="21026" y="10420"/>
                    <a:pt x="21032" y="10520"/>
                    <a:pt x="21045" y="10620"/>
                  </a:cubicBezTo>
                  <a:cubicBezTo>
                    <a:pt x="21051" y="10650"/>
                    <a:pt x="21069" y="10830"/>
                    <a:pt x="21093" y="10750"/>
                  </a:cubicBezTo>
                  <a:close/>
                  <a:moveTo>
                    <a:pt x="20941" y="10480"/>
                  </a:moveTo>
                  <a:cubicBezTo>
                    <a:pt x="20910" y="10330"/>
                    <a:pt x="20880" y="10099"/>
                    <a:pt x="20794" y="10049"/>
                  </a:cubicBezTo>
                  <a:cubicBezTo>
                    <a:pt x="20770" y="10039"/>
                    <a:pt x="20739" y="10049"/>
                    <a:pt x="20721" y="10089"/>
                  </a:cubicBezTo>
                  <a:cubicBezTo>
                    <a:pt x="20697" y="10149"/>
                    <a:pt x="20697" y="10229"/>
                    <a:pt x="20709" y="10300"/>
                  </a:cubicBezTo>
                  <a:cubicBezTo>
                    <a:pt x="20745" y="10510"/>
                    <a:pt x="20794" y="10710"/>
                    <a:pt x="20855" y="10900"/>
                  </a:cubicBezTo>
                  <a:cubicBezTo>
                    <a:pt x="20886" y="10990"/>
                    <a:pt x="20916" y="11080"/>
                    <a:pt x="20953" y="11170"/>
                  </a:cubicBezTo>
                  <a:cubicBezTo>
                    <a:pt x="20971" y="11210"/>
                    <a:pt x="21057" y="11451"/>
                    <a:pt x="21057" y="11351"/>
                  </a:cubicBezTo>
                  <a:cubicBezTo>
                    <a:pt x="21057" y="11230"/>
                    <a:pt x="21039" y="11100"/>
                    <a:pt x="21020" y="10990"/>
                  </a:cubicBezTo>
                  <a:cubicBezTo>
                    <a:pt x="21002" y="10820"/>
                    <a:pt x="20971" y="10650"/>
                    <a:pt x="20941" y="10480"/>
                  </a:cubicBezTo>
                  <a:close/>
                  <a:moveTo>
                    <a:pt x="14079" y="12862"/>
                  </a:moveTo>
                  <a:cubicBezTo>
                    <a:pt x="14048" y="12832"/>
                    <a:pt x="14005" y="12852"/>
                    <a:pt x="13981" y="12902"/>
                  </a:cubicBezTo>
                  <a:cubicBezTo>
                    <a:pt x="13957" y="12952"/>
                    <a:pt x="13944" y="13032"/>
                    <a:pt x="13938" y="13102"/>
                  </a:cubicBezTo>
                  <a:cubicBezTo>
                    <a:pt x="13944" y="13352"/>
                    <a:pt x="13963" y="13603"/>
                    <a:pt x="13981" y="13853"/>
                  </a:cubicBezTo>
                  <a:cubicBezTo>
                    <a:pt x="13993" y="13953"/>
                    <a:pt x="13999" y="14053"/>
                    <a:pt x="14012" y="14143"/>
                  </a:cubicBezTo>
                  <a:cubicBezTo>
                    <a:pt x="14018" y="14173"/>
                    <a:pt x="14036" y="14363"/>
                    <a:pt x="14060" y="14283"/>
                  </a:cubicBezTo>
                  <a:cubicBezTo>
                    <a:pt x="14073" y="14233"/>
                    <a:pt x="14079" y="14173"/>
                    <a:pt x="14085" y="14123"/>
                  </a:cubicBezTo>
                  <a:cubicBezTo>
                    <a:pt x="14097" y="14023"/>
                    <a:pt x="14103" y="13923"/>
                    <a:pt x="14109" y="13823"/>
                  </a:cubicBezTo>
                  <a:cubicBezTo>
                    <a:pt x="14128" y="13653"/>
                    <a:pt x="14134" y="13482"/>
                    <a:pt x="14140" y="13312"/>
                  </a:cubicBezTo>
                  <a:cubicBezTo>
                    <a:pt x="14146" y="13162"/>
                    <a:pt x="14152" y="12942"/>
                    <a:pt x="14079" y="12862"/>
                  </a:cubicBezTo>
                  <a:close/>
                  <a:moveTo>
                    <a:pt x="14060" y="14874"/>
                  </a:moveTo>
                  <a:cubicBezTo>
                    <a:pt x="14079" y="14914"/>
                    <a:pt x="14140" y="14764"/>
                    <a:pt x="14170" y="14684"/>
                  </a:cubicBezTo>
                  <a:cubicBezTo>
                    <a:pt x="14207" y="14614"/>
                    <a:pt x="14244" y="14523"/>
                    <a:pt x="14274" y="14443"/>
                  </a:cubicBezTo>
                  <a:cubicBezTo>
                    <a:pt x="14317" y="14333"/>
                    <a:pt x="14353" y="14213"/>
                    <a:pt x="14390" y="14083"/>
                  </a:cubicBezTo>
                  <a:cubicBezTo>
                    <a:pt x="14421" y="13963"/>
                    <a:pt x="14457" y="13833"/>
                    <a:pt x="14445" y="13683"/>
                  </a:cubicBezTo>
                  <a:cubicBezTo>
                    <a:pt x="14445" y="13653"/>
                    <a:pt x="14439" y="13623"/>
                    <a:pt x="14433" y="13603"/>
                  </a:cubicBezTo>
                  <a:cubicBezTo>
                    <a:pt x="14414" y="13573"/>
                    <a:pt x="14396" y="13573"/>
                    <a:pt x="14378" y="13583"/>
                  </a:cubicBezTo>
                  <a:cubicBezTo>
                    <a:pt x="14335" y="13603"/>
                    <a:pt x="14311" y="13663"/>
                    <a:pt x="14286" y="13723"/>
                  </a:cubicBezTo>
                  <a:cubicBezTo>
                    <a:pt x="14256" y="13803"/>
                    <a:pt x="14225" y="13883"/>
                    <a:pt x="14207" y="13973"/>
                  </a:cubicBezTo>
                  <a:cubicBezTo>
                    <a:pt x="14170" y="14113"/>
                    <a:pt x="14146" y="14263"/>
                    <a:pt x="14115" y="14423"/>
                  </a:cubicBezTo>
                  <a:cubicBezTo>
                    <a:pt x="14091" y="14563"/>
                    <a:pt x="14036" y="14834"/>
                    <a:pt x="14060" y="14874"/>
                  </a:cubicBezTo>
                  <a:close/>
                  <a:moveTo>
                    <a:pt x="13908" y="14013"/>
                  </a:moveTo>
                  <a:cubicBezTo>
                    <a:pt x="13877" y="13863"/>
                    <a:pt x="13847" y="13633"/>
                    <a:pt x="13761" y="13583"/>
                  </a:cubicBezTo>
                  <a:cubicBezTo>
                    <a:pt x="13737" y="13563"/>
                    <a:pt x="13706" y="13583"/>
                    <a:pt x="13688" y="13623"/>
                  </a:cubicBezTo>
                  <a:cubicBezTo>
                    <a:pt x="13664" y="13673"/>
                    <a:pt x="13664" y="13763"/>
                    <a:pt x="13676" y="13833"/>
                  </a:cubicBezTo>
                  <a:cubicBezTo>
                    <a:pt x="13712" y="14043"/>
                    <a:pt x="13761" y="14243"/>
                    <a:pt x="13822" y="14433"/>
                  </a:cubicBezTo>
                  <a:cubicBezTo>
                    <a:pt x="13853" y="14523"/>
                    <a:pt x="13883" y="14614"/>
                    <a:pt x="13920" y="14694"/>
                  </a:cubicBezTo>
                  <a:cubicBezTo>
                    <a:pt x="13938" y="14744"/>
                    <a:pt x="14024" y="14984"/>
                    <a:pt x="14024" y="14884"/>
                  </a:cubicBezTo>
                  <a:cubicBezTo>
                    <a:pt x="14024" y="14764"/>
                    <a:pt x="14005" y="14634"/>
                    <a:pt x="13987" y="14523"/>
                  </a:cubicBezTo>
                  <a:cubicBezTo>
                    <a:pt x="13969" y="14353"/>
                    <a:pt x="13938" y="14173"/>
                    <a:pt x="13908" y="14013"/>
                  </a:cubicBezTo>
                  <a:close/>
                  <a:moveTo>
                    <a:pt x="20660" y="4084"/>
                  </a:moveTo>
                  <a:cubicBezTo>
                    <a:pt x="20727" y="4374"/>
                    <a:pt x="20849" y="4574"/>
                    <a:pt x="20971" y="4744"/>
                  </a:cubicBezTo>
                  <a:cubicBezTo>
                    <a:pt x="20984" y="4754"/>
                    <a:pt x="20996" y="4774"/>
                    <a:pt x="21008" y="4774"/>
                  </a:cubicBezTo>
                  <a:cubicBezTo>
                    <a:pt x="21014" y="4784"/>
                    <a:pt x="21020" y="4784"/>
                    <a:pt x="21020" y="4774"/>
                  </a:cubicBezTo>
                  <a:cubicBezTo>
                    <a:pt x="21032" y="4774"/>
                    <a:pt x="21039" y="4774"/>
                    <a:pt x="21045" y="4754"/>
                  </a:cubicBezTo>
                  <a:cubicBezTo>
                    <a:pt x="21069" y="4704"/>
                    <a:pt x="21032" y="4574"/>
                    <a:pt x="21026" y="4524"/>
                  </a:cubicBezTo>
                  <a:cubicBezTo>
                    <a:pt x="21002" y="4444"/>
                    <a:pt x="20977" y="4364"/>
                    <a:pt x="20953" y="4284"/>
                  </a:cubicBezTo>
                  <a:cubicBezTo>
                    <a:pt x="20916" y="4154"/>
                    <a:pt x="20874" y="4024"/>
                    <a:pt x="20819" y="3904"/>
                  </a:cubicBezTo>
                  <a:cubicBezTo>
                    <a:pt x="20800" y="3854"/>
                    <a:pt x="20776" y="3804"/>
                    <a:pt x="20745" y="3794"/>
                  </a:cubicBezTo>
                  <a:cubicBezTo>
                    <a:pt x="20715" y="3773"/>
                    <a:pt x="20678" y="3794"/>
                    <a:pt x="20660" y="3844"/>
                  </a:cubicBezTo>
                  <a:cubicBezTo>
                    <a:pt x="20648" y="3874"/>
                    <a:pt x="20642" y="3924"/>
                    <a:pt x="20648" y="3964"/>
                  </a:cubicBezTo>
                  <a:cubicBezTo>
                    <a:pt x="20648" y="4004"/>
                    <a:pt x="20654" y="4044"/>
                    <a:pt x="20660" y="4084"/>
                  </a:cubicBezTo>
                  <a:close/>
                  <a:moveTo>
                    <a:pt x="13908" y="6946"/>
                  </a:moveTo>
                  <a:cubicBezTo>
                    <a:pt x="13877" y="6806"/>
                    <a:pt x="13847" y="6566"/>
                    <a:pt x="13761" y="6516"/>
                  </a:cubicBezTo>
                  <a:cubicBezTo>
                    <a:pt x="13737" y="6506"/>
                    <a:pt x="13706" y="6516"/>
                    <a:pt x="13688" y="6556"/>
                  </a:cubicBezTo>
                  <a:cubicBezTo>
                    <a:pt x="13664" y="6616"/>
                    <a:pt x="13664" y="6696"/>
                    <a:pt x="13676" y="6766"/>
                  </a:cubicBezTo>
                  <a:cubicBezTo>
                    <a:pt x="13712" y="6976"/>
                    <a:pt x="13761" y="7187"/>
                    <a:pt x="13822" y="7367"/>
                  </a:cubicBezTo>
                  <a:cubicBezTo>
                    <a:pt x="13853" y="7457"/>
                    <a:pt x="13883" y="7547"/>
                    <a:pt x="13920" y="7637"/>
                  </a:cubicBezTo>
                  <a:cubicBezTo>
                    <a:pt x="13938" y="7677"/>
                    <a:pt x="14024" y="7917"/>
                    <a:pt x="14024" y="7817"/>
                  </a:cubicBezTo>
                  <a:cubicBezTo>
                    <a:pt x="14024" y="7697"/>
                    <a:pt x="14005" y="7577"/>
                    <a:pt x="13987" y="7457"/>
                  </a:cubicBezTo>
                  <a:cubicBezTo>
                    <a:pt x="13969" y="7287"/>
                    <a:pt x="13938" y="7117"/>
                    <a:pt x="13908" y="6946"/>
                  </a:cubicBezTo>
                  <a:close/>
                  <a:moveTo>
                    <a:pt x="20660" y="11170"/>
                  </a:moveTo>
                  <a:cubicBezTo>
                    <a:pt x="20727" y="11461"/>
                    <a:pt x="20849" y="11661"/>
                    <a:pt x="20971" y="11831"/>
                  </a:cubicBezTo>
                  <a:cubicBezTo>
                    <a:pt x="20984" y="11851"/>
                    <a:pt x="20996" y="11861"/>
                    <a:pt x="21008" y="11871"/>
                  </a:cubicBezTo>
                  <a:cubicBezTo>
                    <a:pt x="21014" y="11871"/>
                    <a:pt x="21020" y="11871"/>
                    <a:pt x="21020" y="11871"/>
                  </a:cubicBezTo>
                  <a:cubicBezTo>
                    <a:pt x="21032" y="11871"/>
                    <a:pt x="21039" y="11861"/>
                    <a:pt x="21045" y="11851"/>
                  </a:cubicBezTo>
                  <a:cubicBezTo>
                    <a:pt x="21069" y="11801"/>
                    <a:pt x="21032" y="11671"/>
                    <a:pt x="21026" y="11621"/>
                  </a:cubicBezTo>
                  <a:cubicBezTo>
                    <a:pt x="21002" y="11531"/>
                    <a:pt x="20977" y="11461"/>
                    <a:pt x="20953" y="11381"/>
                  </a:cubicBezTo>
                  <a:cubicBezTo>
                    <a:pt x="20916" y="11240"/>
                    <a:pt x="20874" y="11110"/>
                    <a:pt x="20819" y="10990"/>
                  </a:cubicBezTo>
                  <a:cubicBezTo>
                    <a:pt x="20800" y="10940"/>
                    <a:pt x="20776" y="10900"/>
                    <a:pt x="20745" y="10880"/>
                  </a:cubicBezTo>
                  <a:cubicBezTo>
                    <a:pt x="20715" y="10860"/>
                    <a:pt x="20678" y="10880"/>
                    <a:pt x="20660" y="10930"/>
                  </a:cubicBezTo>
                  <a:cubicBezTo>
                    <a:pt x="20648" y="10970"/>
                    <a:pt x="20642" y="11010"/>
                    <a:pt x="20648" y="11050"/>
                  </a:cubicBezTo>
                  <a:cubicBezTo>
                    <a:pt x="20648" y="11090"/>
                    <a:pt x="20654" y="11130"/>
                    <a:pt x="20660" y="11170"/>
                  </a:cubicBezTo>
                  <a:close/>
                  <a:moveTo>
                    <a:pt x="14170" y="7627"/>
                  </a:moveTo>
                  <a:cubicBezTo>
                    <a:pt x="14207" y="7547"/>
                    <a:pt x="14244" y="7467"/>
                    <a:pt x="14274" y="7377"/>
                  </a:cubicBezTo>
                  <a:cubicBezTo>
                    <a:pt x="14317" y="7267"/>
                    <a:pt x="14353" y="7147"/>
                    <a:pt x="14390" y="7016"/>
                  </a:cubicBezTo>
                  <a:cubicBezTo>
                    <a:pt x="14421" y="6896"/>
                    <a:pt x="14457" y="6776"/>
                    <a:pt x="14445" y="6626"/>
                  </a:cubicBezTo>
                  <a:cubicBezTo>
                    <a:pt x="14445" y="6596"/>
                    <a:pt x="14439" y="6556"/>
                    <a:pt x="14433" y="6536"/>
                  </a:cubicBezTo>
                  <a:cubicBezTo>
                    <a:pt x="14414" y="6506"/>
                    <a:pt x="14396" y="6506"/>
                    <a:pt x="14378" y="6516"/>
                  </a:cubicBezTo>
                  <a:cubicBezTo>
                    <a:pt x="14335" y="6536"/>
                    <a:pt x="14311" y="6596"/>
                    <a:pt x="14286" y="6666"/>
                  </a:cubicBezTo>
                  <a:cubicBezTo>
                    <a:pt x="14256" y="6736"/>
                    <a:pt x="14225" y="6816"/>
                    <a:pt x="14207" y="6906"/>
                  </a:cubicBezTo>
                  <a:cubicBezTo>
                    <a:pt x="14170" y="7057"/>
                    <a:pt x="14146" y="7207"/>
                    <a:pt x="14115" y="7357"/>
                  </a:cubicBezTo>
                  <a:cubicBezTo>
                    <a:pt x="14091" y="7507"/>
                    <a:pt x="14036" y="7767"/>
                    <a:pt x="14060" y="7807"/>
                  </a:cubicBezTo>
                  <a:cubicBezTo>
                    <a:pt x="14079" y="7847"/>
                    <a:pt x="14140" y="7697"/>
                    <a:pt x="14170" y="7627"/>
                  </a:cubicBezTo>
                  <a:close/>
                  <a:moveTo>
                    <a:pt x="14060" y="751"/>
                  </a:moveTo>
                  <a:cubicBezTo>
                    <a:pt x="14079" y="791"/>
                    <a:pt x="14140" y="631"/>
                    <a:pt x="14170" y="561"/>
                  </a:cubicBezTo>
                  <a:cubicBezTo>
                    <a:pt x="14207" y="480"/>
                    <a:pt x="14244" y="400"/>
                    <a:pt x="14274" y="320"/>
                  </a:cubicBezTo>
                  <a:cubicBezTo>
                    <a:pt x="14311" y="220"/>
                    <a:pt x="14347" y="110"/>
                    <a:pt x="14378" y="0"/>
                  </a:cubicBezTo>
                  <a:cubicBezTo>
                    <a:pt x="14170" y="0"/>
                    <a:pt x="14170" y="0"/>
                    <a:pt x="14170" y="0"/>
                  </a:cubicBezTo>
                  <a:cubicBezTo>
                    <a:pt x="14152" y="100"/>
                    <a:pt x="14134" y="200"/>
                    <a:pt x="14115" y="290"/>
                  </a:cubicBezTo>
                  <a:cubicBezTo>
                    <a:pt x="14091" y="440"/>
                    <a:pt x="14036" y="711"/>
                    <a:pt x="14060" y="751"/>
                  </a:cubicBezTo>
                  <a:close/>
                  <a:moveTo>
                    <a:pt x="13938" y="15364"/>
                  </a:moveTo>
                  <a:cubicBezTo>
                    <a:pt x="13950" y="15374"/>
                    <a:pt x="13963" y="15394"/>
                    <a:pt x="13975" y="15404"/>
                  </a:cubicBezTo>
                  <a:cubicBezTo>
                    <a:pt x="13981" y="15404"/>
                    <a:pt x="13987" y="15404"/>
                    <a:pt x="13987" y="15404"/>
                  </a:cubicBezTo>
                  <a:cubicBezTo>
                    <a:pt x="13999" y="15404"/>
                    <a:pt x="14005" y="15394"/>
                    <a:pt x="14012" y="15384"/>
                  </a:cubicBezTo>
                  <a:cubicBezTo>
                    <a:pt x="14036" y="15334"/>
                    <a:pt x="13999" y="15194"/>
                    <a:pt x="13993" y="15154"/>
                  </a:cubicBezTo>
                  <a:cubicBezTo>
                    <a:pt x="13969" y="15064"/>
                    <a:pt x="13944" y="14984"/>
                    <a:pt x="13920" y="14914"/>
                  </a:cubicBezTo>
                  <a:cubicBezTo>
                    <a:pt x="13883" y="14774"/>
                    <a:pt x="13841" y="14644"/>
                    <a:pt x="13786" y="14523"/>
                  </a:cubicBezTo>
                  <a:cubicBezTo>
                    <a:pt x="13767" y="14473"/>
                    <a:pt x="13743" y="14433"/>
                    <a:pt x="13712" y="14413"/>
                  </a:cubicBezTo>
                  <a:cubicBezTo>
                    <a:pt x="13682" y="14393"/>
                    <a:pt x="13645" y="14413"/>
                    <a:pt x="13627" y="14463"/>
                  </a:cubicBezTo>
                  <a:cubicBezTo>
                    <a:pt x="13615" y="14493"/>
                    <a:pt x="13609" y="14543"/>
                    <a:pt x="13615" y="14584"/>
                  </a:cubicBezTo>
                  <a:cubicBezTo>
                    <a:pt x="13615" y="14624"/>
                    <a:pt x="13621" y="14664"/>
                    <a:pt x="13627" y="14704"/>
                  </a:cubicBezTo>
                  <a:cubicBezTo>
                    <a:pt x="13694" y="14994"/>
                    <a:pt x="13816" y="15194"/>
                    <a:pt x="13938" y="15364"/>
                  </a:cubicBezTo>
                  <a:close/>
                  <a:moveTo>
                    <a:pt x="104" y="7627"/>
                  </a:moveTo>
                  <a:cubicBezTo>
                    <a:pt x="141" y="7547"/>
                    <a:pt x="177" y="7467"/>
                    <a:pt x="208" y="7377"/>
                  </a:cubicBezTo>
                  <a:cubicBezTo>
                    <a:pt x="251" y="7267"/>
                    <a:pt x="287" y="7147"/>
                    <a:pt x="324" y="7016"/>
                  </a:cubicBezTo>
                  <a:cubicBezTo>
                    <a:pt x="354" y="6896"/>
                    <a:pt x="391" y="6776"/>
                    <a:pt x="379" y="6626"/>
                  </a:cubicBezTo>
                  <a:cubicBezTo>
                    <a:pt x="379" y="6596"/>
                    <a:pt x="373" y="6556"/>
                    <a:pt x="367" y="6536"/>
                  </a:cubicBezTo>
                  <a:cubicBezTo>
                    <a:pt x="348" y="6506"/>
                    <a:pt x="330" y="6506"/>
                    <a:pt x="312" y="6516"/>
                  </a:cubicBezTo>
                  <a:cubicBezTo>
                    <a:pt x="269" y="6536"/>
                    <a:pt x="244" y="6596"/>
                    <a:pt x="220" y="6666"/>
                  </a:cubicBezTo>
                  <a:cubicBezTo>
                    <a:pt x="189" y="6736"/>
                    <a:pt x="159" y="6816"/>
                    <a:pt x="141" y="6906"/>
                  </a:cubicBezTo>
                  <a:cubicBezTo>
                    <a:pt x="104" y="7057"/>
                    <a:pt x="80" y="7207"/>
                    <a:pt x="49" y="7357"/>
                  </a:cubicBezTo>
                  <a:cubicBezTo>
                    <a:pt x="37" y="7437"/>
                    <a:pt x="12" y="7557"/>
                    <a:pt x="0" y="7657"/>
                  </a:cubicBezTo>
                  <a:cubicBezTo>
                    <a:pt x="0" y="7817"/>
                    <a:pt x="0" y="7817"/>
                    <a:pt x="0" y="7817"/>
                  </a:cubicBezTo>
                  <a:cubicBezTo>
                    <a:pt x="25" y="7827"/>
                    <a:pt x="73" y="7687"/>
                    <a:pt x="104" y="7627"/>
                  </a:cubicBezTo>
                  <a:close/>
                  <a:moveTo>
                    <a:pt x="14476" y="14443"/>
                  </a:moveTo>
                  <a:cubicBezTo>
                    <a:pt x="14476" y="14443"/>
                    <a:pt x="14469" y="14443"/>
                    <a:pt x="14469" y="14443"/>
                  </a:cubicBezTo>
                  <a:cubicBezTo>
                    <a:pt x="14457" y="14423"/>
                    <a:pt x="14439" y="14433"/>
                    <a:pt x="14421" y="14443"/>
                  </a:cubicBezTo>
                  <a:cubicBezTo>
                    <a:pt x="14341" y="14493"/>
                    <a:pt x="14274" y="14644"/>
                    <a:pt x="14219" y="14774"/>
                  </a:cubicBezTo>
                  <a:cubicBezTo>
                    <a:pt x="14146" y="14944"/>
                    <a:pt x="14054" y="15304"/>
                    <a:pt x="14073" y="15364"/>
                  </a:cubicBezTo>
                  <a:cubicBezTo>
                    <a:pt x="14091" y="15434"/>
                    <a:pt x="14323" y="15184"/>
                    <a:pt x="14414" y="14974"/>
                  </a:cubicBezTo>
                  <a:cubicBezTo>
                    <a:pt x="14463" y="14864"/>
                    <a:pt x="14555" y="14644"/>
                    <a:pt x="14500" y="14493"/>
                  </a:cubicBezTo>
                  <a:cubicBezTo>
                    <a:pt x="14494" y="14473"/>
                    <a:pt x="14488" y="14453"/>
                    <a:pt x="14476" y="14443"/>
                  </a:cubicBezTo>
                  <a:close/>
                  <a:moveTo>
                    <a:pt x="14445" y="20749"/>
                  </a:moveTo>
                  <a:cubicBezTo>
                    <a:pt x="14445" y="20719"/>
                    <a:pt x="14439" y="20689"/>
                    <a:pt x="14433" y="20659"/>
                  </a:cubicBezTo>
                  <a:cubicBezTo>
                    <a:pt x="14414" y="20639"/>
                    <a:pt x="14396" y="20629"/>
                    <a:pt x="14378" y="20639"/>
                  </a:cubicBezTo>
                  <a:cubicBezTo>
                    <a:pt x="14335" y="20659"/>
                    <a:pt x="14311" y="20719"/>
                    <a:pt x="14286" y="20789"/>
                  </a:cubicBezTo>
                  <a:cubicBezTo>
                    <a:pt x="14256" y="20869"/>
                    <a:pt x="14225" y="20939"/>
                    <a:pt x="14207" y="21029"/>
                  </a:cubicBezTo>
                  <a:cubicBezTo>
                    <a:pt x="14170" y="21180"/>
                    <a:pt x="14146" y="21330"/>
                    <a:pt x="14115" y="21480"/>
                  </a:cubicBezTo>
                  <a:cubicBezTo>
                    <a:pt x="14109" y="21520"/>
                    <a:pt x="14103" y="21560"/>
                    <a:pt x="14091" y="21600"/>
                  </a:cubicBezTo>
                  <a:cubicBezTo>
                    <a:pt x="14231" y="21600"/>
                    <a:pt x="14231" y="21600"/>
                    <a:pt x="14231" y="21600"/>
                  </a:cubicBezTo>
                  <a:cubicBezTo>
                    <a:pt x="14250" y="21570"/>
                    <a:pt x="14262" y="21540"/>
                    <a:pt x="14274" y="21510"/>
                  </a:cubicBezTo>
                  <a:cubicBezTo>
                    <a:pt x="14317" y="21390"/>
                    <a:pt x="14353" y="21270"/>
                    <a:pt x="14390" y="21140"/>
                  </a:cubicBezTo>
                  <a:cubicBezTo>
                    <a:pt x="14421" y="21019"/>
                    <a:pt x="14457" y="20899"/>
                    <a:pt x="14445" y="20749"/>
                  </a:cubicBezTo>
                  <a:close/>
                  <a:moveTo>
                    <a:pt x="14476" y="7387"/>
                  </a:moveTo>
                  <a:cubicBezTo>
                    <a:pt x="14476" y="7387"/>
                    <a:pt x="14469" y="7377"/>
                    <a:pt x="14469" y="7377"/>
                  </a:cubicBezTo>
                  <a:cubicBezTo>
                    <a:pt x="14457" y="7367"/>
                    <a:pt x="14439" y="7367"/>
                    <a:pt x="14421" y="7377"/>
                  </a:cubicBezTo>
                  <a:cubicBezTo>
                    <a:pt x="14341" y="7427"/>
                    <a:pt x="14274" y="7577"/>
                    <a:pt x="14219" y="7707"/>
                  </a:cubicBezTo>
                  <a:cubicBezTo>
                    <a:pt x="14146" y="7877"/>
                    <a:pt x="14054" y="8238"/>
                    <a:pt x="14073" y="8308"/>
                  </a:cubicBezTo>
                  <a:cubicBezTo>
                    <a:pt x="14091" y="8368"/>
                    <a:pt x="14323" y="8118"/>
                    <a:pt x="14414" y="7917"/>
                  </a:cubicBezTo>
                  <a:cubicBezTo>
                    <a:pt x="14463" y="7807"/>
                    <a:pt x="14555" y="7587"/>
                    <a:pt x="14500" y="7427"/>
                  </a:cubicBezTo>
                  <a:cubicBezTo>
                    <a:pt x="14494" y="7407"/>
                    <a:pt x="14488" y="7397"/>
                    <a:pt x="14476" y="7387"/>
                  </a:cubicBezTo>
                  <a:close/>
                  <a:moveTo>
                    <a:pt x="14140" y="20369"/>
                  </a:moveTo>
                  <a:cubicBezTo>
                    <a:pt x="14146" y="20229"/>
                    <a:pt x="14152" y="19999"/>
                    <a:pt x="14079" y="19928"/>
                  </a:cubicBezTo>
                  <a:cubicBezTo>
                    <a:pt x="14048" y="19898"/>
                    <a:pt x="14005" y="19918"/>
                    <a:pt x="13981" y="19968"/>
                  </a:cubicBezTo>
                  <a:cubicBezTo>
                    <a:pt x="13957" y="20019"/>
                    <a:pt x="13944" y="20089"/>
                    <a:pt x="13938" y="20169"/>
                  </a:cubicBezTo>
                  <a:cubicBezTo>
                    <a:pt x="13944" y="20419"/>
                    <a:pt x="13963" y="20669"/>
                    <a:pt x="13981" y="20909"/>
                  </a:cubicBezTo>
                  <a:cubicBezTo>
                    <a:pt x="13993" y="21009"/>
                    <a:pt x="13999" y="21110"/>
                    <a:pt x="14012" y="21210"/>
                  </a:cubicBezTo>
                  <a:cubicBezTo>
                    <a:pt x="14018" y="21240"/>
                    <a:pt x="14036" y="21420"/>
                    <a:pt x="14060" y="21340"/>
                  </a:cubicBezTo>
                  <a:cubicBezTo>
                    <a:pt x="14073" y="21300"/>
                    <a:pt x="14079" y="21240"/>
                    <a:pt x="14085" y="21190"/>
                  </a:cubicBezTo>
                  <a:cubicBezTo>
                    <a:pt x="14097" y="21080"/>
                    <a:pt x="14103" y="20979"/>
                    <a:pt x="14109" y="20879"/>
                  </a:cubicBezTo>
                  <a:cubicBezTo>
                    <a:pt x="14128" y="20709"/>
                    <a:pt x="14134" y="20539"/>
                    <a:pt x="14140" y="20369"/>
                  </a:cubicBezTo>
                  <a:close/>
                  <a:moveTo>
                    <a:pt x="13712" y="21480"/>
                  </a:moveTo>
                  <a:cubicBezTo>
                    <a:pt x="13682" y="21460"/>
                    <a:pt x="13645" y="21470"/>
                    <a:pt x="13627" y="21530"/>
                  </a:cubicBezTo>
                  <a:cubicBezTo>
                    <a:pt x="13621" y="21550"/>
                    <a:pt x="13615" y="21580"/>
                    <a:pt x="13615" y="21600"/>
                  </a:cubicBezTo>
                  <a:cubicBezTo>
                    <a:pt x="13798" y="21600"/>
                    <a:pt x="13798" y="21600"/>
                    <a:pt x="13798" y="21600"/>
                  </a:cubicBezTo>
                  <a:cubicBezTo>
                    <a:pt x="13792" y="21600"/>
                    <a:pt x="13792" y="21590"/>
                    <a:pt x="13786" y="21590"/>
                  </a:cubicBezTo>
                  <a:cubicBezTo>
                    <a:pt x="13767" y="21540"/>
                    <a:pt x="13743" y="21490"/>
                    <a:pt x="13712" y="21480"/>
                  </a:cubicBezTo>
                  <a:close/>
                  <a:moveTo>
                    <a:pt x="13908" y="21070"/>
                  </a:moveTo>
                  <a:cubicBezTo>
                    <a:pt x="13877" y="20929"/>
                    <a:pt x="13847" y="20689"/>
                    <a:pt x="13761" y="20649"/>
                  </a:cubicBezTo>
                  <a:cubicBezTo>
                    <a:pt x="13737" y="20629"/>
                    <a:pt x="13706" y="20639"/>
                    <a:pt x="13688" y="20689"/>
                  </a:cubicBezTo>
                  <a:cubicBezTo>
                    <a:pt x="13664" y="20739"/>
                    <a:pt x="13664" y="20819"/>
                    <a:pt x="13676" y="20889"/>
                  </a:cubicBezTo>
                  <a:cubicBezTo>
                    <a:pt x="13712" y="21100"/>
                    <a:pt x="13761" y="21310"/>
                    <a:pt x="13822" y="21490"/>
                  </a:cubicBezTo>
                  <a:cubicBezTo>
                    <a:pt x="13834" y="21530"/>
                    <a:pt x="13847" y="21570"/>
                    <a:pt x="13859" y="21600"/>
                  </a:cubicBezTo>
                  <a:cubicBezTo>
                    <a:pt x="13993" y="21600"/>
                    <a:pt x="13993" y="21600"/>
                    <a:pt x="13993" y="21600"/>
                  </a:cubicBezTo>
                  <a:cubicBezTo>
                    <a:pt x="13987" y="21600"/>
                    <a:pt x="13987" y="21590"/>
                    <a:pt x="13987" y="21580"/>
                  </a:cubicBezTo>
                  <a:cubicBezTo>
                    <a:pt x="13969" y="21410"/>
                    <a:pt x="13938" y="21240"/>
                    <a:pt x="13908" y="21070"/>
                  </a:cubicBezTo>
                  <a:close/>
                  <a:moveTo>
                    <a:pt x="14476" y="21510"/>
                  </a:moveTo>
                  <a:cubicBezTo>
                    <a:pt x="14476" y="21510"/>
                    <a:pt x="14469" y="21500"/>
                    <a:pt x="14469" y="21500"/>
                  </a:cubicBezTo>
                  <a:cubicBezTo>
                    <a:pt x="14457" y="21490"/>
                    <a:pt x="14439" y="21490"/>
                    <a:pt x="14421" y="21500"/>
                  </a:cubicBezTo>
                  <a:cubicBezTo>
                    <a:pt x="14390" y="21520"/>
                    <a:pt x="14360" y="21560"/>
                    <a:pt x="14329" y="21600"/>
                  </a:cubicBezTo>
                  <a:cubicBezTo>
                    <a:pt x="14512" y="21600"/>
                    <a:pt x="14512" y="21600"/>
                    <a:pt x="14512" y="21600"/>
                  </a:cubicBezTo>
                  <a:cubicBezTo>
                    <a:pt x="14506" y="21590"/>
                    <a:pt x="14506" y="21570"/>
                    <a:pt x="14500" y="21550"/>
                  </a:cubicBezTo>
                  <a:cubicBezTo>
                    <a:pt x="14494" y="21530"/>
                    <a:pt x="14488" y="21520"/>
                    <a:pt x="14476" y="21510"/>
                  </a:cubicBezTo>
                  <a:close/>
                  <a:moveTo>
                    <a:pt x="14476" y="320"/>
                  </a:moveTo>
                  <a:cubicBezTo>
                    <a:pt x="14476" y="320"/>
                    <a:pt x="14469" y="320"/>
                    <a:pt x="14469" y="320"/>
                  </a:cubicBezTo>
                  <a:cubicBezTo>
                    <a:pt x="14457" y="300"/>
                    <a:pt x="14439" y="310"/>
                    <a:pt x="14421" y="320"/>
                  </a:cubicBezTo>
                  <a:cubicBezTo>
                    <a:pt x="14341" y="370"/>
                    <a:pt x="14274" y="510"/>
                    <a:pt x="14219" y="651"/>
                  </a:cubicBezTo>
                  <a:cubicBezTo>
                    <a:pt x="14146" y="821"/>
                    <a:pt x="14054" y="1181"/>
                    <a:pt x="14073" y="1241"/>
                  </a:cubicBezTo>
                  <a:cubicBezTo>
                    <a:pt x="14091" y="1301"/>
                    <a:pt x="14323" y="1051"/>
                    <a:pt x="14414" y="851"/>
                  </a:cubicBezTo>
                  <a:cubicBezTo>
                    <a:pt x="14463" y="741"/>
                    <a:pt x="14555" y="520"/>
                    <a:pt x="14500" y="360"/>
                  </a:cubicBezTo>
                  <a:cubicBezTo>
                    <a:pt x="14494" y="350"/>
                    <a:pt x="14488" y="330"/>
                    <a:pt x="14476" y="320"/>
                  </a:cubicBezTo>
                  <a:close/>
                  <a:moveTo>
                    <a:pt x="21509" y="17957"/>
                  </a:moveTo>
                  <a:cubicBezTo>
                    <a:pt x="21509" y="17957"/>
                    <a:pt x="21503" y="17957"/>
                    <a:pt x="21503" y="17957"/>
                  </a:cubicBezTo>
                  <a:cubicBezTo>
                    <a:pt x="21490" y="17937"/>
                    <a:pt x="21472" y="17947"/>
                    <a:pt x="21454" y="17957"/>
                  </a:cubicBezTo>
                  <a:cubicBezTo>
                    <a:pt x="21374" y="18007"/>
                    <a:pt x="21307" y="18147"/>
                    <a:pt x="21252" y="18287"/>
                  </a:cubicBezTo>
                  <a:cubicBezTo>
                    <a:pt x="21179" y="18457"/>
                    <a:pt x="21087" y="18817"/>
                    <a:pt x="21106" y="18877"/>
                  </a:cubicBezTo>
                  <a:cubicBezTo>
                    <a:pt x="21124" y="18938"/>
                    <a:pt x="21356" y="18697"/>
                    <a:pt x="21448" y="18487"/>
                  </a:cubicBezTo>
                  <a:cubicBezTo>
                    <a:pt x="21496" y="18377"/>
                    <a:pt x="21588" y="18157"/>
                    <a:pt x="21533" y="18007"/>
                  </a:cubicBezTo>
                  <a:cubicBezTo>
                    <a:pt x="21527" y="17987"/>
                    <a:pt x="21521" y="17967"/>
                    <a:pt x="21509" y="17957"/>
                  </a:cubicBezTo>
                  <a:close/>
                  <a:moveTo>
                    <a:pt x="21509" y="10920"/>
                  </a:moveTo>
                  <a:cubicBezTo>
                    <a:pt x="21509" y="10910"/>
                    <a:pt x="21503" y="10910"/>
                    <a:pt x="21503" y="10910"/>
                  </a:cubicBezTo>
                  <a:cubicBezTo>
                    <a:pt x="21490" y="10900"/>
                    <a:pt x="21472" y="10900"/>
                    <a:pt x="21454" y="10910"/>
                  </a:cubicBezTo>
                  <a:cubicBezTo>
                    <a:pt x="21374" y="10960"/>
                    <a:pt x="21307" y="11110"/>
                    <a:pt x="21252" y="11240"/>
                  </a:cubicBezTo>
                  <a:cubicBezTo>
                    <a:pt x="21179" y="11411"/>
                    <a:pt x="21087" y="11771"/>
                    <a:pt x="21106" y="11831"/>
                  </a:cubicBezTo>
                  <a:cubicBezTo>
                    <a:pt x="21124" y="11901"/>
                    <a:pt x="21356" y="11651"/>
                    <a:pt x="21448" y="11441"/>
                  </a:cubicBezTo>
                  <a:cubicBezTo>
                    <a:pt x="21496" y="11330"/>
                    <a:pt x="21588" y="11120"/>
                    <a:pt x="21533" y="10960"/>
                  </a:cubicBezTo>
                  <a:cubicBezTo>
                    <a:pt x="21527" y="10940"/>
                    <a:pt x="21521" y="10930"/>
                    <a:pt x="21509" y="10920"/>
                  </a:cubicBezTo>
                  <a:close/>
                  <a:moveTo>
                    <a:pt x="21203" y="18197"/>
                  </a:moveTo>
                  <a:cubicBezTo>
                    <a:pt x="21240" y="18117"/>
                    <a:pt x="21277" y="18037"/>
                    <a:pt x="21307" y="17957"/>
                  </a:cubicBezTo>
                  <a:cubicBezTo>
                    <a:pt x="21350" y="17837"/>
                    <a:pt x="21387" y="17716"/>
                    <a:pt x="21423" y="17596"/>
                  </a:cubicBezTo>
                  <a:cubicBezTo>
                    <a:pt x="21454" y="17466"/>
                    <a:pt x="21490" y="17346"/>
                    <a:pt x="21478" y="17196"/>
                  </a:cubicBezTo>
                  <a:cubicBezTo>
                    <a:pt x="21478" y="17166"/>
                    <a:pt x="21472" y="17136"/>
                    <a:pt x="21460" y="17116"/>
                  </a:cubicBezTo>
                  <a:cubicBezTo>
                    <a:pt x="21448" y="17086"/>
                    <a:pt x="21429" y="17086"/>
                    <a:pt x="21411" y="17096"/>
                  </a:cubicBezTo>
                  <a:cubicBezTo>
                    <a:pt x="21368" y="17116"/>
                    <a:pt x="21344" y="17176"/>
                    <a:pt x="21319" y="17236"/>
                  </a:cubicBezTo>
                  <a:cubicBezTo>
                    <a:pt x="21289" y="17316"/>
                    <a:pt x="21258" y="17396"/>
                    <a:pt x="21240" y="17476"/>
                  </a:cubicBezTo>
                  <a:cubicBezTo>
                    <a:pt x="21203" y="17626"/>
                    <a:pt x="21179" y="17776"/>
                    <a:pt x="21148" y="17937"/>
                  </a:cubicBezTo>
                  <a:cubicBezTo>
                    <a:pt x="21124" y="18077"/>
                    <a:pt x="21069" y="18347"/>
                    <a:pt x="21093" y="18387"/>
                  </a:cubicBezTo>
                  <a:cubicBezTo>
                    <a:pt x="21112" y="18427"/>
                    <a:pt x="21173" y="18277"/>
                    <a:pt x="21203" y="18197"/>
                  </a:cubicBezTo>
                  <a:close/>
                  <a:moveTo>
                    <a:pt x="20953" y="18417"/>
                  </a:moveTo>
                  <a:cubicBezTo>
                    <a:pt x="20916" y="18287"/>
                    <a:pt x="20874" y="18157"/>
                    <a:pt x="20819" y="18037"/>
                  </a:cubicBezTo>
                  <a:cubicBezTo>
                    <a:pt x="20800" y="17987"/>
                    <a:pt x="20776" y="17947"/>
                    <a:pt x="20745" y="17927"/>
                  </a:cubicBezTo>
                  <a:cubicBezTo>
                    <a:pt x="20715" y="17907"/>
                    <a:pt x="20678" y="17927"/>
                    <a:pt x="20660" y="17977"/>
                  </a:cubicBezTo>
                  <a:cubicBezTo>
                    <a:pt x="20648" y="18007"/>
                    <a:pt x="20642" y="18057"/>
                    <a:pt x="20648" y="18097"/>
                  </a:cubicBezTo>
                  <a:cubicBezTo>
                    <a:pt x="20648" y="18137"/>
                    <a:pt x="20654" y="18177"/>
                    <a:pt x="20660" y="18217"/>
                  </a:cubicBezTo>
                  <a:cubicBezTo>
                    <a:pt x="20727" y="18507"/>
                    <a:pt x="20849" y="18707"/>
                    <a:pt x="20971" y="18877"/>
                  </a:cubicBezTo>
                  <a:cubicBezTo>
                    <a:pt x="20984" y="18887"/>
                    <a:pt x="20996" y="18908"/>
                    <a:pt x="21008" y="18908"/>
                  </a:cubicBezTo>
                  <a:cubicBezTo>
                    <a:pt x="21014" y="18918"/>
                    <a:pt x="21020" y="18918"/>
                    <a:pt x="21020" y="18918"/>
                  </a:cubicBezTo>
                  <a:cubicBezTo>
                    <a:pt x="21032" y="18908"/>
                    <a:pt x="21039" y="18908"/>
                    <a:pt x="21045" y="18897"/>
                  </a:cubicBezTo>
                  <a:cubicBezTo>
                    <a:pt x="21069" y="18847"/>
                    <a:pt x="21032" y="18707"/>
                    <a:pt x="21026" y="18667"/>
                  </a:cubicBezTo>
                  <a:cubicBezTo>
                    <a:pt x="21002" y="18577"/>
                    <a:pt x="20977" y="18497"/>
                    <a:pt x="20953" y="18417"/>
                  </a:cubicBezTo>
                  <a:close/>
                  <a:moveTo>
                    <a:pt x="21093" y="17796"/>
                  </a:moveTo>
                  <a:cubicBezTo>
                    <a:pt x="21106" y="17746"/>
                    <a:pt x="21112" y="17686"/>
                    <a:pt x="21118" y="17636"/>
                  </a:cubicBezTo>
                  <a:cubicBezTo>
                    <a:pt x="21130" y="17536"/>
                    <a:pt x="21136" y="17436"/>
                    <a:pt x="21142" y="17326"/>
                  </a:cubicBezTo>
                  <a:cubicBezTo>
                    <a:pt x="21161" y="17166"/>
                    <a:pt x="21167" y="16996"/>
                    <a:pt x="21173" y="16816"/>
                  </a:cubicBezTo>
                  <a:cubicBezTo>
                    <a:pt x="21179" y="16675"/>
                    <a:pt x="21185" y="16445"/>
                    <a:pt x="21112" y="16375"/>
                  </a:cubicBezTo>
                  <a:cubicBezTo>
                    <a:pt x="21081" y="16345"/>
                    <a:pt x="21039" y="16365"/>
                    <a:pt x="21014" y="16415"/>
                  </a:cubicBezTo>
                  <a:cubicBezTo>
                    <a:pt x="20990" y="16465"/>
                    <a:pt x="20977" y="16545"/>
                    <a:pt x="20971" y="16615"/>
                  </a:cubicBezTo>
                  <a:cubicBezTo>
                    <a:pt x="20977" y="16866"/>
                    <a:pt x="20996" y="17116"/>
                    <a:pt x="21014" y="17366"/>
                  </a:cubicBezTo>
                  <a:cubicBezTo>
                    <a:pt x="21026" y="17466"/>
                    <a:pt x="21032" y="17566"/>
                    <a:pt x="21045" y="17656"/>
                  </a:cubicBezTo>
                  <a:cubicBezTo>
                    <a:pt x="21051" y="17686"/>
                    <a:pt x="21069" y="17877"/>
                    <a:pt x="21093" y="17796"/>
                  </a:cubicBezTo>
                  <a:close/>
                  <a:moveTo>
                    <a:pt x="20941" y="17526"/>
                  </a:moveTo>
                  <a:cubicBezTo>
                    <a:pt x="20910" y="17376"/>
                    <a:pt x="20880" y="17146"/>
                    <a:pt x="20794" y="17096"/>
                  </a:cubicBezTo>
                  <a:cubicBezTo>
                    <a:pt x="20770" y="17076"/>
                    <a:pt x="20739" y="17086"/>
                    <a:pt x="20721" y="17136"/>
                  </a:cubicBezTo>
                  <a:cubicBezTo>
                    <a:pt x="20697" y="17186"/>
                    <a:pt x="20697" y="17276"/>
                    <a:pt x="20709" y="17346"/>
                  </a:cubicBezTo>
                  <a:cubicBezTo>
                    <a:pt x="20745" y="17556"/>
                    <a:pt x="20794" y="17756"/>
                    <a:pt x="20855" y="17947"/>
                  </a:cubicBezTo>
                  <a:cubicBezTo>
                    <a:pt x="20886" y="18037"/>
                    <a:pt x="20916" y="18127"/>
                    <a:pt x="20953" y="18207"/>
                  </a:cubicBezTo>
                  <a:cubicBezTo>
                    <a:pt x="20971" y="18247"/>
                    <a:pt x="21057" y="18497"/>
                    <a:pt x="21057" y="18397"/>
                  </a:cubicBezTo>
                  <a:cubicBezTo>
                    <a:pt x="21057" y="18277"/>
                    <a:pt x="21039" y="18147"/>
                    <a:pt x="21020" y="18037"/>
                  </a:cubicBezTo>
                  <a:cubicBezTo>
                    <a:pt x="21002" y="17857"/>
                    <a:pt x="20971" y="17686"/>
                    <a:pt x="20941" y="17526"/>
                  </a:cubicBezTo>
                  <a:close/>
                  <a:moveTo>
                    <a:pt x="7442" y="3824"/>
                  </a:moveTo>
                  <a:cubicBezTo>
                    <a:pt x="7442" y="3824"/>
                    <a:pt x="7436" y="3824"/>
                    <a:pt x="7436" y="3814"/>
                  </a:cubicBezTo>
                  <a:cubicBezTo>
                    <a:pt x="7424" y="3804"/>
                    <a:pt x="7406" y="3804"/>
                    <a:pt x="7387" y="3814"/>
                  </a:cubicBezTo>
                  <a:cubicBezTo>
                    <a:pt x="7308" y="3874"/>
                    <a:pt x="7241" y="4014"/>
                    <a:pt x="7186" y="4154"/>
                  </a:cubicBezTo>
                  <a:cubicBezTo>
                    <a:pt x="7119" y="4324"/>
                    <a:pt x="7021" y="4684"/>
                    <a:pt x="7039" y="4744"/>
                  </a:cubicBezTo>
                  <a:cubicBezTo>
                    <a:pt x="7058" y="4804"/>
                    <a:pt x="7290" y="4554"/>
                    <a:pt x="7381" y="4354"/>
                  </a:cubicBezTo>
                  <a:cubicBezTo>
                    <a:pt x="7430" y="4244"/>
                    <a:pt x="7522" y="4024"/>
                    <a:pt x="7467" y="3864"/>
                  </a:cubicBezTo>
                  <a:cubicBezTo>
                    <a:pt x="7461" y="3854"/>
                    <a:pt x="7455" y="3834"/>
                    <a:pt x="7442" y="3824"/>
                  </a:cubicBezTo>
                  <a:close/>
                  <a:moveTo>
                    <a:pt x="409" y="21510"/>
                  </a:moveTo>
                  <a:cubicBezTo>
                    <a:pt x="409" y="21510"/>
                    <a:pt x="403" y="21500"/>
                    <a:pt x="403" y="21500"/>
                  </a:cubicBezTo>
                  <a:cubicBezTo>
                    <a:pt x="391" y="21490"/>
                    <a:pt x="373" y="21490"/>
                    <a:pt x="354" y="21500"/>
                  </a:cubicBezTo>
                  <a:cubicBezTo>
                    <a:pt x="324" y="21520"/>
                    <a:pt x="293" y="21560"/>
                    <a:pt x="263" y="21600"/>
                  </a:cubicBezTo>
                  <a:cubicBezTo>
                    <a:pt x="446" y="21600"/>
                    <a:pt x="446" y="21600"/>
                    <a:pt x="446" y="21600"/>
                  </a:cubicBezTo>
                  <a:cubicBezTo>
                    <a:pt x="440" y="21590"/>
                    <a:pt x="440" y="21570"/>
                    <a:pt x="434" y="21550"/>
                  </a:cubicBezTo>
                  <a:cubicBezTo>
                    <a:pt x="428" y="21530"/>
                    <a:pt x="421" y="21520"/>
                    <a:pt x="409" y="21510"/>
                  </a:cubicBezTo>
                  <a:close/>
                  <a:moveTo>
                    <a:pt x="409" y="14443"/>
                  </a:moveTo>
                  <a:cubicBezTo>
                    <a:pt x="409" y="14443"/>
                    <a:pt x="403" y="14443"/>
                    <a:pt x="403" y="14443"/>
                  </a:cubicBezTo>
                  <a:cubicBezTo>
                    <a:pt x="391" y="14423"/>
                    <a:pt x="373" y="14433"/>
                    <a:pt x="354" y="14443"/>
                  </a:cubicBezTo>
                  <a:cubicBezTo>
                    <a:pt x="275" y="14493"/>
                    <a:pt x="208" y="14644"/>
                    <a:pt x="153" y="14774"/>
                  </a:cubicBezTo>
                  <a:cubicBezTo>
                    <a:pt x="86" y="14944"/>
                    <a:pt x="-12" y="15304"/>
                    <a:pt x="6" y="15364"/>
                  </a:cubicBezTo>
                  <a:cubicBezTo>
                    <a:pt x="25" y="15434"/>
                    <a:pt x="257" y="15184"/>
                    <a:pt x="348" y="14974"/>
                  </a:cubicBezTo>
                  <a:cubicBezTo>
                    <a:pt x="397" y="14864"/>
                    <a:pt x="489" y="14644"/>
                    <a:pt x="434" y="14493"/>
                  </a:cubicBezTo>
                  <a:cubicBezTo>
                    <a:pt x="428" y="14473"/>
                    <a:pt x="421" y="14453"/>
                    <a:pt x="409" y="14443"/>
                  </a:cubicBezTo>
                  <a:close/>
                  <a:moveTo>
                    <a:pt x="379" y="20749"/>
                  </a:moveTo>
                  <a:cubicBezTo>
                    <a:pt x="379" y="20719"/>
                    <a:pt x="373" y="20689"/>
                    <a:pt x="367" y="20659"/>
                  </a:cubicBezTo>
                  <a:cubicBezTo>
                    <a:pt x="348" y="20639"/>
                    <a:pt x="330" y="20629"/>
                    <a:pt x="312" y="20639"/>
                  </a:cubicBezTo>
                  <a:cubicBezTo>
                    <a:pt x="269" y="20659"/>
                    <a:pt x="244" y="20719"/>
                    <a:pt x="220" y="20789"/>
                  </a:cubicBezTo>
                  <a:cubicBezTo>
                    <a:pt x="189" y="20869"/>
                    <a:pt x="159" y="20939"/>
                    <a:pt x="141" y="21029"/>
                  </a:cubicBezTo>
                  <a:cubicBezTo>
                    <a:pt x="104" y="21180"/>
                    <a:pt x="80" y="21330"/>
                    <a:pt x="49" y="21480"/>
                  </a:cubicBezTo>
                  <a:cubicBezTo>
                    <a:pt x="43" y="21520"/>
                    <a:pt x="37" y="21560"/>
                    <a:pt x="25" y="21600"/>
                  </a:cubicBezTo>
                  <a:cubicBezTo>
                    <a:pt x="171" y="21600"/>
                    <a:pt x="171" y="21600"/>
                    <a:pt x="171" y="21600"/>
                  </a:cubicBezTo>
                  <a:cubicBezTo>
                    <a:pt x="183" y="21570"/>
                    <a:pt x="196" y="21540"/>
                    <a:pt x="208" y="21510"/>
                  </a:cubicBezTo>
                  <a:cubicBezTo>
                    <a:pt x="251" y="21390"/>
                    <a:pt x="287" y="21270"/>
                    <a:pt x="324" y="21140"/>
                  </a:cubicBezTo>
                  <a:cubicBezTo>
                    <a:pt x="354" y="21019"/>
                    <a:pt x="391" y="20899"/>
                    <a:pt x="379" y="20749"/>
                  </a:cubicBezTo>
                  <a:close/>
                  <a:moveTo>
                    <a:pt x="104" y="14684"/>
                  </a:moveTo>
                  <a:cubicBezTo>
                    <a:pt x="141" y="14614"/>
                    <a:pt x="177" y="14523"/>
                    <a:pt x="208" y="14443"/>
                  </a:cubicBezTo>
                  <a:cubicBezTo>
                    <a:pt x="251" y="14333"/>
                    <a:pt x="287" y="14213"/>
                    <a:pt x="324" y="14083"/>
                  </a:cubicBezTo>
                  <a:cubicBezTo>
                    <a:pt x="354" y="13963"/>
                    <a:pt x="391" y="13833"/>
                    <a:pt x="379" y="13683"/>
                  </a:cubicBezTo>
                  <a:cubicBezTo>
                    <a:pt x="379" y="13653"/>
                    <a:pt x="373" y="13623"/>
                    <a:pt x="367" y="13603"/>
                  </a:cubicBezTo>
                  <a:cubicBezTo>
                    <a:pt x="348" y="13573"/>
                    <a:pt x="330" y="13573"/>
                    <a:pt x="312" y="13583"/>
                  </a:cubicBezTo>
                  <a:cubicBezTo>
                    <a:pt x="269" y="13603"/>
                    <a:pt x="244" y="13663"/>
                    <a:pt x="220" y="13723"/>
                  </a:cubicBezTo>
                  <a:cubicBezTo>
                    <a:pt x="189" y="13803"/>
                    <a:pt x="159" y="13883"/>
                    <a:pt x="141" y="13973"/>
                  </a:cubicBezTo>
                  <a:cubicBezTo>
                    <a:pt x="104" y="14113"/>
                    <a:pt x="80" y="14263"/>
                    <a:pt x="49" y="14423"/>
                  </a:cubicBezTo>
                  <a:cubicBezTo>
                    <a:pt x="37" y="14503"/>
                    <a:pt x="12" y="14624"/>
                    <a:pt x="0" y="14714"/>
                  </a:cubicBezTo>
                  <a:cubicBezTo>
                    <a:pt x="0" y="14884"/>
                    <a:pt x="0" y="14884"/>
                    <a:pt x="0" y="14884"/>
                  </a:cubicBezTo>
                  <a:cubicBezTo>
                    <a:pt x="25" y="14894"/>
                    <a:pt x="73" y="14754"/>
                    <a:pt x="104" y="14684"/>
                  </a:cubicBezTo>
                  <a:close/>
                  <a:moveTo>
                    <a:pt x="43" y="13823"/>
                  </a:moveTo>
                  <a:cubicBezTo>
                    <a:pt x="61" y="13653"/>
                    <a:pt x="73" y="13482"/>
                    <a:pt x="73" y="13312"/>
                  </a:cubicBezTo>
                  <a:cubicBezTo>
                    <a:pt x="80" y="13162"/>
                    <a:pt x="86" y="12942"/>
                    <a:pt x="12" y="12862"/>
                  </a:cubicBezTo>
                  <a:cubicBezTo>
                    <a:pt x="6" y="12862"/>
                    <a:pt x="0" y="12862"/>
                    <a:pt x="0" y="12852"/>
                  </a:cubicBezTo>
                  <a:cubicBezTo>
                    <a:pt x="0" y="14263"/>
                    <a:pt x="0" y="14263"/>
                    <a:pt x="0" y="14263"/>
                  </a:cubicBezTo>
                  <a:cubicBezTo>
                    <a:pt x="6" y="14223"/>
                    <a:pt x="12" y="14163"/>
                    <a:pt x="19" y="14123"/>
                  </a:cubicBezTo>
                  <a:cubicBezTo>
                    <a:pt x="31" y="14023"/>
                    <a:pt x="37" y="13923"/>
                    <a:pt x="43" y="13823"/>
                  </a:cubicBezTo>
                  <a:close/>
                  <a:moveTo>
                    <a:pt x="409" y="7387"/>
                  </a:moveTo>
                  <a:cubicBezTo>
                    <a:pt x="409" y="7387"/>
                    <a:pt x="403" y="7377"/>
                    <a:pt x="403" y="7377"/>
                  </a:cubicBezTo>
                  <a:cubicBezTo>
                    <a:pt x="391" y="7367"/>
                    <a:pt x="373" y="7367"/>
                    <a:pt x="354" y="7377"/>
                  </a:cubicBezTo>
                  <a:cubicBezTo>
                    <a:pt x="275" y="7427"/>
                    <a:pt x="208" y="7577"/>
                    <a:pt x="153" y="7707"/>
                  </a:cubicBezTo>
                  <a:cubicBezTo>
                    <a:pt x="86" y="7877"/>
                    <a:pt x="-12" y="8238"/>
                    <a:pt x="6" y="8308"/>
                  </a:cubicBezTo>
                  <a:cubicBezTo>
                    <a:pt x="25" y="8368"/>
                    <a:pt x="257" y="8118"/>
                    <a:pt x="348" y="7917"/>
                  </a:cubicBezTo>
                  <a:cubicBezTo>
                    <a:pt x="397" y="7807"/>
                    <a:pt x="489" y="7587"/>
                    <a:pt x="434" y="7427"/>
                  </a:cubicBezTo>
                  <a:cubicBezTo>
                    <a:pt x="428" y="7407"/>
                    <a:pt x="421" y="7397"/>
                    <a:pt x="409" y="7387"/>
                  </a:cubicBezTo>
                  <a:close/>
                  <a:moveTo>
                    <a:pt x="73" y="20369"/>
                  </a:moveTo>
                  <a:cubicBezTo>
                    <a:pt x="80" y="20229"/>
                    <a:pt x="86" y="19999"/>
                    <a:pt x="12" y="19928"/>
                  </a:cubicBezTo>
                  <a:cubicBezTo>
                    <a:pt x="6" y="19918"/>
                    <a:pt x="0" y="19918"/>
                    <a:pt x="0" y="19918"/>
                  </a:cubicBezTo>
                  <a:cubicBezTo>
                    <a:pt x="0" y="21330"/>
                    <a:pt x="0" y="21330"/>
                    <a:pt x="0" y="21330"/>
                  </a:cubicBezTo>
                  <a:cubicBezTo>
                    <a:pt x="6" y="21280"/>
                    <a:pt x="12" y="21230"/>
                    <a:pt x="19" y="21190"/>
                  </a:cubicBezTo>
                  <a:cubicBezTo>
                    <a:pt x="31" y="21080"/>
                    <a:pt x="37" y="20979"/>
                    <a:pt x="43" y="20879"/>
                  </a:cubicBezTo>
                  <a:cubicBezTo>
                    <a:pt x="61" y="20709"/>
                    <a:pt x="73" y="20539"/>
                    <a:pt x="73" y="20369"/>
                  </a:cubicBezTo>
                  <a:close/>
                  <a:moveTo>
                    <a:pt x="7027" y="17796"/>
                  </a:moveTo>
                  <a:cubicBezTo>
                    <a:pt x="7039" y="17746"/>
                    <a:pt x="7046" y="17686"/>
                    <a:pt x="7052" y="17636"/>
                  </a:cubicBezTo>
                  <a:cubicBezTo>
                    <a:pt x="7064" y="17536"/>
                    <a:pt x="7070" y="17436"/>
                    <a:pt x="7076" y="17326"/>
                  </a:cubicBezTo>
                  <a:cubicBezTo>
                    <a:pt x="7094" y="17166"/>
                    <a:pt x="7100" y="16996"/>
                    <a:pt x="7107" y="16816"/>
                  </a:cubicBezTo>
                  <a:cubicBezTo>
                    <a:pt x="7113" y="16675"/>
                    <a:pt x="7119" y="16445"/>
                    <a:pt x="7046" y="16375"/>
                  </a:cubicBezTo>
                  <a:cubicBezTo>
                    <a:pt x="7015" y="16345"/>
                    <a:pt x="6972" y="16365"/>
                    <a:pt x="6948" y="16415"/>
                  </a:cubicBezTo>
                  <a:cubicBezTo>
                    <a:pt x="6923" y="16465"/>
                    <a:pt x="6911" y="16545"/>
                    <a:pt x="6905" y="16615"/>
                  </a:cubicBezTo>
                  <a:cubicBezTo>
                    <a:pt x="6911" y="16866"/>
                    <a:pt x="6930" y="17116"/>
                    <a:pt x="6948" y="17366"/>
                  </a:cubicBezTo>
                  <a:cubicBezTo>
                    <a:pt x="6960" y="17466"/>
                    <a:pt x="6966" y="17566"/>
                    <a:pt x="6978" y="17656"/>
                  </a:cubicBezTo>
                  <a:cubicBezTo>
                    <a:pt x="6984" y="17686"/>
                    <a:pt x="7003" y="17877"/>
                    <a:pt x="7027" y="17796"/>
                  </a:cubicBezTo>
                  <a:close/>
                  <a:moveTo>
                    <a:pt x="7137" y="18197"/>
                  </a:moveTo>
                  <a:cubicBezTo>
                    <a:pt x="7174" y="18117"/>
                    <a:pt x="7210" y="18037"/>
                    <a:pt x="7241" y="17957"/>
                  </a:cubicBezTo>
                  <a:cubicBezTo>
                    <a:pt x="7284" y="17837"/>
                    <a:pt x="7320" y="17716"/>
                    <a:pt x="7357" y="17596"/>
                  </a:cubicBezTo>
                  <a:cubicBezTo>
                    <a:pt x="7387" y="17466"/>
                    <a:pt x="7424" y="17346"/>
                    <a:pt x="7412" y="17196"/>
                  </a:cubicBezTo>
                  <a:cubicBezTo>
                    <a:pt x="7412" y="17166"/>
                    <a:pt x="7406" y="17136"/>
                    <a:pt x="7400" y="17116"/>
                  </a:cubicBezTo>
                  <a:cubicBezTo>
                    <a:pt x="7381" y="17086"/>
                    <a:pt x="7363" y="17086"/>
                    <a:pt x="7345" y="17096"/>
                  </a:cubicBezTo>
                  <a:cubicBezTo>
                    <a:pt x="7302" y="17116"/>
                    <a:pt x="7278" y="17176"/>
                    <a:pt x="7253" y="17236"/>
                  </a:cubicBezTo>
                  <a:cubicBezTo>
                    <a:pt x="7223" y="17316"/>
                    <a:pt x="7192" y="17396"/>
                    <a:pt x="7174" y="17476"/>
                  </a:cubicBezTo>
                  <a:cubicBezTo>
                    <a:pt x="7137" y="17626"/>
                    <a:pt x="7113" y="17776"/>
                    <a:pt x="7082" y="17937"/>
                  </a:cubicBezTo>
                  <a:cubicBezTo>
                    <a:pt x="7058" y="18077"/>
                    <a:pt x="7003" y="18347"/>
                    <a:pt x="7027" y="18387"/>
                  </a:cubicBezTo>
                  <a:cubicBezTo>
                    <a:pt x="7046" y="18427"/>
                    <a:pt x="7107" y="18277"/>
                    <a:pt x="7137" y="18197"/>
                  </a:cubicBezTo>
                  <a:close/>
                  <a:moveTo>
                    <a:pt x="7442" y="10920"/>
                  </a:moveTo>
                  <a:cubicBezTo>
                    <a:pt x="7442" y="10910"/>
                    <a:pt x="7436" y="10910"/>
                    <a:pt x="7436" y="10910"/>
                  </a:cubicBezTo>
                  <a:cubicBezTo>
                    <a:pt x="7424" y="10900"/>
                    <a:pt x="7406" y="10900"/>
                    <a:pt x="7387" y="10910"/>
                  </a:cubicBezTo>
                  <a:cubicBezTo>
                    <a:pt x="7308" y="10960"/>
                    <a:pt x="7241" y="11110"/>
                    <a:pt x="7186" y="11240"/>
                  </a:cubicBezTo>
                  <a:cubicBezTo>
                    <a:pt x="7119" y="11411"/>
                    <a:pt x="7021" y="11771"/>
                    <a:pt x="7039" y="11831"/>
                  </a:cubicBezTo>
                  <a:cubicBezTo>
                    <a:pt x="7058" y="11901"/>
                    <a:pt x="7290" y="11651"/>
                    <a:pt x="7381" y="11441"/>
                  </a:cubicBezTo>
                  <a:cubicBezTo>
                    <a:pt x="7430" y="11330"/>
                    <a:pt x="7522" y="11120"/>
                    <a:pt x="7467" y="10960"/>
                  </a:cubicBezTo>
                  <a:cubicBezTo>
                    <a:pt x="7461" y="10940"/>
                    <a:pt x="7455" y="10930"/>
                    <a:pt x="7442" y="10920"/>
                  </a:cubicBezTo>
                  <a:close/>
                  <a:moveTo>
                    <a:pt x="409" y="320"/>
                  </a:moveTo>
                  <a:cubicBezTo>
                    <a:pt x="409" y="320"/>
                    <a:pt x="403" y="320"/>
                    <a:pt x="403" y="320"/>
                  </a:cubicBezTo>
                  <a:cubicBezTo>
                    <a:pt x="391" y="300"/>
                    <a:pt x="373" y="310"/>
                    <a:pt x="354" y="320"/>
                  </a:cubicBezTo>
                  <a:cubicBezTo>
                    <a:pt x="275" y="370"/>
                    <a:pt x="208" y="510"/>
                    <a:pt x="153" y="651"/>
                  </a:cubicBezTo>
                  <a:cubicBezTo>
                    <a:pt x="86" y="821"/>
                    <a:pt x="-12" y="1181"/>
                    <a:pt x="6" y="1241"/>
                  </a:cubicBezTo>
                  <a:cubicBezTo>
                    <a:pt x="25" y="1301"/>
                    <a:pt x="257" y="1051"/>
                    <a:pt x="348" y="851"/>
                  </a:cubicBezTo>
                  <a:cubicBezTo>
                    <a:pt x="397" y="741"/>
                    <a:pt x="489" y="520"/>
                    <a:pt x="434" y="360"/>
                  </a:cubicBezTo>
                  <a:cubicBezTo>
                    <a:pt x="428" y="350"/>
                    <a:pt x="421" y="330"/>
                    <a:pt x="409" y="320"/>
                  </a:cubicBezTo>
                  <a:close/>
                  <a:moveTo>
                    <a:pt x="7442" y="17957"/>
                  </a:moveTo>
                  <a:cubicBezTo>
                    <a:pt x="7442" y="17957"/>
                    <a:pt x="7436" y="17957"/>
                    <a:pt x="7436" y="17957"/>
                  </a:cubicBezTo>
                  <a:cubicBezTo>
                    <a:pt x="7424" y="17937"/>
                    <a:pt x="7406" y="17947"/>
                    <a:pt x="7387" y="17957"/>
                  </a:cubicBezTo>
                  <a:cubicBezTo>
                    <a:pt x="7308" y="18007"/>
                    <a:pt x="7241" y="18147"/>
                    <a:pt x="7186" y="18287"/>
                  </a:cubicBezTo>
                  <a:cubicBezTo>
                    <a:pt x="7119" y="18457"/>
                    <a:pt x="7021" y="18817"/>
                    <a:pt x="7039" y="18877"/>
                  </a:cubicBezTo>
                  <a:cubicBezTo>
                    <a:pt x="7058" y="18938"/>
                    <a:pt x="7290" y="18697"/>
                    <a:pt x="7381" y="18487"/>
                  </a:cubicBezTo>
                  <a:cubicBezTo>
                    <a:pt x="7430" y="18377"/>
                    <a:pt x="7522" y="18157"/>
                    <a:pt x="7467" y="18007"/>
                  </a:cubicBezTo>
                  <a:cubicBezTo>
                    <a:pt x="7461" y="17987"/>
                    <a:pt x="7455" y="17967"/>
                    <a:pt x="7442" y="17957"/>
                  </a:cubicBezTo>
                  <a:close/>
                  <a:moveTo>
                    <a:pt x="6887" y="18417"/>
                  </a:moveTo>
                  <a:cubicBezTo>
                    <a:pt x="6850" y="18287"/>
                    <a:pt x="6807" y="18157"/>
                    <a:pt x="6752" y="18037"/>
                  </a:cubicBezTo>
                  <a:cubicBezTo>
                    <a:pt x="6734" y="17987"/>
                    <a:pt x="6710" y="17947"/>
                    <a:pt x="6679" y="17927"/>
                  </a:cubicBezTo>
                  <a:cubicBezTo>
                    <a:pt x="6649" y="17907"/>
                    <a:pt x="6612" y="17927"/>
                    <a:pt x="6594" y="17977"/>
                  </a:cubicBezTo>
                  <a:cubicBezTo>
                    <a:pt x="6582" y="18007"/>
                    <a:pt x="6575" y="18057"/>
                    <a:pt x="6582" y="18097"/>
                  </a:cubicBezTo>
                  <a:cubicBezTo>
                    <a:pt x="6582" y="18137"/>
                    <a:pt x="6588" y="18177"/>
                    <a:pt x="6594" y="18217"/>
                  </a:cubicBezTo>
                  <a:cubicBezTo>
                    <a:pt x="6661" y="18507"/>
                    <a:pt x="6783" y="18707"/>
                    <a:pt x="6905" y="18877"/>
                  </a:cubicBezTo>
                  <a:cubicBezTo>
                    <a:pt x="6917" y="18887"/>
                    <a:pt x="6930" y="18908"/>
                    <a:pt x="6942" y="18908"/>
                  </a:cubicBezTo>
                  <a:cubicBezTo>
                    <a:pt x="6948" y="18918"/>
                    <a:pt x="6954" y="18918"/>
                    <a:pt x="6960" y="18918"/>
                  </a:cubicBezTo>
                  <a:cubicBezTo>
                    <a:pt x="6966" y="18908"/>
                    <a:pt x="6972" y="18908"/>
                    <a:pt x="6978" y="18897"/>
                  </a:cubicBezTo>
                  <a:cubicBezTo>
                    <a:pt x="7003" y="18847"/>
                    <a:pt x="6966" y="18707"/>
                    <a:pt x="6960" y="18667"/>
                  </a:cubicBezTo>
                  <a:cubicBezTo>
                    <a:pt x="6936" y="18577"/>
                    <a:pt x="6911" y="18497"/>
                    <a:pt x="6887" y="18417"/>
                  </a:cubicBezTo>
                  <a:close/>
                  <a:moveTo>
                    <a:pt x="6875" y="17526"/>
                  </a:moveTo>
                  <a:cubicBezTo>
                    <a:pt x="6850" y="17376"/>
                    <a:pt x="6814" y="17146"/>
                    <a:pt x="6728" y="17096"/>
                  </a:cubicBezTo>
                  <a:cubicBezTo>
                    <a:pt x="6704" y="17076"/>
                    <a:pt x="6673" y="17086"/>
                    <a:pt x="6655" y="17136"/>
                  </a:cubicBezTo>
                  <a:cubicBezTo>
                    <a:pt x="6630" y="17186"/>
                    <a:pt x="6630" y="17276"/>
                    <a:pt x="6643" y="17346"/>
                  </a:cubicBezTo>
                  <a:cubicBezTo>
                    <a:pt x="6679" y="17556"/>
                    <a:pt x="6728" y="17756"/>
                    <a:pt x="6789" y="17947"/>
                  </a:cubicBezTo>
                  <a:cubicBezTo>
                    <a:pt x="6820" y="18037"/>
                    <a:pt x="6856" y="18127"/>
                    <a:pt x="6887" y="18207"/>
                  </a:cubicBezTo>
                  <a:cubicBezTo>
                    <a:pt x="6905" y="18247"/>
                    <a:pt x="6991" y="18497"/>
                    <a:pt x="6991" y="18397"/>
                  </a:cubicBezTo>
                  <a:cubicBezTo>
                    <a:pt x="6991" y="18277"/>
                    <a:pt x="6972" y="18147"/>
                    <a:pt x="6954" y="18037"/>
                  </a:cubicBezTo>
                  <a:cubicBezTo>
                    <a:pt x="6936" y="17857"/>
                    <a:pt x="6905" y="17686"/>
                    <a:pt x="6875" y="17526"/>
                  </a:cubicBezTo>
                  <a:close/>
                </a:path>
              </a:pathLst>
            </a:custGeom>
            <a:solidFill>
              <a:schemeClr val="accent1"/>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3" name="Freeform 9"/>
            <p:cNvSpPr/>
            <p:nvPr/>
          </p:nvSpPr>
          <p:spPr>
            <a:xfrm>
              <a:off x="987591" y="6553"/>
              <a:ext cx="11203997" cy="6851347"/>
            </a:xfrm>
            <a:custGeom>
              <a:avLst/>
              <a:gdLst/>
              <a:ahLst/>
              <a:cxnLst>
                <a:cxn ang="0">
                  <a:pos x="wd2" y="hd2"/>
                </a:cxn>
                <a:cxn ang="5400000">
                  <a:pos x="wd2" y="hd2"/>
                </a:cxn>
                <a:cxn ang="10800000">
                  <a:pos x="wd2" y="hd2"/>
                </a:cxn>
                <a:cxn ang="16200000">
                  <a:pos x="wd2" y="hd2"/>
                </a:cxn>
              </a:cxnLst>
              <a:rect l="0" t="0" r="r" b="b"/>
              <a:pathLst>
                <a:path w="21596" h="21600" extrusionOk="0">
                  <a:moveTo>
                    <a:pt x="7355" y="571"/>
                  </a:moveTo>
                  <a:cubicBezTo>
                    <a:pt x="7373" y="611"/>
                    <a:pt x="7459" y="861"/>
                    <a:pt x="7459" y="751"/>
                  </a:cubicBezTo>
                  <a:cubicBezTo>
                    <a:pt x="7459" y="641"/>
                    <a:pt x="7441" y="510"/>
                    <a:pt x="7422" y="400"/>
                  </a:cubicBezTo>
                  <a:cubicBezTo>
                    <a:pt x="7404" y="260"/>
                    <a:pt x="7386" y="130"/>
                    <a:pt x="7367" y="0"/>
                  </a:cubicBezTo>
                  <a:cubicBezTo>
                    <a:pt x="7172" y="0"/>
                    <a:pt x="7172" y="0"/>
                    <a:pt x="7172" y="0"/>
                  </a:cubicBezTo>
                  <a:cubicBezTo>
                    <a:pt x="7196" y="110"/>
                    <a:pt x="7227" y="210"/>
                    <a:pt x="7257" y="310"/>
                  </a:cubicBezTo>
                  <a:cubicBezTo>
                    <a:pt x="7288" y="400"/>
                    <a:pt x="7324" y="490"/>
                    <a:pt x="7355" y="571"/>
                  </a:cubicBezTo>
                  <a:close/>
                  <a:moveTo>
                    <a:pt x="7496" y="160"/>
                  </a:moveTo>
                  <a:cubicBezTo>
                    <a:pt x="7508" y="110"/>
                    <a:pt x="7514" y="50"/>
                    <a:pt x="7520" y="0"/>
                  </a:cubicBezTo>
                  <a:cubicBezTo>
                    <a:pt x="7447" y="0"/>
                    <a:pt x="7447" y="0"/>
                    <a:pt x="7447" y="0"/>
                  </a:cubicBezTo>
                  <a:cubicBezTo>
                    <a:pt x="7447" y="10"/>
                    <a:pt x="7447" y="20"/>
                    <a:pt x="7447" y="20"/>
                  </a:cubicBezTo>
                  <a:cubicBezTo>
                    <a:pt x="7453" y="50"/>
                    <a:pt x="7471" y="240"/>
                    <a:pt x="7496" y="160"/>
                  </a:cubicBezTo>
                  <a:close/>
                  <a:moveTo>
                    <a:pt x="7061" y="581"/>
                  </a:moveTo>
                  <a:cubicBezTo>
                    <a:pt x="7129" y="871"/>
                    <a:pt x="7251" y="1071"/>
                    <a:pt x="7373" y="1241"/>
                  </a:cubicBezTo>
                  <a:cubicBezTo>
                    <a:pt x="7386" y="1251"/>
                    <a:pt x="7398" y="1271"/>
                    <a:pt x="7410" y="1271"/>
                  </a:cubicBezTo>
                  <a:cubicBezTo>
                    <a:pt x="7416" y="1281"/>
                    <a:pt x="7422" y="1281"/>
                    <a:pt x="7428" y="1281"/>
                  </a:cubicBezTo>
                  <a:cubicBezTo>
                    <a:pt x="7435" y="1271"/>
                    <a:pt x="7441" y="1271"/>
                    <a:pt x="7447" y="1251"/>
                  </a:cubicBezTo>
                  <a:cubicBezTo>
                    <a:pt x="7471" y="1211"/>
                    <a:pt x="7435" y="1071"/>
                    <a:pt x="7428" y="1021"/>
                  </a:cubicBezTo>
                  <a:cubicBezTo>
                    <a:pt x="7404" y="941"/>
                    <a:pt x="7380" y="861"/>
                    <a:pt x="7355" y="781"/>
                  </a:cubicBezTo>
                  <a:cubicBezTo>
                    <a:pt x="7318" y="651"/>
                    <a:pt x="7276" y="520"/>
                    <a:pt x="7220" y="400"/>
                  </a:cubicBezTo>
                  <a:cubicBezTo>
                    <a:pt x="7202" y="350"/>
                    <a:pt x="7178" y="310"/>
                    <a:pt x="7147" y="290"/>
                  </a:cubicBezTo>
                  <a:cubicBezTo>
                    <a:pt x="7116" y="270"/>
                    <a:pt x="7080" y="290"/>
                    <a:pt x="7061" y="340"/>
                  </a:cubicBezTo>
                  <a:cubicBezTo>
                    <a:pt x="7049" y="370"/>
                    <a:pt x="7043" y="420"/>
                    <a:pt x="7049" y="460"/>
                  </a:cubicBezTo>
                  <a:cubicBezTo>
                    <a:pt x="7049" y="500"/>
                    <a:pt x="7055" y="541"/>
                    <a:pt x="7061" y="581"/>
                  </a:cubicBezTo>
                  <a:close/>
                  <a:moveTo>
                    <a:pt x="7514" y="5805"/>
                  </a:moveTo>
                  <a:cubicBezTo>
                    <a:pt x="7484" y="5775"/>
                    <a:pt x="7441" y="5795"/>
                    <a:pt x="7416" y="5845"/>
                  </a:cubicBezTo>
                  <a:cubicBezTo>
                    <a:pt x="7392" y="5895"/>
                    <a:pt x="7380" y="5966"/>
                    <a:pt x="7373" y="6036"/>
                  </a:cubicBezTo>
                  <a:cubicBezTo>
                    <a:pt x="7380" y="6296"/>
                    <a:pt x="7398" y="6536"/>
                    <a:pt x="7416" y="6786"/>
                  </a:cubicBezTo>
                  <a:cubicBezTo>
                    <a:pt x="7428" y="6886"/>
                    <a:pt x="7435" y="6986"/>
                    <a:pt x="7447" y="7087"/>
                  </a:cubicBezTo>
                  <a:cubicBezTo>
                    <a:pt x="7453" y="7117"/>
                    <a:pt x="7471" y="7297"/>
                    <a:pt x="7496" y="7217"/>
                  </a:cubicBezTo>
                  <a:cubicBezTo>
                    <a:pt x="7508" y="7177"/>
                    <a:pt x="7514" y="7107"/>
                    <a:pt x="7520" y="7057"/>
                  </a:cubicBezTo>
                  <a:cubicBezTo>
                    <a:pt x="7532" y="6956"/>
                    <a:pt x="7539" y="6856"/>
                    <a:pt x="7545" y="6756"/>
                  </a:cubicBezTo>
                  <a:cubicBezTo>
                    <a:pt x="7563" y="6586"/>
                    <a:pt x="7569" y="6416"/>
                    <a:pt x="7575" y="6246"/>
                  </a:cubicBezTo>
                  <a:cubicBezTo>
                    <a:pt x="7581" y="6106"/>
                    <a:pt x="7588" y="5875"/>
                    <a:pt x="7514" y="5805"/>
                  </a:cubicBezTo>
                  <a:close/>
                  <a:moveTo>
                    <a:pt x="7343" y="6946"/>
                  </a:moveTo>
                  <a:cubicBezTo>
                    <a:pt x="7318" y="6806"/>
                    <a:pt x="7282" y="6566"/>
                    <a:pt x="7196" y="6516"/>
                  </a:cubicBezTo>
                  <a:cubicBezTo>
                    <a:pt x="7172" y="6506"/>
                    <a:pt x="7141" y="6516"/>
                    <a:pt x="7123" y="6556"/>
                  </a:cubicBezTo>
                  <a:cubicBezTo>
                    <a:pt x="7098" y="6616"/>
                    <a:pt x="7098" y="6696"/>
                    <a:pt x="7110" y="6766"/>
                  </a:cubicBezTo>
                  <a:cubicBezTo>
                    <a:pt x="7147" y="6976"/>
                    <a:pt x="7196" y="7187"/>
                    <a:pt x="7257" y="7367"/>
                  </a:cubicBezTo>
                  <a:cubicBezTo>
                    <a:pt x="7288" y="7457"/>
                    <a:pt x="7324" y="7547"/>
                    <a:pt x="7355" y="7637"/>
                  </a:cubicBezTo>
                  <a:cubicBezTo>
                    <a:pt x="7373" y="7677"/>
                    <a:pt x="7459" y="7917"/>
                    <a:pt x="7459" y="7817"/>
                  </a:cubicBezTo>
                  <a:cubicBezTo>
                    <a:pt x="7459" y="7697"/>
                    <a:pt x="7441" y="7577"/>
                    <a:pt x="7422" y="7457"/>
                  </a:cubicBezTo>
                  <a:cubicBezTo>
                    <a:pt x="7404" y="7287"/>
                    <a:pt x="7373" y="7117"/>
                    <a:pt x="7343" y="6946"/>
                  </a:cubicBezTo>
                  <a:close/>
                  <a:moveTo>
                    <a:pt x="7606" y="7627"/>
                  </a:moveTo>
                  <a:cubicBezTo>
                    <a:pt x="7643" y="7547"/>
                    <a:pt x="7679" y="7467"/>
                    <a:pt x="7710" y="7377"/>
                  </a:cubicBezTo>
                  <a:cubicBezTo>
                    <a:pt x="7753" y="7267"/>
                    <a:pt x="7789" y="7147"/>
                    <a:pt x="7826" y="7016"/>
                  </a:cubicBezTo>
                  <a:cubicBezTo>
                    <a:pt x="7857" y="6896"/>
                    <a:pt x="7893" y="6776"/>
                    <a:pt x="7881" y="6626"/>
                  </a:cubicBezTo>
                  <a:cubicBezTo>
                    <a:pt x="7881" y="6596"/>
                    <a:pt x="7875" y="6556"/>
                    <a:pt x="7869" y="6536"/>
                  </a:cubicBezTo>
                  <a:cubicBezTo>
                    <a:pt x="7851" y="6506"/>
                    <a:pt x="7832" y="6506"/>
                    <a:pt x="7814" y="6516"/>
                  </a:cubicBezTo>
                  <a:cubicBezTo>
                    <a:pt x="7771" y="6536"/>
                    <a:pt x="7747" y="6596"/>
                    <a:pt x="7722" y="6666"/>
                  </a:cubicBezTo>
                  <a:cubicBezTo>
                    <a:pt x="7691" y="6736"/>
                    <a:pt x="7661" y="6816"/>
                    <a:pt x="7643" y="6906"/>
                  </a:cubicBezTo>
                  <a:cubicBezTo>
                    <a:pt x="7606" y="7057"/>
                    <a:pt x="7581" y="7207"/>
                    <a:pt x="7551" y="7357"/>
                  </a:cubicBezTo>
                  <a:cubicBezTo>
                    <a:pt x="7526" y="7507"/>
                    <a:pt x="7471" y="7767"/>
                    <a:pt x="7496" y="7807"/>
                  </a:cubicBezTo>
                  <a:cubicBezTo>
                    <a:pt x="7514" y="7847"/>
                    <a:pt x="7575" y="7697"/>
                    <a:pt x="7606" y="7627"/>
                  </a:cubicBezTo>
                  <a:close/>
                  <a:moveTo>
                    <a:pt x="14" y="4084"/>
                  </a:moveTo>
                  <a:cubicBezTo>
                    <a:pt x="82" y="4374"/>
                    <a:pt x="204" y="4574"/>
                    <a:pt x="326" y="4744"/>
                  </a:cubicBezTo>
                  <a:cubicBezTo>
                    <a:pt x="339" y="4754"/>
                    <a:pt x="351" y="4774"/>
                    <a:pt x="363" y="4774"/>
                  </a:cubicBezTo>
                  <a:cubicBezTo>
                    <a:pt x="369" y="4784"/>
                    <a:pt x="375" y="4784"/>
                    <a:pt x="381" y="4774"/>
                  </a:cubicBezTo>
                  <a:cubicBezTo>
                    <a:pt x="388" y="4774"/>
                    <a:pt x="394" y="4774"/>
                    <a:pt x="400" y="4754"/>
                  </a:cubicBezTo>
                  <a:cubicBezTo>
                    <a:pt x="424" y="4704"/>
                    <a:pt x="388" y="4574"/>
                    <a:pt x="381" y="4524"/>
                  </a:cubicBezTo>
                  <a:cubicBezTo>
                    <a:pt x="357" y="4444"/>
                    <a:pt x="332" y="4364"/>
                    <a:pt x="308" y="4284"/>
                  </a:cubicBezTo>
                  <a:cubicBezTo>
                    <a:pt x="271" y="4154"/>
                    <a:pt x="228" y="4024"/>
                    <a:pt x="173" y="3904"/>
                  </a:cubicBezTo>
                  <a:cubicBezTo>
                    <a:pt x="155" y="3854"/>
                    <a:pt x="131" y="3804"/>
                    <a:pt x="100" y="3794"/>
                  </a:cubicBezTo>
                  <a:cubicBezTo>
                    <a:pt x="69" y="3773"/>
                    <a:pt x="33" y="3794"/>
                    <a:pt x="14" y="3844"/>
                  </a:cubicBezTo>
                  <a:cubicBezTo>
                    <a:pt x="2" y="3874"/>
                    <a:pt x="-4" y="3924"/>
                    <a:pt x="2" y="3964"/>
                  </a:cubicBezTo>
                  <a:cubicBezTo>
                    <a:pt x="2" y="4004"/>
                    <a:pt x="8" y="4044"/>
                    <a:pt x="14" y="4084"/>
                  </a:cubicBezTo>
                  <a:close/>
                  <a:moveTo>
                    <a:pt x="7061" y="7637"/>
                  </a:moveTo>
                  <a:cubicBezTo>
                    <a:pt x="7129" y="7937"/>
                    <a:pt x="7251" y="8128"/>
                    <a:pt x="7373" y="8298"/>
                  </a:cubicBezTo>
                  <a:cubicBezTo>
                    <a:pt x="7386" y="8318"/>
                    <a:pt x="7398" y="8328"/>
                    <a:pt x="7410" y="8338"/>
                  </a:cubicBezTo>
                  <a:cubicBezTo>
                    <a:pt x="7416" y="8338"/>
                    <a:pt x="7422" y="8338"/>
                    <a:pt x="7428" y="8338"/>
                  </a:cubicBezTo>
                  <a:cubicBezTo>
                    <a:pt x="7435" y="8338"/>
                    <a:pt x="7441" y="8328"/>
                    <a:pt x="7447" y="8318"/>
                  </a:cubicBezTo>
                  <a:cubicBezTo>
                    <a:pt x="7471" y="8268"/>
                    <a:pt x="7435" y="8138"/>
                    <a:pt x="7428" y="8087"/>
                  </a:cubicBezTo>
                  <a:cubicBezTo>
                    <a:pt x="7404" y="8007"/>
                    <a:pt x="7380" y="7927"/>
                    <a:pt x="7355" y="7847"/>
                  </a:cubicBezTo>
                  <a:cubicBezTo>
                    <a:pt x="7318" y="7717"/>
                    <a:pt x="7276" y="7577"/>
                    <a:pt x="7220" y="7467"/>
                  </a:cubicBezTo>
                  <a:cubicBezTo>
                    <a:pt x="7202" y="7417"/>
                    <a:pt x="7178" y="7367"/>
                    <a:pt x="7147" y="7347"/>
                  </a:cubicBezTo>
                  <a:cubicBezTo>
                    <a:pt x="7116" y="7337"/>
                    <a:pt x="7080" y="7347"/>
                    <a:pt x="7061" y="7407"/>
                  </a:cubicBezTo>
                  <a:cubicBezTo>
                    <a:pt x="7049" y="7437"/>
                    <a:pt x="7043" y="7477"/>
                    <a:pt x="7049" y="7517"/>
                  </a:cubicBezTo>
                  <a:cubicBezTo>
                    <a:pt x="7049" y="7567"/>
                    <a:pt x="7055" y="7597"/>
                    <a:pt x="7061" y="7637"/>
                  </a:cubicBezTo>
                  <a:close/>
                  <a:moveTo>
                    <a:pt x="296" y="10480"/>
                  </a:moveTo>
                  <a:cubicBezTo>
                    <a:pt x="271" y="10330"/>
                    <a:pt x="235" y="10099"/>
                    <a:pt x="155" y="10049"/>
                  </a:cubicBezTo>
                  <a:cubicBezTo>
                    <a:pt x="124" y="10039"/>
                    <a:pt x="94" y="10049"/>
                    <a:pt x="76" y="10089"/>
                  </a:cubicBezTo>
                  <a:cubicBezTo>
                    <a:pt x="51" y="10149"/>
                    <a:pt x="51" y="10229"/>
                    <a:pt x="63" y="10300"/>
                  </a:cubicBezTo>
                  <a:cubicBezTo>
                    <a:pt x="100" y="10510"/>
                    <a:pt x="149" y="10710"/>
                    <a:pt x="210" y="10900"/>
                  </a:cubicBezTo>
                  <a:cubicBezTo>
                    <a:pt x="241" y="10990"/>
                    <a:pt x="277" y="11080"/>
                    <a:pt x="308" y="11170"/>
                  </a:cubicBezTo>
                  <a:cubicBezTo>
                    <a:pt x="326" y="11210"/>
                    <a:pt x="412" y="11451"/>
                    <a:pt x="412" y="11351"/>
                  </a:cubicBezTo>
                  <a:cubicBezTo>
                    <a:pt x="412" y="11230"/>
                    <a:pt x="394" y="11100"/>
                    <a:pt x="375" y="10990"/>
                  </a:cubicBezTo>
                  <a:cubicBezTo>
                    <a:pt x="357" y="10820"/>
                    <a:pt x="326" y="10650"/>
                    <a:pt x="296" y="10480"/>
                  </a:cubicBezTo>
                  <a:close/>
                  <a:moveTo>
                    <a:pt x="449" y="4254"/>
                  </a:moveTo>
                  <a:cubicBezTo>
                    <a:pt x="467" y="4294"/>
                    <a:pt x="528" y="4134"/>
                    <a:pt x="559" y="4064"/>
                  </a:cubicBezTo>
                  <a:cubicBezTo>
                    <a:pt x="595" y="3984"/>
                    <a:pt x="632" y="3904"/>
                    <a:pt x="663" y="3824"/>
                  </a:cubicBezTo>
                  <a:cubicBezTo>
                    <a:pt x="706" y="3703"/>
                    <a:pt x="742" y="3583"/>
                    <a:pt x="779" y="3463"/>
                  </a:cubicBezTo>
                  <a:cubicBezTo>
                    <a:pt x="810" y="3333"/>
                    <a:pt x="846" y="3213"/>
                    <a:pt x="834" y="3063"/>
                  </a:cubicBezTo>
                  <a:cubicBezTo>
                    <a:pt x="834" y="3033"/>
                    <a:pt x="828" y="3003"/>
                    <a:pt x="822" y="2983"/>
                  </a:cubicBezTo>
                  <a:cubicBezTo>
                    <a:pt x="803" y="2953"/>
                    <a:pt x="785" y="2953"/>
                    <a:pt x="767" y="2953"/>
                  </a:cubicBezTo>
                  <a:cubicBezTo>
                    <a:pt x="724" y="2973"/>
                    <a:pt x="699" y="3033"/>
                    <a:pt x="675" y="3103"/>
                  </a:cubicBezTo>
                  <a:cubicBezTo>
                    <a:pt x="644" y="3183"/>
                    <a:pt x="614" y="3253"/>
                    <a:pt x="595" y="3343"/>
                  </a:cubicBezTo>
                  <a:cubicBezTo>
                    <a:pt x="559" y="3493"/>
                    <a:pt x="534" y="3643"/>
                    <a:pt x="504" y="3794"/>
                  </a:cubicBezTo>
                  <a:cubicBezTo>
                    <a:pt x="479" y="3944"/>
                    <a:pt x="424" y="4204"/>
                    <a:pt x="449" y="4254"/>
                  </a:cubicBezTo>
                  <a:close/>
                  <a:moveTo>
                    <a:pt x="210" y="3804"/>
                  </a:moveTo>
                  <a:cubicBezTo>
                    <a:pt x="241" y="3904"/>
                    <a:pt x="277" y="3994"/>
                    <a:pt x="308" y="4074"/>
                  </a:cubicBezTo>
                  <a:cubicBezTo>
                    <a:pt x="326" y="4114"/>
                    <a:pt x="412" y="4354"/>
                    <a:pt x="412" y="4254"/>
                  </a:cubicBezTo>
                  <a:cubicBezTo>
                    <a:pt x="412" y="4144"/>
                    <a:pt x="394" y="4014"/>
                    <a:pt x="375" y="3904"/>
                  </a:cubicBezTo>
                  <a:cubicBezTo>
                    <a:pt x="357" y="3723"/>
                    <a:pt x="326" y="3553"/>
                    <a:pt x="296" y="3383"/>
                  </a:cubicBezTo>
                  <a:cubicBezTo>
                    <a:pt x="271" y="3243"/>
                    <a:pt x="235" y="3003"/>
                    <a:pt x="155" y="2963"/>
                  </a:cubicBezTo>
                  <a:cubicBezTo>
                    <a:pt x="124" y="2943"/>
                    <a:pt x="94" y="2953"/>
                    <a:pt x="76" y="3003"/>
                  </a:cubicBezTo>
                  <a:cubicBezTo>
                    <a:pt x="51" y="3053"/>
                    <a:pt x="51" y="3143"/>
                    <a:pt x="63" y="3203"/>
                  </a:cubicBezTo>
                  <a:cubicBezTo>
                    <a:pt x="100" y="3423"/>
                    <a:pt x="149" y="3623"/>
                    <a:pt x="210" y="3804"/>
                  </a:cubicBezTo>
                  <a:close/>
                  <a:moveTo>
                    <a:pt x="400" y="3523"/>
                  </a:moveTo>
                  <a:cubicBezTo>
                    <a:pt x="406" y="3553"/>
                    <a:pt x="424" y="3743"/>
                    <a:pt x="449" y="3663"/>
                  </a:cubicBezTo>
                  <a:cubicBezTo>
                    <a:pt x="461" y="3613"/>
                    <a:pt x="467" y="3553"/>
                    <a:pt x="473" y="3503"/>
                  </a:cubicBezTo>
                  <a:cubicBezTo>
                    <a:pt x="485" y="3403"/>
                    <a:pt x="491" y="3293"/>
                    <a:pt x="498" y="3193"/>
                  </a:cubicBezTo>
                  <a:cubicBezTo>
                    <a:pt x="516" y="3023"/>
                    <a:pt x="528" y="2853"/>
                    <a:pt x="528" y="2682"/>
                  </a:cubicBezTo>
                  <a:cubicBezTo>
                    <a:pt x="534" y="2542"/>
                    <a:pt x="540" y="2312"/>
                    <a:pt x="467" y="2242"/>
                  </a:cubicBezTo>
                  <a:cubicBezTo>
                    <a:pt x="436" y="2212"/>
                    <a:pt x="394" y="2232"/>
                    <a:pt x="369" y="2282"/>
                  </a:cubicBezTo>
                  <a:cubicBezTo>
                    <a:pt x="345" y="2332"/>
                    <a:pt x="332" y="2402"/>
                    <a:pt x="326" y="2482"/>
                  </a:cubicBezTo>
                  <a:cubicBezTo>
                    <a:pt x="332" y="2733"/>
                    <a:pt x="351" y="2983"/>
                    <a:pt x="369" y="3233"/>
                  </a:cubicBezTo>
                  <a:cubicBezTo>
                    <a:pt x="381" y="3333"/>
                    <a:pt x="388" y="3423"/>
                    <a:pt x="400" y="3523"/>
                  </a:cubicBezTo>
                  <a:close/>
                  <a:moveTo>
                    <a:pt x="467" y="9329"/>
                  </a:moveTo>
                  <a:cubicBezTo>
                    <a:pt x="436" y="9299"/>
                    <a:pt x="394" y="9319"/>
                    <a:pt x="369" y="9379"/>
                  </a:cubicBezTo>
                  <a:cubicBezTo>
                    <a:pt x="345" y="9429"/>
                    <a:pt x="332" y="9499"/>
                    <a:pt x="326" y="9569"/>
                  </a:cubicBezTo>
                  <a:cubicBezTo>
                    <a:pt x="332" y="9819"/>
                    <a:pt x="351" y="10069"/>
                    <a:pt x="369" y="10320"/>
                  </a:cubicBezTo>
                  <a:cubicBezTo>
                    <a:pt x="381" y="10420"/>
                    <a:pt x="388" y="10520"/>
                    <a:pt x="400" y="10620"/>
                  </a:cubicBezTo>
                  <a:cubicBezTo>
                    <a:pt x="406" y="10650"/>
                    <a:pt x="424" y="10830"/>
                    <a:pt x="449" y="10750"/>
                  </a:cubicBezTo>
                  <a:cubicBezTo>
                    <a:pt x="461" y="10700"/>
                    <a:pt x="467" y="10640"/>
                    <a:pt x="473" y="10590"/>
                  </a:cubicBezTo>
                  <a:cubicBezTo>
                    <a:pt x="485" y="10490"/>
                    <a:pt x="491" y="10390"/>
                    <a:pt x="498" y="10290"/>
                  </a:cubicBezTo>
                  <a:cubicBezTo>
                    <a:pt x="516" y="10119"/>
                    <a:pt x="528" y="9949"/>
                    <a:pt x="528" y="9779"/>
                  </a:cubicBezTo>
                  <a:cubicBezTo>
                    <a:pt x="534" y="9639"/>
                    <a:pt x="540" y="9409"/>
                    <a:pt x="467" y="9329"/>
                  </a:cubicBezTo>
                  <a:close/>
                  <a:moveTo>
                    <a:pt x="449" y="11341"/>
                  </a:moveTo>
                  <a:cubicBezTo>
                    <a:pt x="467" y="11381"/>
                    <a:pt x="528" y="11230"/>
                    <a:pt x="559" y="11160"/>
                  </a:cubicBezTo>
                  <a:cubicBezTo>
                    <a:pt x="595" y="11080"/>
                    <a:pt x="632" y="11000"/>
                    <a:pt x="663" y="10910"/>
                  </a:cubicBezTo>
                  <a:cubicBezTo>
                    <a:pt x="706" y="10800"/>
                    <a:pt x="742" y="10680"/>
                    <a:pt x="779" y="10550"/>
                  </a:cubicBezTo>
                  <a:cubicBezTo>
                    <a:pt x="810" y="10430"/>
                    <a:pt x="846" y="10300"/>
                    <a:pt x="834" y="10159"/>
                  </a:cubicBezTo>
                  <a:cubicBezTo>
                    <a:pt x="834" y="10119"/>
                    <a:pt x="828" y="10089"/>
                    <a:pt x="822" y="10069"/>
                  </a:cubicBezTo>
                  <a:cubicBezTo>
                    <a:pt x="803" y="10039"/>
                    <a:pt x="785" y="10039"/>
                    <a:pt x="767" y="10049"/>
                  </a:cubicBezTo>
                  <a:cubicBezTo>
                    <a:pt x="724" y="10069"/>
                    <a:pt x="699" y="10129"/>
                    <a:pt x="675" y="10199"/>
                  </a:cubicBezTo>
                  <a:cubicBezTo>
                    <a:pt x="644" y="10270"/>
                    <a:pt x="614" y="10350"/>
                    <a:pt x="595" y="10440"/>
                  </a:cubicBezTo>
                  <a:cubicBezTo>
                    <a:pt x="559" y="10590"/>
                    <a:pt x="534" y="10740"/>
                    <a:pt x="504" y="10890"/>
                  </a:cubicBezTo>
                  <a:cubicBezTo>
                    <a:pt x="479" y="11040"/>
                    <a:pt x="424" y="11300"/>
                    <a:pt x="449" y="11341"/>
                  </a:cubicBezTo>
                  <a:close/>
                  <a:moveTo>
                    <a:pt x="7343" y="14013"/>
                  </a:moveTo>
                  <a:cubicBezTo>
                    <a:pt x="7318" y="13863"/>
                    <a:pt x="7282" y="13633"/>
                    <a:pt x="7196" y="13583"/>
                  </a:cubicBezTo>
                  <a:cubicBezTo>
                    <a:pt x="7172" y="13563"/>
                    <a:pt x="7141" y="13583"/>
                    <a:pt x="7123" y="13623"/>
                  </a:cubicBezTo>
                  <a:cubicBezTo>
                    <a:pt x="7098" y="13673"/>
                    <a:pt x="7098" y="13763"/>
                    <a:pt x="7110" y="13833"/>
                  </a:cubicBezTo>
                  <a:cubicBezTo>
                    <a:pt x="7147" y="14043"/>
                    <a:pt x="7196" y="14243"/>
                    <a:pt x="7257" y="14433"/>
                  </a:cubicBezTo>
                  <a:cubicBezTo>
                    <a:pt x="7288" y="14523"/>
                    <a:pt x="7324" y="14614"/>
                    <a:pt x="7355" y="14694"/>
                  </a:cubicBezTo>
                  <a:cubicBezTo>
                    <a:pt x="7373" y="14744"/>
                    <a:pt x="7459" y="14984"/>
                    <a:pt x="7459" y="14884"/>
                  </a:cubicBezTo>
                  <a:cubicBezTo>
                    <a:pt x="7459" y="14764"/>
                    <a:pt x="7441" y="14634"/>
                    <a:pt x="7422" y="14523"/>
                  </a:cubicBezTo>
                  <a:cubicBezTo>
                    <a:pt x="7404" y="14353"/>
                    <a:pt x="7373" y="14173"/>
                    <a:pt x="7343" y="14013"/>
                  </a:cubicBezTo>
                  <a:close/>
                  <a:moveTo>
                    <a:pt x="14304" y="3804"/>
                  </a:moveTo>
                  <a:cubicBezTo>
                    <a:pt x="14335" y="3904"/>
                    <a:pt x="14365" y="3994"/>
                    <a:pt x="14402" y="4074"/>
                  </a:cubicBezTo>
                  <a:cubicBezTo>
                    <a:pt x="14420" y="4114"/>
                    <a:pt x="14506" y="4354"/>
                    <a:pt x="14506" y="4254"/>
                  </a:cubicBezTo>
                  <a:cubicBezTo>
                    <a:pt x="14506" y="4144"/>
                    <a:pt x="14488" y="4014"/>
                    <a:pt x="14469" y="3904"/>
                  </a:cubicBezTo>
                  <a:cubicBezTo>
                    <a:pt x="14451" y="3723"/>
                    <a:pt x="14420" y="3553"/>
                    <a:pt x="14390" y="3383"/>
                  </a:cubicBezTo>
                  <a:cubicBezTo>
                    <a:pt x="14359" y="3243"/>
                    <a:pt x="14329" y="3003"/>
                    <a:pt x="14243" y="2963"/>
                  </a:cubicBezTo>
                  <a:cubicBezTo>
                    <a:pt x="14219" y="2943"/>
                    <a:pt x="14188" y="2953"/>
                    <a:pt x="14170" y="3003"/>
                  </a:cubicBezTo>
                  <a:cubicBezTo>
                    <a:pt x="14145" y="3053"/>
                    <a:pt x="14145" y="3143"/>
                    <a:pt x="14157" y="3203"/>
                  </a:cubicBezTo>
                  <a:cubicBezTo>
                    <a:pt x="14194" y="3423"/>
                    <a:pt x="14243" y="3623"/>
                    <a:pt x="14304" y="3804"/>
                  </a:cubicBezTo>
                  <a:close/>
                  <a:moveTo>
                    <a:pt x="14543" y="4254"/>
                  </a:moveTo>
                  <a:cubicBezTo>
                    <a:pt x="14561" y="4294"/>
                    <a:pt x="14622" y="4134"/>
                    <a:pt x="14653" y="4064"/>
                  </a:cubicBezTo>
                  <a:cubicBezTo>
                    <a:pt x="14690" y="3984"/>
                    <a:pt x="14726" y="3904"/>
                    <a:pt x="14757" y="3824"/>
                  </a:cubicBezTo>
                  <a:cubicBezTo>
                    <a:pt x="14800" y="3703"/>
                    <a:pt x="14836" y="3583"/>
                    <a:pt x="14873" y="3463"/>
                  </a:cubicBezTo>
                  <a:cubicBezTo>
                    <a:pt x="14904" y="3333"/>
                    <a:pt x="14940" y="3213"/>
                    <a:pt x="14928" y="3063"/>
                  </a:cubicBezTo>
                  <a:cubicBezTo>
                    <a:pt x="14928" y="3033"/>
                    <a:pt x="14922" y="3003"/>
                    <a:pt x="14916" y="2983"/>
                  </a:cubicBezTo>
                  <a:cubicBezTo>
                    <a:pt x="14898" y="2953"/>
                    <a:pt x="14879" y="2953"/>
                    <a:pt x="14861" y="2953"/>
                  </a:cubicBezTo>
                  <a:cubicBezTo>
                    <a:pt x="14818" y="2973"/>
                    <a:pt x="14794" y="3033"/>
                    <a:pt x="14769" y="3103"/>
                  </a:cubicBezTo>
                  <a:cubicBezTo>
                    <a:pt x="14739" y="3183"/>
                    <a:pt x="14708" y="3253"/>
                    <a:pt x="14690" y="3343"/>
                  </a:cubicBezTo>
                  <a:cubicBezTo>
                    <a:pt x="14653" y="3493"/>
                    <a:pt x="14628" y="3643"/>
                    <a:pt x="14598" y="3794"/>
                  </a:cubicBezTo>
                  <a:cubicBezTo>
                    <a:pt x="14573" y="3944"/>
                    <a:pt x="14518" y="4204"/>
                    <a:pt x="14543" y="4254"/>
                  </a:cubicBezTo>
                  <a:close/>
                  <a:moveTo>
                    <a:pt x="21290" y="13583"/>
                  </a:moveTo>
                  <a:cubicBezTo>
                    <a:pt x="21266" y="13563"/>
                    <a:pt x="21235" y="13583"/>
                    <a:pt x="21217" y="13623"/>
                  </a:cubicBezTo>
                  <a:cubicBezTo>
                    <a:pt x="21192" y="13673"/>
                    <a:pt x="21192" y="13763"/>
                    <a:pt x="21204" y="13833"/>
                  </a:cubicBezTo>
                  <a:cubicBezTo>
                    <a:pt x="21241" y="14043"/>
                    <a:pt x="21290" y="14243"/>
                    <a:pt x="21351" y="14433"/>
                  </a:cubicBezTo>
                  <a:cubicBezTo>
                    <a:pt x="21382" y="14523"/>
                    <a:pt x="21412" y="14614"/>
                    <a:pt x="21449" y="14694"/>
                  </a:cubicBezTo>
                  <a:cubicBezTo>
                    <a:pt x="21468" y="14744"/>
                    <a:pt x="21553" y="14984"/>
                    <a:pt x="21553" y="14884"/>
                  </a:cubicBezTo>
                  <a:cubicBezTo>
                    <a:pt x="21553" y="14764"/>
                    <a:pt x="21535" y="14634"/>
                    <a:pt x="21516" y="14523"/>
                  </a:cubicBezTo>
                  <a:cubicBezTo>
                    <a:pt x="21498" y="14353"/>
                    <a:pt x="21468" y="14173"/>
                    <a:pt x="21437" y="14013"/>
                  </a:cubicBezTo>
                  <a:cubicBezTo>
                    <a:pt x="21406" y="13863"/>
                    <a:pt x="21376" y="13633"/>
                    <a:pt x="21290" y="13583"/>
                  </a:cubicBezTo>
                  <a:close/>
                  <a:moveTo>
                    <a:pt x="7496" y="14874"/>
                  </a:moveTo>
                  <a:cubicBezTo>
                    <a:pt x="7514" y="14914"/>
                    <a:pt x="7575" y="14764"/>
                    <a:pt x="7606" y="14684"/>
                  </a:cubicBezTo>
                  <a:cubicBezTo>
                    <a:pt x="7643" y="14614"/>
                    <a:pt x="7679" y="14523"/>
                    <a:pt x="7710" y="14443"/>
                  </a:cubicBezTo>
                  <a:cubicBezTo>
                    <a:pt x="7753" y="14333"/>
                    <a:pt x="7789" y="14213"/>
                    <a:pt x="7826" y="14083"/>
                  </a:cubicBezTo>
                  <a:cubicBezTo>
                    <a:pt x="7857" y="13963"/>
                    <a:pt x="7893" y="13833"/>
                    <a:pt x="7881" y="13683"/>
                  </a:cubicBezTo>
                  <a:cubicBezTo>
                    <a:pt x="7881" y="13653"/>
                    <a:pt x="7875" y="13623"/>
                    <a:pt x="7869" y="13603"/>
                  </a:cubicBezTo>
                  <a:cubicBezTo>
                    <a:pt x="7851" y="13573"/>
                    <a:pt x="7832" y="13573"/>
                    <a:pt x="7814" y="13583"/>
                  </a:cubicBezTo>
                  <a:cubicBezTo>
                    <a:pt x="7771" y="13603"/>
                    <a:pt x="7747" y="13663"/>
                    <a:pt x="7722" y="13723"/>
                  </a:cubicBezTo>
                  <a:cubicBezTo>
                    <a:pt x="7691" y="13803"/>
                    <a:pt x="7661" y="13883"/>
                    <a:pt x="7643" y="13973"/>
                  </a:cubicBezTo>
                  <a:cubicBezTo>
                    <a:pt x="7606" y="14113"/>
                    <a:pt x="7581" y="14263"/>
                    <a:pt x="7551" y="14423"/>
                  </a:cubicBezTo>
                  <a:cubicBezTo>
                    <a:pt x="7526" y="14563"/>
                    <a:pt x="7471" y="14834"/>
                    <a:pt x="7496" y="14874"/>
                  </a:cubicBezTo>
                  <a:close/>
                  <a:moveTo>
                    <a:pt x="21156" y="7637"/>
                  </a:moveTo>
                  <a:cubicBezTo>
                    <a:pt x="21223" y="7937"/>
                    <a:pt x="21345" y="8128"/>
                    <a:pt x="21468" y="8298"/>
                  </a:cubicBezTo>
                  <a:cubicBezTo>
                    <a:pt x="21480" y="8318"/>
                    <a:pt x="21492" y="8328"/>
                    <a:pt x="21504" y="8338"/>
                  </a:cubicBezTo>
                  <a:cubicBezTo>
                    <a:pt x="21510" y="8338"/>
                    <a:pt x="21516" y="8338"/>
                    <a:pt x="21516" y="8338"/>
                  </a:cubicBezTo>
                  <a:cubicBezTo>
                    <a:pt x="21529" y="8338"/>
                    <a:pt x="21535" y="8328"/>
                    <a:pt x="21541" y="8318"/>
                  </a:cubicBezTo>
                  <a:cubicBezTo>
                    <a:pt x="21565" y="8268"/>
                    <a:pt x="21529" y="8138"/>
                    <a:pt x="21523" y="8087"/>
                  </a:cubicBezTo>
                  <a:cubicBezTo>
                    <a:pt x="21498" y="8007"/>
                    <a:pt x="21474" y="7927"/>
                    <a:pt x="21449" y="7847"/>
                  </a:cubicBezTo>
                  <a:cubicBezTo>
                    <a:pt x="21412" y="7717"/>
                    <a:pt x="21370" y="7577"/>
                    <a:pt x="21315" y="7467"/>
                  </a:cubicBezTo>
                  <a:cubicBezTo>
                    <a:pt x="21296" y="7417"/>
                    <a:pt x="21272" y="7367"/>
                    <a:pt x="21241" y="7347"/>
                  </a:cubicBezTo>
                  <a:cubicBezTo>
                    <a:pt x="21211" y="7337"/>
                    <a:pt x="21174" y="7347"/>
                    <a:pt x="21156" y="7407"/>
                  </a:cubicBezTo>
                  <a:cubicBezTo>
                    <a:pt x="21143" y="7437"/>
                    <a:pt x="21137" y="7477"/>
                    <a:pt x="21143" y="7517"/>
                  </a:cubicBezTo>
                  <a:cubicBezTo>
                    <a:pt x="21143" y="7567"/>
                    <a:pt x="21149" y="7597"/>
                    <a:pt x="21156" y="7637"/>
                  </a:cubicBezTo>
                  <a:close/>
                  <a:moveTo>
                    <a:pt x="21449" y="571"/>
                  </a:moveTo>
                  <a:cubicBezTo>
                    <a:pt x="21468" y="611"/>
                    <a:pt x="21553" y="861"/>
                    <a:pt x="21553" y="751"/>
                  </a:cubicBezTo>
                  <a:cubicBezTo>
                    <a:pt x="21553" y="641"/>
                    <a:pt x="21535" y="510"/>
                    <a:pt x="21516" y="400"/>
                  </a:cubicBezTo>
                  <a:cubicBezTo>
                    <a:pt x="21498" y="260"/>
                    <a:pt x="21480" y="130"/>
                    <a:pt x="21455" y="0"/>
                  </a:cubicBezTo>
                  <a:cubicBezTo>
                    <a:pt x="21266" y="0"/>
                    <a:pt x="21266" y="0"/>
                    <a:pt x="21266" y="0"/>
                  </a:cubicBezTo>
                  <a:cubicBezTo>
                    <a:pt x="21290" y="110"/>
                    <a:pt x="21321" y="210"/>
                    <a:pt x="21351" y="310"/>
                  </a:cubicBezTo>
                  <a:cubicBezTo>
                    <a:pt x="21382" y="400"/>
                    <a:pt x="21412" y="490"/>
                    <a:pt x="21449" y="571"/>
                  </a:cubicBezTo>
                  <a:close/>
                  <a:moveTo>
                    <a:pt x="14543" y="11341"/>
                  </a:moveTo>
                  <a:cubicBezTo>
                    <a:pt x="14561" y="11381"/>
                    <a:pt x="14622" y="11230"/>
                    <a:pt x="14653" y="11160"/>
                  </a:cubicBezTo>
                  <a:cubicBezTo>
                    <a:pt x="14690" y="11080"/>
                    <a:pt x="14726" y="11000"/>
                    <a:pt x="14757" y="10910"/>
                  </a:cubicBezTo>
                  <a:cubicBezTo>
                    <a:pt x="14800" y="10800"/>
                    <a:pt x="14836" y="10680"/>
                    <a:pt x="14873" y="10550"/>
                  </a:cubicBezTo>
                  <a:cubicBezTo>
                    <a:pt x="14904" y="10430"/>
                    <a:pt x="14940" y="10300"/>
                    <a:pt x="14928" y="10159"/>
                  </a:cubicBezTo>
                  <a:cubicBezTo>
                    <a:pt x="14928" y="10119"/>
                    <a:pt x="14922" y="10089"/>
                    <a:pt x="14916" y="10069"/>
                  </a:cubicBezTo>
                  <a:cubicBezTo>
                    <a:pt x="14898" y="10039"/>
                    <a:pt x="14879" y="10039"/>
                    <a:pt x="14861" y="10049"/>
                  </a:cubicBezTo>
                  <a:cubicBezTo>
                    <a:pt x="14818" y="10069"/>
                    <a:pt x="14794" y="10129"/>
                    <a:pt x="14769" y="10199"/>
                  </a:cubicBezTo>
                  <a:cubicBezTo>
                    <a:pt x="14739" y="10270"/>
                    <a:pt x="14708" y="10350"/>
                    <a:pt x="14690" y="10440"/>
                  </a:cubicBezTo>
                  <a:cubicBezTo>
                    <a:pt x="14653" y="10590"/>
                    <a:pt x="14628" y="10740"/>
                    <a:pt x="14598" y="10890"/>
                  </a:cubicBezTo>
                  <a:cubicBezTo>
                    <a:pt x="14573" y="11040"/>
                    <a:pt x="14518" y="11300"/>
                    <a:pt x="14543" y="11341"/>
                  </a:cubicBezTo>
                  <a:close/>
                  <a:moveTo>
                    <a:pt x="21290" y="6516"/>
                  </a:moveTo>
                  <a:cubicBezTo>
                    <a:pt x="21266" y="6506"/>
                    <a:pt x="21235" y="6516"/>
                    <a:pt x="21217" y="6556"/>
                  </a:cubicBezTo>
                  <a:cubicBezTo>
                    <a:pt x="21192" y="6616"/>
                    <a:pt x="21192" y="6696"/>
                    <a:pt x="21204" y="6766"/>
                  </a:cubicBezTo>
                  <a:cubicBezTo>
                    <a:pt x="21241" y="6976"/>
                    <a:pt x="21290" y="7187"/>
                    <a:pt x="21351" y="7367"/>
                  </a:cubicBezTo>
                  <a:cubicBezTo>
                    <a:pt x="21382" y="7457"/>
                    <a:pt x="21412" y="7547"/>
                    <a:pt x="21449" y="7637"/>
                  </a:cubicBezTo>
                  <a:cubicBezTo>
                    <a:pt x="21468" y="7677"/>
                    <a:pt x="21553" y="7917"/>
                    <a:pt x="21553" y="7817"/>
                  </a:cubicBezTo>
                  <a:cubicBezTo>
                    <a:pt x="21553" y="7697"/>
                    <a:pt x="21535" y="7577"/>
                    <a:pt x="21516" y="7457"/>
                  </a:cubicBezTo>
                  <a:cubicBezTo>
                    <a:pt x="21498" y="7287"/>
                    <a:pt x="21468" y="7117"/>
                    <a:pt x="21437" y="6946"/>
                  </a:cubicBezTo>
                  <a:cubicBezTo>
                    <a:pt x="21406" y="6806"/>
                    <a:pt x="21376" y="6566"/>
                    <a:pt x="21290" y="6516"/>
                  </a:cubicBezTo>
                  <a:close/>
                  <a:moveTo>
                    <a:pt x="21156" y="581"/>
                  </a:moveTo>
                  <a:cubicBezTo>
                    <a:pt x="21223" y="871"/>
                    <a:pt x="21345" y="1071"/>
                    <a:pt x="21468" y="1241"/>
                  </a:cubicBezTo>
                  <a:cubicBezTo>
                    <a:pt x="21480" y="1251"/>
                    <a:pt x="21492" y="1271"/>
                    <a:pt x="21504" y="1271"/>
                  </a:cubicBezTo>
                  <a:cubicBezTo>
                    <a:pt x="21510" y="1281"/>
                    <a:pt x="21516" y="1281"/>
                    <a:pt x="21516" y="1281"/>
                  </a:cubicBezTo>
                  <a:cubicBezTo>
                    <a:pt x="21529" y="1271"/>
                    <a:pt x="21535" y="1271"/>
                    <a:pt x="21541" y="1251"/>
                  </a:cubicBezTo>
                  <a:cubicBezTo>
                    <a:pt x="21565" y="1211"/>
                    <a:pt x="21529" y="1071"/>
                    <a:pt x="21523" y="1021"/>
                  </a:cubicBezTo>
                  <a:cubicBezTo>
                    <a:pt x="21498" y="941"/>
                    <a:pt x="21474" y="861"/>
                    <a:pt x="21449" y="781"/>
                  </a:cubicBezTo>
                  <a:cubicBezTo>
                    <a:pt x="21412" y="651"/>
                    <a:pt x="21370" y="520"/>
                    <a:pt x="21315" y="400"/>
                  </a:cubicBezTo>
                  <a:cubicBezTo>
                    <a:pt x="21296" y="350"/>
                    <a:pt x="21272" y="310"/>
                    <a:pt x="21241" y="290"/>
                  </a:cubicBezTo>
                  <a:cubicBezTo>
                    <a:pt x="21211" y="270"/>
                    <a:pt x="21174" y="290"/>
                    <a:pt x="21156" y="340"/>
                  </a:cubicBezTo>
                  <a:cubicBezTo>
                    <a:pt x="21143" y="370"/>
                    <a:pt x="21137" y="420"/>
                    <a:pt x="21143" y="460"/>
                  </a:cubicBezTo>
                  <a:cubicBezTo>
                    <a:pt x="21143" y="500"/>
                    <a:pt x="21149" y="541"/>
                    <a:pt x="21156" y="581"/>
                  </a:cubicBezTo>
                  <a:close/>
                  <a:moveTo>
                    <a:pt x="14561" y="9329"/>
                  </a:moveTo>
                  <a:cubicBezTo>
                    <a:pt x="14531" y="9299"/>
                    <a:pt x="14488" y="9319"/>
                    <a:pt x="14463" y="9379"/>
                  </a:cubicBezTo>
                  <a:cubicBezTo>
                    <a:pt x="14439" y="9429"/>
                    <a:pt x="14427" y="9499"/>
                    <a:pt x="14420" y="9569"/>
                  </a:cubicBezTo>
                  <a:cubicBezTo>
                    <a:pt x="14427" y="9819"/>
                    <a:pt x="14445" y="10069"/>
                    <a:pt x="14463" y="10320"/>
                  </a:cubicBezTo>
                  <a:cubicBezTo>
                    <a:pt x="14476" y="10420"/>
                    <a:pt x="14482" y="10520"/>
                    <a:pt x="14494" y="10620"/>
                  </a:cubicBezTo>
                  <a:cubicBezTo>
                    <a:pt x="14500" y="10650"/>
                    <a:pt x="14518" y="10830"/>
                    <a:pt x="14543" y="10750"/>
                  </a:cubicBezTo>
                  <a:cubicBezTo>
                    <a:pt x="14555" y="10700"/>
                    <a:pt x="14561" y="10640"/>
                    <a:pt x="14567" y="10590"/>
                  </a:cubicBezTo>
                  <a:cubicBezTo>
                    <a:pt x="14580" y="10490"/>
                    <a:pt x="14586" y="10390"/>
                    <a:pt x="14592" y="10290"/>
                  </a:cubicBezTo>
                  <a:cubicBezTo>
                    <a:pt x="14610" y="10119"/>
                    <a:pt x="14616" y="9949"/>
                    <a:pt x="14622" y="9779"/>
                  </a:cubicBezTo>
                  <a:cubicBezTo>
                    <a:pt x="14628" y="9639"/>
                    <a:pt x="14635" y="9409"/>
                    <a:pt x="14561" y="9329"/>
                  </a:cubicBezTo>
                  <a:close/>
                  <a:moveTo>
                    <a:pt x="14108" y="11170"/>
                  </a:moveTo>
                  <a:cubicBezTo>
                    <a:pt x="14176" y="11461"/>
                    <a:pt x="14298" y="11661"/>
                    <a:pt x="14420" y="11831"/>
                  </a:cubicBezTo>
                  <a:cubicBezTo>
                    <a:pt x="14433" y="11851"/>
                    <a:pt x="14445" y="11861"/>
                    <a:pt x="14457" y="11871"/>
                  </a:cubicBezTo>
                  <a:cubicBezTo>
                    <a:pt x="14463" y="11871"/>
                    <a:pt x="14469" y="11871"/>
                    <a:pt x="14469" y="11871"/>
                  </a:cubicBezTo>
                  <a:cubicBezTo>
                    <a:pt x="14482" y="11871"/>
                    <a:pt x="14488" y="11861"/>
                    <a:pt x="14494" y="11851"/>
                  </a:cubicBezTo>
                  <a:cubicBezTo>
                    <a:pt x="14518" y="11801"/>
                    <a:pt x="14482" y="11671"/>
                    <a:pt x="14476" y="11621"/>
                  </a:cubicBezTo>
                  <a:cubicBezTo>
                    <a:pt x="14451" y="11531"/>
                    <a:pt x="14427" y="11461"/>
                    <a:pt x="14402" y="11381"/>
                  </a:cubicBezTo>
                  <a:cubicBezTo>
                    <a:pt x="14365" y="11240"/>
                    <a:pt x="14323" y="11110"/>
                    <a:pt x="14268" y="10990"/>
                  </a:cubicBezTo>
                  <a:cubicBezTo>
                    <a:pt x="14249" y="10940"/>
                    <a:pt x="14225" y="10900"/>
                    <a:pt x="14194" y="10880"/>
                  </a:cubicBezTo>
                  <a:cubicBezTo>
                    <a:pt x="14164" y="10860"/>
                    <a:pt x="14127" y="10880"/>
                    <a:pt x="14108" y="10930"/>
                  </a:cubicBezTo>
                  <a:cubicBezTo>
                    <a:pt x="14096" y="10970"/>
                    <a:pt x="14090" y="11010"/>
                    <a:pt x="14096" y="11050"/>
                  </a:cubicBezTo>
                  <a:cubicBezTo>
                    <a:pt x="14096" y="11090"/>
                    <a:pt x="14102" y="11130"/>
                    <a:pt x="14108" y="11170"/>
                  </a:cubicBezTo>
                  <a:close/>
                  <a:moveTo>
                    <a:pt x="7496" y="751"/>
                  </a:moveTo>
                  <a:cubicBezTo>
                    <a:pt x="7514" y="791"/>
                    <a:pt x="7575" y="631"/>
                    <a:pt x="7606" y="561"/>
                  </a:cubicBezTo>
                  <a:cubicBezTo>
                    <a:pt x="7643" y="480"/>
                    <a:pt x="7679" y="400"/>
                    <a:pt x="7710" y="320"/>
                  </a:cubicBezTo>
                  <a:cubicBezTo>
                    <a:pt x="7747" y="220"/>
                    <a:pt x="7783" y="110"/>
                    <a:pt x="7814" y="0"/>
                  </a:cubicBezTo>
                  <a:cubicBezTo>
                    <a:pt x="7606" y="0"/>
                    <a:pt x="7606" y="0"/>
                    <a:pt x="7606" y="0"/>
                  </a:cubicBezTo>
                  <a:cubicBezTo>
                    <a:pt x="7588" y="100"/>
                    <a:pt x="7569" y="200"/>
                    <a:pt x="7551" y="290"/>
                  </a:cubicBezTo>
                  <a:cubicBezTo>
                    <a:pt x="7526" y="440"/>
                    <a:pt x="7471" y="711"/>
                    <a:pt x="7496" y="751"/>
                  </a:cubicBezTo>
                  <a:close/>
                  <a:moveTo>
                    <a:pt x="7514" y="12862"/>
                  </a:moveTo>
                  <a:cubicBezTo>
                    <a:pt x="7484" y="12832"/>
                    <a:pt x="7441" y="12852"/>
                    <a:pt x="7416" y="12902"/>
                  </a:cubicBezTo>
                  <a:cubicBezTo>
                    <a:pt x="7392" y="12952"/>
                    <a:pt x="7380" y="13032"/>
                    <a:pt x="7373" y="13102"/>
                  </a:cubicBezTo>
                  <a:cubicBezTo>
                    <a:pt x="7380" y="13352"/>
                    <a:pt x="7398" y="13603"/>
                    <a:pt x="7416" y="13853"/>
                  </a:cubicBezTo>
                  <a:cubicBezTo>
                    <a:pt x="7428" y="13953"/>
                    <a:pt x="7435" y="14053"/>
                    <a:pt x="7447" y="14143"/>
                  </a:cubicBezTo>
                  <a:cubicBezTo>
                    <a:pt x="7453" y="14173"/>
                    <a:pt x="7471" y="14363"/>
                    <a:pt x="7496" y="14283"/>
                  </a:cubicBezTo>
                  <a:cubicBezTo>
                    <a:pt x="7508" y="14233"/>
                    <a:pt x="7514" y="14173"/>
                    <a:pt x="7520" y="14123"/>
                  </a:cubicBezTo>
                  <a:cubicBezTo>
                    <a:pt x="7532" y="14023"/>
                    <a:pt x="7539" y="13923"/>
                    <a:pt x="7545" y="13823"/>
                  </a:cubicBezTo>
                  <a:cubicBezTo>
                    <a:pt x="7563" y="13653"/>
                    <a:pt x="7569" y="13482"/>
                    <a:pt x="7575" y="13312"/>
                  </a:cubicBezTo>
                  <a:cubicBezTo>
                    <a:pt x="7581" y="13162"/>
                    <a:pt x="7588" y="12942"/>
                    <a:pt x="7514" y="12862"/>
                  </a:cubicBezTo>
                  <a:close/>
                  <a:moveTo>
                    <a:pt x="14108" y="4084"/>
                  </a:moveTo>
                  <a:cubicBezTo>
                    <a:pt x="14176" y="4374"/>
                    <a:pt x="14298" y="4574"/>
                    <a:pt x="14420" y="4744"/>
                  </a:cubicBezTo>
                  <a:cubicBezTo>
                    <a:pt x="14433" y="4754"/>
                    <a:pt x="14445" y="4774"/>
                    <a:pt x="14457" y="4774"/>
                  </a:cubicBezTo>
                  <a:cubicBezTo>
                    <a:pt x="14463" y="4784"/>
                    <a:pt x="14469" y="4784"/>
                    <a:pt x="14469" y="4774"/>
                  </a:cubicBezTo>
                  <a:cubicBezTo>
                    <a:pt x="14482" y="4774"/>
                    <a:pt x="14488" y="4774"/>
                    <a:pt x="14494" y="4754"/>
                  </a:cubicBezTo>
                  <a:cubicBezTo>
                    <a:pt x="14518" y="4704"/>
                    <a:pt x="14482" y="4574"/>
                    <a:pt x="14476" y="4524"/>
                  </a:cubicBezTo>
                  <a:cubicBezTo>
                    <a:pt x="14451" y="4444"/>
                    <a:pt x="14427" y="4364"/>
                    <a:pt x="14402" y="4284"/>
                  </a:cubicBezTo>
                  <a:cubicBezTo>
                    <a:pt x="14365" y="4154"/>
                    <a:pt x="14323" y="4024"/>
                    <a:pt x="14268" y="3904"/>
                  </a:cubicBezTo>
                  <a:cubicBezTo>
                    <a:pt x="14249" y="3854"/>
                    <a:pt x="14225" y="3804"/>
                    <a:pt x="14194" y="3794"/>
                  </a:cubicBezTo>
                  <a:cubicBezTo>
                    <a:pt x="14164" y="3773"/>
                    <a:pt x="14127" y="3794"/>
                    <a:pt x="14108" y="3844"/>
                  </a:cubicBezTo>
                  <a:cubicBezTo>
                    <a:pt x="14096" y="3874"/>
                    <a:pt x="14090" y="3924"/>
                    <a:pt x="14096" y="3964"/>
                  </a:cubicBezTo>
                  <a:cubicBezTo>
                    <a:pt x="14096" y="4004"/>
                    <a:pt x="14102" y="4044"/>
                    <a:pt x="14108" y="4084"/>
                  </a:cubicBezTo>
                  <a:close/>
                  <a:moveTo>
                    <a:pt x="14494" y="3523"/>
                  </a:moveTo>
                  <a:cubicBezTo>
                    <a:pt x="14500" y="3553"/>
                    <a:pt x="14518" y="3743"/>
                    <a:pt x="14543" y="3663"/>
                  </a:cubicBezTo>
                  <a:cubicBezTo>
                    <a:pt x="14555" y="3613"/>
                    <a:pt x="14561" y="3553"/>
                    <a:pt x="14567" y="3503"/>
                  </a:cubicBezTo>
                  <a:cubicBezTo>
                    <a:pt x="14580" y="3403"/>
                    <a:pt x="14586" y="3293"/>
                    <a:pt x="14592" y="3193"/>
                  </a:cubicBezTo>
                  <a:cubicBezTo>
                    <a:pt x="14610" y="3023"/>
                    <a:pt x="14616" y="2853"/>
                    <a:pt x="14622" y="2682"/>
                  </a:cubicBezTo>
                  <a:cubicBezTo>
                    <a:pt x="14628" y="2542"/>
                    <a:pt x="14635" y="2312"/>
                    <a:pt x="14561" y="2242"/>
                  </a:cubicBezTo>
                  <a:cubicBezTo>
                    <a:pt x="14531" y="2212"/>
                    <a:pt x="14488" y="2232"/>
                    <a:pt x="14463" y="2282"/>
                  </a:cubicBezTo>
                  <a:cubicBezTo>
                    <a:pt x="14439" y="2332"/>
                    <a:pt x="14427" y="2402"/>
                    <a:pt x="14420" y="2482"/>
                  </a:cubicBezTo>
                  <a:cubicBezTo>
                    <a:pt x="14427" y="2733"/>
                    <a:pt x="14445" y="2983"/>
                    <a:pt x="14463" y="3233"/>
                  </a:cubicBezTo>
                  <a:cubicBezTo>
                    <a:pt x="14476" y="3333"/>
                    <a:pt x="14482" y="3423"/>
                    <a:pt x="14494" y="3523"/>
                  </a:cubicBezTo>
                  <a:close/>
                  <a:moveTo>
                    <a:pt x="14" y="11170"/>
                  </a:moveTo>
                  <a:cubicBezTo>
                    <a:pt x="82" y="11461"/>
                    <a:pt x="204" y="11661"/>
                    <a:pt x="326" y="11831"/>
                  </a:cubicBezTo>
                  <a:cubicBezTo>
                    <a:pt x="339" y="11851"/>
                    <a:pt x="351" y="11861"/>
                    <a:pt x="363" y="11871"/>
                  </a:cubicBezTo>
                  <a:cubicBezTo>
                    <a:pt x="369" y="11871"/>
                    <a:pt x="375" y="11871"/>
                    <a:pt x="381" y="11871"/>
                  </a:cubicBezTo>
                  <a:cubicBezTo>
                    <a:pt x="388" y="11871"/>
                    <a:pt x="394" y="11861"/>
                    <a:pt x="400" y="11851"/>
                  </a:cubicBezTo>
                  <a:cubicBezTo>
                    <a:pt x="424" y="11801"/>
                    <a:pt x="388" y="11671"/>
                    <a:pt x="381" y="11621"/>
                  </a:cubicBezTo>
                  <a:cubicBezTo>
                    <a:pt x="357" y="11531"/>
                    <a:pt x="332" y="11461"/>
                    <a:pt x="308" y="11381"/>
                  </a:cubicBezTo>
                  <a:cubicBezTo>
                    <a:pt x="271" y="11240"/>
                    <a:pt x="228" y="11110"/>
                    <a:pt x="173" y="10990"/>
                  </a:cubicBezTo>
                  <a:cubicBezTo>
                    <a:pt x="155" y="10940"/>
                    <a:pt x="131" y="10900"/>
                    <a:pt x="100" y="10880"/>
                  </a:cubicBezTo>
                  <a:cubicBezTo>
                    <a:pt x="69" y="10860"/>
                    <a:pt x="33" y="10880"/>
                    <a:pt x="14" y="10930"/>
                  </a:cubicBezTo>
                  <a:cubicBezTo>
                    <a:pt x="2" y="10970"/>
                    <a:pt x="-4" y="11010"/>
                    <a:pt x="2" y="11050"/>
                  </a:cubicBezTo>
                  <a:cubicBezTo>
                    <a:pt x="2" y="11090"/>
                    <a:pt x="8" y="11130"/>
                    <a:pt x="14" y="11170"/>
                  </a:cubicBezTo>
                  <a:close/>
                  <a:moveTo>
                    <a:pt x="14390" y="10480"/>
                  </a:moveTo>
                  <a:cubicBezTo>
                    <a:pt x="14359" y="10330"/>
                    <a:pt x="14329" y="10099"/>
                    <a:pt x="14243" y="10049"/>
                  </a:cubicBezTo>
                  <a:cubicBezTo>
                    <a:pt x="14219" y="10039"/>
                    <a:pt x="14188" y="10049"/>
                    <a:pt x="14170" y="10089"/>
                  </a:cubicBezTo>
                  <a:cubicBezTo>
                    <a:pt x="14145" y="10149"/>
                    <a:pt x="14145" y="10229"/>
                    <a:pt x="14157" y="10300"/>
                  </a:cubicBezTo>
                  <a:cubicBezTo>
                    <a:pt x="14194" y="10510"/>
                    <a:pt x="14243" y="10710"/>
                    <a:pt x="14304" y="10900"/>
                  </a:cubicBezTo>
                  <a:cubicBezTo>
                    <a:pt x="14335" y="10990"/>
                    <a:pt x="14365" y="11080"/>
                    <a:pt x="14402" y="11170"/>
                  </a:cubicBezTo>
                  <a:cubicBezTo>
                    <a:pt x="14420" y="11210"/>
                    <a:pt x="14506" y="11451"/>
                    <a:pt x="14506" y="11351"/>
                  </a:cubicBezTo>
                  <a:cubicBezTo>
                    <a:pt x="14506" y="11230"/>
                    <a:pt x="14488" y="11100"/>
                    <a:pt x="14469" y="10990"/>
                  </a:cubicBezTo>
                  <a:cubicBezTo>
                    <a:pt x="14451" y="10820"/>
                    <a:pt x="14420" y="10650"/>
                    <a:pt x="14390" y="10480"/>
                  </a:cubicBezTo>
                  <a:close/>
                  <a:moveTo>
                    <a:pt x="865" y="10920"/>
                  </a:moveTo>
                  <a:cubicBezTo>
                    <a:pt x="865" y="10910"/>
                    <a:pt x="859" y="10910"/>
                    <a:pt x="859" y="10910"/>
                  </a:cubicBezTo>
                  <a:cubicBezTo>
                    <a:pt x="846" y="10900"/>
                    <a:pt x="828" y="10900"/>
                    <a:pt x="810" y="10910"/>
                  </a:cubicBezTo>
                  <a:cubicBezTo>
                    <a:pt x="730" y="10960"/>
                    <a:pt x="663" y="11110"/>
                    <a:pt x="608" y="11240"/>
                  </a:cubicBezTo>
                  <a:cubicBezTo>
                    <a:pt x="540" y="11411"/>
                    <a:pt x="443" y="11771"/>
                    <a:pt x="461" y="11831"/>
                  </a:cubicBezTo>
                  <a:cubicBezTo>
                    <a:pt x="479" y="11901"/>
                    <a:pt x="712" y="11651"/>
                    <a:pt x="803" y="11441"/>
                  </a:cubicBezTo>
                  <a:cubicBezTo>
                    <a:pt x="852" y="11330"/>
                    <a:pt x="944" y="11120"/>
                    <a:pt x="889" y="10960"/>
                  </a:cubicBezTo>
                  <a:cubicBezTo>
                    <a:pt x="883" y="10940"/>
                    <a:pt x="877" y="10930"/>
                    <a:pt x="865" y="10920"/>
                  </a:cubicBezTo>
                  <a:close/>
                  <a:moveTo>
                    <a:pt x="21468" y="15364"/>
                  </a:moveTo>
                  <a:cubicBezTo>
                    <a:pt x="21480" y="15374"/>
                    <a:pt x="21492" y="15394"/>
                    <a:pt x="21504" y="15404"/>
                  </a:cubicBezTo>
                  <a:cubicBezTo>
                    <a:pt x="21510" y="15404"/>
                    <a:pt x="21516" y="15404"/>
                    <a:pt x="21516" y="15404"/>
                  </a:cubicBezTo>
                  <a:cubicBezTo>
                    <a:pt x="21529" y="15404"/>
                    <a:pt x="21535" y="15394"/>
                    <a:pt x="21541" y="15384"/>
                  </a:cubicBezTo>
                  <a:cubicBezTo>
                    <a:pt x="21565" y="15334"/>
                    <a:pt x="21529" y="15194"/>
                    <a:pt x="21523" y="15154"/>
                  </a:cubicBezTo>
                  <a:cubicBezTo>
                    <a:pt x="21498" y="15064"/>
                    <a:pt x="21474" y="14984"/>
                    <a:pt x="21449" y="14914"/>
                  </a:cubicBezTo>
                  <a:cubicBezTo>
                    <a:pt x="21412" y="14774"/>
                    <a:pt x="21370" y="14644"/>
                    <a:pt x="21315" y="14523"/>
                  </a:cubicBezTo>
                  <a:cubicBezTo>
                    <a:pt x="21296" y="14473"/>
                    <a:pt x="21272" y="14433"/>
                    <a:pt x="21241" y="14413"/>
                  </a:cubicBezTo>
                  <a:cubicBezTo>
                    <a:pt x="21211" y="14393"/>
                    <a:pt x="21174" y="14413"/>
                    <a:pt x="21156" y="14463"/>
                  </a:cubicBezTo>
                  <a:cubicBezTo>
                    <a:pt x="21143" y="14493"/>
                    <a:pt x="21137" y="14543"/>
                    <a:pt x="21143" y="14584"/>
                  </a:cubicBezTo>
                  <a:cubicBezTo>
                    <a:pt x="21143" y="14624"/>
                    <a:pt x="21149" y="14664"/>
                    <a:pt x="21156" y="14704"/>
                  </a:cubicBezTo>
                  <a:cubicBezTo>
                    <a:pt x="21223" y="14994"/>
                    <a:pt x="21345" y="15194"/>
                    <a:pt x="21468" y="15364"/>
                  </a:cubicBezTo>
                  <a:close/>
                  <a:moveTo>
                    <a:pt x="14959" y="3824"/>
                  </a:moveTo>
                  <a:cubicBezTo>
                    <a:pt x="14959" y="3824"/>
                    <a:pt x="14953" y="3824"/>
                    <a:pt x="14953" y="3814"/>
                  </a:cubicBezTo>
                  <a:cubicBezTo>
                    <a:pt x="14940" y="3804"/>
                    <a:pt x="14922" y="3804"/>
                    <a:pt x="14904" y="3814"/>
                  </a:cubicBezTo>
                  <a:cubicBezTo>
                    <a:pt x="14824" y="3874"/>
                    <a:pt x="14757" y="4014"/>
                    <a:pt x="14702" y="4154"/>
                  </a:cubicBezTo>
                  <a:cubicBezTo>
                    <a:pt x="14628" y="4324"/>
                    <a:pt x="14537" y="4684"/>
                    <a:pt x="14555" y="4744"/>
                  </a:cubicBezTo>
                  <a:cubicBezTo>
                    <a:pt x="14573" y="4804"/>
                    <a:pt x="14806" y="4554"/>
                    <a:pt x="14898" y="4354"/>
                  </a:cubicBezTo>
                  <a:cubicBezTo>
                    <a:pt x="14947" y="4244"/>
                    <a:pt x="15038" y="4024"/>
                    <a:pt x="14983" y="3864"/>
                  </a:cubicBezTo>
                  <a:cubicBezTo>
                    <a:pt x="14977" y="3854"/>
                    <a:pt x="14971" y="3834"/>
                    <a:pt x="14959" y="3824"/>
                  </a:cubicBezTo>
                  <a:close/>
                  <a:moveTo>
                    <a:pt x="21241" y="21480"/>
                  </a:moveTo>
                  <a:cubicBezTo>
                    <a:pt x="21211" y="21460"/>
                    <a:pt x="21174" y="21470"/>
                    <a:pt x="21156" y="21530"/>
                  </a:cubicBezTo>
                  <a:cubicBezTo>
                    <a:pt x="21149" y="21550"/>
                    <a:pt x="21143" y="21580"/>
                    <a:pt x="21143" y="21600"/>
                  </a:cubicBezTo>
                  <a:cubicBezTo>
                    <a:pt x="21327" y="21600"/>
                    <a:pt x="21327" y="21600"/>
                    <a:pt x="21327" y="21600"/>
                  </a:cubicBezTo>
                  <a:cubicBezTo>
                    <a:pt x="21321" y="21600"/>
                    <a:pt x="21321" y="21590"/>
                    <a:pt x="21315" y="21590"/>
                  </a:cubicBezTo>
                  <a:cubicBezTo>
                    <a:pt x="21296" y="21540"/>
                    <a:pt x="21272" y="21490"/>
                    <a:pt x="21241" y="21480"/>
                  </a:cubicBezTo>
                  <a:close/>
                  <a:moveTo>
                    <a:pt x="14959" y="10920"/>
                  </a:moveTo>
                  <a:cubicBezTo>
                    <a:pt x="14959" y="10910"/>
                    <a:pt x="14953" y="10910"/>
                    <a:pt x="14953" y="10910"/>
                  </a:cubicBezTo>
                  <a:cubicBezTo>
                    <a:pt x="14940" y="10900"/>
                    <a:pt x="14922" y="10900"/>
                    <a:pt x="14904" y="10910"/>
                  </a:cubicBezTo>
                  <a:cubicBezTo>
                    <a:pt x="14824" y="10960"/>
                    <a:pt x="14757" y="11110"/>
                    <a:pt x="14702" y="11240"/>
                  </a:cubicBezTo>
                  <a:cubicBezTo>
                    <a:pt x="14628" y="11411"/>
                    <a:pt x="14537" y="11771"/>
                    <a:pt x="14555" y="11831"/>
                  </a:cubicBezTo>
                  <a:cubicBezTo>
                    <a:pt x="14573" y="11901"/>
                    <a:pt x="14806" y="11651"/>
                    <a:pt x="14898" y="11441"/>
                  </a:cubicBezTo>
                  <a:cubicBezTo>
                    <a:pt x="14947" y="11330"/>
                    <a:pt x="15038" y="11120"/>
                    <a:pt x="14983" y="10960"/>
                  </a:cubicBezTo>
                  <a:cubicBezTo>
                    <a:pt x="14977" y="10940"/>
                    <a:pt x="14971" y="10930"/>
                    <a:pt x="14959" y="10920"/>
                  </a:cubicBezTo>
                  <a:close/>
                  <a:moveTo>
                    <a:pt x="21437" y="21070"/>
                  </a:moveTo>
                  <a:cubicBezTo>
                    <a:pt x="21406" y="20929"/>
                    <a:pt x="21376" y="20689"/>
                    <a:pt x="21290" y="20649"/>
                  </a:cubicBezTo>
                  <a:cubicBezTo>
                    <a:pt x="21266" y="20629"/>
                    <a:pt x="21235" y="20639"/>
                    <a:pt x="21217" y="20689"/>
                  </a:cubicBezTo>
                  <a:cubicBezTo>
                    <a:pt x="21192" y="20739"/>
                    <a:pt x="21192" y="20819"/>
                    <a:pt x="21204" y="20889"/>
                  </a:cubicBezTo>
                  <a:cubicBezTo>
                    <a:pt x="21241" y="21100"/>
                    <a:pt x="21290" y="21310"/>
                    <a:pt x="21351" y="21490"/>
                  </a:cubicBezTo>
                  <a:cubicBezTo>
                    <a:pt x="21364" y="21530"/>
                    <a:pt x="21376" y="21570"/>
                    <a:pt x="21388" y="21600"/>
                  </a:cubicBezTo>
                  <a:cubicBezTo>
                    <a:pt x="21523" y="21600"/>
                    <a:pt x="21523" y="21600"/>
                    <a:pt x="21523" y="21600"/>
                  </a:cubicBezTo>
                  <a:cubicBezTo>
                    <a:pt x="21516" y="21600"/>
                    <a:pt x="21516" y="21590"/>
                    <a:pt x="21516" y="21580"/>
                  </a:cubicBezTo>
                  <a:cubicBezTo>
                    <a:pt x="21498" y="21410"/>
                    <a:pt x="21468" y="21240"/>
                    <a:pt x="21437" y="21070"/>
                  </a:cubicBezTo>
                  <a:close/>
                  <a:moveTo>
                    <a:pt x="14543" y="17796"/>
                  </a:moveTo>
                  <a:cubicBezTo>
                    <a:pt x="14555" y="17746"/>
                    <a:pt x="14561" y="17686"/>
                    <a:pt x="14567" y="17636"/>
                  </a:cubicBezTo>
                  <a:cubicBezTo>
                    <a:pt x="14580" y="17536"/>
                    <a:pt x="14586" y="17436"/>
                    <a:pt x="14592" y="17326"/>
                  </a:cubicBezTo>
                  <a:cubicBezTo>
                    <a:pt x="14610" y="17166"/>
                    <a:pt x="14616" y="16996"/>
                    <a:pt x="14622" y="16816"/>
                  </a:cubicBezTo>
                  <a:cubicBezTo>
                    <a:pt x="14628" y="16675"/>
                    <a:pt x="14635" y="16445"/>
                    <a:pt x="14561" y="16375"/>
                  </a:cubicBezTo>
                  <a:cubicBezTo>
                    <a:pt x="14531" y="16345"/>
                    <a:pt x="14488" y="16365"/>
                    <a:pt x="14463" y="16415"/>
                  </a:cubicBezTo>
                  <a:cubicBezTo>
                    <a:pt x="14439" y="16465"/>
                    <a:pt x="14427" y="16545"/>
                    <a:pt x="14420" y="16615"/>
                  </a:cubicBezTo>
                  <a:cubicBezTo>
                    <a:pt x="14427" y="16866"/>
                    <a:pt x="14445" y="17116"/>
                    <a:pt x="14463" y="17366"/>
                  </a:cubicBezTo>
                  <a:cubicBezTo>
                    <a:pt x="14476" y="17466"/>
                    <a:pt x="14482" y="17566"/>
                    <a:pt x="14494" y="17656"/>
                  </a:cubicBezTo>
                  <a:cubicBezTo>
                    <a:pt x="14500" y="17686"/>
                    <a:pt x="14518" y="17877"/>
                    <a:pt x="14543" y="17796"/>
                  </a:cubicBezTo>
                  <a:close/>
                  <a:moveTo>
                    <a:pt x="14959" y="17957"/>
                  </a:moveTo>
                  <a:cubicBezTo>
                    <a:pt x="14959" y="17957"/>
                    <a:pt x="14953" y="17957"/>
                    <a:pt x="14953" y="17957"/>
                  </a:cubicBezTo>
                  <a:cubicBezTo>
                    <a:pt x="14940" y="17937"/>
                    <a:pt x="14922" y="17947"/>
                    <a:pt x="14904" y="17957"/>
                  </a:cubicBezTo>
                  <a:cubicBezTo>
                    <a:pt x="14824" y="18007"/>
                    <a:pt x="14757" y="18147"/>
                    <a:pt x="14702" y="18287"/>
                  </a:cubicBezTo>
                  <a:cubicBezTo>
                    <a:pt x="14628" y="18457"/>
                    <a:pt x="14537" y="18817"/>
                    <a:pt x="14555" y="18877"/>
                  </a:cubicBezTo>
                  <a:cubicBezTo>
                    <a:pt x="14573" y="18938"/>
                    <a:pt x="14806" y="18697"/>
                    <a:pt x="14898" y="18487"/>
                  </a:cubicBezTo>
                  <a:cubicBezTo>
                    <a:pt x="14947" y="18377"/>
                    <a:pt x="15038" y="18157"/>
                    <a:pt x="14983" y="18007"/>
                  </a:cubicBezTo>
                  <a:cubicBezTo>
                    <a:pt x="14977" y="17987"/>
                    <a:pt x="14971" y="17967"/>
                    <a:pt x="14959" y="17957"/>
                  </a:cubicBezTo>
                  <a:close/>
                  <a:moveTo>
                    <a:pt x="14653" y="18197"/>
                  </a:moveTo>
                  <a:cubicBezTo>
                    <a:pt x="14690" y="18117"/>
                    <a:pt x="14726" y="18037"/>
                    <a:pt x="14757" y="17957"/>
                  </a:cubicBezTo>
                  <a:cubicBezTo>
                    <a:pt x="14800" y="17837"/>
                    <a:pt x="14836" y="17716"/>
                    <a:pt x="14873" y="17596"/>
                  </a:cubicBezTo>
                  <a:cubicBezTo>
                    <a:pt x="14904" y="17466"/>
                    <a:pt x="14940" y="17346"/>
                    <a:pt x="14928" y="17196"/>
                  </a:cubicBezTo>
                  <a:cubicBezTo>
                    <a:pt x="14928" y="17166"/>
                    <a:pt x="14922" y="17136"/>
                    <a:pt x="14916" y="17116"/>
                  </a:cubicBezTo>
                  <a:cubicBezTo>
                    <a:pt x="14898" y="17086"/>
                    <a:pt x="14879" y="17086"/>
                    <a:pt x="14861" y="17096"/>
                  </a:cubicBezTo>
                  <a:cubicBezTo>
                    <a:pt x="14818" y="17116"/>
                    <a:pt x="14794" y="17176"/>
                    <a:pt x="14769" y="17236"/>
                  </a:cubicBezTo>
                  <a:cubicBezTo>
                    <a:pt x="14739" y="17316"/>
                    <a:pt x="14708" y="17396"/>
                    <a:pt x="14690" y="17476"/>
                  </a:cubicBezTo>
                  <a:cubicBezTo>
                    <a:pt x="14653" y="17626"/>
                    <a:pt x="14628" y="17776"/>
                    <a:pt x="14598" y="17937"/>
                  </a:cubicBezTo>
                  <a:cubicBezTo>
                    <a:pt x="14573" y="18077"/>
                    <a:pt x="14518" y="18347"/>
                    <a:pt x="14543" y="18387"/>
                  </a:cubicBezTo>
                  <a:cubicBezTo>
                    <a:pt x="14561" y="18427"/>
                    <a:pt x="14622" y="18277"/>
                    <a:pt x="14653" y="18197"/>
                  </a:cubicBezTo>
                  <a:close/>
                  <a:moveTo>
                    <a:pt x="21510" y="5845"/>
                  </a:moveTo>
                  <a:cubicBezTo>
                    <a:pt x="21486" y="5895"/>
                    <a:pt x="21474" y="5966"/>
                    <a:pt x="21468" y="6036"/>
                  </a:cubicBezTo>
                  <a:cubicBezTo>
                    <a:pt x="21474" y="6296"/>
                    <a:pt x="21492" y="6536"/>
                    <a:pt x="21510" y="6786"/>
                  </a:cubicBezTo>
                  <a:cubicBezTo>
                    <a:pt x="21523" y="6886"/>
                    <a:pt x="21529" y="6986"/>
                    <a:pt x="21541" y="7087"/>
                  </a:cubicBezTo>
                  <a:cubicBezTo>
                    <a:pt x="21547" y="7117"/>
                    <a:pt x="21565" y="7297"/>
                    <a:pt x="21590" y="7217"/>
                  </a:cubicBezTo>
                  <a:cubicBezTo>
                    <a:pt x="21590" y="7217"/>
                    <a:pt x="21590" y="7207"/>
                    <a:pt x="21596" y="7197"/>
                  </a:cubicBezTo>
                  <a:cubicBezTo>
                    <a:pt x="21596" y="5795"/>
                    <a:pt x="21596" y="5795"/>
                    <a:pt x="21596" y="5795"/>
                  </a:cubicBezTo>
                  <a:cubicBezTo>
                    <a:pt x="21565" y="5775"/>
                    <a:pt x="21535" y="5795"/>
                    <a:pt x="21510" y="5845"/>
                  </a:cubicBezTo>
                  <a:close/>
                  <a:moveTo>
                    <a:pt x="21510" y="19968"/>
                  </a:moveTo>
                  <a:cubicBezTo>
                    <a:pt x="21486" y="20019"/>
                    <a:pt x="21474" y="20089"/>
                    <a:pt x="21468" y="20169"/>
                  </a:cubicBezTo>
                  <a:cubicBezTo>
                    <a:pt x="21474" y="20419"/>
                    <a:pt x="21492" y="20669"/>
                    <a:pt x="21510" y="20909"/>
                  </a:cubicBezTo>
                  <a:cubicBezTo>
                    <a:pt x="21523" y="21009"/>
                    <a:pt x="21529" y="21110"/>
                    <a:pt x="21541" y="21210"/>
                  </a:cubicBezTo>
                  <a:cubicBezTo>
                    <a:pt x="21547" y="21240"/>
                    <a:pt x="21565" y="21420"/>
                    <a:pt x="21590" y="21340"/>
                  </a:cubicBezTo>
                  <a:cubicBezTo>
                    <a:pt x="21590" y="21340"/>
                    <a:pt x="21590" y="21330"/>
                    <a:pt x="21596" y="21330"/>
                  </a:cubicBezTo>
                  <a:cubicBezTo>
                    <a:pt x="21596" y="19918"/>
                    <a:pt x="21596" y="19918"/>
                    <a:pt x="21596" y="19918"/>
                  </a:cubicBezTo>
                  <a:cubicBezTo>
                    <a:pt x="21565" y="19898"/>
                    <a:pt x="21535" y="19928"/>
                    <a:pt x="21510" y="19968"/>
                  </a:cubicBezTo>
                  <a:close/>
                  <a:moveTo>
                    <a:pt x="21541" y="0"/>
                  </a:moveTo>
                  <a:cubicBezTo>
                    <a:pt x="21541" y="10"/>
                    <a:pt x="21541" y="20"/>
                    <a:pt x="21541" y="20"/>
                  </a:cubicBezTo>
                  <a:cubicBezTo>
                    <a:pt x="21547" y="50"/>
                    <a:pt x="21565" y="240"/>
                    <a:pt x="21590" y="160"/>
                  </a:cubicBezTo>
                  <a:cubicBezTo>
                    <a:pt x="21590" y="150"/>
                    <a:pt x="21590" y="140"/>
                    <a:pt x="21596" y="140"/>
                  </a:cubicBezTo>
                  <a:cubicBezTo>
                    <a:pt x="21596" y="0"/>
                    <a:pt x="21596" y="0"/>
                    <a:pt x="21596" y="0"/>
                  </a:cubicBezTo>
                  <a:lnTo>
                    <a:pt x="21541" y="0"/>
                  </a:lnTo>
                  <a:close/>
                  <a:moveTo>
                    <a:pt x="308" y="18417"/>
                  </a:moveTo>
                  <a:cubicBezTo>
                    <a:pt x="271" y="18287"/>
                    <a:pt x="228" y="18157"/>
                    <a:pt x="173" y="18037"/>
                  </a:cubicBezTo>
                  <a:cubicBezTo>
                    <a:pt x="155" y="17987"/>
                    <a:pt x="131" y="17947"/>
                    <a:pt x="100" y="17927"/>
                  </a:cubicBezTo>
                  <a:cubicBezTo>
                    <a:pt x="69" y="17907"/>
                    <a:pt x="33" y="17927"/>
                    <a:pt x="14" y="17977"/>
                  </a:cubicBezTo>
                  <a:cubicBezTo>
                    <a:pt x="2" y="18007"/>
                    <a:pt x="-4" y="18057"/>
                    <a:pt x="2" y="18097"/>
                  </a:cubicBezTo>
                  <a:cubicBezTo>
                    <a:pt x="2" y="18137"/>
                    <a:pt x="8" y="18177"/>
                    <a:pt x="14" y="18217"/>
                  </a:cubicBezTo>
                  <a:cubicBezTo>
                    <a:pt x="82" y="18507"/>
                    <a:pt x="204" y="18707"/>
                    <a:pt x="326" y="18877"/>
                  </a:cubicBezTo>
                  <a:cubicBezTo>
                    <a:pt x="339" y="18887"/>
                    <a:pt x="351" y="18908"/>
                    <a:pt x="363" y="18908"/>
                  </a:cubicBezTo>
                  <a:cubicBezTo>
                    <a:pt x="369" y="18918"/>
                    <a:pt x="375" y="18918"/>
                    <a:pt x="381" y="18918"/>
                  </a:cubicBezTo>
                  <a:cubicBezTo>
                    <a:pt x="388" y="18908"/>
                    <a:pt x="394" y="18908"/>
                    <a:pt x="400" y="18897"/>
                  </a:cubicBezTo>
                  <a:cubicBezTo>
                    <a:pt x="424" y="18847"/>
                    <a:pt x="388" y="18707"/>
                    <a:pt x="381" y="18667"/>
                  </a:cubicBezTo>
                  <a:cubicBezTo>
                    <a:pt x="357" y="18577"/>
                    <a:pt x="332" y="18497"/>
                    <a:pt x="308" y="18417"/>
                  </a:cubicBezTo>
                  <a:close/>
                  <a:moveTo>
                    <a:pt x="21590" y="751"/>
                  </a:moveTo>
                  <a:cubicBezTo>
                    <a:pt x="21590" y="751"/>
                    <a:pt x="21590" y="751"/>
                    <a:pt x="21596" y="751"/>
                  </a:cubicBezTo>
                  <a:cubicBezTo>
                    <a:pt x="21596" y="591"/>
                    <a:pt x="21596" y="591"/>
                    <a:pt x="21596" y="591"/>
                  </a:cubicBezTo>
                  <a:cubicBezTo>
                    <a:pt x="21584" y="671"/>
                    <a:pt x="21578" y="731"/>
                    <a:pt x="21590" y="751"/>
                  </a:cubicBezTo>
                  <a:close/>
                  <a:moveTo>
                    <a:pt x="21590" y="14874"/>
                  </a:moveTo>
                  <a:cubicBezTo>
                    <a:pt x="21590" y="14874"/>
                    <a:pt x="21590" y="14874"/>
                    <a:pt x="21596" y="14884"/>
                  </a:cubicBezTo>
                  <a:cubicBezTo>
                    <a:pt x="21596" y="14714"/>
                    <a:pt x="21596" y="14714"/>
                    <a:pt x="21596" y="14714"/>
                  </a:cubicBezTo>
                  <a:cubicBezTo>
                    <a:pt x="21584" y="14794"/>
                    <a:pt x="21578" y="14854"/>
                    <a:pt x="21590" y="14874"/>
                  </a:cubicBezTo>
                  <a:close/>
                  <a:moveTo>
                    <a:pt x="21510" y="12902"/>
                  </a:moveTo>
                  <a:cubicBezTo>
                    <a:pt x="21486" y="12952"/>
                    <a:pt x="21474" y="13032"/>
                    <a:pt x="21468" y="13102"/>
                  </a:cubicBezTo>
                  <a:cubicBezTo>
                    <a:pt x="21474" y="13352"/>
                    <a:pt x="21492" y="13603"/>
                    <a:pt x="21510" y="13853"/>
                  </a:cubicBezTo>
                  <a:cubicBezTo>
                    <a:pt x="21523" y="13953"/>
                    <a:pt x="21529" y="14053"/>
                    <a:pt x="21541" y="14143"/>
                  </a:cubicBezTo>
                  <a:cubicBezTo>
                    <a:pt x="21547" y="14173"/>
                    <a:pt x="21565" y="14363"/>
                    <a:pt x="21590" y="14283"/>
                  </a:cubicBezTo>
                  <a:cubicBezTo>
                    <a:pt x="21590" y="14273"/>
                    <a:pt x="21590" y="14273"/>
                    <a:pt x="21596" y="14263"/>
                  </a:cubicBezTo>
                  <a:cubicBezTo>
                    <a:pt x="21596" y="12852"/>
                    <a:pt x="21596" y="12852"/>
                    <a:pt x="21596" y="12852"/>
                  </a:cubicBezTo>
                  <a:cubicBezTo>
                    <a:pt x="21565" y="12842"/>
                    <a:pt x="21535" y="12862"/>
                    <a:pt x="21510" y="12902"/>
                  </a:cubicBezTo>
                  <a:close/>
                  <a:moveTo>
                    <a:pt x="21590" y="7807"/>
                  </a:moveTo>
                  <a:cubicBezTo>
                    <a:pt x="21590" y="7817"/>
                    <a:pt x="21590" y="7817"/>
                    <a:pt x="21596" y="7817"/>
                  </a:cubicBezTo>
                  <a:cubicBezTo>
                    <a:pt x="21596" y="7657"/>
                    <a:pt x="21596" y="7657"/>
                    <a:pt x="21596" y="7657"/>
                  </a:cubicBezTo>
                  <a:cubicBezTo>
                    <a:pt x="21584" y="7727"/>
                    <a:pt x="21578" y="7787"/>
                    <a:pt x="21590" y="7807"/>
                  </a:cubicBezTo>
                  <a:close/>
                  <a:moveTo>
                    <a:pt x="14390" y="17526"/>
                  </a:moveTo>
                  <a:cubicBezTo>
                    <a:pt x="14359" y="17376"/>
                    <a:pt x="14329" y="17146"/>
                    <a:pt x="14243" y="17096"/>
                  </a:cubicBezTo>
                  <a:cubicBezTo>
                    <a:pt x="14219" y="17076"/>
                    <a:pt x="14188" y="17086"/>
                    <a:pt x="14170" y="17136"/>
                  </a:cubicBezTo>
                  <a:cubicBezTo>
                    <a:pt x="14145" y="17186"/>
                    <a:pt x="14145" y="17276"/>
                    <a:pt x="14157" y="17346"/>
                  </a:cubicBezTo>
                  <a:cubicBezTo>
                    <a:pt x="14194" y="17556"/>
                    <a:pt x="14243" y="17756"/>
                    <a:pt x="14304" y="17947"/>
                  </a:cubicBezTo>
                  <a:cubicBezTo>
                    <a:pt x="14335" y="18037"/>
                    <a:pt x="14365" y="18127"/>
                    <a:pt x="14402" y="18207"/>
                  </a:cubicBezTo>
                  <a:cubicBezTo>
                    <a:pt x="14420" y="18247"/>
                    <a:pt x="14506" y="18497"/>
                    <a:pt x="14506" y="18397"/>
                  </a:cubicBezTo>
                  <a:cubicBezTo>
                    <a:pt x="14506" y="18277"/>
                    <a:pt x="14488" y="18147"/>
                    <a:pt x="14469" y="18037"/>
                  </a:cubicBezTo>
                  <a:cubicBezTo>
                    <a:pt x="14451" y="17857"/>
                    <a:pt x="14420" y="17686"/>
                    <a:pt x="14390" y="17526"/>
                  </a:cubicBezTo>
                  <a:close/>
                  <a:moveTo>
                    <a:pt x="865" y="3824"/>
                  </a:moveTo>
                  <a:cubicBezTo>
                    <a:pt x="865" y="3824"/>
                    <a:pt x="859" y="3824"/>
                    <a:pt x="859" y="3814"/>
                  </a:cubicBezTo>
                  <a:cubicBezTo>
                    <a:pt x="846" y="3804"/>
                    <a:pt x="828" y="3804"/>
                    <a:pt x="810" y="3814"/>
                  </a:cubicBezTo>
                  <a:cubicBezTo>
                    <a:pt x="730" y="3874"/>
                    <a:pt x="663" y="4014"/>
                    <a:pt x="608" y="4154"/>
                  </a:cubicBezTo>
                  <a:cubicBezTo>
                    <a:pt x="540" y="4324"/>
                    <a:pt x="443" y="4684"/>
                    <a:pt x="461" y="4744"/>
                  </a:cubicBezTo>
                  <a:cubicBezTo>
                    <a:pt x="479" y="4804"/>
                    <a:pt x="712" y="4554"/>
                    <a:pt x="803" y="4354"/>
                  </a:cubicBezTo>
                  <a:cubicBezTo>
                    <a:pt x="852" y="4244"/>
                    <a:pt x="944" y="4024"/>
                    <a:pt x="889" y="3864"/>
                  </a:cubicBezTo>
                  <a:cubicBezTo>
                    <a:pt x="883" y="3854"/>
                    <a:pt x="877" y="3834"/>
                    <a:pt x="865" y="3824"/>
                  </a:cubicBezTo>
                  <a:close/>
                  <a:moveTo>
                    <a:pt x="7147" y="21480"/>
                  </a:moveTo>
                  <a:cubicBezTo>
                    <a:pt x="7116" y="21460"/>
                    <a:pt x="7080" y="21470"/>
                    <a:pt x="7061" y="21530"/>
                  </a:cubicBezTo>
                  <a:cubicBezTo>
                    <a:pt x="7055" y="21550"/>
                    <a:pt x="7049" y="21580"/>
                    <a:pt x="7049" y="21600"/>
                  </a:cubicBezTo>
                  <a:cubicBezTo>
                    <a:pt x="7233" y="21600"/>
                    <a:pt x="7233" y="21600"/>
                    <a:pt x="7233" y="21600"/>
                  </a:cubicBezTo>
                  <a:cubicBezTo>
                    <a:pt x="7227" y="21600"/>
                    <a:pt x="7227" y="21590"/>
                    <a:pt x="7220" y="21590"/>
                  </a:cubicBezTo>
                  <a:cubicBezTo>
                    <a:pt x="7202" y="21540"/>
                    <a:pt x="7178" y="21490"/>
                    <a:pt x="7147" y="21480"/>
                  </a:cubicBezTo>
                  <a:close/>
                  <a:moveTo>
                    <a:pt x="7373" y="15364"/>
                  </a:moveTo>
                  <a:cubicBezTo>
                    <a:pt x="7386" y="15374"/>
                    <a:pt x="7398" y="15394"/>
                    <a:pt x="7410" y="15404"/>
                  </a:cubicBezTo>
                  <a:cubicBezTo>
                    <a:pt x="7416" y="15404"/>
                    <a:pt x="7422" y="15404"/>
                    <a:pt x="7428" y="15404"/>
                  </a:cubicBezTo>
                  <a:cubicBezTo>
                    <a:pt x="7435" y="15404"/>
                    <a:pt x="7441" y="15394"/>
                    <a:pt x="7447" y="15384"/>
                  </a:cubicBezTo>
                  <a:cubicBezTo>
                    <a:pt x="7471" y="15334"/>
                    <a:pt x="7435" y="15194"/>
                    <a:pt x="7428" y="15154"/>
                  </a:cubicBezTo>
                  <a:cubicBezTo>
                    <a:pt x="7404" y="15064"/>
                    <a:pt x="7380" y="14984"/>
                    <a:pt x="7355" y="14914"/>
                  </a:cubicBezTo>
                  <a:cubicBezTo>
                    <a:pt x="7318" y="14774"/>
                    <a:pt x="7276" y="14644"/>
                    <a:pt x="7220" y="14523"/>
                  </a:cubicBezTo>
                  <a:cubicBezTo>
                    <a:pt x="7202" y="14473"/>
                    <a:pt x="7178" y="14433"/>
                    <a:pt x="7147" y="14413"/>
                  </a:cubicBezTo>
                  <a:cubicBezTo>
                    <a:pt x="7116" y="14393"/>
                    <a:pt x="7080" y="14413"/>
                    <a:pt x="7061" y="14463"/>
                  </a:cubicBezTo>
                  <a:cubicBezTo>
                    <a:pt x="7049" y="14493"/>
                    <a:pt x="7043" y="14543"/>
                    <a:pt x="7049" y="14584"/>
                  </a:cubicBezTo>
                  <a:cubicBezTo>
                    <a:pt x="7049" y="14624"/>
                    <a:pt x="7055" y="14664"/>
                    <a:pt x="7061" y="14704"/>
                  </a:cubicBezTo>
                  <a:cubicBezTo>
                    <a:pt x="7129" y="14994"/>
                    <a:pt x="7251" y="15194"/>
                    <a:pt x="7373" y="15364"/>
                  </a:cubicBezTo>
                  <a:close/>
                  <a:moveTo>
                    <a:pt x="14402" y="18417"/>
                  </a:moveTo>
                  <a:cubicBezTo>
                    <a:pt x="14365" y="18287"/>
                    <a:pt x="14323" y="18157"/>
                    <a:pt x="14268" y="18037"/>
                  </a:cubicBezTo>
                  <a:cubicBezTo>
                    <a:pt x="14249" y="17987"/>
                    <a:pt x="14225" y="17947"/>
                    <a:pt x="14194" y="17927"/>
                  </a:cubicBezTo>
                  <a:cubicBezTo>
                    <a:pt x="14164" y="17907"/>
                    <a:pt x="14127" y="17927"/>
                    <a:pt x="14108" y="17977"/>
                  </a:cubicBezTo>
                  <a:cubicBezTo>
                    <a:pt x="14096" y="18007"/>
                    <a:pt x="14090" y="18057"/>
                    <a:pt x="14096" y="18097"/>
                  </a:cubicBezTo>
                  <a:cubicBezTo>
                    <a:pt x="14096" y="18137"/>
                    <a:pt x="14102" y="18177"/>
                    <a:pt x="14108" y="18217"/>
                  </a:cubicBezTo>
                  <a:cubicBezTo>
                    <a:pt x="14176" y="18507"/>
                    <a:pt x="14298" y="18707"/>
                    <a:pt x="14420" y="18877"/>
                  </a:cubicBezTo>
                  <a:cubicBezTo>
                    <a:pt x="14433" y="18887"/>
                    <a:pt x="14445" y="18908"/>
                    <a:pt x="14457" y="18908"/>
                  </a:cubicBezTo>
                  <a:cubicBezTo>
                    <a:pt x="14463" y="18918"/>
                    <a:pt x="14469" y="18918"/>
                    <a:pt x="14469" y="18918"/>
                  </a:cubicBezTo>
                  <a:cubicBezTo>
                    <a:pt x="14482" y="18908"/>
                    <a:pt x="14488" y="18908"/>
                    <a:pt x="14494" y="18897"/>
                  </a:cubicBezTo>
                  <a:cubicBezTo>
                    <a:pt x="14518" y="18847"/>
                    <a:pt x="14482" y="18707"/>
                    <a:pt x="14476" y="18667"/>
                  </a:cubicBezTo>
                  <a:cubicBezTo>
                    <a:pt x="14451" y="18577"/>
                    <a:pt x="14427" y="18497"/>
                    <a:pt x="14402" y="18417"/>
                  </a:cubicBezTo>
                  <a:close/>
                  <a:moveTo>
                    <a:pt x="559" y="18197"/>
                  </a:moveTo>
                  <a:cubicBezTo>
                    <a:pt x="595" y="18117"/>
                    <a:pt x="632" y="18037"/>
                    <a:pt x="663" y="17957"/>
                  </a:cubicBezTo>
                  <a:cubicBezTo>
                    <a:pt x="706" y="17837"/>
                    <a:pt x="742" y="17716"/>
                    <a:pt x="779" y="17596"/>
                  </a:cubicBezTo>
                  <a:cubicBezTo>
                    <a:pt x="810" y="17466"/>
                    <a:pt x="846" y="17346"/>
                    <a:pt x="834" y="17196"/>
                  </a:cubicBezTo>
                  <a:cubicBezTo>
                    <a:pt x="834" y="17166"/>
                    <a:pt x="828" y="17136"/>
                    <a:pt x="822" y="17116"/>
                  </a:cubicBezTo>
                  <a:cubicBezTo>
                    <a:pt x="803" y="17086"/>
                    <a:pt x="785" y="17086"/>
                    <a:pt x="767" y="17096"/>
                  </a:cubicBezTo>
                  <a:cubicBezTo>
                    <a:pt x="724" y="17116"/>
                    <a:pt x="699" y="17176"/>
                    <a:pt x="675" y="17236"/>
                  </a:cubicBezTo>
                  <a:cubicBezTo>
                    <a:pt x="644" y="17316"/>
                    <a:pt x="614" y="17396"/>
                    <a:pt x="595" y="17476"/>
                  </a:cubicBezTo>
                  <a:cubicBezTo>
                    <a:pt x="559" y="17626"/>
                    <a:pt x="534" y="17776"/>
                    <a:pt x="504" y="17937"/>
                  </a:cubicBezTo>
                  <a:cubicBezTo>
                    <a:pt x="479" y="18077"/>
                    <a:pt x="424" y="18347"/>
                    <a:pt x="449" y="18387"/>
                  </a:cubicBezTo>
                  <a:cubicBezTo>
                    <a:pt x="467" y="18427"/>
                    <a:pt x="528" y="18277"/>
                    <a:pt x="559" y="18197"/>
                  </a:cubicBezTo>
                  <a:close/>
                  <a:moveTo>
                    <a:pt x="296" y="17526"/>
                  </a:moveTo>
                  <a:cubicBezTo>
                    <a:pt x="271" y="17376"/>
                    <a:pt x="235" y="17146"/>
                    <a:pt x="155" y="17096"/>
                  </a:cubicBezTo>
                  <a:cubicBezTo>
                    <a:pt x="124" y="17076"/>
                    <a:pt x="94" y="17086"/>
                    <a:pt x="76" y="17136"/>
                  </a:cubicBezTo>
                  <a:cubicBezTo>
                    <a:pt x="51" y="17186"/>
                    <a:pt x="51" y="17276"/>
                    <a:pt x="63" y="17346"/>
                  </a:cubicBezTo>
                  <a:cubicBezTo>
                    <a:pt x="100" y="17556"/>
                    <a:pt x="149" y="17756"/>
                    <a:pt x="210" y="17947"/>
                  </a:cubicBezTo>
                  <a:cubicBezTo>
                    <a:pt x="241" y="18037"/>
                    <a:pt x="277" y="18127"/>
                    <a:pt x="308" y="18207"/>
                  </a:cubicBezTo>
                  <a:cubicBezTo>
                    <a:pt x="326" y="18247"/>
                    <a:pt x="412" y="18497"/>
                    <a:pt x="412" y="18397"/>
                  </a:cubicBezTo>
                  <a:cubicBezTo>
                    <a:pt x="412" y="18277"/>
                    <a:pt x="394" y="18147"/>
                    <a:pt x="375" y="18037"/>
                  </a:cubicBezTo>
                  <a:cubicBezTo>
                    <a:pt x="357" y="17857"/>
                    <a:pt x="326" y="17686"/>
                    <a:pt x="296" y="17526"/>
                  </a:cubicBezTo>
                  <a:close/>
                  <a:moveTo>
                    <a:pt x="449" y="17796"/>
                  </a:moveTo>
                  <a:cubicBezTo>
                    <a:pt x="461" y="17746"/>
                    <a:pt x="467" y="17686"/>
                    <a:pt x="473" y="17636"/>
                  </a:cubicBezTo>
                  <a:cubicBezTo>
                    <a:pt x="485" y="17536"/>
                    <a:pt x="491" y="17436"/>
                    <a:pt x="498" y="17326"/>
                  </a:cubicBezTo>
                  <a:cubicBezTo>
                    <a:pt x="516" y="17166"/>
                    <a:pt x="528" y="16996"/>
                    <a:pt x="528" y="16816"/>
                  </a:cubicBezTo>
                  <a:cubicBezTo>
                    <a:pt x="534" y="16675"/>
                    <a:pt x="540" y="16445"/>
                    <a:pt x="467" y="16375"/>
                  </a:cubicBezTo>
                  <a:cubicBezTo>
                    <a:pt x="436" y="16345"/>
                    <a:pt x="394" y="16365"/>
                    <a:pt x="369" y="16415"/>
                  </a:cubicBezTo>
                  <a:cubicBezTo>
                    <a:pt x="345" y="16465"/>
                    <a:pt x="332" y="16545"/>
                    <a:pt x="326" y="16615"/>
                  </a:cubicBezTo>
                  <a:cubicBezTo>
                    <a:pt x="332" y="16866"/>
                    <a:pt x="351" y="17116"/>
                    <a:pt x="369" y="17366"/>
                  </a:cubicBezTo>
                  <a:cubicBezTo>
                    <a:pt x="381" y="17466"/>
                    <a:pt x="388" y="17566"/>
                    <a:pt x="400" y="17656"/>
                  </a:cubicBezTo>
                  <a:cubicBezTo>
                    <a:pt x="406" y="17686"/>
                    <a:pt x="424" y="17877"/>
                    <a:pt x="449" y="17796"/>
                  </a:cubicBezTo>
                  <a:close/>
                  <a:moveTo>
                    <a:pt x="865" y="17957"/>
                  </a:moveTo>
                  <a:cubicBezTo>
                    <a:pt x="865" y="17957"/>
                    <a:pt x="859" y="17957"/>
                    <a:pt x="859" y="17957"/>
                  </a:cubicBezTo>
                  <a:cubicBezTo>
                    <a:pt x="846" y="17937"/>
                    <a:pt x="828" y="17947"/>
                    <a:pt x="810" y="17957"/>
                  </a:cubicBezTo>
                  <a:cubicBezTo>
                    <a:pt x="730" y="18007"/>
                    <a:pt x="663" y="18147"/>
                    <a:pt x="608" y="18287"/>
                  </a:cubicBezTo>
                  <a:cubicBezTo>
                    <a:pt x="540" y="18457"/>
                    <a:pt x="443" y="18817"/>
                    <a:pt x="461" y="18877"/>
                  </a:cubicBezTo>
                  <a:cubicBezTo>
                    <a:pt x="479" y="18938"/>
                    <a:pt x="712" y="18697"/>
                    <a:pt x="803" y="18487"/>
                  </a:cubicBezTo>
                  <a:cubicBezTo>
                    <a:pt x="852" y="18377"/>
                    <a:pt x="944" y="18157"/>
                    <a:pt x="889" y="18007"/>
                  </a:cubicBezTo>
                  <a:cubicBezTo>
                    <a:pt x="883" y="17987"/>
                    <a:pt x="877" y="17967"/>
                    <a:pt x="865" y="17957"/>
                  </a:cubicBezTo>
                  <a:close/>
                  <a:moveTo>
                    <a:pt x="7912" y="7387"/>
                  </a:moveTo>
                  <a:cubicBezTo>
                    <a:pt x="7912" y="7387"/>
                    <a:pt x="7906" y="7377"/>
                    <a:pt x="7906" y="7377"/>
                  </a:cubicBezTo>
                  <a:cubicBezTo>
                    <a:pt x="7893" y="7367"/>
                    <a:pt x="7875" y="7367"/>
                    <a:pt x="7857" y="7377"/>
                  </a:cubicBezTo>
                  <a:cubicBezTo>
                    <a:pt x="7777" y="7427"/>
                    <a:pt x="7710" y="7577"/>
                    <a:pt x="7655" y="7707"/>
                  </a:cubicBezTo>
                  <a:cubicBezTo>
                    <a:pt x="7588" y="7877"/>
                    <a:pt x="7490" y="8238"/>
                    <a:pt x="7508" y="8308"/>
                  </a:cubicBezTo>
                  <a:cubicBezTo>
                    <a:pt x="7526" y="8368"/>
                    <a:pt x="7759" y="8118"/>
                    <a:pt x="7851" y="7917"/>
                  </a:cubicBezTo>
                  <a:cubicBezTo>
                    <a:pt x="7899" y="7807"/>
                    <a:pt x="7991" y="7587"/>
                    <a:pt x="7936" y="7427"/>
                  </a:cubicBezTo>
                  <a:cubicBezTo>
                    <a:pt x="7930" y="7407"/>
                    <a:pt x="7924" y="7397"/>
                    <a:pt x="7912" y="7387"/>
                  </a:cubicBezTo>
                  <a:close/>
                  <a:moveTo>
                    <a:pt x="7912" y="320"/>
                  </a:moveTo>
                  <a:cubicBezTo>
                    <a:pt x="7912" y="320"/>
                    <a:pt x="7906" y="320"/>
                    <a:pt x="7906" y="320"/>
                  </a:cubicBezTo>
                  <a:cubicBezTo>
                    <a:pt x="7893" y="300"/>
                    <a:pt x="7875" y="310"/>
                    <a:pt x="7857" y="320"/>
                  </a:cubicBezTo>
                  <a:cubicBezTo>
                    <a:pt x="7777" y="370"/>
                    <a:pt x="7710" y="510"/>
                    <a:pt x="7655" y="651"/>
                  </a:cubicBezTo>
                  <a:cubicBezTo>
                    <a:pt x="7588" y="821"/>
                    <a:pt x="7490" y="1181"/>
                    <a:pt x="7508" y="1241"/>
                  </a:cubicBezTo>
                  <a:cubicBezTo>
                    <a:pt x="7526" y="1301"/>
                    <a:pt x="7759" y="1051"/>
                    <a:pt x="7851" y="851"/>
                  </a:cubicBezTo>
                  <a:cubicBezTo>
                    <a:pt x="7899" y="741"/>
                    <a:pt x="7991" y="520"/>
                    <a:pt x="7936" y="360"/>
                  </a:cubicBezTo>
                  <a:cubicBezTo>
                    <a:pt x="7930" y="350"/>
                    <a:pt x="7924" y="330"/>
                    <a:pt x="7912" y="320"/>
                  </a:cubicBezTo>
                  <a:close/>
                  <a:moveTo>
                    <a:pt x="7912" y="14443"/>
                  </a:moveTo>
                  <a:cubicBezTo>
                    <a:pt x="7912" y="14443"/>
                    <a:pt x="7906" y="14443"/>
                    <a:pt x="7906" y="14443"/>
                  </a:cubicBezTo>
                  <a:cubicBezTo>
                    <a:pt x="7893" y="14423"/>
                    <a:pt x="7875" y="14433"/>
                    <a:pt x="7857" y="14443"/>
                  </a:cubicBezTo>
                  <a:cubicBezTo>
                    <a:pt x="7777" y="14493"/>
                    <a:pt x="7710" y="14644"/>
                    <a:pt x="7655" y="14774"/>
                  </a:cubicBezTo>
                  <a:cubicBezTo>
                    <a:pt x="7588" y="14944"/>
                    <a:pt x="7490" y="15304"/>
                    <a:pt x="7508" y="15364"/>
                  </a:cubicBezTo>
                  <a:cubicBezTo>
                    <a:pt x="7526" y="15434"/>
                    <a:pt x="7759" y="15184"/>
                    <a:pt x="7851" y="14974"/>
                  </a:cubicBezTo>
                  <a:cubicBezTo>
                    <a:pt x="7899" y="14864"/>
                    <a:pt x="7991" y="14644"/>
                    <a:pt x="7936" y="14493"/>
                  </a:cubicBezTo>
                  <a:cubicBezTo>
                    <a:pt x="7930" y="14473"/>
                    <a:pt x="7924" y="14453"/>
                    <a:pt x="7912" y="14443"/>
                  </a:cubicBezTo>
                  <a:close/>
                  <a:moveTo>
                    <a:pt x="7912" y="21510"/>
                  </a:moveTo>
                  <a:cubicBezTo>
                    <a:pt x="7912" y="21510"/>
                    <a:pt x="7906" y="21500"/>
                    <a:pt x="7906" y="21500"/>
                  </a:cubicBezTo>
                  <a:cubicBezTo>
                    <a:pt x="7893" y="21490"/>
                    <a:pt x="7875" y="21490"/>
                    <a:pt x="7857" y="21500"/>
                  </a:cubicBezTo>
                  <a:cubicBezTo>
                    <a:pt x="7826" y="21520"/>
                    <a:pt x="7795" y="21560"/>
                    <a:pt x="7765" y="21600"/>
                  </a:cubicBezTo>
                  <a:cubicBezTo>
                    <a:pt x="7948" y="21600"/>
                    <a:pt x="7948" y="21600"/>
                    <a:pt x="7948" y="21600"/>
                  </a:cubicBezTo>
                  <a:cubicBezTo>
                    <a:pt x="7942" y="21590"/>
                    <a:pt x="7942" y="21570"/>
                    <a:pt x="7936" y="21550"/>
                  </a:cubicBezTo>
                  <a:cubicBezTo>
                    <a:pt x="7930" y="21530"/>
                    <a:pt x="7924" y="21520"/>
                    <a:pt x="7912" y="21510"/>
                  </a:cubicBezTo>
                  <a:close/>
                  <a:moveTo>
                    <a:pt x="7575" y="20369"/>
                  </a:moveTo>
                  <a:cubicBezTo>
                    <a:pt x="7581" y="20229"/>
                    <a:pt x="7588" y="19999"/>
                    <a:pt x="7514" y="19928"/>
                  </a:cubicBezTo>
                  <a:cubicBezTo>
                    <a:pt x="7484" y="19898"/>
                    <a:pt x="7441" y="19918"/>
                    <a:pt x="7416" y="19968"/>
                  </a:cubicBezTo>
                  <a:cubicBezTo>
                    <a:pt x="7392" y="20019"/>
                    <a:pt x="7380" y="20089"/>
                    <a:pt x="7373" y="20169"/>
                  </a:cubicBezTo>
                  <a:cubicBezTo>
                    <a:pt x="7380" y="20419"/>
                    <a:pt x="7398" y="20669"/>
                    <a:pt x="7416" y="20909"/>
                  </a:cubicBezTo>
                  <a:cubicBezTo>
                    <a:pt x="7428" y="21009"/>
                    <a:pt x="7435" y="21110"/>
                    <a:pt x="7447" y="21210"/>
                  </a:cubicBezTo>
                  <a:cubicBezTo>
                    <a:pt x="7453" y="21240"/>
                    <a:pt x="7471" y="21420"/>
                    <a:pt x="7496" y="21340"/>
                  </a:cubicBezTo>
                  <a:cubicBezTo>
                    <a:pt x="7508" y="21300"/>
                    <a:pt x="7514" y="21240"/>
                    <a:pt x="7520" y="21190"/>
                  </a:cubicBezTo>
                  <a:cubicBezTo>
                    <a:pt x="7532" y="21080"/>
                    <a:pt x="7539" y="20979"/>
                    <a:pt x="7545" y="20879"/>
                  </a:cubicBezTo>
                  <a:cubicBezTo>
                    <a:pt x="7563" y="20709"/>
                    <a:pt x="7569" y="20539"/>
                    <a:pt x="7575" y="20369"/>
                  </a:cubicBezTo>
                  <a:close/>
                  <a:moveTo>
                    <a:pt x="7881" y="20749"/>
                  </a:moveTo>
                  <a:cubicBezTo>
                    <a:pt x="7881" y="20719"/>
                    <a:pt x="7875" y="20689"/>
                    <a:pt x="7869" y="20659"/>
                  </a:cubicBezTo>
                  <a:cubicBezTo>
                    <a:pt x="7851" y="20639"/>
                    <a:pt x="7832" y="20629"/>
                    <a:pt x="7814" y="20639"/>
                  </a:cubicBezTo>
                  <a:cubicBezTo>
                    <a:pt x="7771" y="20659"/>
                    <a:pt x="7747" y="20719"/>
                    <a:pt x="7722" y="20789"/>
                  </a:cubicBezTo>
                  <a:cubicBezTo>
                    <a:pt x="7691" y="20869"/>
                    <a:pt x="7661" y="20939"/>
                    <a:pt x="7643" y="21029"/>
                  </a:cubicBezTo>
                  <a:cubicBezTo>
                    <a:pt x="7606" y="21180"/>
                    <a:pt x="7581" y="21330"/>
                    <a:pt x="7551" y="21480"/>
                  </a:cubicBezTo>
                  <a:cubicBezTo>
                    <a:pt x="7545" y="21520"/>
                    <a:pt x="7539" y="21560"/>
                    <a:pt x="7526" y="21600"/>
                  </a:cubicBezTo>
                  <a:cubicBezTo>
                    <a:pt x="7667" y="21600"/>
                    <a:pt x="7667" y="21600"/>
                    <a:pt x="7667" y="21600"/>
                  </a:cubicBezTo>
                  <a:cubicBezTo>
                    <a:pt x="7685" y="21570"/>
                    <a:pt x="7698" y="21540"/>
                    <a:pt x="7710" y="21510"/>
                  </a:cubicBezTo>
                  <a:cubicBezTo>
                    <a:pt x="7753" y="21390"/>
                    <a:pt x="7789" y="21270"/>
                    <a:pt x="7826" y="21140"/>
                  </a:cubicBezTo>
                  <a:cubicBezTo>
                    <a:pt x="7857" y="21019"/>
                    <a:pt x="7893" y="20899"/>
                    <a:pt x="7881" y="20749"/>
                  </a:cubicBezTo>
                  <a:close/>
                  <a:moveTo>
                    <a:pt x="7343" y="21070"/>
                  </a:moveTo>
                  <a:cubicBezTo>
                    <a:pt x="7318" y="20929"/>
                    <a:pt x="7282" y="20689"/>
                    <a:pt x="7196" y="20649"/>
                  </a:cubicBezTo>
                  <a:cubicBezTo>
                    <a:pt x="7172" y="20629"/>
                    <a:pt x="7141" y="20639"/>
                    <a:pt x="7123" y="20689"/>
                  </a:cubicBezTo>
                  <a:cubicBezTo>
                    <a:pt x="7098" y="20739"/>
                    <a:pt x="7098" y="20819"/>
                    <a:pt x="7110" y="20889"/>
                  </a:cubicBezTo>
                  <a:cubicBezTo>
                    <a:pt x="7147" y="21100"/>
                    <a:pt x="7196" y="21310"/>
                    <a:pt x="7257" y="21490"/>
                  </a:cubicBezTo>
                  <a:cubicBezTo>
                    <a:pt x="7269" y="21530"/>
                    <a:pt x="7282" y="21570"/>
                    <a:pt x="7300" y="21600"/>
                  </a:cubicBezTo>
                  <a:cubicBezTo>
                    <a:pt x="7428" y="21600"/>
                    <a:pt x="7428" y="21600"/>
                    <a:pt x="7428" y="21600"/>
                  </a:cubicBezTo>
                  <a:cubicBezTo>
                    <a:pt x="7428" y="21600"/>
                    <a:pt x="7422" y="21590"/>
                    <a:pt x="7422" y="21580"/>
                  </a:cubicBezTo>
                  <a:cubicBezTo>
                    <a:pt x="7404" y="21410"/>
                    <a:pt x="7373" y="21240"/>
                    <a:pt x="7343" y="21070"/>
                  </a:cubicBezTo>
                  <a:close/>
                </a:path>
              </a:pathLst>
            </a:custGeom>
            <a:solidFill>
              <a:schemeClr val="accent3"/>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4" name="Freeform 13"/>
            <p:cNvSpPr/>
            <p:nvPr/>
          </p:nvSpPr>
          <p:spPr>
            <a:xfrm>
              <a:off x="2141055" y="6554"/>
              <a:ext cx="7787821" cy="6854622"/>
            </a:xfrm>
            <a:custGeom>
              <a:avLst/>
              <a:gdLst/>
              <a:ahLst/>
              <a:cxnLst>
                <a:cxn ang="0">
                  <a:pos x="wd2" y="hd2"/>
                </a:cxn>
                <a:cxn ang="5400000">
                  <a:pos x="wd2" y="hd2"/>
                </a:cxn>
                <a:cxn ang="10800000">
                  <a:pos x="wd2" y="hd2"/>
                </a:cxn>
                <a:cxn ang="16200000">
                  <a:pos x="wd2" y="hd2"/>
                </a:cxn>
              </a:cxnLst>
              <a:rect l="0" t="0" r="r" b="b"/>
              <a:pathLst>
                <a:path w="21540" h="21600" extrusionOk="0">
                  <a:moveTo>
                    <a:pt x="10141" y="4084"/>
                  </a:moveTo>
                  <a:cubicBezTo>
                    <a:pt x="10237" y="4374"/>
                    <a:pt x="10413" y="4574"/>
                    <a:pt x="10589" y="4744"/>
                  </a:cubicBezTo>
                  <a:cubicBezTo>
                    <a:pt x="10606" y="4754"/>
                    <a:pt x="10624" y="4774"/>
                    <a:pt x="10641" y="4774"/>
                  </a:cubicBezTo>
                  <a:cubicBezTo>
                    <a:pt x="10650" y="4784"/>
                    <a:pt x="10659" y="4784"/>
                    <a:pt x="10668" y="4774"/>
                  </a:cubicBezTo>
                  <a:cubicBezTo>
                    <a:pt x="10676" y="4774"/>
                    <a:pt x="10685" y="4774"/>
                    <a:pt x="10694" y="4754"/>
                  </a:cubicBezTo>
                  <a:cubicBezTo>
                    <a:pt x="10729" y="4704"/>
                    <a:pt x="10676" y="4574"/>
                    <a:pt x="10668" y="4524"/>
                  </a:cubicBezTo>
                  <a:cubicBezTo>
                    <a:pt x="10632" y="4444"/>
                    <a:pt x="10597" y="4364"/>
                    <a:pt x="10562" y="4284"/>
                  </a:cubicBezTo>
                  <a:cubicBezTo>
                    <a:pt x="10510" y="4154"/>
                    <a:pt x="10448" y="4024"/>
                    <a:pt x="10369" y="3904"/>
                  </a:cubicBezTo>
                  <a:cubicBezTo>
                    <a:pt x="10343" y="3854"/>
                    <a:pt x="10307" y="3804"/>
                    <a:pt x="10264" y="3794"/>
                  </a:cubicBezTo>
                  <a:cubicBezTo>
                    <a:pt x="10220" y="3773"/>
                    <a:pt x="10167" y="3794"/>
                    <a:pt x="10141" y="3844"/>
                  </a:cubicBezTo>
                  <a:cubicBezTo>
                    <a:pt x="10123" y="3874"/>
                    <a:pt x="10114" y="3924"/>
                    <a:pt x="10123" y="3964"/>
                  </a:cubicBezTo>
                  <a:cubicBezTo>
                    <a:pt x="10123" y="4004"/>
                    <a:pt x="10132" y="4044"/>
                    <a:pt x="10141" y="4084"/>
                  </a:cubicBezTo>
                  <a:close/>
                  <a:moveTo>
                    <a:pt x="10422" y="3804"/>
                  </a:moveTo>
                  <a:cubicBezTo>
                    <a:pt x="10466" y="3904"/>
                    <a:pt x="10510" y="3994"/>
                    <a:pt x="10562" y="4074"/>
                  </a:cubicBezTo>
                  <a:cubicBezTo>
                    <a:pt x="10589" y="4114"/>
                    <a:pt x="10712" y="4354"/>
                    <a:pt x="10712" y="4254"/>
                  </a:cubicBezTo>
                  <a:cubicBezTo>
                    <a:pt x="10712" y="4144"/>
                    <a:pt x="10685" y="4014"/>
                    <a:pt x="10659" y="3904"/>
                  </a:cubicBezTo>
                  <a:cubicBezTo>
                    <a:pt x="10632" y="3723"/>
                    <a:pt x="10589" y="3553"/>
                    <a:pt x="10545" y="3383"/>
                  </a:cubicBezTo>
                  <a:cubicBezTo>
                    <a:pt x="10510" y="3243"/>
                    <a:pt x="10457" y="3003"/>
                    <a:pt x="10334" y="2963"/>
                  </a:cubicBezTo>
                  <a:cubicBezTo>
                    <a:pt x="10299" y="2943"/>
                    <a:pt x="10255" y="2953"/>
                    <a:pt x="10228" y="3003"/>
                  </a:cubicBezTo>
                  <a:cubicBezTo>
                    <a:pt x="10193" y="3053"/>
                    <a:pt x="10193" y="3143"/>
                    <a:pt x="10211" y="3203"/>
                  </a:cubicBezTo>
                  <a:cubicBezTo>
                    <a:pt x="10264" y="3423"/>
                    <a:pt x="10334" y="3623"/>
                    <a:pt x="10422" y="3804"/>
                  </a:cubicBezTo>
                  <a:close/>
                  <a:moveTo>
                    <a:pt x="10141" y="11170"/>
                  </a:moveTo>
                  <a:cubicBezTo>
                    <a:pt x="10237" y="11461"/>
                    <a:pt x="10413" y="11661"/>
                    <a:pt x="10589" y="11831"/>
                  </a:cubicBezTo>
                  <a:cubicBezTo>
                    <a:pt x="10606" y="11851"/>
                    <a:pt x="10624" y="11861"/>
                    <a:pt x="10641" y="11871"/>
                  </a:cubicBezTo>
                  <a:cubicBezTo>
                    <a:pt x="10650" y="11871"/>
                    <a:pt x="10659" y="11871"/>
                    <a:pt x="10668" y="11871"/>
                  </a:cubicBezTo>
                  <a:cubicBezTo>
                    <a:pt x="10676" y="11871"/>
                    <a:pt x="10685" y="11861"/>
                    <a:pt x="10694" y="11851"/>
                  </a:cubicBezTo>
                  <a:cubicBezTo>
                    <a:pt x="10729" y="11801"/>
                    <a:pt x="10676" y="11671"/>
                    <a:pt x="10668" y="11621"/>
                  </a:cubicBezTo>
                  <a:cubicBezTo>
                    <a:pt x="10632" y="11531"/>
                    <a:pt x="10597" y="11461"/>
                    <a:pt x="10562" y="11381"/>
                  </a:cubicBezTo>
                  <a:cubicBezTo>
                    <a:pt x="10510" y="11240"/>
                    <a:pt x="10448" y="11110"/>
                    <a:pt x="10369" y="10990"/>
                  </a:cubicBezTo>
                  <a:cubicBezTo>
                    <a:pt x="10343" y="10940"/>
                    <a:pt x="10307" y="10900"/>
                    <a:pt x="10264" y="10880"/>
                  </a:cubicBezTo>
                  <a:cubicBezTo>
                    <a:pt x="10220" y="10860"/>
                    <a:pt x="10167" y="10880"/>
                    <a:pt x="10141" y="10930"/>
                  </a:cubicBezTo>
                  <a:cubicBezTo>
                    <a:pt x="10123" y="10970"/>
                    <a:pt x="10114" y="11010"/>
                    <a:pt x="10123" y="11050"/>
                  </a:cubicBezTo>
                  <a:cubicBezTo>
                    <a:pt x="10123" y="11090"/>
                    <a:pt x="10132" y="11130"/>
                    <a:pt x="10141" y="11170"/>
                  </a:cubicBezTo>
                  <a:close/>
                  <a:moveTo>
                    <a:pt x="10694" y="3523"/>
                  </a:moveTo>
                  <a:cubicBezTo>
                    <a:pt x="10703" y="3553"/>
                    <a:pt x="10729" y="3743"/>
                    <a:pt x="10764" y="3663"/>
                  </a:cubicBezTo>
                  <a:cubicBezTo>
                    <a:pt x="10782" y="3613"/>
                    <a:pt x="10791" y="3553"/>
                    <a:pt x="10799" y="3503"/>
                  </a:cubicBezTo>
                  <a:cubicBezTo>
                    <a:pt x="10817" y="3403"/>
                    <a:pt x="10826" y="3293"/>
                    <a:pt x="10835" y="3193"/>
                  </a:cubicBezTo>
                  <a:cubicBezTo>
                    <a:pt x="10861" y="3023"/>
                    <a:pt x="10870" y="2853"/>
                    <a:pt x="10878" y="2682"/>
                  </a:cubicBezTo>
                  <a:cubicBezTo>
                    <a:pt x="10887" y="2542"/>
                    <a:pt x="10896" y="2312"/>
                    <a:pt x="10791" y="2242"/>
                  </a:cubicBezTo>
                  <a:cubicBezTo>
                    <a:pt x="10747" y="2212"/>
                    <a:pt x="10685" y="2232"/>
                    <a:pt x="10650" y="2282"/>
                  </a:cubicBezTo>
                  <a:cubicBezTo>
                    <a:pt x="10615" y="2332"/>
                    <a:pt x="10597" y="2402"/>
                    <a:pt x="10589" y="2482"/>
                  </a:cubicBezTo>
                  <a:cubicBezTo>
                    <a:pt x="10597" y="2733"/>
                    <a:pt x="10624" y="2983"/>
                    <a:pt x="10650" y="3233"/>
                  </a:cubicBezTo>
                  <a:cubicBezTo>
                    <a:pt x="10668" y="3333"/>
                    <a:pt x="10676" y="3423"/>
                    <a:pt x="10694" y="3523"/>
                  </a:cubicBezTo>
                  <a:close/>
                  <a:moveTo>
                    <a:pt x="645" y="751"/>
                  </a:moveTo>
                  <a:cubicBezTo>
                    <a:pt x="671" y="791"/>
                    <a:pt x="759" y="631"/>
                    <a:pt x="803" y="561"/>
                  </a:cubicBezTo>
                  <a:cubicBezTo>
                    <a:pt x="856" y="480"/>
                    <a:pt x="909" y="400"/>
                    <a:pt x="952" y="320"/>
                  </a:cubicBezTo>
                  <a:cubicBezTo>
                    <a:pt x="1005" y="220"/>
                    <a:pt x="1058" y="110"/>
                    <a:pt x="1102" y="0"/>
                  </a:cubicBezTo>
                  <a:cubicBezTo>
                    <a:pt x="803" y="0"/>
                    <a:pt x="803" y="0"/>
                    <a:pt x="803" y="0"/>
                  </a:cubicBezTo>
                  <a:cubicBezTo>
                    <a:pt x="777" y="100"/>
                    <a:pt x="750" y="200"/>
                    <a:pt x="724" y="290"/>
                  </a:cubicBezTo>
                  <a:cubicBezTo>
                    <a:pt x="689" y="440"/>
                    <a:pt x="610" y="711"/>
                    <a:pt x="645" y="751"/>
                  </a:cubicBezTo>
                  <a:close/>
                  <a:moveTo>
                    <a:pt x="10764" y="11341"/>
                  </a:moveTo>
                  <a:cubicBezTo>
                    <a:pt x="10791" y="11381"/>
                    <a:pt x="10878" y="11230"/>
                    <a:pt x="10922" y="11160"/>
                  </a:cubicBezTo>
                  <a:cubicBezTo>
                    <a:pt x="10975" y="11080"/>
                    <a:pt x="11028" y="11000"/>
                    <a:pt x="11072" y="10910"/>
                  </a:cubicBezTo>
                  <a:cubicBezTo>
                    <a:pt x="11133" y="10800"/>
                    <a:pt x="11186" y="10680"/>
                    <a:pt x="11239" y="10550"/>
                  </a:cubicBezTo>
                  <a:cubicBezTo>
                    <a:pt x="11283" y="10430"/>
                    <a:pt x="11335" y="10300"/>
                    <a:pt x="11318" y="10159"/>
                  </a:cubicBezTo>
                  <a:cubicBezTo>
                    <a:pt x="11318" y="10119"/>
                    <a:pt x="11309" y="10089"/>
                    <a:pt x="11300" y="10069"/>
                  </a:cubicBezTo>
                  <a:cubicBezTo>
                    <a:pt x="11274" y="10039"/>
                    <a:pt x="11247" y="10039"/>
                    <a:pt x="11221" y="10049"/>
                  </a:cubicBezTo>
                  <a:cubicBezTo>
                    <a:pt x="11160" y="10069"/>
                    <a:pt x="11124" y="10129"/>
                    <a:pt x="11089" y="10199"/>
                  </a:cubicBezTo>
                  <a:cubicBezTo>
                    <a:pt x="11045" y="10270"/>
                    <a:pt x="11001" y="10350"/>
                    <a:pt x="10975" y="10440"/>
                  </a:cubicBezTo>
                  <a:cubicBezTo>
                    <a:pt x="10922" y="10590"/>
                    <a:pt x="10887" y="10740"/>
                    <a:pt x="10843" y="10890"/>
                  </a:cubicBezTo>
                  <a:cubicBezTo>
                    <a:pt x="10808" y="11040"/>
                    <a:pt x="10729" y="11300"/>
                    <a:pt x="10764" y="11341"/>
                  </a:cubicBezTo>
                  <a:close/>
                  <a:moveTo>
                    <a:pt x="10545" y="10480"/>
                  </a:moveTo>
                  <a:cubicBezTo>
                    <a:pt x="10510" y="10330"/>
                    <a:pt x="10457" y="10099"/>
                    <a:pt x="10334" y="10049"/>
                  </a:cubicBezTo>
                  <a:cubicBezTo>
                    <a:pt x="10299" y="10039"/>
                    <a:pt x="10255" y="10049"/>
                    <a:pt x="10228" y="10089"/>
                  </a:cubicBezTo>
                  <a:cubicBezTo>
                    <a:pt x="10193" y="10149"/>
                    <a:pt x="10193" y="10229"/>
                    <a:pt x="10211" y="10300"/>
                  </a:cubicBezTo>
                  <a:cubicBezTo>
                    <a:pt x="10264" y="10510"/>
                    <a:pt x="10334" y="10710"/>
                    <a:pt x="10422" y="10900"/>
                  </a:cubicBezTo>
                  <a:cubicBezTo>
                    <a:pt x="10466" y="10990"/>
                    <a:pt x="10510" y="11080"/>
                    <a:pt x="10562" y="11170"/>
                  </a:cubicBezTo>
                  <a:cubicBezTo>
                    <a:pt x="10589" y="11210"/>
                    <a:pt x="10712" y="11451"/>
                    <a:pt x="10712" y="11351"/>
                  </a:cubicBezTo>
                  <a:cubicBezTo>
                    <a:pt x="10712" y="11230"/>
                    <a:pt x="10685" y="11100"/>
                    <a:pt x="10659" y="10990"/>
                  </a:cubicBezTo>
                  <a:cubicBezTo>
                    <a:pt x="10632" y="10820"/>
                    <a:pt x="10589" y="10650"/>
                    <a:pt x="10545" y="10480"/>
                  </a:cubicBezTo>
                  <a:close/>
                  <a:moveTo>
                    <a:pt x="671" y="12862"/>
                  </a:moveTo>
                  <a:cubicBezTo>
                    <a:pt x="627" y="12832"/>
                    <a:pt x="566" y="12852"/>
                    <a:pt x="531" y="12902"/>
                  </a:cubicBezTo>
                  <a:cubicBezTo>
                    <a:pt x="496" y="12952"/>
                    <a:pt x="478" y="13032"/>
                    <a:pt x="469" y="13102"/>
                  </a:cubicBezTo>
                  <a:cubicBezTo>
                    <a:pt x="478" y="13352"/>
                    <a:pt x="504" y="13603"/>
                    <a:pt x="531" y="13853"/>
                  </a:cubicBezTo>
                  <a:cubicBezTo>
                    <a:pt x="548" y="13953"/>
                    <a:pt x="557" y="14053"/>
                    <a:pt x="575" y="14143"/>
                  </a:cubicBezTo>
                  <a:cubicBezTo>
                    <a:pt x="584" y="14173"/>
                    <a:pt x="610" y="14363"/>
                    <a:pt x="645" y="14283"/>
                  </a:cubicBezTo>
                  <a:cubicBezTo>
                    <a:pt x="663" y="14233"/>
                    <a:pt x="671" y="14173"/>
                    <a:pt x="680" y="14123"/>
                  </a:cubicBezTo>
                  <a:cubicBezTo>
                    <a:pt x="698" y="14023"/>
                    <a:pt x="707" y="13923"/>
                    <a:pt x="715" y="13823"/>
                  </a:cubicBezTo>
                  <a:cubicBezTo>
                    <a:pt x="742" y="13653"/>
                    <a:pt x="759" y="13482"/>
                    <a:pt x="759" y="13312"/>
                  </a:cubicBezTo>
                  <a:cubicBezTo>
                    <a:pt x="768" y="13162"/>
                    <a:pt x="777" y="12942"/>
                    <a:pt x="671" y="12862"/>
                  </a:cubicBezTo>
                  <a:close/>
                  <a:moveTo>
                    <a:pt x="425" y="6946"/>
                  </a:moveTo>
                  <a:cubicBezTo>
                    <a:pt x="390" y="6806"/>
                    <a:pt x="338" y="6566"/>
                    <a:pt x="215" y="6516"/>
                  </a:cubicBezTo>
                  <a:cubicBezTo>
                    <a:pt x="179" y="6506"/>
                    <a:pt x="136" y="6516"/>
                    <a:pt x="109" y="6556"/>
                  </a:cubicBezTo>
                  <a:cubicBezTo>
                    <a:pt x="74" y="6616"/>
                    <a:pt x="74" y="6696"/>
                    <a:pt x="92" y="6766"/>
                  </a:cubicBezTo>
                  <a:cubicBezTo>
                    <a:pt x="144" y="6976"/>
                    <a:pt x="215" y="7187"/>
                    <a:pt x="302" y="7367"/>
                  </a:cubicBezTo>
                  <a:cubicBezTo>
                    <a:pt x="346" y="7457"/>
                    <a:pt x="399" y="7547"/>
                    <a:pt x="443" y="7637"/>
                  </a:cubicBezTo>
                  <a:cubicBezTo>
                    <a:pt x="469" y="7677"/>
                    <a:pt x="592" y="7917"/>
                    <a:pt x="592" y="7817"/>
                  </a:cubicBezTo>
                  <a:cubicBezTo>
                    <a:pt x="592" y="7697"/>
                    <a:pt x="566" y="7577"/>
                    <a:pt x="540" y="7457"/>
                  </a:cubicBezTo>
                  <a:cubicBezTo>
                    <a:pt x="513" y="7287"/>
                    <a:pt x="469" y="7117"/>
                    <a:pt x="425" y="6946"/>
                  </a:cubicBezTo>
                  <a:close/>
                  <a:moveTo>
                    <a:pt x="671" y="5805"/>
                  </a:moveTo>
                  <a:cubicBezTo>
                    <a:pt x="627" y="5775"/>
                    <a:pt x="566" y="5795"/>
                    <a:pt x="531" y="5845"/>
                  </a:cubicBezTo>
                  <a:cubicBezTo>
                    <a:pt x="496" y="5895"/>
                    <a:pt x="478" y="5966"/>
                    <a:pt x="469" y="6036"/>
                  </a:cubicBezTo>
                  <a:cubicBezTo>
                    <a:pt x="478" y="6296"/>
                    <a:pt x="504" y="6536"/>
                    <a:pt x="531" y="6786"/>
                  </a:cubicBezTo>
                  <a:cubicBezTo>
                    <a:pt x="548" y="6886"/>
                    <a:pt x="557" y="6986"/>
                    <a:pt x="575" y="7087"/>
                  </a:cubicBezTo>
                  <a:cubicBezTo>
                    <a:pt x="584" y="7117"/>
                    <a:pt x="610" y="7297"/>
                    <a:pt x="645" y="7217"/>
                  </a:cubicBezTo>
                  <a:cubicBezTo>
                    <a:pt x="663" y="7177"/>
                    <a:pt x="671" y="7107"/>
                    <a:pt x="680" y="7057"/>
                  </a:cubicBezTo>
                  <a:cubicBezTo>
                    <a:pt x="698" y="6956"/>
                    <a:pt x="707" y="6856"/>
                    <a:pt x="715" y="6756"/>
                  </a:cubicBezTo>
                  <a:cubicBezTo>
                    <a:pt x="742" y="6586"/>
                    <a:pt x="759" y="6416"/>
                    <a:pt x="759" y="6246"/>
                  </a:cubicBezTo>
                  <a:cubicBezTo>
                    <a:pt x="768" y="6106"/>
                    <a:pt x="777" y="5875"/>
                    <a:pt x="671" y="5805"/>
                  </a:cubicBezTo>
                  <a:close/>
                  <a:moveTo>
                    <a:pt x="803" y="7627"/>
                  </a:moveTo>
                  <a:cubicBezTo>
                    <a:pt x="856" y="7547"/>
                    <a:pt x="909" y="7467"/>
                    <a:pt x="952" y="7377"/>
                  </a:cubicBezTo>
                  <a:cubicBezTo>
                    <a:pt x="1014" y="7267"/>
                    <a:pt x="1067" y="7147"/>
                    <a:pt x="1119" y="7016"/>
                  </a:cubicBezTo>
                  <a:cubicBezTo>
                    <a:pt x="1163" y="6896"/>
                    <a:pt x="1216" y="6776"/>
                    <a:pt x="1198" y="6626"/>
                  </a:cubicBezTo>
                  <a:cubicBezTo>
                    <a:pt x="1198" y="6596"/>
                    <a:pt x="1190" y="6556"/>
                    <a:pt x="1181" y="6536"/>
                  </a:cubicBezTo>
                  <a:cubicBezTo>
                    <a:pt x="1154" y="6506"/>
                    <a:pt x="1128" y="6506"/>
                    <a:pt x="1102" y="6516"/>
                  </a:cubicBezTo>
                  <a:cubicBezTo>
                    <a:pt x="1040" y="6536"/>
                    <a:pt x="1005" y="6596"/>
                    <a:pt x="970" y="6666"/>
                  </a:cubicBezTo>
                  <a:cubicBezTo>
                    <a:pt x="926" y="6736"/>
                    <a:pt x="882" y="6816"/>
                    <a:pt x="856" y="6906"/>
                  </a:cubicBezTo>
                  <a:cubicBezTo>
                    <a:pt x="803" y="7057"/>
                    <a:pt x="768" y="7207"/>
                    <a:pt x="724" y="7357"/>
                  </a:cubicBezTo>
                  <a:cubicBezTo>
                    <a:pt x="689" y="7507"/>
                    <a:pt x="610" y="7767"/>
                    <a:pt x="645" y="7807"/>
                  </a:cubicBezTo>
                  <a:cubicBezTo>
                    <a:pt x="671" y="7847"/>
                    <a:pt x="759" y="7697"/>
                    <a:pt x="803" y="7627"/>
                  </a:cubicBezTo>
                  <a:close/>
                  <a:moveTo>
                    <a:pt x="645" y="160"/>
                  </a:moveTo>
                  <a:cubicBezTo>
                    <a:pt x="663" y="110"/>
                    <a:pt x="671" y="50"/>
                    <a:pt x="680" y="0"/>
                  </a:cubicBezTo>
                  <a:cubicBezTo>
                    <a:pt x="575" y="0"/>
                    <a:pt x="575" y="0"/>
                    <a:pt x="575" y="0"/>
                  </a:cubicBezTo>
                  <a:cubicBezTo>
                    <a:pt x="575" y="10"/>
                    <a:pt x="575" y="20"/>
                    <a:pt x="575" y="20"/>
                  </a:cubicBezTo>
                  <a:cubicBezTo>
                    <a:pt x="584" y="50"/>
                    <a:pt x="610" y="240"/>
                    <a:pt x="645" y="160"/>
                  </a:cubicBezTo>
                  <a:close/>
                  <a:moveTo>
                    <a:pt x="645" y="14874"/>
                  </a:moveTo>
                  <a:cubicBezTo>
                    <a:pt x="671" y="14914"/>
                    <a:pt x="759" y="14764"/>
                    <a:pt x="803" y="14684"/>
                  </a:cubicBezTo>
                  <a:cubicBezTo>
                    <a:pt x="856" y="14614"/>
                    <a:pt x="909" y="14523"/>
                    <a:pt x="952" y="14443"/>
                  </a:cubicBezTo>
                  <a:cubicBezTo>
                    <a:pt x="1014" y="14333"/>
                    <a:pt x="1067" y="14213"/>
                    <a:pt x="1119" y="14083"/>
                  </a:cubicBezTo>
                  <a:cubicBezTo>
                    <a:pt x="1163" y="13963"/>
                    <a:pt x="1216" y="13833"/>
                    <a:pt x="1198" y="13683"/>
                  </a:cubicBezTo>
                  <a:cubicBezTo>
                    <a:pt x="1198" y="13653"/>
                    <a:pt x="1190" y="13623"/>
                    <a:pt x="1181" y="13603"/>
                  </a:cubicBezTo>
                  <a:cubicBezTo>
                    <a:pt x="1154" y="13573"/>
                    <a:pt x="1128" y="13573"/>
                    <a:pt x="1102" y="13583"/>
                  </a:cubicBezTo>
                  <a:cubicBezTo>
                    <a:pt x="1040" y="13603"/>
                    <a:pt x="1005" y="13663"/>
                    <a:pt x="970" y="13723"/>
                  </a:cubicBezTo>
                  <a:cubicBezTo>
                    <a:pt x="926" y="13803"/>
                    <a:pt x="882" y="13883"/>
                    <a:pt x="856" y="13973"/>
                  </a:cubicBezTo>
                  <a:cubicBezTo>
                    <a:pt x="803" y="14113"/>
                    <a:pt x="768" y="14263"/>
                    <a:pt x="724" y="14423"/>
                  </a:cubicBezTo>
                  <a:cubicBezTo>
                    <a:pt x="689" y="14563"/>
                    <a:pt x="610" y="14834"/>
                    <a:pt x="645" y="14874"/>
                  </a:cubicBezTo>
                  <a:close/>
                  <a:moveTo>
                    <a:pt x="425" y="14013"/>
                  </a:moveTo>
                  <a:cubicBezTo>
                    <a:pt x="390" y="13863"/>
                    <a:pt x="338" y="13633"/>
                    <a:pt x="215" y="13583"/>
                  </a:cubicBezTo>
                  <a:cubicBezTo>
                    <a:pt x="179" y="13563"/>
                    <a:pt x="136" y="13583"/>
                    <a:pt x="109" y="13623"/>
                  </a:cubicBezTo>
                  <a:cubicBezTo>
                    <a:pt x="74" y="13673"/>
                    <a:pt x="74" y="13763"/>
                    <a:pt x="92" y="13833"/>
                  </a:cubicBezTo>
                  <a:cubicBezTo>
                    <a:pt x="144" y="14043"/>
                    <a:pt x="215" y="14243"/>
                    <a:pt x="302" y="14433"/>
                  </a:cubicBezTo>
                  <a:cubicBezTo>
                    <a:pt x="346" y="14523"/>
                    <a:pt x="399" y="14614"/>
                    <a:pt x="443" y="14694"/>
                  </a:cubicBezTo>
                  <a:cubicBezTo>
                    <a:pt x="469" y="14744"/>
                    <a:pt x="592" y="14984"/>
                    <a:pt x="592" y="14884"/>
                  </a:cubicBezTo>
                  <a:cubicBezTo>
                    <a:pt x="592" y="14764"/>
                    <a:pt x="566" y="14634"/>
                    <a:pt x="540" y="14523"/>
                  </a:cubicBezTo>
                  <a:cubicBezTo>
                    <a:pt x="513" y="14353"/>
                    <a:pt x="469" y="14173"/>
                    <a:pt x="425" y="14013"/>
                  </a:cubicBezTo>
                  <a:close/>
                  <a:moveTo>
                    <a:pt x="20664" y="14013"/>
                  </a:moveTo>
                  <a:cubicBezTo>
                    <a:pt x="20620" y="13863"/>
                    <a:pt x="20576" y="13633"/>
                    <a:pt x="20453" y="13583"/>
                  </a:cubicBezTo>
                  <a:cubicBezTo>
                    <a:pt x="20418" y="13563"/>
                    <a:pt x="20374" y="13583"/>
                    <a:pt x="20348" y="13623"/>
                  </a:cubicBezTo>
                  <a:cubicBezTo>
                    <a:pt x="20313" y="13673"/>
                    <a:pt x="20313" y="13763"/>
                    <a:pt x="20330" y="13833"/>
                  </a:cubicBezTo>
                  <a:cubicBezTo>
                    <a:pt x="20383" y="14043"/>
                    <a:pt x="20453" y="14243"/>
                    <a:pt x="20541" y="14433"/>
                  </a:cubicBezTo>
                  <a:cubicBezTo>
                    <a:pt x="20585" y="14523"/>
                    <a:pt x="20629" y="14614"/>
                    <a:pt x="20681" y="14694"/>
                  </a:cubicBezTo>
                  <a:cubicBezTo>
                    <a:pt x="20708" y="14744"/>
                    <a:pt x="20831" y="14984"/>
                    <a:pt x="20831" y="14884"/>
                  </a:cubicBezTo>
                  <a:cubicBezTo>
                    <a:pt x="20831" y="14764"/>
                    <a:pt x="20804" y="14634"/>
                    <a:pt x="20778" y="14523"/>
                  </a:cubicBezTo>
                  <a:cubicBezTo>
                    <a:pt x="20752" y="14353"/>
                    <a:pt x="20708" y="14173"/>
                    <a:pt x="20664" y="14013"/>
                  </a:cubicBezTo>
                  <a:close/>
                  <a:moveTo>
                    <a:pt x="21042" y="7627"/>
                  </a:moveTo>
                  <a:cubicBezTo>
                    <a:pt x="21094" y="7547"/>
                    <a:pt x="21147" y="7467"/>
                    <a:pt x="21191" y="7377"/>
                  </a:cubicBezTo>
                  <a:cubicBezTo>
                    <a:pt x="21252" y="7267"/>
                    <a:pt x="21305" y="7147"/>
                    <a:pt x="21358" y="7016"/>
                  </a:cubicBezTo>
                  <a:cubicBezTo>
                    <a:pt x="21402" y="6896"/>
                    <a:pt x="21454" y="6776"/>
                    <a:pt x="21437" y="6626"/>
                  </a:cubicBezTo>
                  <a:cubicBezTo>
                    <a:pt x="21437" y="6596"/>
                    <a:pt x="21428" y="6556"/>
                    <a:pt x="21419" y="6536"/>
                  </a:cubicBezTo>
                  <a:cubicBezTo>
                    <a:pt x="21393" y="6506"/>
                    <a:pt x="21367" y="6506"/>
                    <a:pt x="21340" y="6516"/>
                  </a:cubicBezTo>
                  <a:cubicBezTo>
                    <a:pt x="21279" y="6536"/>
                    <a:pt x="21244" y="6596"/>
                    <a:pt x="21209" y="6666"/>
                  </a:cubicBezTo>
                  <a:cubicBezTo>
                    <a:pt x="21165" y="6736"/>
                    <a:pt x="21121" y="6816"/>
                    <a:pt x="21094" y="6906"/>
                  </a:cubicBezTo>
                  <a:cubicBezTo>
                    <a:pt x="21042" y="7057"/>
                    <a:pt x="21006" y="7207"/>
                    <a:pt x="20963" y="7357"/>
                  </a:cubicBezTo>
                  <a:cubicBezTo>
                    <a:pt x="20927" y="7507"/>
                    <a:pt x="20848" y="7767"/>
                    <a:pt x="20883" y="7807"/>
                  </a:cubicBezTo>
                  <a:cubicBezTo>
                    <a:pt x="20910" y="7847"/>
                    <a:pt x="20998" y="7697"/>
                    <a:pt x="21042" y="7627"/>
                  </a:cubicBezTo>
                  <a:close/>
                  <a:moveTo>
                    <a:pt x="10791" y="9329"/>
                  </a:moveTo>
                  <a:cubicBezTo>
                    <a:pt x="10747" y="9299"/>
                    <a:pt x="10685" y="9319"/>
                    <a:pt x="10650" y="9379"/>
                  </a:cubicBezTo>
                  <a:cubicBezTo>
                    <a:pt x="10615" y="9429"/>
                    <a:pt x="10597" y="9499"/>
                    <a:pt x="10589" y="9569"/>
                  </a:cubicBezTo>
                  <a:cubicBezTo>
                    <a:pt x="10597" y="9819"/>
                    <a:pt x="10624" y="10069"/>
                    <a:pt x="10650" y="10320"/>
                  </a:cubicBezTo>
                  <a:cubicBezTo>
                    <a:pt x="10668" y="10420"/>
                    <a:pt x="10676" y="10520"/>
                    <a:pt x="10694" y="10620"/>
                  </a:cubicBezTo>
                  <a:cubicBezTo>
                    <a:pt x="10703" y="10650"/>
                    <a:pt x="10729" y="10830"/>
                    <a:pt x="10764" y="10750"/>
                  </a:cubicBezTo>
                  <a:cubicBezTo>
                    <a:pt x="10782" y="10700"/>
                    <a:pt x="10791" y="10640"/>
                    <a:pt x="10799" y="10590"/>
                  </a:cubicBezTo>
                  <a:cubicBezTo>
                    <a:pt x="10817" y="10490"/>
                    <a:pt x="10826" y="10390"/>
                    <a:pt x="10835" y="10290"/>
                  </a:cubicBezTo>
                  <a:cubicBezTo>
                    <a:pt x="10861" y="10119"/>
                    <a:pt x="10870" y="9949"/>
                    <a:pt x="10878" y="9779"/>
                  </a:cubicBezTo>
                  <a:cubicBezTo>
                    <a:pt x="10887" y="9639"/>
                    <a:pt x="10896" y="9409"/>
                    <a:pt x="10791" y="9329"/>
                  </a:cubicBezTo>
                  <a:close/>
                  <a:moveTo>
                    <a:pt x="20453" y="6516"/>
                  </a:moveTo>
                  <a:cubicBezTo>
                    <a:pt x="20418" y="6506"/>
                    <a:pt x="20374" y="6516"/>
                    <a:pt x="20348" y="6556"/>
                  </a:cubicBezTo>
                  <a:cubicBezTo>
                    <a:pt x="20313" y="6616"/>
                    <a:pt x="20313" y="6696"/>
                    <a:pt x="20330" y="6766"/>
                  </a:cubicBezTo>
                  <a:cubicBezTo>
                    <a:pt x="20383" y="6976"/>
                    <a:pt x="20453" y="7187"/>
                    <a:pt x="20541" y="7367"/>
                  </a:cubicBezTo>
                  <a:cubicBezTo>
                    <a:pt x="20585" y="7457"/>
                    <a:pt x="20629" y="7547"/>
                    <a:pt x="20681" y="7637"/>
                  </a:cubicBezTo>
                  <a:cubicBezTo>
                    <a:pt x="20708" y="7677"/>
                    <a:pt x="20831" y="7917"/>
                    <a:pt x="20831" y="7817"/>
                  </a:cubicBezTo>
                  <a:cubicBezTo>
                    <a:pt x="20831" y="7697"/>
                    <a:pt x="20804" y="7577"/>
                    <a:pt x="20778" y="7457"/>
                  </a:cubicBezTo>
                  <a:cubicBezTo>
                    <a:pt x="20752" y="7287"/>
                    <a:pt x="20708" y="7117"/>
                    <a:pt x="20664" y="6946"/>
                  </a:cubicBezTo>
                  <a:cubicBezTo>
                    <a:pt x="20620" y="6806"/>
                    <a:pt x="20576" y="6566"/>
                    <a:pt x="20453" y="6516"/>
                  </a:cubicBezTo>
                  <a:close/>
                  <a:moveTo>
                    <a:pt x="20910" y="12862"/>
                  </a:moveTo>
                  <a:cubicBezTo>
                    <a:pt x="20866" y="12832"/>
                    <a:pt x="20804" y="12852"/>
                    <a:pt x="20769" y="12902"/>
                  </a:cubicBezTo>
                  <a:cubicBezTo>
                    <a:pt x="20734" y="12952"/>
                    <a:pt x="20717" y="13032"/>
                    <a:pt x="20708" y="13102"/>
                  </a:cubicBezTo>
                  <a:cubicBezTo>
                    <a:pt x="20717" y="13352"/>
                    <a:pt x="20743" y="13603"/>
                    <a:pt x="20769" y="13853"/>
                  </a:cubicBezTo>
                  <a:cubicBezTo>
                    <a:pt x="20787" y="13953"/>
                    <a:pt x="20796" y="14053"/>
                    <a:pt x="20813" y="14143"/>
                  </a:cubicBezTo>
                  <a:cubicBezTo>
                    <a:pt x="20822" y="14173"/>
                    <a:pt x="20848" y="14363"/>
                    <a:pt x="20883" y="14283"/>
                  </a:cubicBezTo>
                  <a:cubicBezTo>
                    <a:pt x="20901" y="14233"/>
                    <a:pt x="20910" y="14173"/>
                    <a:pt x="20919" y="14123"/>
                  </a:cubicBezTo>
                  <a:cubicBezTo>
                    <a:pt x="20936" y="14023"/>
                    <a:pt x="20945" y="13923"/>
                    <a:pt x="20954" y="13823"/>
                  </a:cubicBezTo>
                  <a:cubicBezTo>
                    <a:pt x="20980" y="13653"/>
                    <a:pt x="20989" y="13482"/>
                    <a:pt x="20998" y="13312"/>
                  </a:cubicBezTo>
                  <a:cubicBezTo>
                    <a:pt x="21006" y="13162"/>
                    <a:pt x="21015" y="12942"/>
                    <a:pt x="20910" y="12862"/>
                  </a:cubicBezTo>
                  <a:close/>
                  <a:moveTo>
                    <a:pt x="20883" y="14874"/>
                  </a:moveTo>
                  <a:cubicBezTo>
                    <a:pt x="20910" y="14914"/>
                    <a:pt x="20998" y="14764"/>
                    <a:pt x="21042" y="14684"/>
                  </a:cubicBezTo>
                  <a:cubicBezTo>
                    <a:pt x="21094" y="14614"/>
                    <a:pt x="21147" y="14523"/>
                    <a:pt x="21191" y="14443"/>
                  </a:cubicBezTo>
                  <a:cubicBezTo>
                    <a:pt x="21252" y="14333"/>
                    <a:pt x="21305" y="14213"/>
                    <a:pt x="21358" y="14083"/>
                  </a:cubicBezTo>
                  <a:cubicBezTo>
                    <a:pt x="21402" y="13963"/>
                    <a:pt x="21454" y="13833"/>
                    <a:pt x="21437" y="13683"/>
                  </a:cubicBezTo>
                  <a:cubicBezTo>
                    <a:pt x="21437" y="13653"/>
                    <a:pt x="21428" y="13623"/>
                    <a:pt x="21419" y="13603"/>
                  </a:cubicBezTo>
                  <a:cubicBezTo>
                    <a:pt x="21393" y="13573"/>
                    <a:pt x="21367" y="13573"/>
                    <a:pt x="21340" y="13583"/>
                  </a:cubicBezTo>
                  <a:cubicBezTo>
                    <a:pt x="21279" y="13603"/>
                    <a:pt x="21244" y="13663"/>
                    <a:pt x="21209" y="13723"/>
                  </a:cubicBezTo>
                  <a:cubicBezTo>
                    <a:pt x="21165" y="13803"/>
                    <a:pt x="21121" y="13883"/>
                    <a:pt x="21094" y="13973"/>
                  </a:cubicBezTo>
                  <a:cubicBezTo>
                    <a:pt x="21042" y="14113"/>
                    <a:pt x="21006" y="14263"/>
                    <a:pt x="20963" y="14423"/>
                  </a:cubicBezTo>
                  <a:cubicBezTo>
                    <a:pt x="20927" y="14563"/>
                    <a:pt x="20848" y="14834"/>
                    <a:pt x="20883" y="14874"/>
                  </a:cubicBezTo>
                  <a:close/>
                  <a:moveTo>
                    <a:pt x="20883" y="7217"/>
                  </a:moveTo>
                  <a:cubicBezTo>
                    <a:pt x="20901" y="7177"/>
                    <a:pt x="20910" y="7107"/>
                    <a:pt x="20919" y="7057"/>
                  </a:cubicBezTo>
                  <a:cubicBezTo>
                    <a:pt x="20936" y="6956"/>
                    <a:pt x="20945" y="6856"/>
                    <a:pt x="20954" y="6756"/>
                  </a:cubicBezTo>
                  <a:cubicBezTo>
                    <a:pt x="20980" y="6586"/>
                    <a:pt x="20989" y="6416"/>
                    <a:pt x="20998" y="6246"/>
                  </a:cubicBezTo>
                  <a:cubicBezTo>
                    <a:pt x="21006" y="6106"/>
                    <a:pt x="21015" y="5875"/>
                    <a:pt x="20910" y="5805"/>
                  </a:cubicBezTo>
                  <a:cubicBezTo>
                    <a:pt x="20866" y="5775"/>
                    <a:pt x="20804" y="5795"/>
                    <a:pt x="20769" y="5845"/>
                  </a:cubicBezTo>
                  <a:cubicBezTo>
                    <a:pt x="20734" y="5895"/>
                    <a:pt x="20717" y="5966"/>
                    <a:pt x="20708" y="6036"/>
                  </a:cubicBezTo>
                  <a:cubicBezTo>
                    <a:pt x="20717" y="6296"/>
                    <a:pt x="20743" y="6536"/>
                    <a:pt x="20769" y="6786"/>
                  </a:cubicBezTo>
                  <a:cubicBezTo>
                    <a:pt x="20787" y="6886"/>
                    <a:pt x="20796" y="6986"/>
                    <a:pt x="20813" y="7087"/>
                  </a:cubicBezTo>
                  <a:cubicBezTo>
                    <a:pt x="20822" y="7117"/>
                    <a:pt x="20848" y="7297"/>
                    <a:pt x="20883" y="7217"/>
                  </a:cubicBezTo>
                  <a:close/>
                  <a:moveTo>
                    <a:pt x="20260" y="7637"/>
                  </a:moveTo>
                  <a:cubicBezTo>
                    <a:pt x="20356" y="7937"/>
                    <a:pt x="20532" y="8128"/>
                    <a:pt x="20708" y="8298"/>
                  </a:cubicBezTo>
                  <a:cubicBezTo>
                    <a:pt x="20725" y="8318"/>
                    <a:pt x="20743" y="8328"/>
                    <a:pt x="20761" y="8338"/>
                  </a:cubicBezTo>
                  <a:cubicBezTo>
                    <a:pt x="20769" y="8338"/>
                    <a:pt x="20778" y="8338"/>
                    <a:pt x="20778" y="8338"/>
                  </a:cubicBezTo>
                  <a:cubicBezTo>
                    <a:pt x="20796" y="8338"/>
                    <a:pt x="20804" y="8328"/>
                    <a:pt x="20813" y="8318"/>
                  </a:cubicBezTo>
                  <a:cubicBezTo>
                    <a:pt x="20848" y="8268"/>
                    <a:pt x="20796" y="8138"/>
                    <a:pt x="20787" y="8087"/>
                  </a:cubicBezTo>
                  <a:cubicBezTo>
                    <a:pt x="20752" y="8007"/>
                    <a:pt x="20717" y="7927"/>
                    <a:pt x="20681" y="7847"/>
                  </a:cubicBezTo>
                  <a:cubicBezTo>
                    <a:pt x="20629" y="7717"/>
                    <a:pt x="20567" y="7577"/>
                    <a:pt x="20488" y="7467"/>
                  </a:cubicBezTo>
                  <a:cubicBezTo>
                    <a:pt x="20462" y="7417"/>
                    <a:pt x="20427" y="7367"/>
                    <a:pt x="20383" y="7347"/>
                  </a:cubicBezTo>
                  <a:cubicBezTo>
                    <a:pt x="20339" y="7337"/>
                    <a:pt x="20286" y="7347"/>
                    <a:pt x="20260" y="7407"/>
                  </a:cubicBezTo>
                  <a:cubicBezTo>
                    <a:pt x="20242" y="7437"/>
                    <a:pt x="20233" y="7477"/>
                    <a:pt x="20242" y="7517"/>
                  </a:cubicBezTo>
                  <a:cubicBezTo>
                    <a:pt x="20242" y="7567"/>
                    <a:pt x="20251" y="7597"/>
                    <a:pt x="20260" y="7637"/>
                  </a:cubicBezTo>
                  <a:close/>
                  <a:moveTo>
                    <a:pt x="20260" y="581"/>
                  </a:moveTo>
                  <a:cubicBezTo>
                    <a:pt x="20356" y="871"/>
                    <a:pt x="20532" y="1071"/>
                    <a:pt x="20708" y="1241"/>
                  </a:cubicBezTo>
                  <a:cubicBezTo>
                    <a:pt x="20725" y="1251"/>
                    <a:pt x="20743" y="1271"/>
                    <a:pt x="20761" y="1271"/>
                  </a:cubicBezTo>
                  <a:cubicBezTo>
                    <a:pt x="20769" y="1281"/>
                    <a:pt x="20778" y="1281"/>
                    <a:pt x="20778" y="1281"/>
                  </a:cubicBezTo>
                  <a:cubicBezTo>
                    <a:pt x="20796" y="1271"/>
                    <a:pt x="20804" y="1271"/>
                    <a:pt x="20813" y="1251"/>
                  </a:cubicBezTo>
                  <a:cubicBezTo>
                    <a:pt x="20848" y="1211"/>
                    <a:pt x="20796" y="1071"/>
                    <a:pt x="20787" y="1021"/>
                  </a:cubicBezTo>
                  <a:cubicBezTo>
                    <a:pt x="20752" y="941"/>
                    <a:pt x="20717" y="861"/>
                    <a:pt x="20681" y="781"/>
                  </a:cubicBezTo>
                  <a:cubicBezTo>
                    <a:pt x="20629" y="651"/>
                    <a:pt x="20567" y="520"/>
                    <a:pt x="20488" y="400"/>
                  </a:cubicBezTo>
                  <a:cubicBezTo>
                    <a:pt x="20462" y="350"/>
                    <a:pt x="20427" y="310"/>
                    <a:pt x="20383" y="290"/>
                  </a:cubicBezTo>
                  <a:cubicBezTo>
                    <a:pt x="20339" y="270"/>
                    <a:pt x="20286" y="290"/>
                    <a:pt x="20260" y="340"/>
                  </a:cubicBezTo>
                  <a:cubicBezTo>
                    <a:pt x="20242" y="370"/>
                    <a:pt x="20233" y="420"/>
                    <a:pt x="20242" y="460"/>
                  </a:cubicBezTo>
                  <a:cubicBezTo>
                    <a:pt x="20242" y="500"/>
                    <a:pt x="20251" y="541"/>
                    <a:pt x="20260" y="581"/>
                  </a:cubicBezTo>
                  <a:close/>
                  <a:moveTo>
                    <a:pt x="20883" y="751"/>
                  </a:moveTo>
                  <a:cubicBezTo>
                    <a:pt x="20910" y="791"/>
                    <a:pt x="20998" y="631"/>
                    <a:pt x="21042" y="561"/>
                  </a:cubicBezTo>
                  <a:cubicBezTo>
                    <a:pt x="21094" y="480"/>
                    <a:pt x="21147" y="400"/>
                    <a:pt x="21191" y="320"/>
                  </a:cubicBezTo>
                  <a:cubicBezTo>
                    <a:pt x="21244" y="220"/>
                    <a:pt x="21296" y="110"/>
                    <a:pt x="21340" y="0"/>
                  </a:cubicBezTo>
                  <a:cubicBezTo>
                    <a:pt x="21042" y="0"/>
                    <a:pt x="21042" y="0"/>
                    <a:pt x="21042" y="0"/>
                  </a:cubicBezTo>
                  <a:cubicBezTo>
                    <a:pt x="21015" y="100"/>
                    <a:pt x="20989" y="200"/>
                    <a:pt x="20963" y="290"/>
                  </a:cubicBezTo>
                  <a:cubicBezTo>
                    <a:pt x="20927" y="440"/>
                    <a:pt x="20848" y="711"/>
                    <a:pt x="20883" y="751"/>
                  </a:cubicBezTo>
                  <a:close/>
                  <a:moveTo>
                    <a:pt x="10764" y="4254"/>
                  </a:moveTo>
                  <a:cubicBezTo>
                    <a:pt x="10791" y="4294"/>
                    <a:pt x="10878" y="4134"/>
                    <a:pt x="10922" y="4064"/>
                  </a:cubicBezTo>
                  <a:cubicBezTo>
                    <a:pt x="10975" y="3984"/>
                    <a:pt x="11028" y="3904"/>
                    <a:pt x="11072" y="3824"/>
                  </a:cubicBezTo>
                  <a:cubicBezTo>
                    <a:pt x="11133" y="3703"/>
                    <a:pt x="11186" y="3583"/>
                    <a:pt x="11239" y="3463"/>
                  </a:cubicBezTo>
                  <a:cubicBezTo>
                    <a:pt x="11283" y="3333"/>
                    <a:pt x="11335" y="3213"/>
                    <a:pt x="11318" y="3063"/>
                  </a:cubicBezTo>
                  <a:cubicBezTo>
                    <a:pt x="11318" y="3033"/>
                    <a:pt x="11309" y="3003"/>
                    <a:pt x="11300" y="2983"/>
                  </a:cubicBezTo>
                  <a:cubicBezTo>
                    <a:pt x="11274" y="2953"/>
                    <a:pt x="11247" y="2953"/>
                    <a:pt x="11221" y="2953"/>
                  </a:cubicBezTo>
                  <a:cubicBezTo>
                    <a:pt x="11160" y="2973"/>
                    <a:pt x="11124" y="3033"/>
                    <a:pt x="11089" y="3103"/>
                  </a:cubicBezTo>
                  <a:cubicBezTo>
                    <a:pt x="11045" y="3183"/>
                    <a:pt x="11001" y="3253"/>
                    <a:pt x="10975" y="3343"/>
                  </a:cubicBezTo>
                  <a:cubicBezTo>
                    <a:pt x="10922" y="3493"/>
                    <a:pt x="10887" y="3643"/>
                    <a:pt x="10843" y="3794"/>
                  </a:cubicBezTo>
                  <a:cubicBezTo>
                    <a:pt x="10808" y="3944"/>
                    <a:pt x="10729" y="4204"/>
                    <a:pt x="10764" y="4254"/>
                  </a:cubicBezTo>
                  <a:close/>
                  <a:moveTo>
                    <a:pt x="20681" y="571"/>
                  </a:moveTo>
                  <a:cubicBezTo>
                    <a:pt x="20708" y="611"/>
                    <a:pt x="20831" y="861"/>
                    <a:pt x="20831" y="751"/>
                  </a:cubicBezTo>
                  <a:cubicBezTo>
                    <a:pt x="20831" y="641"/>
                    <a:pt x="20804" y="510"/>
                    <a:pt x="20778" y="400"/>
                  </a:cubicBezTo>
                  <a:cubicBezTo>
                    <a:pt x="20752" y="260"/>
                    <a:pt x="20725" y="130"/>
                    <a:pt x="20690" y="0"/>
                  </a:cubicBezTo>
                  <a:cubicBezTo>
                    <a:pt x="20418" y="0"/>
                    <a:pt x="20418" y="0"/>
                    <a:pt x="20418" y="0"/>
                  </a:cubicBezTo>
                  <a:cubicBezTo>
                    <a:pt x="20453" y="110"/>
                    <a:pt x="20497" y="210"/>
                    <a:pt x="20541" y="310"/>
                  </a:cubicBezTo>
                  <a:cubicBezTo>
                    <a:pt x="20585" y="400"/>
                    <a:pt x="20629" y="490"/>
                    <a:pt x="20681" y="571"/>
                  </a:cubicBezTo>
                  <a:close/>
                  <a:moveTo>
                    <a:pt x="20883" y="160"/>
                  </a:moveTo>
                  <a:cubicBezTo>
                    <a:pt x="20901" y="110"/>
                    <a:pt x="20910" y="50"/>
                    <a:pt x="20919" y="0"/>
                  </a:cubicBezTo>
                  <a:cubicBezTo>
                    <a:pt x="20813" y="0"/>
                    <a:pt x="20813" y="0"/>
                    <a:pt x="20813" y="0"/>
                  </a:cubicBezTo>
                  <a:cubicBezTo>
                    <a:pt x="20813" y="10"/>
                    <a:pt x="20813" y="20"/>
                    <a:pt x="20813" y="20"/>
                  </a:cubicBezTo>
                  <a:cubicBezTo>
                    <a:pt x="20822" y="50"/>
                    <a:pt x="20848" y="240"/>
                    <a:pt x="20883" y="160"/>
                  </a:cubicBezTo>
                  <a:close/>
                  <a:moveTo>
                    <a:pt x="21112" y="651"/>
                  </a:moveTo>
                  <a:cubicBezTo>
                    <a:pt x="21006" y="821"/>
                    <a:pt x="20875" y="1181"/>
                    <a:pt x="20901" y="1241"/>
                  </a:cubicBezTo>
                  <a:cubicBezTo>
                    <a:pt x="20927" y="1301"/>
                    <a:pt x="21261" y="1051"/>
                    <a:pt x="21393" y="851"/>
                  </a:cubicBezTo>
                  <a:cubicBezTo>
                    <a:pt x="21463" y="741"/>
                    <a:pt x="21595" y="520"/>
                    <a:pt x="21516" y="360"/>
                  </a:cubicBezTo>
                  <a:cubicBezTo>
                    <a:pt x="21507" y="350"/>
                    <a:pt x="21498" y="330"/>
                    <a:pt x="21481" y="320"/>
                  </a:cubicBezTo>
                  <a:cubicBezTo>
                    <a:pt x="21481" y="320"/>
                    <a:pt x="21472" y="320"/>
                    <a:pt x="21472" y="320"/>
                  </a:cubicBezTo>
                  <a:cubicBezTo>
                    <a:pt x="21454" y="300"/>
                    <a:pt x="21428" y="310"/>
                    <a:pt x="21402" y="320"/>
                  </a:cubicBezTo>
                  <a:cubicBezTo>
                    <a:pt x="21288" y="370"/>
                    <a:pt x="21191" y="510"/>
                    <a:pt x="21112" y="651"/>
                  </a:cubicBezTo>
                  <a:close/>
                  <a:moveTo>
                    <a:pt x="10764" y="17796"/>
                  </a:moveTo>
                  <a:cubicBezTo>
                    <a:pt x="10782" y="17746"/>
                    <a:pt x="10791" y="17686"/>
                    <a:pt x="10799" y="17636"/>
                  </a:cubicBezTo>
                  <a:cubicBezTo>
                    <a:pt x="10817" y="17536"/>
                    <a:pt x="10826" y="17436"/>
                    <a:pt x="10835" y="17326"/>
                  </a:cubicBezTo>
                  <a:cubicBezTo>
                    <a:pt x="10861" y="17166"/>
                    <a:pt x="10870" y="16996"/>
                    <a:pt x="10878" y="16816"/>
                  </a:cubicBezTo>
                  <a:cubicBezTo>
                    <a:pt x="10887" y="16675"/>
                    <a:pt x="10896" y="16445"/>
                    <a:pt x="10791" y="16375"/>
                  </a:cubicBezTo>
                  <a:cubicBezTo>
                    <a:pt x="10747" y="16345"/>
                    <a:pt x="10685" y="16365"/>
                    <a:pt x="10650" y="16415"/>
                  </a:cubicBezTo>
                  <a:cubicBezTo>
                    <a:pt x="10615" y="16465"/>
                    <a:pt x="10597" y="16545"/>
                    <a:pt x="10589" y="16615"/>
                  </a:cubicBezTo>
                  <a:cubicBezTo>
                    <a:pt x="10597" y="16866"/>
                    <a:pt x="10624" y="17116"/>
                    <a:pt x="10650" y="17366"/>
                  </a:cubicBezTo>
                  <a:cubicBezTo>
                    <a:pt x="10668" y="17466"/>
                    <a:pt x="10676" y="17566"/>
                    <a:pt x="10694" y="17656"/>
                  </a:cubicBezTo>
                  <a:cubicBezTo>
                    <a:pt x="10703" y="17686"/>
                    <a:pt x="10729" y="17877"/>
                    <a:pt x="10764" y="17796"/>
                  </a:cubicBezTo>
                  <a:close/>
                  <a:moveTo>
                    <a:pt x="11362" y="10920"/>
                  </a:moveTo>
                  <a:cubicBezTo>
                    <a:pt x="11362" y="10910"/>
                    <a:pt x="11353" y="10910"/>
                    <a:pt x="11353" y="10910"/>
                  </a:cubicBezTo>
                  <a:cubicBezTo>
                    <a:pt x="11335" y="10900"/>
                    <a:pt x="11309" y="10900"/>
                    <a:pt x="11283" y="10910"/>
                  </a:cubicBezTo>
                  <a:cubicBezTo>
                    <a:pt x="11168" y="10960"/>
                    <a:pt x="11072" y="11110"/>
                    <a:pt x="10993" y="11240"/>
                  </a:cubicBezTo>
                  <a:cubicBezTo>
                    <a:pt x="10887" y="11411"/>
                    <a:pt x="10755" y="11771"/>
                    <a:pt x="10782" y="11831"/>
                  </a:cubicBezTo>
                  <a:cubicBezTo>
                    <a:pt x="10808" y="11901"/>
                    <a:pt x="11142" y="11651"/>
                    <a:pt x="11274" y="11441"/>
                  </a:cubicBezTo>
                  <a:cubicBezTo>
                    <a:pt x="11344" y="11330"/>
                    <a:pt x="11476" y="11120"/>
                    <a:pt x="11397" y="10960"/>
                  </a:cubicBezTo>
                  <a:cubicBezTo>
                    <a:pt x="11388" y="10940"/>
                    <a:pt x="11379" y="10930"/>
                    <a:pt x="11362" y="10920"/>
                  </a:cubicBezTo>
                  <a:close/>
                  <a:moveTo>
                    <a:pt x="20708" y="15364"/>
                  </a:moveTo>
                  <a:cubicBezTo>
                    <a:pt x="20725" y="15374"/>
                    <a:pt x="20743" y="15394"/>
                    <a:pt x="20761" y="15404"/>
                  </a:cubicBezTo>
                  <a:cubicBezTo>
                    <a:pt x="20769" y="15404"/>
                    <a:pt x="20778" y="15404"/>
                    <a:pt x="20778" y="15404"/>
                  </a:cubicBezTo>
                  <a:cubicBezTo>
                    <a:pt x="20796" y="15404"/>
                    <a:pt x="20804" y="15394"/>
                    <a:pt x="20813" y="15384"/>
                  </a:cubicBezTo>
                  <a:cubicBezTo>
                    <a:pt x="20848" y="15334"/>
                    <a:pt x="20796" y="15194"/>
                    <a:pt x="20787" y="15154"/>
                  </a:cubicBezTo>
                  <a:cubicBezTo>
                    <a:pt x="20752" y="15064"/>
                    <a:pt x="20717" y="14984"/>
                    <a:pt x="20681" y="14914"/>
                  </a:cubicBezTo>
                  <a:cubicBezTo>
                    <a:pt x="20629" y="14774"/>
                    <a:pt x="20567" y="14644"/>
                    <a:pt x="20488" y="14523"/>
                  </a:cubicBezTo>
                  <a:cubicBezTo>
                    <a:pt x="20462" y="14473"/>
                    <a:pt x="20427" y="14433"/>
                    <a:pt x="20383" y="14413"/>
                  </a:cubicBezTo>
                  <a:cubicBezTo>
                    <a:pt x="20339" y="14393"/>
                    <a:pt x="20286" y="14413"/>
                    <a:pt x="20260" y="14463"/>
                  </a:cubicBezTo>
                  <a:cubicBezTo>
                    <a:pt x="20242" y="14493"/>
                    <a:pt x="20233" y="14543"/>
                    <a:pt x="20242" y="14584"/>
                  </a:cubicBezTo>
                  <a:cubicBezTo>
                    <a:pt x="20242" y="14624"/>
                    <a:pt x="20251" y="14664"/>
                    <a:pt x="20260" y="14704"/>
                  </a:cubicBezTo>
                  <a:cubicBezTo>
                    <a:pt x="20356" y="14994"/>
                    <a:pt x="20532" y="15194"/>
                    <a:pt x="20708" y="15364"/>
                  </a:cubicBezTo>
                  <a:close/>
                  <a:moveTo>
                    <a:pt x="10922" y="18197"/>
                  </a:moveTo>
                  <a:cubicBezTo>
                    <a:pt x="10975" y="18117"/>
                    <a:pt x="11028" y="18037"/>
                    <a:pt x="11072" y="17957"/>
                  </a:cubicBezTo>
                  <a:cubicBezTo>
                    <a:pt x="11133" y="17837"/>
                    <a:pt x="11186" y="17716"/>
                    <a:pt x="11239" y="17596"/>
                  </a:cubicBezTo>
                  <a:cubicBezTo>
                    <a:pt x="11283" y="17466"/>
                    <a:pt x="11335" y="17346"/>
                    <a:pt x="11318" y="17196"/>
                  </a:cubicBezTo>
                  <a:cubicBezTo>
                    <a:pt x="11318" y="17166"/>
                    <a:pt x="11309" y="17136"/>
                    <a:pt x="11300" y="17116"/>
                  </a:cubicBezTo>
                  <a:cubicBezTo>
                    <a:pt x="11274" y="17086"/>
                    <a:pt x="11247" y="17086"/>
                    <a:pt x="11221" y="17096"/>
                  </a:cubicBezTo>
                  <a:cubicBezTo>
                    <a:pt x="11160" y="17116"/>
                    <a:pt x="11124" y="17176"/>
                    <a:pt x="11089" y="17236"/>
                  </a:cubicBezTo>
                  <a:cubicBezTo>
                    <a:pt x="11045" y="17316"/>
                    <a:pt x="11001" y="17396"/>
                    <a:pt x="10975" y="17476"/>
                  </a:cubicBezTo>
                  <a:cubicBezTo>
                    <a:pt x="10922" y="17626"/>
                    <a:pt x="10887" y="17776"/>
                    <a:pt x="10843" y="17937"/>
                  </a:cubicBezTo>
                  <a:cubicBezTo>
                    <a:pt x="10808" y="18077"/>
                    <a:pt x="10729" y="18347"/>
                    <a:pt x="10764" y="18387"/>
                  </a:cubicBezTo>
                  <a:cubicBezTo>
                    <a:pt x="10791" y="18427"/>
                    <a:pt x="10878" y="18277"/>
                    <a:pt x="10922" y="18197"/>
                  </a:cubicBezTo>
                  <a:close/>
                  <a:moveTo>
                    <a:pt x="20383" y="21480"/>
                  </a:moveTo>
                  <a:cubicBezTo>
                    <a:pt x="20339" y="21460"/>
                    <a:pt x="20286" y="21470"/>
                    <a:pt x="20260" y="21530"/>
                  </a:cubicBezTo>
                  <a:cubicBezTo>
                    <a:pt x="20251" y="21550"/>
                    <a:pt x="20242" y="21580"/>
                    <a:pt x="20242" y="21600"/>
                  </a:cubicBezTo>
                  <a:cubicBezTo>
                    <a:pt x="20506" y="21600"/>
                    <a:pt x="20506" y="21600"/>
                    <a:pt x="20506" y="21600"/>
                  </a:cubicBezTo>
                  <a:cubicBezTo>
                    <a:pt x="20497" y="21600"/>
                    <a:pt x="20497" y="21590"/>
                    <a:pt x="20488" y="21590"/>
                  </a:cubicBezTo>
                  <a:cubicBezTo>
                    <a:pt x="20462" y="21540"/>
                    <a:pt x="20427" y="21490"/>
                    <a:pt x="20383" y="21480"/>
                  </a:cubicBezTo>
                  <a:close/>
                  <a:moveTo>
                    <a:pt x="11362" y="17957"/>
                  </a:moveTo>
                  <a:cubicBezTo>
                    <a:pt x="11362" y="17957"/>
                    <a:pt x="11353" y="17957"/>
                    <a:pt x="11353" y="17957"/>
                  </a:cubicBezTo>
                  <a:cubicBezTo>
                    <a:pt x="11335" y="17937"/>
                    <a:pt x="11309" y="17947"/>
                    <a:pt x="11283" y="17957"/>
                  </a:cubicBezTo>
                  <a:cubicBezTo>
                    <a:pt x="11168" y="18007"/>
                    <a:pt x="11072" y="18147"/>
                    <a:pt x="10993" y="18287"/>
                  </a:cubicBezTo>
                  <a:cubicBezTo>
                    <a:pt x="10887" y="18457"/>
                    <a:pt x="10755" y="18817"/>
                    <a:pt x="10782" y="18877"/>
                  </a:cubicBezTo>
                  <a:cubicBezTo>
                    <a:pt x="10808" y="18938"/>
                    <a:pt x="11142" y="18697"/>
                    <a:pt x="11274" y="18487"/>
                  </a:cubicBezTo>
                  <a:cubicBezTo>
                    <a:pt x="11344" y="18377"/>
                    <a:pt x="11476" y="18157"/>
                    <a:pt x="11397" y="18007"/>
                  </a:cubicBezTo>
                  <a:cubicBezTo>
                    <a:pt x="11388" y="17987"/>
                    <a:pt x="11379" y="17967"/>
                    <a:pt x="11362" y="17957"/>
                  </a:cubicBezTo>
                  <a:close/>
                  <a:moveTo>
                    <a:pt x="11362" y="3824"/>
                  </a:moveTo>
                  <a:cubicBezTo>
                    <a:pt x="11362" y="3824"/>
                    <a:pt x="11353" y="3824"/>
                    <a:pt x="11353" y="3814"/>
                  </a:cubicBezTo>
                  <a:cubicBezTo>
                    <a:pt x="11335" y="3804"/>
                    <a:pt x="11309" y="3804"/>
                    <a:pt x="11283" y="3814"/>
                  </a:cubicBezTo>
                  <a:cubicBezTo>
                    <a:pt x="11168" y="3874"/>
                    <a:pt x="11072" y="4014"/>
                    <a:pt x="10993" y="4154"/>
                  </a:cubicBezTo>
                  <a:cubicBezTo>
                    <a:pt x="10887" y="4324"/>
                    <a:pt x="10755" y="4684"/>
                    <a:pt x="10782" y="4744"/>
                  </a:cubicBezTo>
                  <a:cubicBezTo>
                    <a:pt x="10808" y="4804"/>
                    <a:pt x="11142" y="4554"/>
                    <a:pt x="11274" y="4354"/>
                  </a:cubicBezTo>
                  <a:cubicBezTo>
                    <a:pt x="11344" y="4244"/>
                    <a:pt x="11476" y="4024"/>
                    <a:pt x="11397" y="3864"/>
                  </a:cubicBezTo>
                  <a:cubicBezTo>
                    <a:pt x="11388" y="3854"/>
                    <a:pt x="11379" y="3834"/>
                    <a:pt x="11362" y="3824"/>
                  </a:cubicBezTo>
                  <a:close/>
                  <a:moveTo>
                    <a:pt x="21481" y="14443"/>
                  </a:moveTo>
                  <a:cubicBezTo>
                    <a:pt x="21481" y="14443"/>
                    <a:pt x="21472" y="14443"/>
                    <a:pt x="21472" y="14443"/>
                  </a:cubicBezTo>
                  <a:cubicBezTo>
                    <a:pt x="21454" y="14423"/>
                    <a:pt x="21428" y="14433"/>
                    <a:pt x="21402" y="14443"/>
                  </a:cubicBezTo>
                  <a:cubicBezTo>
                    <a:pt x="21288" y="14493"/>
                    <a:pt x="21191" y="14644"/>
                    <a:pt x="21112" y="14774"/>
                  </a:cubicBezTo>
                  <a:cubicBezTo>
                    <a:pt x="21006" y="14944"/>
                    <a:pt x="20875" y="15304"/>
                    <a:pt x="20901" y="15364"/>
                  </a:cubicBezTo>
                  <a:cubicBezTo>
                    <a:pt x="20927" y="15434"/>
                    <a:pt x="21261" y="15184"/>
                    <a:pt x="21393" y="14974"/>
                  </a:cubicBezTo>
                  <a:cubicBezTo>
                    <a:pt x="21463" y="14864"/>
                    <a:pt x="21595" y="14644"/>
                    <a:pt x="21516" y="14493"/>
                  </a:cubicBezTo>
                  <a:cubicBezTo>
                    <a:pt x="21507" y="14473"/>
                    <a:pt x="21498" y="14453"/>
                    <a:pt x="21481" y="14443"/>
                  </a:cubicBezTo>
                  <a:close/>
                  <a:moveTo>
                    <a:pt x="21481" y="21510"/>
                  </a:moveTo>
                  <a:cubicBezTo>
                    <a:pt x="21481" y="21510"/>
                    <a:pt x="21472" y="21500"/>
                    <a:pt x="21472" y="21500"/>
                  </a:cubicBezTo>
                  <a:cubicBezTo>
                    <a:pt x="21454" y="21490"/>
                    <a:pt x="21428" y="21490"/>
                    <a:pt x="21402" y="21500"/>
                  </a:cubicBezTo>
                  <a:cubicBezTo>
                    <a:pt x="21358" y="21520"/>
                    <a:pt x="21314" y="21560"/>
                    <a:pt x="21270" y="21600"/>
                  </a:cubicBezTo>
                  <a:cubicBezTo>
                    <a:pt x="21534" y="21600"/>
                    <a:pt x="21534" y="21600"/>
                    <a:pt x="21534" y="21600"/>
                  </a:cubicBezTo>
                  <a:cubicBezTo>
                    <a:pt x="21525" y="21590"/>
                    <a:pt x="21525" y="21570"/>
                    <a:pt x="21516" y="21550"/>
                  </a:cubicBezTo>
                  <a:cubicBezTo>
                    <a:pt x="21507" y="21530"/>
                    <a:pt x="21498" y="21520"/>
                    <a:pt x="21481" y="21510"/>
                  </a:cubicBezTo>
                  <a:close/>
                  <a:moveTo>
                    <a:pt x="21481" y="7387"/>
                  </a:moveTo>
                  <a:cubicBezTo>
                    <a:pt x="21481" y="7387"/>
                    <a:pt x="21472" y="7377"/>
                    <a:pt x="21472" y="7377"/>
                  </a:cubicBezTo>
                  <a:cubicBezTo>
                    <a:pt x="21454" y="7367"/>
                    <a:pt x="21428" y="7367"/>
                    <a:pt x="21402" y="7377"/>
                  </a:cubicBezTo>
                  <a:cubicBezTo>
                    <a:pt x="21288" y="7427"/>
                    <a:pt x="21191" y="7577"/>
                    <a:pt x="21112" y="7707"/>
                  </a:cubicBezTo>
                  <a:cubicBezTo>
                    <a:pt x="21006" y="7877"/>
                    <a:pt x="20875" y="8238"/>
                    <a:pt x="20901" y="8308"/>
                  </a:cubicBezTo>
                  <a:cubicBezTo>
                    <a:pt x="20927" y="8368"/>
                    <a:pt x="21261" y="8118"/>
                    <a:pt x="21393" y="7917"/>
                  </a:cubicBezTo>
                  <a:cubicBezTo>
                    <a:pt x="21463" y="7807"/>
                    <a:pt x="21595" y="7587"/>
                    <a:pt x="21516" y="7427"/>
                  </a:cubicBezTo>
                  <a:cubicBezTo>
                    <a:pt x="21507" y="7407"/>
                    <a:pt x="21498" y="7397"/>
                    <a:pt x="21481" y="7387"/>
                  </a:cubicBezTo>
                  <a:close/>
                  <a:moveTo>
                    <a:pt x="20664" y="21070"/>
                  </a:moveTo>
                  <a:cubicBezTo>
                    <a:pt x="20620" y="20929"/>
                    <a:pt x="20576" y="20689"/>
                    <a:pt x="20453" y="20649"/>
                  </a:cubicBezTo>
                  <a:cubicBezTo>
                    <a:pt x="20418" y="20629"/>
                    <a:pt x="20374" y="20639"/>
                    <a:pt x="20348" y="20689"/>
                  </a:cubicBezTo>
                  <a:cubicBezTo>
                    <a:pt x="20313" y="20739"/>
                    <a:pt x="20313" y="20819"/>
                    <a:pt x="20330" y="20889"/>
                  </a:cubicBezTo>
                  <a:cubicBezTo>
                    <a:pt x="20383" y="21100"/>
                    <a:pt x="20453" y="21310"/>
                    <a:pt x="20541" y="21490"/>
                  </a:cubicBezTo>
                  <a:cubicBezTo>
                    <a:pt x="20558" y="21530"/>
                    <a:pt x="20576" y="21570"/>
                    <a:pt x="20594" y="21600"/>
                  </a:cubicBezTo>
                  <a:cubicBezTo>
                    <a:pt x="20787" y="21600"/>
                    <a:pt x="20787" y="21600"/>
                    <a:pt x="20787" y="21600"/>
                  </a:cubicBezTo>
                  <a:cubicBezTo>
                    <a:pt x="20778" y="21600"/>
                    <a:pt x="20778" y="21590"/>
                    <a:pt x="20778" y="21580"/>
                  </a:cubicBezTo>
                  <a:cubicBezTo>
                    <a:pt x="20752" y="21410"/>
                    <a:pt x="20708" y="21240"/>
                    <a:pt x="20664" y="21070"/>
                  </a:cubicBezTo>
                  <a:close/>
                  <a:moveTo>
                    <a:pt x="20998" y="20369"/>
                  </a:moveTo>
                  <a:cubicBezTo>
                    <a:pt x="21006" y="20229"/>
                    <a:pt x="21015" y="19999"/>
                    <a:pt x="20910" y="19928"/>
                  </a:cubicBezTo>
                  <a:cubicBezTo>
                    <a:pt x="20866" y="19898"/>
                    <a:pt x="20804" y="19918"/>
                    <a:pt x="20769" y="19968"/>
                  </a:cubicBezTo>
                  <a:cubicBezTo>
                    <a:pt x="20734" y="20019"/>
                    <a:pt x="20717" y="20089"/>
                    <a:pt x="20708" y="20169"/>
                  </a:cubicBezTo>
                  <a:cubicBezTo>
                    <a:pt x="20717" y="20419"/>
                    <a:pt x="20743" y="20669"/>
                    <a:pt x="20769" y="20909"/>
                  </a:cubicBezTo>
                  <a:cubicBezTo>
                    <a:pt x="20787" y="21009"/>
                    <a:pt x="20796" y="21110"/>
                    <a:pt x="20813" y="21210"/>
                  </a:cubicBezTo>
                  <a:cubicBezTo>
                    <a:pt x="20822" y="21240"/>
                    <a:pt x="20848" y="21420"/>
                    <a:pt x="20883" y="21340"/>
                  </a:cubicBezTo>
                  <a:cubicBezTo>
                    <a:pt x="20901" y="21300"/>
                    <a:pt x="20910" y="21240"/>
                    <a:pt x="20919" y="21190"/>
                  </a:cubicBezTo>
                  <a:cubicBezTo>
                    <a:pt x="20936" y="21080"/>
                    <a:pt x="20945" y="20979"/>
                    <a:pt x="20954" y="20879"/>
                  </a:cubicBezTo>
                  <a:cubicBezTo>
                    <a:pt x="20980" y="20709"/>
                    <a:pt x="20989" y="20539"/>
                    <a:pt x="20998" y="20369"/>
                  </a:cubicBezTo>
                  <a:close/>
                  <a:moveTo>
                    <a:pt x="443" y="571"/>
                  </a:moveTo>
                  <a:cubicBezTo>
                    <a:pt x="469" y="611"/>
                    <a:pt x="592" y="861"/>
                    <a:pt x="592" y="751"/>
                  </a:cubicBezTo>
                  <a:cubicBezTo>
                    <a:pt x="592" y="641"/>
                    <a:pt x="566" y="510"/>
                    <a:pt x="540" y="400"/>
                  </a:cubicBezTo>
                  <a:cubicBezTo>
                    <a:pt x="513" y="260"/>
                    <a:pt x="487" y="130"/>
                    <a:pt x="461" y="0"/>
                  </a:cubicBezTo>
                  <a:cubicBezTo>
                    <a:pt x="179" y="0"/>
                    <a:pt x="179" y="0"/>
                    <a:pt x="179" y="0"/>
                  </a:cubicBezTo>
                  <a:cubicBezTo>
                    <a:pt x="215" y="110"/>
                    <a:pt x="259" y="210"/>
                    <a:pt x="302" y="310"/>
                  </a:cubicBezTo>
                  <a:cubicBezTo>
                    <a:pt x="346" y="400"/>
                    <a:pt x="399" y="490"/>
                    <a:pt x="443" y="571"/>
                  </a:cubicBezTo>
                  <a:close/>
                  <a:moveTo>
                    <a:pt x="21437" y="20749"/>
                  </a:moveTo>
                  <a:cubicBezTo>
                    <a:pt x="21437" y="20719"/>
                    <a:pt x="21428" y="20689"/>
                    <a:pt x="21419" y="20659"/>
                  </a:cubicBezTo>
                  <a:cubicBezTo>
                    <a:pt x="21393" y="20639"/>
                    <a:pt x="21367" y="20629"/>
                    <a:pt x="21340" y="20639"/>
                  </a:cubicBezTo>
                  <a:cubicBezTo>
                    <a:pt x="21279" y="20659"/>
                    <a:pt x="21244" y="20719"/>
                    <a:pt x="21209" y="20789"/>
                  </a:cubicBezTo>
                  <a:cubicBezTo>
                    <a:pt x="21165" y="20869"/>
                    <a:pt x="21121" y="20939"/>
                    <a:pt x="21094" y="21029"/>
                  </a:cubicBezTo>
                  <a:cubicBezTo>
                    <a:pt x="21042" y="21180"/>
                    <a:pt x="21006" y="21330"/>
                    <a:pt x="20963" y="21480"/>
                  </a:cubicBezTo>
                  <a:cubicBezTo>
                    <a:pt x="20954" y="21520"/>
                    <a:pt x="20945" y="21560"/>
                    <a:pt x="20927" y="21600"/>
                  </a:cubicBezTo>
                  <a:cubicBezTo>
                    <a:pt x="21129" y="21600"/>
                    <a:pt x="21129" y="21600"/>
                    <a:pt x="21129" y="21600"/>
                  </a:cubicBezTo>
                  <a:cubicBezTo>
                    <a:pt x="21156" y="21570"/>
                    <a:pt x="21173" y="21540"/>
                    <a:pt x="21191" y="21510"/>
                  </a:cubicBezTo>
                  <a:cubicBezTo>
                    <a:pt x="21252" y="21390"/>
                    <a:pt x="21305" y="21270"/>
                    <a:pt x="21358" y="21140"/>
                  </a:cubicBezTo>
                  <a:cubicBezTo>
                    <a:pt x="21402" y="21019"/>
                    <a:pt x="21454" y="20899"/>
                    <a:pt x="21437" y="20749"/>
                  </a:cubicBezTo>
                  <a:close/>
                  <a:moveTo>
                    <a:pt x="469" y="15364"/>
                  </a:moveTo>
                  <a:cubicBezTo>
                    <a:pt x="487" y="15374"/>
                    <a:pt x="504" y="15394"/>
                    <a:pt x="522" y="15404"/>
                  </a:cubicBezTo>
                  <a:cubicBezTo>
                    <a:pt x="531" y="15404"/>
                    <a:pt x="540" y="15404"/>
                    <a:pt x="548" y="15404"/>
                  </a:cubicBezTo>
                  <a:cubicBezTo>
                    <a:pt x="557" y="15404"/>
                    <a:pt x="566" y="15394"/>
                    <a:pt x="575" y="15384"/>
                  </a:cubicBezTo>
                  <a:cubicBezTo>
                    <a:pt x="610" y="15334"/>
                    <a:pt x="557" y="15194"/>
                    <a:pt x="548" y="15154"/>
                  </a:cubicBezTo>
                  <a:cubicBezTo>
                    <a:pt x="513" y="15064"/>
                    <a:pt x="478" y="14984"/>
                    <a:pt x="443" y="14914"/>
                  </a:cubicBezTo>
                  <a:cubicBezTo>
                    <a:pt x="390" y="14774"/>
                    <a:pt x="329" y="14644"/>
                    <a:pt x="250" y="14523"/>
                  </a:cubicBezTo>
                  <a:cubicBezTo>
                    <a:pt x="223" y="14473"/>
                    <a:pt x="188" y="14433"/>
                    <a:pt x="144" y="14413"/>
                  </a:cubicBezTo>
                  <a:cubicBezTo>
                    <a:pt x="100" y="14393"/>
                    <a:pt x="48" y="14413"/>
                    <a:pt x="21" y="14463"/>
                  </a:cubicBezTo>
                  <a:cubicBezTo>
                    <a:pt x="4" y="14493"/>
                    <a:pt x="-5" y="14543"/>
                    <a:pt x="4" y="14584"/>
                  </a:cubicBezTo>
                  <a:cubicBezTo>
                    <a:pt x="4" y="14624"/>
                    <a:pt x="13" y="14664"/>
                    <a:pt x="21" y="14704"/>
                  </a:cubicBezTo>
                  <a:cubicBezTo>
                    <a:pt x="118" y="14994"/>
                    <a:pt x="294" y="15194"/>
                    <a:pt x="469" y="15364"/>
                  </a:cubicBezTo>
                  <a:close/>
                  <a:moveTo>
                    <a:pt x="759" y="20369"/>
                  </a:moveTo>
                  <a:cubicBezTo>
                    <a:pt x="768" y="20229"/>
                    <a:pt x="777" y="19999"/>
                    <a:pt x="671" y="19928"/>
                  </a:cubicBezTo>
                  <a:cubicBezTo>
                    <a:pt x="627" y="19898"/>
                    <a:pt x="566" y="19918"/>
                    <a:pt x="531" y="19968"/>
                  </a:cubicBezTo>
                  <a:cubicBezTo>
                    <a:pt x="496" y="20019"/>
                    <a:pt x="478" y="20089"/>
                    <a:pt x="469" y="20169"/>
                  </a:cubicBezTo>
                  <a:cubicBezTo>
                    <a:pt x="478" y="20419"/>
                    <a:pt x="504" y="20669"/>
                    <a:pt x="531" y="20909"/>
                  </a:cubicBezTo>
                  <a:cubicBezTo>
                    <a:pt x="548" y="21009"/>
                    <a:pt x="557" y="21110"/>
                    <a:pt x="575" y="21210"/>
                  </a:cubicBezTo>
                  <a:cubicBezTo>
                    <a:pt x="584" y="21240"/>
                    <a:pt x="610" y="21420"/>
                    <a:pt x="645" y="21340"/>
                  </a:cubicBezTo>
                  <a:cubicBezTo>
                    <a:pt x="663" y="21300"/>
                    <a:pt x="671" y="21240"/>
                    <a:pt x="680" y="21190"/>
                  </a:cubicBezTo>
                  <a:cubicBezTo>
                    <a:pt x="698" y="21080"/>
                    <a:pt x="707" y="20979"/>
                    <a:pt x="715" y="20879"/>
                  </a:cubicBezTo>
                  <a:cubicBezTo>
                    <a:pt x="742" y="20709"/>
                    <a:pt x="759" y="20539"/>
                    <a:pt x="759" y="20369"/>
                  </a:cubicBezTo>
                  <a:close/>
                  <a:moveTo>
                    <a:pt x="425" y="21070"/>
                  </a:moveTo>
                  <a:cubicBezTo>
                    <a:pt x="390" y="20929"/>
                    <a:pt x="338" y="20689"/>
                    <a:pt x="215" y="20649"/>
                  </a:cubicBezTo>
                  <a:cubicBezTo>
                    <a:pt x="179" y="20629"/>
                    <a:pt x="136" y="20639"/>
                    <a:pt x="109" y="20689"/>
                  </a:cubicBezTo>
                  <a:cubicBezTo>
                    <a:pt x="74" y="20739"/>
                    <a:pt x="74" y="20819"/>
                    <a:pt x="92" y="20889"/>
                  </a:cubicBezTo>
                  <a:cubicBezTo>
                    <a:pt x="144" y="21100"/>
                    <a:pt x="215" y="21310"/>
                    <a:pt x="302" y="21490"/>
                  </a:cubicBezTo>
                  <a:cubicBezTo>
                    <a:pt x="320" y="21530"/>
                    <a:pt x="338" y="21570"/>
                    <a:pt x="364" y="21600"/>
                  </a:cubicBezTo>
                  <a:cubicBezTo>
                    <a:pt x="548" y="21600"/>
                    <a:pt x="548" y="21600"/>
                    <a:pt x="548" y="21600"/>
                  </a:cubicBezTo>
                  <a:cubicBezTo>
                    <a:pt x="548" y="21600"/>
                    <a:pt x="540" y="21590"/>
                    <a:pt x="540" y="21580"/>
                  </a:cubicBezTo>
                  <a:cubicBezTo>
                    <a:pt x="513" y="21410"/>
                    <a:pt x="469" y="21240"/>
                    <a:pt x="425" y="21070"/>
                  </a:cubicBezTo>
                  <a:close/>
                  <a:moveTo>
                    <a:pt x="144" y="21480"/>
                  </a:moveTo>
                  <a:cubicBezTo>
                    <a:pt x="100" y="21460"/>
                    <a:pt x="48" y="21470"/>
                    <a:pt x="21" y="21530"/>
                  </a:cubicBezTo>
                  <a:cubicBezTo>
                    <a:pt x="13" y="21550"/>
                    <a:pt x="4" y="21580"/>
                    <a:pt x="4" y="21600"/>
                  </a:cubicBezTo>
                  <a:cubicBezTo>
                    <a:pt x="267" y="21600"/>
                    <a:pt x="267" y="21600"/>
                    <a:pt x="267" y="21600"/>
                  </a:cubicBezTo>
                  <a:cubicBezTo>
                    <a:pt x="259" y="21600"/>
                    <a:pt x="259" y="21590"/>
                    <a:pt x="250" y="21590"/>
                  </a:cubicBezTo>
                  <a:cubicBezTo>
                    <a:pt x="223" y="21540"/>
                    <a:pt x="188" y="21490"/>
                    <a:pt x="144" y="21480"/>
                  </a:cubicBezTo>
                  <a:close/>
                  <a:moveTo>
                    <a:pt x="10545" y="17526"/>
                  </a:moveTo>
                  <a:cubicBezTo>
                    <a:pt x="10510" y="17376"/>
                    <a:pt x="10457" y="17146"/>
                    <a:pt x="10334" y="17096"/>
                  </a:cubicBezTo>
                  <a:cubicBezTo>
                    <a:pt x="10299" y="17076"/>
                    <a:pt x="10255" y="17086"/>
                    <a:pt x="10228" y="17136"/>
                  </a:cubicBezTo>
                  <a:cubicBezTo>
                    <a:pt x="10193" y="17186"/>
                    <a:pt x="10193" y="17276"/>
                    <a:pt x="10211" y="17346"/>
                  </a:cubicBezTo>
                  <a:cubicBezTo>
                    <a:pt x="10264" y="17556"/>
                    <a:pt x="10334" y="17756"/>
                    <a:pt x="10422" y="17947"/>
                  </a:cubicBezTo>
                  <a:cubicBezTo>
                    <a:pt x="10466" y="18037"/>
                    <a:pt x="10510" y="18127"/>
                    <a:pt x="10562" y="18207"/>
                  </a:cubicBezTo>
                  <a:cubicBezTo>
                    <a:pt x="10589" y="18247"/>
                    <a:pt x="10712" y="18497"/>
                    <a:pt x="10712" y="18397"/>
                  </a:cubicBezTo>
                  <a:cubicBezTo>
                    <a:pt x="10712" y="18277"/>
                    <a:pt x="10685" y="18147"/>
                    <a:pt x="10659" y="18037"/>
                  </a:cubicBezTo>
                  <a:cubicBezTo>
                    <a:pt x="10632" y="17857"/>
                    <a:pt x="10589" y="17686"/>
                    <a:pt x="10545" y="17526"/>
                  </a:cubicBezTo>
                  <a:close/>
                  <a:moveTo>
                    <a:pt x="21" y="7637"/>
                  </a:moveTo>
                  <a:cubicBezTo>
                    <a:pt x="118" y="7937"/>
                    <a:pt x="294" y="8128"/>
                    <a:pt x="469" y="8298"/>
                  </a:cubicBezTo>
                  <a:cubicBezTo>
                    <a:pt x="487" y="8318"/>
                    <a:pt x="504" y="8328"/>
                    <a:pt x="522" y="8338"/>
                  </a:cubicBezTo>
                  <a:cubicBezTo>
                    <a:pt x="531" y="8338"/>
                    <a:pt x="540" y="8338"/>
                    <a:pt x="548" y="8338"/>
                  </a:cubicBezTo>
                  <a:cubicBezTo>
                    <a:pt x="557" y="8338"/>
                    <a:pt x="566" y="8328"/>
                    <a:pt x="575" y="8318"/>
                  </a:cubicBezTo>
                  <a:cubicBezTo>
                    <a:pt x="610" y="8268"/>
                    <a:pt x="557" y="8138"/>
                    <a:pt x="548" y="8087"/>
                  </a:cubicBezTo>
                  <a:cubicBezTo>
                    <a:pt x="513" y="8007"/>
                    <a:pt x="478" y="7927"/>
                    <a:pt x="443" y="7847"/>
                  </a:cubicBezTo>
                  <a:cubicBezTo>
                    <a:pt x="390" y="7717"/>
                    <a:pt x="329" y="7577"/>
                    <a:pt x="250" y="7467"/>
                  </a:cubicBezTo>
                  <a:cubicBezTo>
                    <a:pt x="223" y="7417"/>
                    <a:pt x="188" y="7367"/>
                    <a:pt x="144" y="7347"/>
                  </a:cubicBezTo>
                  <a:cubicBezTo>
                    <a:pt x="100" y="7337"/>
                    <a:pt x="48" y="7347"/>
                    <a:pt x="21" y="7407"/>
                  </a:cubicBezTo>
                  <a:cubicBezTo>
                    <a:pt x="4" y="7437"/>
                    <a:pt x="-5" y="7477"/>
                    <a:pt x="4" y="7517"/>
                  </a:cubicBezTo>
                  <a:cubicBezTo>
                    <a:pt x="4" y="7567"/>
                    <a:pt x="13" y="7597"/>
                    <a:pt x="21" y="7637"/>
                  </a:cubicBezTo>
                  <a:close/>
                  <a:moveTo>
                    <a:pt x="21" y="581"/>
                  </a:moveTo>
                  <a:cubicBezTo>
                    <a:pt x="118" y="871"/>
                    <a:pt x="294" y="1071"/>
                    <a:pt x="469" y="1241"/>
                  </a:cubicBezTo>
                  <a:cubicBezTo>
                    <a:pt x="487" y="1251"/>
                    <a:pt x="504" y="1271"/>
                    <a:pt x="522" y="1271"/>
                  </a:cubicBezTo>
                  <a:cubicBezTo>
                    <a:pt x="531" y="1281"/>
                    <a:pt x="540" y="1281"/>
                    <a:pt x="548" y="1281"/>
                  </a:cubicBezTo>
                  <a:cubicBezTo>
                    <a:pt x="557" y="1271"/>
                    <a:pt x="566" y="1271"/>
                    <a:pt x="575" y="1251"/>
                  </a:cubicBezTo>
                  <a:cubicBezTo>
                    <a:pt x="610" y="1211"/>
                    <a:pt x="557" y="1071"/>
                    <a:pt x="548" y="1021"/>
                  </a:cubicBezTo>
                  <a:cubicBezTo>
                    <a:pt x="513" y="941"/>
                    <a:pt x="478" y="861"/>
                    <a:pt x="443" y="781"/>
                  </a:cubicBezTo>
                  <a:cubicBezTo>
                    <a:pt x="390" y="651"/>
                    <a:pt x="329" y="520"/>
                    <a:pt x="250" y="400"/>
                  </a:cubicBezTo>
                  <a:cubicBezTo>
                    <a:pt x="223" y="350"/>
                    <a:pt x="188" y="310"/>
                    <a:pt x="144" y="290"/>
                  </a:cubicBezTo>
                  <a:cubicBezTo>
                    <a:pt x="100" y="270"/>
                    <a:pt x="48" y="290"/>
                    <a:pt x="21" y="340"/>
                  </a:cubicBezTo>
                  <a:cubicBezTo>
                    <a:pt x="4" y="370"/>
                    <a:pt x="-5" y="420"/>
                    <a:pt x="4" y="460"/>
                  </a:cubicBezTo>
                  <a:cubicBezTo>
                    <a:pt x="4" y="500"/>
                    <a:pt x="13" y="541"/>
                    <a:pt x="21" y="581"/>
                  </a:cubicBezTo>
                  <a:close/>
                  <a:moveTo>
                    <a:pt x="1242" y="320"/>
                  </a:moveTo>
                  <a:cubicBezTo>
                    <a:pt x="1242" y="320"/>
                    <a:pt x="1234" y="320"/>
                    <a:pt x="1234" y="320"/>
                  </a:cubicBezTo>
                  <a:cubicBezTo>
                    <a:pt x="1216" y="300"/>
                    <a:pt x="1190" y="310"/>
                    <a:pt x="1163" y="320"/>
                  </a:cubicBezTo>
                  <a:cubicBezTo>
                    <a:pt x="1049" y="370"/>
                    <a:pt x="952" y="510"/>
                    <a:pt x="873" y="651"/>
                  </a:cubicBezTo>
                  <a:cubicBezTo>
                    <a:pt x="777" y="821"/>
                    <a:pt x="636" y="1181"/>
                    <a:pt x="663" y="1241"/>
                  </a:cubicBezTo>
                  <a:cubicBezTo>
                    <a:pt x="689" y="1301"/>
                    <a:pt x="1023" y="1051"/>
                    <a:pt x="1154" y="851"/>
                  </a:cubicBezTo>
                  <a:cubicBezTo>
                    <a:pt x="1225" y="741"/>
                    <a:pt x="1357" y="520"/>
                    <a:pt x="1277" y="360"/>
                  </a:cubicBezTo>
                  <a:cubicBezTo>
                    <a:pt x="1269" y="350"/>
                    <a:pt x="1260" y="330"/>
                    <a:pt x="1242" y="320"/>
                  </a:cubicBezTo>
                  <a:close/>
                  <a:moveTo>
                    <a:pt x="1242" y="7387"/>
                  </a:moveTo>
                  <a:cubicBezTo>
                    <a:pt x="1242" y="7387"/>
                    <a:pt x="1234" y="7377"/>
                    <a:pt x="1234" y="7377"/>
                  </a:cubicBezTo>
                  <a:cubicBezTo>
                    <a:pt x="1216" y="7367"/>
                    <a:pt x="1190" y="7367"/>
                    <a:pt x="1163" y="7377"/>
                  </a:cubicBezTo>
                  <a:cubicBezTo>
                    <a:pt x="1049" y="7427"/>
                    <a:pt x="952" y="7577"/>
                    <a:pt x="873" y="7707"/>
                  </a:cubicBezTo>
                  <a:cubicBezTo>
                    <a:pt x="777" y="7877"/>
                    <a:pt x="636" y="8238"/>
                    <a:pt x="663" y="8308"/>
                  </a:cubicBezTo>
                  <a:cubicBezTo>
                    <a:pt x="689" y="8368"/>
                    <a:pt x="1023" y="8118"/>
                    <a:pt x="1154" y="7917"/>
                  </a:cubicBezTo>
                  <a:cubicBezTo>
                    <a:pt x="1225" y="7807"/>
                    <a:pt x="1357" y="7587"/>
                    <a:pt x="1277" y="7427"/>
                  </a:cubicBezTo>
                  <a:cubicBezTo>
                    <a:pt x="1269" y="7407"/>
                    <a:pt x="1260" y="7397"/>
                    <a:pt x="1242" y="7387"/>
                  </a:cubicBezTo>
                  <a:close/>
                  <a:moveTo>
                    <a:pt x="1198" y="20749"/>
                  </a:moveTo>
                  <a:cubicBezTo>
                    <a:pt x="1198" y="20719"/>
                    <a:pt x="1190" y="20689"/>
                    <a:pt x="1181" y="20659"/>
                  </a:cubicBezTo>
                  <a:cubicBezTo>
                    <a:pt x="1154" y="20639"/>
                    <a:pt x="1128" y="20629"/>
                    <a:pt x="1102" y="20639"/>
                  </a:cubicBezTo>
                  <a:cubicBezTo>
                    <a:pt x="1040" y="20659"/>
                    <a:pt x="1005" y="20719"/>
                    <a:pt x="970" y="20789"/>
                  </a:cubicBezTo>
                  <a:cubicBezTo>
                    <a:pt x="926" y="20869"/>
                    <a:pt x="882" y="20939"/>
                    <a:pt x="856" y="21029"/>
                  </a:cubicBezTo>
                  <a:cubicBezTo>
                    <a:pt x="803" y="21180"/>
                    <a:pt x="768" y="21330"/>
                    <a:pt x="724" y="21480"/>
                  </a:cubicBezTo>
                  <a:cubicBezTo>
                    <a:pt x="715" y="21520"/>
                    <a:pt x="707" y="21560"/>
                    <a:pt x="689" y="21600"/>
                  </a:cubicBezTo>
                  <a:cubicBezTo>
                    <a:pt x="891" y="21600"/>
                    <a:pt x="891" y="21600"/>
                    <a:pt x="891" y="21600"/>
                  </a:cubicBezTo>
                  <a:cubicBezTo>
                    <a:pt x="917" y="21570"/>
                    <a:pt x="935" y="21540"/>
                    <a:pt x="952" y="21510"/>
                  </a:cubicBezTo>
                  <a:cubicBezTo>
                    <a:pt x="1014" y="21390"/>
                    <a:pt x="1067" y="21270"/>
                    <a:pt x="1119" y="21140"/>
                  </a:cubicBezTo>
                  <a:cubicBezTo>
                    <a:pt x="1163" y="21019"/>
                    <a:pt x="1216" y="20899"/>
                    <a:pt x="1198" y="20749"/>
                  </a:cubicBezTo>
                  <a:close/>
                  <a:moveTo>
                    <a:pt x="10562" y="18417"/>
                  </a:moveTo>
                  <a:cubicBezTo>
                    <a:pt x="10510" y="18287"/>
                    <a:pt x="10448" y="18157"/>
                    <a:pt x="10369" y="18037"/>
                  </a:cubicBezTo>
                  <a:cubicBezTo>
                    <a:pt x="10343" y="17987"/>
                    <a:pt x="10307" y="17947"/>
                    <a:pt x="10264" y="17927"/>
                  </a:cubicBezTo>
                  <a:cubicBezTo>
                    <a:pt x="10220" y="17907"/>
                    <a:pt x="10167" y="17927"/>
                    <a:pt x="10141" y="17977"/>
                  </a:cubicBezTo>
                  <a:cubicBezTo>
                    <a:pt x="10123" y="18007"/>
                    <a:pt x="10114" y="18057"/>
                    <a:pt x="10123" y="18097"/>
                  </a:cubicBezTo>
                  <a:cubicBezTo>
                    <a:pt x="10123" y="18137"/>
                    <a:pt x="10132" y="18177"/>
                    <a:pt x="10141" y="18217"/>
                  </a:cubicBezTo>
                  <a:cubicBezTo>
                    <a:pt x="10237" y="18507"/>
                    <a:pt x="10413" y="18707"/>
                    <a:pt x="10589" y="18877"/>
                  </a:cubicBezTo>
                  <a:cubicBezTo>
                    <a:pt x="10606" y="18887"/>
                    <a:pt x="10624" y="18908"/>
                    <a:pt x="10641" y="18908"/>
                  </a:cubicBezTo>
                  <a:cubicBezTo>
                    <a:pt x="10650" y="18918"/>
                    <a:pt x="10659" y="18918"/>
                    <a:pt x="10668" y="18918"/>
                  </a:cubicBezTo>
                  <a:cubicBezTo>
                    <a:pt x="10676" y="18908"/>
                    <a:pt x="10685" y="18908"/>
                    <a:pt x="10694" y="18897"/>
                  </a:cubicBezTo>
                  <a:cubicBezTo>
                    <a:pt x="10729" y="18847"/>
                    <a:pt x="10676" y="18707"/>
                    <a:pt x="10668" y="18667"/>
                  </a:cubicBezTo>
                  <a:cubicBezTo>
                    <a:pt x="10632" y="18577"/>
                    <a:pt x="10597" y="18497"/>
                    <a:pt x="10562" y="18417"/>
                  </a:cubicBezTo>
                  <a:close/>
                  <a:moveTo>
                    <a:pt x="1242" y="14443"/>
                  </a:moveTo>
                  <a:cubicBezTo>
                    <a:pt x="1242" y="14443"/>
                    <a:pt x="1234" y="14443"/>
                    <a:pt x="1234" y="14443"/>
                  </a:cubicBezTo>
                  <a:cubicBezTo>
                    <a:pt x="1216" y="14423"/>
                    <a:pt x="1190" y="14433"/>
                    <a:pt x="1163" y="14443"/>
                  </a:cubicBezTo>
                  <a:cubicBezTo>
                    <a:pt x="1049" y="14493"/>
                    <a:pt x="952" y="14644"/>
                    <a:pt x="873" y="14774"/>
                  </a:cubicBezTo>
                  <a:cubicBezTo>
                    <a:pt x="777" y="14944"/>
                    <a:pt x="636" y="15304"/>
                    <a:pt x="663" y="15364"/>
                  </a:cubicBezTo>
                  <a:cubicBezTo>
                    <a:pt x="689" y="15434"/>
                    <a:pt x="1023" y="15184"/>
                    <a:pt x="1154" y="14974"/>
                  </a:cubicBezTo>
                  <a:cubicBezTo>
                    <a:pt x="1225" y="14864"/>
                    <a:pt x="1357" y="14644"/>
                    <a:pt x="1277" y="14493"/>
                  </a:cubicBezTo>
                  <a:cubicBezTo>
                    <a:pt x="1269" y="14473"/>
                    <a:pt x="1260" y="14453"/>
                    <a:pt x="1242" y="14443"/>
                  </a:cubicBezTo>
                  <a:close/>
                  <a:moveTo>
                    <a:pt x="1242" y="21510"/>
                  </a:moveTo>
                  <a:cubicBezTo>
                    <a:pt x="1242" y="21510"/>
                    <a:pt x="1234" y="21500"/>
                    <a:pt x="1234" y="21500"/>
                  </a:cubicBezTo>
                  <a:cubicBezTo>
                    <a:pt x="1216" y="21490"/>
                    <a:pt x="1190" y="21490"/>
                    <a:pt x="1163" y="21500"/>
                  </a:cubicBezTo>
                  <a:cubicBezTo>
                    <a:pt x="1119" y="21520"/>
                    <a:pt x="1075" y="21560"/>
                    <a:pt x="1032" y="21600"/>
                  </a:cubicBezTo>
                  <a:cubicBezTo>
                    <a:pt x="1295" y="21600"/>
                    <a:pt x="1295" y="21600"/>
                    <a:pt x="1295" y="21600"/>
                  </a:cubicBezTo>
                  <a:cubicBezTo>
                    <a:pt x="1286" y="21590"/>
                    <a:pt x="1286" y="21570"/>
                    <a:pt x="1277" y="21550"/>
                  </a:cubicBezTo>
                  <a:cubicBezTo>
                    <a:pt x="1269" y="21530"/>
                    <a:pt x="1260" y="21520"/>
                    <a:pt x="1242" y="21510"/>
                  </a:cubicBezTo>
                  <a:close/>
                </a:path>
              </a:pathLst>
            </a:custGeom>
            <a:solidFill>
              <a:schemeClr val="accent4"/>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grpSp>
      <p:grpSp>
        <p:nvGrpSpPr>
          <p:cNvPr id="19" name="Text Container ShapeGroup 8"/>
          <p:cNvGrpSpPr/>
          <p:nvPr/>
        </p:nvGrpSpPr>
        <p:grpSpPr>
          <a:xfrm>
            <a:off x="7320299" y="467784"/>
            <a:ext cx="4875214" cy="5922963"/>
            <a:chOff x="0" y="0"/>
            <a:chExt cx="4875212" cy="5922962"/>
          </a:xfrm>
        </p:grpSpPr>
        <p:sp>
          <p:nvSpPr>
            <p:cNvPr id="16" name="Freeform 206"/>
            <p:cNvSpPr/>
            <p:nvPr/>
          </p:nvSpPr>
          <p:spPr>
            <a:xfrm>
              <a:off x="-1" y="0"/>
              <a:ext cx="4875214" cy="5922964"/>
            </a:xfrm>
            <a:custGeom>
              <a:avLst/>
              <a:gdLst/>
              <a:ahLst/>
              <a:cxnLst>
                <a:cxn ang="0">
                  <a:pos x="wd2" y="hd2"/>
                </a:cxn>
                <a:cxn ang="5400000">
                  <a:pos x="wd2" y="hd2"/>
                </a:cxn>
                <a:cxn ang="10800000">
                  <a:pos x="wd2" y="hd2"/>
                </a:cxn>
                <a:cxn ang="16200000">
                  <a:pos x="wd2" y="hd2"/>
                </a:cxn>
              </a:cxnLst>
              <a:rect l="0" t="0" r="r" b="b"/>
              <a:pathLst>
                <a:path w="21600" h="21600" extrusionOk="0">
                  <a:moveTo>
                    <a:pt x="1400" y="0"/>
                  </a:moveTo>
                  <a:lnTo>
                    <a:pt x="21600" y="0"/>
                  </a:lnTo>
                  <a:lnTo>
                    <a:pt x="21600" y="21600"/>
                  </a:lnTo>
                  <a:lnTo>
                    <a:pt x="1400" y="21600"/>
                  </a:lnTo>
                  <a:lnTo>
                    <a:pt x="1154" y="21583"/>
                  </a:lnTo>
                  <a:lnTo>
                    <a:pt x="914" y="21531"/>
                  </a:lnTo>
                  <a:lnTo>
                    <a:pt x="689" y="21444"/>
                  </a:lnTo>
                  <a:lnTo>
                    <a:pt x="499" y="21322"/>
                  </a:lnTo>
                  <a:lnTo>
                    <a:pt x="324" y="21189"/>
                  </a:lnTo>
                  <a:lnTo>
                    <a:pt x="190" y="21021"/>
                  </a:lnTo>
                  <a:lnTo>
                    <a:pt x="84" y="20847"/>
                  </a:lnTo>
                  <a:lnTo>
                    <a:pt x="21" y="20651"/>
                  </a:lnTo>
                  <a:lnTo>
                    <a:pt x="0" y="20442"/>
                  </a:lnTo>
                  <a:lnTo>
                    <a:pt x="0" y="1152"/>
                  </a:lnTo>
                  <a:lnTo>
                    <a:pt x="21" y="949"/>
                  </a:lnTo>
                  <a:lnTo>
                    <a:pt x="84" y="753"/>
                  </a:lnTo>
                  <a:lnTo>
                    <a:pt x="190" y="567"/>
                  </a:lnTo>
                  <a:lnTo>
                    <a:pt x="324" y="411"/>
                  </a:lnTo>
                  <a:lnTo>
                    <a:pt x="499" y="266"/>
                  </a:lnTo>
                  <a:lnTo>
                    <a:pt x="689" y="156"/>
                  </a:lnTo>
                  <a:lnTo>
                    <a:pt x="914" y="69"/>
                  </a:lnTo>
                  <a:lnTo>
                    <a:pt x="1154" y="12"/>
                  </a:lnTo>
                  <a:lnTo>
                    <a:pt x="1400" y="0"/>
                  </a:lnTo>
                  <a:close/>
                </a:path>
              </a:pathLst>
            </a:custGeom>
            <a:solidFill>
              <a:srgbClr val="644E28"/>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7" name="Freeform 211"/>
            <p:cNvSpPr/>
            <p:nvPr/>
          </p:nvSpPr>
          <p:spPr>
            <a:xfrm>
              <a:off x="185168" y="194203"/>
              <a:ext cx="4686302" cy="5543552"/>
            </a:xfrm>
            <a:custGeom>
              <a:avLst/>
              <a:gdLst/>
              <a:ahLst/>
              <a:cxnLst>
                <a:cxn ang="0">
                  <a:pos x="wd2" y="hd2"/>
                </a:cxn>
                <a:cxn ang="5400000">
                  <a:pos x="wd2" y="hd2"/>
                </a:cxn>
                <a:cxn ang="10800000">
                  <a:pos x="wd2" y="hd2"/>
                </a:cxn>
                <a:cxn ang="16200000">
                  <a:pos x="wd2" y="hd2"/>
                </a:cxn>
              </a:cxnLst>
              <a:rect l="0" t="0" r="r" b="b"/>
              <a:pathLst>
                <a:path w="21600" h="21600" extrusionOk="0">
                  <a:moveTo>
                    <a:pt x="578" y="0"/>
                  </a:moveTo>
                  <a:lnTo>
                    <a:pt x="21600" y="0"/>
                  </a:lnTo>
                  <a:lnTo>
                    <a:pt x="21600" y="155"/>
                  </a:lnTo>
                  <a:lnTo>
                    <a:pt x="578" y="155"/>
                  </a:lnTo>
                  <a:lnTo>
                    <a:pt x="454" y="167"/>
                  </a:lnTo>
                  <a:lnTo>
                    <a:pt x="351" y="216"/>
                  </a:lnTo>
                  <a:lnTo>
                    <a:pt x="256" y="291"/>
                  </a:lnTo>
                  <a:lnTo>
                    <a:pt x="190" y="390"/>
                  </a:lnTo>
                  <a:lnTo>
                    <a:pt x="176" y="495"/>
                  </a:lnTo>
                  <a:lnTo>
                    <a:pt x="176" y="21099"/>
                  </a:lnTo>
                  <a:lnTo>
                    <a:pt x="190" y="21210"/>
                  </a:lnTo>
                  <a:lnTo>
                    <a:pt x="256" y="21303"/>
                  </a:lnTo>
                  <a:lnTo>
                    <a:pt x="351" y="21384"/>
                  </a:lnTo>
                  <a:lnTo>
                    <a:pt x="454" y="21439"/>
                  </a:lnTo>
                  <a:lnTo>
                    <a:pt x="578" y="21452"/>
                  </a:lnTo>
                  <a:lnTo>
                    <a:pt x="21593" y="21452"/>
                  </a:lnTo>
                  <a:lnTo>
                    <a:pt x="21593" y="21600"/>
                  </a:lnTo>
                  <a:lnTo>
                    <a:pt x="578" y="21600"/>
                  </a:lnTo>
                  <a:lnTo>
                    <a:pt x="432" y="21581"/>
                  </a:lnTo>
                  <a:lnTo>
                    <a:pt x="293" y="21532"/>
                  </a:lnTo>
                  <a:lnTo>
                    <a:pt x="168" y="21458"/>
                  </a:lnTo>
                  <a:lnTo>
                    <a:pt x="80" y="21353"/>
                  </a:lnTo>
                  <a:lnTo>
                    <a:pt x="22" y="21235"/>
                  </a:lnTo>
                  <a:lnTo>
                    <a:pt x="0" y="21099"/>
                  </a:lnTo>
                  <a:lnTo>
                    <a:pt x="0" y="495"/>
                  </a:lnTo>
                  <a:lnTo>
                    <a:pt x="22" y="371"/>
                  </a:lnTo>
                  <a:lnTo>
                    <a:pt x="80" y="254"/>
                  </a:lnTo>
                  <a:lnTo>
                    <a:pt x="168" y="148"/>
                  </a:lnTo>
                  <a:lnTo>
                    <a:pt x="293" y="68"/>
                  </a:lnTo>
                  <a:lnTo>
                    <a:pt x="432" y="25"/>
                  </a:lnTo>
                  <a:lnTo>
                    <a:pt x="578" y="0"/>
                  </a:lnTo>
                  <a:close/>
                </a:path>
              </a:pathLst>
            </a:custGeom>
            <a:solidFill>
              <a:srgbClr val="162327"/>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8" name="Straight Connector 9"/>
            <p:cNvSpPr/>
            <p:nvPr/>
          </p:nvSpPr>
          <p:spPr>
            <a:xfrm>
              <a:off x="693098" y="4161310"/>
              <a:ext cx="694945" cy="1"/>
            </a:xfrm>
            <a:prstGeom prst="line">
              <a:avLst/>
            </a:prstGeom>
            <a:noFill/>
            <a:ln w="38100" cap="flat">
              <a:solidFill>
                <a:srgbClr val="162327"/>
              </a:solidFill>
              <a:prstDash val="solid"/>
              <a:round/>
            </a:ln>
            <a:effectLst/>
          </p:spPr>
          <p:txBody>
            <a:bodyPr wrap="square" lIns="45719" tIns="45719" rIns="45719" bIns="45719" numCol="1" anchor="t">
              <a:noAutofit/>
            </a:bodyPr>
            <a:lstStyle/>
            <a:p>
              <a:endParaRPr/>
            </a:p>
          </p:txBody>
        </p:sp>
      </p:grpSp>
      <p:sp>
        <p:nvSpPr>
          <p:cNvPr id="20" name="Title Text"/>
          <p:cNvSpPr txBox="1">
            <a:spLocks noGrp="1"/>
          </p:cNvSpPr>
          <p:nvPr>
            <p:ph type="title"/>
          </p:nvPr>
        </p:nvSpPr>
        <p:spPr>
          <a:xfrm>
            <a:off x="7920752" y="1023866"/>
            <a:ext cx="3793679" cy="3349642"/>
          </a:xfrm>
          <a:prstGeom prst="rect">
            <a:avLst/>
          </a:prstGeom>
        </p:spPr>
        <p:txBody>
          <a:bodyPr/>
          <a:lstStyle>
            <a:lvl1pPr algn="ctr">
              <a:lnSpc>
                <a:spcPct val="104999"/>
              </a:lnSpc>
              <a:defRPr sz="3200" b="1">
                <a:solidFill>
                  <a:srgbClr val="000000"/>
                </a:solidFill>
                <a:latin typeface="Times New Roman"/>
                <a:ea typeface="Times New Roman"/>
                <a:cs typeface="Times New Roman"/>
                <a:sym typeface="Times New Roman"/>
              </a:defRPr>
            </a:lvl1pPr>
          </a:lstStyle>
          <a:p>
            <a:r>
              <a:t>Title Text</a:t>
            </a:r>
          </a:p>
        </p:txBody>
      </p:sp>
      <p:sp>
        <p:nvSpPr>
          <p:cNvPr id="21" name="Body Level One…"/>
          <p:cNvSpPr txBox="1">
            <a:spLocks noGrp="1"/>
          </p:cNvSpPr>
          <p:nvPr>
            <p:ph type="body" sz="quarter" idx="1"/>
          </p:nvPr>
        </p:nvSpPr>
        <p:spPr>
          <a:xfrm>
            <a:off x="7920752" y="4945376"/>
            <a:ext cx="3793679" cy="1037761"/>
          </a:xfrm>
          <a:prstGeom prst="rect">
            <a:avLst/>
          </a:prstGeom>
        </p:spPr>
        <p:txBody>
          <a:bodyPr/>
          <a:lstStyle>
            <a:lvl1pPr marL="0" indent="0">
              <a:lnSpc>
                <a:spcPct val="130000"/>
              </a:lnSpc>
              <a:buSzTx/>
              <a:buFontTx/>
              <a:buNone/>
              <a:defRPr>
                <a:solidFill>
                  <a:srgbClr val="DAC6A2"/>
                </a:solidFill>
              </a:defRPr>
            </a:lvl1pPr>
            <a:lvl2pPr marL="0" indent="457200">
              <a:lnSpc>
                <a:spcPct val="130000"/>
              </a:lnSpc>
              <a:buSzTx/>
              <a:buFontTx/>
              <a:buNone/>
              <a:defRPr>
                <a:solidFill>
                  <a:srgbClr val="DAC6A2"/>
                </a:solidFill>
              </a:defRPr>
            </a:lvl2pPr>
            <a:lvl3pPr marL="0" indent="914400">
              <a:lnSpc>
                <a:spcPct val="130000"/>
              </a:lnSpc>
              <a:buSzTx/>
              <a:buFontTx/>
              <a:buNone/>
              <a:defRPr>
                <a:solidFill>
                  <a:srgbClr val="DAC6A2"/>
                </a:solidFill>
              </a:defRPr>
            </a:lvl3pPr>
            <a:lvl4pPr marL="0" indent="1371600">
              <a:lnSpc>
                <a:spcPct val="130000"/>
              </a:lnSpc>
              <a:buSzTx/>
              <a:buFontTx/>
              <a:buNone/>
              <a:defRPr>
                <a:solidFill>
                  <a:srgbClr val="DAC6A2"/>
                </a:solidFill>
              </a:defRPr>
            </a:lvl4pPr>
            <a:lvl5pPr marL="0" indent="1828800">
              <a:lnSpc>
                <a:spcPct val="130000"/>
              </a:lnSpc>
              <a:buSzTx/>
              <a:buFontTx/>
              <a:buNone/>
              <a:defRPr>
                <a:solidFill>
                  <a:srgbClr val="DAC6A2"/>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466431" y="6484116"/>
            <a:ext cx="273657" cy="281941"/>
          </a:xfrm>
          <a:prstGeom prst="rect">
            <a:avLst/>
          </a:prstGeom>
        </p:spPr>
        <p:txBody>
          <a:bodyPr anchor="ctr"/>
          <a:lstStyle>
            <a:lvl1pPr algn="l">
              <a:defRPr sz="1200">
                <a:solidFill>
                  <a:srgbClr val="DAC6A2"/>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6"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117" name="Body Level One…"/>
          <p:cNvSpPr txBox="1">
            <a:spLocks noGrp="1"/>
          </p:cNvSpPr>
          <p:nvPr>
            <p:ph type="body" sz="half" idx="1"/>
          </p:nvPr>
        </p:nvSpPr>
        <p:spPr>
          <a:xfrm>
            <a:off x="2933700" y="2438400"/>
            <a:ext cx="8770571" cy="3651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8" name="Straight Connector 32"/>
          <p:cNvSpPr/>
          <p:nvPr/>
        </p:nvSpPr>
        <p:spPr>
          <a:xfrm>
            <a:off x="1292238" y="1486602"/>
            <a:ext cx="9607524" cy="1"/>
          </a:xfrm>
          <a:prstGeom prst="line">
            <a:avLst/>
          </a:prstGeom>
          <a:ln w="31750">
            <a:solidFill>
              <a:srgbClr val="BCB5AD"/>
            </a:solidFill>
          </a:ln>
        </p:spPr>
        <p:txBody>
          <a:bodyPr lIns="45719" rIns="45719"/>
          <a:lstStyle/>
          <a:p>
            <a:endParaRPr/>
          </a:p>
        </p:txBody>
      </p:sp>
      <p:sp>
        <p:nvSpPr>
          <p:cNvPr id="119"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120" name="Slide Number"/>
          <p:cNvSpPr txBox="1">
            <a:spLocks noGrp="1"/>
          </p:cNvSpPr>
          <p:nvPr>
            <p:ph type="sldNum" sz="quarter" idx="2"/>
          </p:nvPr>
        </p:nvSpPr>
        <p:spPr>
          <a:xfrm>
            <a:off x="5892800" y="5591809"/>
            <a:ext cx="2844800" cy="7645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wo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7"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128" name="Body Level One…"/>
          <p:cNvSpPr txBox="1">
            <a:spLocks noGrp="1"/>
          </p:cNvSpPr>
          <p:nvPr>
            <p:ph type="body" sz="quarter" idx="1"/>
          </p:nvPr>
        </p:nvSpPr>
        <p:spPr>
          <a:xfrm>
            <a:off x="1292238" y="2161852"/>
            <a:ext cx="4645154" cy="34485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9" name="Straight Connector 8"/>
          <p:cNvSpPr/>
          <p:nvPr/>
        </p:nvSpPr>
        <p:spPr>
          <a:xfrm>
            <a:off x="1292238" y="1486602"/>
            <a:ext cx="9607524" cy="1"/>
          </a:xfrm>
          <a:prstGeom prst="line">
            <a:avLst/>
          </a:prstGeom>
          <a:ln w="31750">
            <a:solidFill>
              <a:srgbClr val="BCB5AD"/>
            </a:solidFill>
          </a:ln>
        </p:spPr>
        <p:txBody>
          <a:bodyPr lIns="45719" rIns="45719"/>
          <a:lstStyle/>
          <a:p>
            <a:endParaRPr/>
          </a:p>
        </p:txBody>
      </p:sp>
      <p:sp>
        <p:nvSpPr>
          <p:cNvPr id="130"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131" name="Slide Number"/>
          <p:cNvSpPr txBox="1">
            <a:spLocks noGrp="1"/>
          </p:cNvSpPr>
          <p:nvPr>
            <p:ph type="sldNum" sz="quarter" idx="2"/>
          </p:nvPr>
        </p:nvSpPr>
        <p:spPr>
          <a:xfrm>
            <a:off x="5892800" y="5591809"/>
            <a:ext cx="2844800" cy="7645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Comparis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139" name="Body Level One…"/>
          <p:cNvSpPr txBox="1">
            <a:spLocks noGrp="1"/>
          </p:cNvSpPr>
          <p:nvPr>
            <p:ph type="body" sz="quarter" idx="1"/>
          </p:nvPr>
        </p:nvSpPr>
        <p:spPr>
          <a:xfrm>
            <a:off x="1287315" y="1950795"/>
            <a:ext cx="4645153" cy="801944"/>
          </a:xfrm>
          <a:prstGeom prst="rect">
            <a:avLst/>
          </a:prstGeom>
        </p:spPr>
        <p:txBody>
          <a:bodyPr anchor="b"/>
          <a:lstStyle>
            <a:lvl1pPr marL="0" indent="0">
              <a:lnSpc>
                <a:spcPct val="100000"/>
              </a:lnSpc>
              <a:buSzTx/>
              <a:buFontTx/>
              <a:buNone/>
              <a:defRPr sz="2200" cap="all">
                <a:solidFill>
                  <a:schemeClr val="accent1"/>
                </a:solidFill>
              </a:defRPr>
            </a:lvl1pPr>
            <a:lvl2pPr marL="0" indent="457200">
              <a:lnSpc>
                <a:spcPct val="100000"/>
              </a:lnSpc>
              <a:buSzTx/>
              <a:buFontTx/>
              <a:buNone/>
              <a:defRPr sz="2200" cap="all">
                <a:solidFill>
                  <a:schemeClr val="accent1"/>
                </a:solidFill>
              </a:defRPr>
            </a:lvl2pPr>
            <a:lvl3pPr marL="0" indent="914400">
              <a:lnSpc>
                <a:spcPct val="100000"/>
              </a:lnSpc>
              <a:buSzTx/>
              <a:buFontTx/>
              <a:buNone/>
              <a:defRPr sz="2200" cap="all">
                <a:solidFill>
                  <a:schemeClr val="accent1"/>
                </a:solidFill>
              </a:defRPr>
            </a:lvl3pPr>
            <a:lvl4pPr marL="0" indent="1371600">
              <a:lnSpc>
                <a:spcPct val="100000"/>
              </a:lnSpc>
              <a:buSzTx/>
              <a:buFontTx/>
              <a:buNone/>
              <a:defRPr sz="2200" cap="all">
                <a:solidFill>
                  <a:schemeClr val="accent1"/>
                </a:solidFill>
              </a:defRPr>
            </a:lvl4pPr>
            <a:lvl5pPr marL="0" indent="1828800">
              <a:lnSpc>
                <a:spcPct val="100000"/>
              </a:lnSpc>
              <a:buSzTx/>
              <a:buFontTx/>
              <a:buNone/>
              <a:defRPr sz="22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40" name="Text Placeholder 4"/>
          <p:cNvSpPr>
            <a:spLocks noGrp="1"/>
          </p:cNvSpPr>
          <p:nvPr>
            <p:ph type="body" sz="quarter" idx="13"/>
          </p:nvPr>
        </p:nvSpPr>
        <p:spPr>
          <a:xfrm>
            <a:off x="6252486" y="1954248"/>
            <a:ext cx="4645153" cy="802238"/>
          </a:xfrm>
          <a:prstGeom prst="rect">
            <a:avLst/>
          </a:prstGeom>
        </p:spPr>
        <p:txBody>
          <a:bodyPr anchor="b"/>
          <a:lstStyle/>
          <a:p>
            <a:pPr marL="0" indent="0">
              <a:lnSpc>
                <a:spcPct val="100000"/>
              </a:lnSpc>
              <a:buSzTx/>
              <a:buFontTx/>
              <a:buNone/>
              <a:defRPr sz="2200" cap="all">
                <a:solidFill>
                  <a:schemeClr val="accent1"/>
                </a:solidFill>
              </a:defRPr>
            </a:pPr>
            <a:endParaRPr/>
          </a:p>
        </p:txBody>
      </p:sp>
      <p:sp>
        <p:nvSpPr>
          <p:cNvPr id="141" name="Straight Connector 10"/>
          <p:cNvSpPr/>
          <p:nvPr/>
        </p:nvSpPr>
        <p:spPr>
          <a:xfrm>
            <a:off x="1292238" y="1486602"/>
            <a:ext cx="9607524" cy="1"/>
          </a:xfrm>
          <a:prstGeom prst="line">
            <a:avLst/>
          </a:prstGeom>
          <a:ln w="31750">
            <a:solidFill>
              <a:srgbClr val="BCB5AD"/>
            </a:solidFill>
          </a:ln>
        </p:spPr>
        <p:txBody>
          <a:bodyPr lIns="45719" rIns="45719"/>
          <a:lstStyle/>
          <a:p>
            <a:endParaRPr/>
          </a:p>
        </p:txBody>
      </p:sp>
      <p:sp>
        <p:nvSpPr>
          <p:cNvPr id="142"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143" name="Slide Number"/>
          <p:cNvSpPr txBox="1">
            <a:spLocks noGrp="1"/>
          </p:cNvSpPr>
          <p:nvPr>
            <p:ph type="sldNum" sz="quarter" idx="2"/>
          </p:nvPr>
        </p:nvSpPr>
        <p:spPr>
          <a:xfrm>
            <a:off x="5892800" y="5591809"/>
            <a:ext cx="2844800" cy="7645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Only">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0"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151" name="Straight Connector 6"/>
          <p:cNvSpPr/>
          <p:nvPr/>
        </p:nvSpPr>
        <p:spPr>
          <a:xfrm>
            <a:off x="1292238" y="1486602"/>
            <a:ext cx="9607524" cy="1"/>
          </a:xfrm>
          <a:prstGeom prst="line">
            <a:avLst/>
          </a:prstGeom>
          <a:ln w="31750">
            <a:solidFill>
              <a:srgbClr val="BCB5AD"/>
            </a:solidFill>
          </a:ln>
        </p:spPr>
        <p:txBody>
          <a:bodyPr lIns="45719" rIns="45719"/>
          <a:lstStyle/>
          <a:p>
            <a:endParaRPr/>
          </a:p>
        </p:txBody>
      </p:sp>
      <p:sp>
        <p:nvSpPr>
          <p:cNvPr id="152"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153" name="Slide Number"/>
          <p:cNvSpPr txBox="1">
            <a:spLocks noGrp="1"/>
          </p:cNvSpPr>
          <p:nvPr>
            <p:ph type="sldNum" sz="quarter" idx="2"/>
          </p:nvPr>
        </p:nvSpPr>
        <p:spPr>
          <a:xfrm>
            <a:off x="5892800" y="5591809"/>
            <a:ext cx="2844800" cy="7645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Content with Cap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0"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161" name="Body Level One…"/>
          <p:cNvSpPr txBox="1">
            <a:spLocks noGrp="1"/>
          </p:cNvSpPr>
          <p:nvPr>
            <p:ph type="body" sz="half" idx="1"/>
          </p:nvPr>
        </p:nvSpPr>
        <p:spPr>
          <a:xfrm>
            <a:off x="5095245" y="1645522"/>
            <a:ext cx="5807178" cy="3840853"/>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62" name="Text Placeholder 3"/>
          <p:cNvSpPr>
            <a:spLocks noGrp="1"/>
          </p:cNvSpPr>
          <p:nvPr>
            <p:ph type="body" sz="quarter" idx="13"/>
          </p:nvPr>
        </p:nvSpPr>
        <p:spPr>
          <a:xfrm>
            <a:off x="1290908" y="1645521"/>
            <a:ext cx="3600002" cy="3836727"/>
          </a:xfrm>
          <a:prstGeom prst="rect">
            <a:avLst/>
          </a:prstGeom>
        </p:spPr>
        <p:txBody>
          <a:bodyPr/>
          <a:lstStyle/>
          <a:p>
            <a:pPr marL="0" indent="0">
              <a:buSzTx/>
              <a:buFontTx/>
              <a:buNone/>
              <a:defRPr sz="1600"/>
            </a:pPr>
            <a:endParaRPr/>
          </a:p>
        </p:txBody>
      </p:sp>
      <p:sp>
        <p:nvSpPr>
          <p:cNvPr id="163" name="Straight Connector 8"/>
          <p:cNvSpPr/>
          <p:nvPr/>
        </p:nvSpPr>
        <p:spPr>
          <a:xfrm>
            <a:off x="1292238" y="1486602"/>
            <a:ext cx="9607524" cy="1"/>
          </a:xfrm>
          <a:prstGeom prst="line">
            <a:avLst/>
          </a:prstGeom>
          <a:ln w="31750">
            <a:solidFill>
              <a:srgbClr val="BCB5AD"/>
            </a:solidFill>
          </a:ln>
        </p:spPr>
        <p:txBody>
          <a:bodyPr lIns="45719" rIns="45719"/>
          <a:lstStyle/>
          <a:p>
            <a:endParaRPr/>
          </a:p>
        </p:txBody>
      </p:sp>
      <p:sp>
        <p:nvSpPr>
          <p:cNvPr id="164"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165" name="Slide Number"/>
          <p:cNvSpPr txBox="1">
            <a:spLocks noGrp="1"/>
          </p:cNvSpPr>
          <p:nvPr>
            <p:ph type="sldNum" sz="quarter" idx="2"/>
          </p:nvPr>
        </p:nvSpPr>
        <p:spPr>
          <a:xfrm>
            <a:off x="5892800" y="5591809"/>
            <a:ext cx="2844800" cy="7645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30"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31" name="Body Level One…"/>
          <p:cNvSpPr txBox="1">
            <a:spLocks noGrp="1"/>
          </p:cNvSpPr>
          <p:nvPr>
            <p:ph type="body" sz="half" idx="1"/>
          </p:nvPr>
        </p:nvSpPr>
        <p:spPr>
          <a:xfrm>
            <a:off x="2933700" y="2438400"/>
            <a:ext cx="8770571" cy="3651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chemeClr val="accent1"/>
        </a:solidFill>
        <a:effectLst/>
      </p:bgPr>
    </p:bg>
    <p:spTree>
      <p:nvGrpSpPr>
        <p:cNvPr id="1" name=""/>
        <p:cNvGrpSpPr/>
        <p:nvPr/>
      </p:nvGrpSpPr>
      <p:grpSpPr>
        <a:xfrm>
          <a:off x="0" y="0"/>
          <a:ext cx="0" cy="0"/>
          <a:chOff x="0" y="0"/>
          <a:chExt cx="0" cy="0"/>
        </a:xfrm>
      </p:grpSpPr>
      <p:sp>
        <p:nvSpPr>
          <p:cNvPr id="39" name="Freeform 5"/>
          <p:cNvSpPr/>
          <p:nvPr/>
        </p:nvSpPr>
        <p:spPr>
          <a:xfrm>
            <a:off x="6348" y="1"/>
            <a:ext cx="12188486" cy="6858001"/>
          </a:xfrm>
          <a:custGeom>
            <a:avLst/>
            <a:gdLst/>
            <a:ahLst/>
            <a:cxnLst>
              <a:cxn ang="0">
                <a:pos x="wd2" y="hd2"/>
              </a:cxn>
              <a:cxn ang="5400000">
                <a:pos x="wd2" y="hd2"/>
              </a:cxn>
              <a:cxn ang="10800000">
                <a:pos x="wd2" y="hd2"/>
              </a:cxn>
              <a:cxn ang="16200000">
                <a:pos x="wd2" y="hd2"/>
              </a:cxn>
            </a:cxnLst>
            <a:rect l="0" t="0" r="r" b="b"/>
            <a:pathLst>
              <a:path w="21589" h="21600" extrusionOk="0">
                <a:moveTo>
                  <a:pt x="8231" y="7644"/>
                </a:moveTo>
                <a:cubicBezTo>
                  <a:pt x="8293" y="7934"/>
                  <a:pt x="8405" y="8134"/>
                  <a:pt x="8518" y="8294"/>
                </a:cubicBezTo>
                <a:cubicBezTo>
                  <a:pt x="8529" y="8314"/>
                  <a:pt x="8540" y="8334"/>
                  <a:pt x="8551" y="8334"/>
                </a:cubicBezTo>
                <a:cubicBezTo>
                  <a:pt x="8557" y="8334"/>
                  <a:pt x="8563" y="8344"/>
                  <a:pt x="8568" y="8334"/>
                </a:cubicBezTo>
                <a:cubicBezTo>
                  <a:pt x="8574" y="8334"/>
                  <a:pt x="8580" y="8334"/>
                  <a:pt x="8585" y="8314"/>
                </a:cubicBezTo>
                <a:cubicBezTo>
                  <a:pt x="8608" y="8264"/>
                  <a:pt x="8574" y="8134"/>
                  <a:pt x="8568" y="8084"/>
                </a:cubicBezTo>
                <a:cubicBezTo>
                  <a:pt x="8546" y="8004"/>
                  <a:pt x="8523" y="7924"/>
                  <a:pt x="8501" y="7844"/>
                </a:cubicBezTo>
                <a:cubicBezTo>
                  <a:pt x="8467" y="7714"/>
                  <a:pt x="8428" y="7584"/>
                  <a:pt x="8377" y="7463"/>
                </a:cubicBezTo>
                <a:cubicBezTo>
                  <a:pt x="8360" y="7413"/>
                  <a:pt x="8338" y="7363"/>
                  <a:pt x="8310" y="7353"/>
                </a:cubicBezTo>
                <a:cubicBezTo>
                  <a:pt x="8282" y="7333"/>
                  <a:pt x="8248" y="7343"/>
                  <a:pt x="8231" y="7403"/>
                </a:cubicBezTo>
                <a:cubicBezTo>
                  <a:pt x="8220" y="7433"/>
                  <a:pt x="8214" y="7473"/>
                  <a:pt x="8220" y="7523"/>
                </a:cubicBezTo>
                <a:cubicBezTo>
                  <a:pt x="8220" y="7564"/>
                  <a:pt x="8225" y="7604"/>
                  <a:pt x="8231" y="7644"/>
                </a:cubicBezTo>
                <a:close/>
                <a:moveTo>
                  <a:pt x="6252" y="3812"/>
                </a:moveTo>
                <a:cubicBezTo>
                  <a:pt x="6280" y="3902"/>
                  <a:pt x="6314" y="3992"/>
                  <a:pt x="6342" y="4072"/>
                </a:cubicBezTo>
                <a:cubicBezTo>
                  <a:pt x="6359" y="4112"/>
                  <a:pt x="6438" y="4362"/>
                  <a:pt x="6438" y="4262"/>
                </a:cubicBezTo>
                <a:cubicBezTo>
                  <a:pt x="6438" y="4142"/>
                  <a:pt x="6421" y="4012"/>
                  <a:pt x="6404" y="3902"/>
                </a:cubicBezTo>
                <a:cubicBezTo>
                  <a:pt x="6387" y="3732"/>
                  <a:pt x="6359" y="3552"/>
                  <a:pt x="6331" y="3392"/>
                </a:cubicBezTo>
                <a:cubicBezTo>
                  <a:pt x="6308" y="3242"/>
                  <a:pt x="6274" y="3011"/>
                  <a:pt x="6196" y="2961"/>
                </a:cubicBezTo>
                <a:cubicBezTo>
                  <a:pt x="6173" y="2941"/>
                  <a:pt x="6145" y="2961"/>
                  <a:pt x="6128" y="3001"/>
                </a:cubicBezTo>
                <a:cubicBezTo>
                  <a:pt x="6106" y="3051"/>
                  <a:pt x="6106" y="3141"/>
                  <a:pt x="6117" y="3211"/>
                </a:cubicBezTo>
                <a:cubicBezTo>
                  <a:pt x="6151" y="3422"/>
                  <a:pt x="6196" y="3622"/>
                  <a:pt x="6252" y="3812"/>
                </a:cubicBezTo>
                <a:close/>
                <a:moveTo>
                  <a:pt x="8231" y="580"/>
                </a:moveTo>
                <a:cubicBezTo>
                  <a:pt x="8293" y="870"/>
                  <a:pt x="8405" y="1070"/>
                  <a:pt x="8518" y="1241"/>
                </a:cubicBezTo>
                <a:cubicBezTo>
                  <a:pt x="8529" y="1251"/>
                  <a:pt x="8540" y="1271"/>
                  <a:pt x="8551" y="1281"/>
                </a:cubicBezTo>
                <a:cubicBezTo>
                  <a:pt x="8557" y="1281"/>
                  <a:pt x="8563" y="1281"/>
                  <a:pt x="8568" y="1281"/>
                </a:cubicBezTo>
                <a:cubicBezTo>
                  <a:pt x="8574" y="1281"/>
                  <a:pt x="8580" y="1271"/>
                  <a:pt x="8585" y="1261"/>
                </a:cubicBezTo>
                <a:cubicBezTo>
                  <a:pt x="8608" y="1211"/>
                  <a:pt x="8574" y="1070"/>
                  <a:pt x="8568" y="1030"/>
                </a:cubicBezTo>
                <a:cubicBezTo>
                  <a:pt x="8546" y="940"/>
                  <a:pt x="8523" y="870"/>
                  <a:pt x="8501" y="790"/>
                </a:cubicBezTo>
                <a:cubicBezTo>
                  <a:pt x="8467" y="650"/>
                  <a:pt x="8428" y="520"/>
                  <a:pt x="8377" y="400"/>
                </a:cubicBezTo>
                <a:cubicBezTo>
                  <a:pt x="8360" y="350"/>
                  <a:pt x="8338" y="310"/>
                  <a:pt x="8310" y="290"/>
                </a:cubicBezTo>
                <a:cubicBezTo>
                  <a:pt x="8282" y="270"/>
                  <a:pt x="8248" y="290"/>
                  <a:pt x="8231" y="340"/>
                </a:cubicBezTo>
                <a:cubicBezTo>
                  <a:pt x="8220" y="370"/>
                  <a:pt x="8214" y="420"/>
                  <a:pt x="8220" y="460"/>
                </a:cubicBezTo>
                <a:cubicBezTo>
                  <a:pt x="8220" y="500"/>
                  <a:pt x="8225" y="540"/>
                  <a:pt x="8231" y="580"/>
                </a:cubicBezTo>
                <a:close/>
                <a:moveTo>
                  <a:pt x="8630" y="160"/>
                </a:moveTo>
                <a:cubicBezTo>
                  <a:pt x="8641" y="110"/>
                  <a:pt x="8647" y="50"/>
                  <a:pt x="8653" y="0"/>
                </a:cubicBezTo>
                <a:cubicBezTo>
                  <a:pt x="8585" y="0"/>
                  <a:pt x="8585" y="0"/>
                  <a:pt x="8585" y="0"/>
                </a:cubicBezTo>
                <a:cubicBezTo>
                  <a:pt x="8585" y="10"/>
                  <a:pt x="8585" y="20"/>
                  <a:pt x="8585" y="30"/>
                </a:cubicBezTo>
                <a:cubicBezTo>
                  <a:pt x="8591" y="50"/>
                  <a:pt x="8608" y="240"/>
                  <a:pt x="8630" y="160"/>
                </a:cubicBezTo>
                <a:close/>
                <a:moveTo>
                  <a:pt x="6471" y="4252"/>
                </a:moveTo>
                <a:cubicBezTo>
                  <a:pt x="6488" y="4292"/>
                  <a:pt x="6544" y="4142"/>
                  <a:pt x="6572" y="4062"/>
                </a:cubicBezTo>
                <a:cubicBezTo>
                  <a:pt x="6606" y="3992"/>
                  <a:pt x="6640" y="3902"/>
                  <a:pt x="6668" y="3822"/>
                </a:cubicBezTo>
                <a:cubicBezTo>
                  <a:pt x="6707" y="3702"/>
                  <a:pt x="6741" y="3582"/>
                  <a:pt x="6775" y="3462"/>
                </a:cubicBezTo>
                <a:cubicBezTo>
                  <a:pt x="6803" y="3332"/>
                  <a:pt x="6837" y="3211"/>
                  <a:pt x="6825" y="3061"/>
                </a:cubicBezTo>
                <a:cubicBezTo>
                  <a:pt x="6825" y="3031"/>
                  <a:pt x="6820" y="3001"/>
                  <a:pt x="6814" y="2981"/>
                </a:cubicBezTo>
                <a:cubicBezTo>
                  <a:pt x="6797" y="2951"/>
                  <a:pt x="6780" y="2951"/>
                  <a:pt x="6764" y="2961"/>
                </a:cubicBezTo>
                <a:cubicBezTo>
                  <a:pt x="6724" y="2981"/>
                  <a:pt x="6702" y="3041"/>
                  <a:pt x="6679" y="3101"/>
                </a:cubicBezTo>
                <a:cubicBezTo>
                  <a:pt x="6651" y="3181"/>
                  <a:pt x="6623" y="3262"/>
                  <a:pt x="6606" y="3352"/>
                </a:cubicBezTo>
                <a:cubicBezTo>
                  <a:pt x="6572" y="3492"/>
                  <a:pt x="6550" y="3642"/>
                  <a:pt x="6522" y="3802"/>
                </a:cubicBezTo>
                <a:cubicBezTo>
                  <a:pt x="6499" y="3942"/>
                  <a:pt x="6449" y="4212"/>
                  <a:pt x="6471" y="4252"/>
                </a:cubicBezTo>
                <a:close/>
                <a:moveTo>
                  <a:pt x="6426" y="3522"/>
                </a:moveTo>
                <a:cubicBezTo>
                  <a:pt x="6432" y="3552"/>
                  <a:pt x="6449" y="3742"/>
                  <a:pt x="6471" y="3662"/>
                </a:cubicBezTo>
                <a:cubicBezTo>
                  <a:pt x="6482" y="3612"/>
                  <a:pt x="6488" y="3552"/>
                  <a:pt x="6494" y="3502"/>
                </a:cubicBezTo>
                <a:cubicBezTo>
                  <a:pt x="6505" y="3402"/>
                  <a:pt x="6511" y="3302"/>
                  <a:pt x="6516" y="3201"/>
                </a:cubicBezTo>
                <a:cubicBezTo>
                  <a:pt x="6533" y="3031"/>
                  <a:pt x="6539" y="2861"/>
                  <a:pt x="6544" y="2681"/>
                </a:cubicBezTo>
                <a:cubicBezTo>
                  <a:pt x="6550" y="2541"/>
                  <a:pt x="6556" y="2321"/>
                  <a:pt x="6488" y="2241"/>
                </a:cubicBezTo>
                <a:cubicBezTo>
                  <a:pt x="6460" y="2211"/>
                  <a:pt x="6421" y="2231"/>
                  <a:pt x="6398" y="2281"/>
                </a:cubicBezTo>
                <a:cubicBezTo>
                  <a:pt x="6376" y="2331"/>
                  <a:pt x="6364" y="2411"/>
                  <a:pt x="6359" y="2481"/>
                </a:cubicBezTo>
                <a:cubicBezTo>
                  <a:pt x="6364" y="2731"/>
                  <a:pt x="6381" y="2981"/>
                  <a:pt x="6398" y="3231"/>
                </a:cubicBezTo>
                <a:cubicBezTo>
                  <a:pt x="6409" y="3332"/>
                  <a:pt x="6415" y="3432"/>
                  <a:pt x="6426" y="3522"/>
                </a:cubicBezTo>
                <a:close/>
                <a:moveTo>
                  <a:pt x="8647" y="5803"/>
                </a:moveTo>
                <a:cubicBezTo>
                  <a:pt x="8619" y="5773"/>
                  <a:pt x="8580" y="5793"/>
                  <a:pt x="8557" y="5843"/>
                </a:cubicBezTo>
                <a:cubicBezTo>
                  <a:pt x="8535" y="5893"/>
                  <a:pt x="8523" y="5963"/>
                  <a:pt x="8518" y="6043"/>
                </a:cubicBezTo>
                <a:cubicBezTo>
                  <a:pt x="8523" y="6293"/>
                  <a:pt x="8540" y="6543"/>
                  <a:pt x="8557" y="6793"/>
                </a:cubicBezTo>
                <a:cubicBezTo>
                  <a:pt x="8568" y="6883"/>
                  <a:pt x="8574" y="6983"/>
                  <a:pt x="8585" y="7083"/>
                </a:cubicBezTo>
                <a:cubicBezTo>
                  <a:pt x="8591" y="7113"/>
                  <a:pt x="8608" y="7303"/>
                  <a:pt x="8630" y="7213"/>
                </a:cubicBezTo>
                <a:cubicBezTo>
                  <a:pt x="8641" y="7173"/>
                  <a:pt x="8647" y="7113"/>
                  <a:pt x="8653" y="7063"/>
                </a:cubicBezTo>
                <a:cubicBezTo>
                  <a:pt x="8664" y="6963"/>
                  <a:pt x="8669" y="6853"/>
                  <a:pt x="8675" y="6753"/>
                </a:cubicBezTo>
                <a:cubicBezTo>
                  <a:pt x="8692" y="6583"/>
                  <a:pt x="8698" y="6413"/>
                  <a:pt x="8703" y="6243"/>
                </a:cubicBezTo>
                <a:cubicBezTo>
                  <a:pt x="8709" y="6103"/>
                  <a:pt x="8714" y="5873"/>
                  <a:pt x="8647" y="5803"/>
                </a:cubicBezTo>
                <a:close/>
                <a:moveTo>
                  <a:pt x="6331" y="10475"/>
                </a:moveTo>
                <a:cubicBezTo>
                  <a:pt x="6308" y="10335"/>
                  <a:pt x="6274" y="10095"/>
                  <a:pt x="6196" y="10045"/>
                </a:cubicBezTo>
                <a:cubicBezTo>
                  <a:pt x="6173" y="10035"/>
                  <a:pt x="6145" y="10045"/>
                  <a:pt x="6128" y="10085"/>
                </a:cubicBezTo>
                <a:cubicBezTo>
                  <a:pt x="6106" y="10145"/>
                  <a:pt x="6106" y="10225"/>
                  <a:pt x="6117" y="10295"/>
                </a:cubicBezTo>
                <a:cubicBezTo>
                  <a:pt x="6151" y="10505"/>
                  <a:pt x="6196" y="10715"/>
                  <a:pt x="6252" y="10895"/>
                </a:cubicBezTo>
                <a:cubicBezTo>
                  <a:pt x="6280" y="10985"/>
                  <a:pt x="6314" y="11075"/>
                  <a:pt x="6342" y="11165"/>
                </a:cubicBezTo>
                <a:cubicBezTo>
                  <a:pt x="6359" y="11205"/>
                  <a:pt x="6438" y="11445"/>
                  <a:pt x="6438" y="11345"/>
                </a:cubicBezTo>
                <a:cubicBezTo>
                  <a:pt x="6438" y="11225"/>
                  <a:pt x="6421" y="11105"/>
                  <a:pt x="6404" y="10985"/>
                </a:cubicBezTo>
                <a:cubicBezTo>
                  <a:pt x="6387" y="10815"/>
                  <a:pt x="6359" y="10645"/>
                  <a:pt x="6331" y="10475"/>
                </a:cubicBezTo>
                <a:close/>
                <a:moveTo>
                  <a:pt x="6471" y="11335"/>
                </a:moveTo>
                <a:cubicBezTo>
                  <a:pt x="6488" y="11375"/>
                  <a:pt x="6544" y="11225"/>
                  <a:pt x="6572" y="11155"/>
                </a:cubicBezTo>
                <a:cubicBezTo>
                  <a:pt x="6606" y="11075"/>
                  <a:pt x="6640" y="10995"/>
                  <a:pt x="6668" y="10905"/>
                </a:cubicBezTo>
                <a:cubicBezTo>
                  <a:pt x="6707" y="10795"/>
                  <a:pt x="6741" y="10675"/>
                  <a:pt x="6775" y="10545"/>
                </a:cubicBezTo>
                <a:cubicBezTo>
                  <a:pt x="6803" y="10425"/>
                  <a:pt x="6837" y="10305"/>
                  <a:pt x="6825" y="10155"/>
                </a:cubicBezTo>
                <a:cubicBezTo>
                  <a:pt x="6825" y="10125"/>
                  <a:pt x="6820" y="10085"/>
                  <a:pt x="6814" y="10065"/>
                </a:cubicBezTo>
                <a:cubicBezTo>
                  <a:pt x="6797" y="10035"/>
                  <a:pt x="6780" y="10035"/>
                  <a:pt x="6764" y="10045"/>
                </a:cubicBezTo>
                <a:cubicBezTo>
                  <a:pt x="6724" y="10065"/>
                  <a:pt x="6702" y="10125"/>
                  <a:pt x="6679" y="10195"/>
                </a:cubicBezTo>
                <a:cubicBezTo>
                  <a:pt x="6651" y="10265"/>
                  <a:pt x="6623" y="10345"/>
                  <a:pt x="6606" y="10435"/>
                </a:cubicBezTo>
                <a:cubicBezTo>
                  <a:pt x="6572" y="10585"/>
                  <a:pt x="6550" y="10735"/>
                  <a:pt x="6522" y="10885"/>
                </a:cubicBezTo>
                <a:cubicBezTo>
                  <a:pt x="6499" y="11035"/>
                  <a:pt x="6449" y="11295"/>
                  <a:pt x="6471" y="11335"/>
                </a:cubicBezTo>
                <a:close/>
                <a:moveTo>
                  <a:pt x="6488" y="9334"/>
                </a:moveTo>
                <a:cubicBezTo>
                  <a:pt x="6460" y="9304"/>
                  <a:pt x="6421" y="9324"/>
                  <a:pt x="6398" y="9374"/>
                </a:cubicBezTo>
                <a:cubicBezTo>
                  <a:pt x="6376" y="9424"/>
                  <a:pt x="6364" y="9494"/>
                  <a:pt x="6359" y="9564"/>
                </a:cubicBezTo>
                <a:cubicBezTo>
                  <a:pt x="6364" y="9825"/>
                  <a:pt x="6381" y="10065"/>
                  <a:pt x="6398" y="10315"/>
                </a:cubicBezTo>
                <a:cubicBezTo>
                  <a:pt x="6409" y="10415"/>
                  <a:pt x="6415" y="10515"/>
                  <a:pt x="6426" y="10615"/>
                </a:cubicBezTo>
                <a:cubicBezTo>
                  <a:pt x="6432" y="10645"/>
                  <a:pt x="6449" y="10825"/>
                  <a:pt x="6471" y="10745"/>
                </a:cubicBezTo>
                <a:cubicBezTo>
                  <a:pt x="6482" y="10705"/>
                  <a:pt x="6488" y="10635"/>
                  <a:pt x="6494" y="10585"/>
                </a:cubicBezTo>
                <a:cubicBezTo>
                  <a:pt x="6505" y="10485"/>
                  <a:pt x="6511" y="10385"/>
                  <a:pt x="6516" y="10285"/>
                </a:cubicBezTo>
                <a:cubicBezTo>
                  <a:pt x="6533" y="10115"/>
                  <a:pt x="6539" y="9945"/>
                  <a:pt x="6544" y="9775"/>
                </a:cubicBezTo>
                <a:cubicBezTo>
                  <a:pt x="6550" y="9634"/>
                  <a:pt x="6556" y="9404"/>
                  <a:pt x="6488" y="9334"/>
                </a:cubicBezTo>
                <a:close/>
                <a:moveTo>
                  <a:pt x="8501" y="580"/>
                </a:moveTo>
                <a:cubicBezTo>
                  <a:pt x="8518" y="620"/>
                  <a:pt x="8596" y="860"/>
                  <a:pt x="8596" y="760"/>
                </a:cubicBezTo>
                <a:cubicBezTo>
                  <a:pt x="8596" y="640"/>
                  <a:pt x="8580" y="510"/>
                  <a:pt x="8563" y="400"/>
                </a:cubicBezTo>
                <a:cubicBezTo>
                  <a:pt x="8546" y="270"/>
                  <a:pt x="8529" y="130"/>
                  <a:pt x="8512" y="0"/>
                </a:cubicBezTo>
                <a:cubicBezTo>
                  <a:pt x="8332" y="0"/>
                  <a:pt x="8332" y="0"/>
                  <a:pt x="8332" y="0"/>
                </a:cubicBezTo>
                <a:cubicBezTo>
                  <a:pt x="8355" y="110"/>
                  <a:pt x="8383" y="210"/>
                  <a:pt x="8411" y="310"/>
                </a:cubicBezTo>
                <a:cubicBezTo>
                  <a:pt x="8439" y="400"/>
                  <a:pt x="8473" y="490"/>
                  <a:pt x="8501" y="580"/>
                </a:cubicBezTo>
                <a:close/>
                <a:moveTo>
                  <a:pt x="10570" y="3812"/>
                </a:moveTo>
                <a:cubicBezTo>
                  <a:pt x="10598" y="3902"/>
                  <a:pt x="10626" y="3992"/>
                  <a:pt x="10660" y="4072"/>
                </a:cubicBezTo>
                <a:cubicBezTo>
                  <a:pt x="10677" y="4112"/>
                  <a:pt x="10755" y="4362"/>
                  <a:pt x="10755" y="4262"/>
                </a:cubicBezTo>
                <a:cubicBezTo>
                  <a:pt x="10755" y="4142"/>
                  <a:pt x="10738" y="4012"/>
                  <a:pt x="10722" y="3902"/>
                </a:cubicBezTo>
                <a:cubicBezTo>
                  <a:pt x="10705" y="3732"/>
                  <a:pt x="10677" y="3552"/>
                  <a:pt x="10648" y="3392"/>
                </a:cubicBezTo>
                <a:cubicBezTo>
                  <a:pt x="10626" y="3242"/>
                  <a:pt x="10592" y="3011"/>
                  <a:pt x="10514" y="2961"/>
                </a:cubicBezTo>
                <a:cubicBezTo>
                  <a:pt x="10491" y="2941"/>
                  <a:pt x="10463" y="2961"/>
                  <a:pt x="10446" y="3001"/>
                </a:cubicBezTo>
                <a:cubicBezTo>
                  <a:pt x="10424" y="3051"/>
                  <a:pt x="10424" y="3141"/>
                  <a:pt x="10435" y="3211"/>
                </a:cubicBezTo>
                <a:cubicBezTo>
                  <a:pt x="10469" y="3422"/>
                  <a:pt x="10514" y="3622"/>
                  <a:pt x="10570" y="3812"/>
                </a:cubicBezTo>
                <a:close/>
                <a:moveTo>
                  <a:pt x="10390" y="4082"/>
                </a:moveTo>
                <a:cubicBezTo>
                  <a:pt x="10452" y="4372"/>
                  <a:pt x="10564" y="4572"/>
                  <a:pt x="10677" y="4742"/>
                </a:cubicBezTo>
                <a:cubicBezTo>
                  <a:pt x="10688" y="4752"/>
                  <a:pt x="10699" y="4772"/>
                  <a:pt x="10710" y="4782"/>
                </a:cubicBezTo>
                <a:cubicBezTo>
                  <a:pt x="10716" y="4782"/>
                  <a:pt x="10722" y="4782"/>
                  <a:pt x="10727" y="4782"/>
                </a:cubicBezTo>
                <a:cubicBezTo>
                  <a:pt x="10733" y="4782"/>
                  <a:pt x="10738" y="4772"/>
                  <a:pt x="10744" y="4762"/>
                </a:cubicBezTo>
                <a:cubicBezTo>
                  <a:pt x="10767" y="4712"/>
                  <a:pt x="10733" y="4572"/>
                  <a:pt x="10727" y="4532"/>
                </a:cubicBezTo>
                <a:cubicBezTo>
                  <a:pt x="10705" y="4442"/>
                  <a:pt x="10682" y="4362"/>
                  <a:pt x="10660" y="4292"/>
                </a:cubicBezTo>
                <a:cubicBezTo>
                  <a:pt x="10626" y="4152"/>
                  <a:pt x="10587" y="4022"/>
                  <a:pt x="10536" y="3902"/>
                </a:cubicBezTo>
                <a:cubicBezTo>
                  <a:pt x="10519" y="3852"/>
                  <a:pt x="10497" y="3812"/>
                  <a:pt x="10469" y="3792"/>
                </a:cubicBezTo>
                <a:cubicBezTo>
                  <a:pt x="10440" y="3772"/>
                  <a:pt x="10407" y="3792"/>
                  <a:pt x="10390" y="3842"/>
                </a:cubicBezTo>
                <a:cubicBezTo>
                  <a:pt x="10379" y="3872"/>
                  <a:pt x="10373" y="3922"/>
                  <a:pt x="10379" y="3962"/>
                </a:cubicBezTo>
                <a:cubicBezTo>
                  <a:pt x="10379" y="4002"/>
                  <a:pt x="10384" y="4042"/>
                  <a:pt x="10390" y="4082"/>
                </a:cubicBezTo>
                <a:close/>
                <a:moveTo>
                  <a:pt x="10744" y="3522"/>
                </a:moveTo>
                <a:cubicBezTo>
                  <a:pt x="10750" y="3552"/>
                  <a:pt x="10767" y="3742"/>
                  <a:pt x="10789" y="3662"/>
                </a:cubicBezTo>
                <a:cubicBezTo>
                  <a:pt x="10800" y="3612"/>
                  <a:pt x="10806" y="3552"/>
                  <a:pt x="10811" y="3502"/>
                </a:cubicBezTo>
                <a:cubicBezTo>
                  <a:pt x="10823" y="3402"/>
                  <a:pt x="10828" y="3302"/>
                  <a:pt x="10834" y="3201"/>
                </a:cubicBezTo>
                <a:cubicBezTo>
                  <a:pt x="10851" y="3031"/>
                  <a:pt x="10856" y="2861"/>
                  <a:pt x="10862" y="2681"/>
                </a:cubicBezTo>
                <a:cubicBezTo>
                  <a:pt x="10868" y="2541"/>
                  <a:pt x="10873" y="2321"/>
                  <a:pt x="10806" y="2241"/>
                </a:cubicBezTo>
                <a:cubicBezTo>
                  <a:pt x="10778" y="2211"/>
                  <a:pt x="10738" y="2231"/>
                  <a:pt x="10716" y="2281"/>
                </a:cubicBezTo>
                <a:cubicBezTo>
                  <a:pt x="10693" y="2331"/>
                  <a:pt x="10682" y="2411"/>
                  <a:pt x="10677" y="2481"/>
                </a:cubicBezTo>
                <a:cubicBezTo>
                  <a:pt x="10682" y="2731"/>
                  <a:pt x="10699" y="2981"/>
                  <a:pt x="10716" y="3231"/>
                </a:cubicBezTo>
                <a:cubicBezTo>
                  <a:pt x="10727" y="3332"/>
                  <a:pt x="10733" y="3432"/>
                  <a:pt x="10744" y="3522"/>
                </a:cubicBezTo>
                <a:close/>
                <a:moveTo>
                  <a:pt x="10390" y="11165"/>
                </a:moveTo>
                <a:cubicBezTo>
                  <a:pt x="10452" y="11465"/>
                  <a:pt x="10564" y="11655"/>
                  <a:pt x="10677" y="11825"/>
                </a:cubicBezTo>
                <a:cubicBezTo>
                  <a:pt x="10688" y="11845"/>
                  <a:pt x="10699" y="11855"/>
                  <a:pt x="10710" y="11865"/>
                </a:cubicBezTo>
                <a:cubicBezTo>
                  <a:pt x="10716" y="11865"/>
                  <a:pt x="10722" y="11865"/>
                  <a:pt x="10727" y="11865"/>
                </a:cubicBezTo>
                <a:cubicBezTo>
                  <a:pt x="10733" y="11865"/>
                  <a:pt x="10738" y="11855"/>
                  <a:pt x="10744" y="11845"/>
                </a:cubicBezTo>
                <a:cubicBezTo>
                  <a:pt x="10767" y="11795"/>
                  <a:pt x="10733" y="11665"/>
                  <a:pt x="10727" y="11615"/>
                </a:cubicBezTo>
                <a:cubicBezTo>
                  <a:pt x="10705" y="11535"/>
                  <a:pt x="10682" y="11455"/>
                  <a:pt x="10660" y="11375"/>
                </a:cubicBezTo>
                <a:cubicBezTo>
                  <a:pt x="10626" y="11245"/>
                  <a:pt x="10587" y="11105"/>
                  <a:pt x="10536" y="10995"/>
                </a:cubicBezTo>
                <a:cubicBezTo>
                  <a:pt x="10519" y="10945"/>
                  <a:pt x="10497" y="10895"/>
                  <a:pt x="10469" y="10875"/>
                </a:cubicBezTo>
                <a:cubicBezTo>
                  <a:pt x="10440" y="10865"/>
                  <a:pt x="10407" y="10875"/>
                  <a:pt x="10390" y="10935"/>
                </a:cubicBezTo>
                <a:cubicBezTo>
                  <a:pt x="10379" y="10965"/>
                  <a:pt x="10373" y="11005"/>
                  <a:pt x="10379" y="11045"/>
                </a:cubicBezTo>
                <a:cubicBezTo>
                  <a:pt x="10379" y="11095"/>
                  <a:pt x="10384" y="11125"/>
                  <a:pt x="10390" y="11165"/>
                </a:cubicBezTo>
                <a:close/>
                <a:moveTo>
                  <a:pt x="10648" y="10475"/>
                </a:moveTo>
                <a:cubicBezTo>
                  <a:pt x="10626" y="10335"/>
                  <a:pt x="10592" y="10095"/>
                  <a:pt x="10514" y="10045"/>
                </a:cubicBezTo>
                <a:cubicBezTo>
                  <a:pt x="10491" y="10035"/>
                  <a:pt x="10463" y="10045"/>
                  <a:pt x="10446" y="10085"/>
                </a:cubicBezTo>
                <a:cubicBezTo>
                  <a:pt x="10424" y="10145"/>
                  <a:pt x="10424" y="10225"/>
                  <a:pt x="10435" y="10295"/>
                </a:cubicBezTo>
                <a:cubicBezTo>
                  <a:pt x="10469" y="10505"/>
                  <a:pt x="10514" y="10715"/>
                  <a:pt x="10570" y="10895"/>
                </a:cubicBezTo>
                <a:cubicBezTo>
                  <a:pt x="10598" y="10985"/>
                  <a:pt x="10626" y="11075"/>
                  <a:pt x="10660" y="11165"/>
                </a:cubicBezTo>
                <a:cubicBezTo>
                  <a:pt x="10677" y="11205"/>
                  <a:pt x="10755" y="11445"/>
                  <a:pt x="10755" y="11345"/>
                </a:cubicBezTo>
                <a:cubicBezTo>
                  <a:pt x="10755" y="11225"/>
                  <a:pt x="10738" y="11105"/>
                  <a:pt x="10722" y="10985"/>
                </a:cubicBezTo>
                <a:cubicBezTo>
                  <a:pt x="10705" y="10815"/>
                  <a:pt x="10677" y="10645"/>
                  <a:pt x="10648" y="10475"/>
                </a:cubicBezTo>
                <a:close/>
                <a:moveTo>
                  <a:pt x="8731" y="7624"/>
                </a:moveTo>
                <a:cubicBezTo>
                  <a:pt x="8765" y="7543"/>
                  <a:pt x="8799" y="7463"/>
                  <a:pt x="8827" y="7383"/>
                </a:cubicBezTo>
                <a:cubicBezTo>
                  <a:pt x="8866" y="7263"/>
                  <a:pt x="8900" y="7143"/>
                  <a:pt x="8934" y="7023"/>
                </a:cubicBezTo>
                <a:cubicBezTo>
                  <a:pt x="8962" y="6893"/>
                  <a:pt x="8996" y="6773"/>
                  <a:pt x="8984" y="6623"/>
                </a:cubicBezTo>
                <a:cubicBezTo>
                  <a:pt x="8984" y="6593"/>
                  <a:pt x="8979" y="6563"/>
                  <a:pt x="8973" y="6533"/>
                </a:cubicBezTo>
                <a:cubicBezTo>
                  <a:pt x="8956" y="6513"/>
                  <a:pt x="8939" y="6513"/>
                  <a:pt x="8922" y="6513"/>
                </a:cubicBezTo>
                <a:cubicBezTo>
                  <a:pt x="8883" y="6533"/>
                  <a:pt x="8861" y="6593"/>
                  <a:pt x="8838" y="6663"/>
                </a:cubicBezTo>
                <a:cubicBezTo>
                  <a:pt x="8810" y="6743"/>
                  <a:pt x="8782" y="6813"/>
                  <a:pt x="8765" y="6903"/>
                </a:cubicBezTo>
                <a:cubicBezTo>
                  <a:pt x="8731" y="7053"/>
                  <a:pt x="8709" y="7203"/>
                  <a:pt x="8681" y="7353"/>
                </a:cubicBezTo>
                <a:cubicBezTo>
                  <a:pt x="8658" y="7503"/>
                  <a:pt x="8608" y="7764"/>
                  <a:pt x="8630" y="7814"/>
                </a:cubicBezTo>
                <a:cubicBezTo>
                  <a:pt x="8647" y="7854"/>
                  <a:pt x="8703" y="7694"/>
                  <a:pt x="8731" y="7624"/>
                </a:cubicBezTo>
                <a:close/>
                <a:moveTo>
                  <a:pt x="8490" y="6943"/>
                </a:moveTo>
                <a:cubicBezTo>
                  <a:pt x="8467" y="6803"/>
                  <a:pt x="8433" y="6563"/>
                  <a:pt x="8355" y="6523"/>
                </a:cubicBezTo>
                <a:cubicBezTo>
                  <a:pt x="8332" y="6503"/>
                  <a:pt x="8304" y="6513"/>
                  <a:pt x="8287" y="6563"/>
                </a:cubicBezTo>
                <a:cubicBezTo>
                  <a:pt x="8265" y="6613"/>
                  <a:pt x="8265" y="6693"/>
                  <a:pt x="8276" y="6763"/>
                </a:cubicBezTo>
                <a:cubicBezTo>
                  <a:pt x="8310" y="6983"/>
                  <a:pt x="8355" y="7183"/>
                  <a:pt x="8411" y="7363"/>
                </a:cubicBezTo>
                <a:cubicBezTo>
                  <a:pt x="8439" y="7463"/>
                  <a:pt x="8473" y="7553"/>
                  <a:pt x="8501" y="7634"/>
                </a:cubicBezTo>
                <a:cubicBezTo>
                  <a:pt x="8518" y="7674"/>
                  <a:pt x="8596" y="7914"/>
                  <a:pt x="8596" y="7814"/>
                </a:cubicBezTo>
                <a:cubicBezTo>
                  <a:pt x="8596" y="7694"/>
                  <a:pt x="8580" y="7574"/>
                  <a:pt x="8563" y="7463"/>
                </a:cubicBezTo>
                <a:cubicBezTo>
                  <a:pt x="8546" y="7283"/>
                  <a:pt x="8518" y="7113"/>
                  <a:pt x="8490" y="6943"/>
                </a:cubicBezTo>
                <a:close/>
                <a:moveTo>
                  <a:pt x="8490" y="14006"/>
                </a:moveTo>
                <a:cubicBezTo>
                  <a:pt x="8467" y="13856"/>
                  <a:pt x="8433" y="13626"/>
                  <a:pt x="8355" y="13576"/>
                </a:cubicBezTo>
                <a:cubicBezTo>
                  <a:pt x="8332" y="13566"/>
                  <a:pt x="8304" y="13576"/>
                  <a:pt x="8287" y="13616"/>
                </a:cubicBezTo>
                <a:cubicBezTo>
                  <a:pt x="8265" y="13676"/>
                  <a:pt x="8265" y="13756"/>
                  <a:pt x="8276" y="13826"/>
                </a:cubicBezTo>
                <a:cubicBezTo>
                  <a:pt x="8310" y="14036"/>
                  <a:pt x="8355" y="14237"/>
                  <a:pt x="8411" y="14427"/>
                </a:cubicBezTo>
                <a:cubicBezTo>
                  <a:pt x="8439" y="14517"/>
                  <a:pt x="8473" y="14607"/>
                  <a:pt x="8501" y="14697"/>
                </a:cubicBezTo>
                <a:cubicBezTo>
                  <a:pt x="8518" y="14737"/>
                  <a:pt x="8596" y="14977"/>
                  <a:pt x="8596" y="14877"/>
                </a:cubicBezTo>
                <a:cubicBezTo>
                  <a:pt x="8596" y="14757"/>
                  <a:pt x="8580" y="14627"/>
                  <a:pt x="8563" y="14517"/>
                </a:cubicBezTo>
                <a:cubicBezTo>
                  <a:pt x="8546" y="14347"/>
                  <a:pt x="8518" y="14177"/>
                  <a:pt x="8490" y="14006"/>
                </a:cubicBezTo>
                <a:close/>
                <a:moveTo>
                  <a:pt x="8630" y="750"/>
                </a:moveTo>
                <a:cubicBezTo>
                  <a:pt x="8647" y="790"/>
                  <a:pt x="8703" y="640"/>
                  <a:pt x="8731" y="560"/>
                </a:cubicBezTo>
                <a:cubicBezTo>
                  <a:pt x="8765" y="490"/>
                  <a:pt x="8799" y="410"/>
                  <a:pt x="8827" y="320"/>
                </a:cubicBezTo>
                <a:cubicBezTo>
                  <a:pt x="8861" y="220"/>
                  <a:pt x="8894" y="110"/>
                  <a:pt x="8922" y="0"/>
                </a:cubicBezTo>
                <a:cubicBezTo>
                  <a:pt x="8731" y="0"/>
                  <a:pt x="8731" y="0"/>
                  <a:pt x="8731" y="0"/>
                </a:cubicBezTo>
                <a:cubicBezTo>
                  <a:pt x="8714" y="100"/>
                  <a:pt x="8698" y="200"/>
                  <a:pt x="8681" y="300"/>
                </a:cubicBezTo>
                <a:cubicBezTo>
                  <a:pt x="8658" y="440"/>
                  <a:pt x="8608" y="710"/>
                  <a:pt x="8630" y="750"/>
                </a:cubicBezTo>
                <a:close/>
                <a:moveTo>
                  <a:pt x="10789" y="11335"/>
                </a:moveTo>
                <a:cubicBezTo>
                  <a:pt x="10806" y="11375"/>
                  <a:pt x="10862" y="11225"/>
                  <a:pt x="10890" y="11155"/>
                </a:cubicBezTo>
                <a:cubicBezTo>
                  <a:pt x="10924" y="11075"/>
                  <a:pt x="10958" y="10995"/>
                  <a:pt x="10986" y="10905"/>
                </a:cubicBezTo>
                <a:cubicBezTo>
                  <a:pt x="11025" y="10795"/>
                  <a:pt x="11059" y="10675"/>
                  <a:pt x="11093" y="10545"/>
                </a:cubicBezTo>
                <a:cubicBezTo>
                  <a:pt x="11121" y="10425"/>
                  <a:pt x="11154" y="10305"/>
                  <a:pt x="11143" y="10155"/>
                </a:cubicBezTo>
                <a:cubicBezTo>
                  <a:pt x="11143" y="10125"/>
                  <a:pt x="11138" y="10085"/>
                  <a:pt x="11132" y="10065"/>
                </a:cubicBezTo>
                <a:cubicBezTo>
                  <a:pt x="11115" y="10035"/>
                  <a:pt x="11098" y="10035"/>
                  <a:pt x="11081" y="10045"/>
                </a:cubicBezTo>
                <a:cubicBezTo>
                  <a:pt x="11042" y="10065"/>
                  <a:pt x="11020" y="10125"/>
                  <a:pt x="10997" y="10195"/>
                </a:cubicBezTo>
                <a:cubicBezTo>
                  <a:pt x="10969" y="10265"/>
                  <a:pt x="10941" y="10345"/>
                  <a:pt x="10924" y="10435"/>
                </a:cubicBezTo>
                <a:cubicBezTo>
                  <a:pt x="10890" y="10585"/>
                  <a:pt x="10868" y="10735"/>
                  <a:pt x="10840" y="10885"/>
                </a:cubicBezTo>
                <a:cubicBezTo>
                  <a:pt x="10817" y="11035"/>
                  <a:pt x="10767" y="11295"/>
                  <a:pt x="10789" y="11335"/>
                </a:cubicBezTo>
                <a:close/>
                <a:moveTo>
                  <a:pt x="8630" y="14867"/>
                </a:moveTo>
                <a:cubicBezTo>
                  <a:pt x="8647" y="14907"/>
                  <a:pt x="8703" y="14757"/>
                  <a:pt x="8731" y="14687"/>
                </a:cubicBezTo>
                <a:cubicBezTo>
                  <a:pt x="8765" y="14607"/>
                  <a:pt x="8799" y="14527"/>
                  <a:pt x="8827" y="14437"/>
                </a:cubicBezTo>
                <a:cubicBezTo>
                  <a:pt x="8866" y="14327"/>
                  <a:pt x="8900" y="14207"/>
                  <a:pt x="8934" y="14077"/>
                </a:cubicBezTo>
                <a:cubicBezTo>
                  <a:pt x="8962" y="13956"/>
                  <a:pt x="8996" y="13826"/>
                  <a:pt x="8984" y="13686"/>
                </a:cubicBezTo>
                <a:cubicBezTo>
                  <a:pt x="8984" y="13646"/>
                  <a:pt x="8979" y="13616"/>
                  <a:pt x="8973" y="13596"/>
                </a:cubicBezTo>
                <a:cubicBezTo>
                  <a:pt x="8956" y="13566"/>
                  <a:pt x="8939" y="13566"/>
                  <a:pt x="8922" y="13576"/>
                </a:cubicBezTo>
                <a:cubicBezTo>
                  <a:pt x="8883" y="13596"/>
                  <a:pt x="8861" y="13656"/>
                  <a:pt x="8838" y="13726"/>
                </a:cubicBezTo>
                <a:cubicBezTo>
                  <a:pt x="8810" y="13796"/>
                  <a:pt x="8782" y="13876"/>
                  <a:pt x="8765" y="13966"/>
                </a:cubicBezTo>
                <a:cubicBezTo>
                  <a:pt x="8731" y="14117"/>
                  <a:pt x="8709" y="14267"/>
                  <a:pt x="8681" y="14417"/>
                </a:cubicBezTo>
                <a:cubicBezTo>
                  <a:pt x="8658" y="14567"/>
                  <a:pt x="8608" y="14827"/>
                  <a:pt x="8630" y="14867"/>
                </a:cubicBezTo>
                <a:close/>
                <a:moveTo>
                  <a:pt x="8647" y="12856"/>
                </a:moveTo>
                <a:cubicBezTo>
                  <a:pt x="8619" y="12826"/>
                  <a:pt x="8580" y="12856"/>
                  <a:pt x="8557" y="12906"/>
                </a:cubicBezTo>
                <a:cubicBezTo>
                  <a:pt x="8535" y="12956"/>
                  <a:pt x="8523" y="13026"/>
                  <a:pt x="8518" y="13096"/>
                </a:cubicBezTo>
                <a:cubicBezTo>
                  <a:pt x="8523" y="13346"/>
                  <a:pt x="8540" y="13596"/>
                  <a:pt x="8557" y="13846"/>
                </a:cubicBezTo>
                <a:cubicBezTo>
                  <a:pt x="8568" y="13946"/>
                  <a:pt x="8574" y="14047"/>
                  <a:pt x="8585" y="14147"/>
                </a:cubicBezTo>
                <a:cubicBezTo>
                  <a:pt x="8591" y="14177"/>
                  <a:pt x="8608" y="14357"/>
                  <a:pt x="8630" y="14277"/>
                </a:cubicBezTo>
                <a:cubicBezTo>
                  <a:pt x="8641" y="14237"/>
                  <a:pt x="8647" y="14167"/>
                  <a:pt x="8653" y="14117"/>
                </a:cubicBezTo>
                <a:cubicBezTo>
                  <a:pt x="8664" y="14016"/>
                  <a:pt x="8669" y="13916"/>
                  <a:pt x="8675" y="13816"/>
                </a:cubicBezTo>
                <a:cubicBezTo>
                  <a:pt x="8692" y="13646"/>
                  <a:pt x="8698" y="13476"/>
                  <a:pt x="8703" y="13306"/>
                </a:cubicBezTo>
                <a:cubicBezTo>
                  <a:pt x="8709" y="13166"/>
                  <a:pt x="8714" y="12936"/>
                  <a:pt x="8647" y="12856"/>
                </a:cubicBezTo>
                <a:close/>
                <a:moveTo>
                  <a:pt x="2170" y="9334"/>
                </a:moveTo>
                <a:cubicBezTo>
                  <a:pt x="2142" y="9304"/>
                  <a:pt x="2103" y="9324"/>
                  <a:pt x="2080" y="9374"/>
                </a:cubicBezTo>
                <a:cubicBezTo>
                  <a:pt x="2058" y="9424"/>
                  <a:pt x="2047" y="9494"/>
                  <a:pt x="2041" y="9564"/>
                </a:cubicBezTo>
                <a:cubicBezTo>
                  <a:pt x="2047" y="9825"/>
                  <a:pt x="2064" y="10065"/>
                  <a:pt x="2080" y="10315"/>
                </a:cubicBezTo>
                <a:cubicBezTo>
                  <a:pt x="2092" y="10415"/>
                  <a:pt x="2097" y="10515"/>
                  <a:pt x="2109" y="10615"/>
                </a:cubicBezTo>
                <a:cubicBezTo>
                  <a:pt x="2114" y="10645"/>
                  <a:pt x="2131" y="10825"/>
                  <a:pt x="2153" y="10745"/>
                </a:cubicBezTo>
                <a:cubicBezTo>
                  <a:pt x="2165" y="10705"/>
                  <a:pt x="2170" y="10635"/>
                  <a:pt x="2176" y="10585"/>
                </a:cubicBezTo>
                <a:cubicBezTo>
                  <a:pt x="2187" y="10485"/>
                  <a:pt x="2193" y="10385"/>
                  <a:pt x="2198" y="10285"/>
                </a:cubicBezTo>
                <a:cubicBezTo>
                  <a:pt x="2215" y="10115"/>
                  <a:pt x="2227" y="9945"/>
                  <a:pt x="2227" y="9775"/>
                </a:cubicBezTo>
                <a:cubicBezTo>
                  <a:pt x="2232" y="9634"/>
                  <a:pt x="2238" y="9404"/>
                  <a:pt x="2170" y="9334"/>
                </a:cubicBezTo>
                <a:close/>
                <a:moveTo>
                  <a:pt x="2153" y="11335"/>
                </a:moveTo>
                <a:cubicBezTo>
                  <a:pt x="2170" y="11375"/>
                  <a:pt x="2227" y="11225"/>
                  <a:pt x="2255" y="11155"/>
                </a:cubicBezTo>
                <a:cubicBezTo>
                  <a:pt x="2288" y="11075"/>
                  <a:pt x="2322" y="10995"/>
                  <a:pt x="2350" y="10905"/>
                </a:cubicBezTo>
                <a:cubicBezTo>
                  <a:pt x="2390" y="10795"/>
                  <a:pt x="2423" y="10675"/>
                  <a:pt x="2457" y="10545"/>
                </a:cubicBezTo>
                <a:cubicBezTo>
                  <a:pt x="2485" y="10425"/>
                  <a:pt x="2519" y="10305"/>
                  <a:pt x="2508" y="10155"/>
                </a:cubicBezTo>
                <a:cubicBezTo>
                  <a:pt x="2508" y="10125"/>
                  <a:pt x="2502" y="10085"/>
                  <a:pt x="2496" y="10065"/>
                </a:cubicBezTo>
                <a:cubicBezTo>
                  <a:pt x="2480" y="10035"/>
                  <a:pt x="2463" y="10035"/>
                  <a:pt x="2446" y="10045"/>
                </a:cubicBezTo>
                <a:cubicBezTo>
                  <a:pt x="2406" y="10065"/>
                  <a:pt x="2384" y="10125"/>
                  <a:pt x="2362" y="10195"/>
                </a:cubicBezTo>
                <a:cubicBezTo>
                  <a:pt x="2333" y="10265"/>
                  <a:pt x="2305" y="10345"/>
                  <a:pt x="2288" y="10435"/>
                </a:cubicBezTo>
                <a:cubicBezTo>
                  <a:pt x="2255" y="10585"/>
                  <a:pt x="2232" y="10735"/>
                  <a:pt x="2204" y="10885"/>
                </a:cubicBezTo>
                <a:cubicBezTo>
                  <a:pt x="2182" y="11035"/>
                  <a:pt x="2131" y="11295"/>
                  <a:pt x="2153" y="11335"/>
                </a:cubicBezTo>
                <a:close/>
                <a:moveTo>
                  <a:pt x="2013" y="10475"/>
                </a:moveTo>
                <a:cubicBezTo>
                  <a:pt x="1990" y="10335"/>
                  <a:pt x="1957" y="10095"/>
                  <a:pt x="1884" y="10045"/>
                </a:cubicBezTo>
                <a:cubicBezTo>
                  <a:pt x="1856" y="10035"/>
                  <a:pt x="1827" y="10045"/>
                  <a:pt x="1811" y="10085"/>
                </a:cubicBezTo>
                <a:cubicBezTo>
                  <a:pt x="1788" y="10145"/>
                  <a:pt x="1788" y="10225"/>
                  <a:pt x="1799" y="10295"/>
                </a:cubicBezTo>
                <a:cubicBezTo>
                  <a:pt x="1833" y="10505"/>
                  <a:pt x="1878" y="10715"/>
                  <a:pt x="1934" y="10895"/>
                </a:cubicBezTo>
                <a:cubicBezTo>
                  <a:pt x="1962" y="10985"/>
                  <a:pt x="1996" y="11075"/>
                  <a:pt x="2024" y="11165"/>
                </a:cubicBezTo>
                <a:cubicBezTo>
                  <a:pt x="2041" y="11205"/>
                  <a:pt x="2120" y="11445"/>
                  <a:pt x="2120" y="11345"/>
                </a:cubicBezTo>
                <a:cubicBezTo>
                  <a:pt x="2120" y="11225"/>
                  <a:pt x="2103" y="11105"/>
                  <a:pt x="2086" y="10985"/>
                </a:cubicBezTo>
                <a:cubicBezTo>
                  <a:pt x="2069" y="10815"/>
                  <a:pt x="2041" y="10645"/>
                  <a:pt x="2013" y="10475"/>
                </a:cubicBezTo>
                <a:close/>
                <a:moveTo>
                  <a:pt x="3913" y="7644"/>
                </a:moveTo>
                <a:cubicBezTo>
                  <a:pt x="3975" y="7934"/>
                  <a:pt x="4087" y="8134"/>
                  <a:pt x="4200" y="8294"/>
                </a:cubicBezTo>
                <a:cubicBezTo>
                  <a:pt x="4211" y="8314"/>
                  <a:pt x="4222" y="8334"/>
                  <a:pt x="4234" y="8334"/>
                </a:cubicBezTo>
                <a:cubicBezTo>
                  <a:pt x="4239" y="8334"/>
                  <a:pt x="4245" y="8344"/>
                  <a:pt x="4251" y="8334"/>
                </a:cubicBezTo>
                <a:cubicBezTo>
                  <a:pt x="4256" y="8334"/>
                  <a:pt x="4262" y="8334"/>
                  <a:pt x="4267" y="8314"/>
                </a:cubicBezTo>
                <a:cubicBezTo>
                  <a:pt x="4290" y="8264"/>
                  <a:pt x="4256" y="8134"/>
                  <a:pt x="4251" y="8084"/>
                </a:cubicBezTo>
                <a:cubicBezTo>
                  <a:pt x="4228" y="8004"/>
                  <a:pt x="4206" y="7924"/>
                  <a:pt x="4183" y="7844"/>
                </a:cubicBezTo>
                <a:cubicBezTo>
                  <a:pt x="4149" y="7714"/>
                  <a:pt x="4110" y="7584"/>
                  <a:pt x="4059" y="7463"/>
                </a:cubicBezTo>
                <a:cubicBezTo>
                  <a:pt x="4043" y="7413"/>
                  <a:pt x="4020" y="7363"/>
                  <a:pt x="3992" y="7353"/>
                </a:cubicBezTo>
                <a:cubicBezTo>
                  <a:pt x="3964" y="7333"/>
                  <a:pt x="3930" y="7343"/>
                  <a:pt x="3913" y="7403"/>
                </a:cubicBezTo>
                <a:cubicBezTo>
                  <a:pt x="3902" y="7433"/>
                  <a:pt x="3896" y="7473"/>
                  <a:pt x="3902" y="7523"/>
                </a:cubicBezTo>
                <a:cubicBezTo>
                  <a:pt x="3902" y="7564"/>
                  <a:pt x="3908" y="7604"/>
                  <a:pt x="3913" y="7644"/>
                </a:cubicBezTo>
                <a:close/>
                <a:moveTo>
                  <a:pt x="2153" y="4252"/>
                </a:moveTo>
                <a:cubicBezTo>
                  <a:pt x="2170" y="4292"/>
                  <a:pt x="2227" y="4142"/>
                  <a:pt x="2255" y="4062"/>
                </a:cubicBezTo>
                <a:cubicBezTo>
                  <a:pt x="2288" y="3992"/>
                  <a:pt x="2322" y="3902"/>
                  <a:pt x="2350" y="3822"/>
                </a:cubicBezTo>
                <a:cubicBezTo>
                  <a:pt x="2390" y="3702"/>
                  <a:pt x="2423" y="3582"/>
                  <a:pt x="2457" y="3462"/>
                </a:cubicBezTo>
                <a:cubicBezTo>
                  <a:pt x="2485" y="3332"/>
                  <a:pt x="2519" y="3211"/>
                  <a:pt x="2508" y="3061"/>
                </a:cubicBezTo>
                <a:cubicBezTo>
                  <a:pt x="2508" y="3031"/>
                  <a:pt x="2502" y="3001"/>
                  <a:pt x="2496" y="2981"/>
                </a:cubicBezTo>
                <a:cubicBezTo>
                  <a:pt x="2480" y="2951"/>
                  <a:pt x="2463" y="2951"/>
                  <a:pt x="2446" y="2961"/>
                </a:cubicBezTo>
                <a:cubicBezTo>
                  <a:pt x="2406" y="2981"/>
                  <a:pt x="2384" y="3041"/>
                  <a:pt x="2362" y="3101"/>
                </a:cubicBezTo>
                <a:cubicBezTo>
                  <a:pt x="2333" y="3181"/>
                  <a:pt x="2305" y="3262"/>
                  <a:pt x="2288" y="3352"/>
                </a:cubicBezTo>
                <a:cubicBezTo>
                  <a:pt x="2255" y="3492"/>
                  <a:pt x="2232" y="3642"/>
                  <a:pt x="2204" y="3802"/>
                </a:cubicBezTo>
                <a:cubicBezTo>
                  <a:pt x="2182" y="3942"/>
                  <a:pt x="2131" y="4212"/>
                  <a:pt x="2153" y="4252"/>
                </a:cubicBezTo>
                <a:close/>
                <a:moveTo>
                  <a:pt x="1934" y="3812"/>
                </a:moveTo>
                <a:cubicBezTo>
                  <a:pt x="1962" y="3902"/>
                  <a:pt x="1996" y="3992"/>
                  <a:pt x="2024" y="4072"/>
                </a:cubicBezTo>
                <a:cubicBezTo>
                  <a:pt x="2041" y="4112"/>
                  <a:pt x="2120" y="4362"/>
                  <a:pt x="2120" y="4262"/>
                </a:cubicBezTo>
                <a:cubicBezTo>
                  <a:pt x="2120" y="4142"/>
                  <a:pt x="2103" y="4012"/>
                  <a:pt x="2086" y="3902"/>
                </a:cubicBezTo>
                <a:cubicBezTo>
                  <a:pt x="2069" y="3732"/>
                  <a:pt x="2041" y="3552"/>
                  <a:pt x="2013" y="3392"/>
                </a:cubicBezTo>
                <a:cubicBezTo>
                  <a:pt x="1990" y="3242"/>
                  <a:pt x="1957" y="3011"/>
                  <a:pt x="1884" y="2961"/>
                </a:cubicBezTo>
                <a:cubicBezTo>
                  <a:pt x="1856" y="2941"/>
                  <a:pt x="1827" y="2961"/>
                  <a:pt x="1811" y="3001"/>
                </a:cubicBezTo>
                <a:cubicBezTo>
                  <a:pt x="1788" y="3051"/>
                  <a:pt x="1788" y="3141"/>
                  <a:pt x="1799" y="3211"/>
                </a:cubicBezTo>
                <a:cubicBezTo>
                  <a:pt x="1833" y="3422"/>
                  <a:pt x="1878" y="3622"/>
                  <a:pt x="1934" y="3812"/>
                </a:cubicBezTo>
                <a:close/>
                <a:moveTo>
                  <a:pt x="0" y="0"/>
                </a:moveTo>
                <a:cubicBezTo>
                  <a:pt x="0" y="140"/>
                  <a:pt x="0" y="140"/>
                  <a:pt x="0" y="140"/>
                </a:cubicBezTo>
                <a:cubicBezTo>
                  <a:pt x="6" y="100"/>
                  <a:pt x="11" y="50"/>
                  <a:pt x="17" y="0"/>
                </a:cubicBezTo>
                <a:lnTo>
                  <a:pt x="0" y="0"/>
                </a:lnTo>
                <a:close/>
                <a:moveTo>
                  <a:pt x="1754" y="11165"/>
                </a:moveTo>
                <a:cubicBezTo>
                  <a:pt x="1816" y="11465"/>
                  <a:pt x="1929" y="11655"/>
                  <a:pt x="2041" y="11825"/>
                </a:cubicBezTo>
                <a:cubicBezTo>
                  <a:pt x="2052" y="11845"/>
                  <a:pt x="2064" y="11855"/>
                  <a:pt x="2075" y="11865"/>
                </a:cubicBezTo>
                <a:cubicBezTo>
                  <a:pt x="2080" y="11865"/>
                  <a:pt x="2086" y="11865"/>
                  <a:pt x="2092" y="11865"/>
                </a:cubicBezTo>
                <a:cubicBezTo>
                  <a:pt x="2097" y="11865"/>
                  <a:pt x="2103" y="11855"/>
                  <a:pt x="2109" y="11845"/>
                </a:cubicBezTo>
                <a:cubicBezTo>
                  <a:pt x="2131" y="11795"/>
                  <a:pt x="2097" y="11665"/>
                  <a:pt x="2092" y="11615"/>
                </a:cubicBezTo>
                <a:cubicBezTo>
                  <a:pt x="2069" y="11535"/>
                  <a:pt x="2047" y="11455"/>
                  <a:pt x="2024" y="11375"/>
                </a:cubicBezTo>
                <a:cubicBezTo>
                  <a:pt x="1990" y="11245"/>
                  <a:pt x="1951" y="11105"/>
                  <a:pt x="1901" y="10995"/>
                </a:cubicBezTo>
                <a:cubicBezTo>
                  <a:pt x="1884" y="10945"/>
                  <a:pt x="1861" y="10895"/>
                  <a:pt x="1833" y="10875"/>
                </a:cubicBezTo>
                <a:cubicBezTo>
                  <a:pt x="1805" y="10865"/>
                  <a:pt x="1771" y="10875"/>
                  <a:pt x="1754" y="10935"/>
                </a:cubicBezTo>
                <a:cubicBezTo>
                  <a:pt x="1743" y="10965"/>
                  <a:pt x="1737" y="11005"/>
                  <a:pt x="1743" y="11045"/>
                </a:cubicBezTo>
                <a:cubicBezTo>
                  <a:pt x="1743" y="11095"/>
                  <a:pt x="1749" y="11125"/>
                  <a:pt x="1754" y="11165"/>
                </a:cubicBezTo>
                <a:close/>
                <a:moveTo>
                  <a:pt x="2109" y="3522"/>
                </a:moveTo>
                <a:cubicBezTo>
                  <a:pt x="2114" y="3552"/>
                  <a:pt x="2131" y="3742"/>
                  <a:pt x="2153" y="3662"/>
                </a:cubicBezTo>
                <a:cubicBezTo>
                  <a:pt x="2165" y="3612"/>
                  <a:pt x="2170" y="3552"/>
                  <a:pt x="2176" y="3502"/>
                </a:cubicBezTo>
                <a:cubicBezTo>
                  <a:pt x="2187" y="3402"/>
                  <a:pt x="2193" y="3302"/>
                  <a:pt x="2198" y="3201"/>
                </a:cubicBezTo>
                <a:cubicBezTo>
                  <a:pt x="2215" y="3031"/>
                  <a:pt x="2227" y="2861"/>
                  <a:pt x="2227" y="2681"/>
                </a:cubicBezTo>
                <a:cubicBezTo>
                  <a:pt x="2232" y="2541"/>
                  <a:pt x="2238" y="2321"/>
                  <a:pt x="2170" y="2241"/>
                </a:cubicBezTo>
                <a:cubicBezTo>
                  <a:pt x="2142" y="2211"/>
                  <a:pt x="2103" y="2231"/>
                  <a:pt x="2080" y="2281"/>
                </a:cubicBezTo>
                <a:cubicBezTo>
                  <a:pt x="2058" y="2331"/>
                  <a:pt x="2047" y="2411"/>
                  <a:pt x="2041" y="2481"/>
                </a:cubicBezTo>
                <a:cubicBezTo>
                  <a:pt x="2047" y="2731"/>
                  <a:pt x="2064" y="2981"/>
                  <a:pt x="2080" y="3231"/>
                </a:cubicBezTo>
                <a:cubicBezTo>
                  <a:pt x="2092" y="3332"/>
                  <a:pt x="2097" y="3432"/>
                  <a:pt x="2109" y="3522"/>
                </a:cubicBezTo>
                <a:close/>
                <a:moveTo>
                  <a:pt x="1754" y="4082"/>
                </a:moveTo>
                <a:cubicBezTo>
                  <a:pt x="1816" y="4372"/>
                  <a:pt x="1929" y="4572"/>
                  <a:pt x="2041" y="4742"/>
                </a:cubicBezTo>
                <a:cubicBezTo>
                  <a:pt x="2052" y="4752"/>
                  <a:pt x="2064" y="4772"/>
                  <a:pt x="2075" y="4782"/>
                </a:cubicBezTo>
                <a:cubicBezTo>
                  <a:pt x="2080" y="4782"/>
                  <a:pt x="2086" y="4782"/>
                  <a:pt x="2092" y="4782"/>
                </a:cubicBezTo>
                <a:cubicBezTo>
                  <a:pt x="2097" y="4782"/>
                  <a:pt x="2103" y="4772"/>
                  <a:pt x="2109" y="4762"/>
                </a:cubicBezTo>
                <a:cubicBezTo>
                  <a:pt x="2131" y="4712"/>
                  <a:pt x="2097" y="4572"/>
                  <a:pt x="2092" y="4532"/>
                </a:cubicBezTo>
                <a:cubicBezTo>
                  <a:pt x="2069" y="4442"/>
                  <a:pt x="2047" y="4362"/>
                  <a:pt x="2024" y="4292"/>
                </a:cubicBezTo>
                <a:cubicBezTo>
                  <a:pt x="1990" y="4152"/>
                  <a:pt x="1951" y="4022"/>
                  <a:pt x="1901" y="3902"/>
                </a:cubicBezTo>
                <a:cubicBezTo>
                  <a:pt x="1884" y="3852"/>
                  <a:pt x="1861" y="3812"/>
                  <a:pt x="1833" y="3792"/>
                </a:cubicBezTo>
                <a:cubicBezTo>
                  <a:pt x="1805" y="3772"/>
                  <a:pt x="1771" y="3792"/>
                  <a:pt x="1754" y="3842"/>
                </a:cubicBezTo>
                <a:cubicBezTo>
                  <a:pt x="1743" y="3872"/>
                  <a:pt x="1737" y="3922"/>
                  <a:pt x="1743" y="3962"/>
                </a:cubicBezTo>
                <a:cubicBezTo>
                  <a:pt x="1743" y="4002"/>
                  <a:pt x="1749" y="4042"/>
                  <a:pt x="1754" y="4082"/>
                </a:cubicBezTo>
                <a:close/>
                <a:moveTo>
                  <a:pt x="3913" y="580"/>
                </a:moveTo>
                <a:cubicBezTo>
                  <a:pt x="3975" y="870"/>
                  <a:pt x="4087" y="1070"/>
                  <a:pt x="4200" y="1241"/>
                </a:cubicBezTo>
                <a:cubicBezTo>
                  <a:pt x="4211" y="1251"/>
                  <a:pt x="4222" y="1271"/>
                  <a:pt x="4234" y="1281"/>
                </a:cubicBezTo>
                <a:cubicBezTo>
                  <a:pt x="4239" y="1281"/>
                  <a:pt x="4245" y="1281"/>
                  <a:pt x="4251" y="1281"/>
                </a:cubicBezTo>
                <a:cubicBezTo>
                  <a:pt x="4256" y="1281"/>
                  <a:pt x="4262" y="1271"/>
                  <a:pt x="4267" y="1261"/>
                </a:cubicBezTo>
                <a:cubicBezTo>
                  <a:pt x="4290" y="1211"/>
                  <a:pt x="4256" y="1070"/>
                  <a:pt x="4251" y="1030"/>
                </a:cubicBezTo>
                <a:cubicBezTo>
                  <a:pt x="4228" y="940"/>
                  <a:pt x="4206" y="870"/>
                  <a:pt x="4183" y="790"/>
                </a:cubicBezTo>
                <a:cubicBezTo>
                  <a:pt x="4149" y="650"/>
                  <a:pt x="4110" y="520"/>
                  <a:pt x="4059" y="400"/>
                </a:cubicBezTo>
                <a:cubicBezTo>
                  <a:pt x="4043" y="350"/>
                  <a:pt x="4020" y="310"/>
                  <a:pt x="3992" y="290"/>
                </a:cubicBezTo>
                <a:cubicBezTo>
                  <a:pt x="3964" y="270"/>
                  <a:pt x="3930" y="290"/>
                  <a:pt x="3913" y="340"/>
                </a:cubicBezTo>
                <a:cubicBezTo>
                  <a:pt x="3902" y="370"/>
                  <a:pt x="3896" y="420"/>
                  <a:pt x="3902" y="460"/>
                </a:cubicBezTo>
                <a:cubicBezTo>
                  <a:pt x="3902" y="500"/>
                  <a:pt x="3908" y="540"/>
                  <a:pt x="3913" y="580"/>
                </a:cubicBezTo>
                <a:close/>
                <a:moveTo>
                  <a:pt x="4312" y="14867"/>
                </a:moveTo>
                <a:cubicBezTo>
                  <a:pt x="4329" y="14907"/>
                  <a:pt x="4385" y="14757"/>
                  <a:pt x="4414" y="14687"/>
                </a:cubicBezTo>
                <a:cubicBezTo>
                  <a:pt x="4447" y="14607"/>
                  <a:pt x="4481" y="14527"/>
                  <a:pt x="4509" y="14437"/>
                </a:cubicBezTo>
                <a:cubicBezTo>
                  <a:pt x="4549" y="14327"/>
                  <a:pt x="4582" y="14207"/>
                  <a:pt x="4616" y="14077"/>
                </a:cubicBezTo>
                <a:cubicBezTo>
                  <a:pt x="4644" y="13956"/>
                  <a:pt x="4678" y="13826"/>
                  <a:pt x="4667" y="13686"/>
                </a:cubicBezTo>
                <a:cubicBezTo>
                  <a:pt x="4667" y="13646"/>
                  <a:pt x="4661" y="13616"/>
                  <a:pt x="4655" y="13596"/>
                </a:cubicBezTo>
                <a:cubicBezTo>
                  <a:pt x="4638" y="13566"/>
                  <a:pt x="4622" y="13566"/>
                  <a:pt x="4605" y="13576"/>
                </a:cubicBezTo>
                <a:cubicBezTo>
                  <a:pt x="4565" y="13596"/>
                  <a:pt x="4543" y="13656"/>
                  <a:pt x="4520" y="13726"/>
                </a:cubicBezTo>
                <a:cubicBezTo>
                  <a:pt x="4492" y="13796"/>
                  <a:pt x="4464" y="13876"/>
                  <a:pt x="4447" y="13966"/>
                </a:cubicBezTo>
                <a:cubicBezTo>
                  <a:pt x="4414" y="14117"/>
                  <a:pt x="4391" y="14267"/>
                  <a:pt x="4363" y="14417"/>
                </a:cubicBezTo>
                <a:cubicBezTo>
                  <a:pt x="4340" y="14567"/>
                  <a:pt x="4290" y="14827"/>
                  <a:pt x="4312" y="14867"/>
                </a:cubicBezTo>
                <a:close/>
                <a:moveTo>
                  <a:pt x="6072" y="4082"/>
                </a:moveTo>
                <a:cubicBezTo>
                  <a:pt x="6134" y="4372"/>
                  <a:pt x="6246" y="4572"/>
                  <a:pt x="6359" y="4742"/>
                </a:cubicBezTo>
                <a:cubicBezTo>
                  <a:pt x="6370" y="4752"/>
                  <a:pt x="6381" y="4772"/>
                  <a:pt x="6393" y="4782"/>
                </a:cubicBezTo>
                <a:cubicBezTo>
                  <a:pt x="6398" y="4782"/>
                  <a:pt x="6404" y="4782"/>
                  <a:pt x="6409" y="4782"/>
                </a:cubicBezTo>
                <a:cubicBezTo>
                  <a:pt x="6415" y="4782"/>
                  <a:pt x="6421" y="4772"/>
                  <a:pt x="6426" y="4762"/>
                </a:cubicBezTo>
                <a:cubicBezTo>
                  <a:pt x="6449" y="4712"/>
                  <a:pt x="6415" y="4572"/>
                  <a:pt x="6409" y="4532"/>
                </a:cubicBezTo>
                <a:cubicBezTo>
                  <a:pt x="6387" y="4442"/>
                  <a:pt x="6364" y="4362"/>
                  <a:pt x="6342" y="4292"/>
                </a:cubicBezTo>
                <a:cubicBezTo>
                  <a:pt x="6308" y="4152"/>
                  <a:pt x="6269" y="4022"/>
                  <a:pt x="6218" y="3902"/>
                </a:cubicBezTo>
                <a:cubicBezTo>
                  <a:pt x="6201" y="3852"/>
                  <a:pt x="6179" y="3812"/>
                  <a:pt x="6151" y="3792"/>
                </a:cubicBezTo>
                <a:cubicBezTo>
                  <a:pt x="6123" y="3772"/>
                  <a:pt x="6089" y="3792"/>
                  <a:pt x="6072" y="3842"/>
                </a:cubicBezTo>
                <a:cubicBezTo>
                  <a:pt x="6061" y="3872"/>
                  <a:pt x="6055" y="3922"/>
                  <a:pt x="6061" y="3962"/>
                </a:cubicBezTo>
                <a:cubicBezTo>
                  <a:pt x="6061" y="4002"/>
                  <a:pt x="6066" y="4042"/>
                  <a:pt x="6072" y="4082"/>
                </a:cubicBezTo>
                <a:close/>
                <a:moveTo>
                  <a:pt x="4329" y="12856"/>
                </a:moveTo>
                <a:cubicBezTo>
                  <a:pt x="4301" y="12826"/>
                  <a:pt x="4262" y="12856"/>
                  <a:pt x="4239" y="12906"/>
                </a:cubicBezTo>
                <a:cubicBezTo>
                  <a:pt x="4217" y="12956"/>
                  <a:pt x="4206" y="13026"/>
                  <a:pt x="4200" y="13096"/>
                </a:cubicBezTo>
                <a:cubicBezTo>
                  <a:pt x="4206" y="13346"/>
                  <a:pt x="4222" y="13596"/>
                  <a:pt x="4239" y="13846"/>
                </a:cubicBezTo>
                <a:cubicBezTo>
                  <a:pt x="4251" y="13946"/>
                  <a:pt x="4256" y="14047"/>
                  <a:pt x="4267" y="14147"/>
                </a:cubicBezTo>
                <a:cubicBezTo>
                  <a:pt x="4273" y="14177"/>
                  <a:pt x="4290" y="14357"/>
                  <a:pt x="4312" y="14277"/>
                </a:cubicBezTo>
                <a:cubicBezTo>
                  <a:pt x="4324" y="14237"/>
                  <a:pt x="4329" y="14167"/>
                  <a:pt x="4335" y="14117"/>
                </a:cubicBezTo>
                <a:cubicBezTo>
                  <a:pt x="4346" y="14016"/>
                  <a:pt x="4352" y="13916"/>
                  <a:pt x="4357" y="13816"/>
                </a:cubicBezTo>
                <a:cubicBezTo>
                  <a:pt x="4374" y="13646"/>
                  <a:pt x="4385" y="13476"/>
                  <a:pt x="4385" y="13306"/>
                </a:cubicBezTo>
                <a:cubicBezTo>
                  <a:pt x="4391" y="13166"/>
                  <a:pt x="4397" y="12936"/>
                  <a:pt x="4329" y="12856"/>
                </a:cubicBezTo>
                <a:close/>
                <a:moveTo>
                  <a:pt x="4312" y="750"/>
                </a:moveTo>
                <a:cubicBezTo>
                  <a:pt x="4329" y="790"/>
                  <a:pt x="4385" y="640"/>
                  <a:pt x="4414" y="560"/>
                </a:cubicBezTo>
                <a:cubicBezTo>
                  <a:pt x="4447" y="490"/>
                  <a:pt x="4481" y="410"/>
                  <a:pt x="4509" y="320"/>
                </a:cubicBezTo>
                <a:cubicBezTo>
                  <a:pt x="4543" y="220"/>
                  <a:pt x="4577" y="110"/>
                  <a:pt x="4605" y="0"/>
                </a:cubicBezTo>
                <a:cubicBezTo>
                  <a:pt x="4414" y="0"/>
                  <a:pt x="4414" y="0"/>
                  <a:pt x="4414" y="0"/>
                </a:cubicBezTo>
                <a:cubicBezTo>
                  <a:pt x="4397" y="100"/>
                  <a:pt x="4380" y="200"/>
                  <a:pt x="4363" y="300"/>
                </a:cubicBezTo>
                <a:cubicBezTo>
                  <a:pt x="4340" y="440"/>
                  <a:pt x="4290" y="710"/>
                  <a:pt x="4312" y="750"/>
                </a:cubicBezTo>
                <a:close/>
                <a:moveTo>
                  <a:pt x="4172" y="14006"/>
                </a:moveTo>
                <a:cubicBezTo>
                  <a:pt x="4149" y="13856"/>
                  <a:pt x="4116" y="13626"/>
                  <a:pt x="4037" y="13576"/>
                </a:cubicBezTo>
                <a:cubicBezTo>
                  <a:pt x="4014" y="13566"/>
                  <a:pt x="3986" y="13576"/>
                  <a:pt x="3969" y="13616"/>
                </a:cubicBezTo>
                <a:cubicBezTo>
                  <a:pt x="3947" y="13676"/>
                  <a:pt x="3947" y="13756"/>
                  <a:pt x="3958" y="13826"/>
                </a:cubicBezTo>
                <a:cubicBezTo>
                  <a:pt x="3992" y="14036"/>
                  <a:pt x="4037" y="14237"/>
                  <a:pt x="4093" y="14427"/>
                </a:cubicBezTo>
                <a:cubicBezTo>
                  <a:pt x="4121" y="14517"/>
                  <a:pt x="4155" y="14607"/>
                  <a:pt x="4183" y="14697"/>
                </a:cubicBezTo>
                <a:cubicBezTo>
                  <a:pt x="4200" y="14737"/>
                  <a:pt x="4279" y="14977"/>
                  <a:pt x="4279" y="14877"/>
                </a:cubicBezTo>
                <a:cubicBezTo>
                  <a:pt x="4279" y="14757"/>
                  <a:pt x="4262" y="14627"/>
                  <a:pt x="4245" y="14517"/>
                </a:cubicBezTo>
                <a:cubicBezTo>
                  <a:pt x="4228" y="14347"/>
                  <a:pt x="4200" y="14177"/>
                  <a:pt x="4172" y="14006"/>
                </a:cubicBezTo>
                <a:close/>
                <a:moveTo>
                  <a:pt x="6072" y="11165"/>
                </a:moveTo>
                <a:cubicBezTo>
                  <a:pt x="6134" y="11465"/>
                  <a:pt x="6246" y="11655"/>
                  <a:pt x="6359" y="11825"/>
                </a:cubicBezTo>
                <a:cubicBezTo>
                  <a:pt x="6370" y="11845"/>
                  <a:pt x="6381" y="11855"/>
                  <a:pt x="6393" y="11865"/>
                </a:cubicBezTo>
                <a:cubicBezTo>
                  <a:pt x="6398" y="11865"/>
                  <a:pt x="6404" y="11865"/>
                  <a:pt x="6409" y="11865"/>
                </a:cubicBezTo>
                <a:cubicBezTo>
                  <a:pt x="6415" y="11865"/>
                  <a:pt x="6421" y="11855"/>
                  <a:pt x="6426" y="11845"/>
                </a:cubicBezTo>
                <a:cubicBezTo>
                  <a:pt x="6449" y="11795"/>
                  <a:pt x="6415" y="11665"/>
                  <a:pt x="6409" y="11615"/>
                </a:cubicBezTo>
                <a:cubicBezTo>
                  <a:pt x="6387" y="11535"/>
                  <a:pt x="6364" y="11455"/>
                  <a:pt x="6342" y="11375"/>
                </a:cubicBezTo>
                <a:cubicBezTo>
                  <a:pt x="6308" y="11245"/>
                  <a:pt x="6269" y="11105"/>
                  <a:pt x="6218" y="10995"/>
                </a:cubicBezTo>
                <a:cubicBezTo>
                  <a:pt x="6201" y="10945"/>
                  <a:pt x="6179" y="10895"/>
                  <a:pt x="6151" y="10875"/>
                </a:cubicBezTo>
                <a:cubicBezTo>
                  <a:pt x="6123" y="10865"/>
                  <a:pt x="6089" y="10875"/>
                  <a:pt x="6072" y="10935"/>
                </a:cubicBezTo>
                <a:cubicBezTo>
                  <a:pt x="6061" y="10965"/>
                  <a:pt x="6055" y="11005"/>
                  <a:pt x="6061" y="11045"/>
                </a:cubicBezTo>
                <a:cubicBezTo>
                  <a:pt x="6061" y="11095"/>
                  <a:pt x="6066" y="11125"/>
                  <a:pt x="6072" y="11165"/>
                </a:cubicBezTo>
                <a:close/>
                <a:moveTo>
                  <a:pt x="4172" y="6943"/>
                </a:moveTo>
                <a:cubicBezTo>
                  <a:pt x="4149" y="6803"/>
                  <a:pt x="4116" y="6563"/>
                  <a:pt x="4037" y="6523"/>
                </a:cubicBezTo>
                <a:cubicBezTo>
                  <a:pt x="4014" y="6503"/>
                  <a:pt x="3986" y="6513"/>
                  <a:pt x="3969" y="6563"/>
                </a:cubicBezTo>
                <a:cubicBezTo>
                  <a:pt x="3947" y="6613"/>
                  <a:pt x="3947" y="6693"/>
                  <a:pt x="3958" y="6763"/>
                </a:cubicBezTo>
                <a:cubicBezTo>
                  <a:pt x="3992" y="6983"/>
                  <a:pt x="4037" y="7183"/>
                  <a:pt x="4093" y="7363"/>
                </a:cubicBezTo>
                <a:cubicBezTo>
                  <a:pt x="4121" y="7463"/>
                  <a:pt x="4155" y="7553"/>
                  <a:pt x="4183" y="7634"/>
                </a:cubicBezTo>
                <a:cubicBezTo>
                  <a:pt x="4200" y="7674"/>
                  <a:pt x="4279" y="7914"/>
                  <a:pt x="4279" y="7814"/>
                </a:cubicBezTo>
                <a:cubicBezTo>
                  <a:pt x="4279" y="7694"/>
                  <a:pt x="4262" y="7574"/>
                  <a:pt x="4245" y="7463"/>
                </a:cubicBezTo>
                <a:cubicBezTo>
                  <a:pt x="4228" y="7283"/>
                  <a:pt x="4200" y="7113"/>
                  <a:pt x="4172" y="6943"/>
                </a:cubicBezTo>
                <a:close/>
                <a:moveTo>
                  <a:pt x="4312" y="160"/>
                </a:moveTo>
                <a:cubicBezTo>
                  <a:pt x="4324" y="110"/>
                  <a:pt x="4329" y="50"/>
                  <a:pt x="4335" y="0"/>
                </a:cubicBezTo>
                <a:cubicBezTo>
                  <a:pt x="4267" y="0"/>
                  <a:pt x="4267" y="0"/>
                  <a:pt x="4267" y="0"/>
                </a:cubicBezTo>
                <a:cubicBezTo>
                  <a:pt x="4267" y="10"/>
                  <a:pt x="4267" y="20"/>
                  <a:pt x="4267" y="30"/>
                </a:cubicBezTo>
                <a:cubicBezTo>
                  <a:pt x="4273" y="50"/>
                  <a:pt x="4290" y="240"/>
                  <a:pt x="4312" y="160"/>
                </a:cubicBezTo>
                <a:close/>
                <a:moveTo>
                  <a:pt x="4329" y="5803"/>
                </a:moveTo>
                <a:cubicBezTo>
                  <a:pt x="4301" y="5773"/>
                  <a:pt x="4262" y="5793"/>
                  <a:pt x="4239" y="5843"/>
                </a:cubicBezTo>
                <a:cubicBezTo>
                  <a:pt x="4217" y="5893"/>
                  <a:pt x="4206" y="5963"/>
                  <a:pt x="4200" y="6043"/>
                </a:cubicBezTo>
                <a:cubicBezTo>
                  <a:pt x="4206" y="6293"/>
                  <a:pt x="4222" y="6543"/>
                  <a:pt x="4239" y="6793"/>
                </a:cubicBezTo>
                <a:cubicBezTo>
                  <a:pt x="4251" y="6883"/>
                  <a:pt x="4256" y="6983"/>
                  <a:pt x="4267" y="7083"/>
                </a:cubicBezTo>
                <a:cubicBezTo>
                  <a:pt x="4273" y="7113"/>
                  <a:pt x="4290" y="7303"/>
                  <a:pt x="4312" y="7213"/>
                </a:cubicBezTo>
                <a:cubicBezTo>
                  <a:pt x="4324" y="7173"/>
                  <a:pt x="4329" y="7113"/>
                  <a:pt x="4335" y="7063"/>
                </a:cubicBezTo>
                <a:cubicBezTo>
                  <a:pt x="4346" y="6963"/>
                  <a:pt x="4352" y="6853"/>
                  <a:pt x="4357" y="6753"/>
                </a:cubicBezTo>
                <a:cubicBezTo>
                  <a:pt x="4374" y="6583"/>
                  <a:pt x="4385" y="6413"/>
                  <a:pt x="4385" y="6243"/>
                </a:cubicBezTo>
                <a:cubicBezTo>
                  <a:pt x="4391" y="6103"/>
                  <a:pt x="4397" y="5873"/>
                  <a:pt x="4329" y="5803"/>
                </a:cubicBezTo>
                <a:close/>
                <a:moveTo>
                  <a:pt x="96" y="560"/>
                </a:moveTo>
                <a:cubicBezTo>
                  <a:pt x="130" y="490"/>
                  <a:pt x="163" y="410"/>
                  <a:pt x="191" y="320"/>
                </a:cubicBezTo>
                <a:cubicBezTo>
                  <a:pt x="225" y="220"/>
                  <a:pt x="259" y="110"/>
                  <a:pt x="287" y="0"/>
                </a:cubicBezTo>
                <a:cubicBezTo>
                  <a:pt x="96" y="0"/>
                  <a:pt x="96" y="0"/>
                  <a:pt x="96" y="0"/>
                </a:cubicBezTo>
                <a:cubicBezTo>
                  <a:pt x="79" y="100"/>
                  <a:pt x="62" y="200"/>
                  <a:pt x="45" y="300"/>
                </a:cubicBezTo>
                <a:cubicBezTo>
                  <a:pt x="34" y="380"/>
                  <a:pt x="11" y="500"/>
                  <a:pt x="0" y="590"/>
                </a:cubicBezTo>
                <a:cubicBezTo>
                  <a:pt x="0" y="760"/>
                  <a:pt x="0" y="760"/>
                  <a:pt x="0" y="760"/>
                </a:cubicBezTo>
                <a:cubicBezTo>
                  <a:pt x="23" y="770"/>
                  <a:pt x="68" y="630"/>
                  <a:pt x="96" y="560"/>
                </a:cubicBezTo>
                <a:close/>
                <a:moveTo>
                  <a:pt x="4183" y="580"/>
                </a:moveTo>
                <a:cubicBezTo>
                  <a:pt x="4200" y="620"/>
                  <a:pt x="4279" y="860"/>
                  <a:pt x="4279" y="760"/>
                </a:cubicBezTo>
                <a:cubicBezTo>
                  <a:pt x="4279" y="640"/>
                  <a:pt x="4262" y="510"/>
                  <a:pt x="4245" y="400"/>
                </a:cubicBezTo>
                <a:cubicBezTo>
                  <a:pt x="4228" y="270"/>
                  <a:pt x="4211" y="130"/>
                  <a:pt x="4194" y="0"/>
                </a:cubicBezTo>
                <a:cubicBezTo>
                  <a:pt x="4014" y="0"/>
                  <a:pt x="4014" y="0"/>
                  <a:pt x="4014" y="0"/>
                </a:cubicBezTo>
                <a:cubicBezTo>
                  <a:pt x="4037" y="110"/>
                  <a:pt x="4065" y="210"/>
                  <a:pt x="4093" y="310"/>
                </a:cubicBezTo>
                <a:cubicBezTo>
                  <a:pt x="4121" y="400"/>
                  <a:pt x="4155" y="490"/>
                  <a:pt x="4183" y="580"/>
                </a:cubicBezTo>
                <a:close/>
                <a:moveTo>
                  <a:pt x="4414" y="7624"/>
                </a:moveTo>
                <a:cubicBezTo>
                  <a:pt x="4447" y="7543"/>
                  <a:pt x="4481" y="7463"/>
                  <a:pt x="4509" y="7383"/>
                </a:cubicBezTo>
                <a:cubicBezTo>
                  <a:pt x="4549" y="7263"/>
                  <a:pt x="4582" y="7143"/>
                  <a:pt x="4616" y="7023"/>
                </a:cubicBezTo>
                <a:cubicBezTo>
                  <a:pt x="4644" y="6893"/>
                  <a:pt x="4678" y="6773"/>
                  <a:pt x="4667" y="6623"/>
                </a:cubicBezTo>
                <a:cubicBezTo>
                  <a:pt x="4667" y="6593"/>
                  <a:pt x="4661" y="6563"/>
                  <a:pt x="4655" y="6533"/>
                </a:cubicBezTo>
                <a:cubicBezTo>
                  <a:pt x="4638" y="6513"/>
                  <a:pt x="4622" y="6513"/>
                  <a:pt x="4605" y="6513"/>
                </a:cubicBezTo>
                <a:cubicBezTo>
                  <a:pt x="4565" y="6533"/>
                  <a:pt x="4543" y="6593"/>
                  <a:pt x="4520" y="6663"/>
                </a:cubicBezTo>
                <a:cubicBezTo>
                  <a:pt x="4492" y="6743"/>
                  <a:pt x="4464" y="6813"/>
                  <a:pt x="4447" y="6903"/>
                </a:cubicBezTo>
                <a:cubicBezTo>
                  <a:pt x="4414" y="7053"/>
                  <a:pt x="4391" y="7203"/>
                  <a:pt x="4363" y="7353"/>
                </a:cubicBezTo>
                <a:cubicBezTo>
                  <a:pt x="4340" y="7503"/>
                  <a:pt x="4290" y="7764"/>
                  <a:pt x="4312" y="7814"/>
                </a:cubicBezTo>
                <a:cubicBezTo>
                  <a:pt x="4329" y="7854"/>
                  <a:pt x="4385" y="7694"/>
                  <a:pt x="4414" y="7624"/>
                </a:cubicBezTo>
                <a:close/>
                <a:moveTo>
                  <a:pt x="17282" y="12856"/>
                </a:moveTo>
                <a:cubicBezTo>
                  <a:pt x="17254" y="12826"/>
                  <a:pt x="17215" y="12856"/>
                  <a:pt x="17193" y="12906"/>
                </a:cubicBezTo>
                <a:cubicBezTo>
                  <a:pt x="17170" y="12956"/>
                  <a:pt x="17159" y="13026"/>
                  <a:pt x="17153" y="13096"/>
                </a:cubicBezTo>
                <a:cubicBezTo>
                  <a:pt x="17159" y="13346"/>
                  <a:pt x="17176" y="13596"/>
                  <a:pt x="17193" y="13846"/>
                </a:cubicBezTo>
                <a:cubicBezTo>
                  <a:pt x="17204" y="13946"/>
                  <a:pt x="17209" y="14047"/>
                  <a:pt x="17221" y="14147"/>
                </a:cubicBezTo>
                <a:cubicBezTo>
                  <a:pt x="17226" y="14177"/>
                  <a:pt x="17243" y="14357"/>
                  <a:pt x="17266" y="14277"/>
                </a:cubicBezTo>
                <a:cubicBezTo>
                  <a:pt x="17277" y="14237"/>
                  <a:pt x="17282" y="14167"/>
                  <a:pt x="17288" y="14117"/>
                </a:cubicBezTo>
                <a:cubicBezTo>
                  <a:pt x="17299" y="14016"/>
                  <a:pt x="17305" y="13916"/>
                  <a:pt x="17311" y="13816"/>
                </a:cubicBezTo>
                <a:cubicBezTo>
                  <a:pt x="17327" y="13646"/>
                  <a:pt x="17333" y="13476"/>
                  <a:pt x="17339" y="13306"/>
                </a:cubicBezTo>
                <a:cubicBezTo>
                  <a:pt x="17344" y="13166"/>
                  <a:pt x="17350" y="12936"/>
                  <a:pt x="17282" y="12856"/>
                </a:cubicBezTo>
                <a:close/>
                <a:moveTo>
                  <a:pt x="17266" y="14867"/>
                </a:moveTo>
                <a:cubicBezTo>
                  <a:pt x="17282" y="14907"/>
                  <a:pt x="17339" y="14757"/>
                  <a:pt x="17367" y="14687"/>
                </a:cubicBezTo>
                <a:cubicBezTo>
                  <a:pt x="17401" y="14607"/>
                  <a:pt x="17434" y="14527"/>
                  <a:pt x="17462" y="14437"/>
                </a:cubicBezTo>
                <a:cubicBezTo>
                  <a:pt x="17502" y="14327"/>
                  <a:pt x="17535" y="14207"/>
                  <a:pt x="17569" y="14077"/>
                </a:cubicBezTo>
                <a:cubicBezTo>
                  <a:pt x="17597" y="13956"/>
                  <a:pt x="17631" y="13826"/>
                  <a:pt x="17620" y="13686"/>
                </a:cubicBezTo>
                <a:cubicBezTo>
                  <a:pt x="17620" y="13646"/>
                  <a:pt x="17614" y="13616"/>
                  <a:pt x="17609" y="13596"/>
                </a:cubicBezTo>
                <a:cubicBezTo>
                  <a:pt x="17592" y="13566"/>
                  <a:pt x="17575" y="13566"/>
                  <a:pt x="17558" y="13576"/>
                </a:cubicBezTo>
                <a:cubicBezTo>
                  <a:pt x="17519" y="13596"/>
                  <a:pt x="17496" y="13656"/>
                  <a:pt x="17474" y="13726"/>
                </a:cubicBezTo>
                <a:cubicBezTo>
                  <a:pt x="17446" y="13796"/>
                  <a:pt x="17417" y="13876"/>
                  <a:pt x="17401" y="13966"/>
                </a:cubicBezTo>
                <a:cubicBezTo>
                  <a:pt x="17367" y="14117"/>
                  <a:pt x="17344" y="14267"/>
                  <a:pt x="17316" y="14417"/>
                </a:cubicBezTo>
                <a:cubicBezTo>
                  <a:pt x="17294" y="14567"/>
                  <a:pt x="17243" y="14827"/>
                  <a:pt x="17266" y="14867"/>
                </a:cubicBezTo>
                <a:close/>
                <a:moveTo>
                  <a:pt x="17266" y="750"/>
                </a:moveTo>
                <a:cubicBezTo>
                  <a:pt x="17282" y="790"/>
                  <a:pt x="17339" y="640"/>
                  <a:pt x="17367" y="560"/>
                </a:cubicBezTo>
                <a:cubicBezTo>
                  <a:pt x="17401" y="490"/>
                  <a:pt x="17434" y="410"/>
                  <a:pt x="17462" y="320"/>
                </a:cubicBezTo>
                <a:cubicBezTo>
                  <a:pt x="17496" y="220"/>
                  <a:pt x="17530" y="110"/>
                  <a:pt x="17558" y="0"/>
                </a:cubicBezTo>
                <a:cubicBezTo>
                  <a:pt x="17367" y="0"/>
                  <a:pt x="17367" y="0"/>
                  <a:pt x="17367" y="0"/>
                </a:cubicBezTo>
                <a:cubicBezTo>
                  <a:pt x="17350" y="100"/>
                  <a:pt x="17333" y="200"/>
                  <a:pt x="17316" y="300"/>
                </a:cubicBezTo>
                <a:cubicBezTo>
                  <a:pt x="17294" y="440"/>
                  <a:pt x="17243" y="710"/>
                  <a:pt x="17266" y="750"/>
                </a:cubicBezTo>
                <a:close/>
                <a:moveTo>
                  <a:pt x="10806" y="9334"/>
                </a:moveTo>
                <a:cubicBezTo>
                  <a:pt x="10778" y="9304"/>
                  <a:pt x="10738" y="9324"/>
                  <a:pt x="10716" y="9374"/>
                </a:cubicBezTo>
                <a:cubicBezTo>
                  <a:pt x="10693" y="9424"/>
                  <a:pt x="10682" y="9494"/>
                  <a:pt x="10677" y="9564"/>
                </a:cubicBezTo>
                <a:cubicBezTo>
                  <a:pt x="10682" y="9825"/>
                  <a:pt x="10699" y="10065"/>
                  <a:pt x="10716" y="10315"/>
                </a:cubicBezTo>
                <a:cubicBezTo>
                  <a:pt x="10727" y="10415"/>
                  <a:pt x="10733" y="10515"/>
                  <a:pt x="10744" y="10615"/>
                </a:cubicBezTo>
                <a:cubicBezTo>
                  <a:pt x="10750" y="10645"/>
                  <a:pt x="10767" y="10825"/>
                  <a:pt x="10789" y="10745"/>
                </a:cubicBezTo>
                <a:cubicBezTo>
                  <a:pt x="10800" y="10705"/>
                  <a:pt x="10806" y="10635"/>
                  <a:pt x="10811" y="10585"/>
                </a:cubicBezTo>
                <a:cubicBezTo>
                  <a:pt x="10823" y="10485"/>
                  <a:pt x="10828" y="10385"/>
                  <a:pt x="10834" y="10285"/>
                </a:cubicBezTo>
                <a:cubicBezTo>
                  <a:pt x="10851" y="10115"/>
                  <a:pt x="10856" y="9945"/>
                  <a:pt x="10862" y="9775"/>
                </a:cubicBezTo>
                <a:cubicBezTo>
                  <a:pt x="10868" y="9634"/>
                  <a:pt x="10873" y="9404"/>
                  <a:pt x="10806" y="9334"/>
                </a:cubicBezTo>
                <a:close/>
                <a:moveTo>
                  <a:pt x="19025" y="11165"/>
                </a:moveTo>
                <a:cubicBezTo>
                  <a:pt x="19087" y="11465"/>
                  <a:pt x="19200" y="11655"/>
                  <a:pt x="19312" y="11825"/>
                </a:cubicBezTo>
                <a:cubicBezTo>
                  <a:pt x="19323" y="11845"/>
                  <a:pt x="19335" y="11855"/>
                  <a:pt x="19346" y="11865"/>
                </a:cubicBezTo>
                <a:cubicBezTo>
                  <a:pt x="19351" y="11865"/>
                  <a:pt x="19357" y="11865"/>
                  <a:pt x="19357" y="11865"/>
                </a:cubicBezTo>
                <a:cubicBezTo>
                  <a:pt x="19368" y="11865"/>
                  <a:pt x="19374" y="11855"/>
                  <a:pt x="19380" y="11845"/>
                </a:cubicBezTo>
                <a:cubicBezTo>
                  <a:pt x="19402" y="11795"/>
                  <a:pt x="19368" y="11665"/>
                  <a:pt x="19363" y="11615"/>
                </a:cubicBezTo>
                <a:cubicBezTo>
                  <a:pt x="19340" y="11535"/>
                  <a:pt x="19318" y="11455"/>
                  <a:pt x="19295" y="11375"/>
                </a:cubicBezTo>
                <a:cubicBezTo>
                  <a:pt x="19261" y="11245"/>
                  <a:pt x="19222" y="11105"/>
                  <a:pt x="19172" y="10995"/>
                </a:cubicBezTo>
                <a:cubicBezTo>
                  <a:pt x="19155" y="10945"/>
                  <a:pt x="19132" y="10895"/>
                  <a:pt x="19104" y="10875"/>
                </a:cubicBezTo>
                <a:cubicBezTo>
                  <a:pt x="19076" y="10865"/>
                  <a:pt x="19042" y="10875"/>
                  <a:pt x="19025" y="10935"/>
                </a:cubicBezTo>
                <a:cubicBezTo>
                  <a:pt x="19014" y="10965"/>
                  <a:pt x="19008" y="11005"/>
                  <a:pt x="19014" y="11045"/>
                </a:cubicBezTo>
                <a:cubicBezTo>
                  <a:pt x="19014" y="11095"/>
                  <a:pt x="19020" y="11125"/>
                  <a:pt x="19025" y="11165"/>
                </a:cubicBezTo>
                <a:close/>
                <a:moveTo>
                  <a:pt x="17266" y="160"/>
                </a:moveTo>
                <a:cubicBezTo>
                  <a:pt x="17277" y="110"/>
                  <a:pt x="17282" y="50"/>
                  <a:pt x="17288" y="0"/>
                </a:cubicBezTo>
                <a:cubicBezTo>
                  <a:pt x="17221" y="0"/>
                  <a:pt x="17221" y="0"/>
                  <a:pt x="17221" y="0"/>
                </a:cubicBezTo>
                <a:cubicBezTo>
                  <a:pt x="17221" y="10"/>
                  <a:pt x="17221" y="20"/>
                  <a:pt x="17221" y="30"/>
                </a:cubicBezTo>
                <a:cubicBezTo>
                  <a:pt x="17226" y="50"/>
                  <a:pt x="17243" y="240"/>
                  <a:pt x="17266" y="160"/>
                </a:cubicBezTo>
                <a:close/>
                <a:moveTo>
                  <a:pt x="19205" y="3812"/>
                </a:moveTo>
                <a:cubicBezTo>
                  <a:pt x="19233" y="3902"/>
                  <a:pt x="19261" y="3992"/>
                  <a:pt x="19295" y="4072"/>
                </a:cubicBezTo>
                <a:cubicBezTo>
                  <a:pt x="19312" y="4112"/>
                  <a:pt x="19391" y="4362"/>
                  <a:pt x="19391" y="4262"/>
                </a:cubicBezTo>
                <a:cubicBezTo>
                  <a:pt x="19391" y="4142"/>
                  <a:pt x="19374" y="4012"/>
                  <a:pt x="19357" y="3902"/>
                </a:cubicBezTo>
                <a:cubicBezTo>
                  <a:pt x="19340" y="3732"/>
                  <a:pt x="19312" y="3552"/>
                  <a:pt x="19284" y="3392"/>
                </a:cubicBezTo>
                <a:cubicBezTo>
                  <a:pt x="19256" y="3242"/>
                  <a:pt x="19228" y="3011"/>
                  <a:pt x="19149" y="2961"/>
                </a:cubicBezTo>
                <a:cubicBezTo>
                  <a:pt x="19127" y="2941"/>
                  <a:pt x="19098" y="2961"/>
                  <a:pt x="19082" y="3001"/>
                </a:cubicBezTo>
                <a:cubicBezTo>
                  <a:pt x="19059" y="3051"/>
                  <a:pt x="19059" y="3141"/>
                  <a:pt x="19070" y="3211"/>
                </a:cubicBezTo>
                <a:cubicBezTo>
                  <a:pt x="19104" y="3422"/>
                  <a:pt x="19149" y="3622"/>
                  <a:pt x="19205" y="3812"/>
                </a:cubicBezTo>
                <a:close/>
                <a:moveTo>
                  <a:pt x="17282" y="5803"/>
                </a:moveTo>
                <a:cubicBezTo>
                  <a:pt x="17254" y="5773"/>
                  <a:pt x="17215" y="5793"/>
                  <a:pt x="17193" y="5843"/>
                </a:cubicBezTo>
                <a:cubicBezTo>
                  <a:pt x="17170" y="5893"/>
                  <a:pt x="17159" y="5963"/>
                  <a:pt x="17153" y="6043"/>
                </a:cubicBezTo>
                <a:cubicBezTo>
                  <a:pt x="17159" y="6293"/>
                  <a:pt x="17176" y="6543"/>
                  <a:pt x="17193" y="6793"/>
                </a:cubicBezTo>
                <a:cubicBezTo>
                  <a:pt x="17204" y="6883"/>
                  <a:pt x="17209" y="6983"/>
                  <a:pt x="17221" y="7083"/>
                </a:cubicBezTo>
                <a:cubicBezTo>
                  <a:pt x="17226" y="7113"/>
                  <a:pt x="17243" y="7303"/>
                  <a:pt x="17266" y="7213"/>
                </a:cubicBezTo>
                <a:cubicBezTo>
                  <a:pt x="17277" y="7173"/>
                  <a:pt x="17282" y="7113"/>
                  <a:pt x="17288" y="7063"/>
                </a:cubicBezTo>
                <a:cubicBezTo>
                  <a:pt x="17299" y="6963"/>
                  <a:pt x="17305" y="6853"/>
                  <a:pt x="17311" y="6753"/>
                </a:cubicBezTo>
                <a:cubicBezTo>
                  <a:pt x="17327" y="6583"/>
                  <a:pt x="17333" y="6413"/>
                  <a:pt x="17339" y="6243"/>
                </a:cubicBezTo>
                <a:cubicBezTo>
                  <a:pt x="17344" y="6103"/>
                  <a:pt x="17350" y="5873"/>
                  <a:pt x="17282" y="5803"/>
                </a:cubicBezTo>
                <a:close/>
                <a:moveTo>
                  <a:pt x="17125" y="6943"/>
                </a:moveTo>
                <a:cubicBezTo>
                  <a:pt x="17097" y="6803"/>
                  <a:pt x="17069" y="6563"/>
                  <a:pt x="16990" y="6523"/>
                </a:cubicBezTo>
                <a:cubicBezTo>
                  <a:pt x="16968" y="6503"/>
                  <a:pt x="16940" y="6513"/>
                  <a:pt x="16923" y="6563"/>
                </a:cubicBezTo>
                <a:cubicBezTo>
                  <a:pt x="16900" y="6613"/>
                  <a:pt x="16900" y="6693"/>
                  <a:pt x="16911" y="6763"/>
                </a:cubicBezTo>
                <a:cubicBezTo>
                  <a:pt x="16945" y="6983"/>
                  <a:pt x="16990" y="7183"/>
                  <a:pt x="17046" y="7363"/>
                </a:cubicBezTo>
                <a:cubicBezTo>
                  <a:pt x="17074" y="7463"/>
                  <a:pt x="17103" y="7553"/>
                  <a:pt x="17136" y="7634"/>
                </a:cubicBezTo>
                <a:cubicBezTo>
                  <a:pt x="17153" y="7674"/>
                  <a:pt x="17232" y="7914"/>
                  <a:pt x="17232" y="7814"/>
                </a:cubicBezTo>
                <a:cubicBezTo>
                  <a:pt x="17232" y="7694"/>
                  <a:pt x="17215" y="7574"/>
                  <a:pt x="17198" y="7463"/>
                </a:cubicBezTo>
                <a:cubicBezTo>
                  <a:pt x="17181" y="7283"/>
                  <a:pt x="17153" y="7113"/>
                  <a:pt x="17125" y="6943"/>
                </a:cubicBezTo>
                <a:close/>
                <a:moveTo>
                  <a:pt x="17367" y="7624"/>
                </a:moveTo>
                <a:cubicBezTo>
                  <a:pt x="17401" y="7543"/>
                  <a:pt x="17434" y="7463"/>
                  <a:pt x="17462" y="7383"/>
                </a:cubicBezTo>
                <a:cubicBezTo>
                  <a:pt x="17502" y="7263"/>
                  <a:pt x="17535" y="7143"/>
                  <a:pt x="17569" y="7023"/>
                </a:cubicBezTo>
                <a:cubicBezTo>
                  <a:pt x="17597" y="6893"/>
                  <a:pt x="17631" y="6773"/>
                  <a:pt x="17620" y="6623"/>
                </a:cubicBezTo>
                <a:cubicBezTo>
                  <a:pt x="17620" y="6593"/>
                  <a:pt x="17614" y="6563"/>
                  <a:pt x="17609" y="6533"/>
                </a:cubicBezTo>
                <a:cubicBezTo>
                  <a:pt x="17592" y="6513"/>
                  <a:pt x="17575" y="6513"/>
                  <a:pt x="17558" y="6513"/>
                </a:cubicBezTo>
                <a:cubicBezTo>
                  <a:pt x="17519" y="6533"/>
                  <a:pt x="17496" y="6593"/>
                  <a:pt x="17474" y="6663"/>
                </a:cubicBezTo>
                <a:cubicBezTo>
                  <a:pt x="17446" y="6743"/>
                  <a:pt x="17417" y="6813"/>
                  <a:pt x="17401" y="6903"/>
                </a:cubicBezTo>
                <a:cubicBezTo>
                  <a:pt x="17367" y="7053"/>
                  <a:pt x="17344" y="7203"/>
                  <a:pt x="17316" y="7353"/>
                </a:cubicBezTo>
                <a:cubicBezTo>
                  <a:pt x="17294" y="7503"/>
                  <a:pt x="17243" y="7764"/>
                  <a:pt x="17266" y="7814"/>
                </a:cubicBezTo>
                <a:cubicBezTo>
                  <a:pt x="17282" y="7854"/>
                  <a:pt x="17339" y="7694"/>
                  <a:pt x="17367" y="7624"/>
                </a:cubicBezTo>
                <a:close/>
                <a:moveTo>
                  <a:pt x="17125" y="14006"/>
                </a:moveTo>
                <a:cubicBezTo>
                  <a:pt x="17097" y="13856"/>
                  <a:pt x="17069" y="13626"/>
                  <a:pt x="16990" y="13576"/>
                </a:cubicBezTo>
                <a:cubicBezTo>
                  <a:pt x="16968" y="13566"/>
                  <a:pt x="16940" y="13576"/>
                  <a:pt x="16923" y="13616"/>
                </a:cubicBezTo>
                <a:cubicBezTo>
                  <a:pt x="16900" y="13676"/>
                  <a:pt x="16900" y="13756"/>
                  <a:pt x="16911" y="13826"/>
                </a:cubicBezTo>
                <a:cubicBezTo>
                  <a:pt x="16945" y="14036"/>
                  <a:pt x="16990" y="14237"/>
                  <a:pt x="17046" y="14427"/>
                </a:cubicBezTo>
                <a:cubicBezTo>
                  <a:pt x="17074" y="14517"/>
                  <a:pt x="17103" y="14607"/>
                  <a:pt x="17136" y="14697"/>
                </a:cubicBezTo>
                <a:cubicBezTo>
                  <a:pt x="17153" y="14737"/>
                  <a:pt x="17232" y="14977"/>
                  <a:pt x="17232" y="14877"/>
                </a:cubicBezTo>
                <a:cubicBezTo>
                  <a:pt x="17232" y="14757"/>
                  <a:pt x="17215" y="14627"/>
                  <a:pt x="17198" y="14517"/>
                </a:cubicBezTo>
                <a:cubicBezTo>
                  <a:pt x="17181" y="14347"/>
                  <a:pt x="17153" y="14177"/>
                  <a:pt x="17125" y="14006"/>
                </a:cubicBezTo>
                <a:close/>
                <a:moveTo>
                  <a:pt x="21184" y="7644"/>
                </a:moveTo>
                <a:cubicBezTo>
                  <a:pt x="21246" y="7934"/>
                  <a:pt x="21358" y="8134"/>
                  <a:pt x="21471" y="8294"/>
                </a:cubicBezTo>
                <a:cubicBezTo>
                  <a:pt x="21482" y="8314"/>
                  <a:pt x="21493" y="8334"/>
                  <a:pt x="21505" y="8334"/>
                </a:cubicBezTo>
                <a:cubicBezTo>
                  <a:pt x="21510" y="8334"/>
                  <a:pt x="21516" y="8344"/>
                  <a:pt x="21516" y="8334"/>
                </a:cubicBezTo>
                <a:cubicBezTo>
                  <a:pt x="21527" y="8334"/>
                  <a:pt x="21533" y="8334"/>
                  <a:pt x="21538" y="8314"/>
                </a:cubicBezTo>
                <a:cubicBezTo>
                  <a:pt x="21561" y="8264"/>
                  <a:pt x="21527" y="8134"/>
                  <a:pt x="21522" y="8084"/>
                </a:cubicBezTo>
                <a:cubicBezTo>
                  <a:pt x="21499" y="8004"/>
                  <a:pt x="21477" y="7924"/>
                  <a:pt x="21454" y="7844"/>
                </a:cubicBezTo>
                <a:cubicBezTo>
                  <a:pt x="21420" y="7714"/>
                  <a:pt x="21381" y="7584"/>
                  <a:pt x="21330" y="7463"/>
                </a:cubicBezTo>
                <a:cubicBezTo>
                  <a:pt x="21314" y="7413"/>
                  <a:pt x="21291" y="7363"/>
                  <a:pt x="21263" y="7353"/>
                </a:cubicBezTo>
                <a:cubicBezTo>
                  <a:pt x="21235" y="7333"/>
                  <a:pt x="21201" y="7343"/>
                  <a:pt x="21184" y="7403"/>
                </a:cubicBezTo>
                <a:cubicBezTo>
                  <a:pt x="21173" y="7433"/>
                  <a:pt x="21167" y="7473"/>
                  <a:pt x="21173" y="7523"/>
                </a:cubicBezTo>
                <a:cubicBezTo>
                  <a:pt x="21173" y="7564"/>
                  <a:pt x="21179" y="7604"/>
                  <a:pt x="21184" y="7644"/>
                </a:cubicBezTo>
                <a:close/>
                <a:moveTo>
                  <a:pt x="21308" y="13576"/>
                </a:moveTo>
                <a:cubicBezTo>
                  <a:pt x="21285" y="13566"/>
                  <a:pt x="21257" y="13576"/>
                  <a:pt x="21240" y="13616"/>
                </a:cubicBezTo>
                <a:cubicBezTo>
                  <a:pt x="21218" y="13676"/>
                  <a:pt x="21218" y="13756"/>
                  <a:pt x="21229" y="13826"/>
                </a:cubicBezTo>
                <a:cubicBezTo>
                  <a:pt x="21263" y="14036"/>
                  <a:pt x="21308" y="14237"/>
                  <a:pt x="21364" y="14427"/>
                </a:cubicBezTo>
                <a:cubicBezTo>
                  <a:pt x="21392" y="14517"/>
                  <a:pt x="21420" y="14607"/>
                  <a:pt x="21454" y="14697"/>
                </a:cubicBezTo>
                <a:cubicBezTo>
                  <a:pt x="21471" y="14737"/>
                  <a:pt x="21550" y="14977"/>
                  <a:pt x="21550" y="14877"/>
                </a:cubicBezTo>
                <a:cubicBezTo>
                  <a:pt x="21550" y="14757"/>
                  <a:pt x="21533" y="14627"/>
                  <a:pt x="21516" y="14517"/>
                </a:cubicBezTo>
                <a:cubicBezTo>
                  <a:pt x="21499" y="14347"/>
                  <a:pt x="21471" y="14177"/>
                  <a:pt x="21443" y="14006"/>
                </a:cubicBezTo>
                <a:cubicBezTo>
                  <a:pt x="21415" y="13856"/>
                  <a:pt x="21387" y="13626"/>
                  <a:pt x="21308" y="13576"/>
                </a:cubicBezTo>
                <a:close/>
                <a:moveTo>
                  <a:pt x="17136" y="580"/>
                </a:moveTo>
                <a:cubicBezTo>
                  <a:pt x="17153" y="620"/>
                  <a:pt x="17232" y="860"/>
                  <a:pt x="17232" y="760"/>
                </a:cubicBezTo>
                <a:cubicBezTo>
                  <a:pt x="17232" y="640"/>
                  <a:pt x="17215" y="510"/>
                  <a:pt x="17198" y="400"/>
                </a:cubicBezTo>
                <a:cubicBezTo>
                  <a:pt x="17181" y="270"/>
                  <a:pt x="17164" y="130"/>
                  <a:pt x="17142" y="0"/>
                </a:cubicBezTo>
                <a:cubicBezTo>
                  <a:pt x="16968" y="0"/>
                  <a:pt x="16968" y="0"/>
                  <a:pt x="16968" y="0"/>
                </a:cubicBezTo>
                <a:cubicBezTo>
                  <a:pt x="16990" y="110"/>
                  <a:pt x="17018" y="210"/>
                  <a:pt x="17046" y="310"/>
                </a:cubicBezTo>
                <a:cubicBezTo>
                  <a:pt x="17074" y="400"/>
                  <a:pt x="17103" y="490"/>
                  <a:pt x="17136" y="580"/>
                </a:cubicBezTo>
                <a:close/>
                <a:moveTo>
                  <a:pt x="21308" y="6523"/>
                </a:moveTo>
                <a:cubicBezTo>
                  <a:pt x="21285" y="6503"/>
                  <a:pt x="21257" y="6513"/>
                  <a:pt x="21240" y="6563"/>
                </a:cubicBezTo>
                <a:cubicBezTo>
                  <a:pt x="21218" y="6613"/>
                  <a:pt x="21218" y="6693"/>
                  <a:pt x="21229" y="6763"/>
                </a:cubicBezTo>
                <a:cubicBezTo>
                  <a:pt x="21263" y="6983"/>
                  <a:pt x="21308" y="7183"/>
                  <a:pt x="21364" y="7363"/>
                </a:cubicBezTo>
                <a:cubicBezTo>
                  <a:pt x="21392" y="7463"/>
                  <a:pt x="21420" y="7553"/>
                  <a:pt x="21454" y="7634"/>
                </a:cubicBezTo>
                <a:cubicBezTo>
                  <a:pt x="21471" y="7674"/>
                  <a:pt x="21550" y="7914"/>
                  <a:pt x="21550" y="7814"/>
                </a:cubicBezTo>
                <a:cubicBezTo>
                  <a:pt x="21550" y="7694"/>
                  <a:pt x="21533" y="7574"/>
                  <a:pt x="21516" y="7463"/>
                </a:cubicBezTo>
                <a:cubicBezTo>
                  <a:pt x="21499" y="7283"/>
                  <a:pt x="21471" y="7113"/>
                  <a:pt x="21443" y="6943"/>
                </a:cubicBezTo>
                <a:cubicBezTo>
                  <a:pt x="21415" y="6803"/>
                  <a:pt x="21387" y="6563"/>
                  <a:pt x="21308" y="6523"/>
                </a:cubicBezTo>
                <a:close/>
                <a:moveTo>
                  <a:pt x="21184" y="580"/>
                </a:moveTo>
                <a:cubicBezTo>
                  <a:pt x="21246" y="870"/>
                  <a:pt x="21358" y="1070"/>
                  <a:pt x="21471" y="1241"/>
                </a:cubicBezTo>
                <a:cubicBezTo>
                  <a:pt x="21482" y="1251"/>
                  <a:pt x="21493" y="1271"/>
                  <a:pt x="21505" y="1281"/>
                </a:cubicBezTo>
                <a:cubicBezTo>
                  <a:pt x="21510" y="1281"/>
                  <a:pt x="21516" y="1281"/>
                  <a:pt x="21516" y="1281"/>
                </a:cubicBezTo>
                <a:cubicBezTo>
                  <a:pt x="21527" y="1281"/>
                  <a:pt x="21533" y="1271"/>
                  <a:pt x="21538" y="1261"/>
                </a:cubicBezTo>
                <a:cubicBezTo>
                  <a:pt x="21561" y="1211"/>
                  <a:pt x="21527" y="1070"/>
                  <a:pt x="21522" y="1030"/>
                </a:cubicBezTo>
                <a:cubicBezTo>
                  <a:pt x="21499" y="940"/>
                  <a:pt x="21477" y="870"/>
                  <a:pt x="21454" y="790"/>
                </a:cubicBezTo>
                <a:cubicBezTo>
                  <a:pt x="21420" y="650"/>
                  <a:pt x="21381" y="520"/>
                  <a:pt x="21330" y="400"/>
                </a:cubicBezTo>
                <a:cubicBezTo>
                  <a:pt x="21314" y="350"/>
                  <a:pt x="21291" y="310"/>
                  <a:pt x="21263" y="290"/>
                </a:cubicBezTo>
                <a:cubicBezTo>
                  <a:pt x="21235" y="270"/>
                  <a:pt x="21201" y="290"/>
                  <a:pt x="21184" y="340"/>
                </a:cubicBezTo>
                <a:cubicBezTo>
                  <a:pt x="21173" y="370"/>
                  <a:pt x="21167" y="420"/>
                  <a:pt x="21173" y="460"/>
                </a:cubicBezTo>
                <a:cubicBezTo>
                  <a:pt x="21173" y="500"/>
                  <a:pt x="21179" y="540"/>
                  <a:pt x="21184" y="580"/>
                </a:cubicBezTo>
                <a:close/>
                <a:moveTo>
                  <a:pt x="21454" y="580"/>
                </a:moveTo>
                <a:cubicBezTo>
                  <a:pt x="21471" y="620"/>
                  <a:pt x="21550" y="860"/>
                  <a:pt x="21550" y="760"/>
                </a:cubicBezTo>
                <a:cubicBezTo>
                  <a:pt x="21550" y="640"/>
                  <a:pt x="21533" y="510"/>
                  <a:pt x="21516" y="400"/>
                </a:cubicBezTo>
                <a:cubicBezTo>
                  <a:pt x="21499" y="270"/>
                  <a:pt x="21482" y="130"/>
                  <a:pt x="21460" y="0"/>
                </a:cubicBezTo>
                <a:cubicBezTo>
                  <a:pt x="21285" y="0"/>
                  <a:pt x="21285" y="0"/>
                  <a:pt x="21285" y="0"/>
                </a:cubicBezTo>
                <a:cubicBezTo>
                  <a:pt x="21308" y="110"/>
                  <a:pt x="21336" y="210"/>
                  <a:pt x="21364" y="310"/>
                </a:cubicBezTo>
                <a:cubicBezTo>
                  <a:pt x="21392" y="400"/>
                  <a:pt x="21420" y="490"/>
                  <a:pt x="21454" y="580"/>
                </a:cubicBezTo>
                <a:close/>
                <a:moveTo>
                  <a:pt x="19441" y="9334"/>
                </a:moveTo>
                <a:cubicBezTo>
                  <a:pt x="19413" y="9304"/>
                  <a:pt x="19374" y="9324"/>
                  <a:pt x="19351" y="9374"/>
                </a:cubicBezTo>
                <a:cubicBezTo>
                  <a:pt x="19329" y="9424"/>
                  <a:pt x="19318" y="9494"/>
                  <a:pt x="19312" y="9564"/>
                </a:cubicBezTo>
                <a:cubicBezTo>
                  <a:pt x="19318" y="9825"/>
                  <a:pt x="19335" y="10065"/>
                  <a:pt x="19351" y="10315"/>
                </a:cubicBezTo>
                <a:cubicBezTo>
                  <a:pt x="19363" y="10415"/>
                  <a:pt x="19368" y="10515"/>
                  <a:pt x="19380" y="10615"/>
                </a:cubicBezTo>
                <a:cubicBezTo>
                  <a:pt x="19385" y="10645"/>
                  <a:pt x="19402" y="10825"/>
                  <a:pt x="19425" y="10745"/>
                </a:cubicBezTo>
                <a:cubicBezTo>
                  <a:pt x="19436" y="10705"/>
                  <a:pt x="19441" y="10635"/>
                  <a:pt x="19447" y="10585"/>
                </a:cubicBezTo>
                <a:cubicBezTo>
                  <a:pt x="19458" y="10485"/>
                  <a:pt x="19464" y="10385"/>
                  <a:pt x="19469" y="10285"/>
                </a:cubicBezTo>
                <a:cubicBezTo>
                  <a:pt x="19486" y="10115"/>
                  <a:pt x="19492" y="9945"/>
                  <a:pt x="19498" y="9775"/>
                </a:cubicBezTo>
                <a:cubicBezTo>
                  <a:pt x="19503" y="9634"/>
                  <a:pt x="19509" y="9404"/>
                  <a:pt x="19441" y="9334"/>
                </a:cubicBezTo>
                <a:close/>
                <a:moveTo>
                  <a:pt x="19425" y="4252"/>
                </a:moveTo>
                <a:cubicBezTo>
                  <a:pt x="19441" y="4292"/>
                  <a:pt x="19498" y="4142"/>
                  <a:pt x="19526" y="4062"/>
                </a:cubicBezTo>
                <a:cubicBezTo>
                  <a:pt x="19559" y="3992"/>
                  <a:pt x="19593" y="3902"/>
                  <a:pt x="19621" y="3822"/>
                </a:cubicBezTo>
                <a:cubicBezTo>
                  <a:pt x="19661" y="3702"/>
                  <a:pt x="19694" y="3582"/>
                  <a:pt x="19728" y="3462"/>
                </a:cubicBezTo>
                <a:cubicBezTo>
                  <a:pt x="19756" y="3332"/>
                  <a:pt x="19790" y="3211"/>
                  <a:pt x="19779" y="3061"/>
                </a:cubicBezTo>
                <a:cubicBezTo>
                  <a:pt x="19779" y="3031"/>
                  <a:pt x="19773" y="3001"/>
                  <a:pt x="19762" y="2981"/>
                </a:cubicBezTo>
                <a:cubicBezTo>
                  <a:pt x="19751" y="2951"/>
                  <a:pt x="19734" y="2951"/>
                  <a:pt x="19717" y="2961"/>
                </a:cubicBezTo>
                <a:cubicBezTo>
                  <a:pt x="19677" y="2981"/>
                  <a:pt x="19655" y="3041"/>
                  <a:pt x="19633" y="3101"/>
                </a:cubicBezTo>
                <a:cubicBezTo>
                  <a:pt x="19604" y="3181"/>
                  <a:pt x="19576" y="3262"/>
                  <a:pt x="19559" y="3352"/>
                </a:cubicBezTo>
                <a:cubicBezTo>
                  <a:pt x="19526" y="3492"/>
                  <a:pt x="19503" y="3642"/>
                  <a:pt x="19475" y="3802"/>
                </a:cubicBezTo>
                <a:cubicBezTo>
                  <a:pt x="19453" y="3942"/>
                  <a:pt x="19402" y="4212"/>
                  <a:pt x="19425" y="4252"/>
                </a:cubicBezTo>
                <a:close/>
                <a:moveTo>
                  <a:pt x="19425" y="11335"/>
                </a:moveTo>
                <a:cubicBezTo>
                  <a:pt x="19441" y="11375"/>
                  <a:pt x="19498" y="11225"/>
                  <a:pt x="19526" y="11155"/>
                </a:cubicBezTo>
                <a:cubicBezTo>
                  <a:pt x="19559" y="11075"/>
                  <a:pt x="19593" y="10995"/>
                  <a:pt x="19621" y="10905"/>
                </a:cubicBezTo>
                <a:cubicBezTo>
                  <a:pt x="19661" y="10795"/>
                  <a:pt x="19694" y="10675"/>
                  <a:pt x="19728" y="10545"/>
                </a:cubicBezTo>
                <a:cubicBezTo>
                  <a:pt x="19756" y="10425"/>
                  <a:pt x="19790" y="10305"/>
                  <a:pt x="19779" y="10155"/>
                </a:cubicBezTo>
                <a:cubicBezTo>
                  <a:pt x="19779" y="10125"/>
                  <a:pt x="19773" y="10085"/>
                  <a:pt x="19762" y="10065"/>
                </a:cubicBezTo>
                <a:cubicBezTo>
                  <a:pt x="19751" y="10035"/>
                  <a:pt x="19734" y="10035"/>
                  <a:pt x="19717" y="10045"/>
                </a:cubicBezTo>
                <a:cubicBezTo>
                  <a:pt x="19677" y="10065"/>
                  <a:pt x="19655" y="10125"/>
                  <a:pt x="19633" y="10195"/>
                </a:cubicBezTo>
                <a:cubicBezTo>
                  <a:pt x="19604" y="10265"/>
                  <a:pt x="19576" y="10345"/>
                  <a:pt x="19559" y="10435"/>
                </a:cubicBezTo>
                <a:cubicBezTo>
                  <a:pt x="19526" y="10585"/>
                  <a:pt x="19503" y="10735"/>
                  <a:pt x="19475" y="10885"/>
                </a:cubicBezTo>
                <a:cubicBezTo>
                  <a:pt x="19453" y="11035"/>
                  <a:pt x="19402" y="11295"/>
                  <a:pt x="19425" y="11335"/>
                </a:cubicBezTo>
                <a:close/>
                <a:moveTo>
                  <a:pt x="19284" y="10475"/>
                </a:moveTo>
                <a:cubicBezTo>
                  <a:pt x="19256" y="10335"/>
                  <a:pt x="19228" y="10095"/>
                  <a:pt x="19149" y="10045"/>
                </a:cubicBezTo>
                <a:cubicBezTo>
                  <a:pt x="19127" y="10035"/>
                  <a:pt x="19098" y="10045"/>
                  <a:pt x="19082" y="10085"/>
                </a:cubicBezTo>
                <a:cubicBezTo>
                  <a:pt x="19059" y="10145"/>
                  <a:pt x="19059" y="10225"/>
                  <a:pt x="19070" y="10295"/>
                </a:cubicBezTo>
                <a:cubicBezTo>
                  <a:pt x="19104" y="10505"/>
                  <a:pt x="19149" y="10715"/>
                  <a:pt x="19205" y="10895"/>
                </a:cubicBezTo>
                <a:cubicBezTo>
                  <a:pt x="19233" y="10985"/>
                  <a:pt x="19261" y="11075"/>
                  <a:pt x="19295" y="11165"/>
                </a:cubicBezTo>
                <a:cubicBezTo>
                  <a:pt x="19312" y="11205"/>
                  <a:pt x="19391" y="11445"/>
                  <a:pt x="19391" y="11345"/>
                </a:cubicBezTo>
                <a:cubicBezTo>
                  <a:pt x="19391" y="11225"/>
                  <a:pt x="19374" y="11105"/>
                  <a:pt x="19357" y="10985"/>
                </a:cubicBezTo>
                <a:cubicBezTo>
                  <a:pt x="19340" y="10815"/>
                  <a:pt x="19312" y="10645"/>
                  <a:pt x="19284" y="10475"/>
                </a:cubicBezTo>
                <a:close/>
                <a:moveTo>
                  <a:pt x="19380" y="3522"/>
                </a:moveTo>
                <a:cubicBezTo>
                  <a:pt x="19385" y="3552"/>
                  <a:pt x="19402" y="3742"/>
                  <a:pt x="19425" y="3662"/>
                </a:cubicBezTo>
                <a:cubicBezTo>
                  <a:pt x="19436" y="3612"/>
                  <a:pt x="19441" y="3552"/>
                  <a:pt x="19447" y="3502"/>
                </a:cubicBezTo>
                <a:cubicBezTo>
                  <a:pt x="19458" y="3402"/>
                  <a:pt x="19464" y="3302"/>
                  <a:pt x="19469" y="3201"/>
                </a:cubicBezTo>
                <a:cubicBezTo>
                  <a:pt x="19486" y="3031"/>
                  <a:pt x="19492" y="2861"/>
                  <a:pt x="19498" y="2681"/>
                </a:cubicBezTo>
                <a:cubicBezTo>
                  <a:pt x="19503" y="2541"/>
                  <a:pt x="19509" y="2321"/>
                  <a:pt x="19441" y="2241"/>
                </a:cubicBezTo>
                <a:cubicBezTo>
                  <a:pt x="19413" y="2211"/>
                  <a:pt x="19374" y="2231"/>
                  <a:pt x="19351" y="2281"/>
                </a:cubicBezTo>
                <a:cubicBezTo>
                  <a:pt x="19329" y="2331"/>
                  <a:pt x="19318" y="2411"/>
                  <a:pt x="19312" y="2481"/>
                </a:cubicBezTo>
                <a:cubicBezTo>
                  <a:pt x="19318" y="2731"/>
                  <a:pt x="19335" y="2981"/>
                  <a:pt x="19351" y="3231"/>
                </a:cubicBezTo>
                <a:cubicBezTo>
                  <a:pt x="19363" y="3332"/>
                  <a:pt x="19368" y="3432"/>
                  <a:pt x="19380" y="3522"/>
                </a:cubicBezTo>
                <a:close/>
                <a:moveTo>
                  <a:pt x="19025" y="4082"/>
                </a:moveTo>
                <a:cubicBezTo>
                  <a:pt x="19087" y="4372"/>
                  <a:pt x="19200" y="4572"/>
                  <a:pt x="19312" y="4742"/>
                </a:cubicBezTo>
                <a:cubicBezTo>
                  <a:pt x="19323" y="4752"/>
                  <a:pt x="19335" y="4772"/>
                  <a:pt x="19346" y="4782"/>
                </a:cubicBezTo>
                <a:cubicBezTo>
                  <a:pt x="19351" y="4782"/>
                  <a:pt x="19357" y="4782"/>
                  <a:pt x="19357" y="4782"/>
                </a:cubicBezTo>
                <a:cubicBezTo>
                  <a:pt x="19368" y="4782"/>
                  <a:pt x="19374" y="4772"/>
                  <a:pt x="19380" y="4762"/>
                </a:cubicBezTo>
                <a:cubicBezTo>
                  <a:pt x="19402" y="4712"/>
                  <a:pt x="19368" y="4572"/>
                  <a:pt x="19363" y="4532"/>
                </a:cubicBezTo>
                <a:cubicBezTo>
                  <a:pt x="19340" y="4442"/>
                  <a:pt x="19318" y="4362"/>
                  <a:pt x="19295" y="4292"/>
                </a:cubicBezTo>
                <a:cubicBezTo>
                  <a:pt x="19261" y="4152"/>
                  <a:pt x="19222" y="4022"/>
                  <a:pt x="19172" y="3902"/>
                </a:cubicBezTo>
                <a:cubicBezTo>
                  <a:pt x="19155" y="3852"/>
                  <a:pt x="19132" y="3812"/>
                  <a:pt x="19104" y="3792"/>
                </a:cubicBezTo>
                <a:cubicBezTo>
                  <a:pt x="19076" y="3772"/>
                  <a:pt x="19042" y="3792"/>
                  <a:pt x="19025" y="3842"/>
                </a:cubicBezTo>
                <a:cubicBezTo>
                  <a:pt x="19014" y="3872"/>
                  <a:pt x="19008" y="3922"/>
                  <a:pt x="19014" y="3962"/>
                </a:cubicBezTo>
                <a:cubicBezTo>
                  <a:pt x="19014" y="4002"/>
                  <a:pt x="19020" y="4042"/>
                  <a:pt x="19025" y="4082"/>
                </a:cubicBezTo>
                <a:close/>
                <a:moveTo>
                  <a:pt x="12965" y="5803"/>
                </a:moveTo>
                <a:cubicBezTo>
                  <a:pt x="12937" y="5773"/>
                  <a:pt x="12897" y="5793"/>
                  <a:pt x="12875" y="5843"/>
                </a:cubicBezTo>
                <a:cubicBezTo>
                  <a:pt x="12852" y="5893"/>
                  <a:pt x="12841" y="5963"/>
                  <a:pt x="12835" y="6043"/>
                </a:cubicBezTo>
                <a:cubicBezTo>
                  <a:pt x="12841" y="6293"/>
                  <a:pt x="12858" y="6543"/>
                  <a:pt x="12875" y="6793"/>
                </a:cubicBezTo>
                <a:cubicBezTo>
                  <a:pt x="12886" y="6883"/>
                  <a:pt x="12892" y="6983"/>
                  <a:pt x="12903" y="7083"/>
                </a:cubicBezTo>
                <a:cubicBezTo>
                  <a:pt x="12909" y="7113"/>
                  <a:pt x="12925" y="7303"/>
                  <a:pt x="12948" y="7213"/>
                </a:cubicBezTo>
                <a:cubicBezTo>
                  <a:pt x="12959" y="7173"/>
                  <a:pt x="12965" y="7113"/>
                  <a:pt x="12970" y="7063"/>
                </a:cubicBezTo>
                <a:cubicBezTo>
                  <a:pt x="12982" y="6963"/>
                  <a:pt x="12987" y="6853"/>
                  <a:pt x="12993" y="6753"/>
                </a:cubicBezTo>
                <a:cubicBezTo>
                  <a:pt x="13010" y="6583"/>
                  <a:pt x="13015" y="6413"/>
                  <a:pt x="13021" y="6243"/>
                </a:cubicBezTo>
                <a:cubicBezTo>
                  <a:pt x="13027" y="6103"/>
                  <a:pt x="13032" y="5873"/>
                  <a:pt x="12965" y="5803"/>
                </a:cubicBezTo>
                <a:close/>
                <a:moveTo>
                  <a:pt x="13049" y="7624"/>
                </a:moveTo>
                <a:cubicBezTo>
                  <a:pt x="13083" y="7543"/>
                  <a:pt x="13117" y="7463"/>
                  <a:pt x="13145" y="7383"/>
                </a:cubicBezTo>
                <a:cubicBezTo>
                  <a:pt x="13184" y="7263"/>
                  <a:pt x="13218" y="7143"/>
                  <a:pt x="13251" y="7023"/>
                </a:cubicBezTo>
                <a:cubicBezTo>
                  <a:pt x="13280" y="6893"/>
                  <a:pt x="13313" y="6773"/>
                  <a:pt x="13302" y="6623"/>
                </a:cubicBezTo>
                <a:cubicBezTo>
                  <a:pt x="13302" y="6593"/>
                  <a:pt x="13296" y="6563"/>
                  <a:pt x="13291" y="6533"/>
                </a:cubicBezTo>
                <a:cubicBezTo>
                  <a:pt x="13274" y="6513"/>
                  <a:pt x="13257" y="6513"/>
                  <a:pt x="13240" y="6513"/>
                </a:cubicBezTo>
                <a:cubicBezTo>
                  <a:pt x="13201" y="6533"/>
                  <a:pt x="13178" y="6593"/>
                  <a:pt x="13156" y="6663"/>
                </a:cubicBezTo>
                <a:cubicBezTo>
                  <a:pt x="13128" y="6743"/>
                  <a:pt x="13100" y="6813"/>
                  <a:pt x="13083" y="6903"/>
                </a:cubicBezTo>
                <a:cubicBezTo>
                  <a:pt x="13049" y="7053"/>
                  <a:pt x="13027" y="7203"/>
                  <a:pt x="12998" y="7353"/>
                </a:cubicBezTo>
                <a:cubicBezTo>
                  <a:pt x="12976" y="7503"/>
                  <a:pt x="12925" y="7764"/>
                  <a:pt x="12948" y="7814"/>
                </a:cubicBezTo>
                <a:cubicBezTo>
                  <a:pt x="12965" y="7854"/>
                  <a:pt x="13021" y="7694"/>
                  <a:pt x="13049" y="7624"/>
                </a:cubicBezTo>
                <a:close/>
                <a:moveTo>
                  <a:pt x="12948" y="160"/>
                </a:moveTo>
                <a:cubicBezTo>
                  <a:pt x="12959" y="110"/>
                  <a:pt x="12965" y="50"/>
                  <a:pt x="12970" y="0"/>
                </a:cubicBezTo>
                <a:cubicBezTo>
                  <a:pt x="12903" y="0"/>
                  <a:pt x="12903" y="0"/>
                  <a:pt x="12903" y="0"/>
                </a:cubicBezTo>
                <a:cubicBezTo>
                  <a:pt x="12903" y="10"/>
                  <a:pt x="12903" y="20"/>
                  <a:pt x="12903" y="30"/>
                </a:cubicBezTo>
                <a:cubicBezTo>
                  <a:pt x="12909" y="50"/>
                  <a:pt x="12925" y="240"/>
                  <a:pt x="12948" y="160"/>
                </a:cubicBezTo>
                <a:close/>
                <a:moveTo>
                  <a:pt x="12948" y="14867"/>
                </a:moveTo>
                <a:cubicBezTo>
                  <a:pt x="12965" y="14907"/>
                  <a:pt x="13021" y="14757"/>
                  <a:pt x="13049" y="14687"/>
                </a:cubicBezTo>
                <a:cubicBezTo>
                  <a:pt x="13083" y="14607"/>
                  <a:pt x="13117" y="14527"/>
                  <a:pt x="13145" y="14437"/>
                </a:cubicBezTo>
                <a:cubicBezTo>
                  <a:pt x="13184" y="14327"/>
                  <a:pt x="13218" y="14207"/>
                  <a:pt x="13251" y="14077"/>
                </a:cubicBezTo>
                <a:cubicBezTo>
                  <a:pt x="13280" y="13956"/>
                  <a:pt x="13313" y="13826"/>
                  <a:pt x="13302" y="13686"/>
                </a:cubicBezTo>
                <a:cubicBezTo>
                  <a:pt x="13302" y="13646"/>
                  <a:pt x="13296" y="13616"/>
                  <a:pt x="13291" y="13596"/>
                </a:cubicBezTo>
                <a:cubicBezTo>
                  <a:pt x="13274" y="13566"/>
                  <a:pt x="13257" y="13566"/>
                  <a:pt x="13240" y="13576"/>
                </a:cubicBezTo>
                <a:cubicBezTo>
                  <a:pt x="13201" y="13596"/>
                  <a:pt x="13178" y="13656"/>
                  <a:pt x="13156" y="13726"/>
                </a:cubicBezTo>
                <a:cubicBezTo>
                  <a:pt x="13128" y="13796"/>
                  <a:pt x="13100" y="13876"/>
                  <a:pt x="13083" y="13966"/>
                </a:cubicBezTo>
                <a:cubicBezTo>
                  <a:pt x="13049" y="14117"/>
                  <a:pt x="13027" y="14267"/>
                  <a:pt x="12998" y="14417"/>
                </a:cubicBezTo>
                <a:cubicBezTo>
                  <a:pt x="12976" y="14567"/>
                  <a:pt x="12925" y="14827"/>
                  <a:pt x="12948" y="14867"/>
                </a:cubicBezTo>
                <a:close/>
                <a:moveTo>
                  <a:pt x="16866" y="580"/>
                </a:moveTo>
                <a:cubicBezTo>
                  <a:pt x="16928" y="870"/>
                  <a:pt x="17041" y="1070"/>
                  <a:pt x="17153" y="1241"/>
                </a:cubicBezTo>
                <a:cubicBezTo>
                  <a:pt x="17164" y="1251"/>
                  <a:pt x="17176" y="1271"/>
                  <a:pt x="17187" y="1281"/>
                </a:cubicBezTo>
                <a:cubicBezTo>
                  <a:pt x="17193" y="1281"/>
                  <a:pt x="17198" y="1281"/>
                  <a:pt x="17198" y="1281"/>
                </a:cubicBezTo>
                <a:cubicBezTo>
                  <a:pt x="17209" y="1281"/>
                  <a:pt x="17215" y="1271"/>
                  <a:pt x="17221" y="1261"/>
                </a:cubicBezTo>
                <a:cubicBezTo>
                  <a:pt x="17243" y="1211"/>
                  <a:pt x="17209" y="1070"/>
                  <a:pt x="17204" y="1030"/>
                </a:cubicBezTo>
                <a:cubicBezTo>
                  <a:pt x="17181" y="940"/>
                  <a:pt x="17159" y="870"/>
                  <a:pt x="17136" y="790"/>
                </a:cubicBezTo>
                <a:cubicBezTo>
                  <a:pt x="17103" y="650"/>
                  <a:pt x="17063" y="520"/>
                  <a:pt x="17013" y="400"/>
                </a:cubicBezTo>
                <a:cubicBezTo>
                  <a:pt x="16996" y="350"/>
                  <a:pt x="16973" y="310"/>
                  <a:pt x="16945" y="290"/>
                </a:cubicBezTo>
                <a:cubicBezTo>
                  <a:pt x="16917" y="270"/>
                  <a:pt x="16883" y="290"/>
                  <a:pt x="16866" y="340"/>
                </a:cubicBezTo>
                <a:cubicBezTo>
                  <a:pt x="16855" y="370"/>
                  <a:pt x="16850" y="420"/>
                  <a:pt x="16855" y="460"/>
                </a:cubicBezTo>
                <a:cubicBezTo>
                  <a:pt x="16855" y="500"/>
                  <a:pt x="16861" y="540"/>
                  <a:pt x="16866" y="580"/>
                </a:cubicBezTo>
                <a:close/>
                <a:moveTo>
                  <a:pt x="12807" y="6943"/>
                </a:moveTo>
                <a:cubicBezTo>
                  <a:pt x="12779" y="6803"/>
                  <a:pt x="12751" y="6563"/>
                  <a:pt x="12672" y="6523"/>
                </a:cubicBezTo>
                <a:cubicBezTo>
                  <a:pt x="12650" y="6503"/>
                  <a:pt x="12622" y="6513"/>
                  <a:pt x="12605" y="6563"/>
                </a:cubicBezTo>
                <a:cubicBezTo>
                  <a:pt x="12582" y="6613"/>
                  <a:pt x="12582" y="6693"/>
                  <a:pt x="12594" y="6763"/>
                </a:cubicBezTo>
                <a:cubicBezTo>
                  <a:pt x="12627" y="6983"/>
                  <a:pt x="12672" y="7183"/>
                  <a:pt x="12729" y="7363"/>
                </a:cubicBezTo>
                <a:cubicBezTo>
                  <a:pt x="12757" y="7463"/>
                  <a:pt x="12785" y="7553"/>
                  <a:pt x="12819" y="7634"/>
                </a:cubicBezTo>
                <a:cubicBezTo>
                  <a:pt x="12835" y="7674"/>
                  <a:pt x="12914" y="7914"/>
                  <a:pt x="12914" y="7814"/>
                </a:cubicBezTo>
                <a:cubicBezTo>
                  <a:pt x="12914" y="7694"/>
                  <a:pt x="12897" y="7574"/>
                  <a:pt x="12880" y="7463"/>
                </a:cubicBezTo>
                <a:cubicBezTo>
                  <a:pt x="12864" y="7283"/>
                  <a:pt x="12835" y="7113"/>
                  <a:pt x="12807" y="6943"/>
                </a:cubicBezTo>
                <a:close/>
                <a:moveTo>
                  <a:pt x="10789" y="4252"/>
                </a:moveTo>
                <a:cubicBezTo>
                  <a:pt x="10806" y="4292"/>
                  <a:pt x="10862" y="4142"/>
                  <a:pt x="10890" y="4062"/>
                </a:cubicBezTo>
                <a:cubicBezTo>
                  <a:pt x="10924" y="3992"/>
                  <a:pt x="10958" y="3902"/>
                  <a:pt x="10986" y="3822"/>
                </a:cubicBezTo>
                <a:cubicBezTo>
                  <a:pt x="11025" y="3702"/>
                  <a:pt x="11059" y="3582"/>
                  <a:pt x="11093" y="3462"/>
                </a:cubicBezTo>
                <a:cubicBezTo>
                  <a:pt x="11121" y="3332"/>
                  <a:pt x="11154" y="3211"/>
                  <a:pt x="11143" y="3061"/>
                </a:cubicBezTo>
                <a:cubicBezTo>
                  <a:pt x="11143" y="3031"/>
                  <a:pt x="11138" y="3001"/>
                  <a:pt x="11132" y="2981"/>
                </a:cubicBezTo>
                <a:cubicBezTo>
                  <a:pt x="11115" y="2951"/>
                  <a:pt x="11098" y="2951"/>
                  <a:pt x="11081" y="2961"/>
                </a:cubicBezTo>
                <a:cubicBezTo>
                  <a:pt x="11042" y="2981"/>
                  <a:pt x="11020" y="3041"/>
                  <a:pt x="10997" y="3101"/>
                </a:cubicBezTo>
                <a:cubicBezTo>
                  <a:pt x="10969" y="3181"/>
                  <a:pt x="10941" y="3262"/>
                  <a:pt x="10924" y="3352"/>
                </a:cubicBezTo>
                <a:cubicBezTo>
                  <a:pt x="10890" y="3492"/>
                  <a:pt x="10868" y="3642"/>
                  <a:pt x="10840" y="3802"/>
                </a:cubicBezTo>
                <a:cubicBezTo>
                  <a:pt x="10817" y="3942"/>
                  <a:pt x="10767" y="4212"/>
                  <a:pt x="10789" y="4252"/>
                </a:cubicBezTo>
                <a:close/>
                <a:moveTo>
                  <a:pt x="12549" y="7644"/>
                </a:moveTo>
                <a:cubicBezTo>
                  <a:pt x="12611" y="7934"/>
                  <a:pt x="12723" y="8134"/>
                  <a:pt x="12835" y="8294"/>
                </a:cubicBezTo>
                <a:cubicBezTo>
                  <a:pt x="12847" y="8314"/>
                  <a:pt x="12858" y="8334"/>
                  <a:pt x="12869" y="8334"/>
                </a:cubicBezTo>
                <a:cubicBezTo>
                  <a:pt x="12875" y="8334"/>
                  <a:pt x="12880" y="8344"/>
                  <a:pt x="12880" y="8334"/>
                </a:cubicBezTo>
                <a:cubicBezTo>
                  <a:pt x="12892" y="8334"/>
                  <a:pt x="12897" y="8334"/>
                  <a:pt x="12903" y="8314"/>
                </a:cubicBezTo>
                <a:cubicBezTo>
                  <a:pt x="12925" y="8264"/>
                  <a:pt x="12892" y="8134"/>
                  <a:pt x="12886" y="8084"/>
                </a:cubicBezTo>
                <a:cubicBezTo>
                  <a:pt x="12864" y="8004"/>
                  <a:pt x="12841" y="7924"/>
                  <a:pt x="12819" y="7844"/>
                </a:cubicBezTo>
                <a:cubicBezTo>
                  <a:pt x="12785" y="7714"/>
                  <a:pt x="12745" y="7584"/>
                  <a:pt x="12695" y="7463"/>
                </a:cubicBezTo>
                <a:cubicBezTo>
                  <a:pt x="12678" y="7413"/>
                  <a:pt x="12656" y="7363"/>
                  <a:pt x="12627" y="7353"/>
                </a:cubicBezTo>
                <a:cubicBezTo>
                  <a:pt x="12599" y="7333"/>
                  <a:pt x="12566" y="7343"/>
                  <a:pt x="12549" y="7403"/>
                </a:cubicBezTo>
                <a:cubicBezTo>
                  <a:pt x="12537" y="7433"/>
                  <a:pt x="12532" y="7473"/>
                  <a:pt x="12537" y="7523"/>
                </a:cubicBezTo>
                <a:cubicBezTo>
                  <a:pt x="12537" y="7564"/>
                  <a:pt x="12543" y="7604"/>
                  <a:pt x="12549" y="7644"/>
                </a:cubicBezTo>
                <a:close/>
                <a:moveTo>
                  <a:pt x="12549" y="580"/>
                </a:moveTo>
                <a:cubicBezTo>
                  <a:pt x="12611" y="870"/>
                  <a:pt x="12723" y="1070"/>
                  <a:pt x="12835" y="1241"/>
                </a:cubicBezTo>
                <a:cubicBezTo>
                  <a:pt x="12847" y="1251"/>
                  <a:pt x="12858" y="1271"/>
                  <a:pt x="12869" y="1281"/>
                </a:cubicBezTo>
                <a:cubicBezTo>
                  <a:pt x="12875" y="1281"/>
                  <a:pt x="12880" y="1281"/>
                  <a:pt x="12880" y="1281"/>
                </a:cubicBezTo>
                <a:cubicBezTo>
                  <a:pt x="12892" y="1281"/>
                  <a:pt x="12897" y="1271"/>
                  <a:pt x="12903" y="1261"/>
                </a:cubicBezTo>
                <a:cubicBezTo>
                  <a:pt x="12925" y="1211"/>
                  <a:pt x="12892" y="1070"/>
                  <a:pt x="12886" y="1030"/>
                </a:cubicBezTo>
                <a:cubicBezTo>
                  <a:pt x="12864" y="940"/>
                  <a:pt x="12841" y="870"/>
                  <a:pt x="12819" y="790"/>
                </a:cubicBezTo>
                <a:cubicBezTo>
                  <a:pt x="12785" y="650"/>
                  <a:pt x="12745" y="520"/>
                  <a:pt x="12695" y="400"/>
                </a:cubicBezTo>
                <a:cubicBezTo>
                  <a:pt x="12678" y="350"/>
                  <a:pt x="12656" y="310"/>
                  <a:pt x="12627" y="290"/>
                </a:cubicBezTo>
                <a:cubicBezTo>
                  <a:pt x="12599" y="270"/>
                  <a:pt x="12566" y="290"/>
                  <a:pt x="12549" y="340"/>
                </a:cubicBezTo>
                <a:cubicBezTo>
                  <a:pt x="12537" y="370"/>
                  <a:pt x="12532" y="420"/>
                  <a:pt x="12537" y="460"/>
                </a:cubicBezTo>
                <a:cubicBezTo>
                  <a:pt x="12537" y="500"/>
                  <a:pt x="12543" y="540"/>
                  <a:pt x="12549" y="580"/>
                </a:cubicBezTo>
                <a:close/>
                <a:moveTo>
                  <a:pt x="12819" y="580"/>
                </a:moveTo>
                <a:cubicBezTo>
                  <a:pt x="12835" y="620"/>
                  <a:pt x="12914" y="860"/>
                  <a:pt x="12914" y="760"/>
                </a:cubicBezTo>
                <a:cubicBezTo>
                  <a:pt x="12914" y="640"/>
                  <a:pt x="12897" y="510"/>
                  <a:pt x="12880" y="400"/>
                </a:cubicBezTo>
                <a:cubicBezTo>
                  <a:pt x="12864" y="270"/>
                  <a:pt x="12847" y="130"/>
                  <a:pt x="12824" y="0"/>
                </a:cubicBezTo>
                <a:cubicBezTo>
                  <a:pt x="12650" y="0"/>
                  <a:pt x="12650" y="0"/>
                  <a:pt x="12650" y="0"/>
                </a:cubicBezTo>
                <a:cubicBezTo>
                  <a:pt x="12672" y="110"/>
                  <a:pt x="12701" y="210"/>
                  <a:pt x="12729" y="310"/>
                </a:cubicBezTo>
                <a:cubicBezTo>
                  <a:pt x="12757" y="400"/>
                  <a:pt x="12785" y="490"/>
                  <a:pt x="12819" y="580"/>
                </a:cubicBezTo>
                <a:close/>
                <a:moveTo>
                  <a:pt x="12807" y="14006"/>
                </a:moveTo>
                <a:cubicBezTo>
                  <a:pt x="12779" y="13856"/>
                  <a:pt x="12751" y="13626"/>
                  <a:pt x="12672" y="13576"/>
                </a:cubicBezTo>
                <a:cubicBezTo>
                  <a:pt x="12650" y="13566"/>
                  <a:pt x="12622" y="13576"/>
                  <a:pt x="12605" y="13616"/>
                </a:cubicBezTo>
                <a:cubicBezTo>
                  <a:pt x="12582" y="13676"/>
                  <a:pt x="12582" y="13756"/>
                  <a:pt x="12594" y="13826"/>
                </a:cubicBezTo>
                <a:cubicBezTo>
                  <a:pt x="12627" y="14036"/>
                  <a:pt x="12672" y="14237"/>
                  <a:pt x="12729" y="14427"/>
                </a:cubicBezTo>
                <a:cubicBezTo>
                  <a:pt x="12757" y="14517"/>
                  <a:pt x="12785" y="14607"/>
                  <a:pt x="12819" y="14697"/>
                </a:cubicBezTo>
                <a:cubicBezTo>
                  <a:pt x="12835" y="14737"/>
                  <a:pt x="12914" y="14977"/>
                  <a:pt x="12914" y="14877"/>
                </a:cubicBezTo>
                <a:cubicBezTo>
                  <a:pt x="12914" y="14757"/>
                  <a:pt x="12897" y="14627"/>
                  <a:pt x="12880" y="14517"/>
                </a:cubicBezTo>
                <a:cubicBezTo>
                  <a:pt x="12864" y="14347"/>
                  <a:pt x="12835" y="14177"/>
                  <a:pt x="12807" y="14006"/>
                </a:cubicBezTo>
                <a:close/>
                <a:moveTo>
                  <a:pt x="15124" y="9334"/>
                </a:moveTo>
                <a:cubicBezTo>
                  <a:pt x="15096" y="9304"/>
                  <a:pt x="15056" y="9324"/>
                  <a:pt x="15034" y="9374"/>
                </a:cubicBezTo>
                <a:cubicBezTo>
                  <a:pt x="15011" y="9424"/>
                  <a:pt x="15000" y="9494"/>
                  <a:pt x="14994" y="9564"/>
                </a:cubicBezTo>
                <a:cubicBezTo>
                  <a:pt x="15000" y="9825"/>
                  <a:pt x="15017" y="10065"/>
                  <a:pt x="15034" y="10315"/>
                </a:cubicBezTo>
                <a:cubicBezTo>
                  <a:pt x="15045" y="10415"/>
                  <a:pt x="15051" y="10515"/>
                  <a:pt x="15062" y="10615"/>
                </a:cubicBezTo>
                <a:cubicBezTo>
                  <a:pt x="15067" y="10645"/>
                  <a:pt x="15084" y="10825"/>
                  <a:pt x="15107" y="10745"/>
                </a:cubicBezTo>
                <a:cubicBezTo>
                  <a:pt x="15118" y="10705"/>
                  <a:pt x="15124" y="10635"/>
                  <a:pt x="15129" y="10585"/>
                </a:cubicBezTo>
                <a:cubicBezTo>
                  <a:pt x="15140" y="10485"/>
                  <a:pt x="15146" y="10385"/>
                  <a:pt x="15152" y="10285"/>
                </a:cubicBezTo>
                <a:cubicBezTo>
                  <a:pt x="15169" y="10115"/>
                  <a:pt x="15174" y="9945"/>
                  <a:pt x="15180" y="9775"/>
                </a:cubicBezTo>
                <a:cubicBezTo>
                  <a:pt x="15185" y="9634"/>
                  <a:pt x="15191" y="9404"/>
                  <a:pt x="15124" y="9334"/>
                </a:cubicBezTo>
                <a:close/>
                <a:moveTo>
                  <a:pt x="14966" y="10475"/>
                </a:moveTo>
                <a:cubicBezTo>
                  <a:pt x="14938" y="10335"/>
                  <a:pt x="14910" y="10095"/>
                  <a:pt x="14831" y="10045"/>
                </a:cubicBezTo>
                <a:cubicBezTo>
                  <a:pt x="14809" y="10035"/>
                  <a:pt x="14781" y="10045"/>
                  <a:pt x="14764" y="10085"/>
                </a:cubicBezTo>
                <a:cubicBezTo>
                  <a:pt x="14741" y="10145"/>
                  <a:pt x="14741" y="10225"/>
                  <a:pt x="14753" y="10295"/>
                </a:cubicBezTo>
                <a:cubicBezTo>
                  <a:pt x="14786" y="10505"/>
                  <a:pt x="14831" y="10715"/>
                  <a:pt x="14887" y="10895"/>
                </a:cubicBezTo>
                <a:cubicBezTo>
                  <a:pt x="14916" y="10985"/>
                  <a:pt x="14944" y="11075"/>
                  <a:pt x="14977" y="11165"/>
                </a:cubicBezTo>
                <a:cubicBezTo>
                  <a:pt x="14994" y="11205"/>
                  <a:pt x="15073" y="11445"/>
                  <a:pt x="15073" y="11345"/>
                </a:cubicBezTo>
                <a:cubicBezTo>
                  <a:pt x="15073" y="11225"/>
                  <a:pt x="15056" y="11105"/>
                  <a:pt x="15039" y="10985"/>
                </a:cubicBezTo>
                <a:cubicBezTo>
                  <a:pt x="15022" y="10815"/>
                  <a:pt x="14994" y="10645"/>
                  <a:pt x="14966" y="10475"/>
                </a:cubicBezTo>
                <a:close/>
                <a:moveTo>
                  <a:pt x="15107" y="11335"/>
                </a:moveTo>
                <a:cubicBezTo>
                  <a:pt x="15124" y="11375"/>
                  <a:pt x="15180" y="11225"/>
                  <a:pt x="15208" y="11155"/>
                </a:cubicBezTo>
                <a:cubicBezTo>
                  <a:pt x="15242" y="11075"/>
                  <a:pt x="15275" y="10995"/>
                  <a:pt x="15304" y="10905"/>
                </a:cubicBezTo>
                <a:cubicBezTo>
                  <a:pt x="15343" y="10795"/>
                  <a:pt x="15377" y="10675"/>
                  <a:pt x="15410" y="10545"/>
                </a:cubicBezTo>
                <a:cubicBezTo>
                  <a:pt x="15438" y="10425"/>
                  <a:pt x="15472" y="10305"/>
                  <a:pt x="15461" y="10155"/>
                </a:cubicBezTo>
                <a:cubicBezTo>
                  <a:pt x="15461" y="10125"/>
                  <a:pt x="15455" y="10085"/>
                  <a:pt x="15450" y="10065"/>
                </a:cubicBezTo>
                <a:cubicBezTo>
                  <a:pt x="15433" y="10035"/>
                  <a:pt x="15416" y="10035"/>
                  <a:pt x="15399" y="10045"/>
                </a:cubicBezTo>
                <a:cubicBezTo>
                  <a:pt x="15360" y="10065"/>
                  <a:pt x="15337" y="10125"/>
                  <a:pt x="15315" y="10195"/>
                </a:cubicBezTo>
                <a:cubicBezTo>
                  <a:pt x="15287" y="10265"/>
                  <a:pt x="15259" y="10345"/>
                  <a:pt x="15242" y="10435"/>
                </a:cubicBezTo>
                <a:cubicBezTo>
                  <a:pt x="15208" y="10585"/>
                  <a:pt x="15185" y="10735"/>
                  <a:pt x="15157" y="10885"/>
                </a:cubicBezTo>
                <a:cubicBezTo>
                  <a:pt x="15135" y="11035"/>
                  <a:pt x="15084" y="11295"/>
                  <a:pt x="15107" y="11335"/>
                </a:cubicBezTo>
                <a:close/>
                <a:moveTo>
                  <a:pt x="16866" y="7644"/>
                </a:moveTo>
                <a:cubicBezTo>
                  <a:pt x="16928" y="7934"/>
                  <a:pt x="17041" y="8134"/>
                  <a:pt x="17153" y="8294"/>
                </a:cubicBezTo>
                <a:cubicBezTo>
                  <a:pt x="17164" y="8314"/>
                  <a:pt x="17176" y="8334"/>
                  <a:pt x="17187" y="8334"/>
                </a:cubicBezTo>
                <a:cubicBezTo>
                  <a:pt x="17193" y="8334"/>
                  <a:pt x="17198" y="8344"/>
                  <a:pt x="17198" y="8334"/>
                </a:cubicBezTo>
                <a:cubicBezTo>
                  <a:pt x="17209" y="8334"/>
                  <a:pt x="17215" y="8334"/>
                  <a:pt x="17221" y="8314"/>
                </a:cubicBezTo>
                <a:cubicBezTo>
                  <a:pt x="17243" y="8264"/>
                  <a:pt x="17209" y="8134"/>
                  <a:pt x="17204" y="8084"/>
                </a:cubicBezTo>
                <a:cubicBezTo>
                  <a:pt x="17181" y="8004"/>
                  <a:pt x="17159" y="7924"/>
                  <a:pt x="17136" y="7844"/>
                </a:cubicBezTo>
                <a:cubicBezTo>
                  <a:pt x="17103" y="7714"/>
                  <a:pt x="17063" y="7584"/>
                  <a:pt x="17013" y="7463"/>
                </a:cubicBezTo>
                <a:cubicBezTo>
                  <a:pt x="16996" y="7413"/>
                  <a:pt x="16973" y="7363"/>
                  <a:pt x="16945" y="7353"/>
                </a:cubicBezTo>
                <a:cubicBezTo>
                  <a:pt x="16917" y="7333"/>
                  <a:pt x="16883" y="7343"/>
                  <a:pt x="16866" y="7403"/>
                </a:cubicBezTo>
                <a:cubicBezTo>
                  <a:pt x="16855" y="7433"/>
                  <a:pt x="16850" y="7473"/>
                  <a:pt x="16855" y="7523"/>
                </a:cubicBezTo>
                <a:cubicBezTo>
                  <a:pt x="16855" y="7564"/>
                  <a:pt x="16861" y="7604"/>
                  <a:pt x="16866" y="7644"/>
                </a:cubicBezTo>
                <a:close/>
                <a:moveTo>
                  <a:pt x="15107" y="4252"/>
                </a:moveTo>
                <a:cubicBezTo>
                  <a:pt x="15124" y="4292"/>
                  <a:pt x="15180" y="4142"/>
                  <a:pt x="15208" y="4062"/>
                </a:cubicBezTo>
                <a:cubicBezTo>
                  <a:pt x="15242" y="3992"/>
                  <a:pt x="15275" y="3902"/>
                  <a:pt x="15304" y="3822"/>
                </a:cubicBezTo>
                <a:cubicBezTo>
                  <a:pt x="15343" y="3702"/>
                  <a:pt x="15377" y="3582"/>
                  <a:pt x="15410" y="3462"/>
                </a:cubicBezTo>
                <a:cubicBezTo>
                  <a:pt x="15438" y="3332"/>
                  <a:pt x="15472" y="3211"/>
                  <a:pt x="15461" y="3061"/>
                </a:cubicBezTo>
                <a:cubicBezTo>
                  <a:pt x="15461" y="3031"/>
                  <a:pt x="15455" y="3001"/>
                  <a:pt x="15450" y="2981"/>
                </a:cubicBezTo>
                <a:cubicBezTo>
                  <a:pt x="15433" y="2951"/>
                  <a:pt x="15416" y="2951"/>
                  <a:pt x="15399" y="2961"/>
                </a:cubicBezTo>
                <a:cubicBezTo>
                  <a:pt x="15360" y="2981"/>
                  <a:pt x="15337" y="3041"/>
                  <a:pt x="15315" y="3101"/>
                </a:cubicBezTo>
                <a:cubicBezTo>
                  <a:pt x="15287" y="3181"/>
                  <a:pt x="15259" y="3262"/>
                  <a:pt x="15242" y="3352"/>
                </a:cubicBezTo>
                <a:cubicBezTo>
                  <a:pt x="15208" y="3492"/>
                  <a:pt x="15185" y="3642"/>
                  <a:pt x="15157" y="3802"/>
                </a:cubicBezTo>
                <a:cubicBezTo>
                  <a:pt x="15135" y="3942"/>
                  <a:pt x="15084" y="4212"/>
                  <a:pt x="15107" y="4252"/>
                </a:cubicBezTo>
                <a:close/>
                <a:moveTo>
                  <a:pt x="14887" y="3812"/>
                </a:moveTo>
                <a:cubicBezTo>
                  <a:pt x="14916" y="3902"/>
                  <a:pt x="14944" y="3992"/>
                  <a:pt x="14977" y="4072"/>
                </a:cubicBezTo>
                <a:cubicBezTo>
                  <a:pt x="14994" y="4112"/>
                  <a:pt x="15073" y="4362"/>
                  <a:pt x="15073" y="4262"/>
                </a:cubicBezTo>
                <a:cubicBezTo>
                  <a:pt x="15073" y="4142"/>
                  <a:pt x="15056" y="4012"/>
                  <a:pt x="15039" y="3902"/>
                </a:cubicBezTo>
                <a:cubicBezTo>
                  <a:pt x="15022" y="3732"/>
                  <a:pt x="14994" y="3552"/>
                  <a:pt x="14966" y="3392"/>
                </a:cubicBezTo>
                <a:cubicBezTo>
                  <a:pt x="14938" y="3242"/>
                  <a:pt x="14910" y="3011"/>
                  <a:pt x="14831" y="2961"/>
                </a:cubicBezTo>
                <a:cubicBezTo>
                  <a:pt x="14809" y="2941"/>
                  <a:pt x="14781" y="2961"/>
                  <a:pt x="14764" y="3001"/>
                </a:cubicBezTo>
                <a:cubicBezTo>
                  <a:pt x="14741" y="3051"/>
                  <a:pt x="14741" y="3141"/>
                  <a:pt x="14753" y="3211"/>
                </a:cubicBezTo>
                <a:cubicBezTo>
                  <a:pt x="14786" y="3422"/>
                  <a:pt x="14831" y="3622"/>
                  <a:pt x="14887" y="3812"/>
                </a:cubicBezTo>
                <a:close/>
                <a:moveTo>
                  <a:pt x="14708" y="4082"/>
                </a:moveTo>
                <a:cubicBezTo>
                  <a:pt x="14769" y="4372"/>
                  <a:pt x="14882" y="4572"/>
                  <a:pt x="14994" y="4742"/>
                </a:cubicBezTo>
                <a:cubicBezTo>
                  <a:pt x="15006" y="4752"/>
                  <a:pt x="15017" y="4772"/>
                  <a:pt x="15028" y="4782"/>
                </a:cubicBezTo>
                <a:cubicBezTo>
                  <a:pt x="15034" y="4782"/>
                  <a:pt x="15039" y="4782"/>
                  <a:pt x="15039" y="4782"/>
                </a:cubicBezTo>
                <a:cubicBezTo>
                  <a:pt x="15051" y="4782"/>
                  <a:pt x="15056" y="4772"/>
                  <a:pt x="15062" y="4762"/>
                </a:cubicBezTo>
                <a:cubicBezTo>
                  <a:pt x="15084" y="4712"/>
                  <a:pt x="15051" y="4572"/>
                  <a:pt x="15045" y="4532"/>
                </a:cubicBezTo>
                <a:cubicBezTo>
                  <a:pt x="15022" y="4442"/>
                  <a:pt x="15000" y="4362"/>
                  <a:pt x="14977" y="4292"/>
                </a:cubicBezTo>
                <a:cubicBezTo>
                  <a:pt x="14944" y="4152"/>
                  <a:pt x="14904" y="4022"/>
                  <a:pt x="14854" y="3902"/>
                </a:cubicBezTo>
                <a:cubicBezTo>
                  <a:pt x="14837" y="3852"/>
                  <a:pt x="14814" y="3812"/>
                  <a:pt x="14786" y="3792"/>
                </a:cubicBezTo>
                <a:cubicBezTo>
                  <a:pt x="14758" y="3772"/>
                  <a:pt x="14724" y="3792"/>
                  <a:pt x="14708" y="3842"/>
                </a:cubicBezTo>
                <a:cubicBezTo>
                  <a:pt x="14696" y="3872"/>
                  <a:pt x="14691" y="3922"/>
                  <a:pt x="14696" y="3962"/>
                </a:cubicBezTo>
                <a:cubicBezTo>
                  <a:pt x="14696" y="4002"/>
                  <a:pt x="14702" y="4042"/>
                  <a:pt x="14708" y="4082"/>
                </a:cubicBezTo>
                <a:close/>
                <a:moveTo>
                  <a:pt x="14708" y="11165"/>
                </a:moveTo>
                <a:cubicBezTo>
                  <a:pt x="14769" y="11465"/>
                  <a:pt x="14882" y="11655"/>
                  <a:pt x="14994" y="11825"/>
                </a:cubicBezTo>
                <a:cubicBezTo>
                  <a:pt x="15006" y="11845"/>
                  <a:pt x="15017" y="11855"/>
                  <a:pt x="15028" y="11865"/>
                </a:cubicBezTo>
                <a:cubicBezTo>
                  <a:pt x="15034" y="11865"/>
                  <a:pt x="15039" y="11865"/>
                  <a:pt x="15039" y="11865"/>
                </a:cubicBezTo>
                <a:cubicBezTo>
                  <a:pt x="15051" y="11865"/>
                  <a:pt x="15056" y="11855"/>
                  <a:pt x="15062" y="11845"/>
                </a:cubicBezTo>
                <a:cubicBezTo>
                  <a:pt x="15084" y="11795"/>
                  <a:pt x="15051" y="11665"/>
                  <a:pt x="15045" y="11615"/>
                </a:cubicBezTo>
                <a:cubicBezTo>
                  <a:pt x="15022" y="11535"/>
                  <a:pt x="15000" y="11455"/>
                  <a:pt x="14977" y="11375"/>
                </a:cubicBezTo>
                <a:cubicBezTo>
                  <a:pt x="14944" y="11245"/>
                  <a:pt x="14904" y="11105"/>
                  <a:pt x="14854" y="10995"/>
                </a:cubicBezTo>
                <a:cubicBezTo>
                  <a:pt x="14837" y="10945"/>
                  <a:pt x="14814" y="10895"/>
                  <a:pt x="14786" y="10875"/>
                </a:cubicBezTo>
                <a:cubicBezTo>
                  <a:pt x="14758" y="10865"/>
                  <a:pt x="14724" y="10875"/>
                  <a:pt x="14708" y="10935"/>
                </a:cubicBezTo>
                <a:cubicBezTo>
                  <a:pt x="14696" y="10965"/>
                  <a:pt x="14691" y="11005"/>
                  <a:pt x="14696" y="11045"/>
                </a:cubicBezTo>
                <a:cubicBezTo>
                  <a:pt x="14696" y="11095"/>
                  <a:pt x="14702" y="11125"/>
                  <a:pt x="14708" y="11165"/>
                </a:cubicBezTo>
                <a:close/>
                <a:moveTo>
                  <a:pt x="12965" y="12856"/>
                </a:moveTo>
                <a:cubicBezTo>
                  <a:pt x="12937" y="12826"/>
                  <a:pt x="12897" y="12856"/>
                  <a:pt x="12875" y="12906"/>
                </a:cubicBezTo>
                <a:cubicBezTo>
                  <a:pt x="12852" y="12956"/>
                  <a:pt x="12841" y="13026"/>
                  <a:pt x="12835" y="13096"/>
                </a:cubicBezTo>
                <a:cubicBezTo>
                  <a:pt x="12841" y="13346"/>
                  <a:pt x="12858" y="13596"/>
                  <a:pt x="12875" y="13846"/>
                </a:cubicBezTo>
                <a:cubicBezTo>
                  <a:pt x="12886" y="13946"/>
                  <a:pt x="12892" y="14047"/>
                  <a:pt x="12903" y="14147"/>
                </a:cubicBezTo>
                <a:cubicBezTo>
                  <a:pt x="12909" y="14177"/>
                  <a:pt x="12925" y="14357"/>
                  <a:pt x="12948" y="14277"/>
                </a:cubicBezTo>
                <a:cubicBezTo>
                  <a:pt x="12959" y="14237"/>
                  <a:pt x="12965" y="14167"/>
                  <a:pt x="12970" y="14117"/>
                </a:cubicBezTo>
                <a:cubicBezTo>
                  <a:pt x="12982" y="14016"/>
                  <a:pt x="12987" y="13916"/>
                  <a:pt x="12993" y="13816"/>
                </a:cubicBezTo>
                <a:cubicBezTo>
                  <a:pt x="13010" y="13646"/>
                  <a:pt x="13015" y="13476"/>
                  <a:pt x="13021" y="13306"/>
                </a:cubicBezTo>
                <a:cubicBezTo>
                  <a:pt x="13027" y="13166"/>
                  <a:pt x="13032" y="12936"/>
                  <a:pt x="12965" y="12856"/>
                </a:cubicBezTo>
                <a:close/>
                <a:moveTo>
                  <a:pt x="15062" y="3522"/>
                </a:moveTo>
                <a:cubicBezTo>
                  <a:pt x="15067" y="3552"/>
                  <a:pt x="15084" y="3742"/>
                  <a:pt x="15107" y="3662"/>
                </a:cubicBezTo>
                <a:cubicBezTo>
                  <a:pt x="15118" y="3612"/>
                  <a:pt x="15124" y="3552"/>
                  <a:pt x="15129" y="3502"/>
                </a:cubicBezTo>
                <a:cubicBezTo>
                  <a:pt x="15140" y="3402"/>
                  <a:pt x="15146" y="3302"/>
                  <a:pt x="15152" y="3201"/>
                </a:cubicBezTo>
                <a:cubicBezTo>
                  <a:pt x="15169" y="3031"/>
                  <a:pt x="15174" y="2861"/>
                  <a:pt x="15180" y="2681"/>
                </a:cubicBezTo>
                <a:cubicBezTo>
                  <a:pt x="15185" y="2541"/>
                  <a:pt x="15191" y="2321"/>
                  <a:pt x="15124" y="2241"/>
                </a:cubicBezTo>
                <a:cubicBezTo>
                  <a:pt x="15096" y="2211"/>
                  <a:pt x="15056" y="2231"/>
                  <a:pt x="15034" y="2281"/>
                </a:cubicBezTo>
                <a:cubicBezTo>
                  <a:pt x="15011" y="2331"/>
                  <a:pt x="15000" y="2411"/>
                  <a:pt x="14994" y="2481"/>
                </a:cubicBezTo>
                <a:cubicBezTo>
                  <a:pt x="15000" y="2731"/>
                  <a:pt x="15017" y="2981"/>
                  <a:pt x="15034" y="3231"/>
                </a:cubicBezTo>
                <a:cubicBezTo>
                  <a:pt x="15045" y="3332"/>
                  <a:pt x="15051" y="3432"/>
                  <a:pt x="15062" y="3522"/>
                </a:cubicBezTo>
                <a:close/>
                <a:moveTo>
                  <a:pt x="12948" y="750"/>
                </a:moveTo>
                <a:cubicBezTo>
                  <a:pt x="12965" y="790"/>
                  <a:pt x="13021" y="640"/>
                  <a:pt x="13049" y="560"/>
                </a:cubicBezTo>
                <a:cubicBezTo>
                  <a:pt x="13083" y="490"/>
                  <a:pt x="13117" y="410"/>
                  <a:pt x="13145" y="320"/>
                </a:cubicBezTo>
                <a:cubicBezTo>
                  <a:pt x="13178" y="220"/>
                  <a:pt x="13212" y="110"/>
                  <a:pt x="13240" y="0"/>
                </a:cubicBezTo>
                <a:cubicBezTo>
                  <a:pt x="13049" y="0"/>
                  <a:pt x="13049" y="0"/>
                  <a:pt x="13049" y="0"/>
                </a:cubicBezTo>
                <a:cubicBezTo>
                  <a:pt x="13032" y="100"/>
                  <a:pt x="13015" y="200"/>
                  <a:pt x="12998" y="300"/>
                </a:cubicBezTo>
                <a:cubicBezTo>
                  <a:pt x="12976" y="440"/>
                  <a:pt x="12925" y="710"/>
                  <a:pt x="12948" y="750"/>
                </a:cubicBezTo>
                <a:close/>
                <a:moveTo>
                  <a:pt x="15208" y="18198"/>
                </a:moveTo>
                <a:cubicBezTo>
                  <a:pt x="15242" y="18118"/>
                  <a:pt x="15275" y="18038"/>
                  <a:pt x="15304" y="17948"/>
                </a:cubicBezTo>
                <a:cubicBezTo>
                  <a:pt x="15343" y="17838"/>
                  <a:pt x="15377" y="17718"/>
                  <a:pt x="15410" y="17588"/>
                </a:cubicBezTo>
                <a:cubicBezTo>
                  <a:pt x="15438" y="17468"/>
                  <a:pt x="15472" y="17338"/>
                  <a:pt x="15461" y="17188"/>
                </a:cubicBezTo>
                <a:cubicBezTo>
                  <a:pt x="15461" y="17158"/>
                  <a:pt x="15455" y="17128"/>
                  <a:pt x="15450" y="17108"/>
                </a:cubicBezTo>
                <a:cubicBezTo>
                  <a:pt x="15433" y="17078"/>
                  <a:pt x="15416" y="17078"/>
                  <a:pt x="15399" y="17088"/>
                </a:cubicBezTo>
                <a:cubicBezTo>
                  <a:pt x="15360" y="17108"/>
                  <a:pt x="15337" y="17168"/>
                  <a:pt x="15315" y="17238"/>
                </a:cubicBezTo>
                <a:cubicBezTo>
                  <a:pt x="15287" y="17308"/>
                  <a:pt x="15259" y="17388"/>
                  <a:pt x="15242" y="17478"/>
                </a:cubicBezTo>
                <a:cubicBezTo>
                  <a:pt x="15208" y="17618"/>
                  <a:pt x="15185" y="17778"/>
                  <a:pt x="15157" y="17928"/>
                </a:cubicBezTo>
                <a:cubicBezTo>
                  <a:pt x="15135" y="18078"/>
                  <a:pt x="15084" y="18338"/>
                  <a:pt x="15107" y="18379"/>
                </a:cubicBezTo>
                <a:cubicBezTo>
                  <a:pt x="15124" y="18419"/>
                  <a:pt x="15180" y="18268"/>
                  <a:pt x="15208" y="18198"/>
                </a:cubicBezTo>
                <a:close/>
                <a:moveTo>
                  <a:pt x="15107" y="17788"/>
                </a:moveTo>
                <a:cubicBezTo>
                  <a:pt x="15118" y="17738"/>
                  <a:pt x="15124" y="17678"/>
                  <a:pt x="15129" y="17628"/>
                </a:cubicBezTo>
                <a:cubicBezTo>
                  <a:pt x="15140" y="17528"/>
                  <a:pt x="15146" y="17428"/>
                  <a:pt x="15152" y="17328"/>
                </a:cubicBezTo>
                <a:cubicBezTo>
                  <a:pt x="15169" y="17158"/>
                  <a:pt x="15174" y="16988"/>
                  <a:pt x="15180" y="16818"/>
                </a:cubicBezTo>
                <a:cubicBezTo>
                  <a:pt x="15185" y="16668"/>
                  <a:pt x="15191" y="16448"/>
                  <a:pt x="15124" y="16368"/>
                </a:cubicBezTo>
                <a:cubicBezTo>
                  <a:pt x="15096" y="16338"/>
                  <a:pt x="15056" y="16358"/>
                  <a:pt x="15034" y="16408"/>
                </a:cubicBezTo>
                <a:cubicBezTo>
                  <a:pt x="15011" y="16458"/>
                  <a:pt x="15000" y="16538"/>
                  <a:pt x="14994" y="16608"/>
                </a:cubicBezTo>
                <a:cubicBezTo>
                  <a:pt x="15000" y="16858"/>
                  <a:pt x="15017" y="17108"/>
                  <a:pt x="15034" y="17358"/>
                </a:cubicBezTo>
                <a:cubicBezTo>
                  <a:pt x="15045" y="17458"/>
                  <a:pt x="15051" y="17558"/>
                  <a:pt x="15062" y="17658"/>
                </a:cubicBezTo>
                <a:cubicBezTo>
                  <a:pt x="15067" y="17688"/>
                  <a:pt x="15084" y="17868"/>
                  <a:pt x="15107" y="17788"/>
                </a:cubicBezTo>
                <a:close/>
                <a:moveTo>
                  <a:pt x="14977" y="18419"/>
                </a:moveTo>
                <a:cubicBezTo>
                  <a:pt x="14944" y="18278"/>
                  <a:pt x="14904" y="18148"/>
                  <a:pt x="14854" y="18028"/>
                </a:cubicBezTo>
                <a:cubicBezTo>
                  <a:pt x="14837" y="17978"/>
                  <a:pt x="14814" y="17938"/>
                  <a:pt x="14786" y="17918"/>
                </a:cubicBezTo>
                <a:cubicBezTo>
                  <a:pt x="14758" y="17898"/>
                  <a:pt x="14724" y="17918"/>
                  <a:pt x="14708" y="17968"/>
                </a:cubicBezTo>
                <a:cubicBezTo>
                  <a:pt x="14696" y="18008"/>
                  <a:pt x="14691" y="18048"/>
                  <a:pt x="14696" y="18088"/>
                </a:cubicBezTo>
                <a:cubicBezTo>
                  <a:pt x="14696" y="18128"/>
                  <a:pt x="14702" y="18168"/>
                  <a:pt x="14708" y="18208"/>
                </a:cubicBezTo>
                <a:cubicBezTo>
                  <a:pt x="14769" y="18499"/>
                  <a:pt x="14882" y="18699"/>
                  <a:pt x="14994" y="18869"/>
                </a:cubicBezTo>
                <a:cubicBezTo>
                  <a:pt x="15006" y="18879"/>
                  <a:pt x="15017" y="18899"/>
                  <a:pt x="15028" y="18909"/>
                </a:cubicBezTo>
                <a:cubicBezTo>
                  <a:pt x="15034" y="18909"/>
                  <a:pt x="15039" y="18909"/>
                  <a:pt x="15039" y="18909"/>
                </a:cubicBezTo>
                <a:cubicBezTo>
                  <a:pt x="15051" y="18909"/>
                  <a:pt x="15056" y="18899"/>
                  <a:pt x="15062" y="18889"/>
                </a:cubicBezTo>
                <a:cubicBezTo>
                  <a:pt x="15084" y="18839"/>
                  <a:pt x="15051" y="18699"/>
                  <a:pt x="15045" y="18659"/>
                </a:cubicBezTo>
                <a:cubicBezTo>
                  <a:pt x="15022" y="18569"/>
                  <a:pt x="15000" y="18499"/>
                  <a:pt x="14977" y="18419"/>
                </a:cubicBezTo>
                <a:close/>
                <a:moveTo>
                  <a:pt x="15489" y="17948"/>
                </a:moveTo>
                <a:cubicBezTo>
                  <a:pt x="15489" y="17948"/>
                  <a:pt x="15483" y="17948"/>
                  <a:pt x="15483" y="17948"/>
                </a:cubicBezTo>
                <a:cubicBezTo>
                  <a:pt x="15472" y="17938"/>
                  <a:pt x="15455" y="17938"/>
                  <a:pt x="15438" y="17948"/>
                </a:cubicBezTo>
                <a:cubicBezTo>
                  <a:pt x="15365" y="17998"/>
                  <a:pt x="15304" y="18148"/>
                  <a:pt x="15253" y="18278"/>
                </a:cubicBezTo>
                <a:cubicBezTo>
                  <a:pt x="15185" y="18449"/>
                  <a:pt x="15101" y="18809"/>
                  <a:pt x="15118" y="18869"/>
                </a:cubicBezTo>
                <a:cubicBezTo>
                  <a:pt x="15135" y="18939"/>
                  <a:pt x="15349" y="18689"/>
                  <a:pt x="15433" y="18479"/>
                </a:cubicBezTo>
                <a:cubicBezTo>
                  <a:pt x="15478" y="18369"/>
                  <a:pt x="15562" y="18158"/>
                  <a:pt x="15512" y="17998"/>
                </a:cubicBezTo>
                <a:cubicBezTo>
                  <a:pt x="15506" y="17978"/>
                  <a:pt x="15500" y="17968"/>
                  <a:pt x="15489" y="17948"/>
                </a:cubicBezTo>
                <a:close/>
                <a:moveTo>
                  <a:pt x="14966" y="17518"/>
                </a:moveTo>
                <a:cubicBezTo>
                  <a:pt x="14938" y="17368"/>
                  <a:pt x="14910" y="17138"/>
                  <a:pt x="14831" y="17088"/>
                </a:cubicBezTo>
                <a:cubicBezTo>
                  <a:pt x="14809" y="17068"/>
                  <a:pt x="14781" y="17088"/>
                  <a:pt x="14764" y="17128"/>
                </a:cubicBezTo>
                <a:cubicBezTo>
                  <a:pt x="14741" y="17188"/>
                  <a:pt x="14741" y="17268"/>
                  <a:pt x="14753" y="17338"/>
                </a:cubicBezTo>
                <a:cubicBezTo>
                  <a:pt x="14786" y="17548"/>
                  <a:pt x="14831" y="17748"/>
                  <a:pt x="14887" y="17938"/>
                </a:cubicBezTo>
                <a:cubicBezTo>
                  <a:pt x="14916" y="18028"/>
                  <a:pt x="14944" y="18118"/>
                  <a:pt x="14977" y="18208"/>
                </a:cubicBezTo>
                <a:cubicBezTo>
                  <a:pt x="14994" y="18248"/>
                  <a:pt x="15073" y="18489"/>
                  <a:pt x="15073" y="18389"/>
                </a:cubicBezTo>
                <a:cubicBezTo>
                  <a:pt x="15073" y="18268"/>
                  <a:pt x="15056" y="18138"/>
                  <a:pt x="15039" y="18028"/>
                </a:cubicBezTo>
                <a:cubicBezTo>
                  <a:pt x="15022" y="17858"/>
                  <a:pt x="14994" y="17688"/>
                  <a:pt x="14966" y="17518"/>
                </a:cubicBezTo>
                <a:close/>
                <a:moveTo>
                  <a:pt x="15489" y="3822"/>
                </a:moveTo>
                <a:cubicBezTo>
                  <a:pt x="15489" y="3822"/>
                  <a:pt x="15483" y="3822"/>
                  <a:pt x="15483" y="3822"/>
                </a:cubicBezTo>
                <a:cubicBezTo>
                  <a:pt x="15472" y="3802"/>
                  <a:pt x="15455" y="3812"/>
                  <a:pt x="15438" y="3822"/>
                </a:cubicBezTo>
                <a:cubicBezTo>
                  <a:pt x="15365" y="3872"/>
                  <a:pt x="15304" y="4022"/>
                  <a:pt x="15253" y="4152"/>
                </a:cubicBezTo>
                <a:cubicBezTo>
                  <a:pt x="15185" y="4322"/>
                  <a:pt x="15101" y="4682"/>
                  <a:pt x="15118" y="4742"/>
                </a:cubicBezTo>
                <a:cubicBezTo>
                  <a:pt x="15135" y="4802"/>
                  <a:pt x="15349" y="4562"/>
                  <a:pt x="15433" y="4352"/>
                </a:cubicBezTo>
                <a:cubicBezTo>
                  <a:pt x="15478" y="4242"/>
                  <a:pt x="15562" y="4022"/>
                  <a:pt x="15512" y="3872"/>
                </a:cubicBezTo>
                <a:cubicBezTo>
                  <a:pt x="15506" y="3852"/>
                  <a:pt x="15500" y="3832"/>
                  <a:pt x="15489" y="3822"/>
                </a:cubicBezTo>
                <a:close/>
                <a:moveTo>
                  <a:pt x="16945" y="21470"/>
                </a:moveTo>
                <a:cubicBezTo>
                  <a:pt x="16917" y="21450"/>
                  <a:pt x="16883" y="21470"/>
                  <a:pt x="16866" y="21520"/>
                </a:cubicBezTo>
                <a:cubicBezTo>
                  <a:pt x="16861" y="21540"/>
                  <a:pt x="16855" y="21570"/>
                  <a:pt x="16855" y="21600"/>
                </a:cubicBezTo>
                <a:cubicBezTo>
                  <a:pt x="17024" y="21600"/>
                  <a:pt x="17024" y="21600"/>
                  <a:pt x="17024" y="21600"/>
                </a:cubicBezTo>
                <a:cubicBezTo>
                  <a:pt x="17018" y="21590"/>
                  <a:pt x="17018" y="21590"/>
                  <a:pt x="17013" y="21580"/>
                </a:cubicBezTo>
                <a:cubicBezTo>
                  <a:pt x="16996" y="21530"/>
                  <a:pt x="16973" y="21490"/>
                  <a:pt x="16945" y="21470"/>
                </a:cubicBezTo>
                <a:close/>
                <a:moveTo>
                  <a:pt x="17125" y="21070"/>
                </a:moveTo>
                <a:cubicBezTo>
                  <a:pt x="17097" y="20920"/>
                  <a:pt x="17069" y="20690"/>
                  <a:pt x="16990" y="20640"/>
                </a:cubicBezTo>
                <a:cubicBezTo>
                  <a:pt x="16968" y="20620"/>
                  <a:pt x="16940" y="20630"/>
                  <a:pt x="16923" y="20680"/>
                </a:cubicBezTo>
                <a:cubicBezTo>
                  <a:pt x="16900" y="20730"/>
                  <a:pt x="16900" y="20820"/>
                  <a:pt x="16911" y="20890"/>
                </a:cubicBezTo>
                <a:cubicBezTo>
                  <a:pt x="16945" y="21100"/>
                  <a:pt x="16990" y="21300"/>
                  <a:pt x="17046" y="21490"/>
                </a:cubicBezTo>
                <a:cubicBezTo>
                  <a:pt x="17058" y="21520"/>
                  <a:pt x="17069" y="21560"/>
                  <a:pt x="17080" y="21600"/>
                </a:cubicBezTo>
                <a:cubicBezTo>
                  <a:pt x="17204" y="21600"/>
                  <a:pt x="17204" y="21600"/>
                  <a:pt x="17204" y="21600"/>
                </a:cubicBezTo>
                <a:cubicBezTo>
                  <a:pt x="17198" y="21590"/>
                  <a:pt x="17198" y="21580"/>
                  <a:pt x="17198" y="21580"/>
                </a:cubicBezTo>
                <a:cubicBezTo>
                  <a:pt x="17181" y="21400"/>
                  <a:pt x="17153" y="21230"/>
                  <a:pt x="17125" y="21070"/>
                </a:cubicBezTo>
                <a:close/>
                <a:moveTo>
                  <a:pt x="17153" y="15357"/>
                </a:moveTo>
                <a:cubicBezTo>
                  <a:pt x="17164" y="15377"/>
                  <a:pt x="17176" y="15387"/>
                  <a:pt x="17187" y="15397"/>
                </a:cubicBezTo>
                <a:cubicBezTo>
                  <a:pt x="17193" y="15397"/>
                  <a:pt x="17198" y="15397"/>
                  <a:pt x="17198" y="15397"/>
                </a:cubicBezTo>
                <a:cubicBezTo>
                  <a:pt x="17209" y="15397"/>
                  <a:pt x="17215" y="15387"/>
                  <a:pt x="17221" y="15377"/>
                </a:cubicBezTo>
                <a:cubicBezTo>
                  <a:pt x="17243" y="15327"/>
                  <a:pt x="17209" y="15197"/>
                  <a:pt x="17204" y="15147"/>
                </a:cubicBezTo>
                <a:cubicBezTo>
                  <a:pt x="17181" y="15057"/>
                  <a:pt x="17159" y="14987"/>
                  <a:pt x="17136" y="14907"/>
                </a:cubicBezTo>
                <a:cubicBezTo>
                  <a:pt x="17103" y="14767"/>
                  <a:pt x="17063" y="14637"/>
                  <a:pt x="17013" y="14517"/>
                </a:cubicBezTo>
                <a:cubicBezTo>
                  <a:pt x="16996" y="14477"/>
                  <a:pt x="16973" y="14427"/>
                  <a:pt x="16945" y="14407"/>
                </a:cubicBezTo>
                <a:cubicBezTo>
                  <a:pt x="16917" y="14387"/>
                  <a:pt x="16883" y="14407"/>
                  <a:pt x="16866" y="14457"/>
                </a:cubicBezTo>
                <a:cubicBezTo>
                  <a:pt x="16855" y="14497"/>
                  <a:pt x="16850" y="14537"/>
                  <a:pt x="16855" y="14577"/>
                </a:cubicBezTo>
                <a:cubicBezTo>
                  <a:pt x="16855" y="14617"/>
                  <a:pt x="16861" y="14657"/>
                  <a:pt x="16866" y="14697"/>
                </a:cubicBezTo>
                <a:cubicBezTo>
                  <a:pt x="16928" y="14987"/>
                  <a:pt x="17041" y="15187"/>
                  <a:pt x="17153" y="15357"/>
                </a:cubicBezTo>
                <a:close/>
                <a:moveTo>
                  <a:pt x="13330" y="320"/>
                </a:moveTo>
                <a:cubicBezTo>
                  <a:pt x="13330" y="320"/>
                  <a:pt x="13325" y="320"/>
                  <a:pt x="13325" y="320"/>
                </a:cubicBezTo>
                <a:cubicBezTo>
                  <a:pt x="13313" y="310"/>
                  <a:pt x="13296" y="310"/>
                  <a:pt x="13280" y="320"/>
                </a:cubicBezTo>
                <a:cubicBezTo>
                  <a:pt x="13206" y="370"/>
                  <a:pt x="13145" y="520"/>
                  <a:pt x="13094" y="650"/>
                </a:cubicBezTo>
                <a:cubicBezTo>
                  <a:pt x="13027" y="820"/>
                  <a:pt x="12942" y="1181"/>
                  <a:pt x="12959" y="1241"/>
                </a:cubicBezTo>
                <a:cubicBezTo>
                  <a:pt x="12976" y="1311"/>
                  <a:pt x="13190" y="1060"/>
                  <a:pt x="13274" y="850"/>
                </a:cubicBezTo>
                <a:cubicBezTo>
                  <a:pt x="13319" y="740"/>
                  <a:pt x="13403" y="520"/>
                  <a:pt x="13353" y="370"/>
                </a:cubicBezTo>
                <a:cubicBezTo>
                  <a:pt x="13347" y="350"/>
                  <a:pt x="13341" y="330"/>
                  <a:pt x="13330" y="320"/>
                </a:cubicBezTo>
                <a:close/>
                <a:moveTo>
                  <a:pt x="15489" y="10915"/>
                </a:moveTo>
                <a:cubicBezTo>
                  <a:pt x="15489" y="10915"/>
                  <a:pt x="15483" y="10905"/>
                  <a:pt x="15483" y="10905"/>
                </a:cubicBezTo>
                <a:cubicBezTo>
                  <a:pt x="15472" y="10895"/>
                  <a:pt x="15455" y="10895"/>
                  <a:pt x="15438" y="10905"/>
                </a:cubicBezTo>
                <a:cubicBezTo>
                  <a:pt x="15365" y="10955"/>
                  <a:pt x="15304" y="11105"/>
                  <a:pt x="15253" y="11235"/>
                </a:cubicBezTo>
                <a:cubicBezTo>
                  <a:pt x="15185" y="11405"/>
                  <a:pt x="15101" y="11765"/>
                  <a:pt x="15118" y="11835"/>
                </a:cubicBezTo>
                <a:cubicBezTo>
                  <a:pt x="15135" y="11896"/>
                  <a:pt x="15349" y="11645"/>
                  <a:pt x="15433" y="11445"/>
                </a:cubicBezTo>
                <a:cubicBezTo>
                  <a:pt x="15478" y="11335"/>
                  <a:pt x="15562" y="11115"/>
                  <a:pt x="15512" y="10955"/>
                </a:cubicBezTo>
                <a:cubicBezTo>
                  <a:pt x="15506" y="10935"/>
                  <a:pt x="15500" y="10925"/>
                  <a:pt x="15489" y="10915"/>
                </a:cubicBezTo>
                <a:close/>
                <a:moveTo>
                  <a:pt x="13330" y="7383"/>
                </a:moveTo>
                <a:cubicBezTo>
                  <a:pt x="13330" y="7383"/>
                  <a:pt x="13325" y="7383"/>
                  <a:pt x="13325" y="7373"/>
                </a:cubicBezTo>
                <a:cubicBezTo>
                  <a:pt x="13313" y="7363"/>
                  <a:pt x="13296" y="7363"/>
                  <a:pt x="13280" y="7373"/>
                </a:cubicBezTo>
                <a:cubicBezTo>
                  <a:pt x="13206" y="7433"/>
                  <a:pt x="13145" y="7574"/>
                  <a:pt x="13094" y="7704"/>
                </a:cubicBezTo>
                <a:cubicBezTo>
                  <a:pt x="13027" y="7884"/>
                  <a:pt x="12942" y="8244"/>
                  <a:pt x="12959" y="8304"/>
                </a:cubicBezTo>
                <a:cubicBezTo>
                  <a:pt x="12976" y="8364"/>
                  <a:pt x="13190" y="8114"/>
                  <a:pt x="13274" y="7914"/>
                </a:cubicBezTo>
                <a:cubicBezTo>
                  <a:pt x="13319" y="7804"/>
                  <a:pt x="13403" y="7584"/>
                  <a:pt x="13353" y="7423"/>
                </a:cubicBezTo>
                <a:cubicBezTo>
                  <a:pt x="13347" y="7413"/>
                  <a:pt x="13341" y="7393"/>
                  <a:pt x="13330" y="7383"/>
                </a:cubicBezTo>
                <a:close/>
                <a:moveTo>
                  <a:pt x="12807" y="21070"/>
                </a:moveTo>
                <a:cubicBezTo>
                  <a:pt x="12779" y="20920"/>
                  <a:pt x="12751" y="20690"/>
                  <a:pt x="12672" y="20640"/>
                </a:cubicBezTo>
                <a:cubicBezTo>
                  <a:pt x="12650" y="20620"/>
                  <a:pt x="12622" y="20630"/>
                  <a:pt x="12605" y="20680"/>
                </a:cubicBezTo>
                <a:cubicBezTo>
                  <a:pt x="12582" y="20730"/>
                  <a:pt x="12582" y="20820"/>
                  <a:pt x="12594" y="20890"/>
                </a:cubicBezTo>
                <a:cubicBezTo>
                  <a:pt x="12627" y="21100"/>
                  <a:pt x="12672" y="21300"/>
                  <a:pt x="12729" y="21490"/>
                </a:cubicBezTo>
                <a:cubicBezTo>
                  <a:pt x="12740" y="21520"/>
                  <a:pt x="12751" y="21560"/>
                  <a:pt x="12762" y="21600"/>
                </a:cubicBezTo>
                <a:cubicBezTo>
                  <a:pt x="12886" y="21600"/>
                  <a:pt x="12886" y="21600"/>
                  <a:pt x="12886" y="21600"/>
                </a:cubicBezTo>
                <a:cubicBezTo>
                  <a:pt x="12880" y="21590"/>
                  <a:pt x="12880" y="21580"/>
                  <a:pt x="12880" y="21580"/>
                </a:cubicBezTo>
                <a:cubicBezTo>
                  <a:pt x="12864" y="21400"/>
                  <a:pt x="12835" y="21230"/>
                  <a:pt x="12807" y="21070"/>
                </a:cubicBezTo>
                <a:close/>
                <a:moveTo>
                  <a:pt x="12627" y="21470"/>
                </a:moveTo>
                <a:cubicBezTo>
                  <a:pt x="12599" y="21450"/>
                  <a:pt x="12566" y="21470"/>
                  <a:pt x="12549" y="21520"/>
                </a:cubicBezTo>
                <a:cubicBezTo>
                  <a:pt x="12543" y="21540"/>
                  <a:pt x="12537" y="21570"/>
                  <a:pt x="12537" y="21600"/>
                </a:cubicBezTo>
                <a:cubicBezTo>
                  <a:pt x="12706" y="21600"/>
                  <a:pt x="12706" y="21600"/>
                  <a:pt x="12706" y="21600"/>
                </a:cubicBezTo>
                <a:cubicBezTo>
                  <a:pt x="12701" y="21590"/>
                  <a:pt x="12701" y="21590"/>
                  <a:pt x="12695" y="21580"/>
                </a:cubicBezTo>
                <a:cubicBezTo>
                  <a:pt x="12678" y="21530"/>
                  <a:pt x="12656" y="21490"/>
                  <a:pt x="12627" y="21470"/>
                </a:cubicBezTo>
                <a:close/>
                <a:moveTo>
                  <a:pt x="12835" y="15357"/>
                </a:moveTo>
                <a:cubicBezTo>
                  <a:pt x="12847" y="15377"/>
                  <a:pt x="12858" y="15387"/>
                  <a:pt x="12869" y="15397"/>
                </a:cubicBezTo>
                <a:cubicBezTo>
                  <a:pt x="12875" y="15397"/>
                  <a:pt x="12880" y="15397"/>
                  <a:pt x="12880" y="15397"/>
                </a:cubicBezTo>
                <a:cubicBezTo>
                  <a:pt x="12892" y="15397"/>
                  <a:pt x="12897" y="15387"/>
                  <a:pt x="12903" y="15377"/>
                </a:cubicBezTo>
                <a:cubicBezTo>
                  <a:pt x="12925" y="15327"/>
                  <a:pt x="12892" y="15197"/>
                  <a:pt x="12886" y="15147"/>
                </a:cubicBezTo>
                <a:cubicBezTo>
                  <a:pt x="12864" y="15057"/>
                  <a:pt x="12841" y="14987"/>
                  <a:pt x="12819" y="14907"/>
                </a:cubicBezTo>
                <a:cubicBezTo>
                  <a:pt x="12785" y="14767"/>
                  <a:pt x="12745" y="14637"/>
                  <a:pt x="12695" y="14517"/>
                </a:cubicBezTo>
                <a:cubicBezTo>
                  <a:pt x="12678" y="14477"/>
                  <a:pt x="12656" y="14427"/>
                  <a:pt x="12627" y="14407"/>
                </a:cubicBezTo>
                <a:cubicBezTo>
                  <a:pt x="12599" y="14387"/>
                  <a:pt x="12566" y="14407"/>
                  <a:pt x="12549" y="14457"/>
                </a:cubicBezTo>
                <a:cubicBezTo>
                  <a:pt x="12537" y="14497"/>
                  <a:pt x="12532" y="14537"/>
                  <a:pt x="12537" y="14577"/>
                </a:cubicBezTo>
                <a:cubicBezTo>
                  <a:pt x="12537" y="14617"/>
                  <a:pt x="12543" y="14657"/>
                  <a:pt x="12549" y="14697"/>
                </a:cubicBezTo>
                <a:cubicBezTo>
                  <a:pt x="12611" y="14987"/>
                  <a:pt x="12723" y="15187"/>
                  <a:pt x="12835" y="15357"/>
                </a:cubicBezTo>
                <a:close/>
                <a:moveTo>
                  <a:pt x="11171" y="3822"/>
                </a:moveTo>
                <a:cubicBezTo>
                  <a:pt x="11171" y="3822"/>
                  <a:pt x="11166" y="3822"/>
                  <a:pt x="11166" y="3822"/>
                </a:cubicBezTo>
                <a:cubicBezTo>
                  <a:pt x="11154" y="3802"/>
                  <a:pt x="11138" y="3812"/>
                  <a:pt x="11121" y="3822"/>
                </a:cubicBezTo>
                <a:cubicBezTo>
                  <a:pt x="11048" y="3872"/>
                  <a:pt x="10986" y="4022"/>
                  <a:pt x="10935" y="4152"/>
                </a:cubicBezTo>
                <a:cubicBezTo>
                  <a:pt x="10868" y="4322"/>
                  <a:pt x="10783" y="4682"/>
                  <a:pt x="10800" y="4742"/>
                </a:cubicBezTo>
                <a:cubicBezTo>
                  <a:pt x="10817" y="4802"/>
                  <a:pt x="11031" y="4562"/>
                  <a:pt x="11115" y="4352"/>
                </a:cubicBezTo>
                <a:cubicBezTo>
                  <a:pt x="11160" y="4242"/>
                  <a:pt x="11244" y="4022"/>
                  <a:pt x="11194" y="3872"/>
                </a:cubicBezTo>
                <a:cubicBezTo>
                  <a:pt x="11188" y="3852"/>
                  <a:pt x="11183" y="3832"/>
                  <a:pt x="11171" y="3822"/>
                </a:cubicBezTo>
                <a:close/>
                <a:moveTo>
                  <a:pt x="11171" y="10915"/>
                </a:moveTo>
                <a:cubicBezTo>
                  <a:pt x="11171" y="10915"/>
                  <a:pt x="11166" y="10905"/>
                  <a:pt x="11166" y="10905"/>
                </a:cubicBezTo>
                <a:cubicBezTo>
                  <a:pt x="11154" y="10895"/>
                  <a:pt x="11138" y="10895"/>
                  <a:pt x="11121" y="10905"/>
                </a:cubicBezTo>
                <a:cubicBezTo>
                  <a:pt x="11048" y="10955"/>
                  <a:pt x="10986" y="11105"/>
                  <a:pt x="10935" y="11235"/>
                </a:cubicBezTo>
                <a:cubicBezTo>
                  <a:pt x="10868" y="11405"/>
                  <a:pt x="10783" y="11765"/>
                  <a:pt x="10800" y="11835"/>
                </a:cubicBezTo>
                <a:cubicBezTo>
                  <a:pt x="10817" y="11896"/>
                  <a:pt x="11031" y="11645"/>
                  <a:pt x="11115" y="11445"/>
                </a:cubicBezTo>
                <a:cubicBezTo>
                  <a:pt x="11160" y="11335"/>
                  <a:pt x="11244" y="11115"/>
                  <a:pt x="11194" y="10955"/>
                </a:cubicBezTo>
                <a:cubicBezTo>
                  <a:pt x="11188" y="10935"/>
                  <a:pt x="11183" y="10925"/>
                  <a:pt x="11171" y="10915"/>
                </a:cubicBezTo>
                <a:close/>
                <a:moveTo>
                  <a:pt x="13302" y="20740"/>
                </a:moveTo>
                <a:cubicBezTo>
                  <a:pt x="13302" y="20710"/>
                  <a:pt x="13296" y="20680"/>
                  <a:pt x="13291" y="20660"/>
                </a:cubicBezTo>
                <a:cubicBezTo>
                  <a:pt x="13274" y="20630"/>
                  <a:pt x="13257" y="20630"/>
                  <a:pt x="13240" y="20640"/>
                </a:cubicBezTo>
                <a:cubicBezTo>
                  <a:pt x="13201" y="20660"/>
                  <a:pt x="13178" y="20720"/>
                  <a:pt x="13156" y="20780"/>
                </a:cubicBezTo>
                <a:cubicBezTo>
                  <a:pt x="13128" y="20860"/>
                  <a:pt x="13100" y="20930"/>
                  <a:pt x="13083" y="21020"/>
                </a:cubicBezTo>
                <a:cubicBezTo>
                  <a:pt x="13049" y="21170"/>
                  <a:pt x="13027" y="21320"/>
                  <a:pt x="12998" y="21470"/>
                </a:cubicBezTo>
                <a:cubicBezTo>
                  <a:pt x="12993" y="21510"/>
                  <a:pt x="12987" y="21550"/>
                  <a:pt x="12976" y="21600"/>
                </a:cubicBezTo>
                <a:cubicBezTo>
                  <a:pt x="13105" y="21600"/>
                  <a:pt x="13105" y="21600"/>
                  <a:pt x="13105" y="21600"/>
                </a:cubicBezTo>
                <a:cubicBezTo>
                  <a:pt x="13122" y="21560"/>
                  <a:pt x="13133" y="21530"/>
                  <a:pt x="13145" y="21500"/>
                </a:cubicBezTo>
                <a:cubicBezTo>
                  <a:pt x="13184" y="21380"/>
                  <a:pt x="13218" y="21260"/>
                  <a:pt x="13251" y="21140"/>
                </a:cubicBezTo>
                <a:cubicBezTo>
                  <a:pt x="13280" y="21010"/>
                  <a:pt x="13313" y="20890"/>
                  <a:pt x="13302" y="20740"/>
                </a:cubicBezTo>
                <a:close/>
                <a:moveTo>
                  <a:pt x="13330" y="21500"/>
                </a:moveTo>
                <a:cubicBezTo>
                  <a:pt x="13330" y="21500"/>
                  <a:pt x="13325" y="21500"/>
                  <a:pt x="13325" y="21490"/>
                </a:cubicBezTo>
                <a:cubicBezTo>
                  <a:pt x="13313" y="21480"/>
                  <a:pt x="13296" y="21480"/>
                  <a:pt x="13280" y="21490"/>
                </a:cubicBezTo>
                <a:cubicBezTo>
                  <a:pt x="13251" y="21520"/>
                  <a:pt x="13223" y="21550"/>
                  <a:pt x="13195" y="21600"/>
                </a:cubicBezTo>
                <a:cubicBezTo>
                  <a:pt x="13364" y="21600"/>
                  <a:pt x="13364" y="21600"/>
                  <a:pt x="13364" y="21600"/>
                </a:cubicBezTo>
                <a:cubicBezTo>
                  <a:pt x="13358" y="21580"/>
                  <a:pt x="13358" y="21560"/>
                  <a:pt x="13353" y="21540"/>
                </a:cubicBezTo>
                <a:cubicBezTo>
                  <a:pt x="13347" y="21530"/>
                  <a:pt x="13341" y="21510"/>
                  <a:pt x="13330" y="21500"/>
                </a:cubicBezTo>
                <a:close/>
                <a:moveTo>
                  <a:pt x="13330" y="14447"/>
                </a:moveTo>
                <a:cubicBezTo>
                  <a:pt x="13330" y="14437"/>
                  <a:pt x="13325" y="14437"/>
                  <a:pt x="13325" y="14437"/>
                </a:cubicBezTo>
                <a:cubicBezTo>
                  <a:pt x="13313" y="14427"/>
                  <a:pt x="13296" y="14427"/>
                  <a:pt x="13280" y="14437"/>
                </a:cubicBezTo>
                <a:cubicBezTo>
                  <a:pt x="13206" y="14487"/>
                  <a:pt x="13145" y="14637"/>
                  <a:pt x="13094" y="14767"/>
                </a:cubicBezTo>
                <a:cubicBezTo>
                  <a:pt x="13027" y="14937"/>
                  <a:pt x="12942" y="15297"/>
                  <a:pt x="12959" y="15367"/>
                </a:cubicBezTo>
                <a:cubicBezTo>
                  <a:pt x="12976" y="15427"/>
                  <a:pt x="13190" y="15177"/>
                  <a:pt x="13274" y="14977"/>
                </a:cubicBezTo>
                <a:cubicBezTo>
                  <a:pt x="13319" y="14857"/>
                  <a:pt x="13403" y="14647"/>
                  <a:pt x="13353" y="14487"/>
                </a:cubicBezTo>
                <a:cubicBezTo>
                  <a:pt x="13347" y="14467"/>
                  <a:pt x="13341" y="14457"/>
                  <a:pt x="13330" y="14447"/>
                </a:cubicBezTo>
                <a:close/>
                <a:moveTo>
                  <a:pt x="17339" y="20359"/>
                </a:moveTo>
                <a:cubicBezTo>
                  <a:pt x="17344" y="20219"/>
                  <a:pt x="17350" y="19989"/>
                  <a:pt x="17282" y="19919"/>
                </a:cubicBezTo>
                <a:cubicBezTo>
                  <a:pt x="17254" y="19889"/>
                  <a:pt x="17215" y="19909"/>
                  <a:pt x="17193" y="19959"/>
                </a:cubicBezTo>
                <a:cubicBezTo>
                  <a:pt x="17170" y="20009"/>
                  <a:pt x="17159" y="20089"/>
                  <a:pt x="17153" y="20159"/>
                </a:cubicBezTo>
                <a:cubicBezTo>
                  <a:pt x="17159" y="20409"/>
                  <a:pt x="17176" y="20660"/>
                  <a:pt x="17193" y="20910"/>
                </a:cubicBezTo>
                <a:cubicBezTo>
                  <a:pt x="17204" y="21010"/>
                  <a:pt x="17209" y="21100"/>
                  <a:pt x="17221" y="21200"/>
                </a:cubicBezTo>
                <a:cubicBezTo>
                  <a:pt x="17226" y="21230"/>
                  <a:pt x="17243" y="21420"/>
                  <a:pt x="17266" y="21340"/>
                </a:cubicBezTo>
                <a:cubicBezTo>
                  <a:pt x="17277" y="21290"/>
                  <a:pt x="17282" y="21230"/>
                  <a:pt x="17288" y="21180"/>
                </a:cubicBezTo>
                <a:cubicBezTo>
                  <a:pt x="17299" y="21080"/>
                  <a:pt x="17305" y="20980"/>
                  <a:pt x="17311" y="20870"/>
                </a:cubicBezTo>
                <a:cubicBezTo>
                  <a:pt x="17327" y="20700"/>
                  <a:pt x="17333" y="20530"/>
                  <a:pt x="17339" y="20359"/>
                </a:cubicBezTo>
                <a:close/>
                <a:moveTo>
                  <a:pt x="13021" y="20359"/>
                </a:moveTo>
                <a:cubicBezTo>
                  <a:pt x="13027" y="20219"/>
                  <a:pt x="13032" y="19989"/>
                  <a:pt x="12965" y="19919"/>
                </a:cubicBezTo>
                <a:cubicBezTo>
                  <a:pt x="12937" y="19889"/>
                  <a:pt x="12897" y="19909"/>
                  <a:pt x="12875" y="19959"/>
                </a:cubicBezTo>
                <a:cubicBezTo>
                  <a:pt x="12852" y="20009"/>
                  <a:pt x="12841" y="20089"/>
                  <a:pt x="12835" y="20159"/>
                </a:cubicBezTo>
                <a:cubicBezTo>
                  <a:pt x="12841" y="20409"/>
                  <a:pt x="12858" y="20660"/>
                  <a:pt x="12875" y="20910"/>
                </a:cubicBezTo>
                <a:cubicBezTo>
                  <a:pt x="12886" y="21010"/>
                  <a:pt x="12892" y="21100"/>
                  <a:pt x="12903" y="21200"/>
                </a:cubicBezTo>
                <a:cubicBezTo>
                  <a:pt x="12909" y="21230"/>
                  <a:pt x="12925" y="21420"/>
                  <a:pt x="12948" y="21340"/>
                </a:cubicBezTo>
                <a:cubicBezTo>
                  <a:pt x="12959" y="21290"/>
                  <a:pt x="12965" y="21230"/>
                  <a:pt x="12970" y="21180"/>
                </a:cubicBezTo>
                <a:cubicBezTo>
                  <a:pt x="12982" y="21080"/>
                  <a:pt x="12987" y="20980"/>
                  <a:pt x="12993" y="20870"/>
                </a:cubicBezTo>
                <a:cubicBezTo>
                  <a:pt x="13010" y="20700"/>
                  <a:pt x="13015" y="20530"/>
                  <a:pt x="13021" y="20359"/>
                </a:cubicBezTo>
                <a:close/>
                <a:moveTo>
                  <a:pt x="21510" y="5843"/>
                </a:moveTo>
                <a:cubicBezTo>
                  <a:pt x="21488" y="5893"/>
                  <a:pt x="21477" y="5963"/>
                  <a:pt x="21471" y="6043"/>
                </a:cubicBezTo>
                <a:cubicBezTo>
                  <a:pt x="21477" y="6293"/>
                  <a:pt x="21493" y="6543"/>
                  <a:pt x="21510" y="6793"/>
                </a:cubicBezTo>
                <a:cubicBezTo>
                  <a:pt x="21522" y="6883"/>
                  <a:pt x="21527" y="6983"/>
                  <a:pt x="21538" y="7083"/>
                </a:cubicBezTo>
                <a:cubicBezTo>
                  <a:pt x="21544" y="7113"/>
                  <a:pt x="21561" y="7303"/>
                  <a:pt x="21583" y="7213"/>
                </a:cubicBezTo>
                <a:cubicBezTo>
                  <a:pt x="21583" y="7213"/>
                  <a:pt x="21583" y="7203"/>
                  <a:pt x="21589" y="7203"/>
                </a:cubicBezTo>
                <a:cubicBezTo>
                  <a:pt x="21589" y="5793"/>
                  <a:pt x="21589" y="5793"/>
                  <a:pt x="21589" y="5793"/>
                </a:cubicBezTo>
                <a:cubicBezTo>
                  <a:pt x="21561" y="5773"/>
                  <a:pt x="21533" y="5803"/>
                  <a:pt x="21510" y="5843"/>
                </a:cubicBezTo>
                <a:close/>
                <a:moveTo>
                  <a:pt x="21510" y="19959"/>
                </a:moveTo>
                <a:cubicBezTo>
                  <a:pt x="21488" y="20009"/>
                  <a:pt x="21477" y="20089"/>
                  <a:pt x="21471" y="20159"/>
                </a:cubicBezTo>
                <a:cubicBezTo>
                  <a:pt x="21477" y="20409"/>
                  <a:pt x="21493" y="20660"/>
                  <a:pt x="21510" y="20910"/>
                </a:cubicBezTo>
                <a:cubicBezTo>
                  <a:pt x="21522" y="21010"/>
                  <a:pt x="21527" y="21100"/>
                  <a:pt x="21538" y="21200"/>
                </a:cubicBezTo>
                <a:cubicBezTo>
                  <a:pt x="21544" y="21230"/>
                  <a:pt x="21561" y="21420"/>
                  <a:pt x="21583" y="21340"/>
                </a:cubicBezTo>
                <a:cubicBezTo>
                  <a:pt x="21583" y="21330"/>
                  <a:pt x="21583" y="21320"/>
                  <a:pt x="21589" y="21320"/>
                </a:cubicBezTo>
                <a:cubicBezTo>
                  <a:pt x="21589" y="19909"/>
                  <a:pt x="21589" y="19909"/>
                  <a:pt x="21589" y="19909"/>
                </a:cubicBezTo>
                <a:cubicBezTo>
                  <a:pt x="21561" y="19899"/>
                  <a:pt x="21533" y="19919"/>
                  <a:pt x="21510" y="19959"/>
                </a:cubicBezTo>
                <a:close/>
                <a:moveTo>
                  <a:pt x="21443" y="21070"/>
                </a:moveTo>
                <a:cubicBezTo>
                  <a:pt x="21415" y="20920"/>
                  <a:pt x="21387" y="20690"/>
                  <a:pt x="21308" y="20640"/>
                </a:cubicBezTo>
                <a:cubicBezTo>
                  <a:pt x="21285" y="20620"/>
                  <a:pt x="21257" y="20630"/>
                  <a:pt x="21240" y="20680"/>
                </a:cubicBezTo>
                <a:cubicBezTo>
                  <a:pt x="21218" y="20730"/>
                  <a:pt x="21218" y="20820"/>
                  <a:pt x="21229" y="20890"/>
                </a:cubicBezTo>
                <a:cubicBezTo>
                  <a:pt x="21263" y="21100"/>
                  <a:pt x="21308" y="21300"/>
                  <a:pt x="21364" y="21490"/>
                </a:cubicBezTo>
                <a:cubicBezTo>
                  <a:pt x="21375" y="21520"/>
                  <a:pt x="21387" y="21560"/>
                  <a:pt x="21398" y="21600"/>
                </a:cubicBezTo>
                <a:cubicBezTo>
                  <a:pt x="21522" y="21600"/>
                  <a:pt x="21522" y="21600"/>
                  <a:pt x="21522" y="21600"/>
                </a:cubicBezTo>
                <a:cubicBezTo>
                  <a:pt x="21516" y="21590"/>
                  <a:pt x="21516" y="21580"/>
                  <a:pt x="21516" y="21580"/>
                </a:cubicBezTo>
                <a:cubicBezTo>
                  <a:pt x="21499" y="21400"/>
                  <a:pt x="21471" y="21230"/>
                  <a:pt x="21443" y="21070"/>
                </a:cubicBezTo>
                <a:close/>
                <a:moveTo>
                  <a:pt x="21263" y="21470"/>
                </a:moveTo>
                <a:cubicBezTo>
                  <a:pt x="21235" y="21450"/>
                  <a:pt x="21201" y="21470"/>
                  <a:pt x="21184" y="21520"/>
                </a:cubicBezTo>
                <a:cubicBezTo>
                  <a:pt x="21179" y="21540"/>
                  <a:pt x="21173" y="21570"/>
                  <a:pt x="21173" y="21600"/>
                </a:cubicBezTo>
                <a:cubicBezTo>
                  <a:pt x="21342" y="21600"/>
                  <a:pt x="21342" y="21600"/>
                  <a:pt x="21342" y="21600"/>
                </a:cubicBezTo>
                <a:cubicBezTo>
                  <a:pt x="21336" y="21590"/>
                  <a:pt x="21336" y="21590"/>
                  <a:pt x="21330" y="21580"/>
                </a:cubicBezTo>
                <a:cubicBezTo>
                  <a:pt x="21314" y="21530"/>
                  <a:pt x="21291" y="21490"/>
                  <a:pt x="21263" y="21470"/>
                </a:cubicBezTo>
                <a:close/>
                <a:moveTo>
                  <a:pt x="21583" y="14867"/>
                </a:moveTo>
                <a:cubicBezTo>
                  <a:pt x="21583" y="14867"/>
                  <a:pt x="21583" y="14877"/>
                  <a:pt x="21589" y="14877"/>
                </a:cubicBezTo>
                <a:cubicBezTo>
                  <a:pt x="21589" y="14717"/>
                  <a:pt x="21589" y="14717"/>
                  <a:pt x="21589" y="14717"/>
                </a:cubicBezTo>
                <a:cubicBezTo>
                  <a:pt x="21578" y="14787"/>
                  <a:pt x="21572" y="14847"/>
                  <a:pt x="21583" y="14867"/>
                </a:cubicBezTo>
                <a:close/>
                <a:moveTo>
                  <a:pt x="21471" y="15357"/>
                </a:moveTo>
                <a:cubicBezTo>
                  <a:pt x="21482" y="15377"/>
                  <a:pt x="21493" y="15387"/>
                  <a:pt x="21505" y="15397"/>
                </a:cubicBezTo>
                <a:cubicBezTo>
                  <a:pt x="21510" y="15397"/>
                  <a:pt x="21516" y="15397"/>
                  <a:pt x="21516" y="15397"/>
                </a:cubicBezTo>
                <a:cubicBezTo>
                  <a:pt x="21527" y="15397"/>
                  <a:pt x="21533" y="15387"/>
                  <a:pt x="21538" y="15377"/>
                </a:cubicBezTo>
                <a:cubicBezTo>
                  <a:pt x="21561" y="15327"/>
                  <a:pt x="21527" y="15197"/>
                  <a:pt x="21522" y="15147"/>
                </a:cubicBezTo>
                <a:cubicBezTo>
                  <a:pt x="21499" y="15057"/>
                  <a:pt x="21477" y="14987"/>
                  <a:pt x="21454" y="14907"/>
                </a:cubicBezTo>
                <a:cubicBezTo>
                  <a:pt x="21420" y="14767"/>
                  <a:pt x="21381" y="14637"/>
                  <a:pt x="21330" y="14517"/>
                </a:cubicBezTo>
                <a:cubicBezTo>
                  <a:pt x="21314" y="14477"/>
                  <a:pt x="21291" y="14427"/>
                  <a:pt x="21263" y="14407"/>
                </a:cubicBezTo>
                <a:cubicBezTo>
                  <a:pt x="21235" y="14387"/>
                  <a:pt x="21201" y="14407"/>
                  <a:pt x="21184" y="14457"/>
                </a:cubicBezTo>
                <a:cubicBezTo>
                  <a:pt x="21173" y="14497"/>
                  <a:pt x="21167" y="14537"/>
                  <a:pt x="21173" y="14577"/>
                </a:cubicBezTo>
                <a:cubicBezTo>
                  <a:pt x="21173" y="14617"/>
                  <a:pt x="21179" y="14657"/>
                  <a:pt x="21184" y="14697"/>
                </a:cubicBezTo>
                <a:cubicBezTo>
                  <a:pt x="21246" y="14987"/>
                  <a:pt x="21358" y="15187"/>
                  <a:pt x="21471" y="15357"/>
                </a:cubicBezTo>
                <a:close/>
                <a:moveTo>
                  <a:pt x="21538" y="0"/>
                </a:moveTo>
                <a:cubicBezTo>
                  <a:pt x="21538" y="10"/>
                  <a:pt x="21538" y="20"/>
                  <a:pt x="21538" y="30"/>
                </a:cubicBezTo>
                <a:cubicBezTo>
                  <a:pt x="21544" y="50"/>
                  <a:pt x="21561" y="240"/>
                  <a:pt x="21583" y="160"/>
                </a:cubicBezTo>
                <a:cubicBezTo>
                  <a:pt x="21583" y="150"/>
                  <a:pt x="21583" y="150"/>
                  <a:pt x="21589" y="140"/>
                </a:cubicBezTo>
                <a:cubicBezTo>
                  <a:pt x="21589" y="0"/>
                  <a:pt x="21589" y="0"/>
                  <a:pt x="21589" y="0"/>
                </a:cubicBezTo>
                <a:lnTo>
                  <a:pt x="21538" y="0"/>
                </a:lnTo>
                <a:close/>
                <a:moveTo>
                  <a:pt x="19807" y="3822"/>
                </a:moveTo>
                <a:cubicBezTo>
                  <a:pt x="19807" y="3822"/>
                  <a:pt x="19801" y="3822"/>
                  <a:pt x="19801" y="3822"/>
                </a:cubicBezTo>
                <a:cubicBezTo>
                  <a:pt x="19790" y="3802"/>
                  <a:pt x="19773" y="3812"/>
                  <a:pt x="19756" y="3822"/>
                </a:cubicBezTo>
                <a:cubicBezTo>
                  <a:pt x="19683" y="3872"/>
                  <a:pt x="19621" y="4022"/>
                  <a:pt x="19571" y="4152"/>
                </a:cubicBezTo>
                <a:cubicBezTo>
                  <a:pt x="19503" y="4322"/>
                  <a:pt x="19419" y="4682"/>
                  <a:pt x="19436" y="4742"/>
                </a:cubicBezTo>
                <a:cubicBezTo>
                  <a:pt x="19453" y="4802"/>
                  <a:pt x="19666" y="4562"/>
                  <a:pt x="19751" y="4352"/>
                </a:cubicBezTo>
                <a:cubicBezTo>
                  <a:pt x="19796" y="4242"/>
                  <a:pt x="19880" y="4022"/>
                  <a:pt x="19829" y="3872"/>
                </a:cubicBezTo>
                <a:cubicBezTo>
                  <a:pt x="19824" y="3852"/>
                  <a:pt x="19818" y="3832"/>
                  <a:pt x="19807" y="3822"/>
                </a:cubicBezTo>
                <a:close/>
                <a:moveTo>
                  <a:pt x="21583" y="750"/>
                </a:moveTo>
                <a:cubicBezTo>
                  <a:pt x="21583" y="750"/>
                  <a:pt x="21583" y="750"/>
                  <a:pt x="21589" y="760"/>
                </a:cubicBezTo>
                <a:cubicBezTo>
                  <a:pt x="21589" y="590"/>
                  <a:pt x="21589" y="590"/>
                  <a:pt x="21589" y="590"/>
                </a:cubicBezTo>
                <a:cubicBezTo>
                  <a:pt x="21578" y="670"/>
                  <a:pt x="21572" y="730"/>
                  <a:pt x="21583" y="750"/>
                </a:cubicBezTo>
                <a:close/>
                <a:moveTo>
                  <a:pt x="21583" y="7814"/>
                </a:moveTo>
                <a:cubicBezTo>
                  <a:pt x="21583" y="7814"/>
                  <a:pt x="21583" y="7814"/>
                  <a:pt x="21589" y="7814"/>
                </a:cubicBezTo>
                <a:cubicBezTo>
                  <a:pt x="21589" y="7654"/>
                  <a:pt x="21589" y="7654"/>
                  <a:pt x="21589" y="7654"/>
                </a:cubicBezTo>
                <a:cubicBezTo>
                  <a:pt x="21578" y="7734"/>
                  <a:pt x="21572" y="7794"/>
                  <a:pt x="21583" y="7814"/>
                </a:cubicBezTo>
                <a:close/>
                <a:moveTo>
                  <a:pt x="21510" y="12906"/>
                </a:moveTo>
                <a:cubicBezTo>
                  <a:pt x="21488" y="12956"/>
                  <a:pt x="21477" y="13026"/>
                  <a:pt x="21471" y="13096"/>
                </a:cubicBezTo>
                <a:cubicBezTo>
                  <a:pt x="21477" y="13346"/>
                  <a:pt x="21493" y="13596"/>
                  <a:pt x="21510" y="13846"/>
                </a:cubicBezTo>
                <a:cubicBezTo>
                  <a:pt x="21522" y="13946"/>
                  <a:pt x="21527" y="14047"/>
                  <a:pt x="21538" y="14147"/>
                </a:cubicBezTo>
                <a:cubicBezTo>
                  <a:pt x="21544" y="14177"/>
                  <a:pt x="21561" y="14357"/>
                  <a:pt x="21583" y="14277"/>
                </a:cubicBezTo>
                <a:cubicBezTo>
                  <a:pt x="21583" y="14267"/>
                  <a:pt x="21583" y="14267"/>
                  <a:pt x="21589" y="14257"/>
                </a:cubicBezTo>
                <a:cubicBezTo>
                  <a:pt x="21589" y="12856"/>
                  <a:pt x="21589" y="12856"/>
                  <a:pt x="21589" y="12856"/>
                </a:cubicBezTo>
                <a:cubicBezTo>
                  <a:pt x="21561" y="12836"/>
                  <a:pt x="21533" y="12856"/>
                  <a:pt x="21510" y="12906"/>
                </a:cubicBezTo>
                <a:close/>
                <a:moveTo>
                  <a:pt x="11171" y="17948"/>
                </a:moveTo>
                <a:cubicBezTo>
                  <a:pt x="11171" y="17948"/>
                  <a:pt x="11166" y="17948"/>
                  <a:pt x="11166" y="17948"/>
                </a:cubicBezTo>
                <a:cubicBezTo>
                  <a:pt x="11154" y="17938"/>
                  <a:pt x="11138" y="17938"/>
                  <a:pt x="11121" y="17948"/>
                </a:cubicBezTo>
                <a:cubicBezTo>
                  <a:pt x="11048" y="17998"/>
                  <a:pt x="10986" y="18148"/>
                  <a:pt x="10935" y="18278"/>
                </a:cubicBezTo>
                <a:cubicBezTo>
                  <a:pt x="10868" y="18449"/>
                  <a:pt x="10783" y="18809"/>
                  <a:pt x="10800" y="18869"/>
                </a:cubicBezTo>
                <a:cubicBezTo>
                  <a:pt x="10817" y="18939"/>
                  <a:pt x="11031" y="18689"/>
                  <a:pt x="11115" y="18479"/>
                </a:cubicBezTo>
                <a:cubicBezTo>
                  <a:pt x="11160" y="18369"/>
                  <a:pt x="11244" y="18158"/>
                  <a:pt x="11194" y="17998"/>
                </a:cubicBezTo>
                <a:cubicBezTo>
                  <a:pt x="11188" y="17978"/>
                  <a:pt x="11183" y="17968"/>
                  <a:pt x="11171" y="17948"/>
                </a:cubicBezTo>
                <a:close/>
                <a:moveTo>
                  <a:pt x="17648" y="14447"/>
                </a:moveTo>
                <a:cubicBezTo>
                  <a:pt x="17648" y="14437"/>
                  <a:pt x="17642" y="14437"/>
                  <a:pt x="17642" y="14437"/>
                </a:cubicBezTo>
                <a:cubicBezTo>
                  <a:pt x="17631" y="14427"/>
                  <a:pt x="17614" y="14427"/>
                  <a:pt x="17597" y="14437"/>
                </a:cubicBezTo>
                <a:cubicBezTo>
                  <a:pt x="17524" y="14487"/>
                  <a:pt x="17462" y="14637"/>
                  <a:pt x="17412" y="14767"/>
                </a:cubicBezTo>
                <a:cubicBezTo>
                  <a:pt x="17344" y="14937"/>
                  <a:pt x="17260" y="15297"/>
                  <a:pt x="17277" y="15367"/>
                </a:cubicBezTo>
                <a:cubicBezTo>
                  <a:pt x="17294" y="15427"/>
                  <a:pt x="17507" y="15177"/>
                  <a:pt x="17592" y="14977"/>
                </a:cubicBezTo>
                <a:cubicBezTo>
                  <a:pt x="17637" y="14857"/>
                  <a:pt x="17721" y="14647"/>
                  <a:pt x="17670" y="14487"/>
                </a:cubicBezTo>
                <a:cubicBezTo>
                  <a:pt x="17665" y="14467"/>
                  <a:pt x="17659" y="14457"/>
                  <a:pt x="17648" y="14447"/>
                </a:cubicBezTo>
                <a:close/>
                <a:moveTo>
                  <a:pt x="19295" y="18419"/>
                </a:moveTo>
                <a:cubicBezTo>
                  <a:pt x="19261" y="18278"/>
                  <a:pt x="19222" y="18148"/>
                  <a:pt x="19172" y="18028"/>
                </a:cubicBezTo>
                <a:cubicBezTo>
                  <a:pt x="19155" y="17978"/>
                  <a:pt x="19132" y="17938"/>
                  <a:pt x="19104" y="17918"/>
                </a:cubicBezTo>
                <a:cubicBezTo>
                  <a:pt x="19076" y="17898"/>
                  <a:pt x="19042" y="17918"/>
                  <a:pt x="19025" y="17968"/>
                </a:cubicBezTo>
                <a:cubicBezTo>
                  <a:pt x="19014" y="18008"/>
                  <a:pt x="19008" y="18048"/>
                  <a:pt x="19014" y="18088"/>
                </a:cubicBezTo>
                <a:cubicBezTo>
                  <a:pt x="19014" y="18128"/>
                  <a:pt x="19020" y="18168"/>
                  <a:pt x="19025" y="18208"/>
                </a:cubicBezTo>
                <a:cubicBezTo>
                  <a:pt x="19087" y="18499"/>
                  <a:pt x="19200" y="18699"/>
                  <a:pt x="19312" y="18869"/>
                </a:cubicBezTo>
                <a:cubicBezTo>
                  <a:pt x="19323" y="18879"/>
                  <a:pt x="19335" y="18899"/>
                  <a:pt x="19346" y="18909"/>
                </a:cubicBezTo>
                <a:cubicBezTo>
                  <a:pt x="19351" y="18909"/>
                  <a:pt x="19357" y="18909"/>
                  <a:pt x="19357" y="18909"/>
                </a:cubicBezTo>
                <a:cubicBezTo>
                  <a:pt x="19368" y="18909"/>
                  <a:pt x="19374" y="18899"/>
                  <a:pt x="19380" y="18889"/>
                </a:cubicBezTo>
                <a:cubicBezTo>
                  <a:pt x="19402" y="18839"/>
                  <a:pt x="19368" y="18699"/>
                  <a:pt x="19363" y="18659"/>
                </a:cubicBezTo>
                <a:cubicBezTo>
                  <a:pt x="19340" y="18569"/>
                  <a:pt x="19318" y="18499"/>
                  <a:pt x="19295" y="18419"/>
                </a:cubicBezTo>
                <a:close/>
                <a:moveTo>
                  <a:pt x="17648" y="320"/>
                </a:moveTo>
                <a:cubicBezTo>
                  <a:pt x="17648" y="320"/>
                  <a:pt x="17642" y="320"/>
                  <a:pt x="17642" y="320"/>
                </a:cubicBezTo>
                <a:cubicBezTo>
                  <a:pt x="17631" y="310"/>
                  <a:pt x="17614" y="310"/>
                  <a:pt x="17597" y="320"/>
                </a:cubicBezTo>
                <a:cubicBezTo>
                  <a:pt x="17524" y="370"/>
                  <a:pt x="17462" y="520"/>
                  <a:pt x="17412" y="650"/>
                </a:cubicBezTo>
                <a:cubicBezTo>
                  <a:pt x="17344" y="820"/>
                  <a:pt x="17260" y="1181"/>
                  <a:pt x="17277" y="1241"/>
                </a:cubicBezTo>
                <a:cubicBezTo>
                  <a:pt x="17294" y="1311"/>
                  <a:pt x="17507" y="1060"/>
                  <a:pt x="17592" y="850"/>
                </a:cubicBezTo>
                <a:cubicBezTo>
                  <a:pt x="17637" y="740"/>
                  <a:pt x="17721" y="520"/>
                  <a:pt x="17670" y="370"/>
                </a:cubicBezTo>
                <a:cubicBezTo>
                  <a:pt x="17665" y="350"/>
                  <a:pt x="17659" y="330"/>
                  <a:pt x="17648" y="320"/>
                </a:cubicBezTo>
                <a:close/>
                <a:moveTo>
                  <a:pt x="17648" y="7383"/>
                </a:moveTo>
                <a:cubicBezTo>
                  <a:pt x="17648" y="7383"/>
                  <a:pt x="17642" y="7383"/>
                  <a:pt x="17642" y="7373"/>
                </a:cubicBezTo>
                <a:cubicBezTo>
                  <a:pt x="17631" y="7363"/>
                  <a:pt x="17614" y="7363"/>
                  <a:pt x="17597" y="7373"/>
                </a:cubicBezTo>
                <a:cubicBezTo>
                  <a:pt x="17524" y="7433"/>
                  <a:pt x="17462" y="7574"/>
                  <a:pt x="17412" y="7704"/>
                </a:cubicBezTo>
                <a:cubicBezTo>
                  <a:pt x="17344" y="7884"/>
                  <a:pt x="17260" y="8244"/>
                  <a:pt x="17277" y="8304"/>
                </a:cubicBezTo>
                <a:cubicBezTo>
                  <a:pt x="17294" y="8364"/>
                  <a:pt x="17507" y="8114"/>
                  <a:pt x="17592" y="7914"/>
                </a:cubicBezTo>
                <a:cubicBezTo>
                  <a:pt x="17637" y="7804"/>
                  <a:pt x="17721" y="7584"/>
                  <a:pt x="17670" y="7423"/>
                </a:cubicBezTo>
                <a:cubicBezTo>
                  <a:pt x="17665" y="7413"/>
                  <a:pt x="17659" y="7393"/>
                  <a:pt x="17648" y="7383"/>
                </a:cubicBezTo>
                <a:close/>
                <a:moveTo>
                  <a:pt x="17648" y="21500"/>
                </a:moveTo>
                <a:cubicBezTo>
                  <a:pt x="17648" y="21500"/>
                  <a:pt x="17642" y="21500"/>
                  <a:pt x="17642" y="21490"/>
                </a:cubicBezTo>
                <a:cubicBezTo>
                  <a:pt x="17631" y="21480"/>
                  <a:pt x="17614" y="21480"/>
                  <a:pt x="17597" y="21490"/>
                </a:cubicBezTo>
                <a:cubicBezTo>
                  <a:pt x="17569" y="21520"/>
                  <a:pt x="17541" y="21550"/>
                  <a:pt x="17513" y="21600"/>
                </a:cubicBezTo>
                <a:cubicBezTo>
                  <a:pt x="17682" y="21600"/>
                  <a:pt x="17682" y="21600"/>
                  <a:pt x="17682" y="21600"/>
                </a:cubicBezTo>
                <a:cubicBezTo>
                  <a:pt x="17676" y="21580"/>
                  <a:pt x="17676" y="21560"/>
                  <a:pt x="17670" y="21540"/>
                </a:cubicBezTo>
                <a:cubicBezTo>
                  <a:pt x="17665" y="21530"/>
                  <a:pt x="17659" y="21510"/>
                  <a:pt x="17648" y="21500"/>
                </a:cubicBezTo>
                <a:close/>
                <a:moveTo>
                  <a:pt x="17620" y="20740"/>
                </a:moveTo>
                <a:cubicBezTo>
                  <a:pt x="17620" y="20710"/>
                  <a:pt x="17614" y="20680"/>
                  <a:pt x="17609" y="20660"/>
                </a:cubicBezTo>
                <a:cubicBezTo>
                  <a:pt x="17592" y="20630"/>
                  <a:pt x="17575" y="20630"/>
                  <a:pt x="17558" y="20640"/>
                </a:cubicBezTo>
                <a:cubicBezTo>
                  <a:pt x="17519" y="20660"/>
                  <a:pt x="17496" y="20720"/>
                  <a:pt x="17474" y="20780"/>
                </a:cubicBezTo>
                <a:cubicBezTo>
                  <a:pt x="17446" y="20860"/>
                  <a:pt x="17417" y="20930"/>
                  <a:pt x="17401" y="21020"/>
                </a:cubicBezTo>
                <a:cubicBezTo>
                  <a:pt x="17367" y="21170"/>
                  <a:pt x="17344" y="21320"/>
                  <a:pt x="17316" y="21470"/>
                </a:cubicBezTo>
                <a:cubicBezTo>
                  <a:pt x="17311" y="21510"/>
                  <a:pt x="17305" y="21550"/>
                  <a:pt x="17294" y="21600"/>
                </a:cubicBezTo>
                <a:cubicBezTo>
                  <a:pt x="17423" y="21600"/>
                  <a:pt x="17423" y="21600"/>
                  <a:pt x="17423" y="21600"/>
                </a:cubicBezTo>
                <a:cubicBezTo>
                  <a:pt x="17440" y="21560"/>
                  <a:pt x="17451" y="21530"/>
                  <a:pt x="17462" y="21500"/>
                </a:cubicBezTo>
                <a:cubicBezTo>
                  <a:pt x="17502" y="21380"/>
                  <a:pt x="17535" y="21260"/>
                  <a:pt x="17569" y="21140"/>
                </a:cubicBezTo>
                <a:cubicBezTo>
                  <a:pt x="17597" y="21010"/>
                  <a:pt x="17631" y="20890"/>
                  <a:pt x="17620" y="20740"/>
                </a:cubicBezTo>
                <a:close/>
                <a:moveTo>
                  <a:pt x="19807" y="17948"/>
                </a:moveTo>
                <a:cubicBezTo>
                  <a:pt x="19807" y="17948"/>
                  <a:pt x="19801" y="17948"/>
                  <a:pt x="19801" y="17948"/>
                </a:cubicBezTo>
                <a:cubicBezTo>
                  <a:pt x="19790" y="17938"/>
                  <a:pt x="19773" y="17938"/>
                  <a:pt x="19756" y="17948"/>
                </a:cubicBezTo>
                <a:cubicBezTo>
                  <a:pt x="19683" y="17998"/>
                  <a:pt x="19621" y="18148"/>
                  <a:pt x="19571" y="18278"/>
                </a:cubicBezTo>
                <a:cubicBezTo>
                  <a:pt x="19503" y="18449"/>
                  <a:pt x="19419" y="18809"/>
                  <a:pt x="19436" y="18869"/>
                </a:cubicBezTo>
                <a:cubicBezTo>
                  <a:pt x="19453" y="18939"/>
                  <a:pt x="19666" y="18689"/>
                  <a:pt x="19751" y="18479"/>
                </a:cubicBezTo>
                <a:cubicBezTo>
                  <a:pt x="19796" y="18369"/>
                  <a:pt x="19880" y="18158"/>
                  <a:pt x="19829" y="17998"/>
                </a:cubicBezTo>
                <a:cubicBezTo>
                  <a:pt x="19824" y="17978"/>
                  <a:pt x="19818" y="17968"/>
                  <a:pt x="19807" y="17948"/>
                </a:cubicBezTo>
                <a:close/>
                <a:moveTo>
                  <a:pt x="19807" y="10915"/>
                </a:moveTo>
                <a:cubicBezTo>
                  <a:pt x="19807" y="10915"/>
                  <a:pt x="19801" y="10905"/>
                  <a:pt x="19801" y="10905"/>
                </a:cubicBezTo>
                <a:cubicBezTo>
                  <a:pt x="19790" y="10895"/>
                  <a:pt x="19773" y="10895"/>
                  <a:pt x="19756" y="10905"/>
                </a:cubicBezTo>
                <a:cubicBezTo>
                  <a:pt x="19683" y="10955"/>
                  <a:pt x="19621" y="11105"/>
                  <a:pt x="19571" y="11235"/>
                </a:cubicBezTo>
                <a:cubicBezTo>
                  <a:pt x="19503" y="11405"/>
                  <a:pt x="19419" y="11765"/>
                  <a:pt x="19436" y="11835"/>
                </a:cubicBezTo>
                <a:cubicBezTo>
                  <a:pt x="19453" y="11896"/>
                  <a:pt x="19666" y="11645"/>
                  <a:pt x="19751" y="11445"/>
                </a:cubicBezTo>
                <a:cubicBezTo>
                  <a:pt x="19796" y="11335"/>
                  <a:pt x="19880" y="11115"/>
                  <a:pt x="19829" y="10955"/>
                </a:cubicBezTo>
                <a:cubicBezTo>
                  <a:pt x="19824" y="10935"/>
                  <a:pt x="19818" y="10925"/>
                  <a:pt x="19807" y="10915"/>
                </a:cubicBezTo>
                <a:close/>
                <a:moveTo>
                  <a:pt x="19526" y="18198"/>
                </a:moveTo>
                <a:cubicBezTo>
                  <a:pt x="19559" y="18118"/>
                  <a:pt x="19593" y="18038"/>
                  <a:pt x="19621" y="17948"/>
                </a:cubicBezTo>
                <a:cubicBezTo>
                  <a:pt x="19661" y="17838"/>
                  <a:pt x="19694" y="17718"/>
                  <a:pt x="19728" y="17588"/>
                </a:cubicBezTo>
                <a:cubicBezTo>
                  <a:pt x="19756" y="17468"/>
                  <a:pt x="19790" y="17338"/>
                  <a:pt x="19779" y="17188"/>
                </a:cubicBezTo>
                <a:cubicBezTo>
                  <a:pt x="19779" y="17158"/>
                  <a:pt x="19773" y="17128"/>
                  <a:pt x="19762" y="17108"/>
                </a:cubicBezTo>
                <a:cubicBezTo>
                  <a:pt x="19751" y="17078"/>
                  <a:pt x="19734" y="17078"/>
                  <a:pt x="19717" y="17088"/>
                </a:cubicBezTo>
                <a:cubicBezTo>
                  <a:pt x="19677" y="17108"/>
                  <a:pt x="19655" y="17168"/>
                  <a:pt x="19633" y="17238"/>
                </a:cubicBezTo>
                <a:cubicBezTo>
                  <a:pt x="19604" y="17308"/>
                  <a:pt x="19576" y="17388"/>
                  <a:pt x="19559" y="17478"/>
                </a:cubicBezTo>
                <a:cubicBezTo>
                  <a:pt x="19526" y="17618"/>
                  <a:pt x="19503" y="17778"/>
                  <a:pt x="19475" y="17928"/>
                </a:cubicBezTo>
                <a:cubicBezTo>
                  <a:pt x="19453" y="18078"/>
                  <a:pt x="19402" y="18338"/>
                  <a:pt x="19425" y="18379"/>
                </a:cubicBezTo>
                <a:cubicBezTo>
                  <a:pt x="19441" y="18419"/>
                  <a:pt x="19498" y="18268"/>
                  <a:pt x="19526" y="18198"/>
                </a:cubicBezTo>
                <a:close/>
                <a:moveTo>
                  <a:pt x="40" y="6753"/>
                </a:moveTo>
                <a:cubicBezTo>
                  <a:pt x="56" y="6583"/>
                  <a:pt x="68" y="6413"/>
                  <a:pt x="68" y="6243"/>
                </a:cubicBezTo>
                <a:cubicBezTo>
                  <a:pt x="73" y="6103"/>
                  <a:pt x="79" y="5873"/>
                  <a:pt x="11" y="5803"/>
                </a:cubicBezTo>
                <a:cubicBezTo>
                  <a:pt x="6" y="5793"/>
                  <a:pt x="0" y="5793"/>
                  <a:pt x="0" y="5793"/>
                </a:cubicBezTo>
                <a:cubicBezTo>
                  <a:pt x="0" y="7203"/>
                  <a:pt x="0" y="7203"/>
                  <a:pt x="0" y="7203"/>
                </a:cubicBezTo>
                <a:cubicBezTo>
                  <a:pt x="6" y="7153"/>
                  <a:pt x="11" y="7103"/>
                  <a:pt x="17" y="7063"/>
                </a:cubicBezTo>
                <a:cubicBezTo>
                  <a:pt x="28" y="6963"/>
                  <a:pt x="34" y="6853"/>
                  <a:pt x="40" y="6753"/>
                </a:cubicBezTo>
                <a:close/>
                <a:moveTo>
                  <a:pt x="19284" y="17518"/>
                </a:moveTo>
                <a:cubicBezTo>
                  <a:pt x="19256" y="17368"/>
                  <a:pt x="19228" y="17138"/>
                  <a:pt x="19149" y="17088"/>
                </a:cubicBezTo>
                <a:cubicBezTo>
                  <a:pt x="19127" y="17068"/>
                  <a:pt x="19098" y="17088"/>
                  <a:pt x="19082" y="17128"/>
                </a:cubicBezTo>
                <a:cubicBezTo>
                  <a:pt x="19059" y="17188"/>
                  <a:pt x="19059" y="17268"/>
                  <a:pt x="19070" y="17338"/>
                </a:cubicBezTo>
                <a:cubicBezTo>
                  <a:pt x="19104" y="17548"/>
                  <a:pt x="19149" y="17748"/>
                  <a:pt x="19205" y="17938"/>
                </a:cubicBezTo>
                <a:cubicBezTo>
                  <a:pt x="19233" y="18028"/>
                  <a:pt x="19261" y="18118"/>
                  <a:pt x="19295" y="18208"/>
                </a:cubicBezTo>
                <a:cubicBezTo>
                  <a:pt x="19312" y="18248"/>
                  <a:pt x="19391" y="18489"/>
                  <a:pt x="19391" y="18389"/>
                </a:cubicBezTo>
                <a:cubicBezTo>
                  <a:pt x="19391" y="18268"/>
                  <a:pt x="19374" y="18138"/>
                  <a:pt x="19357" y="18028"/>
                </a:cubicBezTo>
                <a:cubicBezTo>
                  <a:pt x="19340" y="17858"/>
                  <a:pt x="19312" y="17688"/>
                  <a:pt x="19284" y="17518"/>
                </a:cubicBezTo>
                <a:close/>
                <a:moveTo>
                  <a:pt x="19425" y="17788"/>
                </a:moveTo>
                <a:cubicBezTo>
                  <a:pt x="19436" y="17738"/>
                  <a:pt x="19441" y="17678"/>
                  <a:pt x="19447" y="17628"/>
                </a:cubicBezTo>
                <a:cubicBezTo>
                  <a:pt x="19458" y="17528"/>
                  <a:pt x="19464" y="17428"/>
                  <a:pt x="19469" y="17328"/>
                </a:cubicBezTo>
                <a:cubicBezTo>
                  <a:pt x="19486" y="17158"/>
                  <a:pt x="19492" y="16988"/>
                  <a:pt x="19498" y="16818"/>
                </a:cubicBezTo>
                <a:cubicBezTo>
                  <a:pt x="19503" y="16668"/>
                  <a:pt x="19509" y="16448"/>
                  <a:pt x="19441" y="16368"/>
                </a:cubicBezTo>
                <a:cubicBezTo>
                  <a:pt x="19413" y="16338"/>
                  <a:pt x="19374" y="16358"/>
                  <a:pt x="19351" y="16408"/>
                </a:cubicBezTo>
                <a:cubicBezTo>
                  <a:pt x="19329" y="16458"/>
                  <a:pt x="19318" y="16538"/>
                  <a:pt x="19312" y="16608"/>
                </a:cubicBezTo>
                <a:cubicBezTo>
                  <a:pt x="19318" y="16858"/>
                  <a:pt x="19335" y="17108"/>
                  <a:pt x="19351" y="17358"/>
                </a:cubicBezTo>
                <a:cubicBezTo>
                  <a:pt x="19363" y="17458"/>
                  <a:pt x="19368" y="17558"/>
                  <a:pt x="19380" y="17658"/>
                </a:cubicBezTo>
                <a:cubicBezTo>
                  <a:pt x="19385" y="17688"/>
                  <a:pt x="19402" y="17868"/>
                  <a:pt x="19425" y="17788"/>
                </a:cubicBezTo>
                <a:close/>
                <a:moveTo>
                  <a:pt x="2013" y="17518"/>
                </a:moveTo>
                <a:cubicBezTo>
                  <a:pt x="1990" y="17368"/>
                  <a:pt x="1957" y="17138"/>
                  <a:pt x="1884" y="17088"/>
                </a:cubicBezTo>
                <a:cubicBezTo>
                  <a:pt x="1856" y="17068"/>
                  <a:pt x="1827" y="17088"/>
                  <a:pt x="1811" y="17128"/>
                </a:cubicBezTo>
                <a:cubicBezTo>
                  <a:pt x="1788" y="17188"/>
                  <a:pt x="1788" y="17268"/>
                  <a:pt x="1799" y="17338"/>
                </a:cubicBezTo>
                <a:cubicBezTo>
                  <a:pt x="1833" y="17548"/>
                  <a:pt x="1878" y="17748"/>
                  <a:pt x="1934" y="17938"/>
                </a:cubicBezTo>
                <a:cubicBezTo>
                  <a:pt x="1962" y="18028"/>
                  <a:pt x="1996" y="18118"/>
                  <a:pt x="2024" y="18208"/>
                </a:cubicBezTo>
                <a:cubicBezTo>
                  <a:pt x="2041" y="18248"/>
                  <a:pt x="2120" y="18489"/>
                  <a:pt x="2120" y="18389"/>
                </a:cubicBezTo>
                <a:cubicBezTo>
                  <a:pt x="2120" y="18268"/>
                  <a:pt x="2103" y="18138"/>
                  <a:pt x="2086" y="18028"/>
                </a:cubicBezTo>
                <a:cubicBezTo>
                  <a:pt x="2069" y="17858"/>
                  <a:pt x="2041" y="17688"/>
                  <a:pt x="2013" y="17518"/>
                </a:cubicBezTo>
                <a:close/>
                <a:moveTo>
                  <a:pt x="2536" y="10915"/>
                </a:moveTo>
                <a:cubicBezTo>
                  <a:pt x="2536" y="10915"/>
                  <a:pt x="2530" y="10905"/>
                  <a:pt x="2530" y="10905"/>
                </a:cubicBezTo>
                <a:cubicBezTo>
                  <a:pt x="2519" y="10895"/>
                  <a:pt x="2502" y="10895"/>
                  <a:pt x="2485" y="10905"/>
                </a:cubicBezTo>
                <a:cubicBezTo>
                  <a:pt x="2412" y="10955"/>
                  <a:pt x="2350" y="11105"/>
                  <a:pt x="2300" y="11235"/>
                </a:cubicBezTo>
                <a:cubicBezTo>
                  <a:pt x="2238" y="11405"/>
                  <a:pt x="2148" y="11765"/>
                  <a:pt x="2165" y="11835"/>
                </a:cubicBezTo>
                <a:cubicBezTo>
                  <a:pt x="2182" y="11896"/>
                  <a:pt x="2395" y="11645"/>
                  <a:pt x="2480" y="11445"/>
                </a:cubicBezTo>
                <a:cubicBezTo>
                  <a:pt x="2525" y="11335"/>
                  <a:pt x="2609" y="11115"/>
                  <a:pt x="2558" y="10955"/>
                </a:cubicBezTo>
                <a:cubicBezTo>
                  <a:pt x="2553" y="10935"/>
                  <a:pt x="2547" y="10925"/>
                  <a:pt x="2536" y="10915"/>
                </a:cubicBezTo>
                <a:close/>
                <a:moveTo>
                  <a:pt x="2255" y="18198"/>
                </a:moveTo>
                <a:cubicBezTo>
                  <a:pt x="2288" y="18118"/>
                  <a:pt x="2322" y="18038"/>
                  <a:pt x="2350" y="17948"/>
                </a:cubicBezTo>
                <a:cubicBezTo>
                  <a:pt x="2390" y="17838"/>
                  <a:pt x="2423" y="17718"/>
                  <a:pt x="2457" y="17588"/>
                </a:cubicBezTo>
                <a:cubicBezTo>
                  <a:pt x="2485" y="17468"/>
                  <a:pt x="2519" y="17338"/>
                  <a:pt x="2508" y="17188"/>
                </a:cubicBezTo>
                <a:cubicBezTo>
                  <a:pt x="2508" y="17158"/>
                  <a:pt x="2502" y="17128"/>
                  <a:pt x="2496" y="17108"/>
                </a:cubicBezTo>
                <a:cubicBezTo>
                  <a:pt x="2480" y="17078"/>
                  <a:pt x="2463" y="17078"/>
                  <a:pt x="2446" y="17088"/>
                </a:cubicBezTo>
                <a:cubicBezTo>
                  <a:pt x="2406" y="17108"/>
                  <a:pt x="2384" y="17168"/>
                  <a:pt x="2362" y="17238"/>
                </a:cubicBezTo>
                <a:cubicBezTo>
                  <a:pt x="2333" y="17308"/>
                  <a:pt x="2305" y="17388"/>
                  <a:pt x="2288" y="17478"/>
                </a:cubicBezTo>
                <a:cubicBezTo>
                  <a:pt x="2255" y="17618"/>
                  <a:pt x="2232" y="17778"/>
                  <a:pt x="2204" y="17928"/>
                </a:cubicBezTo>
                <a:cubicBezTo>
                  <a:pt x="2182" y="18078"/>
                  <a:pt x="2131" y="18338"/>
                  <a:pt x="2153" y="18379"/>
                </a:cubicBezTo>
                <a:cubicBezTo>
                  <a:pt x="2170" y="18419"/>
                  <a:pt x="2227" y="18268"/>
                  <a:pt x="2255" y="18198"/>
                </a:cubicBezTo>
                <a:close/>
                <a:moveTo>
                  <a:pt x="2153" y="17788"/>
                </a:moveTo>
                <a:cubicBezTo>
                  <a:pt x="2165" y="17738"/>
                  <a:pt x="2170" y="17678"/>
                  <a:pt x="2176" y="17628"/>
                </a:cubicBezTo>
                <a:cubicBezTo>
                  <a:pt x="2187" y="17528"/>
                  <a:pt x="2193" y="17428"/>
                  <a:pt x="2198" y="17328"/>
                </a:cubicBezTo>
                <a:cubicBezTo>
                  <a:pt x="2215" y="17158"/>
                  <a:pt x="2227" y="16988"/>
                  <a:pt x="2227" y="16818"/>
                </a:cubicBezTo>
                <a:cubicBezTo>
                  <a:pt x="2232" y="16668"/>
                  <a:pt x="2238" y="16448"/>
                  <a:pt x="2170" y="16368"/>
                </a:cubicBezTo>
                <a:cubicBezTo>
                  <a:pt x="2142" y="16338"/>
                  <a:pt x="2103" y="16358"/>
                  <a:pt x="2080" y="16408"/>
                </a:cubicBezTo>
                <a:cubicBezTo>
                  <a:pt x="2058" y="16458"/>
                  <a:pt x="2047" y="16538"/>
                  <a:pt x="2041" y="16608"/>
                </a:cubicBezTo>
                <a:cubicBezTo>
                  <a:pt x="2047" y="16858"/>
                  <a:pt x="2064" y="17108"/>
                  <a:pt x="2080" y="17358"/>
                </a:cubicBezTo>
                <a:cubicBezTo>
                  <a:pt x="2092" y="17458"/>
                  <a:pt x="2097" y="17558"/>
                  <a:pt x="2109" y="17658"/>
                </a:cubicBezTo>
                <a:cubicBezTo>
                  <a:pt x="2114" y="17688"/>
                  <a:pt x="2131" y="17868"/>
                  <a:pt x="2153" y="17788"/>
                </a:cubicBezTo>
                <a:close/>
                <a:moveTo>
                  <a:pt x="2536" y="3822"/>
                </a:moveTo>
                <a:cubicBezTo>
                  <a:pt x="2536" y="3822"/>
                  <a:pt x="2530" y="3822"/>
                  <a:pt x="2530" y="3822"/>
                </a:cubicBezTo>
                <a:cubicBezTo>
                  <a:pt x="2519" y="3802"/>
                  <a:pt x="2502" y="3812"/>
                  <a:pt x="2485" y="3822"/>
                </a:cubicBezTo>
                <a:cubicBezTo>
                  <a:pt x="2412" y="3872"/>
                  <a:pt x="2350" y="4022"/>
                  <a:pt x="2300" y="4152"/>
                </a:cubicBezTo>
                <a:cubicBezTo>
                  <a:pt x="2238" y="4322"/>
                  <a:pt x="2148" y="4682"/>
                  <a:pt x="2165" y="4742"/>
                </a:cubicBezTo>
                <a:cubicBezTo>
                  <a:pt x="2182" y="4802"/>
                  <a:pt x="2395" y="4562"/>
                  <a:pt x="2480" y="4352"/>
                </a:cubicBezTo>
                <a:cubicBezTo>
                  <a:pt x="2525" y="4242"/>
                  <a:pt x="2609" y="4022"/>
                  <a:pt x="2558" y="3872"/>
                </a:cubicBezTo>
                <a:cubicBezTo>
                  <a:pt x="2553" y="3852"/>
                  <a:pt x="2547" y="3832"/>
                  <a:pt x="2536" y="3822"/>
                </a:cubicBezTo>
                <a:close/>
                <a:moveTo>
                  <a:pt x="4695" y="21500"/>
                </a:moveTo>
                <a:cubicBezTo>
                  <a:pt x="4695" y="21500"/>
                  <a:pt x="4689" y="21500"/>
                  <a:pt x="4689" y="21490"/>
                </a:cubicBezTo>
                <a:cubicBezTo>
                  <a:pt x="4678" y="21480"/>
                  <a:pt x="4661" y="21480"/>
                  <a:pt x="4644" y="21490"/>
                </a:cubicBezTo>
                <a:cubicBezTo>
                  <a:pt x="4616" y="21520"/>
                  <a:pt x="4588" y="21550"/>
                  <a:pt x="4560" y="21600"/>
                </a:cubicBezTo>
                <a:cubicBezTo>
                  <a:pt x="4728" y="21600"/>
                  <a:pt x="4728" y="21600"/>
                  <a:pt x="4728" y="21600"/>
                </a:cubicBezTo>
                <a:cubicBezTo>
                  <a:pt x="4723" y="21580"/>
                  <a:pt x="4723" y="21560"/>
                  <a:pt x="4717" y="21540"/>
                </a:cubicBezTo>
                <a:cubicBezTo>
                  <a:pt x="4712" y="21530"/>
                  <a:pt x="4706" y="21510"/>
                  <a:pt x="4695" y="21500"/>
                </a:cubicBezTo>
                <a:close/>
                <a:moveTo>
                  <a:pt x="4667" y="20740"/>
                </a:moveTo>
                <a:cubicBezTo>
                  <a:pt x="4667" y="20710"/>
                  <a:pt x="4661" y="20680"/>
                  <a:pt x="4655" y="20660"/>
                </a:cubicBezTo>
                <a:cubicBezTo>
                  <a:pt x="4638" y="20630"/>
                  <a:pt x="4622" y="20630"/>
                  <a:pt x="4605" y="20640"/>
                </a:cubicBezTo>
                <a:cubicBezTo>
                  <a:pt x="4565" y="20660"/>
                  <a:pt x="4543" y="20720"/>
                  <a:pt x="4520" y="20780"/>
                </a:cubicBezTo>
                <a:cubicBezTo>
                  <a:pt x="4492" y="20860"/>
                  <a:pt x="4464" y="20930"/>
                  <a:pt x="4447" y="21020"/>
                </a:cubicBezTo>
                <a:cubicBezTo>
                  <a:pt x="4414" y="21170"/>
                  <a:pt x="4391" y="21320"/>
                  <a:pt x="4363" y="21470"/>
                </a:cubicBezTo>
                <a:cubicBezTo>
                  <a:pt x="4357" y="21510"/>
                  <a:pt x="4352" y="21550"/>
                  <a:pt x="4340" y="21600"/>
                </a:cubicBezTo>
                <a:cubicBezTo>
                  <a:pt x="4470" y="21600"/>
                  <a:pt x="4470" y="21600"/>
                  <a:pt x="4470" y="21600"/>
                </a:cubicBezTo>
                <a:cubicBezTo>
                  <a:pt x="4487" y="21560"/>
                  <a:pt x="4498" y="21530"/>
                  <a:pt x="4509" y="21500"/>
                </a:cubicBezTo>
                <a:cubicBezTo>
                  <a:pt x="4549" y="21380"/>
                  <a:pt x="4582" y="21260"/>
                  <a:pt x="4616" y="21140"/>
                </a:cubicBezTo>
                <a:cubicBezTo>
                  <a:pt x="4644" y="21010"/>
                  <a:pt x="4678" y="20890"/>
                  <a:pt x="4667" y="20740"/>
                </a:cubicBezTo>
                <a:close/>
                <a:moveTo>
                  <a:pt x="4385" y="20359"/>
                </a:moveTo>
                <a:cubicBezTo>
                  <a:pt x="4391" y="20219"/>
                  <a:pt x="4397" y="19989"/>
                  <a:pt x="4329" y="19919"/>
                </a:cubicBezTo>
                <a:cubicBezTo>
                  <a:pt x="4301" y="19889"/>
                  <a:pt x="4262" y="19909"/>
                  <a:pt x="4239" y="19959"/>
                </a:cubicBezTo>
                <a:cubicBezTo>
                  <a:pt x="4217" y="20009"/>
                  <a:pt x="4206" y="20089"/>
                  <a:pt x="4200" y="20159"/>
                </a:cubicBezTo>
                <a:cubicBezTo>
                  <a:pt x="4206" y="20409"/>
                  <a:pt x="4222" y="20660"/>
                  <a:pt x="4239" y="20910"/>
                </a:cubicBezTo>
                <a:cubicBezTo>
                  <a:pt x="4251" y="21010"/>
                  <a:pt x="4256" y="21100"/>
                  <a:pt x="4267" y="21200"/>
                </a:cubicBezTo>
                <a:cubicBezTo>
                  <a:pt x="4273" y="21230"/>
                  <a:pt x="4290" y="21420"/>
                  <a:pt x="4312" y="21340"/>
                </a:cubicBezTo>
                <a:cubicBezTo>
                  <a:pt x="4324" y="21290"/>
                  <a:pt x="4329" y="21230"/>
                  <a:pt x="4335" y="21180"/>
                </a:cubicBezTo>
                <a:cubicBezTo>
                  <a:pt x="4346" y="21080"/>
                  <a:pt x="4352" y="20980"/>
                  <a:pt x="4357" y="20870"/>
                </a:cubicBezTo>
                <a:cubicBezTo>
                  <a:pt x="4374" y="20700"/>
                  <a:pt x="4385" y="20530"/>
                  <a:pt x="4385" y="20359"/>
                </a:cubicBezTo>
                <a:close/>
                <a:moveTo>
                  <a:pt x="3992" y="21470"/>
                </a:moveTo>
                <a:cubicBezTo>
                  <a:pt x="3964" y="21450"/>
                  <a:pt x="3930" y="21470"/>
                  <a:pt x="3913" y="21520"/>
                </a:cubicBezTo>
                <a:cubicBezTo>
                  <a:pt x="3908" y="21540"/>
                  <a:pt x="3902" y="21570"/>
                  <a:pt x="3902" y="21600"/>
                </a:cubicBezTo>
                <a:cubicBezTo>
                  <a:pt x="4071" y="21600"/>
                  <a:pt x="4071" y="21600"/>
                  <a:pt x="4071" y="21600"/>
                </a:cubicBezTo>
                <a:cubicBezTo>
                  <a:pt x="4065" y="21590"/>
                  <a:pt x="4065" y="21590"/>
                  <a:pt x="4059" y="21580"/>
                </a:cubicBezTo>
                <a:cubicBezTo>
                  <a:pt x="4043" y="21530"/>
                  <a:pt x="4020" y="21490"/>
                  <a:pt x="3992" y="21470"/>
                </a:cubicBezTo>
                <a:close/>
                <a:moveTo>
                  <a:pt x="4200" y="15357"/>
                </a:moveTo>
                <a:cubicBezTo>
                  <a:pt x="4211" y="15377"/>
                  <a:pt x="4222" y="15387"/>
                  <a:pt x="4234" y="15397"/>
                </a:cubicBezTo>
                <a:cubicBezTo>
                  <a:pt x="4239" y="15397"/>
                  <a:pt x="4245" y="15397"/>
                  <a:pt x="4251" y="15397"/>
                </a:cubicBezTo>
                <a:cubicBezTo>
                  <a:pt x="4256" y="15397"/>
                  <a:pt x="4262" y="15387"/>
                  <a:pt x="4267" y="15377"/>
                </a:cubicBezTo>
                <a:cubicBezTo>
                  <a:pt x="4290" y="15327"/>
                  <a:pt x="4256" y="15197"/>
                  <a:pt x="4251" y="15147"/>
                </a:cubicBezTo>
                <a:cubicBezTo>
                  <a:pt x="4228" y="15057"/>
                  <a:pt x="4206" y="14987"/>
                  <a:pt x="4183" y="14907"/>
                </a:cubicBezTo>
                <a:cubicBezTo>
                  <a:pt x="4149" y="14767"/>
                  <a:pt x="4110" y="14637"/>
                  <a:pt x="4059" y="14517"/>
                </a:cubicBezTo>
                <a:cubicBezTo>
                  <a:pt x="4043" y="14477"/>
                  <a:pt x="4020" y="14427"/>
                  <a:pt x="3992" y="14407"/>
                </a:cubicBezTo>
                <a:cubicBezTo>
                  <a:pt x="3964" y="14387"/>
                  <a:pt x="3930" y="14407"/>
                  <a:pt x="3913" y="14457"/>
                </a:cubicBezTo>
                <a:cubicBezTo>
                  <a:pt x="3902" y="14497"/>
                  <a:pt x="3896" y="14537"/>
                  <a:pt x="3902" y="14577"/>
                </a:cubicBezTo>
                <a:cubicBezTo>
                  <a:pt x="3902" y="14617"/>
                  <a:pt x="3908" y="14657"/>
                  <a:pt x="3913" y="14697"/>
                </a:cubicBezTo>
                <a:cubicBezTo>
                  <a:pt x="3975" y="14987"/>
                  <a:pt x="4087" y="15187"/>
                  <a:pt x="4200" y="15357"/>
                </a:cubicBezTo>
                <a:close/>
                <a:moveTo>
                  <a:pt x="4172" y="21070"/>
                </a:moveTo>
                <a:cubicBezTo>
                  <a:pt x="4149" y="20920"/>
                  <a:pt x="4116" y="20690"/>
                  <a:pt x="4037" y="20640"/>
                </a:cubicBezTo>
                <a:cubicBezTo>
                  <a:pt x="4014" y="20620"/>
                  <a:pt x="3986" y="20630"/>
                  <a:pt x="3969" y="20680"/>
                </a:cubicBezTo>
                <a:cubicBezTo>
                  <a:pt x="3947" y="20730"/>
                  <a:pt x="3947" y="20820"/>
                  <a:pt x="3958" y="20890"/>
                </a:cubicBezTo>
                <a:cubicBezTo>
                  <a:pt x="3992" y="21100"/>
                  <a:pt x="4037" y="21300"/>
                  <a:pt x="4093" y="21490"/>
                </a:cubicBezTo>
                <a:cubicBezTo>
                  <a:pt x="4104" y="21520"/>
                  <a:pt x="4116" y="21560"/>
                  <a:pt x="4132" y="21600"/>
                </a:cubicBezTo>
                <a:cubicBezTo>
                  <a:pt x="4251" y="21600"/>
                  <a:pt x="4251" y="21600"/>
                  <a:pt x="4251" y="21600"/>
                </a:cubicBezTo>
                <a:cubicBezTo>
                  <a:pt x="4251" y="21590"/>
                  <a:pt x="4245" y="21580"/>
                  <a:pt x="4245" y="21580"/>
                </a:cubicBezTo>
                <a:cubicBezTo>
                  <a:pt x="4228" y="21400"/>
                  <a:pt x="4200" y="21230"/>
                  <a:pt x="4172" y="21070"/>
                </a:cubicBezTo>
                <a:close/>
                <a:moveTo>
                  <a:pt x="2536" y="17948"/>
                </a:moveTo>
                <a:cubicBezTo>
                  <a:pt x="2536" y="17948"/>
                  <a:pt x="2530" y="17948"/>
                  <a:pt x="2530" y="17948"/>
                </a:cubicBezTo>
                <a:cubicBezTo>
                  <a:pt x="2519" y="17938"/>
                  <a:pt x="2502" y="17938"/>
                  <a:pt x="2485" y="17948"/>
                </a:cubicBezTo>
                <a:cubicBezTo>
                  <a:pt x="2412" y="17998"/>
                  <a:pt x="2350" y="18148"/>
                  <a:pt x="2300" y="18278"/>
                </a:cubicBezTo>
                <a:cubicBezTo>
                  <a:pt x="2238" y="18449"/>
                  <a:pt x="2148" y="18809"/>
                  <a:pt x="2165" y="18869"/>
                </a:cubicBezTo>
                <a:cubicBezTo>
                  <a:pt x="2182" y="18939"/>
                  <a:pt x="2395" y="18689"/>
                  <a:pt x="2480" y="18479"/>
                </a:cubicBezTo>
                <a:cubicBezTo>
                  <a:pt x="2525" y="18369"/>
                  <a:pt x="2609" y="18158"/>
                  <a:pt x="2558" y="17998"/>
                </a:cubicBezTo>
                <a:cubicBezTo>
                  <a:pt x="2553" y="17978"/>
                  <a:pt x="2547" y="17968"/>
                  <a:pt x="2536" y="17948"/>
                </a:cubicBezTo>
                <a:close/>
                <a:moveTo>
                  <a:pt x="10890" y="18198"/>
                </a:moveTo>
                <a:cubicBezTo>
                  <a:pt x="10924" y="18118"/>
                  <a:pt x="10958" y="18038"/>
                  <a:pt x="10986" y="17948"/>
                </a:cubicBezTo>
                <a:cubicBezTo>
                  <a:pt x="11025" y="17838"/>
                  <a:pt x="11059" y="17718"/>
                  <a:pt x="11093" y="17588"/>
                </a:cubicBezTo>
                <a:cubicBezTo>
                  <a:pt x="11121" y="17468"/>
                  <a:pt x="11154" y="17338"/>
                  <a:pt x="11143" y="17188"/>
                </a:cubicBezTo>
                <a:cubicBezTo>
                  <a:pt x="11143" y="17158"/>
                  <a:pt x="11138" y="17128"/>
                  <a:pt x="11132" y="17108"/>
                </a:cubicBezTo>
                <a:cubicBezTo>
                  <a:pt x="11115" y="17078"/>
                  <a:pt x="11098" y="17078"/>
                  <a:pt x="11081" y="17088"/>
                </a:cubicBezTo>
                <a:cubicBezTo>
                  <a:pt x="11042" y="17108"/>
                  <a:pt x="11020" y="17168"/>
                  <a:pt x="10997" y="17238"/>
                </a:cubicBezTo>
                <a:cubicBezTo>
                  <a:pt x="10969" y="17308"/>
                  <a:pt x="10941" y="17388"/>
                  <a:pt x="10924" y="17478"/>
                </a:cubicBezTo>
                <a:cubicBezTo>
                  <a:pt x="10890" y="17618"/>
                  <a:pt x="10868" y="17778"/>
                  <a:pt x="10840" y="17928"/>
                </a:cubicBezTo>
                <a:cubicBezTo>
                  <a:pt x="10817" y="18078"/>
                  <a:pt x="10767" y="18338"/>
                  <a:pt x="10789" y="18379"/>
                </a:cubicBezTo>
                <a:cubicBezTo>
                  <a:pt x="10806" y="18419"/>
                  <a:pt x="10862" y="18268"/>
                  <a:pt x="10890" y="18198"/>
                </a:cubicBezTo>
                <a:close/>
                <a:moveTo>
                  <a:pt x="96" y="14687"/>
                </a:moveTo>
                <a:cubicBezTo>
                  <a:pt x="130" y="14607"/>
                  <a:pt x="163" y="14527"/>
                  <a:pt x="191" y="14437"/>
                </a:cubicBezTo>
                <a:cubicBezTo>
                  <a:pt x="231" y="14327"/>
                  <a:pt x="264" y="14207"/>
                  <a:pt x="298" y="14077"/>
                </a:cubicBezTo>
                <a:cubicBezTo>
                  <a:pt x="326" y="13956"/>
                  <a:pt x="360" y="13826"/>
                  <a:pt x="349" y="13686"/>
                </a:cubicBezTo>
                <a:cubicBezTo>
                  <a:pt x="349" y="13646"/>
                  <a:pt x="343" y="13616"/>
                  <a:pt x="338" y="13596"/>
                </a:cubicBezTo>
                <a:cubicBezTo>
                  <a:pt x="321" y="13566"/>
                  <a:pt x="304" y="13566"/>
                  <a:pt x="287" y="13576"/>
                </a:cubicBezTo>
                <a:cubicBezTo>
                  <a:pt x="248" y="13596"/>
                  <a:pt x="225" y="13656"/>
                  <a:pt x="203" y="13726"/>
                </a:cubicBezTo>
                <a:cubicBezTo>
                  <a:pt x="175" y="13796"/>
                  <a:pt x="146" y="13876"/>
                  <a:pt x="130" y="13966"/>
                </a:cubicBezTo>
                <a:cubicBezTo>
                  <a:pt x="96" y="14117"/>
                  <a:pt x="73" y="14267"/>
                  <a:pt x="45" y="14417"/>
                </a:cubicBezTo>
                <a:cubicBezTo>
                  <a:pt x="34" y="14497"/>
                  <a:pt x="11" y="14617"/>
                  <a:pt x="0" y="14717"/>
                </a:cubicBezTo>
                <a:cubicBezTo>
                  <a:pt x="0" y="14877"/>
                  <a:pt x="0" y="14877"/>
                  <a:pt x="0" y="14877"/>
                </a:cubicBezTo>
                <a:cubicBezTo>
                  <a:pt x="23" y="14887"/>
                  <a:pt x="68" y="14747"/>
                  <a:pt x="96" y="14687"/>
                </a:cubicBezTo>
                <a:close/>
                <a:moveTo>
                  <a:pt x="349" y="20740"/>
                </a:moveTo>
                <a:cubicBezTo>
                  <a:pt x="349" y="20710"/>
                  <a:pt x="343" y="20680"/>
                  <a:pt x="338" y="20660"/>
                </a:cubicBezTo>
                <a:cubicBezTo>
                  <a:pt x="321" y="20630"/>
                  <a:pt x="304" y="20630"/>
                  <a:pt x="287" y="20640"/>
                </a:cubicBezTo>
                <a:cubicBezTo>
                  <a:pt x="248" y="20660"/>
                  <a:pt x="225" y="20720"/>
                  <a:pt x="203" y="20780"/>
                </a:cubicBezTo>
                <a:cubicBezTo>
                  <a:pt x="175" y="20860"/>
                  <a:pt x="146" y="20930"/>
                  <a:pt x="130" y="21020"/>
                </a:cubicBezTo>
                <a:cubicBezTo>
                  <a:pt x="96" y="21170"/>
                  <a:pt x="73" y="21320"/>
                  <a:pt x="45" y="21470"/>
                </a:cubicBezTo>
                <a:cubicBezTo>
                  <a:pt x="40" y="21510"/>
                  <a:pt x="34" y="21550"/>
                  <a:pt x="23" y="21600"/>
                </a:cubicBezTo>
                <a:cubicBezTo>
                  <a:pt x="158" y="21600"/>
                  <a:pt x="158" y="21600"/>
                  <a:pt x="158" y="21600"/>
                </a:cubicBezTo>
                <a:cubicBezTo>
                  <a:pt x="169" y="21560"/>
                  <a:pt x="180" y="21530"/>
                  <a:pt x="191" y="21500"/>
                </a:cubicBezTo>
                <a:cubicBezTo>
                  <a:pt x="231" y="21380"/>
                  <a:pt x="264" y="21260"/>
                  <a:pt x="298" y="21140"/>
                </a:cubicBezTo>
                <a:cubicBezTo>
                  <a:pt x="326" y="21010"/>
                  <a:pt x="360" y="20890"/>
                  <a:pt x="349" y="20740"/>
                </a:cubicBezTo>
                <a:close/>
                <a:moveTo>
                  <a:pt x="40" y="13816"/>
                </a:moveTo>
                <a:cubicBezTo>
                  <a:pt x="56" y="13646"/>
                  <a:pt x="68" y="13476"/>
                  <a:pt x="68" y="13306"/>
                </a:cubicBezTo>
                <a:cubicBezTo>
                  <a:pt x="73" y="13166"/>
                  <a:pt x="79" y="12936"/>
                  <a:pt x="11" y="12856"/>
                </a:cubicBezTo>
                <a:cubicBezTo>
                  <a:pt x="6" y="12856"/>
                  <a:pt x="0" y="12856"/>
                  <a:pt x="0" y="12856"/>
                </a:cubicBezTo>
                <a:cubicBezTo>
                  <a:pt x="0" y="14257"/>
                  <a:pt x="0" y="14257"/>
                  <a:pt x="0" y="14257"/>
                </a:cubicBezTo>
                <a:cubicBezTo>
                  <a:pt x="6" y="14217"/>
                  <a:pt x="11" y="14167"/>
                  <a:pt x="17" y="14117"/>
                </a:cubicBezTo>
                <a:cubicBezTo>
                  <a:pt x="28" y="14016"/>
                  <a:pt x="34" y="13916"/>
                  <a:pt x="40" y="13816"/>
                </a:cubicBezTo>
                <a:close/>
                <a:moveTo>
                  <a:pt x="96" y="7624"/>
                </a:moveTo>
                <a:cubicBezTo>
                  <a:pt x="130" y="7543"/>
                  <a:pt x="163" y="7463"/>
                  <a:pt x="191" y="7383"/>
                </a:cubicBezTo>
                <a:cubicBezTo>
                  <a:pt x="231" y="7263"/>
                  <a:pt x="264" y="7143"/>
                  <a:pt x="298" y="7023"/>
                </a:cubicBezTo>
                <a:cubicBezTo>
                  <a:pt x="326" y="6893"/>
                  <a:pt x="360" y="6773"/>
                  <a:pt x="349" y="6623"/>
                </a:cubicBezTo>
                <a:cubicBezTo>
                  <a:pt x="349" y="6593"/>
                  <a:pt x="343" y="6563"/>
                  <a:pt x="338" y="6533"/>
                </a:cubicBezTo>
                <a:cubicBezTo>
                  <a:pt x="321" y="6513"/>
                  <a:pt x="304" y="6513"/>
                  <a:pt x="287" y="6513"/>
                </a:cubicBezTo>
                <a:cubicBezTo>
                  <a:pt x="248" y="6533"/>
                  <a:pt x="225" y="6593"/>
                  <a:pt x="203" y="6663"/>
                </a:cubicBezTo>
                <a:cubicBezTo>
                  <a:pt x="175" y="6743"/>
                  <a:pt x="146" y="6813"/>
                  <a:pt x="130" y="6903"/>
                </a:cubicBezTo>
                <a:cubicBezTo>
                  <a:pt x="96" y="7053"/>
                  <a:pt x="73" y="7203"/>
                  <a:pt x="45" y="7353"/>
                </a:cubicBezTo>
                <a:cubicBezTo>
                  <a:pt x="34" y="7443"/>
                  <a:pt x="11" y="7553"/>
                  <a:pt x="0" y="7654"/>
                </a:cubicBezTo>
                <a:cubicBezTo>
                  <a:pt x="0" y="7814"/>
                  <a:pt x="0" y="7814"/>
                  <a:pt x="0" y="7814"/>
                </a:cubicBezTo>
                <a:cubicBezTo>
                  <a:pt x="23" y="7824"/>
                  <a:pt x="68" y="7694"/>
                  <a:pt x="96" y="7624"/>
                </a:cubicBezTo>
                <a:close/>
                <a:moveTo>
                  <a:pt x="377" y="21500"/>
                </a:moveTo>
                <a:cubicBezTo>
                  <a:pt x="377" y="21500"/>
                  <a:pt x="371" y="21500"/>
                  <a:pt x="371" y="21490"/>
                </a:cubicBezTo>
                <a:cubicBezTo>
                  <a:pt x="360" y="21480"/>
                  <a:pt x="343" y="21480"/>
                  <a:pt x="326" y="21490"/>
                </a:cubicBezTo>
                <a:cubicBezTo>
                  <a:pt x="298" y="21520"/>
                  <a:pt x="270" y="21550"/>
                  <a:pt x="242" y="21600"/>
                </a:cubicBezTo>
                <a:cubicBezTo>
                  <a:pt x="411" y="21600"/>
                  <a:pt x="411" y="21600"/>
                  <a:pt x="411" y="21600"/>
                </a:cubicBezTo>
                <a:cubicBezTo>
                  <a:pt x="405" y="21580"/>
                  <a:pt x="405" y="21560"/>
                  <a:pt x="399" y="21540"/>
                </a:cubicBezTo>
                <a:cubicBezTo>
                  <a:pt x="394" y="21530"/>
                  <a:pt x="388" y="21510"/>
                  <a:pt x="377" y="21500"/>
                </a:cubicBezTo>
                <a:close/>
                <a:moveTo>
                  <a:pt x="2024" y="18419"/>
                </a:moveTo>
                <a:cubicBezTo>
                  <a:pt x="1990" y="18278"/>
                  <a:pt x="1951" y="18148"/>
                  <a:pt x="1901" y="18028"/>
                </a:cubicBezTo>
                <a:cubicBezTo>
                  <a:pt x="1884" y="17978"/>
                  <a:pt x="1861" y="17938"/>
                  <a:pt x="1833" y="17918"/>
                </a:cubicBezTo>
                <a:cubicBezTo>
                  <a:pt x="1805" y="17898"/>
                  <a:pt x="1771" y="17918"/>
                  <a:pt x="1754" y="17968"/>
                </a:cubicBezTo>
                <a:cubicBezTo>
                  <a:pt x="1743" y="18008"/>
                  <a:pt x="1737" y="18048"/>
                  <a:pt x="1743" y="18088"/>
                </a:cubicBezTo>
                <a:cubicBezTo>
                  <a:pt x="1743" y="18128"/>
                  <a:pt x="1749" y="18168"/>
                  <a:pt x="1754" y="18208"/>
                </a:cubicBezTo>
                <a:cubicBezTo>
                  <a:pt x="1816" y="18499"/>
                  <a:pt x="1929" y="18699"/>
                  <a:pt x="2041" y="18869"/>
                </a:cubicBezTo>
                <a:cubicBezTo>
                  <a:pt x="2052" y="18879"/>
                  <a:pt x="2064" y="18899"/>
                  <a:pt x="2075" y="18909"/>
                </a:cubicBezTo>
                <a:cubicBezTo>
                  <a:pt x="2080" y="18909"/>
                  <a:pt x="2086" y="18909"/>
                  <a:pt x="2092" y="18909"/>
                </a:cubicBezTo>
                <a:cubicBezTo>
                  <a:pt x="2097" y="18909"/>
                  <a:pt x="2103" y="18899"/>
                  <a:pt x="2109" y="18889"/>
                </a:cubicBezTo>
                <a:cubicBezTo>
                  <a:pt x="2131" y="18839"/>
                  <a:pt x="2097" y="18699"/>
                  <a:pt x="2092" y="18659"/>
                </a:cubicBezTo>
                <a:cubicBezTo>
                  <a:pt x="2069" y="18569"/>
                  <a:pt x="2047" y="18499"/>
                  <a:pt x="2024" y="18419"/>
                </a:cubicBezTo>
                <a:close/>
                <a:moveTo>
                  <a:pt x="377" y="320"/>
                </a:moveTo>
                <a:cubicBezTo>
                  <a:pt x="377" y="320"/>
                  <a:pt x="371" y="320"/>
                  <a:pt x="371" y="320"/>
                </a:cubicBezTo>
                <a:cubicBezTo>
                  <a:pt x="360" y="310"/>
                  <a:pt x="343" y="310"/>
                  <a:pt x="326" y="320"/>
                </a:cubicBezTo>
                <a:cubicBezTo>
                  <a:pt x="253" y="370"/>
                  <a:pt x="191" y="520"/>
                  <a:pt x="141" y="650"/>
                </a:cubicBezTo>
                <a:cubicBezTo>
                  <a:pt x="79" y="820"/>
                  <a:pt x="-11" y="1181"/>
                  <a:pt x="6" y="1241"/>
                </a:cubicBezTo>
                <a:cubicBezTo>
                  <a:pt x="23" y="1311"/>
                  <a:pt x="236" y="1060"/>
                  <a:pt x="321" y="850"/>
                </a:cubicBezTo>
                <a:cubicBezTo>
                  <a:pt x="366" y="740"/>
                  <a:pt x="450" y="520"/>
                  <a:pt x="399" y="370"/>
                </a:cubicBezTo>
                <a:cubicBezTo>
                  <a:pt x="394" y="350"/>
                  <a:pt x="388" y="330"/>
                  <a:pt x="377" y="320"/>
                </a:cubicBezTo>
                <a:close/>
                <a:moveTo>
                  <a:pt x="377" y="7383"/>
                </a:moveTo>
                <a:cubicBezTo>
                  <a:pt x="377" y="7383"/>
                  <a:pt x="371" y="7383"/>
                  <a:pt x="371" y="7373"/>
                </a:cubicBezTo>
                <a:cubicBezTo>
                  <a:pt x="360" y="7363"/>
                  <a:pt x="343" y="7363"/>
                  <a:pt x="326" y="7373"/>
                </a:cubicBezTo>
                <a:cubicBezTo>
                  <a:pt x="253" y="7433"/>
                  <a:pt x="191" y="7574"/>
                  <a:pt x="141" y="7704"/>
                </a:cubicBezTo>
                <a:cubicBezTo>
                  <a:pt x="79" y="7884"/>
                  <a:pt x="-11" y="8244"/>
                  <a:pt x="6" y="8304"/>
                </a:cubicBezTo>
                <a:cubicBezTo>
                  <a:pt x="23" y="8364"/>
                  <a:pt x="236" y="8114"/>
                  <a:pt x="321" y="7914"/>
                </a:cubicBezTo>
                <a:cubicBezTo>
                  <a:pt x="366" y="7804"/>
                  <a:pt x="450" y="7584"/>
                  <a:pt x="399" y="7423"/>
                </a:cubicBezTo>
                <a:cubicBezTo>
                  <a:pt x="394" y="7413"/>
                  <a:pt x="388" y="7393"/>
                  <a:pt x="377" y="7383"/>
                </a:cubicBezTo>
                <a:close/>
                <a:moveTo>
                  <a:pt x="377" y="14447"/>
                </a:moveTo>
                <a:cubicBezTo>
                  <a:pt x="377" y="14437"/>
                  <a:pt x="371" y="14437"/>
                  <a:pt x="371" y="14437"/>
                </a:cubicBezTo>
                <a:cubicBezTo>
                  <a:pt x="360" y="14427"/>
                  <a:pt x="343" y="14427"/>
                  <a:pt x="326" y="14437"/>
                </a:cubicBezTo>
                <a:cubicBezTo>
                  <a:pt x="253" y="14487"/>
                  <a:pt x="191" y="14637"/>
                  <a:pt x="141" y="14767"/>
                </a:cubicBezTo>
                <a:cubicBezTo>
                  <a:pt x="79" y="14937"/>
                  <a:pt x="-11" y="15297"/>
                  <a:pt x="6" y="15367"/>
                </a:cubicBezTo>
                <a:cubicBezTo>
                  <a:pt x="23" y="15427"/>
                  <a:pt x="236" y="15177"/>
                  <a:pt x="321" y="14977"/>
                </a:cubicBezTo>
                <a:cubicBezTo>
                  <a:pt x="366" y="14857"/>
                  <a:pt x="450" y="14647"/>
                  <a:pt x="399" y="14487"/>
                </a:cubicBezTo>
                <a:cubicBezTo>
                  <a:pt x="394" y="14467"/>
                  <a:pt x="388" y="14457"/>
                  <a:pt x="377" y="14447"/>
                </a:cubicBezTo>
                <a:close/>
                <a:moveTo>
                  <a:pt x="68" y="20359"/>
                </a:moveTo>
                <a:cubicBezTo>
                  <a:pt x="73" y="20219"/>
                  <a:pt x="79" y="19989"/>
                  <a:pt x="11" y="19919"/>
                </a:cubicBezTo>
                <a:cubicBezTo>
                  <a:pt x="6" y="19919"/>
                  <a:pt x="0" y="19909"/>
                  <a:pt x="0" y="19909"/>
                </a:cubicBezTo>
                <a:cubicBezTo>
                  <a:pt x="0" y="21320"/>
                  <a:pt x="0" y="21320"/>
                  <a:pt x="0" y="21320"/>
                </a:cubicBezTo>
                <a:cubicBezTo>
                  <a:pt x="6" y="21280"/>
                  <a:pt x="11" y="21220"/>
                  <a:pt x="17" y="21180"/>
                </a:cubicBezTo>
                <a:cubicBezTo>
                  <a:pt x="28" y="21080"/>
                  <a:pt x="34" y="20980"/>
                  <a:pt x="40" y="20870"/>
                </a:cubicBezTo>
                <a:cubicBezTo>
                  <a:pt x="56" y="20700"/>
                  <a:pt x="68" y="20530"/>
                  <a:pt x="68" y="20359"/>
                </a:cubicBezTo>
                <a:close/>
                <a:moveTo>
                  <a:pt x="8310" y="21470"/>
                </a:moveTo>
                <a:cubicBezTo>
                  <a:pt x="8282" y="21450"/>
                  <a:pt x="8248" y="21470"/>
                  <a:pt x="8231" y="21520"/>
                </a:cubicBezTo>
                <a:cubicBezTo>
                  <a:pt x="8225" y="21540"/>
                  <a:pt x="8220" y="21570"/>
                  <a:pt x="8220" y="21600"/>
                </a:cubicBezTo>
                <a:cubicBezTo>
                  <a:pt x="8388" y="21600"/>
                  <a:pt x="8388" y="21600"/>
                  <a:pt x="8388" y="21600"/>
                </a:cubicBezTo>
                <a:cubicBezTo>
                  <a:pt x="8383" y="21590"/>
                  <a:pt x="8383" y="21590"/>
                  <a:pt x="8377" y="21580"/>
                </a:cubicBezTo>
                <a:cubicBezTo>
                  <a:pt x="8360" y="21530"/>
                  <a:pt x="8338" y="21490"/>
                  <a:pt x="8310" y="21470"/>
                </a:cubicBezTo>
                <a:close/>
                <a:moveTo>
                  <a:pt x="8984" y="20740"/>
                </a:moveTo>
                <a:cubicBezTo>
                  <a:pt x="8984" y="20710"/>
                  <a:pt x="8979" y="20680"/>
                  <a:pt x="8973" y="20660"/>
                </a:cubicBezTo>
                <a:cubicBezTo>
                  <a:pt x="8956" y="20630"/>
                  <a:pt x="8939" y="20630"/>
                  <a:pt x="8922" y="20640"/>
                </a:cubicBezTo>
                <a:cubicBezTo>
                  <a:pt x="8883" y="20660"/>
                  <a:pt x="8861" y="20720"/>
                  <a:pt x="8838" y="20780"/>
                </a:cubicBezTo>
                <a:cubicBezTo>
                  <a:pt x="8810" y="20860"/>
                  <a:pt x="8782" y="20930"/>
                  <a:pt x="8765" y="21020"/>
                </a:cubicBezTo>
                <a:cubicBezTo>
                  <a:pt x="8731" y="21170"/>
                  <a:pt x="8709" y="21320"/>
                  <a:pt x="8681" y="21470"/>
                </a:cubicBezTo>
                <a:cubicBezTo>
                  <a:pt x="8675" y="21510"/>
                  <a:pt x="8669" y="21550"/>
                  <a:pt x="8658" y="21600"/>
                </a:cubicBezTo>
                <a:cubicBezTo>
                  <a:pt x="8788" y="21600"/>
                  <a:pt x="8788" y="21600"/>
                  <a:pt x="8788" y="21600"/>
                </a:cubicBezTo>
                <a:cubicBezTo>
                  <a:pt x="8804" y="21560"/>
                  <a:pt x="8816" y="21530"/>
                  <a:pt x="8827" y="21500"/>
                </a:cubicBezTo>
                <a:cubicBezTo>
                  <a:pt x="8866" y="21380"/>
                  <a:pt x="8900" y="21260"/>
                  <a:pt x="8934" y="21140"/>
                </a:cubicBezTo>
                <a:cubicBezTo>
                  <a:pt x="8962" y="21010"/>
                  <a:pt x="8996" y="20890"/>
                  <a:pt x="8984" y="20740"/>
                </a:cubicBezTo>
                <a:close/>
                <a:moveTo>
                  <a:pt x="9012" y="14447"/>
                </a:moveTo>
                <a:cubicBezTo>
                  <a:pt x="9012" y="14437"/>
                  <a:pt x="9007" y="14437"/>
                  <a:pt x="9007" y="14437"/>
                </a:cubicBezTo>
                <a:cubicBezTo>
                  <a:pt x="8996" y="14427"/>
                  <a:pt x="8979" y="14427"/>
                  <a:pt x="8962" y="14437"/>
                </a:cubicBezTo>
                <a:cubicBezTo>
                  <a:pt x="8889" y="14487"/>
                  <a:pt x="8827" y="14637"/>
                  <a:pt x="8776" y="14767"/>
                </a:cubicBezTo>
                <a:cubicBezTo>
                  <a:pt x="8714" y="14937"/>
                  <a:pt x="8625" y="15297"/>
                  <a:pt x="8641" y="15367"/>
                </a:cubicBezTo>
                <a:cubicBezTo>
                  <a:pt x="8658" y="15427"/>
                  <a:pt x="8872" y="15177"/>
                  <a:pt x="8956" y="14977"/>
                </a:cubicBezTo>
                <a:cubicBezTo>
                  <a:pt x="9001" y="14857"/>
                  <a:pt x="9086" y="14647"/>
                  <a:pt x="9035" y="14487"/>
                </a:cubicBezTo>
                <a:cubicBezTo>
                  <a:pt x="9029" y="14467"/>
                  <a:pt x="9024" y="14457"/>
                  <a:pt x="9012" y="14447"/>
                </a:cubicBezTo>
                <a:close/>
                <a:moveTo>
                  <a:pt x="8490" y="21070"/>
                </a:moveTo>
                <a:cubicBezTo>
                  <a:pt x="8467" y="20920"/>
                  <a:pt x="8433" y="20690"/>
                  <a:pt x="8355" y="20640"/>
                </a:cubicBezTo>
                <a:cubicBezTo>
                  <a:pt x="8332" y="20620"/>
                  <a:pt x="8304" y="20630"/>
                  <a:pt x="8287" y="20680"/>
                </a:cubicBezTo>
                <a:cubicBezTo>
                  <a:pt x="8265" y="20730"/>
                  <a:pt x="8265" y="20820"/>
                  <a:pt x="8276" y="20890"/>
                </a:cubicBezTo>
                <a:cubicBezTo>
                  <a:pt x="8310" y="21100"/>
                  <a:pt x="8355" y="21300"/>
                  <a:pt x="8411" y="21490"/>
                </a:cubicBezTo>
                <a:cubicBezTo>
                  <a:pt x="8422" y="21520"/>
                  <a:pt x="8433" y="21560"/>
                  <a:pt x="8450" y="21600"/>
                </a:cubicBezTo>
                <a:cubicBezTo>
                  <a:pt x="8568" y="21600"/>
                  <a:pt x="8568" y="21600"/>
                  <a:pt x="8568" y="21600"/>
                </a:cubicBezTo>
                <a:cubicBezTo>
                  <a:pt x="8568" y="21590"/>
                  <a:pt x="8563" y="21580"/>
                  <a:pt x="8563" y="21580"/>
                </a:cubicBezTo>
                <a:cubicBezTo>
                  <a:pt x="8546" y="21400"/>
                  <a:pt x="8518" y="21230"/>
                  <a:pt x="8490" y="21070"/>
                </a:cubicBezTo>
                <a:close/>
                <a:moveTo>
                  <a:pt x="8703" y="20359"/>
                </a:moveTo>
                <a:cubicBezTo>
                  <a:pt x="8709" y="20219"/>
                  <a:pt x="8714" y="19989"/>
                  <a:pt x="8647" y="19919"/>
                </a:cubicBezTo>
                <a:cubicBezTo>
                  <a:pt x="8619" y="19889"/>
                  <a:pt x="8580" y="19909"/>
                  <a:pt x="8557" y="19959"/>
                </a:cubicBezTo>
                <a:cubicBezTo>
                  <a:pt x="8535" y="20009"/>
                  <a:pt x="8523" y="20089"/>
                  <a:pt x="8518" y="20159"/>
                </a:cubicBezTo>
                <a:cubicBezTo>
                  <a:pt x="8523" y="20409"/>
                  <a:pt x="8540" y="20660"/>
                  <a:pt x="8557" y="20910"/>
                </a:cubicBezTo>
                <a:cubicBezTo>
                  <a:pt x="8568" y="21010"/>
                  <a:pt x="8574" y="21100"/>
                  <a:pt x="8585" y="21200"/>
                </a:cubicBezTo>
                <a:cubicBezTo>
                  <a:pt x="8591" y="21230"/>
                  <a:pt x="8608" y="21420"/>
                  <a:pt x="8630" y="21340"/>
                </a:cubicBezTo>
                <a:cubicBezTo>
                  <a:pt x="8641" y="21290"/>
                  <a:pt x="8647" y="21230"/>
                  <a:pt x="8653" y="21180"/>
                </a:cubicBezTo>
                <a:cubicBezTo>
                  <a:pt x="8664" y="21080"/>
                  <a:pt x="8669" y="20980"/>
                  <a:pt x="8675" y="20870"/>
                </a:cubicBezTo>
                <a:cubicBezTo>
                  <a:pt x="8692" y="20700"/>
                  <a:pt x="8698" y="20530"/>
                  <a:pt x="8703" y="20359"/>
                </a:cubicBezTo>
                <a:close/>
                <a:moveTo>
                  <a:pt x="9012" y="21500"/>
                </a:moveTo>
                <a:cubicBezTo>
                  <a:pt x="9012" y="21500"/>
                  <a:pt x="9007" y="21500"/>
                  <a:pt x="9007" y="21490"/>
                </a:cubicBezTo>
                <a:cubicBezTo>
                  <a:pt x="8996" y="21480"/>
                  <a:pt x="8979" y="21480"/>
                  <a:pt x="8962" y="21490"/>
                </a:cubicBezTo>
                <a:cubicBezTo>
                  <a:pt x="8934" y="21520"/>
                  <a:pt x="8906" y="21550"/>
                  <a:pt x="8877" y="21600"/>
                </a:cubicBezTo>
                <a:cubicBezTo>
                  <a:pt x="9046" y="21600"/>
                  <a:pt x="9046" y="21600"/>
                  <a:pt x="9046" y="21600"/>
                </a:cubicBezTo>
                <a:cubicBezTo>
                  <a:pt x="9041" y="21580"/>
                  <a:pt x="9041" y="21560"/>
                  <a:pt x="9035" y="21540"/>
                </a:cubicBezTo>
                <a:cubicBezTo>
                  <a:pt x="9029" y="21530"/>
                  <a:pt x="9024" y="21510"/>
                  <a:pt x="9012" y="21500"/>
                </a:cubicBezTo>
                <a:close/>
                <a:moveTo>
                  <a:pt x="10789" y="17788"/>
                </a:moveTo>
                <a:cubicBezTo>
                  <a:pt x="10800" y="17738"/>
                  <a:pt x="10806" y="17678"/>
                  <a:pt x="10811" y="17628"/>
                </a:cubicBezTo>
                <a:cubicBezTo>
                  <a:pt x="10823" y="17528"/>
                  <a:pt x="10828" y="17428"/>
                  <a:pt x="10834" y="17328"/>
                </a:cubicBezTo>
                <a:cubicBezTo>
                  <a:pt x="10851" y="17158"/>
                  <a:pt x="10856" y="16988"/>
                  <a:pt x="10862" y="16818"/>
                </a:cubicBezTo>
                <a:cubicBezTo>
                  <a:pt x="10868" y="16668"/>
                  <a:pt x="10873" y="16448"/>
                  <a:pt x="10806" y="16368"/>
                </a:cubicBezTo>
                <a:cubicBezTo>
                  <a:pt x="10778" y="16338"/>
                  <a:pt x="10738" y="16358"/>
                  <a:pt x="10716" y="16408"/>
                </a:cubicBezTo>
                <a:cubicBezTo>
                  <a:pt x="10693" y="16458"/>
                  <a:pt x="10682" y="16538"/>
                  <a:pt x="10677" y="16608"/>
                </a:cubicBezTo>
                <a:cubicBezTo>
                  <a:pt x="10682" y="16858"/>
                  <a:pt x="10699" y="17108"/>
                  <a:pt x="10716" y="17358"/>
                </a:cubicBezTo>
                <a:cubicBezTo>
                  <a:pt x="10727" y="17458"/>
                  <a:pt x="10733" y="17558"/>
                  <a:pt x="10744" y="17658"/>
                </a:cubicBezTo>
                <a:cubicBezTo>
                  <a:pt x="10750" y="17688"/>
                  <a:pt x="10767" y="17868"/>
                  <a:pt x="10789" y="17788"/>
                </a:cubicBezTo>
                <a:close/>
                <a:moveTo>
                  <a:pt x="10648" y="17518"/>
                </a:moveTo>
                <a:cubicBezTo>
                  <a:pt x="10626" y="17368"/>
                  <a:pt x="10592" y="17138"/>
                  <a:pt x="10514" y="17088"/>
                </a:cubicBezTo>
                <a:cubicBezTo>
                  <a:pt x="10491" y="17068"/>
                  <a:pt x="10463" y="17088"/>
                  <a:pt x="10446" y="17128"/>
                </a:cubicBezTo>
                <a:cubicBezTo>
                  <a:pt x="10424" y="17188"/>
                  <a:pt x="10424" y="17268"/>
                  <a:pt x="10435" y="17338"/>
                </a:cubicBezTo>
                <a:cubicBezTo>
                  <a:pt x="10469" y="17548"/>
                  <a:pt x="10514" y="17748"/>
                  <a:pt x="10570" y="17938"/>
                </a:cubicBezTo>
                <a:cubicBezTo>
                  <a:pt x="10598" y="18028"/>
                  <a:pt x="10626" y="18118"/>
                  <a:pt x="10660" y="18208"/>
                </a:cubicBezTo>
                <a:cubicBezTo>
                  <a:pt x="10677" y="18248"/>
                  <a:pt x="10755" y="18489"/>
                  <a:pt x="10755" y="18389"/>
                </a:cubicBezTo>
                <a:cubicBezTo>
                  <a:pt x="10755" y="18268"/>
                  <a:pt x="10738" y="18138"/>
                  <a:pt x="10722" y="18028"/>
                </a:cubicBezTo>
                <a:cubicBezTo>
                  <a:pt x="10705" y="17858"/>
                  <a:pt x="10677" y="17688"/>
                  <a:pt x="10648" y="17518"/>
                </a:cubicBezTo>
                <a:close/>
                <a:moveTo>
                  <a:pt x="9012" y="7383"/>
                </a:moveTo>
                <a:cubicBezTo>
                  <a:pt x="9012" y="7383"/>
                  <a:pt x="9007" y="7383"/>
                  <a:pt x="9007" y="7373"/>
                </a:cubicBezTo>
                <a:cubicBezTo>
                  <a:pt x="8996" y="7363"/>
                  <a:pt x="8979" y="7363"/>
                  <a:pt x="8962" y="7373"/>
                </a:cubicBezTo>
                <a:cubicBezTo>
                  <a:pt x="8889" y="7433"/>
                  <a:pt x="8827" y="7574"/>
                  <a:pt x="8776" y="7704"/>
                </a:cubicBezTo>
                <a:cubicBezTo>
                  <a:pt x="8714" y="7884"/>
                  <a:pt x="8625" y="8244"/>
                  <a:pt x="8641" y="8304"/>
                </a:cubicBezTo>
                <a:cubicBezTo>
                  <a:pt x="8658" y="8364"/>
                  <a:pt x="8872" y="8114"/>
                  <a:pt x="8956" y="7914"/>
                </a:cubicBezTo>
                <a:cubicBezTo>
                  <a:pt x="9001" y="7804"/>
                  <a:pt x="9086" y="7584"/>
                  <a:pt x="9035" y="7423"/>
                </a:cubicBezTo>
                <a:cubicBezTo>
                  <a:pt x="9029" y="7413"/>
                  <a:pt x="9024" y="7393"/>
                  <a:pt x="9012" y="7383"/>
                </a:cubicBezTo>
                <a:close/>
                <a:moveTo>
                  <a:pt x="10660" y="18419"/>
                </a:moveTo>
                <a:cubicBezTo>
                  <a:pt x="10626" y="18278"/>
                  <a:pt x="10587" y="18148"/>
                  <a:pt x="10536" y="18028"/>
                </a:cubicBezTo>
                <a:cubicBezTo>
                  <a:pt x="10519" y="17978"/>
                  <a:pt x="10497" y="17938"/>
                  <a:pt x="10469" y="17918"/>
                </a:cubicBezTo>
                <a:cubicBezTo>
                  <a:pt x="10440" y="17898"/>
                  <a:pt x="10407" y="17918"/>
                  <a:pt x="10390" y="17968"/>
                </a:cubicBezTo>
                <a:cubicBezTo>
                  <a:pt x="10379" y="18008"/>
                  <a:pt x="10373" y="18048"/>
                  <a:pt x="10379" y="18088"/>
                </a:cubicBezTo>
                <a:cubicBezTo>
                  <a:pt x="10379" y="18128"/>
                  <a:pt x="10384" y="18168"/>
                  <a:pt x="10390" y="18208"/>
                </a:cubicBezTo>
                <a:cubicBezTo>
                  <a:pt x="10452" y="18499"/>
                  <a:pt x="10564" y="18699"/>
                  <a:pt x="10677" y="18869"/>
                </a:cubicBezTo>
                <a:cubicBezTo>
                  <a:pt x="10688" y="18879"/>
                  <a:pt x="10699" y="18899"/>
                  <a:pt x="10710" y="18909"/>
                </a:cubicBezTo>
                <a:cubicBezTo>
                  <a:pt x="10716" y="18909"/>
                  <a:pt x="10722" y="18909"/>
                  <a:pt x="10727" y="18909"/>
                </a:cubicBezTo>
                <a:cubicBezTo>
                  <a:pt x="10733" y="18909"/>
                  <a:pt x="10738" y="18899"/>
                  <a:pt x="10744" y="18889"/>
                </a:cubicBezTo>
                <a:cubicBezTo>
                  <a:pt x="10767" y="18839"/>
                  <a:pt x="10733" y="18699"/>
                  <a:pt x="10727" y="18659"/>
                </a:cubicBezTo>
                <a:cubicBezTo>
                  <a:pt x="10705" y="18569"/>
                  <a:pt x="10682" y="18499"/>
                  <a:pt x="10660" y="18419"/>
                </a:cubicBezTo>
                <a:close/>
                <a:moveTo>
                  <a:pt x="9012" y="320"/>
                </a:moveTo>
                <a:cubicBezTo>
                  <a:pt x="9012" y="320"/>
                  <a:pt x="9007" y="320"/>
                  <a:pt x="9007" y="320"/>
                </a:cubicBezTo>
                <a:cubicBezTo>
                  <a:pt x="8996" y="310"/>
                  <a:pt x="8979" y="310"/>
                  <a:pt x="8962" y="320"/>
                </a:cubicBezTo>
                <a:cubicBezTo>
                  <a:pt x="8889" y="370"/>
                  <a:pt x="8827" y="520"/>
                  <a:pt x="8776" y="650"/>
                </a:cubicBezTo>
                <a:cubicBezTo>
                  <a:pt x="8714" y="820"/>
                  <a:pt x="8625" y="1181"/>
                  <a:pt x="8641" y="1241"/>
                </a:cubicBezTo>
                <a:cubicBezTo>
                  <a:pt x="8658" y="1311"/>
                  <a:pt x="8872" y="1060"/>
                  <a:pt x="8956" y="850"/>
                </a:cubicBezTo>
                <a:cubicBezTo>
                  <a:pt x="9001" y="740"/>
                  <a:pt x="9086" y="520"/>
                  <a:pt x="9035" y="370"/>
                </a:cubicBezTo>
                <a:cubicBezTo>
                  <a:pt x="9029" y="350"/>
                  <a:pt x="9024" y="330"/>
                  <a:pt x="9012" y="320"/>
                </a:cubicBezTo>
                <a:close/>
                <a:moveTo>
                  <a:pt x="4695" y="7383"/>
                </a:moveTo>
                <a:cubicBezTo>
                  <a:pt x="4695" y="7383"/>
                  <a:pt x="4689" y="7383"/>
                  <a:pt x="4689" y="7373"/>
                </a:cubicBezTo>
                <a:cubicBezTo>
                  <a:pt x="4678" y="7363"/>
                  <a:pt x="4661" y="7363"/>
                  <a:pt x="4644" y="7373"/>
                </a:cubicBezTo>
                <a:cubicBezTo>
                  <a:pt x="4571" y="7433"/>
                  <a:pt x="4509" y="7574"/>
                  <a:pt x="4459" y="7704"/>
                </a:cubicBezTo>
                <a:cubicBezTo>
                  <a:pt x="4397" y="7884"/>
                  <a:pt x="4307" y="8244"/>
                  <a:pt x="4324" y="8304"/>
                </a:cubicBezTo>
                <a:cubicBezTo>
                  <a:pt x="4340" y="8364"/>
                  <a:pt x="4554" y="8114"/>
                  <a:pt x="4638" y="7914"/>
                </a:cubicBezTo>
                <a:cubicBezTo>
                  <a:pt x="4683" y="7804"/>
                  <a:pt x="4768" y="7584"/>
                  <a:pt x="4717" y="7423"/>
                </a:cubicBezTo>
                <a:cubicBezTo>
                  <a:pt x="4712" y="7413"/>
                  <a:pt x="4706" y="7393"/>
                  <a:pt x="4695" y="7383"/>
                </a:cubicBezTo>
                <a:close/>
                <a:moveTo>
                  <a:pt x="6342" y="18419"/>
                </a:moveTo>
                <a:cubicBezTo>
                  <a:pt x="6308" y="18278"/>
                  <a:pt x="6269" y="18148"/>
                  <a:pt x="6218" y="18028"/>
                </a:cubicBezTo>
                <a:cubicBezTo>
                  <a:pt x="6201" y="17978"/>
                  <a:pt x="6179" y="17938"/>
                  <a:pt x="6151" y="17918"/>
                </a:cubicBezTo>
                <a:cubicBezTo>
                  <a:pt x="6123" y="17898"/>
                  <a:pt x="6089" y="17918"/>
                  <a:pt x="6072" y="17968"/>
                </a:cubicBezTo>
                <a:cubicBezTo>
                  <a:pt x="6061" y="18008"/>
                  <a:pt x="6055" y="18048"/>
                  <a:pt x="6061" y="18088"/>
                </a:cubicBezTo>
                <a:cubicBezTo>
                  <a:pt x="6061" y="18128"/>
                  <a:pt x="6066" y="18168"/>
                  <a:pt x="6072" y="18208"/>
                </a:cubicBezTo>
                <a:cubicBezTo>
                  <a:pt x="6134" y="18499"/>
                  <a:pt x="6246" y="18699"/>
                  <a:pt x="6359" y="18869"/>
                </a:cubicBezTo>
                <a:cubicBezTo>
                  <a:pt x="6370" y="18879"/>
                  <a:pt x="6381" y="18899"/>
                  <a:pt x="6393" y="18909"/>
                </a:cubicBezTo>
                <a:cubicBezTo>
                  <a:pt x="6398" y="18909"/>
                  <a:pt x="6404" y="18909"/>
                  <a:pt x="6409" y="18909"/>
                </a:cubicBezTo>
                <a:cubicBezTo>
                  <a:pt x="6415" y="18909"/>
                  <a:pt x="6421" y="18899"/>
                  <a:pt x="6426" y="18889"/>
                </a:cubicBezTo>
                <a:cubicBezTo>
                  <a:pt x="6449" y="18839"/>
                  <a:pt x="6415" y="18699"/>
                  <a:pt x="6409" y="18659"/>
                </a:cubicBezTo>
                <a:cubicBezTo>
                  <a:pt x="6387" y="18569"/>
                  <a:pt x="6364" y="18499"/>
                  <a:pt x="6342" y="18419"/>
                </a:cubicBezTo>
                <a:close/>
                <a:moveTo>
                  <a:pt x="6471" y="17788"/>
                </a:moveTo>
                <a:cubicBezTo>
                  <a:pt x="6482" y="17738"/>
                  <a:pt x="6488" y="17678"/>
                  <a:pt x="6494" y="17628"/>
                </a:cubicBezTo>
                <a:cubicBezTo>
                  <a:pt x="6505" y="17528"/>
                  <a:pt x="6511" y="17428"/>
                  <a:pt x="6516" y="17328"/>
                </a:cubicBezTo>
                <a:cubicBezTo>
                  <a:pt x="6533" y="17158"/>
                  <a:pt x="6539" y="16988"/>
                  <a:pt x="6544" y="16818"/>
                </a:cubicBezTo>
                <a:cubicBezTo>
                  <a:pt x="6550" y="16668"/>
                  <a:pt x="6556" y="16448"/>
                  <a:pt x="6488" y="16368"/>
                </a:cubicBezTo>
                <a:cubicBezTo>
                  <a:pt x="6460" y="16338"/>
                  <a:pt x="6421" y="16358"/>
                  <a:pt x="6398" y="16408"/>
                </a:cubicBezTo>
                <a:cubicBezTo>
                  <a:pt x="6376" y="16458"/>
                  <a:pt x="6364" y="16538"/>
                  <a:pt x="6359" y="16608"/>
                </a:cubicBezTo>
                <a:cubicBezTo>
                  <a:pt x="6364" y="16858"/>
                  <a:pt x="6381" y="17108"/>
                  <a:pt x="6398" y="17358"/>
                </a:cubicBezTo>
                <a:cubicBezTo>
                  <a:pt x="6409" y="17458"/>
                  <a:pt x="6415" y="17558"/>
                  <a:pt x="6426" y="17658"/>
                </a:cubicBezTo>
                <a:cubicBezTo>
                  <a:pt x="6432" y="17688"/>
                  <a:pt x="6449" y="17868"/>
                  <a:pt x="6471" y="17788"/>
                </a:cubicBezTo>
                <a:close/>
                <a:moveTo>
                  <a:pt x="6331" y="17518"/>
                </a:moveTo>
                <a:cubicBezTo>
                  <a:pt x="6308" y="17368"/>
                  <a:pt x="6274" y="17138"/>
                  <a:pt x="6196" y="17088"/>
                </a:cubicBezTo>
                <a:cubicBezTo>
                  <a:pt x="6173" y="17068"/>
                  <a:pt x="6145" y="17088"/>
                  <a:pt x="6128" y="17128"/>
                </a:cubicBezTo>
                <a:cubicBezTo>
                  <a:pt x="6106" y="17188"/>
                  <a:pt x="6106" y="17268"/>
                  <a:pt x="6117" y="17338"/>
                </a:cubicBezTo>
                <a:cubicBezTo>
                  <a:pt x="6151" y="17548"/>
                  <a:pt x="6196" y="17748"/>
                  <a:pt x="6252" y="17938"/>
                </a:cubicBezTo>
                <a:cubicBezTo>
                  <a:pt x="6280" y="18028"/>
                  <a:pt x="6314" y="18118"/>
                  <a:pt x="6342" y="18208"/>
                </a:cubicBezTo>
                <a:cubicBezTo>
                  <a:pt x="6359" y="18248"/>
                  <a:pt x="6438" y="18489"/>
                  <a:pt x="6438" y="18389"/>
                </a:cubicBezTo>
                <a:cubicBezTo>
                  <a:pt x="6438" y="18268"/>
                  <a:pt x="6421" y="18138"/>
                  <a:pt x="6404" y="18028"/>
                </a:cubicBezTo>
                <a:cubicBezTo>
                  <a:pt x="6387" y="17858"/>
                  <a:pt x="6359" y="17688"/>
                  <a:pt x="6331" y="17518"/>
                </a:cubicBezTo>
                <a:close/>
                <a:moveTo>
                  <a:pt x="4695" y="14447"/>
                </a:moveTo>
                <a:cubicBezTo>
                  <a:pt x="4695" y="14437"/>
                  <a:pt x="4689" y="14437"/>
                  <a:pt x="4689" y="14437"/>
                </a:cubicBezTo>
                <a:cubicBezTo>
                  <a:pt x="4678" y="14427"/>
                  <a:pt x="4661" y="14427"/>
                  <a:pt x="4644" y="14437"/>
                </a:cubicBezTo>
                <a:cubicBezTo>
                  <a:pt x="4571" y="14487"/>
                  <a:pt x="4509" y="14637"/>
                  <a:pt x="4459" y="14767"/>
                </a:cubicBezTo>
                <a:cubicBezTo>
                  <a:pt x="4397" y="14937"/>
                  <a:pt x="4307" y="15297"/>
                  <a:pt x="4324" y="15367"/>
                </a:cubicBezTo>
                <a:cubicBezTo>
                  <a:pt x="4340" y="15427"/>
                  <a:pt x="4554" y="15177"/>
                  <a:pt x="4638" y="14977"/>
                </a:cubicBezTo>
                <a:cubicBezTo>
                  <a:pt x="4683" y="14857"/>
                  <a:pt x="4768" y="14647"/>
                  <a:pt x="4717" y="14487"/>
                </a:cubicBezTo>
                <a:cubicBezTo>
                  <a:pt x="4712" y="14467"/>
                  <a:pt x="4706" y="14457"/>
                  <a:pt x="4695" y="14447"/>
                </a:cubicBezTo>
                <a:close/>
                <a:moveTo>
                  <a:pt x="4695" y="320"/>
                </a:moveTo>
                <a:cubicBezTo>
                  <a:pt x="4695" y="320"/>
                  <a:pt x="4689" y="320"/>
                  <a:pt x="4689" y="320"/>
                </a:cubicBezTo>
                <a:cubicBezTo>
                  <a:pt x="4678" y="310"/>
                  <a:pt x="4661" y="310"/>
                  <a:pt x="4644" y="320"/>
                </a:cubicBezTo>
                <a:cubicBezTo>
                  <a:pt x="4571" y="370"/>
                  <a:pt x="4509" y="520"/>
                  <a:pt x="4459" y="650"/>
                </a:cubicBezTo>
                <a:cubicBezTo>
                  <a:pt x="4397" y="820"/>
                  <a:pt x="4307" y="1181"/>
                  <a:pt x="4324" y="1241"/>
                </a:cubicBezTo>
                <a:cubicBezTo>
                  <a:pt x="4340" y="1311"/>
                  <a:pt x="4554" y="1060"/>
                  <a:pt x="4638" y="850"/>
                </a:cubicBezTo>
                <a:cubicBezTo>
                  <a:pt x="4683" y="740"/>
                  <a:pt x="4768" y="520"/>
                  <a:pt x="4717" y="370"/>
                </a:cubicBezTo>
                <a:cubicBezTo>
                  <a:pt x="4712" y="350"/>
                  <a:pt x="4706" y="330"/>
                  <a:pt x="4695" y="320"/>
                </a:cubicBezTo>
                <a:close/>
                <a:moveTo>
                  <a:pt x="6854" y="10915"/>
                </a:moveTo>
                <a:cubicBezTo>
                  <a:pt x="6854" y="10915"/>
                  <a:pt x="6848" y="10905"/>
                  <a:pt x="6848" y="10905"/>
                </a:cubicBezTo>
                <a:cubicBezTo>
                  <a:pt x="6837" y="10895"/>
                  <a:pt x="6820" y="10895"/>
                  <a:pt x="6803" y="10905"/>
                </a:cubicBezTo>
                <a:cubicBezTo>
                  <a:pt x="6730" y="10955"/>
                  <a:pt x="6668" y="11105"/>
                  <a:pt x="6617" y="11235"/>
                </a:cubicBezTo>
                <a:cubicBezTo>
                  <a:pt x="6556" y="11405"/>
                  <a:pt x="6466" y="11765"/>
                  <a:pt x="6482" y="11835"/>
                </a:cubicBezTo>
                <a:cubicBezTo>
                  <a:pt x="6499" y="11896"/>
                  <a:pt x="6713" y="11645"/>
                  <a:pt x="6797" y="11445"/>
                </a:cubicBezTo>
                <a:cubicBezTo>
                  <a:pt x="6842" y="11335"/>
                  <a:pt x="6927" y="11115"/>
                  <a:pt x="6876" y="10955"/>
                </a:cubicBezTo>
                <a:cubicBezTo>
                  <a:pt x="6870" y="10935"/>
                  <a:pt x="6865" y="10925"/>
                  <a:pt x="6854" y="10915"/>
                </a:cubicBezTo>
                <a:close/>
                <a:moveTo>
                  <a:pt x="8518" y="15357"/>
                </a:moveTo>
                <a:cubicBezTo>
                  <a:pt x="8529" y="15377"/>
                  <a:pt x="8540" y="15387"/>
                  <a:pt x="8551" y="15397"/>
                </a:cubicBezTo>
                <a:cubicBezTo>
                  <a:pt x="8557" y="15397"/>
                  <a:pt x="8563" y="15397"/>
                  <a:pt x="8568" y="15397"/>
                </a:cubicBezTo>
                <a:cubicBezTo>
                  <a:pt x="8574" y="15397"/>
                  <a:pt x="8580" y="15387"/>
                  <a:pt x="8585" y="15377"/>
                </a:cubicBezTo>
                <a:cubicBezTo>
                  <a:pt x="8608" y="15327"/>
                  <a:pt x="8574" y="15197"/>
                  <a:pt x="8568" y="15147"/>
                </a:cubicBezTo>
                <a:cubicBezTo>
                  <a:pt x="8546" y="15057"/>
                  <a:pt x="8523" y="14987"/>
                  <a:pt x="8501" y="14907"/>
                </a:cubicBezTo>
                <a:cubicBezTo>
                  <a:pt x="8467" y="14767"/>
                  <a:pt x="8428" y="14637"/>
                  <a:pt x="8377" y="14517"/>
                </a:cubicBezTo>
                <a:cubicBezTo>
                  <a:pt x="8360" y="14477"/>
                  <a:pt x="8338" y="14427"/>
                  <a:pt x="8310" y="14407"/>
                </a:cubicBezTo>
                <a:cubicBezTo>
                  <a:pt x="8282" y="14387"/>
                  <a:pt x="8248" y="14407"/>
                  <a:pt x="8231" y="14457"/>
                </a:cubicBezTo>
                <a:cubicBezTo>
                  <a:pt x="8220" y="14497"/>
                  <a:pt x="8214" y="14537"/>
                  <a:pt x="8220" y="14577"/>
                </a:cubicBezTo>
                <a:cubicBezTo>
                  <a:pt x="8220" y="14617"/>
                  <a:pt x="8225" y="14657"/>
                  <a:pt x="8231" y="14697"/>
                </a:cubicBezTo>
                <a:cubicBezTo>
                  <a:pt x="8293" y="14987"/>
                  <a:pt x="8405" y="15187"/>
                  <a:pt x="8518" y="15357"/>
                </a:cubicBezTo>
                <a:close/>
                <a:moveTo>
                  <a:pt x="6854" y="3822"/>
                </a:moveTo>
                <a:cubicBezTo>
                  <a:pt x="6854" y="3822"/>
                  <a:pt x="6848" y="3822"/>
                  <a:pt x="6848" y="3822"/>
                </a:cubicBezTo>
                <a:cubicBezTo>
                  <a:pt x="6837" y="3802"/>
                  <a:pt x="6820" y="3812"/>
                  <a:pt x="6803" y="3822"/>
                </a:cubicBezTo>
                <a:cubicBezTo>
                  <a:pt x="6730" y="3872"/>
                  <a:pt x="6668" y="4022"/>
                  <a:pt x="6617" y="4152"/>
                </a:cubicBezTo>
                <a:cubicBezTo>
                  <a:pt x="6556" y="4322"/>
                  <a:pt x="6466" y="4682"/>
                  <a:pt x="6482" y="4742"/>
                </a:cubicBezTo>
                <a:cubicBezTo>
                  <a:pt x="6499" y="4802"/>
                  <a:pt x="6713" y="4562"/>
                  <a:pt x="6797" y="4352"/>
                </a:cubicBezTo>
                <a:cubicBezTo>
                  <a:pt x="6842" y="4242"/>
                  <a:pt x="6927" y="4022"/>
                  <a:pt x="6876" y="3872"/>
                </a:cubicBezTo>
                <a:cubicBezTo>
                  <a:pt x="6870" y="3852"/>
                  <a:pt x="6865" y="3832"/>
                  <a:pt x="6854" y="3822"/>
                </a:cubicBezTo>
                <a:close/>
                <a:moveTo>
                  <a:pt x="6854" y="17948"/>
                </a:moveTo>
                <a:cubicBezTo>
                  <a:pt x="6854" y="17948"/>
                  <a:pt x="6848" y="17948"/>
                  <a:pt x="6848" y="17948"/>
                </a:cubicBezTo>
                <a:cubicBezTo>
                  <a:pt x="6837" y="17938"/>
                  <a:pt x="6820" y="17938"/>
                  <a:pt x="6803" y="17948"/>
                </a:cubicBezTo>
                <a:cubicBezTo>
                  <a:pt x="6730" y="17998"/>
                  <a:pt x="6668" y="18148"/>
                  <a:pt x="6617" y="18278"/>
                </a:cubicBezTo>
                <a:cubicBezTo>
                  <a:pt x="6556" y="18449"/>
                  <a:pt x="6466" y="18809"/>
                  <a:pt x="6482" y="18869"/>
                </a:cubicBezTo>
                <a:cubicBezTo>
                  <a:pt x="6499" y="18939"/>
                  <a:pt x="6713" y="18689"/>
                  <a:pt x="6797" y="18479"/>
                </a:cubicBezTo>
                <a:cubicBezTo>
                  <a:pt x="6842" y="18369"/>
                  <a:pt x="6927" y="18158"/>
                  <a:pt x="6876" y="17998"/>
                </a:cubicBezTo>
                <a:cubicBezTo>
                  <a:pt x="6870" y="17978"/>
                  <a:pt x="6865" y="17968"/>
                  <a:pt x="6854" y="17948"/>
                </a:cubicBezTo>
                <a:close/>
                <a:moveTo>
                  <a:pt x="6572" y="18198"/>
                </a:moveTo>
                <a:cubicBezTo>
                  <a:pt x="6606" y="18118"/>
                  <a:pt x="6640" y="18038"/>
                  <a:pt x="6668" y="17948"/>
                </a:cubicBezTo>
                <a:cubicBezTo>
                  <a:pt x="6707" y="17838"/>
                  <a:pt x="6741" y="17718"/>
                  <a:pt x="6775" y="17588"/>
                </a:cubicBezTo>
                <a:cubicBezTo>
                  <a:pt x="6803" y="17468"/>
                  <a:pt x="6837" y="17338"/>
                  <a:pt x="6825" y="17188"/>
                </a:cubicBezTo>
                <a:cubicBezTo>
                  <a:pt x="6825" y="17158"/>
                  <a:pt x="6820" y="17128"/>
                  <a:pt x="6814" y="17108"/>
                </a:cubicBezTo>
                <a:cubicBezTo>
                  <a:pt x="6797" y="17078"/>
                  <a:pt x="6780" y="17078"/>
                  <a:pt x="6764" y="17088"/>
                </a:cubicBezTo>
                <a:cubicBezTo>
                  <a:pt x="6724" y="17108"/>
                  <a:pt x="6702" y="17168"/>
                  <a:pt x="6679" y="17238"/>
                </a:cubicBezTo>
                <a:cubicBezTo>
                  <a:pt x="6651" y="17308"/>
                  <a:pt x="6623" y="17388"/>
                  <a:pt x="6606" y="17478"/>
                </a:cubicBezTo>
                <a:cubicBezTo>
                  <a:pt x="6572" y="17618"/>
                  <a:pt x="6550" y="17778"/>
                  <a:pt x="6522" y="17928"/>
                </a:cubicBezTo>
                <a:cubicBezTo>
                  <a:pt x="6499" y="18078"/>
                  <a:pt x="6449" y="18338"/>
                  <a:pt x="6471" y="18379"/>
                </a:cubicBezTo>
                <a:cubicBezTo>
                  <a:pt x="6488" y="18419"/>
                  <a:pt x="6544" y="18268"/>
                  <a:pt x="6572" y="18198"/>
                </a:cubicBezTo>
                <a:close/>
              </a:path>
            </a:pathLst>
          </a:custGeom>
          <a:solidFill>
            <a:srgbClr val="644E28"/>
          </a:solidFill>
          <a:ln w="12700">
            <a:miter lim="400000"/>
          </a:ln>
        </p:spPr>
        <p:txBody>
          <a:bodyPr lIns="45719" rIns="45719"/>
          <a:lstStyle/>
          <a:p>
            <a:endParaRPr/>
          </a:p>
        </p:txBody>
      </p:sp>
      <p:grpSp>
        <p:nvGrpSpPr>
          <p:cNvPr id="43" name="Text Container ShapeGroup 8"/>
          <p:cNvGrpSpPr/>
          <p:nvPr/>
        </p:nvGrpSpPr>
        <p:grpSpPr>
          <a:xfrm>
            <a:off x="2452688" y="1262063"/>
            <a:ext cx="7286626" cy="4333876"/>
            <a:chOff x="0" y="0"/>
            <a:chExt cx="7286625" cy="4333875"/>
          </a:xfrm>
        </p:grpSpPr>
        <p:sp>
          <p:nvSpPr>
            <p:cNvPr id="40" name="Freeform 159"/>
            <p:cNvSpPr/>
            <p:nvPr/>
          </p:nvSpPr>
          <p:spPr>
            <a:xfrm>
              <a:off x="0" y="0"/>
              <a:ext cx="7286626" cy="4333876"/>
            </a:xfrm>
            <a:custGeom>
              <a:avLst/>
              <a:gdLst/>
              <a:ahLst/>
              <a:cxnLst>
                <a:cxn ang="0">
                  <a:pos x="wd2" y="hd2"/>
                </a:cxn>
                <a:cxn ang="5400000">
                  <a:pos x="wd2" y="hd2"/>
                </a:cxn>
                <a:cxn ang="10800000">
                  <a:pos x="wd2" y="hd2"/>
                </a:cxn>
                <a:cxn ang="16200000">
                  <a:pos x="wd2" y="hd2"/>
                </a:cxn>
              </a:cxnLst>
              <a:rect l="0" t="0" r="r" b="b"/>
              <a:pathLst>
                <a:path w="21600" h="21600" extrusionOk="0">
                  <a:moveTo>
                    <a:pt x="941" y="0"/>
                  </a:moveTo>
                  <a:lnTo>
                    <a:pt x="20659" y="0"/>
                  </a:lnTo>
                  <a:lnTo>
                    <a:pt x="20847" y="32"/>
                  </a:lnTo>
                  <a:lnTo>
                    <a:pt x="21026" y="119"/>
                  </a:lnTo>
                  <a:lnTo>
                    <a:pt x="21181" y="261"/>
                  </a:lnTo>
                  <a:lnTo>
                    <a:pt x="21327" y="467"/>
                  </a:lnTo>
                  <a:lnTo>
                    <a:pt x="21435" y="696"/>
                  </a:lnTo>
                  <a:lnTo>
                    <a:pt x="21529" y="973"/>
                  </a:lnTo>
                  <a:lnTo>
                    <a:pt x="21581" y="1266"/>
                  </a:lnTo>
                  <a:lnTo>
                    <a:pt x="21600" y="1590"/>
                  </a:lnTo>
                  <a:lnTo>
                    <a:pt x="21600" y="20010"/>
                  </a:lnTo>
                  <a:lnTo>
                    <a:pt x="21581" y="20334"/>
                  </a:lnTo>
                  <a:lnTo>
                    <a:pt x="21529" y="20627"/>
                  </a:lnTo>
                  <a:lnTo>
                    <a:pt x="21435" y="20904"/>
                  </a:lnTo>
                  <a:lnTo>
                    <a:pt x="21327" y="21141"/>
                  </a:lnTo>
                  <a:lnTo>
                    <a:pt x="21181" y="21339"/>
                  </a:lnTo>
                  <a:lnTo>
                    <a:pt x="21026" y="21481"/>
                  </a:lnTo>
                  <a:lnTo>
                    <a:pt x="20847" y="21568"/>
                  </a:lnTo>
                  <a:lnTo>
                    <a:pt x="20659" y="21600"/>
                  </a:lnTo>
                  <a:lnTo>
                    <a:pt x="941" y="21600"/>
                  </a:lnTo>
                  <a:lnTo>
                    <a:pt x="753" y="21568"/>
                  </a:lnTo>
                  <a:lnTo>
                    <a:pt x="574" y="21481"/>
                  </a:lnTo>
                  <a:lnTo>
                    <a:pt x="419" y="21339"/>
                  </a:lnTo>
                  <a:lnTo>
                    <a:pt x="273" y="21141"/>
                  </a:lnTo>
                  <a:lnTo>
                    <a:pt x="165" y="20904"/>
                  </a:lnTo>
                  <a:lnTo>
                    <a:pt x="71" y="20627"/>
                  </a:lnTo>
                  <a:lnTo>
                    <a:pt x="19" y="20334"/>
                  </a:lnTo>
                  <a:lnTo>
                    <a:pt x="0" y="20010"/>
                  </a:lnTo>
                  <a:lnTo>
                    <a:pt x="0" y="1590"/>
                  </a:lnTo>
                  <a:lnTo>
                    <a:pt x="19" y="1266"/>
                  </a:lnTo>
                  <a:lnTo>
                    <a:pt x="71" y="973"/>
                  </a:lnTo>
                  <a:lnTo>
                    <a:pt x="165" y="696"/>
                  </a:lnTo>
                  <a:lnTo>
                    <a:pt x="273" y="467"/>
                  </a:lnTo>
                  <a:lnTo>
                    <a:pt x="419" y="261"/>
                  </a:lnTo>
                  <a:lnTo>
                    <a:pt x="574" y="119"/>
                  </a:lnTo>
                  <a:lnTo>
                    <a:pt x="753" y="32"/>
                  </a:lnTo>
                  <a:lnTo>
                    <a:pt x="941" y="0"/>
                  </a:lnTo>
                  <a:close/>
                </a:path>
              </a:pathLst>
            </a:custGeom>
            <a:solidFill>
              <a:srgbClr val="FDFCFA"/>
            </a:solidFill>
            <a:ln w="12700" cap="flat">
              <a:noFill/>
              <a:miter lim="400000"/>
            </a:ln>
            <a:effectLst/>
          </p:spPr>
          <p:txBody>
            <a:bodyPr wrap="square" lIns="45719" tIns="45719" rIns="45719" bIns="45719" numCol="1" anchor="t">
              <a:noAutofit/>
            </a:bodyPr>
            <a:lstStyle/>
            <a:p>
              <a:endParaRPr/>
            </a:p>
          </p:txBody>
        </p:sp>
        <p:sp>
          <p:nvSpPr>
            <p:cNvPr id="41" name="Freeform 164"/>
            <p:cNvSpPr/>
            <p:nvPr/>
          </p:nvSpPr>
          <p:spPr>
            <a:xfrm>
              <a:off x="190500" y="190500"/>
              <a:ext cx="6905626" cy="3952876"/>
            </a:xfrm>
            <a:custGeom>
              <a:avLst/>
              <a:gdLst/>
              <a:ahLst/>
              <a:cxnLst>
                <a:cxn ang="0">
                  <a:pos x="wd2" y="hd2"/>
                </a:cxn>
                <a:cxn ang="5400000">
                  <a:pos x="wd2" y="hd2"/>
                </a:cxn>
                <a:cxn ang="10800000">
                  <a:pos x="wd2" y="hd2"/>
                </a:cxn>
                <a:cxn ang="16200000">
                  <a:pos x="wd2" y="hd2"/>
                </a:cxn>
              </a:cxnLst>
              <a:rect l="0" t="0" r="r" b="b"/>
              <a:pathLst>
                <a:path w="21600" h="21600" extrusionOk="0">
                  <a:moveTo>
                    <a:pt x="397" y="243"/>
                  </a:moveTo>
                  <a:lnTo>
                    <a:pt x="313" y="260"/>
                  </a:lnTo>
                  <a:lnTo>
                    <a:pt x="248" y="330"/>
                  </a:lnTo>
                  <a:lnTo>
                    <a:pt x="189" y="425"/>
                  </a:lnTo>
                  <a:lnTo>
                    <a:pt x="149" y="547"/>
                  </a:lnTo>
                  <a:lnTo>
                    <a:pt x="139" y="685"/>
                  </a:lnTo>
                  <a:lnTo>
                    <a:pt x="139" y="20915"/>
                  </a:lnTo>
                  <a:lnTo>
                    <a:pt x="149" y="21053"/>
                  </a:lnTo>
                  <a:lnTo>
                    <a:pt x="189" y="21175"/>
                  </a:lnTo>
                  <a:lnTo>
                    <a:pt x="248" y="21270"/>
                  </a:lnTo>
                  <a:lnTo>
                    <a:pt x="313" y="21340"/>
                  </a:lnTo>
                  <a:lnTo>
                    <a:pt x="397" y="21357"/>
                  </a:lnTo>
                  <a:lnTo>
                    <a:pt x="21203" y="21357"/>
                  </a:lnTo>
                  <a:lnTo>
                    <a:pt x="21287" y="21340"/>
                  </a:lnTo>
                  <a:lnTo>
                    <a:pt x="21352" y="21270"/>
                  </a:lnTo>
                  <a:lnTo>
                    <a:pt x="21411" y="21175"/>
                  </a:lnTo>
                  <a:lnTo>
                    <a:pt x="21451" y="21053"/>
                  </a:lnTo>
                  <a:lnTo>
                    <a:pt x="21461" y="20915"/>
                  </a:lnTo>
                  <a:lnTo>
                    <a:pt x="21461" y="685"/>
                  </a:lnTo>
                  <a:lnTo>
                    <a:pt x="21451" y="547"/>
                  </a:lnTo>
                  <a:lnTo>
                    <a:pt x="21411" y="425"/>
                  </a:lnTo>
                  <a:lnTo>
                    <a:pt x="21352" y="330"/>
                  </a:lnTo>
                  <a:lnTo>
                    <a:pt x="21287" y="260"/>
                  </a:lnTo>
                  <a:lnTo>
                    <a:pt x="21203" y="243"/>
                  </a:lnTo>
                  <a:lnTo>
                    <a:pt x="397" y="243"/>
                  </a:lnTo>
                  <a:close/>
                  <a:moveTo>
                    <a:pt x="397" y="0"/>
                  </a:moveTo>
                  <a:lnTo>
                    <a:pt x="21203" y="0"/>
                  </a:lnTo>
                  <a:lnTo>
                    <a:pt x="21327" y="35"/>
                  </a:lnTo>
                  <a:lnTo>
                    <a:pt x="21436" y="139"/>
                  </a:lnTo>
                  <a:lnTo>
                    <a:pt x="21521" y="286"/>
                  </a:lnTo>
                  <a:lnTo>
                    <a:pt x="21580" y="468"/>
                  </a:lnTo>
                  <a:lnTo>
                    <a:pt x="21600" y="685"/>
                  </a:lnTo>
                  <a:lnTo>
                    <a:pt x="21600" y="20915"/>
                  </a:lnTo>
                  <a:lnTo>
                    <a:pt x="21580" y="21132"/>
                  </a:lnTo>
                  <a:lnTo>
                    <a:pt x="21521" y="21314"/>
                  </a:lnTo>
                  <a:lnTo>
                    <a:pt x="21436" y="21461"/>
                  </a:lnTo>
                  <a:lnTo>
                    <a:pt x="21327" y="21565"/>
                  </a:lnTo>
                  <a:lnTo>
                    <a:pt x="21203" y="21600"/>
                  </a:lnTo>
                  <a:lnTo>
                    <a:pt x="397" y="21600"/>
                  </a:lnTo>
                  <a:lnTo>
                    <a:pt x="273" y="21565"/>
                  </a:lnTo>
                  <a:lnTo>
                    <a:pt x="164" y="21461"/>
                  </a:lnTo>
                  <a:lnTo>
                    <a:pt x="79" y="21314"/>
                  </a:lnTo>
                  <a:lnTo>
                    <a:pt x="20" y="21132"/>
                  </a:lnTo>
                  <a:lnTo>
                    <a:pt x="0" y="20915"/>
                  </a:lnTo>
                  <a:lnTo>
                    <a:pt x="0" y="685"/>
                  </a:lnTo>
                  <a:lnTo>
                    <a:pt x="20" y="468"/>
                  </a:lnTo>
                  <a:lnTo>
                    <a:pt x="79" y="286"/>
                  </a:lnTo>
                  <a:lnTo>
                    <a:pt x="164" y="139"/>
                  </a:lnTo>
                  <a:lnTo>
                    <a:pt x="273" y="35"/>
                  </a:lnTo>
                  <a:lnTo>
                    <a:pt x="397" y="0"/>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42" name="Straight Connector 184"/>
            <p:cNvSpPr/>
            <p:nvPr/>
          </p:nvSpPr>
          <p:spPr>
            <a:xfrm>
              <a:off x="2957511" y="2600731"/>
              <a:ext cx="1371602" cy="1"/>
            </a:xfrm>
            <a:prstGeom prst="line">
              <a:avLst/>
            </a:prstGeom>
            <a:noFill/>
            <a:ln w="38100" cap="flat">
              <a:solidFill>
                <a:schemeClr val="accent1"/>
              </a:solidFill>
              <a:prstDash val="solid"/>
              <a:round/>
            </a:ln>
            <a:effectLst/>
          </p:spPr>
          <p:txBody>
            <a:bodyPr wrap="square" lIns="45719" tIns="45719" rIns="45719" bIns="45719" numCol="1" anchor="t">
              <a:noAutofit/>
            </a:bodyPr>
            <a:lstStyle/>
            <a:p>
              <a:endParaRPr/>
            </a:p>
          </p:txBody>
        </p:sp>
      </p:grpSp>
      <p:sp>
        <p:nvSpPr>
          <p:cNvPr id="44" name="Title Text"/>
          <p:cNvSpPr txBox="1">
            <a:spLocks noGrp="1"/>
          </p:cNvSpPr>
          <p:nvPr>
            <p:ph type="title"/>
          </p:nvPr>
        </p:nvSpPr>
        <p:spPr>
          <a:xfrm>
            <a:off x="3162300" y="1830578"/>
            <a:ext cx="5859726" cy="1841716"/>
          </a:xfrm>
          <a:prstGeom prst="rect">
            <a:avLst/>
          </a:prstGeom>
        </p:spPr>
        <p:txBody>
          <a:bodyPr/>
          <a:lstStyle>
            <a:lvl1pPr algn="ctr">
              <a:lnSpc>
                <a:spcPct val="104999"/>
              </a:lnSpc>
              <a:defRPr sz="3900"/>
            </a:lvl1pPr>
          </a:lstStyle>
          <a:p>
            <a:r>
              <a:t>Title Text</a:t>
            </a:r>
          </a:p>
        </p:txBody>
      </p:sp>
      <p:sp>
        <p:nvSpPr>
          <p:cNvPr id="45" name="Body Level One…"/>
          <p:cNvSpPr txBox="1">
            <a:spLocks noGrp="1"/>
          </p:cNvSpPr>
          <p:nvPr>
            <p:ph type="body" sz="quarter" idx="1"/>
          </p:nvPr>
        </p:nvSpPr>
        <p:spPr>
          <a:xfrm>
            <a:off x="3814583" y="4176131"/>
            <a:ext cx="4566475" cy="1038808"/>
          </a:xfrm>
          <a:prstGeom prst="rect">
            <a:avLst/>
          </a:prstGeom>
        </p:spPr>
        <p:txBody>
          <a:bodyPr/>
          <a:lstStyle>
            <a:lvl1pPr marL="0" indent="0" algn="ctr">
              <a:lnSpc>
                <a:spcPct val="130000"/>
              </a:lnSpc>
              <a:spcBef>
                <a:spcPts val="0"/>
              </a:spcBef>
              <a:buSzTx/>
              <a:buFontTx/>
              <a:buNone/>
            </a:lvl1pPr>
            <a:lvl2pPr marL="0" indent="457200" algn="ctr">
              <a:lnSpc>
                <a:spcPct val="130000"/>
              </a:lnSpc>
              <a:spcBef>
                <a:spcPts val="0"/>
              </a:spcBef>
              <a:buSzTx/>
              <a:buFontTx/>
              <a:buNone/>
            </a:lvl2pPr>
            <a:lvl3pPr marL="0" indent="914400" algn="ctr">
              <a:lnSpc>
                <a:spcPct val="130000"/>
              </a:lnSpc>
              <a:spcBef>
                <a:spcPts val="0"/>
              </a:spcBef>
              <a:buSzTx/>
              <a:buFontTx/>
              <a:buNone/>
            </a:lvl3pPr>
            <a:lvl4pPr marL="0" indent="1371600" algn="ctr">
              <a:lnSpc>
                <a:spcPct val="130000"/>
              </a:lnSpc>
              <a:spcBef>
                <a:spcPts val="0"/>
              </a:spcBef>
              <a:buSzTx/>
              <a:buFontTx/>
              <a:buNone/>
            </a:lvl4pPr>
            <a:lvl5pPr marL="0" indent="1828800" algn="ctr">
              <a:lnSpc>
                <a:spcPct val="130000"/>
              </a:lnSpc>
              <a:spcBef>
                <a:spcPts val="0"/>
              </a:spcBef>
              <a:buSzTx/>
              <a:buFontTx/>
              <a:buNone/>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464075" y="6338322"/>
            <a:ext cx="273657" cy="281941"/>
          </a:xfrm>
          <a:prstGeom prst="rect">
            <a:avLst/>
          </a:prstGeom>
        </p:spPr>
        <p:txBody>
          <a:bodyPr anchor="ctr"/>
          <a:lstStyle>
            <a:lvl1pPr algn="l">
              <a:defRPr sz="1200">
                <a:solidFill>
                  <a:srgbClr val="FDFCFA"/>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3"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54"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55" name="Body Level One…"/>
          <p:cNvSpPr txBox="1">
            <a:spLocks noGrp="1"/>
          </p:cNvSpPr>
          <p:nvPr>
            <p:ph type="body" sz="quarter" idx="1"/>
          </p:nvPr>
        </p:nvSpPr>
        <p:spPr>
          <a:xfrm>
            <a:off x="2933699" y="2438399"/>
            <a:ext cx="4073553" cy="36576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traight Connector 7"/>
          <p:cNvSpPr/>
          <p:nvPr/>
        </p:nvSpPr>
        <p:spPr>
          <a:xfrm>
            <a:off x="1292238" y="1486602"/>
            <a:ext cx="9607524" cy="1"/>
          </a:xfrm>
          <a:prstGeom prst="line">
            <a:avLst/>
          </a:prstGeom>
          <a:ln w="31750">
            <a:solidFill>
              <a:srgbClr val="BCB5AD"/>
            </a:solidFill>
          </a:ln>
        </p:spPr>
        <p:txBody>
          <a:bodyPr lIns="45719" rIns="45719"/>
          <a:lstStyle/>
          <a:p>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4"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65" name="Title Text"/>
          <p:cNvSpPr txBox="1">
            <a:spLocks noGrp="1"/>
          </p:cNvSpPr>
          <p:nvPr>
            <p:ph type="title"/>
          </p:nvPr>
        </p:nvSpPr>
        <p:spPr>
          <a:xfrm>
            <a:off x="2805783" y="566927"/>
            <a:ext cx="8898489" cy="1563626"/>
          </a:xfrm>
          <a:prstGeom prst="rect">
            <a:avLst/>
          </a:prstGeom>
        </p:spPr>
        <p:txBody>
          <a:bodyPr/>
          <a:lstStyle/>
          <a:p>
            <a:r>
              <a:t>Title Text</a:t>
            </a:r>
          </a:p>
        </p:txBody>
      </p:sp>
      <p:sp>
        <p:nvSpPr>
          <p:cNvPr id="66" name="Body Level One…"/>
          <p:cNvSpPr txBox="1">
            <a:spLocks noGrp="1"/>
          </p:cNvSpPr>
          <p:nvPr>
            <p:ph type="body" sz="quarter" idx="1"/>
          </p:nvPr>
        </p:nvSpPr>
        <p:spPr>
          <a:xfrm>
            <a:off x="2933699" y="2456408"/>
            <a:ext cx="4160521" cy="823913"/>
          </a:xfrm>
          <a:prstGeom prst="rect">
            <a:avLst/>
          </a:prstGeom>
        </p:spPr>
        <p:txBody>
          <a:bodyPr anchor="b"/>
          <a:lstStyle>
            <a:lvl1pPr marL="0" indent="0">
              <a:lnSpc>
                <a:spcPct val="99000"/>
              </a:lnSpc>
              <a:buSzTx/>
              <a:buFontTx/>
              <a:buNone/>
              <a:defRPr sz="2400">
                <a:solidFill>
                  <a:schemeClr val="accent2"/>
                </a:solidFill>
              </a:defRPr>
            </a:lvl1pPr>
            <a:lvl2pPr marL="0" indent="457200">
              <a:lnSpc>
                <a:spcPct val="99000"/>
              </a:lnSpc>
              <a:buSzTx/>
              <a:buFontTx/>
              <a:buNone/>
              <a:defRPr sz="2400">
                <a:solidFill>
                  <a:schemeClr val="accent2"/>
                </a:solidFill>
              </a:defRPr>
            </a:lvl2pPr>
            <a:lvl3pPr marL="0" indent="914400">
              <a:lnSpc>
                <a:spcPct val="99000"/>
              </a:lnSpc>
              <a:buSzTx/>
              <a:buFontTx/>
              <a:buNone/>
              <a:defRPr sz="2400">
                <a:solidFill>
                  <a:schemeClr val="accent2"/>
                </a:solidFill>
              </a:defRPr>
            </a:lvl3pPr>
            <a:lvl4pPr marL="0" indent="1371600">
              <a:lnSpc>
                <a:spcPct val="99000"/>
              </a:lnSpc>
              <a:buSzTx/>
              <a:buFontTx/>
              <a:buNone/>
              <a:defRPr sz="2400">
                <a:solidFill>
                  <a:schemeClr val="accent2"/>
                </a:solidFill>
              </a:defRPr>
            </a:lvl4pPr>
            <a:lvl5pPr marL="0" indent="1828800">
              <a:lnSpc>
                <a:spcPct val="99000"/>
              </a:lnSpc>
              <a:buSzTx/>
              <a:buFontTx/>
              <a:buNone/>
              <a:defRPr sz="24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13"/>
          </p:nvPr>
        </p:nvSpPr>
        <p:spPr>
          <a:xfrm>
            <a:off x="7543751" y="2456408"/>
            <a:ext cx="4160521" cy="823913"/>
          </a:xfrm>
          <a:prstGeom prst="rect">
            <a:avLst/>
          </a:prstGeom>
        </p:spPr>
        <p:txBody>
          <a:bodyPr anchor="b"/>
          <a:lstStyle/>
          <a:p>
            <a:pPr marL="0" indent="0">
              <a:lnSpc>
                <a:spcPct val="99000"/>
              </a:lnSpc>
              <a:buSzTx/>
              <a:buFontTx/>
              <a:buNone/>
              <a:defRPr sz="2400">
                <a:solidFill>
                  <a:schemeClr val="accent2"/>
                </a:solidFill>
              </a:defRPr>
            </a:pPr>
            <a:endParaRPr/>
          </a:p>
        </p:txBody>
      </p:sp>
      <p:sp>
        <p:nvSpPr>
          <p:cNvPr id="68" name="Straight Connector 9"/>
          <p:cNvSpPr/>
          <p:nvPr/>
        </p:nvSpPr>
        <p:spPr>
          <a:xfrm>
            <a:off x="1292238" y="1486602"/>
            <a:ext cx="9607524" cy="1"/>
          </a:xfrm>
          <a:prstGeom prst="line">
            <a:avLst/>
          </a:prstGeom>
          <a:ln w="31750">
            <a:solidFill>
              <a:srgbClr val="BCB5AD"/>
            </a:solidFill>
          </a:ln>
        </p:spPr>
        <p:txBody>
          <a:bodyPr lIns="45719" rIns="45719"/>
          <a:lstStyle/>
          <a:p>
            <a:endParaRP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6" name="Rule LineStraight Connector 8"/>
          <p:cNvSpPr/>
          <p:nvPr/>
        </p:nvSpPr>
        <p:spPr>
          <a:xfrm>
            <a:off x="2933700" y="2176009"/>
            <a:ext cx="8770572" cy="1"/>
          </a:xfrm>
          <a:prstGeom prst="line">
            <a:avLst/>
          </a:prstGeom>
          <a:ln w="38100">
            <a:solidFill>
              <a:schemeClr val="accent2"/>
            </a:solidFill>
          </a:ln>
        </p:spPr>
        <p:txBody>
          <a:bodyPr lIns="45719" rIns="45719"/>
          <a:lstStyle/>
          <a:p>
            <a:endParaRPr/>
          </a:p>
        </p:txBody>
      </p:sp>
      <p:sp>
        <p:nvSpPr>
          <p:cNvPr id="77" name="Title Text"/>
          <p:cNvSpPr txBox="1">
            <a:spLocks noGrp="1"/>
          </p:cNvSpPr>
          <p:nvPr>
            <p:ph type="title"/>
          </p:nvPr>
        </p:nvSpPr>
        <p:spPr>
          <a:xfrm>
            <a:off x="2806706" y="568345"/>
            <a:ext cx="8897565" cy="1560716"/>
          </a:xfrm>
          <a:prstGeom prst="rect">
            <a:avLst/>
          </a:prstGeom>
        </p:spPr>
        <p:txBody>
          <a:bodyPr/>
          <a:lstStyle/>
          <a:p>
            <a:r>
              <a:t>Title Text</a:t>
            </a:r>
          </a:p>
        </p:txBody>
      </p:sp>
      <p:sp>
        <p:nvSpPr>
          <p:cNvPr id="78" name="Straight Connector 5"/>
          <p:cNvSpPr/>
          <p:nvPr/>
        </p:nvSpPr>
        <p:spPr>
          <a:xfrm>
            <a:off x="1292238" y="1486602"/>
            <a:ext cx="9607524" cy="1"/>
          </a:xfrm>
          <a:prstGeom prst="line">
            <a:avLst/>
          </a:prstGeom>
          <a:ln w="31750">
            <a:solidFill>
              <a:srgbClr val="BCB5AD"/>
            </a:solidFill>
          </a:ln>
        </p:spPr>
        <p:txBody>
          <a:bodyPr lIns="45719" rIns="45719"/>
          <a:lstStyle/>
          <a:p>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3" name="Freeform 9"/>
          <p:cNvSpPr/>
          <p:nvPr/>
        </p:nvSpPr>
        <p:spPr>
          <a:xfrm flipH="1">
            <a:off x="9517140" y="1"/>
            <a:ext cx="2680524" cy="6858001"/>
          </a:xfrm>
          <a:custGeom>
            <a:avLst/>
            <a:gdLst/>
            <a:ahLst/>
            <a:cxnLst>
              <a:cxn ang="0">
                <a:pos x="wd2" y="hd2"/>
              </a:cxn>
              <a:cxn ang="5400000">
                <a:pos x="wd2" y="hd2"/>
              </a:cxn>
              <a:cxn ang="10800000">
                <a:pos x="wd2" y="hd2"/>
              </a:cxn>
              <a:cxn ang="16200000">
                <a:pos x="wd2" y="hd2"/>
              </a:cxn>
            </a:cxnLst>
            <a:rect l="0" t="0" r="r" b="b"/>
            <a:pathLst>
              <a:path w="21391" h="21600" extrusionOk="0">
                <a:moveTo>
                  <a:pt x="9733" y="11335"/>
                </a:moveTo>
                <a:cubicBezTo>
                  <a:pt x="9809" y="11375"/>
                  <a:pt x="10063" y="11225"/>
                  <a:pt x="10190" y="11155"/>
                </a:cubicBezTo>
                <a:cubicBezTo>
                  <a:pt x="10342" y="11075"/>
                  <a:pt x="10495" y="10995"/>
                  <a:pt x="10622" y="10905"/>
                </a:cubicBezTo>
                <a:cubicBezTo>
                  <a:pt x="10800" y="10795"/>
                  <a:pt x="10952" y="10675"/>
                  <a:pt x="11105" y="10545"/>
                </a:cubicBezTo>
                <a:cubicBezTo>
                  <a:pt x="11232" y="10425"/>
                  <a:pt x="11384" y="10305"/>
                  <a:pt x="11333" y="10155"/>
                </a:cubicBezTo>
                <a:cubicBezTo>
                  <a:pt x="11333" y="10125"/>
                  <a:pt x="11308" y="10085"/>
                  <a:pt x="11283" y="10065"/>
                </a:cubicBezTo>
                <a:cubicBezTo>
                  <a:pt x="11206" y="10035"/>
                  <a:pt x="11130" y="10035"/>
                  <a:pt x="11054" y="10045"/>
                </a:cubicBezTo>
                <a:cubicBezTo>
                  <a:pt x="10876" y="10065"/>
                  <a:pt x="10774" y="10125"/>
                  <a:pt x="10673" y="10195"/>
                </a:cubicBezTo>
                <a:cubicBezTo>
                  <a:pt x="10546" y="10265"/>
                  <a:pt x="10419" y="10345"/>
                  <a:pt x="10342" y="10435"/>
                </a:cubicBezTo>
                <a:cubicBezTo>
                  <a:pt x="10190" y="10585"/>
                  <a:pt x="10088" y="10735"/>
                  <a:pt x="9961" y="10885"/>
                </a:cubicBezTo>
                <a:cubicBezTo>
                  <a:pt x="9860" y="11035"/>
                  <a:pt x="9631" y="11295"/>
                  <a:pt x="9733" y="11335"/>
                </a:cubicBezTo>
                <a:close/>
                <a:moveTo>
                  <a:pt x="9097" y="10475"/>
                </a:moveTo>
                <a:cubicBezTo>
                  <a:pt x="8996" y="10335"/>
                  <a:pt x="8843" y="10095"/>
                  <a:pt x="8513" y="10045"/>
                </a:cubicBezTo>
                <a:cubicBezTo>
                  <a:pt x="8386" y="10035"/>
                  <a:pt x="8259" y="10045"/>
                  <a:pt x="8182" y="10085"/>
                </a:cubicBezTo>
                <a:cubicBezTo>
                  <a:pt x="8081" y="10145"/>
                  <a:pt x="8081" y="10225"/>
                  <a:pt x="8132" y="10295"/>
                </a:cubicBezTo>
                <a:cubicBezTo>
                  <a:pt x="8284" y="10505"/>
                  <a:pt x="8487" y="10715"/>
                  <a:pt x="8741" y="10895"/>
                </a:cubicBezTo>
                <a:cubicBezTo>
                  <a:pt x="8869" y="10985"/>
                  <a:pt x="9021" y="11075"/>
                  <a:pt x="9148" y="11165"/>
                </a:cubicBezTo>
                <a:cubicBezTo>
                  <a:pt x="9224" y="11205"/>
                  <a:pt x="9580" y="11445"/>
                  <a:pt x="9580" y="11345"/>
                </a:cubicBezTo>
                <a:cubicBezTo>
                  <a:pt x="9580" y="11225"/>
                  <a:pt x="9504" y="11105"/>
                  <a:pt x="9428" y="10985"/>
                </a:cubicBezTo>
                <a:cubicBezTo>
                  <a:pt x="9351" y="10815"/>
                  <a:pt x="9224" y="10645"/>
                  <a:pt x="9097" y="10475"/>
                </a:cubicBezTo>
                <a:close/>
                <a:moveTo>
                  <a:pt x="9733" y="4252"/>
                </a:moveTo>
                <a:cubicBezTo>
                  <a:pt x="9809" y="4292"/>
                  <a:pt x="10063" y="4142"/>
                  <a:pt x="10190" y="4062"/>
                </a:cubicBezTo>
                <a:cubicBezTo>
                  <a:pt x="10342" y="3992"/>
                  <a:pt x="10495" y="3902"/>
                  <a:pt x="10622" y="3822"/>
                </a:cubicBezTo>
                <a:cubicBezTo>
                  <a:pt x="10800" y="3702"/>
                  <a:pt x="10952" y="3582"/>
                  <a:pt x="11105" y="3462"/>
                </a:cubicBezTo>
                <a:cubicBezTo>
                  <a:pt x="11232" y="3332"/>
                  <a:pt x="11384" y="3211"/>
                  <a:pt x="11333" y="3061"/>
                </a:cubicBezTo>
                <a:cubicBezTo>
                  <a:pt x="11333" y="3031"/>
                  <a:pt x="11308" y="3001"/>
                  <a:pt x="11283" y="2981"/>
                </a:cubicBezTo>
                <a:cubicBezTo>
                  <a:pt x="11206" y="2951"/>
                  <a:pt x="11130" y="2951"/>
                  <a:pt x="11054" y="2961"/>
                </a:cubicBezTo>
                <a:cubicBezTo>
                  <a:pt x="10876" y="2981"/>
                  <a:pt x="10774" y="3041"/>
                  <a:pt x="10673" y="3101"/>
                </a:cubicBezTo>
                <a:cubicBezTo>
                  <a:pt x="10546" y="3181"/>
                  <a:pt x="10419" y="3262"/>
                  <a:pt x="10342" y="3352"/>
                </a:cubicBezTo>
                <a:cubicBezTo>
                  <a:pt x="10190" y="3492"/>
                  <a:pt x="10088" y="3642"/>
                  <a:pt x="9961" y="3802"/>
                </a:cubicBezTo>
                <a:cubicBezTo>
                  <a:pt x="9860" y="3942"/>
                  <a:pt x="9631" y="4212"/>
                  <a:pt x="9733" y="4252"/>
                </a:cubicBezTo>
                <a:close/>
                <a:moveTo>
                  <a:pt x="9529" y="3522"/>
                </a:moveTo>
                <a:cubicBezTo>
                  <a:pt x="9555" y="3552"/>
                  <a:pt x="9631" y="3742"/>
                  <a:pt x="9733" y="3662"/>
                </a:cubicBezTo>
                <a:cubicBezTo>
                  <a:pt x="9783" y="3612"/>
                  <a:pt x="9809" y="3552"/>
                  <a:pt x="9834" y="3502"/>
                </a:cubicBezTo>
                <a:cubicBezTo>
                  <a:pt x="9885" y="3402"/>
                  <a:pt x="9910" y="3302"/>
                  <a:pt x="9936" y="3201"/>
                </a:cubicBezTo>
                <a:cubicBezTo>
                  <a:pt x="10012" y="3031"/>
                  <a:pt x="10063" y="2861"/>
                  <a:pt x="10063" y="2681"/>
                </a:cubicBezTo>
                <a:cubicBezTo>
                  <a:pt x="10088" y="2541"/>
                  <a:pt x="10114" y="2321"/>
                  <a:pt x="9809" y="2241"/>
                </a:cubicBezTo>
                <a:cubicBezTo>
                  <a:pt x="9682" y="2211"/>
                  <a:pt x="9504" y="2231"/>
                  <a:pt x="9402" y="2281"/>
                </a:cubicBezTo>
                <a:cubicBezTo>
                  <a:pt x="9301" y="2331"/>
                  <a:pt x="9250" y="2411"/>
                  <a:pt x="9224" y="2481"/>
                </a:cubicBezTo>
                <a:cubicBezTo>
                  <a:pt x="9250" y="2731"/>
                  <a:pt x="9326" y="2981"/>
                  <a:pt x="9402" y="3231"/>
                </a:cubicBezTo>
                <a:cubicBezTo>
                  <a:pt x="9453" y="3332"/>
                  <a:pt x="9478" y="3432"/>
                  <a:pt x="9529" y="3522"/>
                </a:cubicBezTo>
                <a:close/>
                <a:moveTo>
                  <a:pt x="9809" y="9334"/>
                </a:moveTo>
                <a:cubicBezTo>
                  <a:pt x="9682" y="9304"/>
                  <a:pt x="9504" y="9324"/>
                  <a:pt x="9402" y="9374"/>
                </a:cubicBezTo>
                <a:cubicBezTo>
                  <a:pt x="9301" y="9424"/>
                  <a:pt x="9250" y="9494"/>
                  <a:pt x="9224" y="9564"/>
                </a:cubicBezTo>
                <a:cubicBezTo>
                  <a:pt x="9250" y="9825"/>
                  <a:pt x="9326" y="10065"/>
                  <a:pt x="9402" y="10315"/>
                </a:cubicBezTo>
                <a:cubicBezTo>
                  <a:pt x="9453" y="10415"/>
                  <a:pt x="9478" y="10515"/>
                  <a:pt x="9529" y="10615"/>
                </a:cubicBezTo>
                <a:cubicBezTo>
                  <a:pt x="9555" y="10645"/>
                  <a:pt x="9631" y="10825"/>
                  <a:pt x="9733" y="10745"/>
                </a:cubicBezTo>
                <a:cubicBezTo>
                  <a:pt x="9783" y="10705"/>
                  <a:pt x="9809" y="10635"/>
                  <a:pt x="9834" y="10585"/>
                </a:cubicBezTo>
                <a:cubicBezTo>
                  <a:pt x="9885" y="10485"/>
                  <a:pt x="9910" y="10385"/>
                  <a:pt x="9936" y="10285"/>
                </a:cubicBezTo>
                <a:cubicBezTo>
                  <a:pt x="10012" y="10115"/>
                  <a:pt x="10063" y="9945"/>
                  <a:pt x="10063" y="9775"/>
                </a:cubicBezTo>
                <a:cubicBezTo>
                  <a:pt x="10088" y="9634"/>
                  <a:pt x="10114" y="9404"/>
                  <a:pt x="9809" y="9334"/>
                </a:cubicBezTo>
                <a:close/>
                <a:moveTo>
                  <a:pt x="7928" y="4082"/>
                </a:moveTo>
                <a:cubicBezTo>
                  <a:pt x="8208" y="4372"/>
                  <a:pt x="8716" y="4572"/>
                  <a:pt x="9224" y="4742"/>
                </a:cubicBezTo>
                <a:cubicBezTo>
                  <a:pt x="9275" y="4752"/>
                  <a:pt x="9326" y="4772"/>
                  <a:pt x="9377" y="4782"/>
                </a:cubicBezTo>
                <a:cubicBezTo>
                  <a:pt x="9402" y="4782"/>
                  <a:pt x="9428" y="4782"/>
                  <a:pt x="9453" y="4782"/>
                </a:cubicBezTo>
                <a:cubicBezTo>
                  <a:pt x="9478" y="4782"/>
                  <a:pt x="9504" y="4772"/>
                  <a:pt x="9529" y="4762"/>
                </a:cubicBezTo>
                <a:cubicBezTo>
                  <a:pt x="9631" y="4712"/>
                  <a:pt x="9478" y="4572"/>
                  <a:pt x="9453" y="4532"/>
                </a:cubicBezTo>
                <a:cubicBezTo>
                  <a:pt x="9351" y="4442"/>
                  <a:pt x="9250" y="4362"/>
                  <a:pt x="9148" y="4292"/>
                </a:cubicBezTo>
                <a:cubicBezTo>
                  <a:pt x="8996" y="4152"/>
                  <a:pt x="8818" y="4022"/>
                  <a:pt x="8589" y="3902"/>
                </a:cubicBezTo>
                <a:cubicBezTo>
                  <a:pt x="8513" y="3852"/>
                  <a:pt x="8411" y="3812"/>
                  <a:pt x="8284" y="3792"/>
                </a:cubicBezTo>
                <a:cubicBezTo>
                  <a:pt x="8157" y="3772"/>
                  <a:pt x="8005" y="3792"/>
                  <a:pt x="7928" y="3842"/>
                </a:cubicBezTo>
                <a:cubicBezTo>
                  <a:pt x="7877" y="3872"/>
                  <a:pt x="7852" y="3922"/>
                  <a:pt x="7877" y="3962"/>
                </a:cubicBezTo>
                <a:cubicBezTo>
                  <a:pt x="7877" y="4002"/>
                  <a:pt x="7903" y="4042"/>
                  <a:pt x="7928" y="4082"/>
                </a:cubicBezTo>
                <a:close/>
                <a:moveTo>
                  <a:pt x="178" y="6753"/>
                </a:moveTo>
                <a:cubicBezTo>
                  <a:pt x="254" y="6583"/>
                  <a:pt x="305" y="6413"/>
                  <a:pt x="305" y="6243"/>
                </a:cubicBezTo>
                <a:cubicBezTo>
                  <a:pt x="330" y="6103"/>
                  <a:pt x="356" y="5873"/>
                  <a:pt x="51" y="5803"/>
                </a:cubicBezTo>
                <a:cubicBezTo>
                  <a:pt x="25" y="5793"/>
                  <a:pt x="0" y="5793"/>
                  <a:pt x="0" y="5793"/>
                </a:cubicBezTo>
                <a:cubicBezTo>
                  <a:pt x="0" y="7203"/>
                  <a:pt x="0" y="7203"/>
                  <a:pt x="0" y="7203"/>
                </a:cubicBezTo>
                <a:cubicBezTo>
                  <a:pt x="25" y="7153"/>
                  <a:pt x="51" y="7103"/>
                  <a:pt x="76" y="7063"/>
                </a:cubicBezTo>
                <a:cubicBezTo>
                  <a:pt x="127" y="6963"/>
                  <a:pt x="152" y="6853"/>
                  <a:pt x="178" y="6753"/>
                </a:cubicBezTo>
                <a:close/>
                <a:moveTo>
                  <a:pt x="432" y="560"/>
                </a:moveTo>
                <a:cubicBezTo>
                  <a:pt x="584" y="490"/>
                  <a:pt x="737" y="410"/>
                  <a:pt x="864" y="320"/>
                </a:cubicBezTo>
                <a:cubicBezTo>
                  <a:pt x="1016" y="220"/>
                  <a:pt x="1169" y="110"/>
                  <a:pt x="1296" y="0"/>
                </a:cubicBezTo>
                <a:cubicBezTo>
                  <a:pt x="432" y="0"/>
                  <a:pt x="432" y="0"/>
                  <a:pt x="432" y="0"/>
                </a:cubicBezTo>
                <a:cubicBezTo>
                  <a:pt x="356" y="100"/>
                  <a:pt x="279" y="200"/>
                  <a:pt x="203" y="300"/>
                </a:cubicBezTo>
                <a:cubicBezTo>
                  <a:pt x="152" y="380"/>
                  <a:pt x="51" y="500"/>
                  <a:pt x="0" y="590"/>
                </a:cubicBezTo>
                <a:cubicBezTo>
                  <a:pt x="0" y="760"/>
                  <a:pt x="0" y="760"/>
                  <a:pt x="0" y="760"/>
                </a:cubicBezTo>
                <a:cubicBezTo>
                  <a:pt x="101" y="770"/>
                  <a:pt x="305" y="630"/>
                  <a:pt x="432" y="560"/>
                </a:cubicBezTo>
                <a:close/>
                <a:moveTo>
                  <a:pt x="7928" y="11165"/>
                </a:moveTo>
                <a:cubicBezTo>
                  <a:pt x="8208" y="11465"/>
                  <a:pt x="8716" y="11655"/>
                  <a:pt x="9224" y="11825"/>
                </a:cubicBezTo>
                <a:cubicBezTo>
                  <a:pt x="9275" y="11845"/>
                  <a:pt x="9326" y="11855"/>
                  <a:pt x="9377" y="11865"/>
                </a:cubicBezTo>
                <a:cubicBezTo>
                  <a:pt x="9402" y="11865"/>
                  <a:pt x="9428" y="11865"/>
                  <a:pt x="9453" y="11865"/>
                </a:cubicBezTo>
                <a:cubicBezTo>
                  <a:pt x="9478" y="11865"/>
                  <a:pt x="9504" y="11855"/>
                  <a:pt x="9529" y="11845"/>
                </a:cubicBezTo>
                <a:cubicBezTo>
                  <a:pt x="9631" y="11795"/>
                  <a:pt x="9478" y="11665"/>
                  <a:pt x="9453" y="11615"/>
                </a:cubicBezTo>
                <a:cubicBezTo>
                  <a:pt x="9351" y="11535"/>
                  <a:pt x="9250" y="11455"/>
                  <a:pt x="9148" y="11375"/>
                </a:cubicBezTo>
                <a:cubicBezTo>
                  <a:pt x="8996" y="11245"/>
                  <a:pt x="8818" y="11105"/>
                  <a:pt x="8589" y="10995"/>
                </a:cubicBezTo>
                <a:cubicBezTo>
                  <a:pt x="8513" y="10945"/>
                  <a:pt x="8411" y="10895"/>
                  <a:pt x="8284" y="10875"/>
                </a:cubicBezTo>
                <a:cubicBezTo>
                  <a:pt x="8157" y="10865"/>
                  <a:pt x="8005" y="10875"/>
                  <a:pt x="7928" y="10935"/>
                </a:cubicBezTo>
                <a:cubicBezTo>
                  <a:pt x="7877" y="10965"/>
                  <a:pt x="7852" y="11005"/>
                  <a:pt x="7877" y="11045"/>
                </a:cubicBezTo>
                <a:cubicBezTo>
                  <a:pt x="7877" y="11095"/>
                  <a:pt x="7903" y="11125"/>
                  <a:pt x="7928" y="11165"/>
                </a:cubicBezTo>
                <a:close/>
                <a:moveTo>
                  <a:pt x="8741" y="3812"/>
                </a:moveTo>
                <a:cubicBezTo>
                  <a:pt x="8869" y="3902"/>
                  <a:pt x="9021" y="3992"/>
                  <a:pt x="9148" y="4072"/>
                </a:cubicBezTo>
                <a:cubicBezTo>
                  <a:pt x="9224" y="4112"/>
                  <a:pt x="9580" y="4362"/>
                  <a:pt x="9580" y="4262"/>
                </a:cubicBezTo>
                <a:cubicBezTo>
                  <a:pt x="9580" y="4142"/>
                  <a:pt x="9504" y="4012"/>
                  <a:pt x="9428" y="3902"/>
                </a:cubicBezTo>
                <a:cubicBezTo>
                  <a:pt x="9351" y="3732"/>
                  <a:pt x="9224" y="3552"/>
                  <a:pt x="9097" y="3392"/>
                </a:cubicBezTo>
                <a:cubicBezTo>
                  <a:pt x="8996" y="3242"/>
                  <a:pt x="8843" y="3011"/>
                  <a:pt x="8513" y="2961"/>
                </a:cubicBezTo>
                <a:cubicBezTo>
                  <a:pt x="8386" y="2941"/>
                  <a:pt x="8259" y="2961"/>
                  <a:pt x="8182" y="3001"/>
                </a:cubicBezTo>
                <a:cubicBezTo>
                  <a:pt x="8081" y="3051"/>
                  <a:pt x="8081" y="3141"/>
                  <a:pt x="8132" y="3211"/>
                </a:cubicBezTo>
                <a:cubicBezTo>
                  <a:pt x="8284" y="3422"/>
                  <a:pt x="8487" y="3622"/>
                  <a:pt x="8741" y="3812"/>
                </a:cubicBezTo>
                <a:close/>
                <a:moveTo>
                  <a:pt x="17686" y="7644"/>
                </a:moveTo>
                <a:cubicBezTo>
                  <a:pt x="17966" y="7934"/>
                  <a:pt x="18474" y="8134"/>
                  <a:pt x="18982" y="8294"/>
                </a:cubicBezTo>
                <a:cubicBezTo>
                  <a:pt x="19033" y="8314"/>
                  <a:pt x="19084" y="8334"/>
                  <a:pt x="19135" y="8334"/>
                </a:cubicBezTo>
                <a:cubicBezTo>
                  <a:pt x="19160" y="8334"/>
                  <a:pt x="19186" y="8344"/>
                  <a:pt x="19211" y="8334"/>
                </a:cubicBezTo>
                <a:cubicBezTo>
                  <a:pt x="19237" y="8334"/>
                  <a:pt x="19262" y="8334"/>
                  <a:pt x="19287" y="8314"/>
                </a:cubicBezTo>
                <a:cubicBezTo>
                  <a:pt x="19389" y="8264"/>
                  <a:pt x="19237" y="8134"/>
                  <a:pt x="19211" y="8084"/>
                </a:cubicBezTo>
                <a:cubicBezTo>
                  <a:pt x="19109" y="8004"/>
                  <a:pt x="19008" y="7924"/>
                  <a:pt x="18906" y="7844"/>
                </a:cubicBezTo>
                <a:cubicBezTo>
                  <a:pt x="18754" y="7714"/>
                  <a:pt x="18576" y="7584"/>
                  <a:pt x="18347" y="7463"/>
                </a:cubicBezTo>
                <a:cubicBezTo>
                  <a:pt x="18271" y="7413"/>
                  <a:pt x="18169" y="7363"/>
                  <a:pt x="18042" y="7353"/>
                </a:cubicBezTo>
                <a:cubicBezTo>
                  <a:pt x="17915" y="7333"/>
                  <a:pt x="17763" y="7343"/>
                  <a:pt x="17686" y="7403"/>
                </a:cubicBezTo>
                <a:cubicBezTo>
                  <a:pt x="17636" y="7433"/>
                  <a:pt x="17610" y="7473"/>
                  <a:pt x="17636" y="7523"/>
                </a:cubicBezTo>
                <a:cubicBezTo>
                  <a:pt x="17636" y="7564"/>
                  <a:pt x="17661" y="7604"/>
                  <a:pt x="17686" y="7644"/>
                </a:cubicBezTo>
                <a:close/>
                <a:moveTo>
                  <a:pt x="0" y="0"/>
                </a:moveTo>
                <a:cubicBezTo>
                  <a:pt x="0" y="140"/>
                  <a:pt x="0" y="140"/>
                  <a:pt x="0" y="140"/>
                </a:cubicBezTo>
                <a:cubicBezTo>
                  <a:pt x="25" y="100"/>
                  <a:pt x="51" y="50"/>
                  <a:pt x="76" y="0"/>
                </a:cubicBezTo>
                <a:lnTo>
                  <a:pt x="0" y="0"/>
                </a:lnTo>
                <a:close/>
                <a:moveTo>
                  <a:pt x="19491" y="14867"/>
                </a:moveTo>
                <a:cubicBezTo>
                  <a:pt x="19567" y="14907"/>
                  <a:pt x="19821" y="14757"/>
                  <a:pt x="19948" y="14687"/>
                </a:cubicBezTo>
                <a:cubicBezTo>
                  <a:pt x="20101" y="14607"/>
                  <a:pt x="20253" y="14527"/>
                  <a:pt x="20380" y="14437"/>
                </a:cubicBezTo>
                <a:cubicBezTo>
                  <a:pt x="20558" y="14327"/>
                  <a:pt x="20710" y="14207"/>
                  <a:pt x="20863" y="14077"/>
                </a:cubicBezTo>
                <a:cubicBezTo>
                  <a:pt x="20990" y="13956"/>
                  <a:pt x="21142" y="13826"/>
                  <a:pt x="21092" y="13686"/>
                </a:cubicBezTo>
                <a:cubicBezTo>
                  <a:pt x="21092" y="13646"/>
                  <a:pt x="21066" y="13616"/>
                  <a:pt x="21041" y="13596"/>
                </a:cubicBezTo>
                <a:cubicBezTo>
                  <a:pt x="20965" y="13566"/>
                  <a:pt x="20888" y="13566"/>
                  <a:pt x="20812" y="13576"/>
                </a:cubicBezTo>
                <a:cubicBezTo>
                  <a:pt x="20634" y="13596"/>
                  <a:pt x="20533" y="13656"/>
                  <a:pt x="20431" y="13726"/>
                </a:cubicBezTo>
                <a:cubicBezTo>
                  <a:pt x="20304" y="13796"/>
                  <a:pt x="20177" y="13876"/>
                  <a:pt x="20101" y="13966"/>
                </a:cubicBezTo>
                <a:cubicBezTo>
                  <a:pt x="19948" y="14117"/>
                  <a:pt x="19846" y="14267"/>
                  <a:pt x="19719" y="14417"/>
                </a:cubicBezTo>
                <a:cubicBezTo>
                  <a:pt x="19618" y="14567"/>
                  <a:pt x="19389" y="14827"/>
                  <a:pt x="19491" y="14867"/>
                </a:cubicBezTo>
                <a:close/>
                <a:moveTo>
                  <a:pt x="18855" y="14006"/>
                </a:moveTo>
                <a:cubicBezTo>
                  <a:pt x="18754" y="13856"/>
                  <a:pt x="18601" y="13626"/>
                  <a:pt x="18245" y="13576"/>
                </a:cubicBezTo>
                <a:cubicBezTo>
                  <a:pt x="18144" y="13566"/>
                  <a:pt x="18017" y="13576"/>
                  <a:pt x="17941" y="13616"/>
                </a:cubicBezTo>
                <a:cubicBezTo>
                  <a:pt x="17839" y="13676"/>
                  <a:pt x="17839" y="13756"/>
                  <a:pt x="17890" y="13826"/>
                </a:cubicBezTo>
                <a:cubicBezTo>
                  <a:pt x="18042" y="14036"/>
                  <a:pt x="18245" y="14237"/>
                  <a:pt x="18500" y="14427"/>
                </a:cubicBezTo>
                <a:cubicBezTo>
                  <a:pt x="18627" y="14517"/>
                  <a:pt x="18779" y="14607"/>
                  <a:pt x="18906" y="14697"/>
                </a:cubicBezTo>
                <a:cubicBezTo>
                  <a:pt x="18982" y="14737"/>
                  <a:pt x="19338" y="14977"/>
                  <a:pt x="19338" y="14877"/>
                </a:cubicBezTo>
                <a:cubicBezTo>
                  <a:pt x="19338" y="14757"/>
                  <a:pt x="19262" y="14627"/>
                  <a:pt x="19186" y="14517"/>
                </a:cubicBezTo>
                <a:cubicBezTo>
                  <a:pt x="19109" y="14347"/>
                  <a:pt x="18982" y="14177"/>
                  <a:pt x="18855" y="14006"/>
                </a:cubicBezTo>
                <a:close/>
                <a:moveTo>
                  <a:pt x="17686" y="580"/>
                </a:moveTo>
                <a:cubicBezTo>
                  <a:pt x="17966" y="870"/>
                  <a:pt x="18474" y="1070"/>
                  <a:pt x="18982" y="1241"/>
                </a:cubicBezTo>
                <a:cubicBezTo>
                  <a:pt x="19033" y="1251"/>
                  <a:pt x="19084" y="1271"/>
                  <a:pt x="19135" y="1281"/>
                </a:cubicBezTo>
                <a:cubicBezTo>
                  <a:pt x="19160" y="1281"/>
                  <a:pt x="19186" y="1281"/>
                  <a:pt x="19211" y="1281"/>
                </a:cubicBezTo>
                <a:cubicBezTo>
                  <a:pt x="19237" y="1281"/>
                  <a:pt x="19262" y="1271"/>
                  <a:pt x="19287" y="1261"/>
                </a:cubicBezTo>
                <a:cubicBezTo>
                  <a:pt x="19389" y="1211"/>
                  <a:pt x="19237" y="1070"/>
                  <a:pt x="19211" y="1030"/>
                </a:cubicBezTo>
                <a:cubicBezTo>
                  <a:pt x="19109" y="940"/>
                  <a:pt x="19008" y="870"/>
                  <a:pt x="18906" y="790"/>
                </a:cubicBezTo>
                <a:cubicBezTo>
                  <a:pt x="18754" y="650"/>
                  <a:pt x="18576" y="520"/>
                  <a:pt x="18347" y="400"/>
                </a:cubicBezTo>
                <a:cubicBezTo>
                  <a:pt x="18271" y="350"/>
                  <a:pt x="18169" y="310"/>
                  <a:pt x="18042" y="290"/>
                </a:cubicBezTo>
                <a:cubicBezTo>
                  <a:pt x="17915" y="270"/>
                  <a:pt x="17763" y="290"/>
                  <a:pt x="17686" y="340"/>
                </a:cubicBezTo>
                <a:cubicBezTo>
                  <a:pt x="17636" y="370"/>
                  <a:pt x="17610" y="420"/>
                  <a:pt x="17636" y="460"/>
                </a:cubicBezTo>
                <a:cubicBezTo>
                  <a:pt x="17636" y="500"/>
                  <a:pt x="17661" y="540"/>
                  <a:pt x="17686" y="580"/>
                </a:cubicBezTo>
                <a:close/>
                <a:moveTo>
                  <a:pt x="18245" y="6523"/>
                </a:moveTo>
                <a:cubicBezTo>
                  <a:pt x="18144" y="6503"/>
                  <a:pt x="18017" y="6513"/>
                  <a:pt x="17941" y="6563"/>
                </a:cubicBezTo>
                <a:cubicBezTo>
                  <a:pt x="17839" y="6613"/>
                  <a:pt x="17839" y="6693"/>
                  <a:pt x="17890" y="6763"/>
                </a:cubicBezTo>
                <a:cubicBezTo>
                  <a:pt x="18042" y="6983"/>
                  <a:pt x="18245" y="7183"/>
                  <a:pt x="18500" y="7363"/>
                </a:cubicBezTo>
                <a:cubicBezTo>
                  <a:pt x="18627" y="7463"/>
                  <a:pt x="18779" y="7553"/>
                  <a:pt x="18906" y="7634"/>
                </a:cubicBezTo>
                <a:cubicBezTo>
                  <a:pt x="18982" y="7674"/>
                  <a:pt x="19338" y="7914"/>
                  <a:pt x="19338" y="7814"/>
                </a:cubicBezTo>
                <a:cubicBezTo>
                  <a:pt x="19338" y="7694"/>
                  <a:pt x="19262" y="7574"/>
                  <a:pt x="19186" y="7463"/>
                </a:cubicBezTo>
                <a:cubicBezTo>
                  <a:pt x="19109" y="7283"/>
                  <a:pt x="18982" y="7113"/>
                  <a:pt x="18855" y="6943"/>
                </a:cubicBezTo>
                <a:cubicBezTo>
                  <a:pt x="18754" y="6803"/>
                  <a:pt x="18601" y="6563"/>
                  <a:pt x="18245" y="6523"/>
                </a:cubicBezTo>
                <a:close/>
                <a:moveTo>
                  <a:pt x="20151" y="650"/>
                </a:moveTo>
                <a:cubicBezTo>
                  <a:pt x="19872" y="820"/>
                  <a:pt x="19465" y="1181"/>
                  <a:pt x="19541" y="1241"/>
                </a:cubicBezTo>
                <a:cubicBezTo>
                  <a:pt x="19618" y="1311"/>
                  <a:pt x="20583" y="1060"/>
                  <a:pt x="20965" y="850"/>
                </a:cubicBezTo>
                <a:cubicBezTo>
                  <a:pt x="21168" y="740"/>
                  <a:pt x="21549" y="520"/>
                  <a:pt x="21320" y="370"/>
                </a:cubicBezTo>
                <a:cubicBezTo>
                  <a:pt x="21295" y="350"/>
                  <a:pt x="21269" y="330"/>
                  <a:pt x="21219" y="320"/>
                </a:cubicBezTo>
                <a:cubicBezTo>
                  <a:pt x="21219" y="320"/>
                  <a:pt x="21193" y="320"/>
                  <a:pt x="21193" y="320"/>
                </a:cubicBezTo>
                <a:cubicBezTo>
                  <a:pt x="21142" y="310"/>
                  <a:pt x="21066" y="310"/>
                  <a:pt x="20990" y="320"/>
                </a:cubicBezTo>
                <a:cubicBezTo>
                  <a:pt x="20660" y="370"/>
                  <a:pt x="20380" y="520"/>
                  <a:pt x="20151" y="650"/>
                </a:cubicBezTo>
                <a:close/>
                <a:moveTo>
                  <a:pt x="19567" y="12856"/>
                </a:moveTo>
                <a:cubicBezTo>
                  <a:pt x="19440" y="12826"/>
                  <a:pt x="19262" y="12856"/>
                  <a:pt x="19160" y="12906"/>
                </a:cubicBezTo>
                <a:cubicBezTo>
                  <a:pt x="19059" y="12956"/>
                  <a:pt x="19008" y="13026"/>
                  <a:pt x="18982" y="13096"/>
                </a:cubicBezTo>
                <a:cubicBezTo>
                  <a:pt x="19008" y="13346"/>
                  <a:pt x="19084" y="13596"/>
                  <a:pt x="19160" y="13846"/>
                </a:cubicBezTo>
                <a:cubicBezTo>
                  <a:pt x="19211" y="13946"/>
                  <a:pt x="19237" y="14047"/>
                  <a:pt x="19287" y="14147"/>
                </a:cubicBezTo>
                <a:cubicBezTo>
                  <a:pt x="19313" y="14177"/>
                  <a:pt x="19389" y="14357"/>
                  <a:pt x="19491" y="14277"/>
                </a:cubicBezTo>
                <a:cubicBezTo>
                  <a:pt x="19541" y="14237"/>
                  <a:pt x="19567" y="14167"/>
                  <a:pt x="19592" y="14117"/>
                </a:cubicBezTo>
                <a:cubicBezTo>
                  <a:pt x="19643" y="14016"/>
                  <a:pt x="19669" y="13916"/>
                  <a:pt x="19694" y="13816"/>
                </a:cubicBezTo>
                <a:cubicBezTo>
                  <a:pt x="19770" y="13646"/>
                  <a:pt x="19821" y="13476"/>
                  <a:pt x="19821" y="13306"/>
                </a:cubicBezTo>
                <a:cubicBezTo>
                  <a:pt x="19846" y="13166"/>
                  <a:pt x="19872" y="12936"/>
                  <a:pt x="19567" y="12856"/>
                </a:cubicBezTo>
                <a:close/>
                <a:moveTo>
                  <a:pt x="18906" y="580"/>
                </a:moveTo>
                <a:cubicBezTo>
                  <a:pt x="18982" y="620"/>
                  <a:pt x="19338" y="860"/>
                  <a:pt x="19338" y="760"/>
                </a:cubicBezTo>
                <a:cubicBezTo>
                  <a:pt x="19338" y="640"/>
                  <a:pt x="19262" y="510"/>
                  <a:pt x="19186" y="400"/>
                </a:cubicBezTo>
                <a:cubicBezTo>
                  <a:pt x="19109" y="270"/>
                  <a:pt x="19033" y="130"/>
                  <a:pt x="18957" y="0"/>
                </a:cubicBezTo>
                <a:cubicBezTo>
                  <a:pt x="18144" y="0"/>
                  <a:pt x="18144" y="0"/>
                  <a:pt x="18144" y="0"/>
                </a:cubicBezTo>
                <a:cubicBezTo>
                  <a:pt x="18245" y="110"/>
                  <a:pt x="18373" y="210"/>
                  <a:pt x="18500" y="310"/>
                </a:cubicBezTo>
                <a:cubicBezTo>
                  <a:pt x="18627" y="400"/>
                  <a:pt x="18779" y="490"/>
                  <a:pt x="18906" y="580"/>
                </a:cubicBezTo>
                <a:close/>
                <a:moveTo>
                  <a:pt x="19491" y="160"/>
                </a:moveTo>
                <a:cubicBezTo>
                  <a:pt x="19541" y="110"/>
                  <a:pt x="19567" y="50"/>
                  <a:pt x="19592" y="0"/>
                </a:cubicBezTo>
                <a:cubicBezTo>
                  <a:pt x="19287" y="0"/>
                  <a:pt x="19287" y="0"/>
                  <a:pt x="19287" y="0"/>
                </a:cubicBezTo>
                <a:cubicBezTo>
                  <a:pt x="19287" y="10"/>
                  <a:pt x="19287" y="20"/>
                  <a:pt x="19287" y="30"/>
                </a:cubicBezTo>
                <a:cubicBezTo>
                  <a:pt x="19313" y="50"/>
                  <a:pt x="19389" y="240"/>
                  <a:pt x="19491" y="160"/>
                </a:cubicBezTo>
                <a:close/>
                <a:moveTo>
                  <a:pt x="19491" y="750"/>
                </a:moveTo>
                <a:cubicBezTo>
                  <a:pt x="19567" y="790"/>
                  <a:pt x="19821" y="640"/>
                  <a:pt x="19948" y="560"/>
                </a:cubicBezTo>
                <a:cubicBezTo>
                  <a:pt x="20101" y="490"/>
                  <a:pt x="20253" y="410"/>
                  <a:pt x="20380" y="320"/>
                </a:cubicBezTo>
                <a:cubicBezTo>
                  <a:pt x="20533" y="220"/>
                  <a:pt x="20685" y="110"/>
                  <a:pt x="20812" y="0"/>
                </a:cubicBezTo>
                <a:cubicBezTo>
                  <a:pt x="19948" y="0"/>
                  <a:pt x="19948" y="0"/>
                  <a:pt x="19948" y="0"/>
                </a:cubicBezTo>
                <a:cubicBezTo>
                  <a:pt x="19872" y="100"/>
                  <a:pt x="19796" y="200"/>
                  <a:pt x="19719" y="300"/>
                </a:cubicBezTo>
                <a:cubicBezTo>
                  <a:pt x="19618" y="440"/>
                  <a:pt x="19389" y="710"/>
                  <a:pt x="19491" y="750"/>
                </a:cubicBezTo>
                <a:close/>
                <a:moveTo>
                  <a:pt x="19948" y="7624"/>
                </a:moveTo>
                <a:cubicBezTo>
                  <a:pt x="20101" y="7543"/>
                  <a:pt x="20253" y="7463"/>
                  <a:pt x="20380" y="7383"/>
                </a:cubicBezTo>
                <a:cubicBezTo>
                  <a:pt x="20558" y="7263"/>
                  <a:pt x="20710" y="7143"/>
                  <a:pt x="20863" y="7023"/>
                </a:cubicBezTo>
                <a:cubicBezTo>
                  <a:pt x="20990" y="6893"/>
                  <a:pt x="21142" y="6773"/>
                  <a:pt x="21092" y="6623"/>
                </a:cubicBezTo>
                <a:cubicBezTo>
                  <a:pt x="21092" y="6593"/>
                  <a:pt x="21066" y="6563"/>
                  <a:pt x="21041" y="6533"/>
                </a:cubicBezTo>
                <a:cubicBezTo>
                  <a:pt x="20965" y="6513"/>
                  <a:pt x="20888" y="6513"/>
                  <a:pt x="20812" y="6513"/>
                </a:cubicBezTo>
                <a:cubicBezTo>
                  <a:pt x="20634" y="6533"/>
                  <a:pt x="20533" y="6593"/>
                  <a:pt x="20431" y="6663"/>
                </a:cubicBezTo>
                <a:cubicBezTo>
                  <a:pt x="20304" y="6743"/>
                  <a:pt x="20177" y="6813"/>
                  <a:pt x="20101" y="6903"/>
                </a:cubicBezTo>
                <a:cubicBezTo>
                  <a:pt x="19948" y="7053"/>
                  <a:pt x="19846" y="7203"/>
                  <a:pt x="19719" y="7353"/>
                </a:cubicBezTo>
                <a:cubicBezTo>
                  <a:pt x="19618" y="7503"/>
                  <a:pt x="19389" y="7764"/>
                  <a:pt x="19491" y="7814"/>
                </a:cubicBezTo>
                <a:cubicBezTo>
                  <a:pt x="19567" y="7854"/>
                  <a:pt x="19821" y="7694"/>
                  <a:pt x="19948" y="7624"/>
                </a:cubicBezTo>
                <a:close/>
                <a:moveTo>
                  <a:pt x="19491" y="7213"/>
                </a:moveTo>
                <a:cubicBezTo>
                  <a:pt x="19541" y="7173"/>
                  <a:pt x="19567" y="7113"/>
                  <a:pt x="19592" y="7063"/>
                </a:cubicBezTo>
                <a:cubicBezTo>
                  <a:pt x="19643" y="6963"/>
                  <a:pt x="19669" y="6853"/>
                  <a:pt x="19694" y="6753"/>
                </a:cubicBezTo>
                <a:cubicBezTo>
                  <a:pt x="19770" y="6583"/>
                  <a:pt x="19821" y="6413"/>
                  <a:pt x="19821" y="6243"/>
                </a:cubicBezTo>
                <a:cubicBezTo>
                  <a:pt x="19846" y="6103"/>
                  <a:pt x="19872" y="5873"/>
                  <a:pt x="19567" y="5803"/>
                </a:cubicBezTo>
                <a:cubicBezTo>
                  <a:pt x="19440" y="5773"/>
                  <a:pt x="19262" y="5793"/>
                  <a:pt x="19160" y="5843"/>
                </a:cubicBezTo>
                <a:cubicBezTo>
                  <a:pt x="19059" y="5893"/>
                  <a:pt x="19008" y="5963"/>
                  <a:pt x="18982" y="6043"/>
                </a:cubicBezTo>
                <a:cubicBezTo>
                  <a:pt x="19008" y="6293"/>
                  <a:pt x="19084" y="6543"/>
                  <a:pt x="19160" y="6793"/>
                </a:cubicBezTo>
                <a:cubicBezTo>
                  <a:pt x="19211" y="6883"/>
                  <a:pt x="19237" y="6983"/>
                  <a:pt x="19287" y="7083"/>
                </a:cubicBezTo>
                <a:cubicBezTo>
                  <a:pt x="19313" y="7113"/>
                  <a:pt x="19389" y="7303"/>
                  <a:pt x="19491" y="7213"/>
                </a:cubicBezTo>
                <a:close/>
                <a:moveTo>
                  <a:pt x="9733" y="17788"/>
                </a:moveTo>
                <a:cubicBezTo>
                  <a:pt x="9783" y="17738"/>
                  <a:pt x="9809" y="17678"/>
                  <a:pt x="9834" y="17628"/>
                </a:cubicBezTo>
                <a:cubicBezTo>
                  <a:pt x="9885" y="17528"/>
                  <a:pt x="9910" y="17428"/>
                  <a:pt x="9936" y="17328"/>
                </a:cubicBezTo>
                <a:cubicBezTo>
                  <a:pt x="10012" y="17158"/>
                  <a:pt x="10063" y="16988"/>
                  <a:pt x="10063" y="16818"/>
                </a:cubicBezTo>
                <a:cubicBezTo>
                  <a:pt x="10088" y="16668"/>
                  <a:pt x="10114" y="16448"/>
                  <a:pt x="9809" y="16368"/>
                </a:cubicBezTo>
                <a:cubicBezTo>
                  <a:pt x="9682" y="16338"/>
                  <a:pt x="9504" y="16358"/>
                  <a:pt x="9402" y="16408"/>
                </a:cubicBezTo>
                <a:cubicBezTo>
                  <a:pt x="9301" y="16458"/>
                  <a:pt x="9250" y="16538"/>
                  <a:pt x="9224" y="16608"/>
                </a:cubicBezTo>
                <a:cubicBezTo>
                  <a:pt x="9250" y="16858"/>
                  <a:pt x="9326" y="17108"/>
                  <a:pt x="9402" y="17358"/>
                </a:cubicBezTo>
                <a:cubicBezTo>
                  <a:pt x="9453" y="17458"/>
                  <a:pt x="9478" y="17558"/>
                  <a:pt x="9529" y="17658"/>
                </a:cubicBezTo>
                <a:cubicBezTo>
                  <a:pt x="9555" y="17688"/>
                  <a:pt x="9631" y="17868"/>
                  <a:pt x="9733" y="17788"/>
                </a:cubicBezTo>
                <a:close/>
                <a:moveTo>
                  <a:pt x="432" y="7624"/>
                </a:moveTo>
                <a:cubicBezTo>
                  <a:pt x="584" y="7543"/>
                  <a:pt x="737" y="7463"/>
                  <a:pt x="864" y="7383"/>
                </a:cubicBezTo>
                <a:cubicBezTo>
                  <a:pt x="1042" y="7263"/>
                  <a:pt x="1194" y="7143"/>
                  <a:pt x="1347" y="7023"/>
                </a:cubicBezTo>
                <a:cubicBezTo>
                  <a:pt x="1474" y="6893"/>
                  <a:pt x="1626" y="6773"/>
                  <a:pt x="1575" y="6623"/>
                </a:cubicBezTo>
                <a:cubicBezTo>
                  <a:pt x="1575" y="6593"/>
                  <a:pt x="1550" y="6563"/>
                  <a:pt x="1525" y="6533"/>
                </a:cubicBezTo>
                <a:cubicBezTo>
                  <a:pt x="1448" y="6513"/>
                  <a:pt x="1372" y="6513"/>
                  <a:pt x="1296" y="6513"/>
                </a:cubicBezTo>
                <a:cubicBezTo>
                  <a:pt x="1118" y="6533"/>
                  <a:pt x="1016" y="6593"/>
                  <a:pt x="915" y="6663"/>
                </a:cubicBezTo>
                <a:cubicBezTo>
                  <a:pt x="788" y="6743"/>
                  <a:pt x="661" y="6813"/>
                  <a:pt x="584" y="6903"/>
                </a:cubicBezTo>
                <a:cubicBezTo>
                  <a:pt x="432" y="7053"/>
                  <a:pt x="330" y="7203"/>
                  <a:pt x="203" y="7353"/>
                </a:cubicBezTo>
                <a:cubicBezTo>
                  <a:pt x="152" y="7443"/>
                  <a:pt x="51" y="7553"/>
                  <a:pt x="0" y="7654"/>
                </a:cubicBezTo>
                <a:cubicBezTo>
                  <a:pt x="0" y="7814"/>
                  <a:pt x="0" y="7814"/>
                  <a:pt x="0" y="7814"/>
                </a:cubicBezTo>
                <a:cubicBezTo>
                  <a:pt x="101" y="7824"/>
                  <a:pt x="305" y="7694"/>
                  <a:pt x="432" y="7624"/>
                </a:cubicBezTo>
                <a:close/>
                <a:moveTo>
                  <a:pt x="18042" y="21470"/>
                </a:moveTo>
                <a:cubicBezTo>
                  <a:pt x="17915" y="21450"/>
                  <a:pt x="17763" y="21470"/>
                  <a:pt x="17686" y="21520"/>
                </a:cubicBezTo>
                <a:cubicBezTo>
                  <a:pt x="17661" y="21540"/>
                  <a:pt x="17636" y="21570"/>
                  <a:pt x="17636" y="21600"/>
                </a:cubicBezTo>
                <a:cubicBezTo>
                  <a:pt x="18398" y="21600"/>
                  <a:pt x="18398" y="21600"/>
                  <a:pt x="18398" y="21600"/>
                </a:cubicBezTo>
                <a:cubicBezTo>
                  <a:pt x="18373" y="21590"/>
                  <a:pt x="18373" y="21590"/>
                  <a:pt x="18347" y="21580"/>
                </a:cubicBezTo>
                <a:cubicBezTo>
                  <a:pt x="18271" y="21530"/>
                  <a:pt x="18169" y="21490"/>
                  <a:pt x="18042" y="21470"/>
                </a:cubicBezTo>
                <a:close/>
                <a:moveTo>
                  <a:pt x="18982" y="15357"/>
                </a:moveTo>
                <a:cubicBezTo>
                  <a:pt x="19033" y="15377"/>
                  <a:pt x="19084" y="15387"/>
                  <a:pt x="19135" y="15397"/>
                </a:cubicBezTo>
                <a:cubicBezTo>
                  <a:pt x="19160" y="15397"/>
                  <a:pt x="19186" y="15397"/>
                  <a:pt x="19211" y="15397"/>
                </a:cubicBezTo>
                <a:cubicBezTo>
                  <a:pt x="19237" y="15397"/>
                  <a:pt x="19262" y="15387"/>
                  <a:pt x="19287" y="15377"/>
                </a:cubicBezTo>
                <a:cubicBezTo>
                  <a:pt x="19389" y="15327"/>
                  <a:pt x="19237" y="15197"/>
                  <a:pt x="19211" y="15147"/>
                </a:cubicBezTo>
                <a:cubicBezTo>
                  <a:pt x="19109" y="15057"/>
                  <a:pt x="19008" y="14987"/>
                  <a:pt x="18906" y="14907"/>
                </a:cubicBezTo>
                <a:cubicBezTo>
                  <a:pt x="18754" y="14767"/>
                  <a:pt x="18576" y="14637"/>
                  <a:pt x="18347" y="14517"/>
                </a:cubicBezTo>
                <a:cubicBezTo>
                  <a:pt x="18271" y="14477"/>
                  <a:pt x="18169" y="14427"/>
                  <a:pt x="18042" y="14407"/>
                </a:cubicBezTo>
                <a:cubicBezTo>
                  <a:pt x="17915" y="14387"/>
                  <a:pt x="17763" y="14407"/>
                  <a:pt x="17686" y="14457"/>
                </a:cubicBezTo>
                <a:cubicBezTo>
                  <a:pt x="17636" y="14497"/>
                  <a:pt x="17610" y="14537"/>
                  <a:pt x="17636" y="14577"/>
                </a:cubicBezTo>
                <a:cubicBezTo>
                  <a:pt x="17636" y="14617"/>
                  <a:pt x="17661" y="14657"/>
                  <a:pt x="17686" y="14697"/>
                </a:cubicBezTo>
                <a:cubicBezTo>
                  <a:pt x="17966" y="14987"/>
                  <a:pt x="18474" y="15187"/>
                  <a:pt x="18982" y="15357"/>
                </a:cubicBezTo>
                <a:close/>
                <a:moveTo>
                  <a:pt x="11461" y="3822"/>
                </a:moveTo>
                <a:cubicBezTo>
                  <a:pt x="11461" y="3822"/>
                  <a:pt x="11435" y="3822"/>
                  <a:pt x="11435" y="3822"/>
                </a:cubicBezTo>
                <a:cubicBezTo>
                  <a:pt x="11384" y="3802"/>
                  <a:pt x="11308" y="3812"/>
                  <a:pt x="11232" y="3822"/>
                </a:cubicBezTo>
                <a:cubicBezTo>
                  <a:pt x="10901" y="3872"/>
                  <a:pt x="10622" y="4022"/>
                  <a:pt x="10393" y="4152"/>
                </a:cubicBezTo>
                <a:cubicBezTo>
                  <a:pt x="10114" y="4322"/>
                  <a:pt x="9707" y="4682"/>
                  <a:pt x="9783" y="4742"/>
                </a:cubicBezTo>
                <a:cubicBezTo>
                  <a:pt x="9860" y="4802"/>
                  <a:pt x="10825" y="4562"/>
                  <a:pt x="11206" y="4352"/>
                </a:cubicBezTo>
                <a:cubicBezTo>
                  <a:pt x="11410" y="4242"/>
                  <a:pt x="11791" y="4022"/>
                  <a:pt x="11562" y="3872"/>
                </a:cubicBezTo>
                <a:cubicBezTo>
                  <a:pt x="11537" y="3852"/>
                  <a:pt x="11511" y="3832"/>
                  <a:pt x="11461" y="3822"/>
                </a:cubicBezTo>
                <a:close/>
                <a:moveTo>
                  <a:pt x="11461" y="10915"/>
                </a:moveTo>
                <a:cubicBezTo>
                  <a:pt x="11461" y="10915"/>
                  <a:pt x="11435" y="10905"/>
                  <a:pt x="11435" y="10905"/>
                </a:cubicBezTo>
                <a:cubicBezTo>
                  <a:pt x="11384" y="10895"/>
                  <a:pt x="11308" y="10895"/>
                  <a:pt x="11232" y="10905"/>
                </a:cubicBezTo>
                <a:cubicBezTo>
                  <a:pt x="10901" y="10955"/>
                  <a:pt x="10622" y="11105"/>
                  <a:pt x="10393" y="11235"/>
                </a:cubicBezTo>
                <a:cubicBezTo>
                  <a:pt x="10114" y="11405"/>
                  <a:pt x="9707" y="11765"/>
                  <a:pt x="9783" y="11835"/>
                </a:cubicBezTo>
                <a:cubicBezTo>
                  <a:pt x="9860" y="11896"/>
                  <a:pt x="10825" y="11645"/>
                  <a:pt x="11206" y="11445"/>
                </a:cubicBezTo>
                <a:cubicBezTo>
                  <a:pt x="11410" y="11335"/>
                  <a:pt x="11791" y="11115"/>
                  <a:pt x="11562" y="10955"/>
                </a:cubicBezTo>
                <a:cubicBezTo>
                  <a:pt x="11537" y="10935"/>
                  <a:pt x="11511" y="10925"/>
                  <a:pt x="11461" y="10915"/>
                </a:cubicBezTo>
                <a:close/>
                <a:moveTo>
                  <a:pt x="11461" y="17948"/>
                </a:moveTo>
                <a:cubicBezTo>
                  <a:pt x="11461" y="17948"/>
                  <a:pt x="11435" y="17948"/>
                  <a:pt x="11435" y="17948"/>
                </a:cubicBezTo>
                <a:cubicBezTo>
                  <a:pt x="11384" y="17938"/>
                  <a:pt x="11308" y="17938"/>
                  <a:pt x="11232" y="17948"/>
                </a:cubicBezTo>
                <a:cubicBezTo>
                  <a:pt x="10901" y="17998"/>
                  <a:pt x="10622" y="18148"/>
                  <a:pt x="10393" y="18278"/>
                </a:cubicBezTo>
                <a:cubicBezTo>
                  <a:pt x="10114" y="18449"/>
                  <a:pt x="9707" y="18809"/>
                  <a:pt x="9783" y="18869"/>
                </a:cubicBezTo>
                <a:cubicBezTo>
                  <a:pt x="9860" y="18939"/>
                  <a:pt x="10825" y="18689"/>
                  <a:pt x="11206" y="18479"/>
                </a:cubicBezTo>
                <a:cubicBezTo>
                  <a:pt x="11410" y="18369"/>
                  <a:pt x="11791" y="18158"/>
                  <a:pt x="11562" y="17998"/>
                </a:cubicBezTo>
                <a:cubicBezTo>
                  <a:pt x="11537" y="17978"/>
                  <a:pt x="11511" y="17968"/>
                  <a:pt x="11461" y="17948"/>
                </a:cubicBezTo>
                <a:close/>
                <a:moveTo>
                  <a:pt x="21219" y="14447"/>
                </a:moveTo>
                <a:cubicBezTo>
                  <a:pt x="21219" y="14437"/>
                  <a:pt x="21193" y="14437"/>
                  <a:pt x="21193" y="14437"/>
                </a:cubicBezTo>
                <a:cubicBezTo>
                  <a:pt x="21142" y="14427"/>
                  <a:pt x="21066" y="14427"/>
                  <a:pt x="20990" y="14437"/>
                </a:cubicBezTo>
                <a:cubicBezTo>
                  <a:pt x="20660" y="14487"/>
                  <a:pt x="20380" y="14637"/>
                  <a:pt x="20151" y="14767"/>
                </a:cubicBezTo>
                <a:cubicBezTo>
                  <a:pt x="19872" y="14937"/>
                  <a:pt x="19465" y="15297"/>
                  <a:pt x="19541" y="15367"/>
                </a:cubicBezTo>
                <a:cubicBezTo>
                  <a:pt x="19618" y="15427"/>
                  <a:pt x="20583" y="15177"/>
                  <a:pt x="20965" y="14977"/>
                </a:cubicBezTo>
                <a:cubicBezTo>
                  <a:pt x="21168" y="14857"/>
                  <a:pt x="21549" y="14647"/>
                  <a:pt x="21320" y="14487"/>
                </a:cubicBezTo>
                <a:cubicBezTo>
                  <a:pt x="21295" y="14467"/>
                  <a:pt x="21269" y="14457"/>
                  <a:pt x="21219" y="14447"/>
                </a:cubicBezTo>
                <a:close/>
                <a:moveTo>
                  <a:pt x="21219" y="7383"/>
                </a:moveTo>
                <a:cubicBezTo>
                  <a:pt x="21219" y="7383"/>
                  <a:pt x="21193" y="7383"/>
                  <a:pt x="21193" y="7373"/>
                </a:cubicBezTo>
                <a:cubicBezTo>
                  <a:pt x="21142" y="7363"/>
                  <a:pt x="21066" y="7363"/>
                  <a:pt x="20990" y="7373"/>
                </a:cubicBezTo>
                <a:cubicBezTo>
                  <a:pt x="20660" y="7433"/>
                  <a:pt x="20380" y="7574"/>
                  <a:pt x="20151" y="7704"/>
                </a:cubicBezTo>
                <a:cubicBezTo>
                  <a:pt x="19872" y="7884"/>
                  <a:pt x="19465" y="8244"/>
                  <a:pt x="19541" y="8304"/>
                </a:cubicBezTo>
                <a:cubicBezTo>
                  <a:pt x="19618" y="8364"/>
                  <a:pt x="20583" y="8114"/>
                  <a:pt x="20965" y="7914"/>
                </a:cubicBezTo>
                <a:cubicBezTo>
                  <a:pt x="21168" y="7804"/>
                  <a:pt x="21549" y="7584"/>
                  <a:pt x="21320" y="7423"/>
                </a:cubicBezTo>
                <a:cubicBezTo>
                  <a:pt x="21295" y="7413"/>
                  <a:pt x="21269" y="7393"/>
                  <a:pt x="21219" y="7383"/>
                </a:cubicBezTo>
                <a:close/>
                <a:moveTo>
                  <a:pt x="21092" y="20740"/>
                </a:moveTo>
                <a:cubicBezTo>
                  <a:pt x="21092" y="20710"/>
                  <a:pt x="21066" y="20680"/>
                  <a:pt x="21041" y="20660"/>
                </a:cubicBezTo>
                <a:cubicBezTo>
                  <a:pt x="20965" y="20630"/>
                  <a:pt x="20888" y="20630"/>
                  <a:pt x="20812" y="20640"/>
                </a:cubicBezTo>
                <a:cubicBezTo>
                  <a:pt x="20634" y="20660"/>
                  <a:pt x="20533" y="20720"/>
                  <a:pt x="20431" y="20780"/>
                </a:cubicBezTo>
                <a:cubicBezTo>
                  <a:pt x="20304" y="20860"/>
                  <a:pt x="20177" y="20930"/>
                  <a:pt x="20101" y="21020"/>
                </a:cubicBezTo>
                <a:cubicBezTo>
                  <a:pt x="19948" y="21170"/>
                  <a:pt x="19846" y="21320"/>
                  <a:pt x="19719" y="21470"/>
                </a:cubicBezTo>
                <a:cubicBezTo>
                  <a:pt x="19694" y="21510"/>
                  <a:pt x="19669" y="21550"/>
                  <a:pt x="19618" y="21600"/>
                </a:cubicBezTo>
                <a:cubicBezTo>
                  <a:pt x="20202" y="21600"/>
                  <a:pt x="20202" y="21600"/>
                  <a:pt x="20202" y="21600"/>
                </a:cubicBezTo>
                <a:cubicBezTo>
                  <a:pt x="20278" y="21560"/>
                  <a:pt x="20329" y="21530"/>
                  <a:pt x="20380" y="21500"/>
                </a:cubicBezTo>
                <a:cubicBezTo>
                  <a:pt x="20558" y="21380"/>
                  <a:pt x="20710" y="21260"/>
                  <a:pt x="20863" y="21140"/>
                </a:cubicBezTo>
                <a:cubicBezTo>
                  <a:pt x="20990" y="21010"/>
                  <a:pt x="21142" y="20890"/>
                  <a:pt x="21092" y="20740"/>
                </a:cubicBezTo>
                <a:close/>
                <a:moveTo>
                  <a:pt x="19821" y="20359"/>
                </a:moveTo>
                <a:cubicBezTo>
                  <a:pt x="19846" y="20219"/>
                  <a:pt x="19872" y="19989"/>
                  <a:pt x="19567" y="19919"/>
                </a:cubicBezTo>
                <a:cubicBezTo>
                  <a:pt x="19440" y="19889"/>
                  <a:pt x="19262" y="19909"/>
                  <a:pt x="19160" y="19959"/>
                </a:cubicBezTo>
                <a:cubicBezTo>
                  <a:pt x="19059" y="20009"/>
                  <a:pt x="19008" y="20089"/>
                  <a:pt x="18982" y="20159"/>
                </a:cubicBezTo>
                <a:cubicBezTo>
                  <a:pt x="19008" y="20409"/>
                  <a:pt x="19084" y="20660"/>
                  <a:pt x="19160" y="20910"/>
                </a:cubicBezTo>
                <a:cubicBezTo>
                  <a:pt x="19211" y="21010"/>
                  <a:pt x="19237" y="21100"/>
                  <a:pt x="19287" y="21200"/>
                </a:cubicBezTo>
                <a:cubicBezTo>
                  <a:pt x="19313" y="21230"/>
                  <a:pt x="19389" y="21420"/>
                  <a:pt x="19491" y="21340"/>
                </a:cubicBezTo>
                <a:cubicBezTo>
                  <a:pt x="19541" y="21290"/>
                  <a:pt x="19567" y="21230"/>
                  <a:pt x="19592" y="21180"/>
                </a:cubicBezTo>
                <a:cubicBezTo>
                  <a:pt x="19643" y="21080"/>
                  <a:pt x="19669" y="20980"/>
                  <a:pt x="19694" y="20870"/>
                </a:cubicBezTo>
                <a:cubicBezTo>
                  <a:pt x="19770" y="20700"/>
                  <a:pt x="19821" y="20530"/>
                  <a:pt x="19821" y="20359"/>
                </a:cubicBezTo>
                <a:close/>
                <a:moveTo>
                  <a:pt x="21219" y="21500"/>
                </a:moveTo>
                <a:cubicBezTo>
                  <a:pt x="21219" y="21500"/>
                  <a:pt x="21193" y="21500"/>
                  <a:pt x="21193" y="21490"/>
                </a:cubicBezTo>
                <a:cubicBezTo>
                  <a:pt x="21142" y="21480"/>
                  <a:pt x="21066" y="21480"/>
                  <a:pt x="20990" y="21490"/>
                </a:cubicBezTo>
                <a:cubicBezTo>
                  <a:pt x="20863" y="21520"/>
                  <a:pt x="20736" y="21550"/>
                  <a:pt x="20609" y="21600"/>
                </a:cubicBezTo>
                <a:cubicBezTo>
                  <a:pt x="21371" y="21600"/>
                  <a:pt x="21371" y="21600"/>
                  <a:pt x="21371" y="21600"/>
                </a:cubicBezTo>
                <a:cubicBezTo>
                  <a:pt x="21346" y="21580"/>
                  <a:pt x="21346" y="21560"/>
                  <a:pt x="21320" y="21540"/>
                </a:cubicBezTo>
                <a:cubicBezTo>
                  <a:pt x="21295" y="21530"/>
                  <a:pt x="21269" y="21510"/>
                  <a:pt x="21219" y="21500"/>
                </a:cubicBezTo>
                <a:close/>
                <a:moveTo>
                  <a:pt x="18855" y="21070"/>
                </a:moveTo>
                <a:cubicBezTo>
                  <a:pt x="18754" y="20920"/>
                  <a:pt x="18601" y="20690"/>
                  <a:pt x="18245" y="20640"/>
                </a:cubicBezTo>
                <a:cubicBezTo>
                  <a:pt x="18144" y="20620"/>
                  <a:pt x="18017" y="20630"/>
                  <a:pt x="17941" y="20680"/>
                </a:cubicBezTo>
                <a:cubicBezTo>
                  <a:pt x="17839" y="20730"/>
                  <a:pt x="17839" y="20820"/>
                  <a:pt x="17890" y="20890"/>
                </a:cubicBezTo>
                <a:cubicBezTo>
                  <a:pt x="18042" y="21100"/>
                  <a:pt x="18245" y="21300"/>
                  <a:pt x="18500" y="21490"/>
                </a:cubicBezTo>
                <a:cubicBezTo>
                  <a:pt x="18550" y="21520"/>
                  <a:pt x="18601" y="21560"/>
                  <a:pt x="18677" y="21600"/>
                </a:cubicBezTo>
                <a:cubicBezTo>
                  <a:pt x="19211" y="21600"/>
                  <a:pt x="19211" y="21600"/>
                  <a:pt x="19211" y="21600"/>
                </a:cubicBezTo>
                <a:cubicBezTo>
                  <a:pt x="19211" y="21590"/>
                  <a:pt x="19186" y="21580"/>
                  <a:pt x="19186" y="21580"/>
                </a:cubicBezTo>
                <a:cubicBezTo>
                  <a:pt x="19109" y="21400"/>
                  <a:pt x="18982" y="21230"/>
                  <a:pt x="18855" y="21070"/>
                </a:cubicBezTo>
                <a:close/>
                <a:moveTo>
                  <a:pt x="305" y="20359"/>
                </a:moveTo>
                <a:cubicBezTo>
                  <a:pt x="330" y="20219"/>
                  <a:pt x="356" y="19989"/>
                  <a:pt x="51" y="19919"/>
                </a:cubicBezTo>
                <a:cubicBezTo>
                  <a:pt x="25" y="19919"/>
                  <a:pt x="0" y="19909"/>
                  <a:pt x="0" y="19909"/>
                </a:cubicBezTo>
                <a:cubicBezTo>
                  <a:pt x="0" y="21320"/>
                  <a:pt x="0" y="21320"/>
                  <a:pt x="0" y="21320"/>
                </a:cubicBezTo>
                <a:cubicBezTo>
                  <a:pt x="25" y="21280"/>
                  <a:pt x="51" y="21220"/>
                  <a:pt x="76" y="21180"/>
                </a:cubicBezTo>
                <a:cubicBezTo>
                  <a:pt x="127" y="21080"/>
                  <a:pt x="152" y="20980"/>
                  <a:pt x="178" y="20870"/>
                </a:cubicBezTo>
                <a:cubicBezTo>
                  <a:pt x="254" y="20700"/>
                  <a:pt x="305" y="20530"/>
                  <a:pt x="305" y="20359"/>
                </a:cubicBezTo>
                <a:close/>
                <a:moveTo>
                  <a:pt x="1575" y="20740"/>
                </a:moveTo>
                <a:cubicBezTo>
                  <a:pt x="1575" y="20710"/>
                  <a:pt x="1550" y="20680"/>
                  <a:pt x="1525" y="20660"/>
                </a:cubicBezTo>
                <a:cubicBezTo>
                  <a:pt x="1448" y="20630"/>
                  <a:pt x="1372" y="20630"/>
                  <a:pt x="1296" y="20640"/>
                </a:cubicBezTo>
                <a:cubicBezTo>
                  <a:pt x="1118" y="20660"/>
                  <a:pt x="1016" y="20720"/>
                  <a:pt x="915" y="20780"/>
                </a:cubicBezTo>
                <a:cubicBezTo>
                  <a:pt x="788" y="20860"/>
                  <a:pt x="661" y="20930"/>
                  <a:pt x="584" y="21020"/>
                </a:cubicBezTo>
                <a:cubicBezTo>
                  <a:pt x="432" y="21170"/>
                  <a:pt x="330" y="21320"/>
                  <a:pt x="203" y="21470"/>
                </a:cubicBezTo>
                <a:cubicBezTo>
                  <a:pt x="178" y="21510"/>
                  <a:pt x="152" y="21550"/>
                  <a:pt x="101" y="21600"/>
                </a:cubicBezTo>
                <a:cubicBezTo>
                  <a:pt x="711" y="21600"/>
                  <a:pt x="711" y="21600"/>
                  <a:pt x="711" y="21600"/>
                </a:cubicBezTo>
                <a:cubicBezTo>
                  <a:pt x="762" y="21560"/>
                  <a:pt x="813" y="21530"/>
                  <a:pt x="864" y="21500"/>
                </a:cubicBezTo>
                <a:cubicBezTo>
                  <a:pt x="1042" y="21380"/>
                  <a:pt x="1194" y="21260"/>
                  <a:pt x="1347" y="21140"/>
                </a:cubicBezTo>
                <a:cubicBezTo>
                  <a:pt x="1474" y="21010"/>
                  <a:pt x="1626" y="20890"/>
                  <a:pt x="1575" y="20740"/>
                </a:cubicBezTo>
                <a:close/>
                <a:moveTo>
                  <a:pt x="10190" y="18198"/>
                </a:moveTo>
                <a:cubicBezTo>
                  <a:pt x="10342" y="18118"/>
                  <a:pt x="10495" y="18038"/>
                  <a:pt x="10622" y="17948"/>
                </a:cubicBezTo>
                <a:cubicBezTo>
                  <a:pt x="10800" y="17838"/>
                  <a:pt x="10952" y="17718"/>
                  <a:pt x="11105" y="17588"/>
                </a:cubicBezTo>
                <a:cubicBezTo>
                  <a:pt x="11232" y="17468"/>
                  <a:pt x="11384" y="17338"/>
                  <a:pt x="11333" y="17188"/>
                </a:cubicBezTo>
                <a:cubicBezTo>
                  <a:pt x="11333" y="17158"/>
                  <a:pt x="11308" y="17128"/>
                  <a:pt x="11283" y="17108"/>
                </a:cubicBezTo>
                <a:cubicBezTo>
                  <a:pt x="11206" y="17078"/>
                  <a:pt x="11130" y="17078"/>
                  <a:pt x="11054" y="17088"/>
                </a:cubicBezTo>
                <a:cubicBezTo>
                  <a:pt x="10876" y="17108"/>
                  <a:pt x="10774" y="17168"/>
                  <a:pt x="10673" y="17238"/>
                </a:cubicBezTo>
                <a:cubicBezTo>
                  <a:pt x="10546" y="17308"/>
                  <a:pt x="10419" y="17388"/>
                  <a:pt x="10342" y="17478"/>
                </a:cubicBezTo>
                <a:cubicBezTo>
                  <a:pt x="10190" y="17618"/>
                  <a:pt x="10088" y="17778"/>
                  <a:pt x="9961" y="17928"/>
                </a:cubicBezTo>
                <a:cubicBezTo>
                  <a:pt x="9860" y="18078"/>
                  <a:pt x="9631" y="18338"/>
                  <a:pt x="9733" y="18379"/>
                </a:cubicBezTo>
                <a:cubicBezTo>
                  <a:pt x="9809" y="18419"/>
                  <a:pt x="10063" y="18268"/>
                  <a:pt x="10190" y="18198"/>
                </a:cubicBezTo>
                <a:close/>
                <a:moveTo>
                  <a:pt x="1702" y="21500"/>
                </a:moveTo>
                <a:cubicBezTo>
                  <a:pt x="1702" y="21500"/>
                  <a:pt x="1677" y="21500"/>
                  <a:pt x="1677" y="21490"/>
                </a:cubicBezTo>
                <a:cubicBezTo>
                  <a:pt x="1626" y="21480"/>
                  <a:pt x="1550" y="21480"/>
                  <a:pt x="1474" y="21490"/>
                </a:cubicBezTo>
                <a:cubicBezTo>
                  <a:pt x="1347" y="21520"/>
                  <a:pt x="1220" y="21550"/>
                  <a:pt x="1093" y="21600"/>
                </a:cubicBezTo>
                <a:cubicBezTo>
                  <a:pt x="1855" y="21600"/>
                  <a:pt x="1855" y="21600"/>
                  <a:pt x="1855" y="21600"/>
                </a:cubicBezTo>
                <a:cubicBezTo>
                  <a:pt x="1829" y="21580"/>
                  <a:pt x="1829" y="21560"/>
                  <a:pt x="1804" y="21540"/>
                </a:cubicBezTo>
                <a:cubicBezTo>
                  <a:pt x="1779" y="21530"/>
                  <a:pt x="1753" y="21510"/>
                  <a:pt x="1702" y="21500"/>
                </a:cubicBezTo>
                <a:close/>
                <a:moveTo>
                  <a:pt x="432" y="14687"/>
                </a:moveTo>
                <a:cubicBezTo>
                  <a:pt x="584" y="14607"/>
                  <a:pt x="737" y="14527"/>
                  <a:pt x="864" y="14437"/>
                </a:cubicBezTo>
                <a:cubicBezTo>
                  <a:pt x="1042" y="14327"/>
                  <a:pt x="1194" y="14207"/>
                  <a:pt x="1347" y="14077"/>
                </a:cubicBezTo>
                <a:cubicBezTo>
                  <a:pt x="1474" y="13956"/>
                  <a:pt x="1626" y="13826"/>
                  <a:pt x="1575" y="13686"/>
                </a:cubicBezTo>
                <a:cubicBezTo>
                  <a:pt x="1575" y="13646"/>
                  <a:pt x="1550" y="13616"/>
                  <a:pt x="1525" y="13596"/>
                </a:cubicBezTo>
                <a:cubicBezTo>
                  <a:pt x="1448" y="13566"/>
                  <a:pt x="1372" y="13566"/>
                  <a:pt x="1296" y="13576"/>
                </a:cubicBezTo>
                <a:cubicBezTo>
                  <a:pt x="1118" y="13596"/>
                  <a:pt x="1016" y="13656"/>
                  <a:pt x="915" y="13726"/>
                </a:cubicBezTo>
                <a:cubicBezTo>
                  <a:pt x="788" y="13796"/>
                  <a:pt x="661" y="13876"/>
                  <a:pt x="584" y="13966"/>
                </a:cubicBezTo>
                <a:cubicBezTo>
                  <a:pt x="432" y="14117"/>
                  <a:pt x="330" y="14267"/>
                  <a:pt x="203" y="14417"/>
                </a:cubicBezTo>
                <a:cubicBezTo>
                  <a:pt x="152" y="14497"/>
                  <a:pt x="51" y="14617"/>
                  <a:pt x="0" y="14717"/>
                </a:cubicBezTo>
                <a:cubicBezTo>
                  <a:pt x="0" y="14877"/>
                  <a:pt x="0" y="14877"/>
                  <a:pt x="0" y="14877"/>
                </a:cubicBezTo>
                <a:cubicBezTo>
                  <a:pt x="101" y="14887"/>
                  <a:pt x="305" y="14747"/>
                  <a:pt x="432" y="14687"/>
                </a:cubicBezTo>
                <a:close/>
                <a:moveTo>
                  <a:pt x="178" y="13816"/>
                </a:moveTo>
                <a:cubicBezTo>
                  <a:pt x="254" y="13646"/>
                  <a:pt x="305" y="13476"/>
                  <a:pt x="305" y="13306"/>
                </a:cubicBezTo>
                <a:cubicBezTo>
                  <a:pt x="330" y="13166"/>
                  <a:pt x="356" y="12936"/>
                  <a:pt x="51" y="12856"/>
                </a:cubicBezTo>
                <a:cubicBezTo>
                  <a:pt x="25" y="12856"/>
                  <a:pt x="0" y="12856"/>
                  <a:pt x="0" y="12856"/>
                </a:cubicBezTo>
                <a:cubicBezTo>
                  <a:pt x="0" y="14257"/>
                  <a:pt x="0" y="14257"/>
                  <a:pt x="0" y="14257"/>
                </a:cubicBezTo>
                <a:cubicBezTo>
                  <a:pt x="25" y="14217"/>
                  <a:pt x="51" y="14167"/>
                  <a:pt x="76" y="14117"/>
                </a:cubicBezTo>
                <a:cubicBezTo>
                  <a:pt x="127" y="14016"/>
                  <a:pt x="152" y="13916"/>
                  <a:pt x="178" y="13816"/>
                </a:cubicBezTo>
                <a:close/>
                <a:moveTo>
                  <a:pt x="9097" y="17518"/>
                </a:moveTo>
                <a:cubicBezTo>
                  <a:pt x="8996" y="17368"/>
                  <a:pt x="8843" y="17138"/>
                  <a:pt x="8513" y="17088"/>
                </a:cubicBezTo>
                <a:cubicBezTo>
                  <a:pt x="8386" y="17068"/>
                  <a:pt x="8259" y="17088"/>
                  <a:pt x="8182" y="17128"/>
                </a:cubicBezTo>
                <a:cubicBezTo>
                  <a:pt x="8081" y="17188"/>
                  <a:pt x="8081" y="17268"/>
                  <a:pt x="8132" y="17338"/>
                </a:cubicBezTo>
                <a:cubicBezTo>
                  <a:pt x="8284" y="17548"/>
                  <a:pt x="8487" y="17748"/>
                  <a:pt x="8741" y="17938"/>
                </a:cubicBezTo>
                <a:cubicBezTo>
                  <a:pt x="8869" y="18028"/>
                  <a:pt x="9021" y="18118"/>
                  <a:pt x="9148" y="18208"/>
                </a:cubicBezTo>
                <a:cubicBezTo>
                  <a:pt x="9224" y="18248"/>
                  <a:pt x="9580" y="18489"/>
                  <a:pt x="9580" y="18389"/>
                </a:cubicBezTo>
                <a:cubicBezTo>
                  <a:pt x="9580" y="18268"/>
                  <a:pt x="9504" y="18138"/>
                  <a:pt x="9428" y="18028"/>
                </a:cubicBezTo>
                <a:cubicBezTo>
                  <a:pt x="9351" y="17858"/>
                  <a:pt x="9224" y="17688"/>
                  <a:pt x="9097" y="17518"/>
                </a:cubicBezTo>
                <a:close/>
                <a:moveTo>
                  <a:pt x="1702" y="14447"/>
                </a:moveTo>
                <a:cubicBezTo>
                  <a:pt x="1702" y="14437"/>
                  <a:pt x="1677" y="14437"/>
                  <a:pt x="1677" y="14437"/>
                </a:cubicBezTo>
                <a:cubicBezTo>
                  <a:pt x="1626" y="14427"/>
                  <a:pt x="1550" y="14427"/>
                  <a:pt x="1474" y="14437"/>
                </a:cubicBezTo>
                <a:cubicBezTo>
                  <a:pt x="1143" y="14487"/>
                  <a:pt x="864" y="14637"/>
                  <a:pt x="635" y="14767"/>
                </a:cubicBezTo>
                <a:cubicBezTo>
                  <a:pt x="356" y="14937"/>
                  <a:pt x="-51" y="15297"/>
                  <a:pt x="25" y="15367"/>
                </a:cubicBezTo>
                <a:cubicBezTo>
                  <a:pt x="101" y="15427"/>
                  <a:pt x="1067" y="15177"/>
                  <a:pt x="1448" y="14977"/>
                </a:cubicBezTo>
                <a:cubicBezTo>
                  <a:pt x="1652" y="14857"/>
                  <a:pt x="2033" y="14647"/>
                  <a:pt x="1804" y="14487"/>
                </a:cubicBezTo>
                <a:cubicBezTo>
                  <a:pt x="1779" y="14467"/>
                  <a:pt x="1753" y="14457"/>
                  <a:pt x="1702" y="14447"/>
                </a:cubicBezTo>
                <a:close/>
                <a:moveTo>
                  <a:pt x="9148" y="18419"/>
                </a:moveTo>
                <a:cubicBezTo>
                  <a:pt x="8996" y="18278"/>
                  <a:pt x="8818" y="18148"/>
                  <a:pt x="8589" y="18028"/>
                </a:cubicBezTo>
                <a:cubicBezTo>
                  <a:pt x="8513" y="17978"/>
                  <a:pt x="8411" y="17938"/>
                  <a:pt x="8284" y="17918"/>
                </a:cubicBezTo>
                <a:cubicBezTo>
                  <a:pt x="8157" y="17898"/>
                  <a:pt x="8005" y="17918"/>
                  <a:pt x="7928" y="17968"/>
                </a:cubicBezTo>
                <a:cubicBezTo>
                  <a:pt x="7877" y="18008"/>
                  <a:pt x="7852" y="18048"/>
                  <a:pt x="7877" y="18088"/>
                </a:cubicBezTo>
                <a:cubicBezTo>
                  <a:pt x="7877" y="18128"/>
                  <a:pt x="7903" y="18168"/>
                  <a:pt x="7928" y="18208"/>
                </a:cubicBezTo>
                <a:cubicBezTo>
                  <a:pt x="8208" y="18499"/>
                  <a:pt x="8716" y="18699"/>
                  <a:pt x="9224" y="18869"/>
                </a:cubicBezTo>
                <a:cubicBezTo>
                  <a:pt x="9275" y="18879"/>
                  <a:pt x="9326" y="18899"/>
                  <a:pt x="9377" y="18909"/>
                </a:cubicBezTo>
                <a:cubicBezTo>
                  <a:pt x="9402" y="18909"/>
                  <a:pt x="9428" y="18909"/>
                  <a:pt x="9453" y="18909"/>
                </a:cubicBezTo>
                <a:cubicBezTo>
                  <a:pt x="9478" y="18909"/>
                  <a:pt x="9504" y="18899"/>
                  <a:pt x="9529" y="18889"/>
                </a:cubicBezTo>
                <a:cubicBezTo>
                  <a:pt x="9631" y="18839"/>
                  <a:pt x="9478" y="18699"/>
                  <a:pt x="9453" y="18659"/>
                </a:cubicBezTo>
                <a:cubicBezTo>
                  <a:pt x="9351" y="18569"/>
                  <a:pt x="9250" y="18499"/>
                  <a:pt x="9148" y="18419"/>
                </a:cubicBezTo>
                <a:close/>
                <a:moveTo>
                  <a:pt x="1702" y="7383"/>
                </a:moveTo>
                <a:cubicBezTo>
                  <a:pt x="1702" y="7383"/>
                  <a:pt x="1677" y="7383"/>
                  <a:pt x="1677" y="7373"/>
                </a:cubicBezTo>
                <a:cubicBezTo>
                  <a:pt x="1626" y="7363"/>
                  <a:pt x="1550" y="7363"/>
                  <a:pt x="1474" y="7373"/>
                </a:cubicBezTo>
                <a:cubicBezTo>
                  <a:pt x="1143" y="7433"/>
                  <a:pt x="864" y="7574"/>
                  <a:pt x="635" y="7704"/>
                </a:cubicBezTo>
                <a:cubicBezTo>
                  <a:pt x="356" y="7884"/>
                  <a:pt x="-51" y="8244"/>
                  <a:pt x="25" y="8304"/>
                </a:cubicBezTo>
                <a:cubicBezTo>
                  <a:pt x="101" y="8364"/>
                  <a:pt x="1067" y="8114"/>
                  <a:pt x="1448" y="7914"/>
                </a:cubicBezTo>
                <a:cubicBezTo>
                  <a:pt x="1652" y="7804"/>
                  <a:pt x="2033" y="7584"/>
                  <a:pt x="1804" y="7423"/>
                </a:cubicBezTo>
                <a:cubicBezTo>
                  <a:pt x="1779" y="7413"/>
                  <a:pt x="1753" y="7393"/>
                  <a:pt x="1702" y="7383"/>
                </a:cubicBezTo>
                <a:close/>
                <a:moveTo>
                  <a:pt x="1702" y="320"/>
                </a:moveTo>
                <a:cubicBezTo>
                  <a:pt x="1702" y="320"/>
                  <a:pt x="1677" y="320"/>
                  <a:pt x="1677" y="320"/>
                </a:cubicBezTo>
                <a:cubicBezTo>
                  <a:pt x="1626" y="310"/>
                  <a:pt x="1550" y="310"/>
                  <a:pt x="1474" y="320"/>
                </a:cubicBezTo>
                <a:cubicBezTo>
                  <a:pt x="1143" y="370"/>
                  <a:pt x="864" y="520"/>
                  <a:pt x="635" y="650"/>
                </a:cubicBezTo>
                <a:cubicBezTo>
                  <a:pt x="356" y="820"/>
                  <a:pt x="-51" y="1181"/>
                  <a:pt x="25" y="1241"/>
                </a:cubicBezTo>
                <a:cubicBezTo>
                  <a:pt x="101" y="1311"/>
                  <a:pt x="1067" y="1060"/>
                  <a:pt x="1448" y="850"/>
                </a:cubicBezTo>
                <a:cubicBezTo>
                  <a:pt x="1652" y="740"/>
                  <a:pt x="2033" y="520"/>
                  <a:pt x="1804" y="370"/>
                </a:cubicBezTo>
                <a:cubicBezTo>
                  <a:pt x="1779" y="350"/>
                  <a:pt x="1753" y="330"/>
                  <a:pt x="1702" y="320"/>
                </a:cubicBezTo>
                <a:close/>
              </a:path>
            </a:pathLst>
          </a:custGeom>
          <a:solidFill>
            <a:srgbClr val="B1BBBD">
              <a:alpha val="75000"/>
            </a:srgbClr>
          </a:solidFill>
          <a:ln w="12700">
            <a:miter lim="400000"/>
          </a:ln>
        </p:spPr>
        <p:txBody>
          <a:bodyPr lIns="45719" rIns="45719"/>
          <a:lstStyle/>
          <a:p>
            <a:endParaRPr/>
          </a:p>
        </p:txBody>
      </p:sp>
      <p:sp>
        <p:nvSpPr>
          <p:cNvPr id="94" name="Title Text"/>
          <p:cNvSpPr txBox="1">
            <a:spLocks noGrp="1"/>
          </p:cNvSpPr>
          <p:nvPr>
            <p:ph type="title"/>
          </p:nvPr>
        </p:nvSpPr>
        <p:spPr>
          <a:xfrm>
            <a:off x="8476488" y="1503907"/>
            <a:ext cx="3227716" cy="1687924"/>
          </a:xfrm>
          <a:prstGeom prst="rect">
            <a:avLst/>
          </a:prstGeom>
        </p:spPr>
        <p:txBody>
          <a:bodyPr anchor="b"/>
          <a:lstStyle>
            <a:lvl1pPr>
              <a:lnSpc>
                <a:spcPct val="104000"/>
              </a:lnSpc>
              <a:defRPr sz="3400"/>
            </a:lvl1pPr>
          </a:lstStyle>
          <a:p>
            <a:r>
              <a:t>Title Text</a:t>
            </a:r>
          </a:p>
        </p:txBody>
      </p:sp>
      <p:sp>
        <p:nvSpPr>
          <p:cNvPr id="95" name="Body Level One…"/>
          <p:cNvSpPr txBox="1">
            <a:spLocks noGrp="1"/>
          </p:cNvSpPr>
          <p:nvPr>
            <p:ph type="body" idx="1"/>
          </p:nvPr>
        </p:nvSpPr>
        <p:spPr>
          <a:xfrm>
            <a:off x="487730" y="441413"/>
            <a:ext cx="7597041" cy="565458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13"/>
          </p:nvPr>
        </p:nvSpPr>
        <p:spPr>
          <a:xfrm>
            <a:off x="8476488" y="3223803"/>
            <a:ext cx="3227716" cy="2872198"/>
          </a:xfrm>
          <a:prstGeom prst="rect">
            <a:avLst/>
          </a:prstGeom>
        </p:spPr>
        <p:txBody>
          <a:bodyPr/>
          <a:lstStyle/>
          <a:p>
            <a:pPr marL="0" indent="0">
              <a:spcBef>
                <a:spcPts val="1400"/>
              </a:spcBef>
              <a:buSzTx/>
              <a:buFontTx/>
              <a:buNone/>
              <a:defRPr sz="1600"/>
            </a:pPr>
            <a:endParaRPr/>
          </a:p>
        </p:txBody>
      </p:sp>
      <p:sp>
        <p:nvSpPr>
          <p:cNvPr id="97" name="Straight Connector 9"/>
          <p:cNvSpPr/>
          <p:nvPr/>
        </p:nvSpPr>
        <p:spPr>
          <a:xfrm>
            <a:off x="1292238" y="1486602"/>
            <a:ext cx="9607524" cy="1"/>
          </a:xfrm>
          <a:prstGeom prst="line">
            <a:avLst/>
          </a:prstGeom>
          <a:ln w="31750">
            <a:solidFill>
              <a:srgbClr val="BCB5AD"/>
            </a:solidFill>
          </a:ln>
        </p:spPr>
        <p:txBody>
          <a:bodyPr lIns="45719" rIns="45719"/>
          <a:lstStyle/>
          <a:p>
            <a:endParaRPr/>
          </a:p>
        </p:txBody>
      </p:sp>
      <p:sp>
        <p:nvSpPr>
          <p:cNvPr id="98" name="Slide Number"/>
          <p:cNvSpPr txBox="1">
            <a:spLocks noGrp="1"/>
          </p:cNvSpPr>
          <p:nvPr>
            <p:ph type="sldNum" sz="quarter" idx="2"/>
          </p:nvPr>
        </p:nvSpPr>
        <p:spPr>
          <a:xfrm>
            <a:off x="8476488" y="373603"/>
            <a:ext cx="725696" cy="764541"/>
          </a:xfrm>
          <a:prstGeom prst="rect">
            <a:avLst/>
          </a:prstGeom>
        </p:spPr>
        <p:txBody>
          <a:bodyPr anchor="t"/>
          <a:lstStyle>
            <a:lvl1pPr algn="l"/>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5" name="Freeform 9"/>
          <p:cNvSpPr/>
          <p:nvPr/>
        </p:nvSpPr>
        <p:spPr>
          <a:xfrm flipH="1">
            <a:off x="9517140" y="1"/>
            <a:ext cx="2680524" cy="6858001"/>
          </a:xfrm>
          <a:custGeom>
            <a:avLst/>
            <a:gdLst/>
            <a:ahLst/>
            <a:cxnLst>
              <a:cxn ang="0">
                <a:pos x="wd2" y="hd2"/>
              </a:cxn>
              <a:cxn ang="5400000">
                <a:pos x="wd2" y="hd2"/>
              </a:cxn>
              <a:cxn ang="10800000">
                <a:pos x="wd2" y="hd2"/>
              </a:cxn>
              <a:cxn ang="16200000">
                <a:pos x="wd2" y="hd2"/>
              </a:cxn>
            </a:cxnLst>
            <a:rect l="0" t="0" r="r" b="b"/>
            <a:pathLst>
              <a:path w="21391" h="21600" extrusionOk="0">
                <a:moveTo>
                  <a:pt x="9733" y="11335"/>
                </a:moveTo>
                <a:cubicBezTo>
                  <a:pt x="9809" y="11375"/>
                  <a:pt x="10063" y="11225"/>
                  <a:pt x="10190" y="11155"/>
                </a:cubicBezTo>
                <a:cubicBezTo>
                  <a:pt x="10342" y="11075"/>
                  <a:pt x="10495" y="10995"/>
                  <a:pt x="10622" y="10905"/>
                </a:cubicBezTo>
                <a:cubicBezTo>
                  <a:pt x="10800" y="10795"/>
                  <a:pt x="10952" y="10675"/>
                  <a:pt x="11105" y="10545"/>
                </a:cubicBezTo>
                <a:cubicBezTo>
                  <a:pt x="11232" y="10425"/>
                  <a:pt x="11384" y="10305"/>
                  <a:pt x="11333" y="10155"/>
                </a:cubicBezTo>
                <a:cubicBezTo>
                  <a:pt x="11333" y="10125"/>
                  <a:pt x="11308" y="10085"/>
                  <a:pt x="11283" y="10065"/>
                </a:cubicBezTo>
                <a:cubicBezTo>
                  <a:pt x="11206" y="10035"/>
                  <a:pt x="11130" y="10035"/>
                  <a:pt x="11054" y="10045"/>
                </a:cubicBezTo>
                <a:cubicBezTo>
                  <a:pt x="10876" y="10065"/>
                  <a:pt x="10774" y="10125"/>
                  <a:pt x="10673" y="10195"/>
                </a:cubicBezTo>
                <a:cubicBezTo>
                  <a:pt x="10546" y="10265"/>
                  <a:pt x="10419" y="10345"/>
                  <a:pt x="10342" y="10435"/>
                </a:cubicBezTo>
                <a:cubicBezTo>
                  <a:pt x="10190" y="10585"/>
                  <a:pt x="10088" y="10735"/>
                  <a:pt x="9961" y="10885"/>
                </a:cubicBezTo>
                <a:cubicBezTo>
                  <a:pt x="9860" y="11035"/>
                  <a:pt x="9631" y="11295"/>
                  <a:pt x="9733" y="11335"/>
                </a:cubicBezTo>
                <a:close/>
                <a:moveTo>
                  <a:pt x="9097" y="10475"/>
                </a:moveTo>
                <a:cubicBezTo>
                  <a:pt x="8996" y="10335"/>
                  <a:pt x="8843" y="10095"/>
                  <a:pt x="8513" y="10045"/>
                </a:cubicBezTo>
                <a:cubicBezTo>
                  <a:pt x="8386" y="10035"/>
                  <a:pt x="8259" y="10045"/>
                  <a:pt x="8182" y="10085"/>
                </a:cubicBezTo>
                <a:cubicBezTo>
                  <a:pt x="8081" y="10145"/>
                  <a:pt x="8081" y="10225"/>
                  <a:pt x="8132" y="10295"/>
                </a:cubicBezTo>
                <a:cubicBezTo>
                  <a:pt x="8284" y="10505"/>
                  <a:pt x="8487" y="10715"/>
                  <a:pt x="8741" y="10895"/>
                </a:cubicBezTo>
                <a:cubicBezTo>
                  <a:pt x="8869" y="10985"/>
                  <a:pt x="9021" y="11075"/>
                  <a:pt x="9148" y="11165"/>
                </a:cubicBezTo>
                <a:cubicBezTo>
                  <a:pt x="9224" y="11205"/>
                  <a:pt x="9580" y="11445"/>
                  <a:pt x="9580" y="11345"/>
                </a:cubicBezTo>
                <a:cubicBezTo>
                  <a:pt x="9580" y="11225"/>
                  <a:pt x="9504" y="11105"/>
                  <a:pt x="9428" y="10985"/>
                </a:cubicBezTo>
                <a:cubicBezTo>
                  <a:pt x="9351" y="10815"/>
                  <a:pt x="9224" y="10645"/>
                  <a:pt x="9097" y="10475"/>
                </a:cubicBezTo>
                <a:close/>
                <a:moveTo>
                  <a:pt x="9733" y="4252"/>
                </a:moveTo>
                <a:cubicBezTo>
                  <a:pt x="9809" y="4292"/>
                  <a:pt x="10063" y="4142"/>
                  <a:pt x="10190" y="4062"/>
                </a:cubicBezTo>
                <a:cubicBezTo>
                  <a:pt x="10342" y="3992"/>
                  <a:pt x="10495" y="3902"/>
                  <a:pt x="10622" y="3822"/>
                </a:cubicBezTo>
                <a:cubicBezTo>
                  <a:pt x="10800" y="3702"/>
                  <a:pt x="10952" y="3582"/>
                  <a:pt x="11105" y="3462"/>
                </a:cubicBezTo>
                <a:cubicBezTo>
                  <a:pt x="11232" y="3332"/>
                  <a:pt x="11384" y="3211"/>
                  <a:pt x="11333" y="3061"/>
                </a:cubicBezTo>
                <a:cubicBezTo>
                  <a:pt x="11333" y="3031"/>
                  <a:pt x="11308" y="3001"/>
                  <a:pt x="11283" y="2981"/>
                </a:cubicBezTo>
                <a:cubicBezTo>
                  <a:pt x="11206" y="2951"/>
                  <a:pt x="11130" y="2951"/>
                  <a:pt x="11054" y="2961"/>
                </a:cubicBezTo>
                <a:cubicBezTo>
                  <a:pt x="10876" y="2981"/>
                  <a:pt x="10774" y="3041"/>
                  <a:pt x="10673" y="3101"/>
                </a:cubicBezTo>
                <a:cubicBezTo>
                  <a:pt x="10546" y="3181"/>
                  <a:pt x="10419" y="3262"/>
                  <a:pt x="10342" y="3352"/>
                </a:cubicBezTo>
                <a:cubicBezTo>
                  <a:pt x="10190" y="3492"/>
                  <a:pt x="10088" y="3642"/>
                  <a:pt x="9961" y="3802"/>
                </a:cubicBezTo>
                <a:cubicBezTo>
                  <a:pt x="9860" y="3942"/>
                  <a:pt x="9631" y="4212"/>
                  <a:pt x="9733" y="4252"/>
                </a:cubicBezTo>
                <a:close/>
                <a:moveTo>
                  <a:pt x="9529" y="3522"/>
                </a:moveTo>
                <a:cubicBezTo>
                  <a:pt x="9555" y="3552"/>
                  <a:pt x="9631" y="3742"/>
                  <a:pt x="9733" y="3662"/>
                </a:cubicBezTo>
                <a:cubicBezTo>
                  <a:pt x="9783" y="3612"/>
                  <a:pt x="9809" y="3552"/>
                  <a:pt x="9834" y="3502"/>
                </a:cubicBezTo>
                <a:cubicBezTo>
                  <a:pt x="9885" y="3402"/>
                  <a:pt x="9910" y="3302"/>
                  <a:pt x="9936" y="3201"/>
                </a:cubicBezTo>
                <a:cubicBezTo>
                  <a:pt x="10012" y="3031"/>
                  <a:pt x="10063" y="2861"/>
                  <a:pt x="10063" y="2681"/>
                </a:cubicBezTo>
                <a:cubicBezTo>
                  <a:pt x="10088" y="2541"/>
                  <a:pt x="10114" y="2321"/>
                  <a:pt x="9809" y="2241"/>
                </a:cubicBezTo>
                <a:cubicBezTo>
                  <a:pt x="9682" y="2211"/>
                  <a:pt x="9504" y="2231"/>
                  <a:pt x="9402" y="2281"/>
                </a:cubicBezTo>
                <a:cubicBezTo>
                  <a:pt x="9301" y="2331"/>
                  <a:pt x="9250" y="2411"/>
                  <a:pt x="9224" y="2481"/>
                </a:cubicBezTo>
                <a:cubicBezTo>
                  <a:pt x="9250" y="2731"/>
                  <a:pt x="9326" y="2981"/>
                  <a:pt x="9402" y="3231"/>
                </a:cubicBezTo>
                <a:cubicBezTo>
                  <a:pt x="9453" y="3332"/>
                  <a:pt x="9478" y="3432"/>
                  <a:pt x="9529" y="3522"/>
                </a:cubicBezTo>
                <a:close/>
                <a:moveTo>
                  <a:pt x="9809" y="9334"/>
                </a:moveTo>
                <a:cubicBezTo>
                  <a:pt x="9682" y="9304"/>
                  <a:pt x="9504" y="9324"/>
                  <a:pt x="9402" y="9374"/>
                </a:cubicBezTo>
                <a:cubicBezTo>
                  <a:pt x="9301" y="9424"/>
                  <a:pt x="9250" y="9494"/>
                  <a:pt x="9224" y="9564"/>
                </a:cubicBezTo>
                <a:cubicBezTo>
                  <a:pt x="9250" y="9825"/>
                  <a:pt x="9326" y="10065"/>
                  <a:pt x="9402" y="10315"/>
                </a:cubicBezTo>
                <a:cubicBezTo>
                  <a:pt x="9453" y="10415"/>
                  <a:pt x="9478" y="10515"/>
                  <a:pt x="9529" y="10615"/>
                </a:cubicBezTo>
                <a:cubicBezTo>
                  <a:pt x="9555" y="10645"/>
                  <a:pt x="9631" y="10825"/>
                  <a:pt x="9733" y="10745"/>
                </a:cubicBezTo>
                <a:cubicBezTo>
                  <a:pt x="9783" y="10705"/>
                  <a:pt x="9809" y="10635"/>
                  <a:pt x="9834" y="10585"/>
                </a:cubicBezTo>
                <a:cubicBezTo>
                  <a:pt x="9885" y="10485"/>
                  <a:pt x="9910" y="10385"/>
                  <a:pt x="9936" y="10285"/>
                </a:cubicBezTo>
                <a:cubicBezTo>
                  <a:pt x="10012" y="10115"/>
                  <a:pt x="10063" y="9945"/>
                  <a:pt x="10063" y="9775"/>
                </a:cubicBezTo>
                <a:cubicBezTo>
                  <a:pt x="10088" y="9634"/>
                  <a:pt x="10114" y="9404"/>
                  <a:pt x="9809" y="9334"/>
                </a:cubicBezTo>
                <a:close/>
                <a:moveTo>
                  <a:pt x="7928" y="4082"/>
                </a:moveTo>
                <a:cubicBezTo>
                  <a:pt x="8208" y="4372"/>
                  <a:pt x="8716" y="4572"/>
                  <a:pt x="9224" y="4742"/>
                </a:cubicBezTo>
                <a:cubicBezTo>
                  <a:pt x="9275" y="4752"/>
                  <a:pt x="9326" y="4772"/>
                  <a:pt x="9377" y="4782"/>
                </a:cubicBezTo>
                <a:cubicBezTo>
                  <a:pt x="9402" y="4782"/>
                  <a:pt x="9428" y="4782"/>
                  <a:pt x="9453" y="4782"/>
                </a:cubicBezTo>
                <a:cubicBezTo>
                  <a:pt x="9478" y="4782"/>
                  <a:pt x="9504" y="4772"/>
                  <a:pt x="9529" y="4762"/>
                </a:cubicBezTo>
                <a:cubicBezTo>
                  <a:pt x="9631" y="4712"/>
                  <a:pt x="9478" y="4572"/>
                  <a:pt x="9453" y="4532"/>
                </a:cubicBezTo>
                <a:cubicBezTo>
                  <a:pt x="9351" y="4442"/>
                  <a:pt x="9250" y="4362"/>
                  <a:pt x="9148" y="4292"/>
                </a:cubicBezTo>
                <a:cubicBezTo>
                  <a:pt x="8996" y="4152"/>
                  <a:pt x="8818" y="4022"/>
                  <a:pt x="8589" y="3902"/>
                </a:cubicBezTo>
                <a:cubicBezTo>
                  <a:pt x="8513" y="3852"/>
                  <a:pt x="8411" y="3812"/>
                  <a:pt x="8284" y="3792"/>
                </a:cubicBezTo>
                <a:cubicBezTo>
                  <a:pt x="8157" y="3772"/>
                  <a:pt x="8005" y="3792"/>
                  <a:pt x="7928" y="3842"/>
                </a:cubicBezTo>
                <a:cubicBezTo>
                  <a:pt x="7877" y="3872"/>
                  <a:pt x="7852" y="3922"/>
                  <a:pt x="7877" y="3962"/>
                </a:cubicBezTo>
                <a:cubicBezTo>
                  <a:pt x="7877" y="4002"/>
                  <a:pt x="7903" y="4042"/>
                  <a:pt x="7928" y="4082"/>
                </a:cubicBezTo>
                <a:close/>
                <a:moveTo>
                  <a:pt x="178" y="6753"/>
                </a:moveTo>
                <a:cubicBezTo>
                  <a:pt x="254" y="6583"/>
                  <a:pt x="305" y="6413"/>
                  <a:pt x="305" y="6243"/>
                </a:cubicBezTo>
                <a:cubicBezTo>
                  <a:pt x="330" y="6103"/>
                  <a:pt x="356" y="5873"/>
                  <a:pt x="51" y="5803"/>
                </a:cubicBezTo>
                <a:cubicBezTo>
                  <a:pt x="25" y="5793"/>
                  <a:pt x="0" y="5793"/>
                  <a:pt x="0" y="5793"/>
                </a:cubicBezTo>
                <a:cubicBezTo>
                  <a:pt x="0" y="7203"/>
                  <a:pt x="0" y="7203"/>
                  <a:pt x="0" y="7203"/>
                </a:cubicBezTo>
                <a:cubicBezTo>
                  <a:pt x="25" y="7153"/>
                  <a:pt x="51" y="7103"/>
                  <a:pt x="76" y="7063"/>
                </a:cubicBezTo>
                <a:cubicBezTo>
                  <a:pt x="127" y="6963"/>
                  <a:pt x="152" y="6853"/>
                  <a:pt x="178" y="6753"/>
                </a:cubicBezTo>
                <a:close/>
                <a:moveTo>
                  <a:pt x="432" y="560"/>
                </a:moveTo>
                <a:cubicBezTo>
                  <a:pt x="584" y="490"/>
                  <a:pt x="737" y="410"/>
                  <a:pt x="864" y="320"/>
                </a:cubicBezTo>
                <a:cubicBezTo>
                  <a:pt x="1016" y="220"/>
                  <a:pt x="1169" y="110"/>
                  <a:pt x="1296" y="0"/>
                </a:cubicBezTo>
                <a:cubicBezTo>
                  <a:pt x="432" y="0"/>
                  <a:pt x="432" y="0"/>
                  <a:pt x="432" y="0"/>
                </a:cubicBezTo>
                <a:cubicBezTo>
                  <a:pt x="356" y="100"/>
                  <a:pt x="279" y="200"/>
                  <a:pt x="203" y="300"/>
                </a:cubicBezTo>
                <a:cubicBezTo>
                  <a:pt x="152" y="380"/>
                  <a:pt x="51" y="500"/>
                  <a:pt x="0" y="590"/>
                </a:cubicBezTo>
                <a:cubicBezTo>
                  <a:pt x="0" y="760"/>
                  <a:pt x="0" y="760"/>
                  <a:pt x="0" y="760"/>
                </a:cubicBezTo>
                <a:cubicBezTo>
                  <a:pt x="101" y="770"/>
                  <a:pt x="305" y="630"/>
                  <a:pt x="432" y="560"/>
                </a:cubicBezTo>
                <a:close/>
                <a:moveTo>
                  <a:pt x="7928" y="11165"/>
                </a:moveTo>
                <a:cubicBezTo>
                  <a:pt x="8208" y="11465"/>
                  <a:pt x="8716" y="11655"/>
                  <a:pt x="9224" y="11825"/>
                </a:cubicBezTo>
                <a:cubicBezTo>
                  <a:pt x="9275" y="11845"/>
                  <a:pt x="9326" y="11855"/>
                  <a:pt x="9377" y="11865"/>
                </a:cubicBezTo>
                <a:cubicBezTo>
                  <a:pt x="9402" y="11865"/>
                  <a:pt x="9428" y="11865"/>
                  <a:pt x="9453" y="11865"/>
                </a:cubicBezTo>
                <a:cubicBezTo>
                  <a:pt x="9478" y="11865"/>
                  <a:pt x="9504" y="11855"/>
                  <a:pt x="9529" y="11845"/>
                </a:cubicBezTo>
                <a:cubicBezTo>
                  <a:pt x="9631" y="11795"/>
                  <a:pt x="9478" y="11665"/>
                  <a:pt x="9453" y="11615"/>
                </a:cubicBezTo>
                <a:cubicBezTo>
                  <a:pt x="9351" y="11535"/>
                  <a:pt x="9250" y="11455"/>
                  <a:pt x="9148" y="11375"/>
                </a:cubicBezTo>
                <a:cubicBezTo>
                  <a:pt x="8996" y="11245"/>
                  <a:pt x="8818" y="11105"/>
                  <a:pt x="8589" y="10995"/>
                </a:cubicBezTo>
                <a:cubicBezTo>
                  <a:pt x="8513" y="10945"/>
                  <a:pt x="8411" y="10895"/>
                  <a:pt x="8284" y="10875"/>
                </a:cubicBezTo>
                <a:cubicBezTo>
                  <a:pt x="8157" y="10865"/>
                  <a:pt x="8005" y="10875"/>
                  <a:pt x="7928" y="10935"/>
                </a:cubicBezTo>
                <a:cubicBezTo>
                  <a:pt x="7877" y="10965"/>
                  <a:pt x="7852" y="11005"/>
                  <a:pt x="7877" y="11045"/>
                </a:cubicBezTo>
                <a:cubicBezTo>
                  <a:pt x="7877" y="11095"/>
                  <a:pt x="7903" y="11125"/>
                  <a:pt x="7928" y="11165"/>
                </a:cubicBezTo>
                <a:close/>
                <a:moveTo>
                  <a:pt x="8741" y="3812"/>
                </a:moveTo>
                <a:cubicBezTo>
                  <a:pt x="8869" y="3902"/>
                  <a:pt x="9021" y="3992"/>
                  <a:pt x="9148" y="4072"/>
                </a:cubicBezTo>
                <a:cubicBezTo>
                  <a:pt x="9224" y="4112"/>
                  <a:pt x="9580" y="4362"/>
                  <a:pt x="9580" y="4262"/>
                </a:cubicBezTo>
                <a:cubicBezTo>
                  <a:pt x="9580" y="4142"/>
                  <a:pt x="9504" y="4012"/>
                  <a:pt x="9428" y="3902"/>
                </a:cubicBezTo>
                <a:cubicBezTo>
                  <a:pt x="9351" y="3732"/>
                  <a:pt x="9224" y="3552"/>
                  <a:pt x="9097" y="3392"/>
                </a:cubicBezTo>
                <a:cubicBezTo>
                  <a:pt x="8996" y="3242"/>
                  <a:pt x="8843" y="3011"/>
                  <a:pt x="8513" y="2961"/>
                </a:cubicBezTo>
                <a:cubicBezTo>
                  <a:pt x="8386" y="2941"/>
                  <a:pt x="8259" y="2961"/>
                  <a:pt x="8182" y="3001"/>
                </a:cubicBezTo>
                <a:cubicBezTo>
                  <a:pt x="8081" y="3051"/>
                  <a:pt x="8081" y="3141"/>
                  <a:pt x="8132" y="3211"/>
                </a:cubicBezTo>
                <a:cubicBezTo>
                  <a:pt x="8284" y="3422"/>
                  <a:pt x="8487" y="3622"/>
                  <a:pt x="8741" y="3812"/>
                </a:cubicBezTo>
                <a:close/>
                <a:moveTo>
                  <a:pt x="17686" y="7644"/>
                </a:moveTo>
                <a:cubicBezTo>
                  <a:pt x="17966" y="7934"/>
                  <a:pt x="18474" y="8134"/>
                  <a:pt x="18982" y="8294"/>
                </a:cubicBezTo>
                <a:cubicBezTo>
                  <a:pt x="19033" y="8314"/>
                  <a:pt x="19084" y="8334"/>
                  <a:pt x="19135" y="8334"/>
                </a:cubicBezTo>
                <a:cubicBezTo>
                  <a:pt x="19160" y="8334"/>
                  <a:pt x="19186" y="8344"/>
                  <a:pt x="19211" y="8334"/>
                </a:cubicBezTo>
                <a:cubicBezTo>
                  <a:pt x="19237" y="8334"/>
                  <a:pt x="19262" y="8334"/>
                  <a:pt x="19287" y="8314"/>
                </a:cubicBezTo>
                <a:cubicBezTo>
                  <a:pt x="19389" y="8264"/>
                  <a:pt x="19237" y="8134"/>
                  <a:pt x="19211" y="8084"/>
                </a:cubicBezTo>
                <a:cubicBezTo>
                  <a:pt x="19109" y="8004"/>
                  <a:pt x="19008" y="7924"/>
                  <a:pt x="18906" y="7844"/>
                </a:cubicBezTo>
                <a:cubicBezTo>
                  <a:pt x="18754" y="7714"/>
                  <a:pt x="18576" y="7584"/>
                  <a:pt x="18347" y="7463"/>
                </a:cubicBezTo>
                <a:cubicBezTo>
                  <a:pt x="18271" y="7413"/>
                  <a:pt x="18169" y="7363"/>
                  <a:pt x="18042" y="7353"/>
                </a:cubicBezTo>
                <a:cubicBezTo>
                  <a:pt x="17915" y="7333"/>
                  <a:pt x="17763" y="7343"/>
                  <a:pt x="17686" y="7403"/>
                </a:cubicBezTo>
                <a:cubicBezTo>
                  <a:pt x="17636" y="7433"/>
                  <a:pt x="17610" y="7473"/>
                  <a:pt x="17636" y="7523"/>
                </a:cubicBezTo>
                <a:cubicBezTo>
                  <a:pt x="17636" y="7564"/>
                  <a:pt x="17661" y="7604"/>
                  <a:pt x="17686" y="7644"/>
                </a:cubicBezTo>
                <a:close/>
                <a:moveTo>
                  <a:pt x="0" y="0"/>
                </a:moveTo>
                <a:cubicBezTo>
                  <a:pt x="0" y="140"/>
                  <a:pt x="0" y="140"/>
                  <a:pt x="0" y="140"/>
                </a:cubicBezTo>
                <a:cubicBezTo>
                  <a:pt x="25" y="100"/>
                  <a:pt x="51" y="50"/>
                  <a:pt x="76" y="0"/>
                </a:cubicBezTo>
                <a:lnTo>
                  <a:pt x="0" y="0"/>
                </a:lnTo>
                <a:close/>
                <a:moveTo>
                  <a:pt x="19491" y="14867"/>
                </a:moveTo>
                <a:cubicBezTo>
                  <a:pt x="19567" y="14907"/>
                  <a:pt x="19821" y="14757"/>
                  <a:pt x="19948" y="14687"/>
                </a:cubicBezTo>
                <a:cubicBezTo>
                  <a:pt x="20101" y="14607"/>
                  <a:pt x="20253" y="14527"/>
                  <a:pt x="20380" y="14437"/>
                </a:cubicBezTo>
                <a:cubicBezTo>
                  <a:pt x="20558" y="14327"/>
                  <a:pt x="20710" y="14207"/>
                  <a:pt x="20863" y="14077"/>
                </a:cubicBezTo>
                <a:cubicBezTo>
                  <a:pt x="20990" y="13956"/>
                  <a:pt x="21142" y="13826"/>
                  <a:pt x="21092" y="13686"/>
                </a:cubicBezTo>
                <a:cubicBezTo>
                  <a:pt x="21092" y="13646"/>
                  <a:pt x="21066" y="13616"/>
                  <a:pt x="21041" y="13596"/>
                </a:cubicBezTo>
                <a:cubicBezTo>
                  <a:pt x="20965" y="13566"/>
                  <a:pt x="20888" y="13566"/>
                  <a:pt x="20812" y="13576"/>
                </a:cubicBezTo>
                <a:cubicBezTo>
                  <a:pt x="20634" y="13596"/>
                  <a:pt x="20533" y="13656"/>
                  <a:pt x="20431" y="13726"/>
                </a:cubicBezTo>
                <a:cubicBezTo>
                  <a:pt x="20304" y="13796"/>
                  <a:pt x="20177" y="13876"/>
                  <a:pt x="20101" y="13966"/>
                </a:cubicBezTo>
                <a:cubicBezTo>
                  <a:pt x="19948" y="14117"/>
                  <a:pt x="19846" y="14267"/>
                  <a:pt x="19719" y="14417"/>
                </a:cubicBezTo>
                <a:cubicBezTo>
                  <a:pt x="19618" y="14567"/>
                  <a:pt x="19389" y="14827"/>
                  <a:pt x="19491" y="14867"/>
                </a:cubicBezTo>
                <a:close/>
                <a:moveTo>
                  <a:pt x="18855" y="14006"/>
                </a:moveTo>
                <a:cubicBezTo>
                  <a:pt x="18754" y="13856"/>
                  <a:pt x="18601" y="13626"/>
                  <a:pt x="18245" y="13576"/>
                </a:cubicBezTo>
                <a:cubicBezTo>
                  <a:pt x="18144" y="13566"/>
                  <a:pt x="18017" y="13576"/>
                  <a:pt x="17941" y="13616"/>
                </a:cubicBezTo>
                <a:cubicBezTo>
                  <a:pt x="17839" y="13676"/>
                  <a:pt x="17839" y="13756"/>
                  <a:pt x="17890" y="13826"/>
                </a:cubicBezTo>
                <a:cubicBezTo>
                  <a:pt x="18042" y="14036"/>
                  <a:pt x="18245" y="14237"/>
                  <a:pt x="18500" y="14427"/>
                </a:cubicBezTo>
                <a:cubicBezTo>
                  <a:pt x="18627" y="14517"/>
                  <a:pt x="18779" y="14607"/>
                  <a:pt x="18906" y="14697"/>
                </a:cubicBezTo>
                <a:cubicBezTo>
                  <a:pt x="18982" y="14737"/>
                  <a:pt x="19338" y="14977"/>
                  <a:pt x="19338" y="14877"/>
                </a:cubicBezTo>
                <a:cubicBezTo>
                  <a:pt x="19338" y="14757"/>
                  <a:pt x="19262" y="14627"/>
                  <a:pt x="19186" y="14517"/>
                </a:cubicBezTo>
                <a:cubicBezTo>
                  <a:pt x="19109" y="14347"/>
                  <a:pt x="18982" y="14177"/>
                  <a:pt x="18855" y="14006"/>
                </a:cubicBezTo>
                <a:close/>
                <a:moveTo>
                  <a:pt x="17686" y="580"/>
                </a:moveTo>
                <a:cubicBezTo>
                  <a:pt x="17966" y="870"/>
                  <a:pt x="18474" y="1070"/>
                  <a:pt x="18982" y="1241"/>
                </a:cubicBezTo>
                <a:cubicBezTo>
                  <a:pt x="19033" y="1251"/>
                  <a:pt x="19084" y="1271"/>
                  <a:pt x="19135" y="1281"/>
                </a:cubicBezTo>
                <a:cubicBezTo>
                  <a:pt x="19160" y="1281"/>
                  <a:pt x="19186" y="1281"/>
                  <a:pt x="19211" y="1281"/>
                </a:cubicBezTo>
                <a:cubicBezTo>
                  <a:pt x="19237" y="1281"/>
                  <a:pt x="19262" y="1271"/>
                  <a:pt x="19287" y="1261"/>
                </a:cubicBezTo>
                <a:cubicBezTo>
                  <a:pt x="19389" y="1211"/>
                  <a:pt x="19237" y="1070"/>
                  <a:pt x="19211" y="1030"/>
                </a:cubicBezTo>
                <a:cubicBezTo>
                  <a:pt x="19109" y="940"/>
                  <a:pt x="19008" y="870"/>
                  <a:pt x="18906" y="790"/>
                </a:cubicBezTo>
                <a:cubicBezTo>
                  <a:pt x="18754" y="650"/>
                  <a:pt x="18576" y="520"/>
                  <a:pt x="18347" y="400"/>
                </a:cubicBezTo>
                <a:cubicBezTo>
                  <a:pt x="18271" y="350"/>
                  <a:pt x="18169" y="310"/>
                  <a:pt x="18042" y="290"/>
                </a:cubicBezTo>
                <a:cubicBezTo>
                  <a:pt x="17915" y="270"/>
                  <a:pt x="17763" y="290"/>
                  <a:pt x="17686" y="340"/>
                </a:cubicBezTo>
                <a:cubicBezTo>
                  <a:pt x="17636" y="370"/>
                  <a:pt x="17610" y="420"/>
                  <a:pt x="17636" y="460"/>
                </a:cubicBezTo>
                <a:cubicBezTo>
                  <a:pt x="17636" y="500"/>
                  <a:pt x="17661" y="540"/>
                  <a:pt x="17686" y="580"/>
                </a:cubicBezTo>
                <a:close/>
                <a:moveTo>
                  <a:pt x="18245" y="6523"/>
                </a:moveTo>
                <a:cubicBezTo>
                  <a:pt x="18144" y="6503"/>
                  <a:pt x="18017" y="6513"/>
                  <a:pt x="17941" y="6563"/>
                </a:cubicBezTo>
                <a:cubicBezTo>
                  <a:pt x="17839" y="6613"/>
                  <a:pt x="17839" y="6693"/>
                  <a:pt x="17890" y="6763"/>
                </a:cubicBezTo>
                <a:cubicBezTo>
                  <a:pt x="18042" y="6983"/>
                  <a:pt x="18245" y="7183"/>
                  <a:pt x="18500" y="7363"/>
                </a:cubicBezTo>
                <a:cubicBezTo>
                  <a:pt x="18627" y="7463"/>
                  <a:pt x="18779" y="7553"/>
                  <a:pt x="18906" y="7634"/>
                </a:cubicBezTo>
                <a:cubicBezTo>
                  <a:pt x="18982" y="7674"/>
                  <a:pt x="19338" y="7914"/>
                  <a:pt x="19338" y="7814"/>
                </a:cubicBezTo>
                <a:cubicBezTo>
                  <a:pt x="19338" y="7694"/>
                  <a:pt x="19262" y="7574"/>
                  <a:pt x="19186" y="7463"/>
                </a:cubicBezTo>
                <a:cubicBezTo>
                  <a:pt x="19109" y="7283"/>
                  <a:pt x="18982" y="7113"/>
                  <a:pt x="18855" y="6943"/>
                </a:cubicBezTo>
                <a:cubicBezTo>
                  <a:pt x="18754" y="6803"/>
                  <a:pt x="18601" y="6563"/>
                  <a:pt x="18245" y="6523"/>
                </a:cubicBezTo>
                <a:close/>
                <a:moveTo>
                  <a:pt x="20151" y="650"/>
                </a:moveTo>
                <a:cubicBezTo>
                  <a:pt x="19872" y="820"/>
                  <a:pt x="19465" y="1181"/>
                  <a:pt x="19541" y="1241"/>
                </a:cubicBezTo>
                <a:cubicBezTo>
                  <a:pt x="19618" y="1311"/>
                  <a:pt x="20583" y="1060"/>
                  <a:pt x="20965" y="850"/>
                </a:cubicBezTo>
                <a:cubicBezTo>
                  <a:pt x="21168" y="740"/>
                  <a:pt x="21549" y="520"/>
                  <a:pt x="21320" y="370"/>
                </a:cubicBezTo>
                <a:cubicBezTo>
                  <a:pt x="21295" y="350"/>
                  <a:pt x="21269" y="330"/>
                  <a:pt x="21219" y="320"/>
                </a:cubicBezTo>
                <a:cubicBezTo>
                  <a:pt x="21219" y="320"/>
                  <a:pt x="21193" y="320"/>
                  <a:pt x="21193" y="320"/>
                </a:cubicBezTo>
                <a:cubicBezTo>
                  <a:pt x="21142" y="310"/>
                  <a:pt x="21066" y="310"/>
                  <a:pt x="20990" y="320"/>
                </a:cubicBezTo>
                <a:cubicBezTo>
                  <a:pt x="20660" y="370"/>
                  <a:pt x="20380" y="520"/>
                  <a:pt x="20151" y="650"/>
                </a:cubicBezTo>
                <a:close/>
                <a:moveTo>
                  <a:pt x="19567" y="12856"/>
                </a:moveTo>
                <a:cubicBezTo>
                  <a:pt x="19440" y="12826"/>
                  <a:pt x="19262" y="12856"/>
                  <a:pt x="19160" y="12906"/>
                </a:cubicBezTo>
                <a:cubicBezTo>
                  <a:pt x="19059" y="12956"/>
                  <a:pt x="19008" y="13026"/>
                  <a:pt x="18982" y="13096"/>
                </a:cubicBezTo>
                <a:cubicBezTo>
                  <a:pt x="19008" y="13346"/>
                  <a:pt x="19084" y="13596"/>
                  <a:pt x="19160" y="13846"/>
                </a:cubicBezTo>
                <a:cubicBezTo>
                  <a:pt x="19211" y="13946"/>
                  <a:pt x="19237" y="14047"/>
                  <a:pt x="19287" y="14147"/>
                </a:cubicBezTo>
                <a:cubicBezTo>
                  <a:pt x="19313" y="14177"/>
                  <a:pt x="19389" y="14357"/>
                  <a:pt x="19491" y="14277"/>
                </a:cubicBezTo>
                <a:cubicBezTo>
                  <a:pt x="19541" y="14237"/>
                  <a:pt x="19567" y="14167"/>
                  <a:pt x="19592" y="14117"/>
                </a:cubicBezTo>
                <a:cubicBezTo>
                  <a:pt x="19643" y="14016"/>
                  <a:pt x="19669" y="13916"/>
                  <a:pt x="19694" y="13816"/>
                </a:cubicBezTo>
                <a:cubicBezTo>
                  <a:pt x="19770" y="13646"/>
                  <a:pt x="19821" y="13476"/>
                  <a:pt x="19821" y="13306"/>
                </a:cubicBezTo>
                <a:cubicBezTo>
                  <a:pt x="19846" y="13166"/>
                  <a:pt x="19872" y="12936"/>
                  <a:pt x="19567" y="12856"/>
                </a:cubicBezTo>
                <a:close/>
                <a:moveTo>
                  <a:pt x="18906" y="580"/>
                </a:moveTo>
                <a:cubicBezTo>
                  <a:pt x="18982" y="620"/>
                  <a:pt x="19338" y="860"/>
                  <a:pt x="19338" y="760"/>
                </a:cubicBezTo>
                <a:cubicBezTo>
                  <a:pt x="19338" y="640"/>
                  <a:pt x="19262" y="510"/>
                  <a:pt x="19186" y="400"/>
                </a:cubicBezTo>
                <a:cubicBezTo>
                  <a:pt x="19109" y="270"/>
                  <a:pt x="19033" y="130"/>
                  <a:pt x="18957" y="0"/>
                </a:cubicBezTo>
                <a:cubicBezTo>
                  <a:pt x="18144" y="0"/>
                  <a:pt x="18144" y="0"/>
                  <a:pt x="18144" y="0"/>
                </a:cubicBezTo>
                <a:cubicBezTo>
                  <a:pt x="18245" y="110"/>
                  <a:pt x="18373" y="210"/>
                  <a:pt x="18500" y="310"/>
                </a:cubicBezTo>
                <a:cubicBezTo>
                  <a:pt x="18627" y="400"/>
                  <a:pt x="18779" y="490"/>
                  <a:pt x="18906" y="580"/>
                </a:cubicBezTo>
                <a:close/>
                <a:moveTo>
                  <a:pt x="19491" y="160"/>
                </a:moveTo>
                <a:cubicBezTo>
                  <a:pt x="19541" y="110"/>
                  <a:pt x="19567" y="50"/>
                  <a:pt x="19592" y="0"/>
                </a:cubicBezTo>
                <a:cubicBezTo>
                  <a:pt x="19287" y="0"/>
                  <a:pt x="19287" y="0"/>
                  <a:pt x="19287" y="0"/>
                </a:cubicBezTo>
                <a:cubicBezTo>
                  <a:pt x="19287" y="10"/>
                  <a:pt x="19287" y="20"/>
                  <a:pt x="19287" y="30"/>
                </a:cubicBezTo>
                <a:cubicBezTo>
                  <a:pt x="19313" y="50"/>
                  <a:pt x="19389" y="240"/>
                  <a:pt x="19491" y="160"/>
                </a:cubicBezTo>
                <a:close/>
                <a:moveTo>
                  <a:pt x="19491" y="750"/>
                </a:moveTo>
                <a:cubicBezTo>
                  <a:pt x="19567" y="790"/>
                  <a:pt x="19821" y="640"/>
                  <a:pt x="19948" y="560"/>
                </a:cubicBezTo>
                <a:cubicBezTo>
                  <a:pt x="20101" y="490"/>
                  <a:pt x="20253" y="410"/>
                  <a:pt x="20380" y="320"/>
                </a:cubicBezTo>
                <a:cubicBezTo>
                  <a:pt x="20533" y="220"/>
                  <a:pt x="20685" y="110"/>
                  <a:pt x="20812" y="0"/>
                </a:cubicBezTo>
                <a:cubicBezTo>
                  <a:pt x="19948" y="0"/>
                  <a:pt x="19948" y="0"/>
                  <a:pt x="19948" y="0"/>
                </a:cubicBezTo>
                <a:cubicBezTo>
                  <a:pt x="19872" y="100"/>
                  <a:pt x="19796" y="200"/>
                  <a:pt x="19719" y="300"/>
                </a:cubicBezTo>
                <a:cubicBezTo>
                  <a:pt x="19618" y="440"/>
                  <a:pt x="19389" y="710"/>
                  <a:pt x="19491" y="750"/>
                </a:cubicBezTo>
                <a:close/>
                <a:moveTo>
                  <a:pt x="19948" y="7624"/>
                </a:moveTo>
                <a:cubicBezTo>
                  <a:pt x="20101" y="7543"/>
                  <a:pt x="20253" y="7463"/>
                  <a:pt x="20380" y="7383"/>
                </a:cubicBezTo>
                <a:cubicBezTo>
                  <a:pt x="20558" y="7263"/>
                  <a:pt x="20710" y="7143"/>
                  <a:pt x="20863" y="7023"/>
                </a:cubicBezTo>
                <a:cubicBezTo>
                  <a:pt x="20990" y="6893"/>
                  <a:pt x="21142" y="6773"/>
                  <a:pt x="21092" y="6623"/>
                </a:cubicBezTo>
                <a:cubicBezTo>
                  <a:pt x="21092" y="6593"/>
                  <a:pt x="21066" y="6563"/>
                  <a:pt x="21041" y="6533"/>
                </a:cubicBezTo>
                <a:cubicBezTo>
                  <a:pt x="20965" y="6513"/>
                  <a:pt x="20888" y="6513"/>
                  <a:pt x="20812" y="6513"/>
                </a:cubicBezTo>
                <a:cubicBezTo>
                  <a:pt x="20634" y="6533"/>
                  <a:pt x="20533" y="6593"/>
                  <a:pt x="20431" y="6663"/>
                </a:cubicBezTo>
                <a:cubicBezTo>
                  <a:pt x="20304" y="6743"/>
                  <a:pt x="20177" y="6813"/>
                  <a:pt x="20101" y="6903"/>
                </a:cubicBezTo>
                <a:cubicBezTo>
                  <a:pt x="19948" y="7053"/>
                  <a:pt x="19846" y="7203"/>
                  <a:pt x="19719" y="7353"/>
                </a:cubicBezTo>
                <a:cubicBezTo>
                  <a:pt x="19618" y="7503"/>
                  <a:pt x="19389" y="7764"/>
                  <a:pt x="19491" y="7814"/>
                </a:cubicBezTo>
                <a:cubicBezTo>
                  <a:pt x="19567" y="7854"/>
                  <a:pt x="19821" y="7694"/>
                  <a:pt x="19948" y="7624"/>
                </a:cubicBezTo>
                <a:close/>
                <a:moveTo>
                  <a:pt x="19491" y="7213"/>
                </a:moveTo>
                <a:cubicBezTo>
                  <a:pt x="19541" y="7173"/>
                  <a:pt x="19567" y="7113"/>
                  <a:pt x="19592" y="7063"/>
                </a:cubicBezTo>
                <a:cubicBezTo>
                  <a:pt x="19643" y="6963"/>
                  <a:pt x="19669" y="6853"/>
                  <a:pt x="19694" y="6753"/>
                </a:cubicBezTo>
                <a:cubicBezTo>
                  <a:pt x="19770" y="6583"/>
                  <a:pt x="19821" y="6413"/>
                  <a:pt x="19821" y="6243"/>
                </a:cubicBezTo>
                <a:cubicBezTo>
                  <a:pt x="19846" y="6103"/>
                  <a:pt x="19872" y="5873"/>
                  <a:pt x="19567" y="5803"/>
                </a:cubicBezTo>
                <a:cubicBezTo>
                  <a:pt x="19440" y="5773"/>
                  <a:pt x="19262" y="5793"/>
                  <a:pt x="19160" y="5843"/>
                </a:cubicBezTo>
                <a:cubicBezTo>
                  <a:pt x="19059" y="5893"/>
                  <a:pt x="19008" y="5963"/>
                  <a:pt x="18982" y="6043"/>
                </a:cubicBezTo>
                <a:cubicBezTo>
                  <a:pt x="19008" y="6293"/>
                  <a:pt x="19084" y="6543"/>
                  <a:pt x="19160" y="6793"/>
                </a:cubicBezTo>
                <a:cubicBezTo>
                  <a:pt x="19211" y="6883"/>
                  <a:pt x="19237" y="6983"/>
                  <a:pt x="19287" y="7083"/>
                </a:cubicBezTo>
                <a:cubicBezTo>
                  <a:pt x="19313" y="7113"/>
                  <a:pt x="19389" y="7303"/>
                  <a:pt x="19491" y="7213"/>
                </a:cubicBezTo>
                <a:close/>
                <a:moveTo>
                  <a:pt x="9733" y="17788"/>
                </a:moveTo>
                <a:cubicBezTo>
                  <a:pt x="9783" y="17738"/>
                  <a:pt x="9809" y="17678"/>
                  <a:pt x="9834" y="17628"/>
                </a:cubicBezTo>
                <a:cubicBezTo>
                  <a:pt x="9885" y="17528"/>
                  <a:pt x="9910" y="17428"/>
                  <a:pt x="9936" y="17328"/>
                </a:cubicBezTo>
                <a:cubicBezTo>
                  <a:pt x="10012" y="17158"/>
                  <a:pt x="10063" y="16988"/>
                  <a:pt x="10063" y="16818"/>
                </a:cubicBezTo>
                <a:cubicBezTo>
                  <a:pt x="10088" y="16668"/>
                  <a:pt x="10114" y="16448"/>
                  <a:pt x="9809" y="16368"/>
                </a:cubicBezTo>
                <a:cubicBezTo>
                  <a:pt x="9682" y="16338"/>
                  <a:pt x="9504" y="16358"/>
                  <a:pt x="9402" y="16408"/>
                </a:cubicBezTo>
                <a:cubicBezTo>
                  <a:pt x="9301" y="16458"/>
                  <a:pt x="9250" y="16538"/>
                  <a:pt x="9224" y="16608"/>
                </a:cubicBezTo>
                <a:cubicBezTo>
                  <a:pt x="9250" y="16858"/>
                  <a:pt x="9326" y="17108"/>
                  <a:pt x="9402" y="17358"/>
                </a:cubicBezTo>
                <a:cubicBezTo>
                  <a:pt x="9453" y="17458"/>
                  <a:pt x="9478" y="17558"/>
                  <a:pt x="9529" y="17658"/>
                </a:cubicBezTo>
                <a:cubicBezTo>
                  <a:pt x="9555" y="17688"/>
                  <a:pt x="9631" y="17868"/>
                  <a:pt x="9733" y="17788"/>
                </a:cubicBezTo>
                <a:close/>
                <a:moveTo>
                  <a:pt x="432" y="7624"/>
                </a:moveTo>
                <a:cubicBezTo>
                  <a:pt x="584" y="7543"/>
                  <a:pt x="737" y="7463"/>
                  <a:pt x="864" y="7383"/>
                </a:cubicBezTo>
                <a:cubicBezTo>
                  <a:pt x="1042" y="7263"/>
                  <a:pt x="1194" y="7143"/>
                  <a:pt x="1347" y="7023"/>
                </a:cubicBezTo>
                <a:cubicBezTo>
                  <a:pt x="1474" y="6893"/>
                  <a:pt x="1626" y="6773"/>
                  <a:pt x="1575" y="6623"/>
                </a:cubicBezTo>
                <a:cubicBezTo>
                  <a:pt x="1575" y="6593"/>
                  <a:pt x="1550" y="6563"/>
                  <a:pt x="1525" y="6533"/>
                </a:cubicBezTo>
                <a:cubicBezTo>
                  <a:pt x="1448" y="6513"/>
                  <a:pt x="1372" y="6513"/>
                  <a:pt x="1296" y="6513"/>
                </a:cubicBezTo>
                <a:cubicBezTo>
                  <a:pt x="1118" y="6533"/>
                  <a:pt x="1016" y="6593"/>
                  <a:pt x="915" y="6663"/>
                </a:cubicBezTo>
                <a:cubicBezTo>
                  <a:pt x="788" y="6743"/>
                  <a:pt x="661" y="6813"/>
                  <a:pt x="584" y="6903"/>
                </a:cubicBezTo>
                <a:cubicBezTo>
                  <a:pt x="432" y="7053"/>
                  <a:pt x="330" y="7203"/>
                  <a:pt x="203" y="7353"/>
                </a:cubicBezTo>
                <a:cubicBezTo>
                  <a:pt x="152" y="7443"/>
                  <a:pt x="51" y="7553"/>
                  <a:pt x="0" y="7654"/>
                </a:cubicBezTo>
                <a:cubicBezTo>
                  <a:pt x="0" y="7814"/>
                  <a:pt x="0" y="7814"/>
                  <a:pt x="0" y="7814"/>
                </a:cubicBezTo>
                <a:cubicBezTo>
                  <a:pt x="101" y="7824"/>
                  <a:pt x="305" y="7694"/>
                  <a:pt x="432" y="7624"/>
                </a:cubicBezTo>
                <a:close/>
                <a:moveTo>
                  <a:pt x="18042" y="21470"/>
                </a:moveTo>
                <a:cubicBezTo>
                  <a:pt x="17915" y="21450"/>
                  <a:pt x="17763" y="21470"/>
                  <a:pt x="17686" y="21520"/>
                </a:cubicBezTo>
                <a:cubicBezTo>
                  <a:pt x="17661" y="21540"/>
                  <a:pt x="17636" y="21570"/>
                  <a:pt x="17636" y="21600"/>
                </a:cubicBezTo>
                <a:cubicBezTo>
                  <a:pt x="18398" y="21600"/>
                  <a:pt x="18398" y="21600"/>
                  <a:pt x="18398" y="21600"/>
                </a:cubicBezTo>
                <a:cubicBezTo>
                  <a:pt x="18373" y="21590"/>
                  <a:pt x="18373" y="21590"/>
                  <a:pt x="18347" y="21580"/>
                </a:cubicBezTo>
                <a:cubicBezTo>
                  <a:pt x="18271" y="21530"/>
                  <a:pt x="18169" y="21490"/>
                  <a:pt x="18042" y="21470"/>
                </a:cubicBezTo>
                <a:close/>
                <a:moveTo>
                  <a:pt x="18982" y="15357"/>
                </a:moveTo>
                <a:cubicBezTo>
                  <a:pt x="19033" y="15377"/>
                  <a:pt x="19084" y="15387"/>
                  <a:pt x="19135" y="15397"/>
                </a:cubicBezTo>
                <a:cubicBezTo>
                  <a:pt x="19160" y="15397"/>
                  <a:pt x="19186" y="15397"/>
                  <a:pt x="19211" y="15397"/>
                </a:cubicBezTo>
                <a:cubicBezTo>
                  <a:pt x="19237" y="15397"/>
                  <a:pt x="19262" y="15387"/>
                  <a:pt x="19287" y="15377"/>
                </a:cubicBezTo>
                <a:cubicBezTo>
                  <a:pt x="19389" y="15327"/>
                  <a:pt x="19237" y="15197"/>
                  <a:pt x="19211" y="15147"/>
                </a:cubicBezTo>
                <a:cubicBezTo>
                  <a:pt x="19109" y="15057"/>
                  <a:pt x="19008" y="14987"/>
                  <a:pt x="18906" y="14907"/>
                </a:cubicBezTo>
                <a:cubicBezTo>
                  <a:pt x="18754" y="14767"/>
                  <a:pt x="18576" y="14637"/>
                  <a:pt x="18347" y="14517"/>
                </a:cubicBezTo>
                <a:cubicBezTo>
                  <a:pt x="18271" y="14477"/>
                  <a:pt x="18169" y="14427"/>
                  <a:pt x="18042" y="14407"/>
                </a:cubicBezTo>
                <a:cubicBezTo>
                  <a:pt x="17915" y="14387"/>
                  <a:pt x="17763" y="14407"/>
                  <a:pt x="17686" y="14457"/>
                </a:cubicBezTo>
                <a:cubicBezTo>
                  <a:pt x="17636" y="14497"/>
                  <a:pt x="17610" y="14537"/>
                  <a:pt x="17636" y="14577"/>
                </a:cubicBezTo>
                <a:cubicBezTo>
                  <a:pt x="17636" y="14617"/>
                  <a:pt x="17661" y="14657"/>
                  <a:pt x="17686" y="14697"/>
                </a:cubicBezTo>
                <a:cubicBezTo>
                  <a:pt x="17966" y="14987"/>
                  <a:pt x="18474" y="15187"/>
                  <a:pt x="18982" y="15357"/>
                </a:cubicBezTo>
                <a:close/>
                <a:moveTo>
                  <a:pt x="11461" y="3822"/>
                </a:moveTo>
                <a:cubicBezTo>
                  <a:pt x="11461" y="3822"/>
                  <a:pt x="11435" y="3822"/>
                  <a:pt x="11435" y="3822"/>
                </a:cubicBezTo>
                <a:cubicBezTo>
                  <a:pt x="11384" y="3802"/>
                  <a:pt x="11308" y="3812"/>
                  <a:pt x="11232" y="3822"/>
                </a:cubicBezTo>
                <a:cubicBezTo>
                  <a:pt x="10901" y="3872"/>
                  <a:pt x="10622" y="4022"/>
                  <a:pt x="10393" y="4152"/>
                </a:cubicBezTo>
                <a:cubicBezTo>
                  <a:pt x="10114" y="4322"/>
                  <a:pt x="9707" y="4682"/>
                  <a:pt x="9783" y="4742"/>
                </a:cubicBezTo>
                <a:cubicBezTo>
                  <a:pt x="9860" y="4802"/>
                  <a:pt x="10825" y="4562"/>
                  <a:pt x="11206" y="4352"/>
                </a:cubicBezTo>
                <a:cubicBezTo>
                  <a:pt x="11410" y="4242"/>
                  <a:pt x="11791" y="4022"/>
                  <a:pt x="11562" y="3872"/>
                </a:cubicBezTo>
                <a:cubicBezTo>
                  <a:pt x="11537" y="3852"/>
                  <a:pt x="11511" y="3832"/>
                  <a:pt x="11461" y="3822"/>
                </a:cubicBezTo>
                <a:close/>
                <a:moveTo>
                  <a:pt x="11461" y="10915"/>
                </a:moveTo>
                <a:cubicBezTo>
                  <a:pt x="11461" y="10915"/>
                  <a:pt x="11435" y="10905"/>
                  <a:pt x="11435" y="10905"/>
                </a:cubicBezTo>
                <a:cubicBezTo>
                  <a:pt x="11384" y="10895"/>
                  <a:pt x="11308" y="10895"/>
                  <a:pt x="11232" y="10905"/>
                </a:cubicBezTo>
                <a:cubicBezTo>
                  <a:pt x="10901" y="10955"/>
                  <a:pt x="10622" y="11105"/>
                  <a:pt x="10393" y="11235"/>
                </a:cubicBezTo>
                <a:cubicBezTo>
                  <a:pt x="10114" y="11405"/>
                  <a:pt x="9707" y="11765"/>
                  <a:pt x="9783" y="11835"/>
                </a:cubicBezTo>
                <a:cubicBezTo>
                  <a:pt x="9860" y="11896"/>
                  <a:pt x="10825" y="11645"/>
                  <a:pt x="11206" y="11445"/>
                </a:cubicBezTo>
                <a:cubicBezTo>
                  <a:pt x="11410" y="11335"/>
                  <a:pt x="11791" y="11115"/>
                  <a:pt x="11562" y="10955"/>
                </a:cubicBezTo>
                <a:cubicBezTo>
                  <a:pt x="11537" y="10935"/>
                  <a:pt x="11511" y="10925"/>
                  <a:pt x="11461" y="10915"/>
                </a:cubicBezTo>
                <a:close/>
                <a:moveTo>
                  <a:pt x="11461" y="17948"/>
                </a:moveTo>
                <a:cubicBezTo>
                  <a:pt x="11461" y="17948"/>
                  <a:pt x="11435" y="17948"/>
                  <a:pt x="11435" y="17948"/>
                </a:cubicBezTo>
                <a:cubicBezTo>
                  <a:pt x="11384" y="17938"/>
                  <a:pt x="11308" y="17938"/>
                  <a:pt x="11232" y="17948"/>
                </a:cubicBezTo>
                <a:cubicBezTo>
                  <a:pt x="10901" y="17998"/>
                  <a:pt x="10622" y="18148"/>
                  <a:pt x="10393" y="18278"/>
                </a:cubicBezTo>
                <a:cubicBezTo>
                  <a:pt x="10114" y="18449"/>
                  <a:pt x="9707" y="18809"/>
                  <a:pt x="9783" y="18869"/>
                </a:cubicBezTo>
                <a:cubicBezTo>
                  <a:pt x="9860" y="18939"/>
                  <a:pt x="10825" y="18689"/>
                  <a:pt x="11206" y="18479"/>
                </a:cubicBezTo>
                <a:cubicBezTo>
                  <a:pt x="11410" y="18369"/>
                  <a:pt x="11791" y="18158"/>
                  <a:pt x="11562" y="17998"/>
                </a:cubicBezTo>
                <a:cubicBezTo>
                  <a:pt x="11537" y="17978"/>
                  <a:pt x="11511" y="17968"/>
                  <a:pt x="11461" y="17948"/>
                </a:cubicBezTo>
                <a:close/>
                <a:moveTo>
                  <a:pt x="21219" y="14447"/>
                </a:moveTo>
                <a:cubicBezTo>
                  <a:pt x="21219" y="14437"/>
                  <a:pt x="21193" y="14437"/>
                  <a:pt x="21193" y="14437"/>
                </a:cubicBezTo>
                <a:cubicBezTo>
                  <a:pt x="21142" y="14427"/>
                  <a:pt x="21066" y="14427"/>
                  <a:pt x="20990" y="14437"/>
                </a:cubicBezTo>
                <a:cubicBezTo>
                  <a:pt x="20660" y="14487"/>
                  <a:pt x="20380" y="14637"/>
                  <a:pt x="20151" y="14767"/>
                </a:cubicBezTo>
                <a:cubicBezTo>
                  <a:pt x="19872" y="14937"/>
                  <a:pt x="19465" y="15297"/>
                  <a:pt x="19541" y="15367"/>
                </a:cubicBezTo>
                <a:cubicBezTo>
                  <a:pt x="19618" y="15427"/>
                  <a:pt x="20583" y="15177"/>
                  <a:pt x="20965" y="14977"/>
                </a:cubicBezTo>
                <a:cubicBezTo>
                  <a:pt x="21168" y="14857"/>
                  <a:pt x="21549" y="14647"/>
                  <a:pt x="21320" y="14487"/>
                </a:cubicBezTo>
                <a:cubicBezTo>
                  <a:pt x="21295" y="14467"/>
                  <a:pt x="21269" y="14457"/>
                  <a:pt x="21219" y="14447"/>
                </a:cubicBezTo>
                <a:close/>
                <a:moveTo>
                  <a:pt x="21219" y="7383"/>
                </a:moveTo>
                <a:cubicBezTo>
                  <a:pt x="21219" y="7383"/>
                  <a:pt x="21193" y="7383"/>
                  <a:pt x="21193" y="7373"/>
                </a:cubicBezTo>
                <a:cubicBezTo>
                  <a:pt x="21142" y="7363"/>
                  <a:pt x="21066" y="7363"/>
                  <a:pt x="20990" y="7373"/>
                </a:cubicBezTo>
                <a:cubicBezTo>
                  <a:pt x="20660" y="7433"/>
                  <a:pt x="20380" y="7574"/>
                  <a:pt x="20151" y="7704"/>
                </a:cubicBezTo>
                <a:cubicBezTo>
                  <a:pt x="19872" y="7884"/>
                  <a:pt x="19465" y="8244"/>
                  <a:pt x="19541" y="8304"/>
                </a:cubicBezTo>
                <a:cubicBezTo>
                  <a:pt x="19618" y="8364"/>
                  <a:pt x="20583" y="8114"/>
                  <a:pt x="20965" y="7914"/>
                </a:cubicBezTo>
                <a:cubicBezTo>
                  <a:pt x="21168" y="7804"/>
                  <a:pt x="21549" y="7584"/>
                  <a:pt x="21320" y="7423"/>
                </a:cubicBezTo>
                <a:cubicBezTo>
                  <a:pt x="21295" y="7413"/>
                  <a:pt x="21269" y="7393"/>
                  <a:pt x="21219" y="7383"/>
                </a:cubicBezTo>
                <a:close/>
                <a:moveTo>
                  <a:pt x="21092" y="20740"/>
                </a:moveTo>
                <a:cubicBezTo>
                  <a:pt x="21092" y="20710"/>
                  <a:pt x="21066" y="20680"/>
                  <a:pt x="21041" y="20660"/>
                </a:cubicBezTo>
                <a:cubicBezTo>
                  <a:pt x="20965" y="20630"/>
                  <a:pt x="20888" y="20630"/>
                  <a:pt x="20812" y="20640"/>
                </a:cubicBezTo>
                <a:cubicBezTo>
                  <a:pt x="20634" y="20660"/>
                  <a:pt x="20533" y="20720"/>
                  <a:pt x="20431" y="20780"/>
                </a:cubicBezTo>
                <a:cubicBezTo>
                  <a:pt x="20304" y="20860"/>
                  <a:pt x="20177" y="20930"/>
                  <a:pt x="20101" y="21020"/>
                </a:cubicBezTo>
                <a:cubicBezTo>
                  <a:pt x="19948" y="21170"/>
                  <a:pt x="19846" y="21320"/>
                  <a:pt x="19719" y="21470"/>
                </a:cubicBezTo>
                <a:cubicBezTo>
                  <a:pt x="19694" y="21510"/>
                  <a:pt x="19669" y="21550"/>
                  <a:pt x="19618" y="21600"/>
                </a:cubicBezTo>
                <a:cubicBezTo>
                  <a:pt x="20202" y="21600"/>
                  <a:pt x="20202" y="21600"/>
                  <a:pt x="20202" y="21600"/>
                </a:cubicBezTo>
                <a:cubicBezTo>
                  <a:pt x="20278" y="21560"/>
                  <a:pt x="20329" y="21530"/>
                  <a:pt x="20380" y="21500"/>
                </a:cubicBezTo>
                <a:cubicBezTo>
                  <a:pt x="20558" y="21380"/>
                  <a:pt x="20710" y="21260"/>
                  <a:pt x="20863" y="21140"/>
                </a:cubicBezTo>
                <a:cubicBezTo>
                  <a:pt x="20990" y="21010"/>
                  <a:pt x="21142" y="20890"/>
                  <a:pt x="21092" y="20740"/>
                </a:cubicBezTo>
                <a:close/>
                <a:moveTo>
                  <a:pt x="19821" y="20359"/>
                </a:moveTo>
                <a:cubicBezTo>
                  <a:pt x="19846" y="20219"/>
                  <a:pt x="19872" y="19989"/>
                  <a:pt x="19567" y="19919"/>
                </a:cubicBezTo>
                <a:cubicBezTo>
                  <a:pt x="19440" y="19889"/>
                  <a:pt x="19262" y="19909"/>
                  <a:pt x="19160" y="19959"/>
                </a:cubicBezTo>
                <a:cubicBezTo>
                  <a:pt x="19059" y="20009"/>
                  <a:pt x="19008" y="20089"/>
                  <a:pt x="18982" y="20159"/>
                </a:cubicBezTo>
                <a:cubicBezTo>
                  <a:pt x="19008" y="20409"/>
                  <a:pt x="19084" y="20660"/>
                  <a:pt x="19160" y="20910"/>
                </a:cubicBezTo>
                <a:cubicBezTo>
                  <a:pt x="19211" y="21010"/>
                  <a:pt x="19237" y="21100"/>
                  <a:pt x="19287" y="21200"/>
                </a:cubicBezTo>
                <a:cubicBezTo>
                  <a:pt x="19313" y="21230"/>
                  <a:pt x="19389" y="21420"/>
                  <a:pt x="19491" y="21340"/>
                </a:cubicBezTo>
                <a:cubicBezTo>
                  <a:pt x="19541" y="21290"/>
                  <a:pt x="19567" y="21230"/>
                  <a:pt x="19592" y="21180"/>
                </a:cubicBezTo>
                <a:cubicBezTo>
                  <a:pt x="19643" y="21080"/>
                  <a:pt x="19669" y="20980"/>
                  <a:pt x="19694" y="20870"/>
                </a:cubicBezTo>
                <a:cubicBezTo>
                  <a:pt x="19770" y="20700"/>
                  <a:pt x="19821" y="20530"/>
                  <a:pt x="19821" y="20359"/>
                </a:cubicBezTo>
                <a:close/>
                <a:moveTo>
                  <a:pt x="21219" y="21500"/>
                </a:moveTo>
                <a:cubicBezTo>
                  <a:pt x="21219" y="21500"/>
                  <a:pt x="21193" y="21500"/>
                  <a:pt x="21193" y="21490"/>
                </a:cubicBezTo>
                <a:cubicBezTo>
                  <a:pt x="21142" y="21480"/>
                  <a:pt x="21066" y="21480"/>
                  <a:pt x="20990" y="21490"/>
                </a:cubicBezTo>
                <a:cubicBezTo>
                  <a:pt x="20863" y="21520"/>
                  <a:pt x="20736" y="21550"/>
                  <a:pt x="20609" y="21600"/>
                </a:cubicBezTo>
                <a:cubicBezTo>
                  <a:pt x="21371" y="21600"/>
                  <a:pt x="21371" y="21600"/>
                  <a:pt x="21371" y="21600"/>
                </a:cubicBezTo>
                <a:cubicBezTo>
                  <a:pt x="21346" y="21580"/>
                  <a:pt x="21346" y="21560"/>
                  <a:pt x="21320" y="21540"/>
                </a:cubicBezTo>
                <a:cubicBezTo>
                  <a:pt x="21295" y="21530"/>
                  <a:pt x="21269" y="21510"/>
                  <a:pt x="21219" y="21500"/>
                </a:cubicBezTo>
                <a:close/>
                <a:moveTo>
                  <a:pt x="18855" y="21070"/>
                </a:moveTo>
                <a:cubicBezTo>
                  <a:pt x="18754" y="20920"/>
                  <a:pt x="18601" y="20690"/>
                  <a:pt x="18245" y="20640"/>
                </a:cubicBezTo>
                <a:cubicBezTo>
                  <a:pt x="18144" y="20620"/>
                  <a:pt x="18017" y="20630"/>
                  <a:pt x="17941" y="20680"/>
                </a:cubicBezTo>
                <a:cubicBezTo>
                  <a:pt x="17839" y="20730"/>
                  <a:pt x="17839" y="20820"/>
                  <a:pt x="17890" y="20890"/>
                </a:cubicBezTo>
                <a:cubicBezTo>
                  <a:pt x="18042" y="21100"/>
                  <a:pt x="18245" y="21300"/>
                  <a:pt x="18500" y="21490"/>
                </a:cubicBezTo>
                <a:cubicBezTo>
                  <a:pt x="18550" y="21520"/>
                  <a:pt x="18601" y="21560"/>
                  <a:pt x="18677" y="21600"/>
                </a:cubicBezTo>
                <a:cubicBezTo>
                  <a:pt x="19211" y="21600"/>
                  <a:pt x="19211" y="21600"/>
                  <a:pt x="19211" y="21600"/>
                </a:cubicBezTo>
                <a:cubicBezTo>
                  <a:pt x="19211" y="21590"/>
                  <a:pt x="19186" y="21580"/>
                  <a:pt x="19186" y="21580"/>
                </a:cubicBezTo>
                <a:cubicBezTo>
                  <a:pt x="19109" y="21400"/>
                  <a:pt x="18982" y="21230"/>
                  <a:pt x="18855" y="21070"/>
                </a:cubicBezTo>
                <a:close/>
                <a:moveTo>
                  <a:pt x="305" y="20359"/>
                </a:moveTo>
                <a:cubicBezTo>
                  <a:pt x="330" y="20219"/>
                  <a:pt x="356" y="19989"/>
                  <a:pt x="51" y="19919"/>
                </a:cubicBezTo>
                <a:cubicBezTo>
                  <a:pt x="25" y="19919"/>
                  <a:pt x="0" y="19909"/>
                  <a:pt x="0" y="19909"/>
                </a:cubicBezTo>
                <a:cubicBezTo>
                  <a:pt x="0" y="21320"/>
                  <a:pt x="0" y="21320"/>
                  <a:pt x="0" y="21320"/>
                </a:cubicBezTo>
                <a:cubicBezTo>
                  <a:pt x="25" y="21280"/>
                  <a:pt x="51" y="21220"/>
                  <a:pt x="76" y="21180"/>
                </a:cubicBezTo>
                <a:cubicBezTo>
                  <a:pt x="127" y="21080"/>
                  <a:pt x="152" y="20980"/>
                  <a:pt x="178" y="20870"/>
                </a:cubicBezTo>
                <a:cubicBezTo>
                  <a:pt x="254" y="20700"/>
                  <a:pt x="305" y="20530"/>
                  <a:pt x="305" y="20359"/>
                </a:cubicBezTo>
                <a:close/>
                <a:moveTo>
                  <a:pt x="1575" y="20740"/>
                </a:moveTo>
                <a:cubicBezTo>
                  <a:pt x="1575" y="20710"/>
                  <a:pt x="1550" y="20680"/>
                  <a:pt x="1525" y="20660"/>
                </a:cubicBezTo>
                <a:cubicBezTo>
                  <a:pt x="1448" y="20630"/>
                  <a:pt x="1372" y="20630"/>
                  <a:pt x="1296" y="20640"/>
                </a:cubicBezTo>
                <a:cubicBezTo>
                  <a:pt x="1118" y="20660"/>
                  <a:pt x="1016" y="20720"/>
                  <a:pt x="915" y="20780"/>
                </a:cubicBezTo>
                <a:cubicBezTo>
                  <a:pt x="788" y="20860"/>
                  <a:pt x="661" y="20930"/>
                  <a:pt x="584" y="21020"/>
                </a:cubicBezTo>
                <a:cubicBezTo>
                  <a:pt x="432" y="21170"/>
                  <a:pt x="330" y="21320"/>
                  <a:pt x="203" y="21470"/>
                </a:cubicBezTo>
                <a:cubicBezTo>
                  <a:pt x="178" y="21510"/>
                  <a:pt x="152" y="21550"/>
                  <a:pt x="101" y="21600"/>
                </a:cubicBezTo>
                <a:cubicBezTo>
                  <a:pt x="711" y="21600"/>
                  <a:pt x="711" y="21600"/>
                  <a:pt x="711" y="21600"/>
                </a:cubicBezTo>
                <a:cubicBezTo>
                  <a:pt x="762" y="21560"/>
                  <a:pt x="813" y="21530"/>
                  <a:pt x="864" y="21500"/>
                </a:cubicBezTo>
                <a:cubicBezTo>
                  <a:pt x="1042" y="21380"/>
                  <a:pt x="1194" y="21260"/>
                  <a:pt x="1347" y="21140"/>
                </a:cubicBezTo>
                <a:cubicBezTo>
                  <a:pt x="1474" y="21010"/>
                  <a:pt x="1626" y="20890"/>
                  <a:pt x="1575" y="20740"/>
                </a:cubicBezTo>
                <a:close/>
                <a:moveTo>
                  <a:pt x="10190" y="18198"/>
                </a:moveTo>
                <a:cubicBezTo>
                  <a:pt x="10342" y="18118"/>
                  <a:pt x="10495" y="18038"/>
                  <a:pt x="10622" y="17948"/>
                </a:cubicBezTo>
                <a:cubicBezTo>
                  <a:pt x="10800" y="17838"/>
                  <a:pt x="10952" y="17718"/>
                  <a:pt x="11105" y="17588"/>
                </a:cubicBezTo>
                <a:cubicBezTo>
                  <a:pt x="11232" y="17468"/>
                  <a:pt x="11384" y="17338"/>
                  <a:pt x="11333" y="17188"/>
                </a:cubicBezTo>
                <a:cubicBezTo>
                  <a:pt x="11333" y="17158"/>
                  <a:pt x="11308" y="17128"/>
                  <a:pt x="11283" y="17108"/>
                </a:cubicBezTo>
                <a:cubicBezTo>
                  <a:pt x="11206" y="17078"/>
                  <a:pt x="11130" y="17078"/>
                  <a:pt x="11054" y="17088"/>
                </a:cubicBezTo>
                <a:cubicBezTo>
                  <a:pt x="10876" y="17108"/>
                  <a:pt x="10774" y="17168"/>
                  <a:pt x="10673" y="17238"/>
                </a:cubicBezTo>
                <a:cubicBezTo>
                  <a:pt x="10546" y="17308"/>
                  <a:pt x="10419" y="17388"/>
                  <a:pt x="10342" y="17478"/>
                </a:cubicBezTo>
                <a:cubicBezTo>
                  <a:pt x="10190" y="17618"/>
                  <a:pt x="10088" y="17778"/>
                  <a:pt x="9961" y="17928"/>
                </a:cubicBezTo>
                <a:cubicBezTo>
                  <a:pt x="9860" y="18078"/>
                  <a:pt x="9631" y="18338"/>
                  <a:pt x="9733" y="18379"/>
                </a:cubicBezTo>
                <a:cubicBezTo>
                  <a:pt x="9809" y="18419"/>
                  <a:pt x="10063" y="18268"/>
                  <a:pt x="10190" y="18198"/>
                </a:cubicBezTo>
                <a:close/>
                <a:moveTo>
                  <a:pt x="1702" y="21500"/>
                </a:moveTo>
                <a:cubicBezTo>
                  <a:pt x="1702" y="21500"/>
                  <a:pt x="1677" y="21500"/>
                  <a:pt x="1677" y="21490"/>
                </a:cubicBezTo>
                <a:cubicBezTo>
                  <a:pt x="1626" y="21480"/>
                  <a:pt x="1550" y="21480"/>
                  <a:pt x="1474" y="21490"/>
                </a:cubicBezTo>
                <a:cubicBezTo>
                  <a:pt x="1347" y="21520"/>
                  <a:pt x="1220" y="21550"/>
                  <a:pt x="1093" y="21600"/>
                </a:cubicBezTo>
                <a:cubicBezTo>
                  <a:pt x="1855" y="21600"/>
                  <a:pt x="1855" y="21600"/>
                  <a:pt x="1855" y="21600"/>
                </a:cubicBezTo>
                <a:cubicBezTo>
                  <a:pt x="1829" y="21580"/>
                  <a:pt x="1829" y="21560"/>
                  <a:pt x="1804" y="21540"/>
                </a:cubicBezTo>
                <a:cubicBezTo>
                  <a:pt x="1779" y="21530"/>
                  <a:pt x="1753" y="21510"/>
                  <a:pt x="1702" y="21500"/>
                </a:cubicBezTo>
                <a:close/>
                <a:moveTo>
                  <a:pt x="432" y="14687"/>
                </a:moveTo>
                <a:cubicBezTo>
                  <a:pt x="584" y="14607"/>
                  <a:pt x="737" y="14527"/>
                  <a:pt x="864" y="14437"/>
                </a:cubicBezTo>
                <a:cubicBezTo>
                  <a:pt x="1042" y="14327"/>
                  <a:pt x="1194" y="14207"/>
                  <a:pt x="1347" y="14077"/>
                </a:cubicBezTo>
                <a:cubicBezTo>
                  <a:pt x="1474" y="13956"/>
                  <a:pt x="1626" y="13826"/>
                  <a:pt x="1575" y="13686"/>
                </a:cubicBezTo>
                <a:cubicBezTo>
                  <a:pt x="1575" y="13646"/>
                  <a:pt x="1550" y="13616"/>
                  <a:pt x="1525" y="13596"/>
                </a:cubicBezTo>
                <a:cubicBezTo>
                  <a:pt x="1448" y="13566"/>
                  <a:pt x="1372" y="13566"/>
                  <a:pt x="1296" y="13576"/>
                </a:cubicBezTo>
                <a:cubicBezTo>
                  <a:pt x="1118" y="13596"/>
                  <a:pt x="1016" y="13656"/>
                  <a:pt x="915" y="13726"/>
                </a:cubicBezTo>
                <a:cubicBezTo>
                  <a:pt x="788" y="13796"/>
                  <a:pt x="661" y="13876"/>
                  <a:pt x="584" y="13966"/>
                </a:cubicBezTo>
                <a:cubicBezTo>
                  <a:pt x="432" y="14117"/>
                  <a:pt x="330" y="14267"/>
                  <a:pt x="203" y="14417"/>
                </a:cubicBezTo>
                <a:cubicBezTo>
                  <a:pt x="152" y="14497"/>
                  <a:pt x="51" y="14617"/>
                  <a:pt x="0" y="14717"/>
                </a:cubicBezTo>
                <a:cubicBezTo>
                  <a:pt x="0" y="14877"/>
                  <a:pt x="0" y="14877"/>
                  <a:pt x="0" y="14877"/>
                </a:cubicBezTo>
                <a:cubicBezTo>
                  <a:pt x="101" y="14887"/>
                  <a:pt x="305" y="14747"/>
                  <a:pt x="432" y="14687"/>
                </a:cubicBezTo>
                <a:close/>
                <a:moveTo>
                  <a:pt x="178" y="13816"/>
                </a:moveTo>
                <a:cubicBezTo>
                  <a:pt x="254" y="13646"/>
                  <a:pt x="305" y="13476"/>
                  <a:pt x="305" y="13306"/>
                </a:cubicBezTo>
                <a:cubicBezTo>
                  <a:pt x="330" y="13166"/>
                  <a:pt x="356" y="12936"/>
                  <a:pt x="51" y="12856"/>
                </a:cubicBezTo>
                <a:cubicBezTo>
                  <a:pt x="25" y="12856"/>
                  <a:pt x="0" y="12856"/>
                  <a:pt x="0" y="12856"/>
                </a:cubicBezTo>
                <a:cubicBezTo>
                  <a:pt x="0" y="14257"/>
                  <a:pt x="0" y="14257"/>
                  <a:pt x="0" y="14257"/>
                </a:cubicBezTo>
                <a:cubicBezTo>
                  <a:pt x="25" y="14217"/>
                  <a:pt x="51" y="14167"/>
                  <a:pt x="76" y="14117"/>
                </a:cubicBezTo>
                <a:cubicBezTo>
                  <a:pt x="127" y="14016"/>
                  <a:pt x="152" y="13916"/>
                  <a:pt x="178" y="13816"/>
                </a:cubicBezTo>
                <a:close/>
                <a:moveTo>
                  <a:pt x="9097" y="17518"/>
                </a:moveTo>
                <a:cubicBezTo>
                  <a:pt x="8996" y="17368"/>
                  <a:pt x="8843" y="17138"/>
                  <a:pt x="8513" y="17088"/>
                </a:cubicBezTo>
                <a:cubicBezTo>
                  <a:pt x="8386" y="17068"/>
                  <a:pt x="8259" y="17088"/>
                  <a:pt x="8182" y="17128"/>
                </a:cubicBezTo>
                <a:cubicBezTo>
                  <a:pt x="8081" y="17188"/>
                  <a:pt x="8081" y="17268"/>
                  <a:pt x="8132" y="17338"/>
                </a:cubicBezTo>
                <a:cubicBezTo>
                  <a:pt x="8284" y="17548"/>
                  <a:pt x="8487" y="17748"/>
                  <a:pt x="8741" y="17938"/>
                </a:cubicBezTo>
                <a:cubicBezTo>
                  <a:pt x="8869" y="18028"/>
                  <a:pt x="9021" y="18118"/>
                  <a:pt x="9148" y="18208"/>
                </a:cubicBezTo>
                <a:cubicBezTo>
                  <a:pt x="9224" y="18248"/>
                  <a:pt x="9580" y="18489"/>
                  <a:pt x="9580" y="18389"/>
                </a:cubicBezTo>
                <a:cubicBezTo>
                  <a:pt x="9580" y="18268"/>
                  <a:pt x="9504" y="18138"/>
                  <a:pt x="9428" y="18028"/>
                </a:cubicBezTo>
                <a:cubicBezTo>
                  <a:pt x="9351" y="17858"/>
                  <a:pt x="9224" y="17688"/>
                  <a:pt x="9097" y="17518"/>
                </a:cubicBezTo>
                <a:close/>
                <a:moveTo>
                  <a:pt x="1702" y="14447"/>
                </a:moveTo>
                <a:cubicBezTo>
                  <a:pt x="1702" y="14437"/>
                  <a:pt x="1677" y="14437"/>
                  <a:pt x="1677" y="14437"/>
                </a:cubicBezTo>
                <a:cubicBezTo>
                  <a:pt x="1626" y="14427"/>
                  <a:pt x="1550" y="14427"/>
                  <a:pt x="1474" y="14437"/>
                </a:cubicBezTo>
                <a:cubicBezTo>
                  <a:pt x="1143" y="14487"/>
                  <a:pt x="864" y="14637"/>
                  <a:pt x="635" y="14767"/>
                </a:cubicBezTo>
                <a:cubicBezTo>
                  <a:pt x="356" y="14937"/>
                  <a:pt x="-51" y="15297"/>
                  <a:pt x="25" y="15367"/>
                </a:cubicBezTo>
                <a:cubicBezTo>
                  <a:pt x="101" y="15427"/>
                  <a:pt x="1067" y="15177"/>
                  <a:pt x="1448" y="14977"/>
                </a:cubicBezTo>
                <a:cubicBezTo>
                  <a:pt x="1652" y="14857"/>
                  <a:pt x="2033" y="14647"/>
                  <a:pt x="1804" y="14487"/>
                </a:cubicBezTo>
                <a:cubicBezTo>
                  <a:pt x="1779" y="14467"/>
                  <a:pt x="1753" y="14457"/>
                  <a:pt x="1702" y="14447"/>
                </a:cubicBezTo>
                <a:close/>
                <a:moveTo>
                  <a:pt x="9148" y="18419"/>
                </a:moveTo>
                <a:cubicBezTo>
                  <a:pt x="8996" y="18278"/>
                  <a:pt x="8818" y="18148"/>
                  <a:pt x="8589" y="18028"/>
                </a:cubicBezTo>
                <a:cubicBezTo>
                  <a:pt x="8513" y="17978"/>
                  <a:pt x="8411" y="17938"/>
                  <a:pt x="8284" y="17918"/>
                </a:cubicBezTo>
                <a:cubicBezTo>
                  <a:pt x="8157" y="17898"/>
                  <a:pt x="8005" y="17918"/>
                  <a:pt x="7928" y="17968"/>
                </a:cubicBezTo>
                <a:cubicBezTo>
                  <a:pt x="7877" y="18008"/>
                  <a:pt x="7852" y="18048"/>
                  <a:pt x="7877" y="18088"/>
                </a:cubicBezTo>
                <a:cubicBezTo>
                  <a:pt x="7877" y="18128"/>
                  <a:pt x="7903" y="18168"/>
                  <a:pt x="7928" y="18208"/>
                </a:cubicBezTo>
                <a:cubicBezTo>
                  <a:pt x="8208" y="18499"/>
                  <a:pt x="8716" y="18699"/>
                  <a:pt x="9224" y="18869"/>
                </a:cubicBezTo>
                <a:cubicBezTo>
                  <a:pt x="9275" y="18879"/>
                  <a:pt x="9326" y="18899"/>
                  <a:pt x="9377" y="18909"/>
                </a:cubicBezTo>
                <a:cubicBezTo>
                  <a:pt x="9402" y="18909"/>
                  <a:pt x="9428" y="18909"/>
                  <a:pt x="9453" y="18909"/>
                </a:cubicBezTo>
                <a:cubicBezTo>
                  <a:pt x="9478" y="18909"/>
                  <a:pt x="9504" y="18899"/>
                  <a:pt x="9529" y="18889"/>
                </a:cubicBezTo>
                <a:cubicBezTo>
                  <a:pt x="9631" y="18839"/>
                  <a:pt x="9478" y="18699"/>
                  <a:pt x="9453" y="18659"/>
                </a:cubicBezTo>
                <a:cubicBezTo>
                  <a:pt x="9351" y="18569"/>
                  <a:pt x="9250" y="18499"/>
                  <a:pt x="9148" y="18419"/>
                </a:cubicBezTo>
                <a:close/>
                <a:moveTo>
                  <a:pt x="1702" y="7383"/>
                </a:moveTo>
                <a:cubicBezTo>
                  <a:pt x="1702" y="7383"/>
                  <a:pt x="1677" y="7383"/>
                  <a:pt x="1677" y="7373"/>
                </a:cubicBezTo>
                <a:cubicBezTo>
                  <a:pt x="1626" y="7363"/>
                  <a:pt x="1550" y="7363"/>
                  <a:pt x="1474" y="7373"/>
                </a:cubicBezTo>
                <a:cubicBezTo>
                  <a:pt x="1143" y="7433"/>
                  <a:pt x="864" y="7574"/>
                  <a:pt x="635" y="7704"/>
                </a:cubicBezTo>
                <a:cubicBezTo>
                  <a:pt x="356" y="7884"/>
                  <a:pt x="-51" y="8244"/>
                  <a:pt x="25" y="8304"/>
                </a:cubicBezTo>
                <a:cubicBezTo>
                  <a:pt x="101" y="8364"/>
                  <a:pt x="1067" y="8114"/>
                  <a:pt x="1448" y="7914"/>
                </a:cubicBezTo>
                <a:cubicBezTo>
                  <a:pt x="1652" y="7804"/>
                  <a:pt x="2033" y="7584"/>
                  <a:pt x="1804" y="7423"/>
                </a:cubicBezTo>
                <a:cubicBezTo>
                  <a:pt x="1779" y="7413"/>
                  <a:pt x="1753" y="7393"/>
                  <a:pt x="1702" y="7383"/>
                </a:cubicBezTo>
                <a:close/>
                <a:moveTo>
                  <a:pt x="1702" y="320"/>
                </a:moveTo>
                <a:cubicBezTo>
                  <a:pt x="1702" y="320"/>
                  <a:pt x="1677" y="320"/>
                  <a:pt x="1677" y="320"/>
                </a:cubicBezTo>
                <a:cubicBezTo>
                  <a:pt x="1626" y="310"/>
                  <a:pt x="1550" y="310"/>
                  <a:pt x="1474" y="320"/>
                </a:cubicBezTo>
                <a:cubicBezTo>
                  <a:pt x="1143" y="370"/>
                  <a:pt x="864" y="520"/>
                  <a:pt x="635" y="650"/>
                </a:cubicBezTo>
                <a:cubicBezTo>
                  <a:pt x="356" y="820"/>
                  <a:pt x="-51" y="1181"/>
                  <a:pt x="25" y="1241"/>
                </a:cubicBezTo>
                <a:cubicBezTo>
                  <a:pt x="101" y="1311"/>
                  <a:pt x="1067" y="1060"/>
                  <a:pt x="1448" y="850"/>
                </a:cubicBezTo>
                <a:cubicBezTo>
                  <a:pt x="1652" y="740"/>
                  <a:pt x="2033" y="520"/>
                  <a:pt x="1804" y="370"/>
                </a:cubicBezTo>
                <a:cubicBezTo>
                  <a:pt x="1779" y="350"/>
                  <a:pt x="1753" y="330"/>
                  <a:pt x="1702" y="320"/>
                </a:cubicBezTo>
                <a:close/>
              </a:path>
            </a:pathLst>
          </a:custGeom>
          <a:solidFill>
            <a:srgbClr val="B1BBBD">
              <a:alpha val="75000"/>
            </a:srgbClr>
          </a:solidFill>
          <a:ln w="12700">
            <a:miter lim="400000"/>
          </a:ln>
        </p:spPr>
        <p:txBody>
          <a:bodyPr lIns="45719" rIns="45719"/>
          <a:lstStyle/>
          <a:p>
            <a:endParaRPr/>
          </a:p>
        </p:txBody>
      </p:sp>
      <p:sp>
        <p:nvSpPr>
          <p:cNvPr id="106" name="Title Text"/>
          <p:cNvSpPr txBox="1">
            <a:spLocks noGrp="1"/>
          </p:cNvSpPr>
          <p:nvPr>
            <p:ph type="title"/>
          </p:nvPr>
        </p:nvSpPr>
        <p:spPr>
          <a:xfrm>
            <a:off x="8476488" y="1503910"/>
            <a:ext cx="3230626" cy="1687924"/>
          </a:xfrm>
          <a:prstGeom prst="rect">
            <a:avLst/>
          </a:prstGeom>
        </p:spPr>
        <p:txBody>
          <a:bodyPr anchor="b"/>
          <a:lstStyle>
            <a:lvl1pPr>
              <a:lnSpc>
                <a:spcPct val="104000"/>
              </a:lnSpc>
              <a:defRPr sz="3400"/>
            </a:lvl1pPr>
          </a:lstStyle>
          <a:p>
            <a:r>
              <a:t>Title Text</a:t>
            </a:r>
          </a:p>
        </p:txBody>
      </p:sp>
      <p:sp>
        <p:nvSpPr>
          <p:cNvPr id="107" name="Picture Placeholder 2"/>
          <p:cNvSpPr>
            <a:spLocks noGrp="1"/>
          </p:cNvSpPr>
          <p:nvPr>
            <p:ph type="pic" idx="13"/>
          </p:nvPr>
        </p:nvSpPr>
        <p:spPr>
          <a:xfrm>
            <a:off x="0" y="0"/>
            <a:ext cx="8102652" cy="6858000"/>
          </a:xfrm>
          <a:prstGeom prst="rect">
            <a:avLst/>
          </a:prstGeom>
        </p:spPr>
        <p:txBody>
          <a:bodyPr lIns="91439" rIns="91439">
            <a:noAutofit/>
          </a:bodyPr>
          <a:lstStyle/>
          <a:p>
            <a:endParaRPr/>
          </a:p>
        </p:txBody>
      </p:sp>
      <p:sp>
        <p:nvSpPr>
          <p:cNvPr id="108" name="Body Level One…"/>
          <p:cNvSpPr txBox="1">
            <a:spLocks noGrp="1"/>
          </p:cNvSpPr>
          <p:nvPr>
            <p:ph type="body" sz="quarter" idx="1"/>
          </p:nvPr>
        </p:nvSpPr>
        <p:spPr>
          <a:xfrm>
            <a:off x="8476488" y="3223805"/>
            <a:ext cx="3227833" cy="2872195"/>
          </a:xfrm>
          <a:prstGeom prst="rect">
            <a:avLst/>
          </a:prstGeom>
        </p:spPr>
        <p:txBody>
          <a:bodyPr/>
          <a:lstStyle>
            <a:lvl1pPr marL="0" indent="0">
              <a:spcBef>
                <a:spcPts val="1400"/>
              </a:spcBef>
              <a:buSzTx/>
              <a:buFontTx/>
              <a:buNone/>
              <a:defRPr sz="1600"/>
            </a:lvl1pPr>
            <a:lvl2pPr marL="0" indent="457200">
              <a:spcBef>
                <a:spcPts val="1400"/>
              </a:spcBef>
              <a:buSzTx/>
              <a:buFontTx/>
              <a:buNone/>
              <a:defRPr sz="1600"/>
            </a:lvl2pPr>
            <a:lvl3pPr marL="0" indent="914400">
              <a:spcBef>
                <a:spcPts val="1400"/>
              </a:spcBef>
              <a:buSzTx/>
              <a:buFontTx/>
              <a:buNone/>
              <a:defRPr sz="1600"/>
            </a:lvl3pPr>
            <a:lvl4pPr marL="0" indent="1371600">
              <a:spcBef>
                <a:spcPts val="1400"/>
              </a:spcBef>
              <a:buSzTx/>
              <a:buFontTx/>
              <a:buNone/>
              <a:defRPr sz="1600"/>
            </a:lvl4pPr>
            <a:lvl5pPr marL="0" indent="1828800">
              <a:spcBef>
                <a:spcPts val="14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xfrm>
            <a:off x="8476488" y="373606"/>
            <a:ext cx="725696" cy="764541"/>
          </a:xfrm>
          <a:prstGeom prst="rect">
            <a:avLst/>
          </a:prstGeom>
        </p:spPr>
        <p:txBody>
          <a:bodyPr anchor="t"/>
          <a:lstStyle>
            <a:lvl1pPr algn="l"/>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CFA"/>
        </a:solidFill>
        <a:effectLst/>
      </p:bgPr>
    </p:bg>
    <p:spTree>
      <p:nvGrpSpPr>
        <p:cNvPr id="1" name=""/>
        <p:cNvGrpSpPr/>
        <p:nvPr/>
      </p:nvGrpSpPr>
      <p:grpSpPr>
        <a:xfrm>
          <a:off x="0" y="0"/>
          <a:ext cx="0" cy="0"/>
          <a:chOff x="0" y="0"/>
          <a:chExt cx="0" cy="0"/>
        </a:xfrm>
      </p:grpSpPr>
      <p:sp>
        <p:nvSpPr>
          <p:cNvPr id="2" name="Freeform 9"/>
          <p:cNvSpPr/>
          <p:nvPr/>
        </p:nvSpPr>
        <p:spPr>
          <a:xfrm>
            <a:off x="6368" y="1"/>
            <a:ext cx="2680524" cy="6858001"/>
          </a:xfrm>
          <a:custGeom>
            <a:avLst/>
            <a:gdLst/>
            <a:ahLst/>
            <a:cxnLst>
              <a:cxn ang="0">
                <a:pos x="wd2" y="hd2"/>
              </a:cxn>
              <a:cxn ang="5400000">
                <a:pos x="wd2" y="hd2"/>
              </a:cxn>
              <a:cxn ang="10800000">
                <a:pos x="wd2" y="hd2"/>
              </a:cxn>
              <a:cxn ang="16200000">
                <a:pos x="wd2" y="hd2"/>
              </a:cxn>
            </a:cxnLst>
            <a:rect l="0" t="0" r="r" b="b"/>
            <a:pathLst>
              <a:path w="21391" h="21600" extrusionOk="0">
                <a:moveTo>
                  <a:pt x="9733" y="11335"/>
                </a:moveTo>
                <a:cubicBezTo>
                  <a:pt x="9809" y="11375"/>
                  <a:pt x="10063" y="11225"/>
                  <a:pt x="10190" y="11155"/>
                </a:cubicBezTo>
                <a:cubicBezTo>
                  <a:pt x="10342" y="11075"/>
                  <a:pt x="10495" y="10995"/>
                  <a:pt x="10622" y="10905"/>
                </a:cubicBezTo>
                <a:cubicBezTo>
                  <a:pt x="10800" y="10795"/>
                  <a:pt x="10952" y="10675"/>
                  <a:pt x="11105" y="10545"/>
                </a:cubicBezTo>
                <a:cubicBezTo>
                  <a:pt x="11232" y="10425"/>
                  <a:pt x="11384" y="10305"/>
                  <a:pt x="11333" y="10155"/>
                </a:cubicBezTo>
                <a:cubicBezTo>
                  <a:pt x="11333" y="10125"/>
                  <a:pt x="11308" y="10085"/>
                  <a:pt x="11283" y="10065"/>
                </a:cubicBezTo>
                <a:cubicBezTo>
                  <a:pt x="11206" y="10035"/>
                  <a:pt x="11130" y="10035"/>
                  <a:pt x="11054" y="10045"/>
                </a:cubicBezTo>
                <a:cubicBezTo>
                  <a:pt x="10876" y="10065"/>
                  <a:pt x="10774" y="10125"/>
                  <a:pt x="10673" y="10195"/>
                </a:cubicBezTo>
                <a:cubicBezTo>
                  <a:pt x="10546" y="10265"/>
                  <a:pt x="10419" y="10345"/>
                  <a:pt x="10342" y="10435"/>
                </a:cubicBezTo>
                <a:cubicBezTo>
                  <a:pt x="10190" y="10585"/>
                  <a:pt x="10088" y="10735"/>
                  <a:pt x="9961" y="10885"/>
                </a:cubicBezTo>
                <a:cubicBezTo>
                  <a:pt x="9860" y="11035"/>
                  <a:pt x="9631" y="11295"/>
                  <a:pt x="9733" y="11335"/>
                </a:cubicBezTo>
                <a:close/>
                <a:moveTo>
                  <a:pt x="9097" y="10475"/>
                </a:moveTo>
                <a:cubicBezTo>
                  <a:pt x="8996" y="10335"/>
                  <a:pt x="8843" y="10095"/>
                  <a:pt x="8513" y="10045"/>
                </a:cubicBezTo>
                <a:cubicBezTo>
                  <a:pt x="8386" y="10035"/>
                  <a:pt x="8259" y="10045"/>
                  <a:pt x="8182" y="10085"/>
                </a:cubicBezTo>
                <a:cubicBezTo>
                  <a:pt x="8081" y="10145"/>
                  <a:pt x="8081" y="10225"/>
                  <a:pt x="8132" y="10295"/>
                </a:cubicBezTo>
                <a:cubicBezTo>
                  <a:pt x="8284" y="10505"/>
                  <a:pt x="8487" y="10715"/>
                  <a:pt x="8741" y="10895"/>
                </a:cubicBezTo>
                <a:cubicBezTo>
                  <a:pt x="8869" y="10985"/>
                  <a:pt x="9021" y="11075"/>
                  <a:pt x="9148" y="11165"/>
                </a:cubicBezTo>
                <a:cubicBezTo>
                  <a:pt x="9224" y="11205"/>
                  <a:pt x="9580" y="11445"/>
                  <a:pt x="9580" y="11345"/>
                </a:cubicBezTo>
                <a:cubicBezTo>
                  <a:pt x="9580" y="11225"/>
                  <a:pt x="9504" y="11105"/>
                  <a:pt x="9428" y="10985"/>
                </a:cubicBezTo>
                <a:cubicBezTo>
                  <a:pt x="9351" y="10815"/>
                  <a:pt x="9224" y="10645"/>
                  <a:pt x="9097" y="10475"/>
                </a:cubicBezTo>
                <a:close/>
                <a:moveTo>
                  <a:pt x="9733" y="4252"/>
                </a:moveTo>
                <a:cubicBezTo>
                  <a:pt x="9809" y="4292"/>
                  <a:pt x="10063" y="4142"/>
                  <a:pt x="10190" y="4062"/>
                </a:cubicBezTo>
                <a:cubicBezTo>
                  <a:pt x="10342" y="3992"/>
                  <a:pt x="10495" y="3902"/>
                  <a:pt x="10622" y="3822"/>
                </a:cubicBezTo>
                <a:cubicBezTo>
                  <a:pt x="10800" y="3702"/>
                  <a:pt x="10952" y="3582"/>
                  <a:pt x="11105" y="3462"/>
                </a:cubicBezTo>
                <a:cubicBezTo>
                  <a:pt x="11232" y="3332"/>
                  <a:pt x="11384" y="3211"/>
                  <a:pt x="11333" y="3061"/>
                </a:cubicBezTo>
                <a:cubicBezTo>
                  <a:pt x="11333" y="3031"/>
                  <a:pt x="11308" y="3001"/>
                  <a:pt x="11283" y="2981"/>
                </a:cubicBezTo>
                <a:cubicBezTo>
                  <a:pt x="11206" y="2951"/>
                  <a:pt x="11130" y="2951"/>
                  <a:pt x="11054" y="2961"/>
                </a:cubicBezTo>
                <a:cubicBezTo>
                  <a:pt x="10876" y="2981"/>
                  <a:pt x="10774" y="3041"/>
                  <a:pt x="10673" y="3101"/>
                </a:cubicBezTo>
                <a:cubicBezTo>
                  <a:pt x="10546" y="3181"/>
                  <a:pt x="10419" y="3262"/>
                  <a:pt x="10342" y="3352"/>
                </a:cubicBezTo>
                <a:cubicBezTo>
                  <a:pt x="10190" y="3492"/>
                  <a:pt x="10088" y="3642"/>
                  <a:pt x="9961" y="3802"/>
                </a:cubicBezTo>
                <a:cubicBezTo>
                  <a:pt x="9860" y="3942"/>
                  <a:pt x="9631" y="4212"/>
                  <a:pt x="9733" y="4252"/>
                </a:cubicBezTo>
                <a:close/>
                <a:moveTo>
                  <a:pt x="9529" y="3522"/>
                </a:moveTo>
                <a:cubicBezTo>
                  <a:pt x="9555" y="3552"/>
                  <a:pt x="9631" y="3742"/>
                  <a:pt x="9733" y="3662"/>
                </a:cubicBezTo>
                <a:cubicBezTo>
                  <a:pt x="9783" y="3612"/>
                  <a:pt x="9809" y="3552"/>
                  <a:pt x="9834" y="3502"/>
                </a:cubicBezTo>
                <a:cubicBezTo>
                  <a:pt x="9885" y="3402"/>
                  <a:pt x="9910" y="3302"/>
                  <a:pt x="9936" y="3201"/>
                </a:cubicBezTo>
                <a:cubicBezTo>
                  <a:pt x="10012" y="3031"/>
                  <a:pt x="10063" y="2861"/>
                  <a:pt x="10063" y="2681"/>
                </a:cubicBezTo>
                <a:cubicBezTo>
                  <a:pt x="10088" y="2541"/>
                  <a:pt x="10114" y="2321"/>
                  <a:pt x="9809" y="2241"/>
                </a:cubicBezTo>
                <a:cubicBezTo>
                  <a:pt x="9682" y="2211"/>
                  <a:pt x="9504" y="2231"/>
                  <a:pt x="9402" y="2281"/>
                </a:cubicBezTo>
                <a:cubicBezTo>
                  <a:pt x="9301" y="2331"/>
                  <a:pt x="9250" y="2411"/>
                  <a:pt x="9224" y="2481"/>
                </a:cubicBezTo>
                <a:cubicBezTo>
                  <a:pt x="9250" y="2731"/>
                  <a:pt x="9326" y="2981"/>
                  <a:pt x="9402" y="3231"/>
                </a:cubicBezTo>
                <a:cubicBezTo>
                  <a:pt x="9453" y="3332"/>
                  <a:pt x="9478" y="3432"/>
                  <a:pt x="9529" y="3522"/>
                </a:cubicBezTo>
                <a:close/>
                <a:moveTo>
                  <a:pt x="9809" y="9334"/>
                </a:moveTo>
                <a:cubicBezTo>
                  <a:pt x="9682" y="9304"/>
                  <a:pt x="9504" y="9324"/>
                  <a:pt x="9402" y="9374"/>
                </a:cubicBezTo>
                <a:cubicBezTo>
                  <a:pt x="9301" y="9424"/>
                  <a:pt x="9250" y="9494"/>
                  <a:pt x="9224" y="9564"/>
                </a:cubicBezTo>
                <a:cubicBezTo>
                  <a:pt x="9250" y="9825"/>
                  <a:pt x="9326" y="10065"/>
                  <a:pt x="9402" y="10315"/>
                </a:cubicBezTo>
                <a:cubicBezTo>
                  <a:pt x="9453" y="10415"/>
                  <a:pt x="9478" y="10515"/>
                  <a:pt x="9529" y="10615"/>
                </a:cubicBezTo>
                <a:cubicBezTo>
                  <a:pt x="9555" y="10645"/>
                  <a:pt x="9631" y="10825"/>
                  <a:pt x="9733" y="10745"/>
                </a:cubicBezTo>
                <a:cubicBezTo>
                  <a:pt x="9783" y="10705"/>
                  <a:pt x="9809" y="10635"/>
                  <a:pt x="9834" y="10585"/>
                </a:cubicBezTo>
                <a:cubicBezTo>
                  <a:pt x="9885" y="10485"/>
                  <a:pt x="9910" y="10385"/>
                  <a:pt x="9936" y="10285"/>
                </a:cubicBezTo>
                <a:cubicBezTo>
                  <a:pt x="10012" y="10115"/>
                  <a:pt x="10063" y="9945"/>
                  <a:pt x="10063" y="9775"/>
                </a:cubicBezTo>
                <a:cubicBezTo>
                  <a:pt x="10088" y="9634"/>
                  <a:pt x="10114" y="9404"/>
                  <a:pt x="9809" y="9334"/>
                </a:cubicBezTo>
                <a:close/>
                <a:moveTo>
                  <a:pt x="7928" y="4082"/>
                </a:moveTo>
                <a:cubicBezTo>
                  <a:pt x="8208" y="4372"/>
                  <a:pt x="8716" y="4572"/>
                  <a:pt x="9224" y="4742"/>
                </a:cubicBezTo>
                <a:cubicBezTo>
                  <a:pt x="9275" y="4752"/>
                  <a:pt x="9326" y="4772"/>
                  <a:pt x="9377" y="4782"/>
                </a:cubicBezTo>
                <a:cubicBezTo>
                  <a:pt x="9402" y="4782"/>
                  <a:pt x="9428" y="4782"/>
                  <a:pt x="9453" y="4782"/>
                </a:cubicBezTo>
                <a:cubicBezTo>
                  <a:pt x="9478" y="4782"/>
                  <a:pt x="9504" y="4772"/>
                  <a:pt x="9529" y="4762"/>
                </a:cubicBezTo>
                <a:cubicBezTo>
                  <a:pt x="9631" y="4712"/>
                  <a:pt x="9478" y="4572"/>
                  <a:pt x="9453" y="4532"/>
                </a:cubicBezTo>
                <a:cubicBezTo>
                  <a:pt x="9351" y="4442"/>
                  <a:pt x="9250" y="4362"/>
                  <a:pt x="9148" y="4292"/>
                </a:cubicBezTo>
                <a:cubicBezTo>
                  <a:pt x="8996" y="4152"/>
                  <a:pt x="8818" y="4022"/>
                  <a:pt x="8589" y="3902"/>
                </a:cubicBezTo>
                <a:cubicBezTo>
                  <a:pt x="8513" y="3852"/>
                  <a:pt x="8411" y="3812"/>
                  <a:pt x="8284" y="3792"/>
                </a:cubicBezTo>
                <a:cubicBezTo>
                  <a:pt x="8157" y="3772"/>
                  <a:pt x="8005" y="3792"/>
                  <a:pt x="7928" y="3842"/>
                </a:cubicBezTo>
                <a:cubicBezTo>
                  <a:pt x="7877" y="3872"/>
                  <a:pt x="7852" y="3922"/>
                  <a:pt x="7877" y="3962"/>
                </a:cubicBezTo>
                <a:cubicBezTo>
                  <a:pt x="7877" y="4002"/>
                  <a:pt x="7903" y="4042"/>
                  <a:pt x="7928" y="4082"/>
                </a:cubicBezTo>
                <a:close/>
                <a:moveTo>
                  <a:pt x="178" y="6753"/>
                </a:moveTo>
                <a:cubicBezTo>
                  <a:pt x="254" y="6583"/>
                  <a:pt x="305" y="6413"/>
                  <a:pt x="305" y="6243"/>
                </a:cubicBezTo>
                <a:cubicBezTo>
                  <a:pt x="330" y="6103"/>
                  <a:pt x="356" y="5873"/>
                  <a:pt x="51" y="5803"/>
                </a:cubicBezTo>
                <a:cubicBezTo>
                  <a:pt x="25" y="5793"/>
                  <a:pt x="0" y="5793"/>
                  <a:pt x="0" y="5793"/>
                </a:cubicBezTo>
                <a:cubicBezTo>
                  <a:pt x="0" y="7203"/>
                  <a:pt x="0" y="7203"/>
                  <a:pt x="0" y="7203"/>
                </a:cubicBezTo>
                <a:cubicBezTo>
                  <a:pt x="25" y="7153"/>
                  <a:pt x="51" y="7103"/>
                  <a:pt x="76" y="7063"/>
                </a:cubicBezTo>
                <a:cubicBezTo>
                  <a:pt x="127" y="6963"/>
                  <a:pt x="152" y="6853"/>
                  <a:pt x="178" y="6753"/>
                </a:cubicBezTo>
                <a:close/>
                <a:moveTo>
                  <a:pt x="432" y="560"/>
                </a:moveTo>
                <a:cubicBezTo>
                  <a:pt x="584" y="490"/>
                  <a:pt x="737" y="410"/>
                  <a:pt x="864" y="320"/>
                </a:cubicBezTo>
                <a:cubicBezTo>
                  <a:pt x="1016" y="220"/>
                  <a:pt x="1169" y="110"/>
                  <a:pt x="1296" y="0"/>
                </a:cubicBezTo>
                <a:cubicBezTo>
                  <a:pt x="432" y="0"/>
                  <a:pt x="432" y="0"/>
                  <a:pt x="432" y="0"/>
                </a:cubicBezTo>
                <a:cubicBezTo>
                  <a:pt x="356" y="100"/>
                  <a:pt x="279" y="200"/>
                  <a:pt x="203" y="300"/>
                </a:cubicBezTo>
                <a:cubicBezTo>
                  <a:pt x="152" y="380"/>
                  <a:pt x="51" y="500"/>
                  <a:pt x="0" y="590"/>
                </a:cubicBezTo>
                <a:cubicBezTo>
                  <a:pt x="0" y="760"/>
                  <a:pt x="0" y="760"/>
                  <a:pt x="0" y="760"/>
                </a:cubicBezTo>
                <a:cubicBezTo>
                  <a:pt x="101" y="770"/>
                  <a:pt x="305" y="630"/>
                  <a:pt x="432" y="560"/>
                </a:cubicBezTo>
                <a:close/>
                <a:moveTo>
                  <a:pt x="7928" y="11165"/>
                </a:moveTo>
                <a:cubicBezTo>
                  <a:pt x="8208" y="11465"/>
                  <a:pt x="8716" y="11655"/>
                  <a:pt x="9224" y="11825"/>
                </a:cubicBezTo>
                <a:cubicBezTo>
                  <a:pt x="9275" y="11845"/>
                  <a:pt x="9326" y="11855"/>
                  <a:pt x="9377" y="11865"/>
                </a:cubicBezTo>
                <a:cubicBezTo>
                  <a:pt x="9402" y="11865"/>
                  <a:pt x="9428" y="11865"/>
                  <a:pt x="9453" y="11865"/>
                </a:cubicBezTo>
                <a:cubicBezTo>
                  <a:pt x="9478" y="11865"/>
                  <a:pt x="9504" y="11855"/>
                  <a:pt x="9529" y="11845"/>
                </a:cubicBezTo>
                <a:cubicBezTo>
                  <a:pt x="9631" y="11795"/>
                  <a:pt x="9478" y="11665"/>
                  <a:pt x="9453" y="11615"/>
                </a:cubicBezTo>
                <a:cubicBezTo>
                  <a:pt x="9351" y="11535"/>
                  <a:pt x="9250" y="11455"/>
                  <a:pt x="9148" y="11375"/>
                </a:cubicBezTo>
                <a:cubicBezTo>
                  <a:pt x="8996" y="11245"/>
                  <a:pt x="8818" y="11105"/>
                  <a:pt x="8589" y="10995"/>
                </a:cubicBezTo>
                <a:cubicBezTo>
                  <a:pt x="8513" y="10945"/>
                  <a:pt x="8411" y="10895"/>
                  <a:pt x="8284" y="10875"/>
                </a:cubicBezTo>
                <a:cubicBezTo>
                  <a:pt x="8157" y="10865"/>
                  <a:pt x="8005" y="10875"/>
                  <a:pt x="7928" y="10935"/>
                </a:cubicBezTo>
                <a:cubicBezTo>
                  <a:pt x="7877" y="10965"/>
                  <a:pt x="7852" y="11005"/>
                  <a:pt x="7877" y="11045"/>
                </a:cubicBezTo>
                <a:cubicBezTo>
                  <a:pt x="7877" y="11095"/>
                  <a:pt x="7903" y="11125"/>
                  <a:pt x="7928" y="11165"/>
                </a:cubicBezTo>
                <a:close/>
                <a:moveTo>
                  <a:pt x="8741" y="3812"/>
                </a:moveTo>
                <a:cubicBezTo>
                  <a:pt x="8869" y="3902"/>
                  <a:pt x="9021" y="3992"/>
                  <a:pt x="9148" y="4072"/>
                </a:cubicBezTo>
                <a:cubicBezTo>
                  <a:pt x="9224" y="4112"/>
                  <a:pt x="9580" y="4362"/>
                  <a:pt x="9580" y="4262"/>
                </a:cubicBezTo>
                <a:cubicBezTo>
                  <a:pt x="9580" y="4142"/>
                  <a:pt x="9504" y="4012"/>
                  <a:pt x="9428" y="3902"/>
                </a:cubicBezTo>
                <a:cubicBezTo>
                  <a:pt x="9351" y="3732"/>
                  <a:pt x="9224" y="3552"/>
                  <a:pt x="9097" y="3392"/>
                </a:cubicBezTo>
                <a:cubicBezTo>
                  <a:pt x="8996" y="3242"/>
                  <a:pt x="8843" y="3011"/>
                  <a:pt x="8513" y="2961"/>
                </a:cubicBezTo>
                <a:cubicBezTo>
                  <a:pt x="8386" y="2941"/>
                  <a:pt x="8259" y="2961"/>
                  <a:pt x="8182" y="3001"/>
                </a:cubicBezTo>
                <a:cubicBezTo>
                  <a:pt x="8081" y="3051"/>
                  <a:pt x="8081" y="3141"/>
                  <a:pt x="8132" y="3211"/>
                </a:cubicBezTo>
                <a:cubicBezTo>
                  <a:pt x="8284" y="3422"/>
                  <a:pt x="8487" y="3622"/>
                  <a:pt x="8741" y="3812"/>
                </a:cubicBezTo>
                <a:close/>
                <a:moveTo>
                  <a:pt x="17686" y="7644"/>
                </a:moveTo>
                <a:cubicBezTo>
                  <a:pt x="17966" y="7934"/>
                  <a:pt x="18474" y="8134"/>
                  <a:pt x="18982" y="8294"/>
                </a:cubicBezTo>
                <a:cubicBezTo>
                  <a:pt x="19033" y="8314"/>
                  <a:pt x="19084" y="8334"/>
                  <a:pt x="19135" y="8334"/>
                </a:cubicBezTo>
                <a:cubicBezTo>
                  <a:pt x="19160" y="8334"/>
                  <a:pt x="19186" y="8344"/>
                  <a:pt x="19211" y="8334"/>
                </a:cubicBezTo>
                <a:cubicBezTo>
                  <a:pt x="19237" y="8334"/>
                  <a:pt x="19262" y="8334"/>
                  <a:pt x="19287" y="8314"/>
                </a:cubicBezTo>
                <a:cubicBezTo>
                  <a:pt x="19389" y="8264"/>
                  <a:pt x="19237" y="8134"/>
                  <a:pt x="19211" y="8084"/>
                </a:cubicBezTo>
                <a:cubicBezTo>
                  <a:pt x="19109" y="8004"/>
                  <a:pt x="19008" y="7924"/>
                  <a:pt x="18906" y="7844"/>
                </a:cubicBezTo>
                <a:cubicBezTo>
                  <a:pt x="18754" y="7714"/>
                  <a:pt x="18576" y="7584"/>
                  <a:pt x="18347" y="7463"/>
                </a:cubicBezTo>
                <a:cubicBezTo>
                  <a:pt x="18271" y="7413"/>
                  <a:pt x="18169" y="7363"/>
                  <a:pt x="18042" y="7353"/>
                </a:cubicBezTo>
                <a:cubicBezTo>
                  <a:pt x="17915" y="7333"/>
                  <a:pt x="17763" y="7343"/>
                  <a:pt x="17686" y="7403"/>
                </a:cubicBezTo>
                <a:cubicBezTo>
                  <a:pt x="17636" y="7433"/>
                  <a:pt x="17610" y="7473"/>
                  <a:pt x="17636" y="7523"/>
                </a:cubicBezTo>
                <a:cubicBezTo>
                  <a:pt x="17636" y="7564"/>
                  <a:pt x="17661" y="7604"/>
                  <a:pt x="17686" y="7644"/>
                </a:cubicBezTo>
                <a:close/>
                <a:moveTo>
                  <a:pt x="0" y="0"/>
                </a:moveTo>
                <a:cubicBezTo>
                  <a:pt x="0" y="140"/>
                  <a:pt x="0" y="140"/>
                  <a:pt x="0" y="140"/>
                </a:cubicBezTo>
                <a:cubicBezTo>
                  <a:pt x="25" y="100"/>
                  <a:pt x="51" y="50"/>
                  <a:pt x="76" y="0"/>
                </a:cubicBezTo>
                <a:lnTo>
                  <a:pt x="0" y="0"/>
                </a:lnTo>
                <a:close/>
                <a:moveTo>
                  <a:pt x="19491" y="14867"/>
                </a:moveTo>
                <a:cubicBezTo>
                  <a:pt x="19567" y="14907"/>
                  <a:pt x="19821" y="14757"/>
                  <a:pt x="19948" y="14687"/>
                </a:cubicBezTo>
                <a:cubicBezTo>
                  <a:pt x="20101" y="14607"/>
                  <a:pt x="20253" y="14527"/>
                  <a:pt x="20380" y="14437"/>
                </a:cubicBezTo>
                <a:cubicBezTo>
                  <a:pt x="20558" y="14327"/>
                  <a:pt x="20710" y="14207"/>
                  <a:pt x="20863" y="14077"/>
                </a:cubicBezTo>
                <a:cubicBezTo>
                  <a:pt x="20990" y="13956"/>
                  <a:pt x="21142" y="13826"/>
                  <a:pt x="21092" y="13686"/>
                </a:cubicBezTo>
                <a:cubicBezTo>
                  <a:pt x="21092" y="13646"/>
                  <a:pt x="21066" y="13616"/>
                  <a:pt x="21041" y="13596"/>
                </a:cubicBezTo>
                <a:cubicBezTo>
                  <a:pt x="20965" y="13566"/>
                  <a:pt x="20888" y="13566"/>
                  <a:pt x="20812" y="13576"/>
                </a:cubicBezTo>
                <a:cubicBezTo>
                  <a:pt x="20634" y="13596"/>
                  <a:pt x="20533" y="13656"/>
                  <a:pt x="20431" y="13726"/>
                </a:cubicBezTo>
                <a:cubicBezTo>
                  <a:pt x="20304" y="13796"/>
                  <a:pt x="20177" y="13876"/>
                  <a:pt x="20101" y="13966"/>
                </a:cubicBezTo>
                <a:cubicBezTo>
                  <a:pt x="19948" y="14117"/>
                  <a:pt x="19846" y="14267"/>
                  <a:pt x="19719" y="14417"/>
                </a:cubicBezTo>
                <a:cubicBezTo>
                  <a:pt x="19618" y="14567"/>
                  <a:pt x="19389" y="14827"/>
                  <a:pt x="19491" y="14867"/>
                </a:cubicBezTo>
                <a:close/>
                <a:moveTo>
                  <a:pt x="18855" y="14006"/>
                </a:moveTo>
                <a:cubicBezTo>
                  <a:pt x="18754" y="13856"/>
                  <a:pt x="18601" y="13626"/>
                  <a:pt x="18245" y="13576"/>
                </a:cubicBezTo>
                <a:cubicBezTo>
                  <a:pt x="18144" y="13566"/>
                  <a:pt x="18017" y="13576"/>
                  <a:pt x="17941" y="13616"/>
                </a:cubicBezTo>
                <a:cubicBezTo>
                  <a:pt x="17839" y="13676"/>
                  <a:pt x="17839" y="13756"/>
                  <a:pt x="17890" y="13826"/>
                </a:cubicBezTo>
                <a:cubicBezTo>
                  <a:pt x="18042" y="14036"/>
                  <a:pt x="18245" y="14237"/>
                  <a:pt x="18500" y="14427"/>
                </a:cubicBezTo>
                <a:cubicBezTo>
                  <a:pt x="18627" y="14517"/>
                  <a:pt x="18779" y="14607"/>
                  <a:pt x="18906" y="14697"/>
                </a:cubicBezTo>
                <a:cubicBezTo>
                  <a:pt x="18982" y="14737"/>
                  <a:pt x="19338" y="14977"/>
                  <a:pt x="19338" y="14877"/>
                </a:cubicBezTo>
                <a:cubicBezTo>
                  <a:pt x="19338" y="14757"/>
                  <a:pt x="19262" y="14627"/>
                  <a:pt x="19186" y="14517"/>
                </a:cubicBezTo>
                <a:cubicBezTo>
                  <a:pt x="19109" y="14347"/>
                  <a:pt x="18982" y="14177"/>
                  <a:pt x="18855" y="14006"/>
                </a:cubicBezTo>
                <a:close/>
                <a:moveTo>
                  <a:pt x="17686" y="580"/>
                </a:moveTo>
                <a:cubicBezTo>
                  <a:pt x="17966" y="870"/>
                  <a:pt x="18474" y="1070"/>
                  <a:pt x="18982" y="1241"/>
                </a:cubicBezTo>
                <a:cubicBezTo>
                  <a:pt x="19033" y="1251"/>
                  <a:pt x="19084" y="1271"/>
                  <a:pt x="19135" y="1281"/>
                </a:cubicBezTo>
                <a:cubicBezTo>
                  <a:pt x="19160" y="1281"/>
                  <a:pt x="19186" y="1281"/>
                  <a:pt x="19211" y="1281"/>
                </a:cubicBezTo>
                <a:cubicBezTo>
                  <a:pt x="19237" y="1281"/>
                  <a:pt x="19262" y="1271"/>
                  <a:pt x="19287" y="1261"/>
                </a:cubicBezTo>
                <a:cubicBezTo>
                  <a:pt x="19389" y="1211"/>
                  <a:pt x="19237" y="1070"/>
                  <a:pt x="19211" y="1030"/>
                </a:cubicBezTo>
                <a:cubicBezTo>
                  <a:pt x="19109" y="940"/>
                  <a:pt x="19008" y="870"/>
                  <a:pt x="18906" y="790"/>
                </a:cubicBezTo>
                <a:cubicBezTo>
                  <a:pt x="18754" y="650"/>
                  <a:pt x="18576" y="520"/>
                  <a:pt x="18347" y="400"/>
                </a:cubicBezTo>
                <a:cubicBezTo>
                  <a:pt x="18271" y="350"/>
                  <a:pt x="18169" y="310"/>
                  <a:pt x="18042" y="290"/>
                </a:cubicBezTo>
                <a:cubicBezTo>
                  <a:pt x="17915" y="270"/>
                  <a:pt x="17763" y="290"/>
                  <a:pt x="17686" y="340"/>
                </a:cubicBezTo>
                <a:cubicBezTo>
                  <a:pt x="17636" y="370"/>
                  <a:pt x="17610" y="420"/>
                  <a:pt x="17636" y="460"/>
                </a:cubicBezTo>
                <a:cubicBezTo>
                  <a:pt x="17636" y="500"/>
                  <a:pt x="17661" y="540"/>
                  <a:pt x="17686" y="580"/>
                </a:cubicBezTo>
                <a:close/>
                <a:moveTo>
                  <a:pt x="18245" y="6523"/>
                </a:moveTo>
                <a:cubicBezTo>
                  <a:pt x="18144" y="6503"/>
                  <a:pt x="18017" y="6513"/>
                  <a:pt x="17941" y="6563"/>
                </a:cubicBezTo>
                <a:cubicBezTo>
                  <a:pt x="17839" y="6613"/>
                  <a:pt x="17839" y="6693"/>
                  <a:pt x="17890" y="6763"/>
                </a:cubicBezTo>
                <a:cubicBezTo>
                  <a:pt x="18042" y="6983"/>
                  <a:pt x="18245" y="7183"/>
                  <a:pt x="18500" y="7363"/>
                </a:cubicBezTo>
                <a:cubicBezTo>
                  <a:pt x="18627" y="7463"/>
                  <a:pt x="18779" y="7553"/>
                  <a:pt x="18906" y="7634"/>
                </a:cubicBezTo>
                <a:cubicBezTo>
                  <a:pt x="18982" y="7674"/>
                  <a:pt x="19338" y="7914"/>
                  <a:pt x="19338" y="7814"/>
                </a:cubicBezTo>
                <a:cubicBezTo>
                  <a:pt x="19338" y="7694"/>
                  <a:pt x="19262" y="7574"/>
                  <a:pt x="19186" y="7463"/>
                </a:cubicBezTo>
                <a:cubicBezTo>
                  <a:pt x="19109" y="7283"/>
                  <a:pt x="18982" y="7113"/>
                  <a:pt x="18855" y="6943"/>
                </a:cubicBezTo>
                <a:cubicBezTo>
                  <a:pt x="18754" y="6803"/>
                  <a:pt x="18601" y="6563"/>
                  <a:pt x="18245" y="6523"/>
                </a:cubicBezTo>
                <a:close/>
                <a:moveTo>
                  <a:pt x="20151" y="650"/>
                </a:moveTo>
                <a:cubicBezTo>
                  <a:pt x="19872" y="820"/>
                  <a:pt x="19465" y="1181"/>
                  <a:pt x="19541" y="1241"/>
                </a:cubicBezTo>
                <a:cubicBezTo>
                  <a:pt x="19618" y="1311"/>
                  <a:pt x="20583" y="1060"/>
                  <a:pt x="20965" y="850"/>
                </a:cubicBezTo>
                <a:cubicBezTo>
                  <a:pt x="21168" y="740"/>
                  <a:pt x="21549" y="520"/>
                  <a:pt x="21320" y="370"/>
                </a:cubicBezTo>
                <a:cubicBezTo>
                  <a:pt x="21295" y="350"/>
                  <a:pt x="21269" y="330"/>
                  <a:pt x="21219" y="320"/>
                </a:cubicBezTo>
                <a:cubicBezTo>
                  <a:pt x="21219" y="320"/>
                  <a:pt x="21193" y="320"/>
                  <a:pt x="21193" y="320"/>
                </a:cubicBezTo>
                <a:cubicBezTo>
                  <a:pt x="21142" y="310"/>
                  <a:pt x="21066" y="310"/>
                  <a:pt x="20990" y="320"/>
                </a:cubicBezTo>
                <a:cubicBezTo>
                  <a:pt x="20660" y="370"/>
                  <a:pt x="20380" y="520"/>
                  <a:pt x="20151" y="650"/>
                </a:cubicBezTo>
                <a:close/>
                <a:moveTo>
                  <a:pt x="19567" y="12856"/>
                </a:moveTo>
                <a:cubicBezTo>
                  <a:pt x="19440" y="12826"/>
                  <a:pt x="19262" y="12856"/>
                  <a:pt x="19160" y="12906"/>
                </a:cubicBezTo>
                <a:cubicBezTo>
                  <a:pt x="19059" y="12956"/>
                  <a:pt x="19008" y="13026"/>
                  <a:pt x="18982" y="13096"/>
                </a:cubicBezTo>
                <a:cubicBezTo>
                  <a:pt x="19008" y="13346"/>
                  <a:pt x="19084" y="13596"/>
                  <a:pt x="19160" y="13846"/>
                </a:cubicBezTo>
                <a:cubicBezTo>
                  <a:pt x="19211" y="13946"/>
                  <a:pt x="19237" y="14047"/>
                  <a:pt x="19287" y="14147"/>
                </a:cubicBezTo>
                <a:cubicBezTo>
                  <a:pt x="19313" y="14177"/>
                  <a:pt x="19389" y="14357"/>
                  <a:pt x="19491" y="14277"/>
                </a:cubicBezTo>
                <a:cubicBezTo>
                  <a:pt x="19541" y="14237"/>
                  <a:pt x="19567" y="14167"/>
                  <a:pt x="19592" y="14117"/>
                </a:cubicBezTo>
                <a:cubicBezTo>
                  <a:pt x="19643" y="14016"/>
                  <a:pt x="19669" y="13916"/>
                  <a:pt x="19694" y="13816"/>
                </a:cubicBezTo>
                <a:cubicBezTo>
                  <a:pt x="19770" y="13646"/>
                  <a:pt x="19821" y="13476"/>
                  <a:pt x="19821" y="13306"/>
                </a:cubicBezTo>
                <a:cubicBezTo>
                  <a:pt x="19846" y="13166"/>
                  <a:pt x="19872" y="12936"/>
                  <a:pt x="19567" y="12856"/>
                </a:cubicBezTo>
                <a:close/>
                <a:moveTo>
                  <a:pt x="18906" y="580"/>
                </a:moveTo>
                <a:cubicBezTo>
                  <a:pt x="18982" y="620"/>
                  <a:pt x="19338" y="860"/>
                  <a:pt x="19338" y="760"/>
                </a:cubicBezTo>
                <a:cubicBezTo>
                  <a:pt x="19338" y="640"/>
                  <a:pt x="19262" y="510"/>
                  <a:pt x="19186" y="400"/>
                </a:cubicBezTo>
                <a:cubicBezTo>
                  <a:pt x="19109" y="270"/>
                  <a:pt x="19033" y="130"/>
                  <a:pt x="18957" y="0"/>
                </a:cubicBezTo>
                <a:cubicBezTo>
                  <a:pt x="18144" y="0"/>
                  <a:pt x="18144" y="0"/>
                  <a:pt x="18144" y="0"/>
                </a:cubicBezTo>
                <a:cubicBezTo>
                  <a:pt x="18245" y="110"/>
                  <a:pt x="18373" y="210"/>
                  <a:pt x="18500" y="310"/>
                </a:cubicBezTo>
                <a:cubicBezTo>
                  <a:pt x="18627" y="400"/>
                  <a:pt x="18779" y="490"/>
                  <a:pt x="18906" y="580"/>
                </a:cubicBezTo>
                <a:close/>
                <a:moveTo>
                  <a:pt x="19491" y="160"/>
                </a:moveTo>
                <a:cubicBezTo>
                  <a:pt x="19541" y="110"/>
                  <a:pt x="19567" y="50"/>
                  <a:pt x="19592" y="0"/>
                </a:cubicBezTo>
                <a:cubicBezTo>
                  <a:pt x="19287" y="0"/>
                  <a:pt x="19287" y="0"/>
                  <a:pt x="19287" y="0"/>
                </a:cubicBezTo>
                <a:cubicBezTo>
                  <a:pt x="19287" y="10"/>
                  <a:pt x="19287" y="20"/>
                  <a:pt x="19287" y="30"/>
                </a:cubicBezTo>
                <a:cubicBezTo>
                  <a:pt x="19313" y="50"/>
                  <a:pt x="19389" y="240"/>
                  <a:pt x="19491" y="160"/>
                </a:cubicBezTo>
                <a:close/>
                <a:moveTo>
                  <a:pt x="19491" y="750"/>
                </a:moveTo>
                <a:cubicBezTo>
                  <a:pt x="19567" y="790"/>
                  <a:pt x="19821" y="640"/>
                  <a:pt x="19948" y="560"/>
                </a:cubicBezTo>
                <a:cubicBezTo>
                  <a:pt x="20101" y="490"/>
                  <a:pt x="20253" y="410"/>
                  <a:pt x="20380" y="320"/>
                </a:cubicBezTo>
                <a:cubicBezTo>
                  <a:pt x="20533" y="220"/>
                  <a:pt x="20685" y="110"/>
                  <a:pt x="20812" y="0"/>
                </a:cubicBezTo>
                <a:cubicBezTo>
                  <a:pt x="19948" y="0"/>
                  <a:pt x="19948" y="0"/>
                  <a:pt x="19948" y="0"/>
                </a:cubicBezTo>
                <a:cubicBezTo>
                  <a:pt x="19872" y="100"/>
                  <a:pt x="19796" y="200"/>
                  <a:pt x="19719" y="300"/>
                </a:cubicBezTo>
                <a:cubicBezTo>
                  <a:pt x="19618" y="440"/>
                  <a:pt x="19389" y="710"/>
                  <a:pt x="19491" y="750"/>
                </a:cubicBezTo>
                <a:close/>
                <a:moveTo>
                  <a:pt x="19948" y="7624"/>
                </a:moveTo>
                <a:cubicBezTo>
                  <a:pt x="20101" y="7543"/>
                  <a:pt x="20253" y="7463"/>
                  <a:pt x="20380" y="7383"/>
                </a:cubicBezTo>
                <a:cubicBezTo>
                  <a:pt x="20558" y="7263"/>
                  <a:pt x="20710" y="7143"/>
                  <a:pt x="20863" y="7023"/>
                </a:cubicBezTo>
                <a:cubicBezTo>
                  <a:pt x="20990" y="6893"/>
                  <a:pt x="21142" y="6773"/>
                  <a:pt x="21092" y="6623"/>
                </a:cubicBezTo>
                <a:cubicBezTo>
                  <a:pt x="21092" y="6593"/>
                  <a:pt x="21066" y="6563"/>
                  <a:pt x="21041" y="6533"/>
                </a:cubicBezTo>
                <a:cubicBezTo>
                  <a:pt x="20965" y="6513"/>
                  <a:pt x="20888" y="6513"/>
                  <a:pt x="20812" y="6513"/>
                </a:cubicBezTo>
                <a:cubicBezTo>
                  <a:pt x="20634" y="6533"/>
                  <a:pt x="20533" y="6593"/>
                  <a:pt x="20431" y="6663"/>
                </a:cubicBezTo>
                <a:cubicBezTo>
                  <a:pt x="20304" y="6743"/>
                  <a:pt x="20177" y="6813"/>
                  <a:pt x="20101" y="6903"/>
                </a:cubicBezTo>
                <a:cubicBezTo>
                  <a:pt x="19948" y="7053"/>
                  <a:pt x="19846" y="7203"/>
                  <a:pt x="19719" y="7353"/>
                </a:cubicBezTo>
                <a:cubicBezTo>
                  <a:pt x="19618" y="7503"/>
                  <a:pt x="19389" y="7764"/>
                  <a:pt x="19491" y="7814"/>
                </a:cubicBezTo>
                <a:cubicBezTo>
                  <a:pt x="19567" y="7854"/>
                  <a:pt x="19821" y="7694"/>
                  <a:pt x="19948" y="7624"/>
                </a:cubicBezTo>
                <a:close/>
                <a:moveTo>
                  <a:pt x="19491" y="7213"/>
                </a:moveTo>
                <a:cubicBezTo>
                  <a:pt x="19541" y="7173"/>
                  <a:pt x="19567" y="7113"/>
                  <a:pt x="19592" y="7063"/>
                </a:cubicBezTo>
                <a:cubicBezTo>
                  <a:pt x="19643" y="6963"/>
                  <a:pt x="19669" y="6853"/>
                  <a:pt x="19694" y="6753"/>
                </a:cubicBezTo>
                <a:cubicBezTo>
                  <a:pt x="19770" y="6583"/>
                  <a:pt x="19821" y="6413"/>
                  <a:pt x="19821" y="6243"/>
                </a:cubicBezTo>
                <a:cubicBezTo>
                  <a:pt x="19846" y="6103"/>
                  <a:pt x="19872" y="5873"/>
                  <a:pt x="19567" y="5803"/>
                </a:cubicBezTo>
                <a:cubicBezTo>
                  <a:pt x="19440" y="5773"/>
                  <a:pt x="19262" y="5793"/>
                  <a:pt x="19160" y="5843"/>
                </a:cubicBezTo>
                <a:cubicBezTo>
                  <a:pt x="19059" y="5893"/>
                  <a:pt x="19008" y="5963"/>
                  <a:pt x="18982" y="6043"/>
                </a:cubicBezTo>
                <a:cubicBezTo>
                  <a:pt x="19008" y="6293"/>
                  <a:pt x="19084" y="6543"/>
                  <a:pt x="19160" y="6793"/>
                </a:cubicBezTo>
                <a:cubicBezTo>
                  <a:pt x="19211" y="6883"/>
                  <a:pt x="19237" y="6983"/>
                  <a:pt x="19287" y="7083"/>
                </a:cubicBezTo>
                <a:cubicBezTo>
                  <a:pt x="19313" y="7113"/>
                  <a:pt x="19389" y="7303"/>
                  <a:pt x="19491" y="7213"/>
                </a:cubicBezTo>
                <a:close/>
                <a:moveTo>
                  <a:pt x="9733" y="17788"/>
                </a:moveTo>
                <a:cubicBezTo>
                  <a:pt x="9783" y="17738"/>
                  <a:pt x="9809" y="17678"/>
                  <a:pt x="9834" y="17628"/>
                </a:cubicBezTo>
                <a:cubicBezTo>
                  <a:pt x="9885" y="17528"/>
                  <a:pt x="9910" y="17428"/>
                  <a:pt x="9936" y="17328"/>
                </a:cubicBezTo>
                <a:cubicBezTo>
                  <a:pt x="10012" y="17158"/>
                  <a:pt x="10063" y="16988"/>
                  <a:pt x="10063" y="16818"/>
                </a:cubicBezTo>
                <a:cubicBezTo>
                  <a:pt x="10088" y="16668"/>
                  <a:pt x="10114" y="16448"/>
                  <a:pt x="9809" y="16368"/>
                </a:cubicBezTo>
                <a:cubicBezTo>
                  <a:pt x="9682" y="16338"/>
                  <a:pt x="9504" y="16358"/>
                  <a:pt x="9402" y="16408"/>
                </a:cubicBezTo>
                <a:cubicBezTo>
                  <a:pt x="9301" y="16458"/>
                  <a:pt x="9250" y="16538"/>
                  <a:pt x="9224" y="16608"/>
                </a:cubicBezTo>
                <a:cubicBezTo>
                  <a:pt x="9250" y="16858"/>
                  <a:pt x="9326" y="17108"/>
                  <a:pt x="9402" y="17358"/>
                </a:cubicBezTo>
                <a:cubicBezTo>
                  <a:pt x="9453" y="17458"/>
                  <a:pt x="9478" y="17558"/>
                  <a:pt x="9529" y="17658"/>
                </a:cubicBezTo>
                <a:cubicBezTo>
                  <a:pt x="9555" y="17688"/>
                  <a:pt x="9631" y="17868"/>
                  <a:pt x="9733" y="17788"/>
                </a:cubicBezTo>
                <a:close/>
                <a:moveTo>
                  <a:pt x="432" y="7624"/>
                </a:moveTo>
                <a:cubicBezTo>
                  <a:pt x="584" y="7543"/>
                  <a:pt x="737" y="7463"/>
                  <a:pt x="864" y="7383"/>
                </a:cubicBezTo>
                <a:cubicBezTo>
                  <a:pt x="1042" y="7263"/>
                  <a:pt x="1194" y="7143"/>
                  <a:pt x="1347" y="7023"/>
                </a:cubicBezTo>
                <a:cubicBezTo>
                  <a:pt x="1474" y="6893"/>
                  <a:pt x="1626" y="6773"/>
                  <a:pt x="1575" y="6623"/>
                </a:cubicBezTo>
                <a:cubicBezTo>
                  <a:pt x="1575" y="6593"/>
                  <a:pt x="1550" y="6563"/>
                  <a:pt x="1525" y="6533"/>
                </a:cubicBezTo>
                <a:cubicBezTo>
                  <a:pt x="1448" y="6513"/>
                  <a:pt x="1372" y="6513"/>
                  <a:pt x="1296" y="6513"/>
                </a:cubicBezTo>
                <a:cubicBezTo>
                  <a:pt x="1118" y="6533"/>
                  <a:pt x="1016" y="6593"/>
                  <a:pt x="915" y="6663"/>
                </a:cubicBezTo>
                <a:cubicBezTo>
                  <a:pt x="788" y="6743"/>
                  <a:pt x="661" y="6813"/>
                  <a:pt x="584" y="6903"/>
                </a:cubicBezTo>
                <a:cubicBezTo>
                  <a:pt x="432" y="7053"/>
                  <a:pt x="330" y="7203"/>
                  <a:pt x="203" y="7353"/>
                </a:cubicBezTo>
                <a:cubicBezTo>
                  <a:pt x="152" y="7443"/>
                  <a:pt x="51" y="7553"/>
                  <a:pt x="0" y="7654"/>
                </a:cubicBezTo>
                <a:cubicBezTo>
                  <a:pt x="0" y="7814"/>
                  <a:pt x="0" y="7814"/>
                  <a:pt x="0" y="7814"/>
                </a:cubicBezTo>
                <a:cubicBezTo>
                  <a:pt x="101" y="7824"/>
                  <a:pt x="305" y="7694"/>
                  <a:pt x="432" y="7624"/>
                </a:cubicBezTo>
                <a:close/>
                <a:moveTo>
                  <a:pt x="18042" y="21470"/>
                </a:moveTo>
                <a:cubicBezTo>
                  <a:pt x="17915" y="21450"/>
                  <a:pt x="17763" y="21470"/>
                  <a:pt x="17686" y="21520"/>
                </a:cubicBezTo>
                <a:cubicBezTo>
                  <a:pt x="17661" y="21540"/>
                  <a:pt x="17636" y="21570"/>
                  <a:pt x="17636" y="21600"/>
                </a:cubicBezTo>
                <a:cubicBezTo>
                  <a:pt x="18398" y="21600"/>
                  <a:pt x="18398" y="21600"/>
                  <a:pt x="18398" y="21600"/>
                </a:cubicBezTo>
                <a:cubicBezTo>
                  <a:pt x="18373" y="21590"/>
                  <a:pt x="18373" y="21590"/>
                  <a:pt x="18347" y="21580"/>
                </a:cubicBezTo>
                <a:cubicBezTo>
                  <a:pt x="18271" y="21530"/>
                  <a:pt x="18169" y="21490"/>
                  <a:pt x="18042" y="21470"/>
                </a:cubicBezTo>
                <a:close/>
                <a:moveTo>
                  <a:pt x="18982" y="15357"/>
                </a:moveTo>
                <a:cubicBezTo>
                  <a:pt x="19033" y="15377"/>
                  <a:pt x="19084" y="15387"/>
                  <a:pt x="19135" y="15397"/>
                </a:cubicBezTo>
                <a:cubicBezTo>
                  <a:pt x="19160" y="15397"/>
                  <a:pt x="19186" y="15397"/>
                  <a:pt x="19211" y="15397"/>
                </a:cubicBezTo>
                <a:cubicBezTo>
                  <a:pt x="19237" y="15397"/>
                  <a:pt x="19262" y="15387"/>
                  <a:pt x="19287" y="15377"/>
                </a:cubicBezTo>
                <a:cubicBezTo>
                  <a:pt x="19389" y="15327"/>
                  <a:pt x="19237" y="15197"/>
                  <a:pt x="19211" y="15147"/>
                </a:cubicBezTo>
                <a:cubicBezTo>
                  <a:pt x="19109" y="15057"/>
                  <a:pt x="19008" y="14987"/>
                  <a:pt x="18906" y="14907"/>
                </a:cubicBezTo>
                <a:cubicBezTo>
                  <a:pt x="18754" y="14767"/>
                  <a:pt x="18576" y="14637"/>
                  <a:pt x="18347" y="14517"/>
                </a:cubicBezTo>
                <a:cubicBezTo>
                  <a:pt x="18271" y="14477"/>
                  <a:pt x="18169" y="14427"/>
                  <a:pt x="18042" y="14407"/>
                </a:cubicBezTo>
                <a:cubicBezTo>
                  <a:pt x="17915" y="14387"/>
                  <a:pt x="17763" y="14407"/>
                  <a:pt x="17686" y="14457"/>
                </a:cubicBezTo>
                <a:cubicBezTo>
                  <a:pt x="17636" y="14497"/>
                  <a:pt x="17610" y="14537"/>
                  <a:pt x="17636" y="14577"/>
                </a:cubicBezTo>
                <a:cubicBezTo>
                  <a:pt x="17636" y="14617"/>
                  <a:pt x="17661" y="14657"/>
                  <a:pt x="17686" y="14697"/>
                </a:cubicBezTo>
                <a:cubicBezTo>
                  <a:pt x="17966" y="14987"/>
                  <a:pt x="18474" y="15187"/>
                  <a:pt x="18982" y="15357"/>
                </a:cubicBezTo>
                <a:close/>
                <a:moveTo>
                  <a:pt x="11461" y="3822"/>
                </a:moveTo>
                <a:cubicBezTo>
                  <a:pt x="11461" y="3822"/>
                  <a:pt x="11435" y="3822"/>
                  <a:pt x="11435" y="3822"/>
                </a:cubicBezTo>
                <a:cubicBezTo>
                  <a:pt x="11384" y="3802"/>
                  <a:pt x="11308" y="3812"/>
                  <a:pt x="11232" y="3822"/>
                </a:cubicBezTo>
                <a:cubicBezTo>
                  <a:pt x="10901" y="3872"/>
                  <a:pt x="10622" y="4022"/>
                  <a:pt x="10393" y="4152"/>
                </a:cubicBezTo>
                <a:cubicBezTo>
                  <a:pt x="10114" y="4322"/>
                  <a:pt x="9707" y="4682"/>
                  <a:pt x="9783" y="4742"/>
                </a:cubicBezTo>
                <a:cubicBezTo>
                  <a:pt x="9860" y="4802"/>
                  <a:pt x="10825" y="4562"/>
                  <a:pt x="11206" y="4352"/>
                </a:cubicBezTo>
                <a:cubicBezTo>
                  <a:pt x="11410" y="4242"/>
                  <a:pt x="11791" y="4022"/>
                  <a:pt x="11562" y="3872"/>
                </a:cubicBezTo>
                <a:cubicBezTo>
                  <a:pt x="11537" y="3852"/>
                  <a:pt x="11511" y="3832"/>
                  <a:pt x="11461" y="3822"/>
                </a:cubicBezTo>
                <a:close/>
                <a:moveTo>
                  <a:pt x="11461" y="10915"/>
                </a:moveTo>
                <a:cubicBezTo>
                  <a:pt x="11461" y="10915"/>
                  <a:pt x="11435" y="10905"/>
                  <a:pt x="11435" y="10905"/>
                </a:cubicBezTo>
                <a:cubicBezTo>
                  <a:pt x="11384" y="10895"/>
                  <a:pt x="11308" y="10895"/>
                  <a:pt x="11232" y="10905"/>
                </a:cubicBezTo>
                <a:cubicBezTo>
                  <a:pt x="10901" y="10955"/>
                  <a:pt x="10622" y="11105"/>
                  <a:pt x="10393" y="11235"/>
                </a:cubicBezTo>
                <a:cubicBezTo>
                  <a:pt x="10114" y="11405"/>
                  <a:pt x="9707" y="11765"/>
                  <a:pt x="9783" y="11835"/>
                </a:cubicBezTo>
                <a:cubicBezTo>
                  <a:pt x="9860" y="11896"/>
                  <a:pt x="10825" y="11645"/>
                  <a:pt x="11206" y="11445"/>
                </a:cubicBezTo>
                <a:cubicBezTo>
                  <a:pt x="11410" y="11335"/>
                  <a:pt x="11791" y="11115"/>
                  <a:pt x="11562" y="10955"/>
                </a:cubicBezTo>
                <a:cubicBezTo>
                  <a:pt x="11537" y="10935"/>
                  <a:pt x="11511" y="10925"/>
                  <a:pt x="11461" y="10915"/>
                </a:cubicBezTo>
                <a:close/>
                <a:moveTo>
                  <a:pt x="11461" y="17948"/>
                </a:moveTo>
                <a:cubicBezTo>
                  <a:pt x="11461" y="17948"/>
                  <a:pt x="11435" y="17948"/>
                  <a:pt x="11435" y="17948"/>
                </a:cubicBezTo>
                <a:cubicBezTo>
                  <a:pt x="11384" y="17938"/>
                  <a:pt x="11308" y="17938"/>
                  <a:pt x="11232" y="17948"/>
                </a:cubicBezTo>
                <a:cubicBezTo>
                  <a:pt x="10901" y="17998"/>
                  <a:pt x="10622" y="18148"/>
                  <a:pt x="10393" y="18278"/>
                </a:cubicBezTo>
                <a:cubicBezTo>
                  <a:pt x="10114" y="18449"/>
                  <a:pt x="9707" y="18809"/>
                  <a:pt x="9783" y="18869"/>
                </a:cubicBezTo>
                <a:cubicBezTo>
                  <a:pt x="9860" y="18939"/>
                  <a:pt x="10825" y="18689"/>
                  <a:pt x="11206" y="18479"/>
                </a:cubicBezTo>
                <a:cubicBezTo>
                  <a:pt x="11410" y="18369"/>
                  <a:pt x="11791" y="18158"/>
                  <a:pt x="11562" y="17998"/>
                </a:cubicBezTo>
                <a:cubicBezTo>
                  <a:pt x="11537" y="17978"/>
                  <a:pt x="11511" y="17968"/>
                  <a:pt x="11461" y="17948"/>
                </a:cubicBezTo>
                <a:close/>
                <a:moveTo>
                  <a:pt x="21219" y="14447"/>
                </a:moveTo>
                <a:cubicBezTo>
                  <a:pt x="21219" y="14437"/>
                  <a:pt x="21193" y="14437"/>
                  <a:pt x="21193" y="14437"/>
                </a:cubicBezTo>
                <a:cubicBezTo>
                  <a:pt x="21142" y="14427"/>
                  <a:pt x="21066" y="14427"/>
                  <a:pt x="20990" y="14437"/>
                </a:cubicBezTo>
                <a:cubicBezTo>
                  <a:pt x="20660" y="14487"/>
                  <a:pt x="20380" y="14637"/>
                  <a:pt x="20151" y="14767"/>
                </a:cubicBezTo>
                <a:cubicBezTo>
                  <a:pt x="19872" y="14937"/>
                  <a:pt x="19465" y="15297"/>
                  <a:pt x="19541" y="15367"/>
                </a:cubicBezTo>
                <a:cubicBezTo>
                  <a:pt x="19618" y="15427"/>
                  <a:pt x="20583" y="15177"/>
                  <a:pt x="20965" y="14977"/>
                </a:cubicBezTo>
                <a:cubicBezTo>
                  <a:pt x="21168" y="14857"/>
                  <a:pt x="21549" y="14647"/>
                  <a:pt x="21320" y="14487"/>
                </a:cubicBezTo>
                <a:cubicBezTo>
                  <a:pt x="21295" y="14467"/>
                  <a:pt x="21269" y="14457"/>
                  <a:pt x="21219" y="14447"/>
                </a:cubicBezTo>
                <a:close/>
                <a:moveTo>
                  <a:pt x="21219" y="7383"/>
                </a:moveTo>
                <a:cubicBezTo>
                  <a:pt x="21219" y="7383"/>
                  <a:pt x="21193" y="7383"/>
                  <a:pt x="21193" y="7373"/>
                </a:cubicBezTo>
                <a:cubicBezTo>
                  <a:pt x="21142" y="7363"/>
                  <a:pt x="21066" y="7363"/>
                  <a:pt x="20990" y="7373"/>
                </a:cubicBezTo>
                <a:cubicBezTo>
                  <a:pt x="20660" y="7433"/>
                  <a:pt x="20380" y="7574"/>
                  <a:pt x="20151" y="7704"/>
                </a:cubicBezTo>
                <a:cubicBezTo>
                  <a:pt x="19872" y="7884"/>
                  <a:pt x="19465" y="8244"/>
                  <a:pt x="19541" y="8304"/>
                </a:cubicBezTo>
                <a:cubicBezTo>
                  <a:pt x="19618" y="8364"/>
                  <a:pt x="20583" y="8114"/>
                  <a:pt x="20965" y="7914"/>
                </a:cubicBezTo>
                <a:cubicBezTo>
                  <a:pt x="21168" y="7804"/>
                  <a:pt x="21549" y="7584"/>
                  <a:pt x="21320" y="7423"/>
                </a:cubicBezTo>
                <a:cubicBezTo>
                  <a:pt x="21295" y="7413"/>
                  <a:pt x="21269" y="7393"/>
                  <a:pt x="21219" y="7383"/>
                </a:cubicBezTo>
                <a:close/>
                <a:moveTo>
                  <a:pt x="21092" y="20740"/>
                </a:moveTo>
                <a:cubicBezTo>
                  <a:pt x="21092" y="20710"/>
                  <a:pt x="21066" y="20680"/>
                  <a:pt x="21041" y="20660"/>
                </a:cubicBezTo>
                <a:cubicBezTo>
                  <a:pt x="20965" y="20630"/>
                  <a:pt x="20888" y="20630"/>
                  <a:pt x="20812" y="20640"/>
                </a:cubicBezTo>
                <a:cubicBezTo>
                  <a:pt x="20634" y="20660"/>
                  <a:pt x="20533" y="20720"/>
                  <a:pt x="20431" y="20780"/>
                </a:cubicBezTo>
                <a:cubicBezTo>
                  <a:pt x="20304" y="20860"/>
                  <a:pt x="20177" y="20930"/>
                  <a:pt x="20101" y="21020"/>
                </a:cubicBezTo>
                <a:cubicBezTo>
                  <a:pt x="19948" y="21170"/>
                  <a:pt x="19846" y="21320"/>
                  <a:pt x="19719" y="21470"/>
                </a:cubicBezTo>
                <a:cubicBezTo>
                  <a:pt x="19694" y="21510"/>
                  <a:pt x="19669" y="21550"/>
                  <a:pt x="19618" y="21600"/>
                </a:cubicBezTo>
                <a:cubicBezTo>
                  <a:pt x="20202" y="21600"/>
                  <a:pt x="20202" y="21600"/>
                  <a:pt x="20202" y="21600"/>
                </a:cubicBezTo>
                <a:cubicBezTo>
                  <a:pt x="20278" y="21560"/>
                  <a:pt x="20329" y="21530"/>
                  <a:pt x="20380" y="21500"/>
                </a:cubicBezTo>
                <a:cubicBezTo>
                  <a:pt x="20558" y="21380"/>
                  <a:pt x="20710" y="21260"/>
                  <a:pt x="20863" y="21140"/>
                </a:cubicBezTo>
                <a:cubicBezTo>
                  <a:pt x="20990" y="21010"/>
                  <a:pt x="21142" y="20890"/>
                  <a:pt x="21092" y="20740"/>
                </a:cubicBezTo>
                <a:close/>
                <a:moveTo>
                  <a:pt x="19821" y="20359"/>
                </a:moveTo>
                <a:cubicBezTo>
                  <a:pt x="19846" y="20219"/>
                  <a:pt x="19872" y="19989"/>
                  <a:pt x="19567" y="19919"/>
                </a:cubicBezTo>
                <a:cubicBezTo>
                  <a:pt x="19440" y="19889"/>
                  <a:pt x="19262" y="19909"/>
                  <a:pt x="19160" y="19959"/>
                </a:cubicBezTo>
                <a:cubicBezTo>
                  <a:pt x="19059" y="20009"/>
                  <a:pt x="19008" y="20089"/>
                  <a:pt x="18982" y="20159"/>
                </a:cubicBezTo>
                <a:cubicBezTo>
                  <a:pt x="19008" y="20409"/>
                  <a:pt x="19084" y="20660"/>
                  <a:pt x="19160" y="20910"/>
                </a:cubicBezTo>
                <a:cubicBezTo>
                  <a:pt x="19211" y="21010"/>
                  <a:pt x="19237" y="21100"/>
                  <a:pt x="19287" y="21200"/>
                </a:cubicBezTo>
                <a:cubicBezTo>
                  <a:pt x="19313" y="21230"/>
                  <a:pt x="19389" y="21420"/>
                  <a:pt x="19491" y="21340"/>
                </a:cubicBezTo>
                <a:cubicBezTo>
                  <a:pt x="19541" y="21290"/>
                  <a:pt x="19567" y="21230"/>
                  <a:pt x="19592" y="21180"/>
                </a:cubicBezTo>
                <a:cubicBezTo>
                  <a:pt x="19643" y="21080"/>
                  <a:pt x="19669" y="20980"/>
                  <a:pt x="19694" y="20870"/>
                </a:cubicBezTo>
                <a:cubicBezTo>
                  <a:pt x="19770" y="20700"/>
                  <a:pt x="19821" y="20530"/>
                  <a:pt x="19821" y="20359"/>
                </a:cubicBezTo>
                <a:close/>
                <a:moveTo>
                  <a:pt x="21219" y="21500"/>
                </a:moveTo>
                <a:cubicBezTo>
                  <a:pt x="21219" y="21500"/>
                  <a:pt x="21193" y="21500"/>
                  <a:pt x="21193" y="21490"/>
                </a:cubicBezTo>
                <a:cubicBezTo>
                  <a:pt x="21142" y="21480"/>
                  <a:pt x="21066" y="21480"/>
                  <a:pt x="20990" y="21490"/>
                </a:cubicBezTo>
                <a:cubicBezTo>
                  <a:pt x="20863" y="21520"/>
                  <a:pt x="20736" y="21550"/>
                  <a:pt x="20609" y="21600"/>
                </a:cubicBezTo>
                <a:cubicBezTo>
                  <a:pt x="21371" y="21600"/>
                  <a:pt x="21371" y="21600"/>
                  <a:pt x="21371" y="21600"/>
                </a:cubicBezTo>
                <a:cubicBezTo>
                  <a:pt x="21346" y="21580"/>
                  <a:pt x="21346" y="21560"/>
                  <a:pt x="21320" y="21540"/>
                </a:cubicBezTo>
                <a:cubicBezTo>
                  <a:pt x="21295" y="21530"/>
                  <a:pt x="21269" y="21510"/>
                  <a:pt x="21219" y="21500"/>
                </a:cubicBezTo>
                <a:close/>
                <a:moveTo>
                  <a:pt x="18855" y="21070"/>
                </a:moveTo>
                <a:cubicBezTo>
                  <a:pt x="18754" y="20920"/>
                  <a:pt x="18601" y="20690"/>
                  <a:pt x="18245" y="20640"/>
                </a:cubicBezTo>
                <a:cubicBezTo>
                  <a:pt x="18144" y="20620"/>
                  <a:pt x="18017" y="20630"/>
                  <a:pt x="17941" y="20680"/>
                </a:cubicBezTo>
                <a:cubicBezTo>
                  <a:pt x="17839" y="20730"/>
                  <a:pt x="17839" y="20820"/>
                  <a:pt x="17890" y="20890"/>
                </a:cubicBezTo>
                <a:cubicBezTo>
                  <a:pt x="18042" y="21100"/>
                  <a:pt x="18245" y="21300"/>
                  <a:pt x="18500" y="21490"/>
                </a:cubicBezTo>
                <a:cubicBezTo>
                  <a:pt x="18550" y="21520"/>
                  <a:pt x="18601" y="21560"/>
                  <a:pt x="18677" y="21600"/>
                </a:cubicBezTo>
                <a:cubicBezTo>
                  <a:pt x="19211" y="21600"/>
                  <a:pt x="19211" y="21600"/>
                  <a:pt x="19211" y="21600"/>
                </a:cubicBezTo>
                <a:cubicBezTo>
                  <a:pt x="19211" y="21590"/>
                  <a:pt x="19186" y="21580"/>
                  <a:pt x="19186" y="21580"/>
                </a:cubicBezTo>
                <a:cubicBezTo>
                  <a:pt x="19109" y="21400"/>
                  <a:pt x="18982" y="21230"/>
                  <a:pt x="18855" y="21070"/>
                </a:cubicBezTo>
                <a:close/>
                <a:moveTo>
                  <a:pt x="305" y="20359"/>
                </a:moveTo>
                <a:cubicBezTo>
                  <a:pt x="330" y="20219"/>
                  <a:pt x="356" y="19989"/>
                  <a:pt x="51" y="19919"/>
                </a:cubicBezTo>
                <a:cubicBezTo>
                  <a:pt x="25" y="19919"/>
                  <a:pt x="0" y="19909"/>
                  <a:pt x="0" y="19909"/>
                </a:cubicBezTo>
                <a:cubicBezTo>
                  <a:pt x="0" y="21320"/>
                  <a:pt x="0" y="21320"/>
                  <a:pt x="0" y="21320"/>
                </a:cubicBezTo>
                <a:cubicBezTo>
                  <a:pt x="25" y="21280"/>
                  <a:pt x="51" y="21220"/>
                  <a:pt x="76" y="21180"/>
                </a:cubicBezTo>
                <a:cubicBezTo>
                  <a:pt x="127" y="21080"/>
                  <a:pt x="152" y="20980"/>
                  <a:pt x="178" y="20870"/>
                </a:cubicBezTo>
                <a:cubicBezTo>
                  <a:pt x="254" y="20700"/>
                  <a:pt x="305" y="20530"/>
                  <a:pt x="305" y="20359"/>
                </a:cubicBezTo>
                <a:close/>
                <a:moveTo>
                  <a:pt x="1575" y="20740"/>
                </a:moveTo>
                <a:cubicBezTo>
                  <a:pt x="1575" y="20710"/>
                  <a:pt x="1550" y="20680"/>
                  <a:pt x="1525" y="20660"/>
                </a:cubicBezTo>
                <a:cubicBezTo>
                  <a:pt x="1448" y="20630"/>
                  <a:pt x="1372" y="20630"/>
                  <a:pt x="1296" y="20640"/>
                </a:cubicBezTo>
                <a:cubicBezTo>
                  <a:pt x="1118" y="20660"/>
                  <a:pt x="1016" y="20720"/>
                  <a:pt x="915" y="20780"/>
                </a:cubicBezTo>
                <a:cubicBezTo>
                  <a:pt x="788" y="20860"/>
                  <a:pt x="661" y="20930"/>
                  <a:pt x="584" y="21020"/>
                </a:cubicBezTo>
                <a:cubicBezTo>
                  <a:pt x="432" y="21170"/>
                  <a:pt x="330" y="21320"/>
                  <a:pt x="203" y="21470"/>
                </a:cubicBezTo>
                <a:cubicBezTo>
                  <a:pt x="178" y="21510"/>
                  <a:pt x="152" y="21550"/>
                  <a:pt x="101" y="21600"/>
                </a:cubicBezTo>
                <a:cubicBezTo>
                  <a:pt x="711" y="21600"/>
                  <a:pt x="711" y="21600"/>
                  <a:pt x="711" y="21600"/>
                </a:cubicBezTo>
                <a:cubicBezTo>
                  <a:pt x="762" y="21560"/>
                  <a:pt x="813" y="21530"/>
                  <a:pt x="864" y="21500"/>
                </a:cubicBezTo>
                <a:cubicBezTo>
                  <a:pt x="1042" y="21380"/>
                  <a:pt x="1194" y="21260"/>
                  <a:pt x="1347" y="21140"/>
                </a:cubicBezTo>
                <a:cubicBezTo>
                  <a:pt x="1474" y="21010"/>
                  <a:pt x="1626" y="20890"/>
                  <a:pt x="1575" y="20740"/>
                </a:cubicBezTo>
                <a:close/>
                <a:moveTo>
                  <a:pt x="10190" y="18198"/>
                </a:moveTo>
                <a:cubicBezTo>
                  <a:pt x="10342" y="18118"/>
                  <a:pt x="10495" y="18038"/>
                  <a:pt x="10622" y="17948"/>
                </a:cubicBezTo>
                <a:cubicBezTo>
                  <a:pt x="10800" y="17838"/>
                  <a:pt x="10952" y="17718"/>
                  <a:pt x="11105" y="17588"/>
                </a:cubicBezTo>
                <a:cubicBezTo>
                  <a:pt x="11232" y="17468"/>
                  <a:pt x="11384" y="17338"/>
                  <a:pt x="11333" y="17188"/>
                </a:cubicBezTo>
                <a:cubicBezTo>
                  <a:pt x="11333" y="17158"/>
                  <a:pt x="11308" y="17128"/>
                  <a:pt x="11283" y="17108"/>
                </a:cubicBezTo>
                <a:cubicBezTo>
                  <a:pt x="11206" y="17078"/>
                  <a:pt x="11130" y="17078"/>
                  <a:pt x="11054" y="17088"/>
                </a:cubicBezTo>
                <a:cubicBezTo>
                  <a:pt x="10876" y="17108"/>
                  <a:pt x="10774" y="17168"/>
                  <a:pt x="10673" y="17238"/>
                </a:cubicBezTo>
                <a:cubicBezTo>
                  <a:pt x="10546" y="17308"/>
                  <a:pt x="10419" y="17388"/>
                  <a:pt x="10342" y="17478"/>
                </a:cubicBezTo>
                <a:cubicBezTo>
                  <a:pt x="10190" y="17618"/>
                  <a:pt x="10088" y="17778"/>
                  <a:pt x="9961" y="17928"/>
                </a:cubicBezTo>
                <a:cubicBezTo>
                  <a:pt x="9860" y="18078"/>
                  <a:pt x="9631" y="18338"/>
                  <a:pt x="9733" y="18379"/>
                </a:cubicBezTo>
                <a:cubicBezTo>
                  <a:pt x="9809" y="18419"/>
                  <a:pt x="10063" y="18268"/>
                  <a:pt x="10190" y="18198"/>
                </a:cubicBezTo>
                <a:close/>
                <a:moveTo>
                  <a:pt x="1702" y="21500"/>
                </a:moveTo>
                <a:cubicBezTo>
                  <a:pt x="1702" y="21500"/>
                  <a:pt x="1677" y="21500"/>
                  <a:pt x="1677" y="21490"/>
                </a:cubicBezTo>
                <a:cubicBezTo>
                  <a:pt x="1626" y="21480"/>
                  <a:pt x="1550" y="21480"/>
                  <a:pt x="1474" y="21490"/>
                </a:cubicBezTo>
                <a:cubicBezTo>
                  <a:pt x="1347" y="21520"/>
                  <a:pt x="1220" y="21550"/>
                  <a:pt x="1093" y="21600"/>
                </a:cubicBezTo>
                <a:cubicBezTo>
                  <a:pt x="1855" y="21600"/>
                  <a:pt x="1855" y="21600"/>
                  <a:pt x="1855" y="21600"/>
                </a:cubicBezTo>
                <a:cubicBezTo>
                  <a:pt x="1829" y="21580"/>
                  <a:pt x="1829" y="21560"/>
                  <a:pt x="1804" y="21540"/>
                </a:cubicBezTo>
                <a:cubicBezTo>
                  <a:pt x="1779" y="21530"/>
                  <a:pt x="1753" y="21510"/>
                  <a:pt x="1702" y="21500"/>
                </a:cubicBezTo>
                <a:close/>
                <a:moveTo>
                  <a:pt x="432" y="14687"/>
                </a:moveTo>
                <a:cubicBezTo>
                  <a:pt x="584" y="14607"/>
                  <a:pt x="737" y="14527"/>
                  <a:pt x="864" y="14437"/>
                </a:cubicBezTo>
                <a:cubicBezTo>
                  <a:pt x="1042" y="14327"/>
                  <a:pt x="1194" y="14207"/>
                  <a:pt x="1347" y="14077"/>
                </a:cubicBezTo>
                <a:cubicBezTo>
                  <a:pt x="1474" y="13956"/>
                  <a:pt x="1626" y="13826"/>
                  <a:pt x="1575" y="13686"/>
                </a:cubicBezTo>
                <a:cubicBezTo>
                  <a:pt x="1575" y="13646"/>
                  <a:pt x="1550" y="13616"/>
                  <a:pt x="1525" y="13596"/>
                </a:cubicBezTo>
                <a:cubicBezTo>
                  <a:pt x="1448" y="13566"/>
                  <a:pt x="1372" y="13566"/>
                  <a:pt x="1296" y="13576"/>
                </a:cubicBezTo>
                <a:cubicBezTo>
                  <a:pt x="1118" y="13596"/>
                  <a:pt x="1016" y="13656"/>
                  <a:pt x="915" y="13726"/>
                </a:cubicBezTo>
                <a:cubicBezTo>
                  <a:pt x="788" y="13796"/>
                  <a:pt x="661" y="13876"/>
                  <a:pt x="584" y="13966"/>
                </a:cubicBezTo>
                <a:cubicBezTo>
                  <a:pt x="432" y="14117"/>
                  <a:pt x="330" y="14267"/>
                  <a:pt x="203" y="14417"/>
                </a:cubicBezTo>
                <a:cubicBezTo>
                  <a:pt x="152" y="14497"/>
                  <a:pt x="51" y="14617"/>
                  <a:pt x="0" y="14717"/>
                </a:cubicBezTo>
                <a:cubicBezTo>
                  <a:pt x="0" y="14877"/>
                  <a:pt x="0" y="14877"/>
                  <a:pt x="0" y="14877"/>
                </a:cubicBezTo>
                <a:cubicBezTo>
                  <a:pt x="101" y="14887"/>
                  <a:pt x="305" y="14747"/>
                  <a:pt x="432" y="14687"/>
                </a:cubicBezTo>
                <a:close/>
                <a:moveTo>
                  <a:pt x="178" y="13816"/>
                </a:moveTo>
                <a:cubicBezTo>
                  <a:pt x="254" y="13646"/>
                  <a:pt x="305" y="13476"/>
                  <a:pt x="305" y="13306"/>
                </a:cubicBezTo>
                <a:cubicBezTo>
                  <a:pt x="330" y="13166"/>
                  <a:pt x="356" y="12936"/>
                  <a:pt x="51" y="12856"/>
                </a:cubicBezTo>
                <a:cubicBezTo>
                  <a:pt x="25" y="12856"/>
                  <a:pt x="0" y="12856"/>
                  <a:pt x="0" y="12856"/>
                </a:cubicBezTo>
                <a:cubicBezTo>
                  <a:pt x="0" y="14257"/>
                  <a:pt x="0" y="14257"/>
                  <a:pt x="0" y="14257"/>
                </a:cubicBezTo>
                <a:cubicBezTo>
                  <a:pt x="25" y="14217"/>
                  <a:pt x="51" y="14167"/>
                  <a:pt x="76" y="14117"/>
                </a:cubicBezTo>
                <a:cubicBezTo>
                  <a:pt x="127" y="14016"/>
                  <a:pt x="152" y="13916"/>
                  <a:pt x="178" y="13816"/>
                </a:cubicBezTo>
                <a:close/>
                <a:moveTo>
                  <a:pt x="9097" y="17518"/>
                </a:moveTo>
                <a:cubicBezTo>
                  <a:pt x="8996" y="17368"/>
                  <a:pt x="8843" y="17138"/>
                  <a:pt x="8513" y="17088"/>
                </a:cubicBezTo>
                <a:cubicBezTo>
                  <a:pt x="8386" y="17068"/>
                  <a:pt x="8259" y="17088"/>
                  <a:pt x="8182" y="17128"/>
                </a:cubicBezTo>
                <a:cubicBezTo>
                  <a:pt x="8081" y="17188"/>
                  <a:pt x="8081" y="17268"/>
                  <a:pt x="8132" y="17338"/>
                </a:cubicBezTo>
                <a:cubicBezTo>
                  <a:pt x="8284" y="17548"/>
                  <a:pt x="8487" y="17748"/>
                  <a:pt x="8741" y="17938"/>
                </a:cubicBezTo>
                <a:cubicBezTo>
                  <a:pt x="8869" y="18028"/>
                  <a:pt x="9021" y="18118"/>
                  <a:pt x="9148" y="18208"/>
                </a:cubicBezTo>
                <a:cubicBezTo>
                  <a:pt x="9224" y="18248"/>
                  <a:pt x="9580" y="18489"/>
                  <a:pt x="9580" y="18389"/>
                </a:cubicBezTo>
                <a:cubicBezTo>
                  <a:pt x="9580" y="18268"/>
                  <a:pt x="9504" y="18138"/>
                  <a:pt x="9428" y="18028"/>
                </a:cubicBezTo>
                <a:cubicBezTo>
                  <a:pt x="9351" y="17858"/>
                  <a:pt x="9224" y="17688"/>
                  <a:pt x="9097" y="17518"/>
                </a:cubicBezTo>
                <a:close/>
                <a:moveTo>
                  <a:pt x="1702" y="14447"/>
                </a:moveTo>
                <a:cubicBezTo>
                  <a:pt x="1702" y="14437"/>
                  <a:pt x="1677" y="14437"/>
                  <a:pt x="1677" y="14437"/>
                </a:cubicBezTo>
                <a:cubicBezTo>
                  <a:pt x="1626" y="14427"/>
                  <a:pt x="1550" y="14427"/>
                  <a:pt x="1474" y="14437"/>
                </a:cubicBezTo>
                <a:cubicBezTo>
                  <a:pt x="1143" y="14487"/>
                  <a:pt x="864" y="14637"/>
                  <a:pt x="635" y="14767"/>
                </a:cubicBezTo>
                <a:cubicBezTo>
                  <a:pt x="356" y="14937"/>
                  <a:pt x="-51" y="15297"/>
                  <a:pt x="25" y="15367"/>
                </a:cubicBezTo>
                <a:cubicBezTo>
                  <a:pt x="101" y="15427"/>
                  <a:pt x="1067" y="15177"/>
                  <a:pt x="1448" y="14977"/>
                </a:cubicBezTo>
                <a:cubicBezTo>
                  <a:pt x="1652" y="14857"/>
                  <a:pt x="2033" y="14647"/>
                  <a:pt x="1804" y="14487"/>
                </a:cubicBezTo>
                <a:cubicBezTo>
                  <a:pt x="1779" y="14467"/>
                  <a:pt x="1753" y="14457"/>
                  <a:pt x="1702" y="14447"/>
                </a:cubicBezTo>
                <a:close/>
                <a:moveTo>
                  <a:pt x="9148" y="18419"/>
                </a:moveTo>
                <a:cubicBezTo>
                  <a:pt x="8996" y="18278"/>
                  <a:pt x="8818" y="18148"/>
                  <a:pt x="8589" y="18028"/>
                </a:cubicBezTo>
                <a:cubicBezTo>
                  <a:pt x="8513" y="17978"/>
                  <a:pt x="8411" y="17938"/>
                  <a:pt x="8284" y="17918"/>
                </a:cubicBezTo>
                <a:cubicBezTo>
                  <a:pt x="8157" y="17898"/>
                  <a:pt x="8005" y="17918"/>
                  <a:pt x="7928" y="17968"/>
                </a:cubicBezTo>
                <a:cubicBezTo>
                  <a:pt x="7877" y="18008"/>
                  <a:pt x="7852" y="18048"/>
                  <a:pt x="7877" y="18088"/>
                </a:cubicBezTo>
                <a:cubicBezTo>
                  <a:pt x="7877" y="18128"/>
                  <a:pt x="7903" y="18168"/>
                  <a:pt x="7928" y="18208"/>
                </a:cubicBezTo>
                <a:cubicBezTo>
                  <a:pt x="8208" y="18499"/>
                  <a:pt x="8716" y="18699"/>
                  <a:pt x="9224" y="18869"/>
                </a:cubicBezTo>
                <a:cubicBezTo>
                  <a:pt x="9275" y="18879"/>
                  <a:pt x="9326" y="18899"/>
                  <a:pt x="9377" y="18909"/>
                </a:cubicBezTo>
                <a:cubicBezTo>
                  <a:pt x="9402" y="18909"/>
                  <a:pt x="9428" y="18909"/>
                  <a:pt x="9453" y="18909"/>
                </a:cubicBezTo>
                <a:cubicBezTo>
                  <a:pt x="9478" y="18909"/>
                  <a:pt x="9504" y="18899"/>
                  <a:pt x="9529" y="18889"/>
                </a:cubicBezTo>
                <a:cubicBezTo>
                  <a:pt x="9631" y="18839"/>
                  <a:pt x="9478" y="18699"/>
                  <a:pt x="9453" y="18659"/>
                </a:cubicBezTo>
                <a:cubicBezTo>
                  <a:pt x="9351" y="18569"/>
                  <a:pt x="9250" y="18499"/>
                  <a:pt x="9148" y="18419"/>
                </a:cubicBezTo>
                <a:close/>
                <a:moveTo>
                  <a:pt x="1702" y="7383"/>
                </a:moveTo>
                <a:cubicBezTo>
                  <a:pt x="1702" y="7383"/>
                  <a:pt x="1677" y="7383"/>
                  <a:pt x="1677" y="7373"/>
                </a:cubicBezTo>
                <a:cubicBezTo>
                  <a:pt x="1626" y="7363"/>
                  <a:pt x="1550" y="7363"/>
                  <a:pt x="1474" y="7373"/>
                </a:cubicBezTo>
                <a:cubicBezTo>
                  <a:pt x="1143" y="7433"/>
                  <a:pt x="864" y="7574"/>
                  <a:pt x="635" y="7704"/>
                </a:cubicBezTo>
                <a:cubicBezTo>
                  <a:pt x="356" y="7884"/>
                  <a:pt x="-51" y="8244"/>
                  <a:pt x="25" y="8304"/>
                </a:cubicBezTo>
                <a:cubicBezTo>
                  <a:pt x="101" y="8364"/>
                  <a:pt x="1067" y="8114"/>
                  <a:pt x="1448" y="7914"/>
                </a:cubicBezTo>
                <a:cubicBezTo>
                  <a:pt x="1652" y="7804"/>
                  <a:pt x="2033" y="7584"/>
                  <a:pt x="1804" y="7423"/>
                </a:cubicBezTo>
                <a:cubicBezTo>
                  <a:pt x="1779" y="7413"/>
                  <a:pt x="1753" y="7393"/>
                  <a:pt x="1702" y="7383"/>
                </a:cubicBezTo>
                <a:close/>
                <a:moveTo>
                  <a:pt x="1702" y="320"/>
                </a:moveTo>
                <a:cubicBezTo>
                  <a:pt x="1702" y="320"/>
                  <a:pt x="1677" y="320"/>
                  <a:pt x="1677" y="320"/>
                </a:cubicBezTo>
                <a:cubicBezTo>
                  <a:pt x="1626" y="310"/>
                  <a:pt x="1550" y="310"/>
                  <a:pt x="1474" y="320"/>
                </a:cubicBezTo>
                <a:cubicBezTo>
                  <a:pt x="1143" y="370"/>
                  <a:pt x="864" y="520"/>
                  <a:pt x="635" y="650"/>
                </a:cubicBezTo>
                <a:cubicBezTo>
                  <a:pt x="356" y="820"/>
                  <a:pt x="-51" y="1181"/>
                  <a:pt x="25" y="1241"/>
                </a:cubicBezTo>
                <a:cubicBezTo>
                  <a:pt x="101" y="1311"/>
                  <a:pt x="1067" y="1060"/>
                  <a:pt x="1448" y="850"/>
                </a:cubicBezTo>
                <a:cubicBezTo>
                  <a:pt x="1652" y="740"/>
                  <a:pt x="2033" y="520"/>
                  <a:pt x="1804" y="370"/>
                </a:cubicBezTo>
                <a:cubicBezTo>
                  <a:pt x="1779" y="350"/>
                  <a:pt x="1753" y="330"/>
                  <a:pt x="1702" y="320"/>
                </a:cubicBezTo>
                <a:close/>
              </a:path>
            </a:pathLst>
          </a:custGeom>
          <a:solidFill>
            <a:srgbClr val="B1BBBD">
              <a:alpha val="75000"/>
            </a:srgbClr>
          </a:solidFill>
          <a:ln w="12700">
            <a:miter lim="400000"/>
          </a:ln>
        </p:spPr>
        <p:txBody>
          <a:bodyPr lIns="45719" rIns="45719"/>
          <a:lstStyle/>
          <a:p>
            <a:endParaRPr/>
          </a:p>
        </p:txBody>
      </p:sp>
      <p:sp>
        <p:nvSpPr>
          <p:cNvPr id="3"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671651" y="563056"/>
            <a:ext cx="725696" cy="764541"/>
          </a:xfrm>
          <a:prstGeom prst="rect">
            <a:avLst/>
          </a:prstGeom>
          <a:ln w="12700">
            <a:miter lim="400000"/>
          </a:ln>
        </p:spPr>
        <p:txBody>
          <a:bodyPr wrap="none" lIns="45719" rIns="45719" anchor="b">
            <a:spAutoFit/>
          </a:bodyPr>
          <a:lstStyle>
            <a:lvl1pPr algn="r">
              <a:defRPr sz="4400">
                <a:solidFill>
                  <a:srgbClr val="5A4824"/>
                </a:solidFill>
                <a:latin typeface="Century Schoolbook"/>
                <a:ea typeface="Century Schoolbook"/>
                <a:cs typeface="Century Schoolbook"/>
                <a:sym typeface="Century Schoolboo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1pPr>
      <a:lvl2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2pPr>
      <a:lvl3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3pPr>
      <a:lvl4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4pPr>
      <a:lvl5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5pPr>
      <a:lvl6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6pPr>
      <a:lvl7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7pPr>
      <a:lvl8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8pPr>
      <a:lvl9pPr marL="0" marR="0" indent="0" algn="l" defTabSz="914400" rtl="0" latinLnBrk="0">
        <a:lnSpc>
          <a:spcPct val="99000"/>
        </a:lnSpc>
        <a:spcBef>
          <a:spcPts val="0"/>
        </a:spcBef>
        <a:spcAft>
          <a:spcPts val="0"/>
        </a:spcAft>
        <a:buClrTx/>
        <a:buSzTx/>
        <a:buFontTx/>
        <a:buNone/>
        <a:tabLst/>
        <a:defRPr sz="4400" b="0" i="0" u="none" strike="noStrike" cap="none" spc="0" baseline="0">
          <a:solidFill>
            <a:srgbClr val="5A4824"/>
          </a:solidFill>
          <a:uFillTx/>
          <a:latin typeface="Century Schoolbook"/>
          <a:ea typeface="Century Schoolbook"/>
          <a:cs typeface="Century Schoolbook"/>
          <a:sym typeface="Century Schoolbook"/>
        </a:defRPr>
      </a:lvl9pPr>
    </p:titleStyle>
    <p:bodyStyle>
      <a:lvl1pPr marL="320040" marR="0" indent="-32004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1pPr>
      <a:lvl2pPr marL="675640" marR="0" indent="-3556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2pPr>
      <a:lvl3pPr marL="1040129" marR="0" indent="-400049"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3pPr>
      <a:lvl4pPr marL="1417320"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4pPr>
      <a:lvl5pPr marL="1737360"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5pPr>
      <a:lvl6pPr marL="2057400"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6pPr>
      <a:lvl7pPr marL="2377439"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7pPr>
      <a:lvl8pPr marL="2697480"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8pPr>
      <a:lvl9pPr marL="3017520" marR="0" indent="-457200" algn="l" defTabSz="914400" rtl="0" latinLnBrk="0">
        <a:lnSpc>
          <a:spcPct val="111000"/>
        </a:lnSpc>
        <a:spcBef>
          <a:spcPts val="900"/>
        </a:spcBef>
        <a:spcAft>
          <a:spcPts val="0"/>
        </a:spcAft>
        <a:buClrTx/>
        <a:buSzPct val="100000"/>
        <a:buFont typeface="Gill Sans Light"/>
        <a:buChar char="–"/>
        <a:tabLst/>
        <a:defRPr sz="2000" b="0" i="0" u="none" strike="noStrike" cap="none" spc="0" baseline="0">
          <a:solidFill>
            <a:srgbClr val="5A4824"/>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1pPr>
      <a:lvl2pPr marL="0" marR="0" indent="4572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2pPr>
      <a:lvl3pPr marL="0" marR="0" indent="9144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3pPr>
      <a:lvl4pPr marL="0" marR="0" indent="13716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4pPr>
      <a:lvl5pPr marL="0" marR="0" indent="18288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5pPr>
      <a:lvl6pPr marL="0" marR="0" indent="22860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6pPr>
      <a:lvl7pPr marL="0" marR="0" indent="27432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7pPr>
      <a:lvl8pPr marL="0" marR="0" indent="32004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8pPr>
      <a:lvl9pPr marL="0" marR="0" indent="3657600" algn="r" defTabSz="457200" rtl="0" latinLnBrk="0">
        <a:lnSpc>
          <a:spcPct val="100000"/>
        </a:lnSpc>
        <a:spcBef>
          <a:spcPts val="0"/>
        </a:spcBef>
        <a:spcAft>
          <a:spcPts val="0"/>
        </a:spcAft>
        <a:buClrTx/>
        <a:buSzTx/>
        <a:buFontTx/>
        <a:buNone/>
        <a:tabLst/>
        <a:defRPr sz="4400" b="0" i="0" u="none" strike="noStrike" cap="none" spc="0" baseline="0">
          <a:solidFill>
            <a:schemeClr val="tx1"/>
          </a:solidFill>
          <a:uFillTx/>
          <a:latin typeface="+mn-lt"/>
          <a:ea typeface="+mn-ea"/>
          <a:cs typeface="+mn-cs"/>
          <a:sym typeface="Century School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3000">
              <a:srgbClr val="D5BF97"/>
            </a:gs>
            <a:gs pos="69000">
              <a:srgbClr val="FFFFFF"/>
            </a:gs>
            <a:gs pos="95000">
              <a:srgbClr val="D5BF97"/>
            </a:gs>
            <a:gs pos="100000">
              <a:srgbClr val="E3D4B9"/>
            </a:gs>
          </a:gsLst>
          <a:lin ang="5400000" scaled="0"/>
        </a:gradFill>
        <a:effectLst/>
      </p:bgPr>
    </p:bg>
    <p:spTree>
      <p:nvGrpSpPr>
        <p:cNvPr id="1" name=""/>
        <p:cNvGrpSpPr/>
        <p:nvPr/>
      </p:nvGrpSpPr>
      <p:grpSpPr>
        <a:xfrm>
          <a:off x="0" y="0"/>
          <a:ext cx="0" cy="0"/>
          <a:chOff x="0" y="0"/>
          <a:chExt cx="0" cy="0"/>
        </a:xfrm>
      </p:grpSpPr>
      <p:sp>
        <p:nvSpPr>
          <p:cNvPr id="174" name="Title 1"/>
          <p:cNvSpPr txBox="1">
            <a:spLocks noGrp="1"/>
          </p:cNvSpPr>
          <p:nvPr>
            <p:ph type="ctrTitle"/>
          </p:nvPr>
        </p:nvSpPr>
        <p:spPr>
          <a:xfrm>
            <a:off x="7283509" y="893229"/>
            <a:ext cx="5215254" cy="3701870"/>
          </a:xfrm>
          <a:prstGeom prst="rect">
            <a:avLst/>
          </a:prstGeom>
        </p:spPr>
        <p:txBody>
          <a:bodyPr>
            <a:normAutofit fontScale="90000"/>
          </a:bodyPr>
          <a:lstStyle/>
          <a:p>
            <a:pPr defTabSz="365760">
              <a:lnSpc>
                <a:spcPct val="200000"/>
              </a:lnSpc>
              <a:defRPr sz="1280"/>
            </a:pPr>
            <a:br>
              <a:rPr sz="2000" b="0" dirty="0">
                <a:solidFill>
                  <a:srgbClr val="FFFFFF"/>
                </a:solidFill>
                <a:latin typeface="Arial Black"/>
                <a:ea typeface="Arial Black"/>
                <a:cs typeface="Arial Black"/>
                <a:sym typeface="Arial Black"/>
              </a:rPr>
            </a:br>
            <a:r>
              <a:rPr sz="4400" b="0">
                <a:solidFill>
                  <a:srgbClr val="FFFFFF"/>
                </a:solidFill>
                <a:latin typeface="Arial Black"/>
                <a:ea typeface="Arial Black"/>
                <a:cs typeface="Arial Black"/>
                <a:sym typeface="Arial Black"/>
              </a:rPr>
              <a:t> </a:t>
            </a:r>
            <a:r>
              <a:rPr lang="en-US" sz="4400" b="0">
                <a:solidFill>
                  <a:srgbClr val="FFFFFF"/>
                </a:solidFill>
                <a:latin typeface="Arial Black"/>
                <a:ea typeface="Arial Black"/>
                <a:cs typeface="Arial Black"/>
                <a:sym typeface="Arial Black"/>
              </a:rPr>
              <a:t>Spatial </a:t>
            </a:r>
            <a:br>
              <a:rPr lang="en-US" sz="4400" b="0" dirty="0">
                <a:solidFill>
                  <a:srgbClr val="FFFFFF"/>
                </a:solidFill>
                <a:latin typeface="Arial Black"/>
                <a:ea typeface="Arial Black"/>
                <a:cs typeface="Arial Black"/>
                <a:sym typeface="Arial Black"/>
              </a:rPr>
            </a:br>
            <a:r>
              <a:rPr lang="en-US" sz="4400" b="0" dirty="0">
                <a:solidFill>
                  <a:srgbClr val="FFFFFF"/>
                </a:solidFill>
                <a:latin typeface="Arial Black"/>
                <a:ea typeface="Arial Black"/>
                <a:cs typeface="Arial Black"/>
                <a:sym typeface="Arial Black"/>
              </a:rPr>
              <a:t>Trajectory </a:t>
            </a:r>
            <a:br>
              <a:rPr lang="en-US" sz="4400" b="0" dirty="0">
                <a:solidFill>
                  <a:srgbClr val="FFFFFF"/>
                </a:solidFill>
                <a:latin typeface="Arial Black"/>
                <a:ea typeface="Arial Black"/>
                <a:cs typeface="Arial Black"/>
                <a:sym typeface="Arial Black"/>
              </a:rPr>
            </a:br>
            <a:r>
              <a:rPr lang="en-US" sz="4400" b="0" dirty="0">
                <a:solidFill>
                  <a:srgbClr val="FFFFFF"/>
                </a:solidFill>
                <a:latin typeface="Arial Black"/>
                <a:ea typeface="Arial Black"/>
                <a:cs typeface="Arial Black"/>
                <a:sym typeface="Arial Black"/>
              </a:rPr>
              <a:t>Generator</a:t>
            </a:r>
            <a:br>
              <a:rPr dirty="0"/>
            </a:br>
            <a:br>
              <a:rPr dirty="0"/>
            </a:br>
            <a:br>
              <a:rPr dirty="0"/>
            </a:br>
            <a:br>
              <a:rPr dirty="0"/>
            </a:br>
            <a:endParaRPr dirty="0"/>
          </a:p>
        </p:txBody>
      </p:sp>
      <p:graphicFrame>
        <p:nvGraphicFramePr>
          <p:cNvPr id="175" name="Table 3"/>
          <p:cNvGraphicFramePr/>
          <p:nvPr/>
        </p:nvGraphicFramePr>
        <p:xfrm>
          <a:off x="204283" y="2446847"/>
          <a:ext cx="7079226" cy="2148252"/>
        </p:xfrm>
        <a:graphic>
          <a:graphicData uri="http://schemas.openxmlformats.org/drawingml/2006/table">
            <a:tbl>
              <a:tblPr firstRow="1">
                <a:tableStyleId>{4C3C2611-4C71-4FC5-86AE-919BDF0F9419}</a:tableStyleId>
              </a:tblPr>
              <a:tblGrid>
                <a:gridCol w="2752035">
                  <a:extLst>
                    <a:ext uri="{9D8B030D-6E8A-4147-A177-3AD203B41FA5}">
                      <a16:colId xmlns:a16="http://schemas.microsoft.com/office/drawing/2014/main" val="20000"/>
                    </a:ext>
                  </a:extLst>
                </a:gridCol>
                <a:gridCol w="2600991">
                  <a:extLst>
                    <a:ext uri="{9D8B030D-6E8A-4147-A177-3AD203B41FA5}">
                      <a16:colId xmlns:a16="http://schemas.microsoft.com/office/drawing/2014/main" val="20001"/>
                    </a:ext>
                  </a:extLst>
                </a:gridCol>
                <a:gridCol w="1726200">
                  <a:extLst>
                    <a:ext uri="{9D8B030D-6E8A-4147-A177-3AD203B41FA5}">
                      <a16:colId xmlns:a16="http://schemas.microsoft.com/office/drawing/2014/main" val="20002"/>
                    </a:ext>
                  </a:extLst>
                </a:gridCol>
              </a:tblGrid>
              <a:tr h="685212">
                <a:tc>
                  <a:txBody>
                    <a:bodyPr/>
                    <a:lstStyle/>
                    <a:p>
                      <a:pPr algn="ctr" defTabSz="914400">
                        <a:defRPr sz="1800" b="0">
                          <a:solidFill>
                            <a:srgbClr val="000000"/>
                          </a:solidFill>
                        </a:defRPr>
                      </a:pPr>
                      <a:r>
                        <a:rPr>
                          <a:solidFill>
                            <a:srgbClr val="FFFFFF"/>
                          </a:solidFill>
                          <a:latin typeface="Baskerville Old Face"/>
                          <a:ea typeface="Baskerville Old Face"/>
                          <a:cs typeface="Baskerville Old Face"/>
                          <a:sym typeface="Baskerville Old Face"/>
                        </a:rPr>
                        <a:t>NAME</a:t>
                      </a:r>
                    </a:p>
                  </a:txBody>
                  <a:tcPr marL="45720" marR="45720" horzOverflow="overflow">
                    <a:lnL>
                      <a:solidFill>
                        <a:schemeClr val="accent2"/>
                      </a:solidFill>
                    </a:lnL>
                  </a:tcPr>
                </a:tc>
                <a:tc>
                  <a:txBody>
                    <a:bodyPr/>
                    <a:lstStyle/>
                    <a:p>
                      <a:pPr algn="ctr" defTabSz="914400">
                        <a:defRPr sz="1800" b="0">
                          <a:solidFill>
                            <a:srgbClr val="000000"/>
                          </a:solidFill>
                        </a:defRPr>
                      </a:pPr>
                      <a:r>
                        <a:rPr>
                          <a:solidFill>
                            <a:srgbClr val="FFFFFF"/>
                          </a:solidFill>
                          <a:latin typeface="Baskerville Old Face"/>
                          <a:ea typeface="Baskerville Old Face"/>
                          <a:cs typeface="Baskerville Old Face"/>
                          <a:sym typeface="Baskerville Old Face"/>
                        </a:rPr>
                        <a:t>ENROLLMENT NO.</a:t>
                      </a:r>
                    </a:p>
                  </a:txBody>
                  <a:tcPr marL="45720" marR="45720" horzOverflow="overflow"/>
                </a:tc>
                <a:tc>
                  <a:txBody>
                    <a:bodyPr/>
                    <a:lstStyle/>
                    <a:p>
                      <a:pPr algn="ctr" defTabSz="914400">
                        <a:defRPr sz="1800" b="0">
                          <a:solidFill>
                            <a:srgbClr val="000000"/>
                          </a:solidFill>
                        </a:defRPr>
                      </a:pPr>
                      <a:r>
                        <a:rPr>
                          <a:solidFill>
                            <a:srgbClr val="FFFFFF"/>
                          </a:solidFill>
                          <a:latin typeface="Baskerville Old Face"/>
                          <a:ea typeface="Baskerville Old Face"/>
                          <a:cs typeface="Baskerville Old Face"/>
                          <a:sym typeface="Baskerville Old Face"/>
                        </a:rPr>
                        <a:t>BRANCH</a:t>
                      </a:r>
                    </a:p>
                  </a:txBody>
                  <a:tcPr marL="45720" marR="45720" horzOverflow="overflow">
                    <a:lnR>
                      <a:solidFill>
                        <a:schemeClr val="accent2"/>
                      </a:solidFill>
                    </a:lnR>
                  </a:tcPr>
                </a:tc>
                <a:extLst>
                  <a:ext uri="{0D108BD9-81ED-4DB2-BD59-A6C34878D82A}">
                    <a16:rowId xmlns:a16="http://schemas.microsoft.com/office/drawing/2014/main" val="10000"/>
                  </a:ext>
                </a:extLst>
              </a:tr>
              <a:tr h="305385">
                <a:tc>
                  <a:txBody>
                    <a:bodyPr/>
                    <a:lstStyle/>
                    <a:p>
                      <a:pPr algn="ctr" defTabSz="914400">
                        <a:defRPr sz="1800"/>
                      </a:pPr>
                      <a:r>
                        <a:rPr>
                          <a:latin typeface="Baskerville Old Face"/>
                          <a:ea typeface="Baskerville Old Face"/>
                          <a:cs typeface="Baskerville Old Face"/>
                          <a:sym typeface="Baskerville Old Face"/>
                        </a:rPr>
                        <a:t>Priya Bansal</a:t>
                      </a:r>
                    </a:p>
                  </a:txBody>
                  <a:tcPr marL="45720" marR="45720" horzOverflow="overflow">
                    <a:lnL>
                      <a:solidFill>
                        <a:schemeClr val="accent2"/>
                      </a:solidFill>
                    </a:lnL>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R970217030</a:t>
                      </a:r>
                    </a:p>
                  </a:txBody>
                  <a:tcPr marL="45720" marR="45720" horzOverflow="overflow">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CSE-OGI</a:t>
                      </a:r>
                    </a:p>
                  </a:txBody>
                  <a:tcPr marL="45720" marR="45720" horzOverflow="overflow">
                    <a:lnR>
                      <a:solidFill>
                        <a:schemeClr val="accent2"/>
                      </a:solidFill>
                    </a:lnR>
                    <a:lnB>
                      <a:solidFill>
                        <a:schemeClr val="accent2"/>
                      </a:solidFill>
                    </a:lnB>
                  </a:tcPr>
                </a:tc>
                <a:extLst>
                  <a:ext uri="{0D108BD9-81ED-4DB2-BD59-A6C34878D82A}">
                    <a16:rowId xmlns:a16="http://schemas.microsoft.com/office/drawing/2014/main" val="10001"/>
                  </a:ext>
                </a:extLst>
              </a:tr>
              <a:tr h="305385">
                <a:tc>
                  <a:txBody>
                    <a:bodyPr/>
                    <a:lstStyle/>
                    <a:p>
                      <a:pPr algn="ctr" defTabSz="914400">
                        <a:defRPr sz="1800"/>
                      </a:pPr>
                      <a:r>
                        <a:rPr>
                          <a:latin typeface="Baskerville Old Face"/>
                          <a:ea typeface="Baskerville Old Face"/>
                          <a:cs typeface="Baskerville Old Face"/>
                          <a:sym typeface="Baskerville Old Face"/>
                        </a:rPr>
                        <a:t>Siddarth Kumar  Jha  </a:t>
                      </a:r>
                    </a:p>
                  </a:txBody>
                  <a:tcPr marL="45720" marR="45720" horzOverflow="overflow">
                    <a:lnL>
                      <a:solidFill>
                        <a:schemeClr val="accent2"/>
                      </a:solidFill>
                    </a:lnL>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R970217040</a:t>
                      </a:r>
                    </a:p>
                  </a:txBody>
                  <a:tcPr marL="45720" marR="45720" horzOverflow="overflow">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CSE-OGI</a:t>
                      </a:r>
                    </a:p>
                  </a:txBody>
                  <a:tcPr marL="45720" marR="45720" horzOverflow="overflow">
                    <a:lnR>
                      <a:solidFill>
                        <a:schemeClr val="accent2"/>
                      </a:solidFill>
                    </a:lnR>
                    <a:lnT>
                      <a:solidFill>
                        <a:schemeClr val="accent2"/>
                      </a:solidFill>
                    </a:lnT>
                    <a:lnB>
                      <a:solidFill>
                        <a:schemeClr val="accent2"/>
                      </a:solidFill>
                    </a:lnB>
                  </a:tcPr>
                </a:tc>
                <a:extLst>
                  <a:ext uri="{0D108BD9-81ED-4DB2-BD59-A6C34878D82A}">
                    <a16:rowId xmlns:a16="http://schemas.microsoft.com/office/drawing/2014/main" val="10002"/>
                  </a:ext>
                </a:extLst>
              </a:tr>
              <a:tr h="305385">
                <a:tc>
                  <a:txBody>
                    <a:bodyPr/>
                    <a:lstStyle/>
                    <a:p>
                      <a:pPr algn="ctr" defTabSz="914400">
                        <a:defRPr sz="1800"/>
                      </a:pPr>
                      <a:r>
                        <a:rPr>
                          <a:latin typeface="Baskerville Old Face"/>
                          <a:ea typeface="Baskerville Old Face"/>
                          <a:cs typeface="Baskerville Old Face"/>
                          <a:sym typeface="Baskerville Old Face"/>
                        </a:rPr>
                        <a:t>Rahul Yadav</a:t>
                      </a:r>
                    </a:p>
                  </a:txBody>
                  <a:tcPr marL="45720" marR="45720" horzOverflow="overflow">
                    <a:lnL>
                      <a:solidFill>
                        <a:schemeClr val="accent2"/>
                      </a:solidFill>
                    </a:lnL>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R970217051</a:t>
                      </a:r>
                    </a:p>
                  </a:txBody>
                  <a:tcPr marL="45720" marR="45720" horzOverflow="overflow">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CSE-OGI</a:t>
                      </a:r>
                    </a:p>
                  </a:txBody>
                  <a:tcPr marL="45720" marR="45720" horzOverflow="overflow">
                    <a:lnR>
                      <a:solidFill>
                        <a:schemeClr val="accent2"/>
                      </a:solidFill>
                    </a:lnR>
                    <a:lnT>
                      <a:solidFill>
                        <a:schemeClr val="accent2"/>
                      </a:solidFill>
                    </a:lnT>
                    <a:lnB>
                      <a:solidFill>
                        <a:schemeClr val="accent2"/>
                      </a:solidFill>
                    </a:lnB>
                  </a:tcPr>
                </a:tc>
                <a:extLst>
                  <a:ext uri="{0D108BD9-81ED-4DB2-BD59-A6C34878D82A}">
                    <a16:rowId xmlns:a16="http://schemas.microsoft.com/office/drawing/2014/main" val="10003"/>
                  </a:ext>
                </a:extLst>
              </a:tr>
              <a:tr h="305385">
                <a:tc>
                  <a:txBody>
                    <a:bodyPr/>
                    <a:lstStyle/>
                    <a:p>
                      <a:pPr algn="ctr" defTabSz="914400">
                        <a:defRPr sz="1800"/>
                      </a:pPr>
                      <a:r>
                        <a:rPr>
                          <a:latin typeface="Baskerville Old Face"/>
                          <a:ea typeface="Baskerville Old Face"/>
                          <a:cs typeface="Baskerville Old Face"/>
                          <a:sym typeface="Baskerville Old Face"/>
                        </a:rPr>
                        <a:t>Anukriti Rana</a:t>
                      </a:r>
                    </a:p>
                  </a:txBody>
                  <a:tcPr marL="45720" marR="45720" horzOverflow="overflow">
                    <a:lnL>
                      <a:solidFill>
                        <a:schemeClr val="accent2"/>
                      </a:solidFill>
                    </a:lnL>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R970217052</a:t>
                      </a:r>
                    </a:p>
                  </a:txBody>
                  <a:tcPr marL="45720" marR="45720" horzOverflow="overflow">
                    <a:lnT>
                      <a:solidFill>
                        <a:schemeClr val="accent2"/>
                      </a:solidFill>
                    </a:lnT>
                    <a:lnB>
                      <a:solidFill>
                        <a:schemeClr val="accent2"/>
                      </a:solidFill>
                    </a:lnB>
                  </a:tcPr>
                </a:tc>
                <a:tc>
                  <a:txBody>
                    <a:bodyPr/>
                    <a:lstStyle/>
                    <a:p>
                      <a:pPr algn="ctr" defTabSz="914400">
                        <a:defRPr sz="1800"/>
                      </a:pPr>
                      <a:r>
                        <a:rPr>
                          <a:latin typeface="Baskerville Old Face"/>
                          <a:ea typeface="Baskerville Old Face"/>
                          <a:cs typeface="Baskerville Old Face"/>
                          <a:sym typeface="Baskerville Old Face"/>
                        </a:rPr>
                        <a:t>CSE-OGI</a:t>
                      </a:r>
                    </a:p>
                  </a:txBody>
                  <a:tcPr marL="45720" marR="45720" horzOverflow="overflow">
                    <a:lnR>
                      <a:solidFill>
                        <a:schemeClr val="accent2"/>
                      </a:solidFill>
                    </a:lnR>
                    <a:lnT>
                      <a:solidFill>
                        <a:schemeClr val="accent2"/>
                      </a:solidFill>
                    </a:lnT>
                    <a:lnB>
                      <a:solidFill>
                        <a:schemeClr val="accent2"/>
                      </a:solidFill>
                    </a:lnB>
                  </a:tcPr>
                </a:tc>
                <a:extLst>
                  <a:ext uri="{0D108BD9-81ED-4DB2-BD59-A6C34878D82A}">
                    <a16:rowId xmlns:a16="http://schemas.microsoft.com/office/drawing/2014/main" val="10004"/>
                  </a:ext>
                </a:extLst>
              </a:tr>
            </a:tbl>
          </a:graphicData>
        </a:graphic>
      </p:graphicFrame>
      <p:sp>
        <p:nvSpPr>
          <p:cNvPr id="176" name="TextBox 14"/>
          <p:cNvSpPr txBox="1"/>
          <p:nvPr/>
        </p:nvSpPr>
        <p:spPr>
          <a:xfrm>
            <a:off x="112799" y="4884062"/>
            <a:ext cx="7262194" cy="699851"/>
          </a:xfrm>
          <a:prstGeom prst="rect">
            <a:avLst/>
          </a:prstGeom>
          <a:gradFill>
            <a:gsLst>
              <a:gs pos="0">
                <a:schemeClr val="accent2">
                  <a:hueOff val="31113"/>
                  <a:satOff val="-4022"/>
                  <a:lumOff val="10015"/>
                </a:schemeClr>
              </a:gs>
              <a:gs pos="50000">
                <a:srgbClr val="444F53"/>
              </a:gs>
              <a:gs pos="100000">
                <a:schemeClr val="accent2">
                  <a:satOff val="1721"/>
                  <a:lumOff val="-4683"/>
                </a:schemeClr>
              </a:gs>
            </a:gsLst>
            <a:path path="circle">
              <a:fillToRect l="37721" t="-19636" r="62278" b="119636"/>
            </a:path>
          </a:gradFill>
          <a:ln w="12700">
            <a:miter lim="400000"/>
          </a:ln>
          <a:effectLst>
            <a:outerShdw blurRad="63500" dist="25400" dir="5400000" rotWithShape="0">
              <a:srgbClr val="000000">
                <a:alpha val="20000"/>
              </a:srgbClr>
            </a:outerShdw>
          </a:effectLst>
          <a:extLst>
            <a:ext uri="{C572A759-6A51-4108-AA02-DFA0A04FC94B}">
              <ma14:wrappingTextBoxFlag xmlns="" xmlns:ma14="http://schemas.microsoft.com/office/mac/drawingml/2011/main" val="1"/>
            </a:ext>
          </a:extLst>
        </p:spPr>
        <p:txBody>
          <a:bodyPr lIns="45719" rIns="45719">
            <a:spAutoFit/>
          </a:bodyPr>
          <a:lstStyle/>
          <a:p>
            <a:pPr algn="ctr">
              <a:defRPr sz="2000">
                <a:solidFill>
                  <a:srgbClr val="FFFFFF"/>
                </a:solidFill>
              </a:defRPr>
            </a:pPr>
            <a:r>
              <a:t>Under the guidance of : </a:t>
            </a:r>
            <a:r>
              <a:rPr sz="1800" b="1">
                <a:latin typeface="Times New Roman"/>
                <a:ea typeface="Times New Roman"/>
                <a:cs typeface="Times New Roman"/>
                <a:sym typeface="Times New Roman"/>
              </a:rPr>
              <a:t>Dr. Kingshuk Srivastava</a:t>
            </a:r>
            <a:endParaRPr>
              <a:latin typeface="Times New Roman"/>
              <a:ea typeface="Times New Roman"/>
              <a:cs typeface="Times New Roman"/>
              <a:sym typeface="Times New Roman"/>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74"/>
                                        </p:tgtEl>
                                        <p:attrNameLst>
                                          <p:attrName>style.visibility</p:attrName>
                                        </p:attrNameLst>
                                      </p:cBhvr>
                                      <p:to>
                                        <p:strVal val="visible"/>
                                      </p:to>
                                    </p:set>
                                    <p:animEffect transition="in" filter="wipe(left)">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2" nodeType="clickEffect">
                                  <p:stCondLst>
                                    <p:cond delay="0"/>
                                  </p:stCondLst>
                                  <p:iterate>
                                    <p:tmAbs val="0"/>
                                  </p:iterate>
                                  <p:childTnLst>
                                    <p:set>
                                      <p:cBhvr>
                                        <p:cTn id="11" fill="hold"/>
                                        <p:tgtEl>
                                          <p:spTgt spid="175"/>
                                        </p:tgtEl>
                                        <p:attrNameLst>
                                          <p:attrName>style.visibility</p:attrName>
                                        </p:attrNameLst>
                                      </p:cBhvr>
                                      <p:to>
                                        <p:strVal val="visible"/>
                                      </p:to>
                                    </p:set>
                                    <p:animEffect transition="in" filter="box(in)">
                                      <p:cBhvr>
                                        <p:cTn id="12" dur="20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3" nodeType="clickEffect">
                                  <p:stCondLst>
                                    <p:cond delay="0"/>
                                  </p:stCondLst>
                                  <p:iterate>
                                    <p:tmAbs val="0"/>
                                  </p:iterate>
                                  <p:childTnLst>
                                    <p:set>
                                      <p:cBhvr>
                                        <p:cTn id="16" fill="hold"/>
                                        <p:tgtEl>
                                          <p:spTgt spid="176"/>
                                        </p:tgtEl>
                                        <p:attrNameLst>
                                          <p:attrName>style.visibility</p:attrName>
                                        </p:attrNameLst>
                                      </p:cBhvr>
                                      <p:to>
                                        <p:strVal val="visible"/>
                                      </p:to>
                                    </p:set>
                                    <p:anim calcmode="lin" valueType="num">
                                      <p:cBhvr>
                                        <p:cTn id="17" dur="1000" fill="hold"/>
                                        <p:tgtEl>
                                          <p:spTgt spid="176"/>
                                        </p:tgtEl>
                                        <p:attrNameLst>
                                          <p:attrName>ppt_x</p:attrName>
                                        </p:attrNameLst>
                                      </p:cBhvr>
                                      <p:tavLst>
                                        <p:tav tm="0">
                                          <p:val>
                                            <p:strVal val="#ppt_x"/>
                                          </p:val>
                                        </p:tav>
                                        <p:tav tm="100000">
                                          <p:val>
                                            <p:strVal val="#ppt_x"/>
                                          </p:val>
                                        </p:tav>
                                      </p:tavLst>
                                    </p:anim>
                                    <p:anim calcmode="lin" valueType="num">
                                      <p:cBhvr>
                                        <p:cTn id="18" dur="10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1" animBg="1" advAuto="0"/>
      <p:bldP spid="175" grpId="2" animBg="1" advAuto="0"/>
      <p:bldP spid="176"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noGrp="1"/>
          </p:cNvSpPr>
          <p:nvPr>
            <p:ph type="title"/>
          </p:nvPr>
        </p:nvSpPr>
        <p:spPr>
          <a:xfrm>
            <a:off x="856440" y="-235975"/>
            <a:ext cx="11216476" cy="1599007"/>
          </a:xfrm>
          <a:prstGeom prst="rect">
            <a:avLst/>
          </a:prstGeom>
        </p:spPr>
        <p:txBody>
          <a:bodyPr/>
          <a:lstStyle>
            <a:lvl1pPr>
              <a:defRPr sz="4400">
                <a:latin typeface="Times New Roman"/>
                <a:ea typeface="Times New Roman"/>
                <a:cs typeface="Times New Roman"/>
                <a:sym typeface="Times New Roman"/>
              </a:defRPr>
            </a:lvl1pPr>
          </a:lstStyle>
          <a:p>
            <a:r>
              <a:t>References</a:t>
            </a:r>
          </a:p>
        </p:txBody>
      </p:sp>
      <p:sp>
        <p:nvSpPr>
          <p:cNvPr id="224" name="Text Placeholder 3"/>
          <p:cNvSpPr txBox="1">
            <a:spLocks noGrp="1"/>
          </p:cNvSpPr>
          <p:nvPr>
            <p:ph type="body" idx="1"/>
          </p:nvPr>
        </p:nvSpPr>
        <p:spPr>
          <a:xfrm>
            <a:off x="619431" y="1892916"/>
            <a:ext cx="11084773" cy="4203086"/>
          </a:xfrm>
          <a:prstGeom prst="rect">
            <a:avLst/>
          </a:prstGeom>
        </p:spPr>
        <p:txBody>
          <a:bodyPr>
            <a:normAutofit fontScale="55000" lnSpcReduction="20000"/>
          </a:bodyPr>
          <a:lstStyle/>
          <a:p>
            <a:pPr marL="0" indent="0">
              <a:spcBef>
                <a:spcPts val="1400"/>
              </a:spcBef>
              <a:buSzTx/>
              <a:buNone/>
              <a:defRPr sz="1600"/>
            </a:pPr>
            <a:br>
              <a:rPr sz="1200" dirty="0"/>
            </a:br>
            <a:endParaRPr sz="1200" dirty="0"/>
          </a:p>
          <a:p>
            <a:pPr marL="457200" indent="-317500" defTabSz="457200">
              <a:lnSpc>
                <a:spcPts val="3400"/>
              </a:lnSpc>
              <a:spcBef>
                <a:spcPts val="1200"/>
              </a:spcBef>
              <a:buClr>
                <a:srgbClr val="000000"/>
              </a:buClr>
              <a:buFont typeface="Times Roman"/>
              <a:buChar char="•"/>
              <a:defRPr sz="1600">
                <a:solidFill>
                  <a:srgbClr val="000000"/>
                </a:solidFill>
                <a:latin typeface="Times New Roman"/>
                <a:ea typeface="Times New Roman"/>
                <a:cs typeface="Times New Roman"/>
                <a:sym typeface="Times New Roman"/>
              </a:defRPr>
            </a:pPr>
            <a:r>
              <a:rPr dirty="0"/>
              <a:t>[1]  BERGE, C. </a:t>
            </a:r>
            <a:r>
              <a:rPr i="1" dirty="0"/>
              <a:t>Graphs</a:t>
            </a:r>
            <a:r>
              <a:rPr dirty="0"/>
              <a:t>, vol. 6. North-Holland, 1985. </a:t>
            </a:r>
          </a:p>
          <a:p>
            <a:pPr marL="457200" indent="-317500" defTabSz="457200">
              <a:lnSpc>
                <a:spcPts val="3400"/>
              </a:lnSpc>
              <a:spcBef>
                <a:spcPts val="1200"/>
              </a:spcBef>
              <a:buClr>
                <a:srgbClr val="000000"/>
              </a:buClr>
              <a:buFont typeface="Times Roman"/>
              <a:buChar char="•"/>
              <a:defRPr sz="1600">
                <a:solidFill>
                  <a:srgbClr val="000000"/>
                </a:solidFill>
                <a:latin typeface="Times New Roman"/>
                <a:ea typeface="Times New Roman"/>
                <a:cs typeface="Times New Roman"/>
                <a:sym typeface="Times New Roman"/>
              </a:defRPr>
            </a:pPr>
            <a:r>
              <a:rPr dirty="0"/>
              <a:t>[2] BAUM, L. E., AND PETRIE, T. Statistical inference for probabilistic functions of fi- nite state markov chains. </a:t>
            </a:r>
            <a:r>
              <a:rPr i="1" dirty="0"/>
              <a:t>The annals of mathematical statistics 37</a:t>
            </a:r>
            <a:r>
              <a:rPr dirty="0"/>
              <a:t>, 6 (1966), 1554–1563. doi:10.1214/aoms/1177699147.</a:t>
            </a:r>
          </a:p>
          <a:p>
            <a:pPr marL="457200" indent="-317500" defTabSz="457200">
              <a:lnSpc>
                <a:spcPts val="3400"/>
              </a:lnSpc>
              <a:spcBef>
                <a:spcPts val="1200"/>
              </a:spcBef>
              <a:buClr>
                <a:srgbClr val="000000"/>
              </a:buClr>
              <a:buFont typeface="Times Roman"/>
              <a:buChar char="•"/>
              <a:defRPr sz="1600">
                <a:solidFill>
                  <a:srgbClr val="000000"/>
                </a:solidFill>
                <a:latin typeface="Times New Roman"/>
                <a:ea typeface="Times New Roman"/>
                <a:cs typeface="Times New Roman"/>
                <a:sym typeface="Times New Roman"/>
              </a:defRPr>
            </a:pPr>
            <a:r>
              <a:rPr dirty="0"/>
              <a:t>[3] HUNTER, G. J. Managing uncertainty in GIS. </a:t>
            </a:r>
            <a:r>
              <a:rPr i="1" dirty="0"/>
              <a:t>Geographical information systems 2 </a:t>
            </a:r>
            <a:r>
              <a:rPr dirty="0"/>
              <a:t>(1999), 633–641. </a:t>
            </a:r>
          </a:p>
          <a:p>
            <a:pPr marL="457200" indent="-317500" defTabSz="457200">
              <a:lnSpc>
                <a:spcPts val="3400"/>
              </a:lnSpc>
              <a:spcBef>
                <a:spcPts val="1200"/>
              </a:spcBef>
              <a:buClr>
                <a:srgbClr val="000000"/>
              </a:buClr>
              <a:buFont typeface="Times Roman"/>
              <a:buChar char="•"/>
              <a:defRPr sz="1600">
                <a:solidFill>
                  <a:srgbClr val="000000"/>
                </a:solidFill>
                <a:latin typeface="Times New Roman"/>
                <a:ea typeface="Times New Roman"/>
                <a:cs typeface="Times New Roman"/>
                <a:sym typeface="Times New Roman"/>
              </a:defRPr>
            </a:pPr>
            <a:r>
              <a:rPr dirty="0"/>
              <a:t>[4]  JIANG, B., ZHAO, S., AND YIN, J. Self-organized natural roads for predicting traffic flow: A sensitivity study. </a:t>
            </a:r>
            <a:r>
              <a:rPr i="1" dirty="0"/>
              <a:t>Journal of Statistical Mechanics: Theory and Experiment </a:t>
            </a:r>
            <a:r>
              <a:rPr dirty="0"/>
              <a:t>(July 2008). doi:10.1088/1742-5468/2008/07/P07008. </a:t>
            </a:r>
          </a:p>
          <a:p>
            <a:pPr marL="520709" indent="-381009" defTabSz="457200">
              <a:lnSpc>
                <a:spcPts val="3400"/>
              </a:lnSpc>
              <a:spcBef>
                <a:spcPts val="1200"/>
              </a:spcBef>
              <a:buClr>
                <a:srgbClr val="000000"/>
              </a:buClr>
              <a:buFont typeface="Times Roman"/>
              <a:buChar char="•"/>
              <a:defRPr sz="1333">
                <a:solidFill>
                  <a:srgbClr val="000000"/>
                </a:solidFill>
                <a:latin typeface="Times Roman"/>
                <a:ea typeface="Times Roman"/>
                <a:cs typeface="Times Roman"/>
                <a:sym typeface="Times Roman"/>
              </a:defRPr>
            </a:pPr>
            <a:r>
              <a:rPr sz="1600" dirty="0">
                <a:latin typeface="Times New Roman"/>
                <a:ea typeface="Times New Roman"/>
                <a:cs typeface="Times New Roman"/>
                <a:sym typeface="Times New Roman"/>
              </a:rPr>
              <a:t>[5] Costes, Benoit and Perret, Julien (2019) "A hidden Markov model for matching spatial networks," </a:t>
            </a:r>
            <a:r>
              <a:rPr sz="1600" i="1" dirty="0">
                <a:latin typeface="Times New Roman"/>
                <a:ea typeface="Times New Roman"/>
                <a:cs typeface="Times New Roman"/>
                <a:sym typeface="Times New Roman"/>
              </a:rPr>
              <a:t>Journal of Spatial Information Science</a:t>
            </a:r>
            <a:r>
              <a:rPr sz="1600" dirty="0">
                <a:latin typeface="Times New Roman"/>
                <a:ea typeface="Times New Roman"/>
                <a:cs typeface="Times New Roman"/>
                <a:sym typeface="Times New Roman"/>
              </a:rPr>
              <a:t>: No. 18, 57-89. </a:t>
            </a:r>
            <a:br>
              <a:rPr sz="1200" dirty="0"/>
            </a:br>
            <a:endParaRPr sz="1200" dirty="0"/>
          </a:p>
        </p:txBody>
      </p:sp>
      <p:pic>
        <p:nvPicPr>
          <p:cNvPr id="225" name="Graphic 9" descr="Graphic 9"/>
          <p:cNvPicPr>
            <a:picLocks noChangeAspect="1"/>
          </p:cNvPicPr>
          <p:nvPr/>
        </p:nvPicPr>
        <p:blipFill>
          <a:blip r:embed="rId2"/>
          <a:stretch>
            <a:fillRect/>
          </a:stretch>
        </p:blipFill>
        <p:spPr>
          <a:xfrm>
            <a:off x="9865299" y="306470"/>
            <a:ext cx="1044001" cy="104400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itle 1"/>
          <p:cNvSpPr txBox="1">
            <a:spLocks noGrp="1"/>
          </p:cNvSpPr>
          <p:nvPr>
            <p:ph type="ctrTitle"/>
          </p:nvPr>
        </p:nvSpPr>
        <p:spPr>
          <a:xfrm>
            <a:off x="7920752" y="1023867"/>
            <a:ext cx="3793679" cy="3349641"/>
          </a:xfrm>
          <a:prstGeom prst="rect">
            <a:avLst/>
          </a:prstGeom>
        </p:spPr>
        <p:txBody>
          <a:bodyPr/>
          <a:lstStyle/>
          <a:p>
            <a:r>
              <a:t>THANK YOU!!</a:t>
            </a:r>
          </a:p>
        </p:txBody>
      </p:sp>
      <p:sp>
        <p:nvSpPr>
          <p:cNvPr id="228" name="Subtitle 2"/>
          <p:cNvSpPr txBox="1">
            <a:spLocks noGrp="1"/>
          </p:cNvSpPr>
          <p:nvPr>
            <p:ph type="subTitle" sz="quarter" idx="1"/>
          </p:nvPr>
        </p:nvSpPr>
        <p:spPr>
          <a:xfrm>
            <a:off x="7920752" y="4945376"/>
            <a:ext cx="3793679" cy="1037761"/>
          </a:xfrm>
          <a:prstGeom prst="rect">
            <a:avLst/>
          </a:prstGeom>
        </p:spPr>
        <p:txBody>
          <a:bodyPr/>
          <a:lstStyle>
            <a:lvl1pPr>
              <a:defRPr sz="3700"/>
            </a:lvl1pPr>
          </a:lstStyle>
          <a:p>
            <a:r>
              <a:t>ANY QUESTIONS??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iterate>
                                    <p:tmAbs val="0"/>
                                  </p:iterate>
                                  <p:childTnLst>
                                    <p:set>
                                      <p:cBhvr>
                                        <p:cTn id="6" fill="hold"/>
                                        <p:tgtEl>
                                          <p:spTgt spid="227"/>
                                        </p:tgtEl>
                                        <p:attrNameLst>
                                          <p:attrName>style.visibility</p:attrName>
                                        </p:attrNameLst>
                                      </p:cBhvr>
                                      <p:to>
                                        <p:strVal val="visible"/>
                                      </p:to>
                                    </p:set>
                                    <p:animEffect transition="in" filter="box(in)">
                                      <p:cBhvr>
                                        <p:cTn id="7" dur="20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28">
                                            <p:bg/>
                                          </p:spTgt>
                                        </p:tgtEl>
                                        <p:attrNameLst>
                                          <p:attrName>style.visibility</p:attrName>
                                        </p:attrNameLst>
                                      </p:cBhvr>
                                      <p:to>
                                        <p:strVal val="visible"/>
                                      </p:to>
                                    </p:set>
                                    <p:animEffect transition="in" filter="fade">
                                      <p:cBhvr>
                                        <p:cTn id="12" dur="2000"/>
                                        <p:tgtEl>
                                          <p:spTgt spid="228">
                                            <p:bg/>
                                          </p:spTgt>
                                        </p:tgtEl>
                                      </p:cBhvr>
                                    </p:animEffect>
                                  </p:childTnLst>
                                </p:cTn>
                              </p:par>
                              <p:par>
                                <p:cTn id="13" presetID="10" presetClass="entr" presetSubtype="0" fill="hold" grpId="2" nodeType="withEffect">
                                  <p:stCondLst>
                                    <p:cond delay="0"/>
                                  </p:stCondLst>
                                  <p:iterate>
                                    <p:tmAbs val="0"/>
                                  </p:iterate>
                                  <p:childTnLst>
                                    <p:set>
                                      <p:cBhvr>
                                        <p:cTn id="14" fill="hold"/>
                                        <p:tgtEl>
                                          <p:spTgt spid="228">
                                            <p:txEl>
                                              <p:pRg st="0" end="0"/>
                                            </p:txEl>
                                          </p:spTgt>
                                        </p:tgtEl>
                                        <p:attrNameLst>
                                          <p:attrName>style.visibility</p:attrName>
                                        </p:attrNameLst>
                                      </p:cBhvr>
                                      <p:to>
                                        <p:strVal val="visible"/>
                                      </p:to>
                                    </p:set>
                                    <p:animEffect transition="in" filter="fade">
                                      <p:cBhvr>
                                        <p:cTn id="15" dur="2000"/>
                                        <p:tgtEl>
                                          <p:spTgt spid="2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1" animBg="1" advAuto="0"/>
      <p:bldP spid="228" grpId="2" build="p"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1294363" y="1197390"/>
            <a:ext cx="9603276" cy="785743"/>
          </a:xfrm>
          <a:prstGeom prst="rect">
            <a:avLst/>
          </a:prstGeom>
        </p:spPr>
        <p:txBody>
          <a:bodyPr/>
          <a:lstStyle>
            <a:lvl1pPr>
              <a:defRPr>
                <a:latin typeface="Times New Roman"/>
                <a:ea typeface="Times New Roman"/>
                <a:cs typeface="Times New Roman"/>
                <a:sym typeface="Times New Roman"/>
              </a:defRPr>
            </a:lvl1pPr>
          </a:lstStyle>
          <a:p>
            <a:r>
              <a:t>Introduction</a:t>
            </a:r>
          </a:p>
        </p:txBody>
      </p:sp>
      <p:sp>
        <p:nvSpPr>
          <p:cNvPr id="179" name="Content Placeholder 2"/>
          <p:cNvSpPr txBox="1">
            <a:spLocks noGrp="1"/>
          </p:cNvSpPr>
          <p:nvPr>
            <p:ph type="body" idx="1"/>
          </p:nvPr>
        </p:nvSpPr>
        <p:spPr>
          <a:xfrm>
            <a:off x="1294363" y="1590262"/>
            <a:ext cx="9603276" cy="4677803"/>
          </a:xfrm>
          <a:prstGeom prst="rect">
            <a:avLst/>
          </a:prstGeom>
        </p:spPr>
        <p:txBody>
          <a:bodyPr/>
          <a:lstStyle/>
          <a:p>
            <a:pPr>
              <a:lnSpc>
                <a:spcPct val="88800"/>
              </a:lnSpc>
              <a:defRPr sz="2600">
                <a:latin typeface="Times New Roman"/>
                <a:ea typeface="Times New Roman"/>
                <a:cs typeface="Times New Roman"/>
                <a:sym typeface="Times New Roman"/>
              </a:defRPr>
            </a:pPr>
            <a:endParaRPr dirty="0"/>
          </a:p>
          <a:p>
            <a:pPr>
              <a:lnSpc>
                <a:spcPct val="88800"/>
              </a:lnSpc>
              <a:defRPr sz="2600">
                <a:latin typeface="Times New Roman"/>
                <a:ea typeface="Times New Roman"/>
                <a:cs typeface="Times New Roman"/>
                <a:sym typeface="Times New Roman"/>
              </a:defRPr>
            </a:pPr>
            <a:endParaRPr dirty="0"/>
          </a:p>
          <a:p>
            <a:pPr>
              <a:lnSpc>
                <a:spcPct val="88800"/>
              </a:lnSpc>
              <a:defRPr sz="1600">
                <a:latin typeface="Times New Roman"/>
                <a:ea typeface="Times New Roman"/>
                <a:cs typeface="Times New Roman"/>
                <a:sym typeface="Times New Roman"/>
              </a:defRPr>
            </a:pPr>
            <a:r>
              <a:rPr dirty="0"/>
              <a:t>The increasing development of geographical information system  (GIS) especially due to web technologies and collaborative tools is making the integration of such data by researcher's and applications more and more challenging .</a:t>
            </a:r>
            <a:endParaRPr sz="1200" dirty="0"/>
          </a:p>
          <a:p>
            <a:pPr>
              <a:lnSpc>
                <a:spcPct val="88800"/>
              </a:lnSpc>
              <a:defRPr sz="1600">
                <a:latin typeface="Times New Roman"/>
                <a:ea typeface="Times New Roman"/>
                <a:cs typeface="Times New Roman"/>
                <a:sym typeface="Times New Roman"/>
              </a:defRPr>
            </a:pPr>
            <a:r>
              <a:rPr dirty="0"/>
              <a:t>Linear object representing spatial networks such as streets, railways, electrical or hydrographic networks are commonly the subject of many studies in geographic, urbanism, sociology or history. This project is concerned with the issue transition</a:t>
            </a:r>
            <a:r>
              <a:rPr lang="en-US" dirty="0"/>
              <a:t> problem in such networks.</a:t>
            </a:r>
            <a:endParaRPr sz="1200" dirty="0"/>
          </a:p>
          <a:p>
            <a:pPr>
              <a:lnSpc>
                <a:spcPct val="88800"/>
              </a:lnSpc>
              <a:defRPr sz="1600">
                <a:latin typeface="Times New Roman"/>
                <a:ea typeface="Times New Roman"/>
                <a:cs typeface="Times New Roman"/>
                <a:sym typeface="Times New Roman"/>
              </a:defRPr>
            </a:pPr>
            <a:r>
              <a:rPr dirty="0"/>
              <a:t>Statistical models, typically consisting of a collection of probability distributions which are used to describe patterns of variability that random variable or data may display. Markov model is one such model developed by Russian mathematician Andrei Andreyevich Markov.</a:t>
            </a:r>
            <a:endParaRPr sz="2600" dirty="0"/>
          </a:p>
          <a:p>
            <a:pPr>
              <a:lnSpc>
                <a:spcPct val="88800"/>
              </a:lnSpc>
              <a:defRPr sz="1600">
                <a:latin typeface="Times New Roman"/>
                <a:ea typeface="Times New Roman"/>
                <a:cs typeface="Times New Roman"/>
                <a:sym typeface="Times New Roman"/>
              </a:defRPr>
            </a:pPr>
            <a:r>
              <a:rPr dirty="0"/>
              <a:t>It is assumed that future states depend only on the current state, not on the events that occurred before it. The simplest Markov model is the Markov chain. It models the state of a system with a random variable that changes through time. But, Markov Model can’t expect to perfectly observe complete true state of the system.</a:t>
            </a:r>
            <a:endParaRPr sz="2600" dirty="0"/>
          </a:p>
          <a:p>
            <a:pPr>
              <a:lnSpc>
                <a:spcPct val="88800"/>
              </a:lnSpc>
              <a:defRPr sz="1600">
                <a:latin typeface="Times New Roman"/>
                <a:ea typeface="Times New Roman"/>
                <a:cs typeface="Times New Roman"/>
                <a:sym typeface="Times New Roman"/>
              </a:defRPr>
            </a:pPr>
            <a:r>
              <a:rPr dirty="0"/>
              <a:t>Thus, Hidden Markov model is the most used model for temporal and sequence data as it observed both the hidden states and the observed states. HMM is represented using Trellis diagram </a:t>
            </a:r>
          </a:p>
        </p:txBody>
      </p:sp>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xEl>
                                              <p:pRg st="2" end="2"/>
                                            </p:txEl>
                                          </p:spTgt>
                                        </p:tgtEl>
                                        <p:attrNameLst>
                                          <p:attrName>style.visibility</p:attrName>
                                        </p:attrNameLst>
                                      </p:cBhvr>
                                      <p:to>
                                        <p:strVal val="visible"/>
                                      </p:to>
                                    </p:set>
                                    <p:animEffect transition="in" filter="fade">
                                      <p:cBhvr>
                                        <p:cTn id="7" dur="500"/>
                                        <p:tgtEl>
                                          <p:spTgt spid="1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1" nodeType="clickEffect">
                                  <p:stCondLst>
                                    <p:cond delay="0"/>
                                  </p:stCondLst>
                                  <p:iterate>
                                    <p:tmAbs val="0"/>
                                  </p:iterate>
                                  <p:childTnLst>
                                    <p:set>
                                      <p:cBhvr>
                                        <p:cTn id="11" fill="hold"/>
                                        <p:tgtEl>
                                          <p:spTgt spid="179">
                                            <p:txEl>
                                              <p:pRg st="3" end="3"/>
                                            </p:txEl>
                                          </p:spTgt>
                                        </p:tgtEl>
                                        <p:attrNameLst>
                                          <p:attrName>style.visibility</p:attrName>
                                        </p:attrNameLst>
                                      </p:cBhvr>
                                      <p:to>
                                        <p:strVal val="visible"/>
                                      </p:to>
                                    </p:set>
                                    <p:animEffect transition="in" filter="fade">
                                      <p:cBhvr>
                                        <p:cTn id="12" dur="500"/>
                                        <p:tgtEl>
                                          <p:spTgt spid="1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1" nodeType="clickEffect">
                                  <p:stCondLst>
                                    <p:cond delay="0"/>
                                  </p:stCondLst>
                                  <p:iterate>
                                    <p:tmAbs val="0"/>
                                  </p:iterate>
                                  <p:childTnLst>
                                    <p:set>
                                      <p:cBhvr>
                                        <p:cTn id="16" fill="hold"/>
                                        <p:tgtEl>
                                          <p:spTgt spid="179">
                                            <p:txEl>
                                              <p:pRg st="4" end="4"/>
                                            </p:txEl>
                                          </p:spTgt>
                                        </p:tgtEl>
                                        <p:attrNameLst>
                                          <p:attrName>style.visibility</p:attrName>
                                        </p:attrNameLst>
                                      </p:cBhvr>
                                      <p:to>
                                        <p:strVal val="visible"/>
                                      </p:to>
                                    </p:set>
                                    <p:animEffect transition="in" filter="fade">
                                      <p:cBhvr>
                                        <p:cTn id="17" dur="500"/>
                                        <p:tgtEl>
                                          <p:spTgt spid="1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 nodeType="clickEffect">
                                  <p:stCondLst>
                                    <p:cond delay="0"/>
                                  </p:stCondLst>
                                  <p:iterate>
                                    <p:tmAbs val="0"/>
                                  </p:iterate>
                                  <p:childTnLst>
                                    <p:set>
                                      <p:cBhvr>
                                        <p:cTn id="21" fill="hold"/>
                                        <p:tgtEl>
                                          <p:spTgt spid="179">
                                            <p:txEl>
                                              <p:pRg st="5" end="5"/>
                                            </p:txEl>
                                          </p:spTgt>
                                        </p:tgtEl>
                                        <p:attrNameLst>
                                          <p:attrName>style.visibility</p:attrName>
                                        </p:attrNameLst>
                                      </p:cBhvr>
                                      <p:to>
                                        <p:strVal val="visible"/>
                                      </p:to>
                                    </p:set>
                                    <p:animEffect transition="in" filter="fade">
                                      <p:cBhvr>
                                        <p:cTn id="22" dur="500"/>
                                        <p:tgtEl>
                                          <p:spTgt spid="1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1" nodeType="clickEffect">
                                  <p:stCondLst>
                                    <p:cond delay="0"/>
                                  </p:stCondLst>
                                  <p:iterate>
                                    <p:tmAbs val="0"/>
                                  </p:iterate>
                                  <p:childTnLst>
                                    <p:set>
                                      <p:cBhvr>
                                        <p:cTn id="26" fill="hold"/>
                                        <p:tgtEl>
                                          <p:spTgt spid="179">
                                            <p:txEl>
                                              <p:pRg st="6" end="6"/>
                                            </p:txEl>
                                          </p:spTgt>
                                        </p:tgtEl>
                                        <p:attrNameLst>
                                          <p:attrName>style.visibility</p:attrName>
                                        </p:attrNameLst>
                                      </p:cBhvr>
                                      <p:to>
                                        <p:strVal val="visible"/>
                                      </p:to>
                                    </p:set>
                                    <p:animEffect transition="in" filter="fade">
                                      <p:cBhvr>
                                        <p:cTn id="27" dur="500"/>
                                        <p:tgtEl>
                                          <p:spTgt spid="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1" build="p"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p:nvPr/>
        </p:nvSpPr>
        <p:spPr>
          <a:xfrm>
            <a:off x="1340083" y="1197390"/>
            <a:ext cx="9511836" cy="78574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lvl1pPr defTabSz="914400">
              <a:lnSpc>
                <a:spcPct val="99000"/>
              </a:lnSpc>
              <a:defRPr sz="4400">
                <a:solidFill>
                  <a:srgbClr val="5A4824"/>
                </a:solidFill>
                <a:latin typeface="Times New Roman"/>
                <a:ea typeface="Times New Roman"/>
                <a:cs typeface="Times New Roman"/>
                <a:sym typeface="Times New Roman"/>
              </a:defRPr>
            </a:lvl1pPr>
          </a:lstStyle>
          <a:p>
            <a:r>
              <a:t>Introduction</a:t>
            </a:r>
          </a:p>
        </p:txBody>
      </p:sp>
      <p:sp>
        <p:nvSpPr>
          <p:cNvPr id="182" name="Content Placeholder 2"/>
          <p:cNvSpPr txBox="1"/>
          <p:nvPr/>
        </p:nvSpPr>
        <p:spPr>
          <a:xfrm>
            <a:off x="1340083" y="1590262"/>
            <a:ext cx="9511836" cy="467780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marL="320040" indent="-320040" defTabSz="914400">
              <a:lnSpc>
                <a:spcPct val="88800"/>
              </a:lnSpc>
              <a:spcBef>
                <a:spcPts val="900"/>
              </a:spcBef>
              <a:buSzPct val="100000"/>
              <a:buFont typeface="Gill Sans Light"/>
              <a:buChar char="–"/>
              <a:defRPr sz="2600">
                <a:solidFill>
                  <a:srgbClr val="5A4824"/>
                </a:solidFill>
                <a:latin typeface="Times New Roman"/>
                <a:ea typeface="Times New Roman"/>
                <a:cs typeface="Times New Roman"/>
                <a:sym typeface="Times New Roman"/>
              </a:defRPr>
            </a:pPr>
            <a:endParaRPr dirty="0"/>
          </a:p>
          <a:p>
            <a:pPr marL="320040" indent="-320040" defTabSz="914400">
              <a:lnSpc>
                <a:spcPct val="88800"/>
              </a:lnSpc>
              <a:spcBef>
                <a:spcPts val="900"/>
              </a:spcBef>
              <a:buSzPct val="100000"/>
              <a:buFont typeface="Gill Sans Light"/>
              <a:buChar char="–"/>
              <a:defRPr sz="2600">
                <a:solidFill>
                  <a:srgbClr val="5A4824"/>
                </a:solidFill>
                <a:latin typeface="Times New Roman"/>
                <a:ea typeface="Times New Roman"/>
                <a:cs typeface="Times New Roman"/>
                <a:sym typeface="Times New Roman"/>
              </a:defRPr>
            </a:pPr>
            <a:endParaRPr dirty="0"/>
          </a:p>
          <a:p>
            <a:pPr marL="320040" indent="-320040" defTabSz="914400">
              <a:lnSpc>
                <a:spcPct val="88800"/>
              </a:lnSpc>
              <a:spcBef>
                <a:spcPts val="900"/>
              </a:spcBef>
              <a:buSzPct val="100000"/>
              <a:buFont typeface="Gill Sans Light"/>
              <a:buChar char="–"/>
              <a:defRPr sz="1400">
                <a:latin typeface="Times New Roman"/>
                <a:ea typeface="Times New Roman"/>
                <a:cs typeface="Times New Roman"/>
                <a:sym typeface="Times New Roman"/>
              </a:defRPr>
            </a:pPr>
            <a:r>
              <a:rPr dirty="0"/>
              <a:t>Markov chains is a probabilistic model that consists of finite state. The states are connected with each other through edges and there are</a:t>
            </a:r>
            <a:r>
              <a:rPr lang="en-US" dirty="0"/>
              <a:t> probabilistic</a:t>
            </a:r>
            <a:r>
              <a:rPr dirty="0"/>
              <a:t> values that are associated with each of these matrix. </a:t>
            </a:r>
            <a:endParaRPr dirty="0">
              <a:solidFill>
                <a:srgbClr val="5A4824"/>
              </a:solidFill>
            </a:endParaRPr>
          </a:p>
          <a:p>
            <a:pPr marL="320040" indent="-320040" defTabSz="914400">
              <a:lnSpc>
                <a:spcPct val="88800"/>
              </a:lnSpc>
              <a:spcBef>
                <a:spcPts val="900"/>
              </a:spcBef>
              <a:buSzPct val="100000"/>
              <a:buFont typeface="Gill Sans Light"/>
              <a:buChar char="–"/>
              <a:defRPr sz="1600"/>
            </a:pPr>
            <a:endParaRPr dirty="0">
              <a:solidFill>
                <a:srgbClr val="5A4824"/>
              </a:solidFill>
            </a:endParaRPr>
          </a:p>
          <a:p>
            <a:pPr marL="320040" indent="-320040" defTabSz="914400">
              <a:lnSpc>
                <a:spcPct val="88800"/>
              </a:lnSpc>
              <a:spcBef>
                <a:spcPts val="900"/>
              </a:spcBef>
              <a:buSzPct val="100000"/>
              <a:buFont typeface="Gill Sans Light"/>
              <a:buChar char="–"/>
              <a:defRPr sz="1600"/>
            </a:pPr>
            <a:endParaRPr dirty="0">
              <a:solidFill>
                <a:srgbClr val="5A4824"/>
              </a:solidFill>
            </a:endParaRPr>
          </a:p>
          <a:p>
            <a:pPr marL="320040" indent="-320040" defTabSz="914400">
              <a:lnSpc>
                <a:spcPct val="88800"/>
              </a:lnSpc>
              <a:spcBef>
                <a:spcPts val="900"/>
              </a:spcBef>
              <a:buSzPct val="100000"/>
              <a:buFont typeface="Gill Sans Light"/>
              <a:buChar char="–"/>
              <a:defRPr sz="1600"/>
            </a:pPr>
            <a:endParaRPr dirty="0">
              <a:solidFill>
                <a:srgbClr val="5A4824"/>
              </a:solidFill>
            </a:endParaRPr>
          </a:p>
          <a:p>
            <a:pPr marL="320040" indent="-320040" defTabSz="914400">
              <a:lnSpc>
                <a:spcPct val="88800"/>
              </a:lnSpc>
              <a:spcBef>
                <a:spcPts val="900"/>
              </a:spcBef>
              <a:buSzPct val="100000"/>
              <a:buFont typeface="Gill Sans Light"/>
              <a:buChar char="–"/>
              <a:defRPr sz="1600"/>
            </a:pPr>
            <a:endParaRPr dirty="0">
              <a:solidFill>
                <a:srgbClr val="5A4824"/>
              </a:solidFill>
            </a:endParaRPr>
          </a:p>
          <a:p>
            <a:pPr marL="320040" indent="-320040" defTabSz="914400">
              <a:lnSpc>
                <a:spcPct val="88800"/>
              </a:lnSpc>
              <a:spcBef>
                <a:spcPts val="900"/>
              </a:spcBef>
              <a:buSzPct val="100000"/>
              <a:buFont typeface="Gill Sans Light"/>
              <a:buChar char="–"/>
              <a:defRPr sz="1400">
                <a:latin typeface="Times New Roman"/>
                <a:ea typeface="Times New Roman"/>
                <a:cs typeface="Times New Roman"/>
                <a:sym typeface="Times New Roman"/>
              </a:defRPr>
            </a:pPr>
            <a:r>
              <a:rPr b="1" dirty="0"/>
              <a:t>Forward &amp; backward </a:t>
            </a:r>
            <a:r>
              <a:rPr dirty="0"/>
              <a:t>:- The forward–backward algorithm is an  algorithm for hidden Markov models which computes the posterior marginal of all hidden state variables given a sequence of observations i.e. it computes, for all hidden state variables X</a:t>
            </a:r>
            <a:r>
              <a:rPr baseline="-25000" dirty="0"/>
              <a:t>t</a:t>
            </a:r>
            <a:r>
              <a:rPr dirty="0"/>
              <a:t>∈{X</a:t>
            </a:r>
            <a:r>
              <a:rPr baseline="-25000" dirty="0"/>
              <a:t>1</a:t>
            </a:r>
            <a:r>
              <a:rPr dirty="0"/>
              <a:t>,…,X</a:t>
            </a:r>
            <a:r>
              <a:rPr baseline="-25000" dirty="0"/>
              <a:t>T</a:t>
            </a:r>
            <a:r>
              <a:rPr dirty="0"/>
              <a:t>}  </a:t>
            </a:r>
            <a:r>
              <a:rPr sz="1600" dirty="0"/>
              <a:t>,</a:t>
            </a:r>
            <a:r>
              <a:rPr dirty="0"/>
              <a:t> the distribution P(X</a:t>
            </a:r>
            <a:r>
              <a:rPr baseline="-25000" dirty="0"/>
              <a:t>t</a:t>
            </a:r>
            <a:r>
              <a:rPr dirty="0"/>
              <a:t> | o</a:t>
            </a:r>
            <a:r>
              <a:rPr baseline="-25000" dirty="0"/>
              <a:t>1:T</a:t>
            </a:r>
            <a:r>
              <a:rPr dirty="0"/>
              <a:t>) .</a:t>
            </a:r>
          </a:p>
          <a:p>
            <a:pPr marL="320040" indent="-320040" defTabSz="914400">
              <a:lnSpc>
                <a:spcPct val="88800"/>
              </a:lnSpc>
              <a:spcBef>
                <a:spcPts val="900"/>
              </a:spcBef>
              <a:buSzPct val="100000"/>
              <a:buFont typeface="Gill Sans Light"/>
              <a:buChar char="–"/>
              <a:defRPr sz="1400">
                <a:latin typeface="Times New Roman"/>
                <a:ea typeface="Times New Roman"/>
                <a:cs typeface="Times New Roman"/>
                <a:sym typeface="Times New Roman"/>
              </a:defRPr>
            </a:pPr>
            <a:r>
              <a:rPr b="1" dirty="0"/>
              <a:t>Viterbi </a:t>
            </a:r>
            <a:r>
              <a:rPr dirty="0"/>
              <a:t>:- The Viterbi algorithm is a dynamic programming algorithm for finding the most likely sequence of hidden states called the Viterbi</a:t>
            </a:r>
            <a:r>
              <a:rPr lang="en-US" dirty="0"/>
              <a:t> decoding</a:t>
            </a:r>
            <a:r>
              <a:rPr dirty="0"/>
              <a:t> path.</a:t>
            </a:r>
            <a:r>
              <a:rPr lang="en-US" dirty="0"/>
              <a:t> It simplify the complicated problem by breaking down into simpler sub-problems in a recursive manner.</a:t>
            </a:r>
            <a:endParaRPr dirty="0"/>
          </a:p>
        </p:txBody>
      </p:sp>
      <p:sp>
        <p:nvSpPr>
          <p:cNvPr id="183" name="Oval 17"/>
          <p:cNvSpPr/>
          <p:nvPr/>
        </p:nvSpPr>
        <p:spPr>
          <a:xfrm>
            <a:off x="3700631" y="3442446"/>
            <a:ext cx="387277" cy="344247"/>
          </a:xfrm>
          <a:prstGeom prst="ellipse">
            <a:avLst/>
          </a:prstGeom>
          <a:solidFill>
            <a:srgbClr val="FDFCFA"/>
          </a:solidFill>
          <a:ln w="12700">
            <a:solidFill>
              <a:srgbClr val="000000"/>
            </a:solidFill>
          </a:ln>
        </p:spPr>
        <p:txBody>
          <a:bodyPr lIns="45719" rIns="45719" anchor="ctr"/>
          <a:lstStyle/>
          <a:p>
            <a:pPr algn="ctr">
              <a:defRPr>
                <a:solidFill>
                  <a:srgbClr val="FFFFFF"/>
                </a:solidFill>
              </a:defRPr>
            </a:pPr>
            <a:endParaRPr/>
          </a:p>
        </p:txBody>
      </p:sp>
      <p:sp>
        <p:nvSpPr>
          <p:cNvPr id="184" name="Oval 18"/>
          <p:cNvSpPr/>
          <p:nvPr/>
        </p:nvSpPr>
        <p:spPr>
          <a:xfrm>
            <a:off x="5465671" y="3465848"/>
            <a:ext cx="387277" cy="344247"/>
          </a:xfrm>
          <a:prstGeom prst="ellipse">
            <a:avLst/>
          </a:prstGeom>
          <a:solidFill>
            <a:srgbClr val="FDFCFA"/>
          </a:solidFill>
          <a:ln w="12700">
            <a:solidFill>
              <a:srgbClr val="000000"/>
            </a:solidFill>
          </a:ln>
        </p:spPr>
        <p:txBody>
          <a:bodyPr lIns="45719" rIns="45719" anchor="ctr"/>
          <a:lstStyle/>
          <a:p>
            <a:pPr algn="ctr">
              <a:defRPr>
                <a:solidFill>
                  <a:srgbClr val="FDFCFA"/>
                </a:solidFill>
              </a:defRPr>
            </a:pPr>
            <a:endParaRPr/>
          </a:p>
        </p:txBody>
      </p:sp>
      <p:cxnSp>
        <p:nvCxnSpPr>
          <p:cNvPr id="185" name="Curved Connector 24"/>
          <p:cNvCxnSpPr>
            <a:stCxn id="183" idx="6"/>
          </p:cNvCxnSpPr>
          <p:nvPr/>
        </p:nvCxnSpPr>
        <p:spPr>
          <a:xfrm flipV="1">
            <a:off x="4087908" y="3588376"/>
            <a:ext cx="1377763" cy="26194"/>
          </a:xfrm>
          <a:prstGeom prst="straightConnector1">
            <a:avLst/>
          </a:prstGeom>
          <a:ln>
            <a:solidFill>
              <a:srgbClr val="000000"/>
            </a:solidFill>
            <a:tailEnd type="triangle"/>
          </a:ln>
        </p:spPr>
      </p:cxnSp>
      <p:sp>
        <p:nvSpPr>
          <p:cNvPr id="186" name="Curved Connector 32"/>
          <p:cNvSpPr/>
          <p:nvPr/>
        </p:nvSpPr>
        <p:spPr>
          <a:xfrm rot="5400000" flipH="1" flipV="1">
            <a:off x="5451854" y="3179751"/>
            <a:ext cx="365076" cy="2738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5400"/>
                  <a:pt x="21600" y="10800"/>
                </a:cubicBezTo>
                <a:cubicBezTo>
                  <a:pt x="21600" y="16200"/>
                  <a:pt x="11176" y="21600"/>
                  <a:pt x="751" y="21600"/>
                </a:cubicBezTo>
              </a:path>
            </a:pathLst>
          </a:custGeom>
          <a:ln>
            <a:solidFill>
              <a:srgbClr val="000000"/>
            </a:solidFill>
            <a:tailEnd type="triangle"/>
          </a:ln>
        </p:spPr>
        <p:txBody>
          <a:bodyPr lIns="45719" rIns="45719" anchor="ctr"/>
          <a:lstStyle/>
          <a:p>
            <a:endParaRPr/>
          </a:p>
        </p:txBody>
      </p:sp>
      <p:sp>
        <p:nvSpPr>
          <p:cNvPr id="187" name="Curved Connector 34"/>
          <p:cNvSpPr/>
          <p:nvPr/>
        </p:nvSpPr>
        <p:spPr>
          <a:xfrm rot="5400000" flipH="1" flipV="1">
            <a:off x="3711730" y="3156292"/>
            <a:ext cx="365076" cy="2738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5400"/>
                  <a:pt x="21600" y="10800"/>
                </a:cubicBezTo>
                <a:cubicBezTo>
                  <a:pt x="21600" y="16200"/>
                  <a:pt x="11176" y="21600"/>
                  <a:pt x="751" y="21600"/>
                </a:cubicBezTo>
              </a:path>
            </a:pathLst>
          </a:custGeom>
          <a:ln>
            <a:solidFill>
              <a:srgbClr val="000000"/>
            </a:solidFill>
            <a:tailEnd type="triangle"/>
          </a:ln>
        </p:spPr>
        <p:txBody>
          <a:bodyPr lIns="45719" rIns="45719" anchor="ctr"/>
          <a:lstStyle/>
          <a:p>
            <a:endParaRPr/>
          </a:p>
        </p:txBody>
      </p:sp>
      <p:sp>
        <p:nvSpPr>
          <p:cNvPr id="188" name="TextBox 35"/>
          <p:cNvSpPr txBox="1"/>
          <p:nvPr/>
        </p:nvSpPr>
        <p:spPr>
          <a:xfrm>
            <a:off x="5480125" y="3442446"/>
            <a:ext cx="352550" cy="33308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 B</a:t>
            </a:r>
          </a:p>
        </p:txBody>
      </p:sp>
      <p:sp>
        <p:nvSpPr>
          <p:cNvPr id="189" name="TextBox 38"/>
          <p:cNvSpPr txBox="1"/>
          <p:nvPr/>
        </p:nvSpPr>
        <p:spPr>
          <a:xfrm>
            <a:off x="3777616" y="3465847"/>
            <a:ext cx="295836" cy="33308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A</a:t>
            </a:r>
          </a:p>
        </p:txBody>
      </p:sp>
      <p:sp>
        <p:nvSpPr>
          <p:cNvPr id="190" name="TextBox 40"/>
          <p:cNvSpPr txBox="1"/>
          <p:nvPr/>
        </p:nvSpPr>
        <p:spPr>
          <a:xfrm>
            <a:off x="4563057" y="3348794"/>
            <a:ext cx="510801" cy="3073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000">
                <a:latin typeface="Apple Color Emoji"/>
                <a:ea typeface="Apple Color Emoji"/>
                <a:cs typeface="Apple Color Emoji"/>
                <a:sym typeface="Apple Color Emoji"/>
              </a:defRPr>
            </a:lvl1pPr>
          </a:lstStyle>
          <a:p>
            <a:r>
              <a:t>0.1</a:t>
            </a:r>
          </a:p>
        </p:txBody>
      </p:sp>
      <p:sp>
        <p:nvSpPr>
          <p:cNvPr id="191" name="TextBox 43"/>
          <p:cNvSpPr txBox="1"/>
          <p:nvPr/>
        </p:nvSpPr>
        <p:spPr>
          <a:xfrm>
            <a:off x="4507878" y="3667346"/>
            <a:ext cx="984325" cy="3073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atin typeface="Apple Color Emoji"/>
                <a:ea typeface="Apple Color Emoji"/>
                <a:cs typeface="Apple Color Emoji"/>
                <a:sym typeface="Apple Color Emoji"/>
              </a:defRPr>
            </a:lvl1pPr>
          </a:lstStyle>
          <a:p>
            <a:r>
              <a:t>0.5</a:t>
            </a:r>
          </a:p>
        </p:txBody>
      </p:sp>
      <p:sp>
        <p:nvSpPr>
          <p:cNvPr id="192" name="TextBox 44"/>
          <p:cNvSpPr txBox="1"/>
          <p:nvPr/>
        </p:nvSpPr>
        <p:spPr>
          <a:xfrm>
            <a:off x="5755049" y="3199031"/>
            <a:ext cx="681902" cy="3073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atin typeface="Apple Color Emoji"/>
                <a:ea typeface="Apple Color Emoji"/>
                <a:cs typeface="Apple Color Emoji"/>
                <a:sym typeface="Apple Color Emoji"/>
              </a:defRPr>
            </a:lvl1pPr>
          </a:lstStyle>
          <a:p>
            <a:r>
              <a:t>0.5</a:t>
            </a:r>
          </a:p>
        </p:txBody>
      </p:sp>
      <p:sp>
        <p:nvSpPr>
          <p:cNvPr id="193" name="TextBox 45"/>
          <p:cNvSpPr txBox="1"/>
          <p:nvPr/>
        </p:nvSpPr>
        <p:spPr>
          <a:xfrm>
            <a:off x="3235292" y="3137163"/>
            <a:ext cx="973568" cy="3073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atin typeface="Apple Color Emoji"/>
                <a:ea typeface="Apple Color Emoji"/>
                <a:cs typeface="Apple Color Emoji"/>
                <a:sym typeface="Apple Color Emoji"/>
              </a:defRPr>
            </a:lvl1pPr>
          </a:lstStyle>
          <a:p>
            <a:r>
              <a:t>0.9</a:t>
            </a:r>
          </a:p>
        </p:txBody>
      </p:sp>
      <p:cxnSp>
        <p:nvCxnSpPr>
          <p:cNvPr id="194" name="Connection Line"/>
          <p:cNvCxnSpPr/>
          <p:nvPr/>
        </p:nvCxnSpPr>
        <p:spPr>
          <a:xfrm flipH="1">
            <a:off x="4037539" y="3707870"/>
            <a:ext cx="1413676" cy="22190"/>
          </a:xfrm>
          <a:prstGeom prst="straightConnector1">
            <a:avLst/>
          </a:prstGeom>
          <a:ln w="12700">
            <a:solidFill>
              <a:srgbClr val="000000"/>
            </a:solidFill>
            <a:tailEnd type="triangle"/>
          </a:ln>
        </p:spPr>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2"/>
          <p:cNvSpPr txBox="1">
            <a:spLocks noGrp="1"/>
          </p:cNvSpPr>
          <p:nvPr>
            <p:ph type="title"/>
          </p:nvPr>
        </p:nvSpPr>
        <p:spPr>
          <a:xfrm>
            <a:off x="1473610" y="1073396"/>
            <a:ext cx="8770571" cy="1560717"/>
          </a:xfrm>
          <a:prstGeom prst="rect">
            <a:avLst/>
          </a:prstGeom>
        </p:spPr>
        <p:txBody>
          <a:bodyPr/>
          <a:lstStyle>
            <a:lvl1pPr>
              <a:defRPr>
                <a:latin typeface="Times New Roman"/>
                <a:ea typeface="Times New Roman"/>
                <a:cs typeface="Times New Roman"/>
                <a:sym typeface="Times New Roman"/>
              </a:defRPr>
            </a:lvl1pPr>
          </a:lstStyle>
          <a:p>
            <a:r>
              <a:t>Objective</a:t>
            </a:r>
          </a:p>
        </p:txBody>
      </p:sp>
      <p:sp>
        <p:nvSpPr>
          <p:cNvPr id="197" name="Content Placeholder 1"/>
          <p:cNvSpPr txBox="1">
            <a:spLocks noGrp="1"/>
          </p:cNvSpPr>
          <p:nvPr>
            <p:ph type="body" sz="half" idx="1"/>
          </p:nvPr>
        </p:nvSpPr>
        <p:spPr>
          <a:xfrm>
            <a:off x="1294361" y="1853753"/>
            <a:ext cx="9856352" cy="3450614"/>
          </a:xfrm>
          <a:prstGeom prst="rect">
            <a:avLst/>
          </a:prstGeom>
        </p:spPr>
        <p:txBody>
          <a:bodyPr>
            <a:normAutofit fontScale="85000" lnSpcReduction="20000"/>
          </a:bodyPr>
          <a:lstStyle/>
          <a:p>
            <a:pPr>
              <a:lnSpc>
                <a:spcPct val="99899"/>
              </a:lnSpc>
              <a:defRPr sz="2900">
                <a:latin typeface="Times New Roman"/>
                <a:ea typeface="Times New Roman"/>
                <a:cs typeface="Times New Roman"/>
                <a:sym typeface="Times New Roman"/>
              </a:defRPr>
            </a:pPr>
            <a:endParaRPr dirty="0"/>
          </a:p>
          <a:p>
            <a:pPr>
              <a:lnSpc>
                <a:spcPct val="99899"/>
              </a:lnSpc>
              <a:defRPr sz="2900">
                <a:latin typeface="Times New Roman"/>
                <a:ea typeface="Times New Roman"/>
                <a:cs typeface="Times New Roman"/>
                <a:sym typeface="Times New Roman"/>
              </a:defRPr>
            </a:pPr>
            <a:r>
              <a:rPr lang="en-US" dirty="0"/>
              <a:t>It’s time consuming to find the transverse probability of a location from another location so using mathematical calculation create a model and find the efficient way of transition. This will be achieved in 4 steps these are:-</a:t>
            </a:r>
            <a:endParaRPr dirty="0"/>
          </a:p>
          <a:p>
            <a:pPr>
              <a:lnSpc>
                <a:spcPct val="99899"/>
              </a:lnSpc>
              <a:defRPr sz="2900">
                <a:latin typeface="Times New Roman"/>
                <a:ea typeface="Times New Roman"/>
                <a:cs typeface="Times New Roman"/>
                <a:sym typeface="Times New Roman"/>
              </a:defRPr>
            </a:pPr>
            <a:r>
              <a:rPr dirty="0"/>
              <a:t>1.Design the Markov chains</a:t>
            </a:r>
            <a:r>
              <a:rPr lang="en-US" dirty="0"/>
              <a:t>.</a:t>
            </a:r>
            <a:endParaRPr dirty="0"/>
          </a:p>
          <a:p>
            <a:pPr>
              <a:lnSpc>
                <a:spcPct val="99899"/>
              </a:lnSpc>
              <a:defRPr sz="2900">
                <a:latin typeface="Times New Roman"/>
                <a:ea typeface="Times New Roman"/>
                <a:cs typeface="Times New Roman"/>
                <a:sym typeface="Times New Roman"/>
              </a:defRPr>
            </a:pPr>
            <a:r>
              <a:rPr dirty="0"/>
              <a:t>2. Find the Tra</a:t>
            </a:r>
            <a:r>
              <a:rPr lang="en-US" dirty="0"/>
              <a:t>n</a:t>
            </a:r>
            <a:r>
              <a:rPr dirty="0"/>
              <a:t>sition probabilities matrix.</a:t>
            </a:r>
          </a:p>
          <a:p>
            <a:pPr>
              <a:lnSpc>
                <a:spcPct val="99899"/>
              </a:lnSpc>
              <a:defRPr sz="2900">
                <a:latin typeface="Times New Roman"/>
                <a:ea typeface="Times New Roman"/>
                <a:cs typeface="Times New Roman"/>
                <a:sym typeface="Times New Roman"/>
              </a:defRPr>
            </a:pPr>
            <a:r>
              <a:rPr dirty="0"/>
              <a:t>3. Find the Emi</a:t>
            </a:r>
            <a:r>
              <a:rPr lang="en-US" dirty="0"/>
              <a:t>s</a:t>
            </a:r>
            <a:r>
              <a:rPr dirty="0"/>
              <a:t>sion probabilities</a:t>
            </a:r>
            <a:r>
              <a:rPr lang="en-US" dirty="0"/>
              <a:t> matrix</a:t>
            </a:r>
            <a:r>
              <a:rPr dirty="0"/>
              <a:t>.</a:t>
            </a:r>
          </a:p>
          <a:p>
            <a:pPr>
              <a:lnSpc>
                <a:spcPct val="99899"/>
              </a:lnSpc>
              <a:defRPr sz="2900">
                <a:latin typeface="Times New Roman"/>
                <a:ea typeface="Times New Roman"/>
                <a:cs typeface="Times New Roman"/>
                <a:sym typeface="Times New Roman"/>
              </a:defRPr>
            </a:pPr>
            <a:r>
              <a:rPr dirty="0"/>
              <a:t>4. Implement the HMM using all parameters</a:t>
            </a:r>
          </a:p>
        </p:txBody>
      </p:sp>
      <p:pic>
        <p:nvPicPr>
          <p:cNvPr id="198" name="Graphic 3" descr="Graphic 3"/>
          <p:cNvPicPr>
            <a:picLocks noChangeAspect="1"/>
          </p:cNvPicPr>
          <p:nvPr/>
        </p:nvPicPr>
        <p:blipFill>
          <a:blip r:embed="rId2"/>
          <a:stretch>
            <a:fillRect/>
          </a:stretch>
        </p:blipFill>
        <p:spPr>
          <a:xfrm>
            <a:off x="10028262" y="206686"/>
            <a:ext cx="1122451" cy="11224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97">
                                            <p:txEl>
                                              <p:pRg st="1" end="1"/>
                                            </p:txEl>
                                          </p:spTgt>
                                        </p:tgtEl>
                                        <p:attrNameLst>
                                          <p:attrName>style.visibility</p:attrName>
                                        </p:attrNameLst>
                                      </p:cBhvr>
                                      <p:to>
                                        <p:strVal val="visible"/>
                                      </p:to>
                                    </p:set>
                                    <p:anim calcmode="lin" valueType="num">
                                      <p:cBhvr>
                                        <p:cTn id="7" dur="500" fill="hold"/>
                                        <p:tgtEl>
                                          <p:spTgt spid="19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iterate>
                                    <p:tmAbs val="0"/>
                                  </p:iterate>
                                  <p:childTnLst>
                                    <p:set>
                                      <p:cBhvr>
                                        <p:cTn id="12" fill="hold"/>
                                        <p:tgtEl>
                                          <p:spTgt spid="197">
                                            <p:txEl>
                                              <p:pRg st="2" end="2"/>
                                            </p:txEl>
                                          </p:spTgt>
                                        </p:tgtEl>
                                        <p:attrNameLst>
                                          <p:attrName>style.visibility</p:attrName>
                                        </p:attrNameLst>
                                      </p:cBhvr>
                                      <p:to>
                                        <p:strVal val="visible"/>
                                      </p:to>
                                    </p:set>
                                    <p:anim calcmode="lin" valueType="num">
                                      <p:cBhvr>
                                        <p:cTn id="13" dur="500" fill="hold"/>
                                        <p:tgtEl>
                                          <p:spTgt spid="197">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iterate>
                                    <p:tmAbs val="0"/>
                                  </p:iterate>
                                  <p:childTnLst>
                                    <p:set>
                                      <p:cBhvr>
                                        <p:cTn id="18" fill="hold"/>
                                        <p:tgtEl>
                                          <p:spTgt spid="197">
                                            <p:txEl>
                                              <p:pRg st="3" end="3"/>
                                            </p:txEl>
                                          </p:spTgt>
                                        </p:tgtEl>
                                        <p:attrNameLst>
                                          <p:attrName>style.visibility</p:attrName>
                                        </p:attrNameLst>
                                      </p:cBhvr>
                                      <p:to>
                                        <p:strVal val="visible"/>
                                      </p:to>
                                    </p:set>
                                    <p:anim calcmode="lin" valueType="num">
                                      <p:cBhvr>
                                        <p:cTn id="19" dur="500" fill="hold"/>
                                        <p:tgtEl>
                                          <p:spTgt spid="197">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iterate>
                                    <p:tmAbs val="0"/>
                                  </p:iterate>
                                  <p:childTnLst>
                                    <p:set>
                                      <p:cBhvr>
                                        <p:cTn id="24" fill="hold"/>
                                        <p:tgtEl>
                                          <p:spTgt spid="197">
                                            <p:txEl>
                                              <p:pRg st="4" end="4"/>
                                            </p:txEl>
                                          </p:spTgt>
                                        </p:tgtEl>
                                        <p:attrNameLst>
                                          <p:attrName>style.visibility</p:attrName>
                                        </p:attrNameLst>
                                      </p:cBhvr>
                                      <p:to>
                                        <p:strVal val="visible"/>
                                      </p:to>
                                    </p:set>
                                    <p:anim calcmode="lin" valueType="num">
                                      <p:cBhvr>
                                        <p:cTn id="25" dur="500" fill="hold"/>
                                        <p:tgtEl>
                                          <p:spTgt spid="197">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1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iterate>
                                    <p:tmAbs val="0"/>
                                  </p:iterate>
                                  <p:childTnLst>
                                    <p:set>
                                      <p:cBhvr>
                                        <p:cTn id="30" fill="hold"/>
                                        <p:tgtEl>
                                          <p:spTgt spid="197">
                                            <p:txEl>
                                              <p:pRg st="5" end="5"/>
                                            </p:txEl>
                                          </p:spTgt>
                                        </p:tgtEl>
                                        <p:attrNameLst>
                                          <p:attrName>style.visibility</p:attrName>
                                        </p:attrNameLst>
                                      </p:cBhvr>
                                      <p:to>
                                        <p:strVal val="visible"/>
                                      </p:to>
                                    </p:set>
                                    <p:anim calcmode="lin" valueType="num">
                                      <p:cBhvr>
                                        <p:cTn id="31" dur="500" fill="hold"/>
                                        <p:tgtEl>
                                          <p:spTgt spid="197">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19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build="p"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503106" y="902667"/>
            <a:ext cx="8770571" cy="1560717"/>
          </a:xfrm>
          <a:prstGeom prst="rect">
            <a:avLst/>
          </a:prstGeom>
        </p:spPr>
        <p:txBody>
          <a:bodyPr/>
          <a:lstStyle>
            <a:lvl1pPr>
              <a:defRPr>
                <a:latin typeface="Times New Roman"/>
                <a:ea typeface="Times New Roman"/>
                <a:cs typeface="Times New Roman"/>
                <a:sym typeface="Times New Roman"/>
              </a:defRPr>
            </a:lvl1pPr>
          </a:lstStyle>
          <a:p>
            <a:r>
              <a:rPr dirty="0"/>
              <a:t>Problem Statement</a:t>
            </a:r>
          </a:p>
        </p:txBody>
      </p:sp>
      <p:sp>
        <p:nvSpPr>
          <p:cNvPr id="201" name="Content Placeholder 2"/>
          <p:cNvSpPr txBox="1">
            <a:spLocks noGrp="1"/>
          </p:cNvSpPr>
          <p:nvPr>
            <p:ph type="body" idx="1"/>
          </p:nvPr>
        </p:nvSpPr>
        <p:spPr>
          <a:xfrm>
            <a:off x="1294363" y="2661313"/>
            <a:ext cx="9603276" cy="2805032"/>
          </a:xfrm>
          <a:prstGeom prst="rect">
            <a:avLst/>
          </a:prstGeom>
        </p:spPr>
        <p:txBody>
          <a:bodyPr/>
          <a:lstStyle/>
          <a:p>
            <a:r>
              <a:rPr lang="en-US" dirty="0"/>
              <a:t>With the increase in the geographical technology the no. of spatial networks maps are gradually increasing. So, the its becoming more and more difficult for cartographer to pin-point the exact location.</a:t>
            </a:r>
          </a:p>
          <a:p>
            <a:r>
              <a:rPr lang="en-US" dirty="0"/>
              <a:t> The moment from one transition state to another is easy when the exact co- ordinates are provided. But ,what about Traverse to an next location if the location are </a:t>
            </a:r>
            <a:r>
              <a:rPr lang="en-US"/>
              <a:t>encoded? </a:t>
            </a:r>
            <a:endParaRPr lang="en-US" dirty="0"/>
          </a:p>
        </p:txBody>
      </p:sp>
      <p:pic>
        <p:nvPicPr>
          <p:cNvPr id="202" name="Graphic 5" descr="Graphic 5"/>
          <p:cNvPicPr>
            <a:picLocks noChangeAspect="1"/>
          </p:cNvPicPr>
          <p:nvPr/>
        </p:nvPicPr>
        <p:blipFill>
          <a:blip r:embed="rId2"/>
          <a:stretch>
            <a:fillRect/>
          </a:stretch>
        </p:blipFill>
        <p:spPr>
          <a:xfrm>
            <a:off x="9884044" y="340011"/>
            <a:ext cx="1044001" cy="1044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xfrm>
            <a:off x="1290909" y="621715"/>
            <a:ext cx="9610182" cy="778486"/>
          </a:xfrm>
          <a:prstGeom prst="rect">
            <a:avLst/>
          </a:prstGeom>
        </p:spPr>
        <p:txBody>
          <a:bodyPr/>
          <a:lstStyle>
            <a:lvl1pPr>
              <a:defRPr sz="3600">
                <a:latin typeface="Times New Roman"/>
                <a:ea typeface="Times New Roman"/>
                <a:cs typeface="Times New Roman"/>
                <a:sym typeface="Times New Roman"/>
              </a:defRPr>
            </a:lvl1pPr>
          </a:lstStyle>
          <a:p>
            <a:r>
              <a:t>Methodology</a:t>
            </a:r>
          </a:p>
        </p:txBody>
      </p:sp>
      <p:sp>
        <p:nvSpPr>
          <p:cNvPr id="205" name="Text Placeholder 3"/>
          <p:cNvSpPr txBox="1">
            <a:spLocks noGrp="1"/>
          </p:cNvSpPr>
          <p:nvPr>
            <p:ph type="body" idx="1"/>
          </p:nvPr>
        </p:nvSpPr>
        <p:spPr>
          <a:xfrm>
            <a:off x="1290909" y="1744165"/>
            <a:ext cx="9610182" cy="4572001"/>
          </a:xfrm>
          <a:prstGeom prst="rect">
            <a:avLst/>
          </a:prstGeom>
        </p:spPr>
        <p:txBody>
          <a:bodyPr/>
          <a:lstStyle/>
          <a:p>
            <a:pPr marL="285750" indent="-285750">
              <a:spcBef>
                <a:spcPts val="1400"/>
              </a:spcBef>
              <a:buFont typeface="Arial"/>
              <a:buChar char="•"/>
              <a:defRPr sz="1600">
                <a:latin typeface="Times New Roman"/>
                <a:ea typeface="Times New Roman"/>
                <a:cs typeface="Times New Roman"/>
                <a:sym typeface="Times New Roman"/>
              </a:defRPr>
            </a:pPr>
            <a:r>
              <a:t>Literature Review.</a:t>
            </a:r>
          </a:p>
          <a:p>
            <a:pPr marL="285750" indent="-285750">
              <a:spcBef>
                <a:spcPts val="1400"/>
              </a:spcBef>
              <a:buFont typeface="Arial"/>
              <a:buChar char="•"/>
              <a:defRPr sz="1600">
                <a:latin typeface="Times New Roman"/>
                <a:ea typeface="Times New Roman"/>
                <a:cs typeface="Times New Roman"/>
                <a:sym typeface="Times New Roman"/>
              </a:defRPr>
            </a:pPr>
            <a:r>
              <a:t>Detailed study of Markov Model, Markov Chains.</a:t>
            </a:r>
          </a:p>
          <a:p>
            <a:pPr marL="285750" indent="-285750">
              <a:spcBef>
                <a:spcPts val="1400"/>
              </a:spcBef>
              <a:buFont typeface="Arial"/>
              <a:buChar char="•"/>
              <a:defRPr sz="1600">
                <a:latin typeface="Times New Roman"/>
                <a:ea typeface="Times New Roman"/>
                <a:cs typeface="Times New Roman"/>
                <a:sym typeface="Times New Roman"/>
              </a:defRPr>
            </a:pPr>
            <a:r>
              <a:t>Detailed study of the all the algorithms under Hidden Markov Model</a:t>
            </a:r>
          </a:p>
          <a:p>
            <a:pPr marL="285750" indent="-285750">
              <a:spcBef>
                <a:spcPts val="1400"/>
              </a:spcBef>
              <a:buFont typeface="Arial"/>
              <a:buChar char="•"/>
              <a:defRPr sz="1600">
                <a:latin typeface="Times New Roman"/>
                <a:ea typeface="Times New Roman"/>
                <a:cs typeface="Times New Roman"/>
                <a:sym typeface="Times New Roman"/>
              </a:defRPr>
            </a:pPr>
            <a:r>
              <a:t>Study of the selected algorithm for implementing the HMM.</a:t>
            </a:r>
          </a:p>
          <a:p>
            <a:pPr marL="285750" indent="-285750">
              <a:spcBef>
                <a:spcPts val="1400"/>
              </a:spcBef>
              <a:buFont typeface="Arial"/>
              <a:buChar char="•"/>
              <a:defRPr sz="1600">
                <a:latin typeface="Times New Roman"/>
                <a:ea typeface="Times New Roman"/>
                <a:cs typeface="Times New Roman"/>
                <a:sym typeface="Times New Roman"/>
              </a:defRPr>
            </a:pPr>
            <a:r>
              <a:t>Designing The process flow diagrams.</a:t>
            </a:r>
          </a:p>
          <a:p>
            <a:pPr marL="285750" indent="-285750">
              <a:spcBef>
                <a:spcPts val="1400"/>
              </a:spcBef>
              <a:buFont typeface="Arial"/>
              <a:buChar char="•"/>
              <a:defRPr sz="1600">
                <a:latin typeface="Times New Roman"/>
                <a:ea typeface="Times New Roman"/>
                <a:cs typeface="Times New Roman"/>
                <a:sym typeface="Times New Roman"/>
              </a:defRPr>
            </a:pPr>
            <a:r>
              <a:t>Development and Implementation.</a:t>
            </a:r>
          </a:p>
          <a:p>
            <a:pPr marL="285750" indent="-285750">
              <a:spcBef>
                <a:spcPts val="1400"/>
              </a:spcBef>
              <a:buFont typeface="Arial"/>
              <a:buChar char="•"/>
              <a:defRPr sz="1600">
                <a:latin typeface="Times New Roman"/>
                <a:ea typeface="Times New Roman"/>
                <a:cs typeface="Times New Roman"/>
                <a:sym typeface="Times New Roman"/>
              </a:defRPr>
            </a:pPr>
            <a:r>
              <a:t>Testing</a:t>
            </a:r>
          </a:p>
          <a:p>
            <a:pPr marL="285750" indent="-285750">
              <a:spcBef>
                <a:spcPts val="1400"/>
              </a:spcBef>
              <a:buFont typeface="Arial"/>
              <a:buChar char="•"/>
              <a:defRPr sz="1600">
                <a:latin typeface="Times New Roman"/>
                <a:ea typeface="Times New Roman"/>
                <a:cs typeface="Times New Roman"/>
                <a:sym typeface="Times New Roman"/>
              </a:defRPr>
            </a:pPr>
            <a:r>
              <a:t>Report writing </a:t>
            </a:r>
          </a:p>
        </p:txBody>
      </p:sp>
      <p:pic>
        <p:nvPicPr>
          <p:cNvPr id="206" name="Graphic 6" descr="Graphic 6"/>
          <p:cNvPicPr>
            <a:picLocks noChangeAspect="1"/>
          </p:cNvPicPr>
          <p:nvPr/>
        </p:nvPicPr>
        <p:blipFill>
          <a:blip r:embed="rId2"/>
          <a:stretch>
            <a:fillRect/>
          </a:stretch>
        </p:blipFill>
        <p:spPr>
          <a:xfrm>
            <a:off x="9778641" y="277750"/>
            <a:ext cx="1122451" cy="112245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04"/>
                                        </p:tgtEl>
                                        <p:attrNameLst>
                                          <p:attrName>style.visibility</p:attrName>
                                        </p:attrNameLst>
                                      </p:cBhvr>
                                      <p:to>
                                        <p:strVal val="visible"/>
                                      </p:to>
                                    </p:set>
                                    <p:anim calcmode="lin" valueType="num">
                                      <p:cBhvr>
                                        <p:cTn id="7" dur="1000" fill="hold"/>
                                        <p:tgtEl>
                                          <p:spTgt spid="204"/>
                                        </p:tgtEl>
                                        <p:attrNameLst>
                                          <p:attrName>ppt_x</p:attrName>
                                        </p:attrNameLst>
                                      </p:cBhvr>
                                      <p:tavLst>
                                        <p:tav tm="0">
                                          <p:val>
                                            <p:strVal val="#ppt_x"/>
                                          </p:val>
                                        </p:tav>
                                        <p:tav tm="100000">
                                          <p:val>
                                            <p:strVal val="#ppt_x"/>
                                          </p:val>
                                        </p:tav>
                                      </p:tavLst>
                                    </p:anim>
                                    <p:anim calcmode="lin" valueType="num">
                                      <p:cBhvr>
                                        <p:cTn id="8" dur="10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fill="hold" grpId="2" nodeType="clickEffect">
                                  <p:stCondLst>
                                    <p:cond delay="0"/>
                                  </p:stCondLst>
                                  <p:iterate>
                                    <p:tmAbs val="0"/>
                                  </p:iterate>
                                  <p:childTnLst>
                                    <p:set>
                                      <p:cBhvr>
                                        <p:cTn id="12" fill="hold"/>
                                        <p:tgtEl>
                                          <p:spTgt spid="205">
                                            <p:bg/>
                                          </p:spTgt>
                                        </p:tgtEl>
                                        <p:attrNameLst>
                                          <p:attrName>style.visibility</p:attrName>
                                        </p:attrNameLst>
                                      </p:cBhvr>
                                      <p:to>
                                        <p:strVal val="visible"/>
                                      </p:to>
                                    </p:set>
                                    <p:animEffect transition="in" filter="fade">
                                      <p:cBhvr>
                                        <p:cTn id="13" dur="500"/>
                                        <p:tgtEl>
                                          <p:spTgt spid="205">
                                            <p:bg/>
                                          </p:spTgt>
                                        </p:tgtEl>
                                      </p:cBhvr>
                                    </p:animEffect>
                                  </p:childTnLst>
                                </p:cTn>
                              </p:par>
                              <p:par>
                                <p:cTn id="14" presetID="10" presetClass="entr" presetSubtype="0" fill="hold" grpId="2" nodeType="withEffect">
                                  <p:stCondLst>
                                    <p:cond delay="0"/>
                                  </p:stCondLst>
                                  <p:iterate>
                                    <p:tmAbs val="0"/>
                                  </p:iterate>
                                  <p:childTnLst>
                                    <p:set>
                                      <p:cBhvr>
                                        <p:cTn id="15" fill="hold"/>
                                        <p:tgtEl>
                                          <p:spTgt spid="205">
                                            <p:txEl>
                                              <p:pRg st="0" end="0"/>
                                            </p:txEl>
                                          </p:spTgt>
                                        </p:tgtEl>
                                        <p:attrNameLst>
                                          <p:attrName>style.visibility</p:attrName>
                                        </p:attrNameLst>
                                      </p:cBhvr>
                                      <p:to>
                                        <p:strVal val="visible"/>
                                      </p:to>
                                    </p:set>
                                    <p:animEffect transition="in" filter="fade">
                                      <p:cBhvr>
                                        <p:cTn id="16" dur="500"/>
                                        <p:tgtEl>
                                          <p:spTgt spid="20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2" nodeType="clickEffect">
                                  <p:stCondLst>
                                    <p:cond delay="0"/>
                                  </p:stCondLst>
                                  <p:iterate>
                                    <p:tmAbs val="0"/>
                                  </p:iterate>
                                  <p:childTnLst>
                                    <p:set>
                                      <p:cBhvr>
                                        <p:cTn id="20" fill="hold"/>
                                        <p:tgtEl>
                                          <p:spTgt spid="205">
                                            <p:txEl>
                                              <p:pRg st="1" end="1"/>
                                            </p:txEl>
                                          </p:spTgt>
                                        </p:tgtEl>
                                        <p:attrNameLst>
                                          <p:attrName>style.visibility</p:attrName>
                                        </p:attrNameLst>
                                      </p:cBhvr>
                                      <p:to>
                                        <p:strVal val="visible"/>
                                      </p:to>
                                    </p:set>
                                    <p:animEffect transition="in" filter="fade">
                                      <p:cBhvr>
                                        <p:cTn id="21" dur="500"/>
                                        <p:tgtEl>
                                          <p:spTgt spid="20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2" nodeType="clickEffect">
                                  <p:stCondLst>
                                    <p:cond delay="0"/>
                                  </p:stCondLst>
                                  <p:iterate>
                                    <p:tmAbs val="0"/>
                                  </p:iterate>
                                  <p:childTnLst>
                                    <p:set>
                                      <p:cBhvr>
                                        <p:cTn id="25" fill="hold"/>
                                        <p:tgtEl>
                                          <p:spTgt spid="205">
                                            <p:txEl>
                                              <p:pRg st="2" end="2"/>
                                            </p:txEl>
                                          </p:spTgt>
                                        </p:tgtEl>
                                        <p:attrNameLst>
                                          <p:attrName>style.visibility</p:attrName>
                                        </p:attrNameLst>
                                      </p:cBhvr>
                                      <p:to>
                                        <p:strVal val="visible"/>
                                      </p:to>
                                    </p:set>
                                    <p:animEffect transition="in" filter="fade">
                                      <p:cBhvr>
                                        <p:cTn id="26" dur="500"/>
                                        <p:tgtEl>
                                          <p:spTgt spid="20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2" nodeType="clickEffect">
                                  <p:stCondLst>
                                    <p:cond delay="0"/>
                                  </p:stCondLst>
                                  <p:iterate>
                                    <p:tmAbs val="0"/>
                                  </p:iterate>
                                  <p:childTnLst>
                                    <p:set>
                                      <p:cBhvr>
                                        <p:cTn id="30" fill="hold"/>
                                        <p:tgtEl>
                                          <p:spTgt spid="205">
                                            <p:txEl>
                                              <p:pRg st="3" end="3"/>
                                            </p:txEl>
                                          </p:spTgt>
                                        </p:tgtEl>
                                        <p:attrNameLst>
                                          <p:attrName>style.visibility</p:attrName>
                                        </p:attrNameLst>
                                      </p:cBhvr>
                                      <p:to>
                                        <p:strVal val="visible"/>
                                      </p:to>
                                    </p:set>
                                    <p:animEffect transition="in" filter="fade">
                                      <p:cBhvr>
                                        <p:cTn id="31" dur="500"/>
                                        <p:tgtEl>
                                          <p:spTgt spid="20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2" nodeType="clickEffect">
                                  <p:stCondLst>
                                    <p:cond delay="0"/>
                                  </p:stCondLst>
                                  <p:iterate>
                                    <p:tmAbs val="0"/>
                                  </p:iterate>
                                  <p:childTnLst>
                                    <p:set>
                                      <p:cBhvr>
                                        <p:cTn id="35" fill="hold"/>
                                        <p:tgtEl>
                                          <p:spTgt spid="205">
                                            <p:txEl>
                                              <p:pRg st="4" end="4"/>
                                            </p:txEl>
                                          </p:spTgt>
                                        </p:tgtEl>
                                        <p:attrNameLst>
                                          <p:attrName>style.visibility</p:attrName>
                                        </p:attrNameLst>
                                      </p:cBhvr>
                                      <p:to>
                                        <p:strVal val="visible"/>
                                      </p:to>
                                    </p:set>
                                    <p:animEffect transition="in" filter="fade">
                                      <p:cBhvr>
                                        <p:cTn id="36" dur="500"/>
                                        <p:tgtEl>
                                          <p:spTgt spid="20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2" nodeType="clickEffect">
                                  <p:stCondLst>
                                    <p:cond delay="0"/>
                                  </p:stCondLst>
                                  <p:iterate>
                                    <p:tmAbs val="0"/>
                                  </p:iterate>
                                  <p:childTnLst>
                                    <p:set>
                                      <p:cBhvr>
                                        <p:cTn id="40" fill="hold"/>
                                        <p:tgtEl>
                                          <p:spTgt spid="205">
                                            <p:txEl>
                                              <p:pRg st="5" end="5"/>
                                            </p:txEl>
                                          </p:spTgt>
                                        </p:tgtEl>
                                        <p:attrNameLst>
                                          <p:attrName>style.visibility</p:attrName>
                                        </p:attrNameLst>
                                      </p:cBhvr>
                                      <p:to>
                                        <p:strVal val="visible"/>
                                      </p:to>
                                    </p:set>
                                    <p:animEffect transition="in" filter="fade">
                                      <p:cBhvr>
                                        <p:cTn id="41" dur="500"/>
                                        <p:tgtEl>
                                          <p:spTgt spid="20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2" nodeType="clickEffect">
                                  <p:stCondLst>
                                    <p:cond delay="0"/>
                                  </p:stCondLst>
                                  <p:iterate>
                                    <p:tmAbs val="0"/>
                                  </p:iterate>
                                  <p:childTnLst>
                                    <p:set>
                                      <p:cBhvr>
                                        <p:cTn id="45" fill="hold"/>
                                        <p:tgtEl>
                                          <p:spTgt spid="205">
                                            <p:txEl>
                                              <p:pRg st="6" end="6"/>
                                            </p:txEl>
                                          </p:spTgt>
                                        </p:tgtEl>
                                        <p:attrNameLst>
                                          <p:attrName>style.visibility</p:attrName>
                                        </p:attrNameLst>
                                      </p:cBhvr>
                                      <p:to>
                                        <p:strVal val="visible"/>
                                      </p:to>
                                    </p:set>
                                    <p:animEffect transition="in" filter="fade">
                                      <p:cBhvr>
                                        <p:cTn id="46" dur="500"/>
                                        <p:tgtEl>
                                          <p:spTgt spid="205">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2" nodeType="clickEffect">
                                  <p:stCondLst>
                                    <p:cond delay="0"/>
                                  </p:stCondLst>
                                  <p:iterate>
                                    <p:tmAbs val="0"/>
                                  </p:iterate>
                                  <p:childTnLst>
                                    <p:set>
                                      <p:cBhvr>
                                        <p:cTn id="50" fill="hold"/>
                                        <p:tgtEl>
                                          <p:spTgt spid="205">
                                            <p:txEl>
                                              <p:pRg st="7" end="7"/>
                                            </p:txEl>
                                          </p:spTgt>
                                        </p:tgtEl>
                                        <p:attrNameLst>
                                          <p:attrName>style.visibility</p:attrName>
                                        </p:attrNameLst>
                                      </p:cBhvr>
                                      <p:to>
                                        <p:strVal val="visible"/>
                                      </p:to>
                                    </p:set>
                                    <p:animEffect transition="in" filter="fade">
                                      <p:cBhvr>
                                        <p:cTn id="51" dur="500"/>
                                        <p:tgtEl>
                                          <p:spTgt spid="2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1" animBg="1" advAuto="0"/>
      <p:bldP spid="205" grpId="2" build="p"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
          <p:cNvSpPr txBox="1">
            <a:spLocks noGrp="1"/>
          </p:cNvSpPr>
          <p:nvPr>
            <p:ph type="title"/>
          </p:nvPr>
        </p:nvSpPr>
        <p:spPr>
          <a:xfrm>
            <a:off x="1102295" y="-265899"/>
            <a:ext cx="9988492" cy="1687923"/>
          </a:xfrm>
          <a:prstGeom prst="rect">
            <a:avLst/>
          </a:prstGeom>
        </p:spPr>
        <p:txBody>
          <a:bodyPr/>
          <a:lstStyle>
            <a:lvl1pPr>
              <a:defRPr sz="4400"/>
            </a:lvl1pPr>
          </a:lstStyle>
          <a:p>
            <a:r>
              <a:t>WORK DONE</a:t>
            </a:r>
          </a:p>
        </p:txBody>
      </p:sp>
      <p:sp>
        <p:nvSpPr>
          <p:cNvPr id="209" name="Text Placeholder 3"/>
          <p:cNvSpPr txBox="1">
            <a:spLocks noGrp="1"/>
          </p:cNvSpPr>
          <p:nvPr>
            <p:ph type="body" idx="1"/>
          </p:nvPr>
        </p:nvSpPr>
        <p:spPr>
          <a:xfrm>
            <a:off x="427703" y="1533833"/>
            <a:ext cx="11276502" cy="4562169"/>
          </a:xfrm>
          <a:prstGeom prst="rect">
            <a:avLst/>
          </a:prstGeom>
        </p:spPr>
        <p:txBody>
          <a:bodyPr/>
          <a:lstStyle/>
          <a:p>
            <a:pPr marL="285750" indent="-285750">
              <a:lnSpc>
                <a:spcPct val="88800"/>
              </a:lnSpc>
              <a:spcBef>
                <a:spcPts val="1400"/>
              </a:spcBef>
              <a:buFontTx/>
              <a:buChar char="❖"/>
              <a:defRPr sz="1300" b="1"/>
            </a:pPr>
            <a:r>
              <a:rPr dirty="0"/>
              <a:t> </a:t>
            </a:r>
            <a:r>
              <a:rPr sz="2300" dirty="0"/>
              <a:t>Step 1 </a:t>
            </a:r>
            <a:r>
              <a:rPr sz="2300" b="0" dirty="0"/>
              <a:t>:  Planning</a:t>
            </a:r>
            <a:endParaRPr sz="800" dirty="0"/>
          </a:p>
          <a:p>
            <a:pPr marL="0" indent="0">
              <a:lnSpc>
                <a:spcPct val="80000"/>
              </a:lnSpc>
              <a:spcBef>
                <a:spcPts val="1400"/>
              </a:spcBef>
              <a:buSzTx/>
              <a:buNone/>
              <a:defRPr sz="1500">
                <a:latin typeface="Times New Roman"/>
                <a:ea typeface="Times New Roman"/>
                <a:cs typeface="Times New Roman"/>
                <a:sym typeface="Times New Roman"/>
              </a:defRPr>
            </a:pPr>
            <a:r>
              <a:rPr dirty="0"/>
              <a:t>Why HMM ? </a:t>
            </a:r>
            <a:endParaRPr sz="800" dirty="0"/>
          </a:p>
          <a:p>
            <a:pPr marL="0" indent="0">
              <a:lnSpc>
                <a:spcPct val="80000"/>
              </a:lnSpc>
              <a:spcBef>
                <a:spcPts val="1400"/>
              </a:spcBef>
              <a:buSzTx/>
              <a:buNone/>
              <a:defRPr sz="1500">
                <a:latin typeface="Times New Roman"/>
                <a:ea typeface="Times New Roman"/>
                <a:cs typeface="Times New Roman"/>
                <a:sym typeface="Times New Roman"/>
              </a:defRPr>
            </a:pPr>
            <a:r>
              <a:rPr dirty="0"/>
              <a:t>HMM are powerful technique that are used in sequential and structure prediction </a:t>
            </a:r>
            <a:endParaRPr sz="800" dirty="0"/>
          </a:p>
          <a:p>
            <a:pPr marL="0" indent="0">
              <a:lnSpc>
                <a:spcPct val="80000"/>
              </a:lnSpc>
              <a:spcBef>
                <a:spcPts val="1400"/>
              </a:spcBef>
              <a:buSzTx/>
              <a:buNone/>
              <a:defRPr sz="1500">
                <a:latin typeface="Times New Roman"/>
                <a:ea typeface="Times New Roman"/>
                <a:cs typeface="Times New Roman"/>
                <a:sym typeface="Times New Roman"/>
              </a:defRPr>
            </a:pPr>
            <a:r>
              <a:rPr dirty="0"/>
              <a:t>They are used to solve 3 problems :-</a:t>
            </a:r>
            <a:endParaRPr sz="800" dirty="0"/>
          </a:p>
          <a:p>
            <a:pPr marL="342900" indent="-342900">
              <a:lnSpc>
                <a:spcPct val="80000"/>
              </a:lnSpc>
              <a:spcBef>
                <a:spcPts val="1400"/>
              </a:spcBef>
              <a:buFontTx/>
              <a:buAutoNum type="arabicPeriod"/>
              <a:defRPr sz="1500">
                <a:latin typeface="Times New Roman"/>
                <a:ea typeface="Times New Roman"/>
                <a:cs typeface="Times New Roman"/>
                <a:sym typeface="Times New Roman"/>
              </a:defRPr>
            </a:pPr>
            <a:r>
              <a:rPr lang="en-US" dirty="0"/>
              <a:t>The Likelihood problem</a:t>
            </a:r>
            <a:endParaRPr sz="800" dirty="0"/>
          </a:p>
          <a:p>
            <a:pPr marL="342900" indent="-342900">
              <a:lnSpc>
                <a:spcPct val="80000"/>
              </a:lnSpc>
              <a:spcBef>
                <a:spcPts val="1400"/>
              </a:spcBef>
              <a:buFontTx/>
              <a:buAutoNum type="arabicPeriod"/>
              <a:defRPr sz="1500">
                <a:latin typeface="Times New Roman"/>
                <a:ea typeface="Times New Roman"/>
                <a:cs typeface="Times New Roman"/>
                <a:sym typeface="Times New Roman"/>
              </a:defRPr>
            </a:pPr>
            <a:r>
              <a:rPr lang="en-US" dirty="0"/>
              <a:t>The Decoding problem</a:t>
            </a:r>
            <a:endParaRPr sz="800" dirty="0"/>
          </a:p>
          <a:p>
            <a:pPr marL="342900" indent="-342900">
              <a:lnSpc>
                <a:spcPct val="80000"/>
              </a:lnSpc>
              <a:spcBef>
                <a:spcPts val="1400"/>
              </a:spcBef>
              <a:buFontTx/>
              <a:buAutoNum type="arabicPeriod"/>
              <a:defRPr sz="1500">
                <a:latin typeface="Times New Roman"/>
                <a:ea typeface="Times New Roman"/>
                <a:cs typeface="Times New Roman"/>
                <a:sym typeface="Times New Roman"/>
              </a:defRPr>
            </a:pPr>
            <a:r>
              <a:rPr lang="en-US" dirty="0"/>
              <a:t>The learning problem</a:t>
            </a:r>
            <a:endParaRPr sz="800" dirty="0"/>
          </a:p>
          <a:p>
            <a:pPr marL="285750" indent="-285750">
              <a:lnSpc>
                <a:spcPct val="88800"/>
              </a:lnSpc>
              <a:spcBef>
                <a:spcPts val="1400"/>
              </a:spcBef>
              <a:buFontTx/>
              <a:buChar char="❖"/>
              <a:defRPr sz="1300" b="1"/>
            </a:pPr>
            <a:r>
              <a:rPr dirty="0"/>
              <a:t> </a:t>
            </a:r>
            <a:r>
              <a:rPr sz="2300" dirty="0"/>
              <a:t>Step 2</a:t>
            </a:r>
            <a:r>
              <a:rPr sz="2300" b="0" dirty="0"/>
              <a:t>:  Analysis</a:t>
            </a:r>
            <a:endParaRPr sz="800" dirty="0"/>
          </a:p>
          <a:p>
            <a:pPr marL="0" indent="0">
              <a:lnSpc>
                <a:spcPct val="88800"/>
              </a:lnSpc>
              <a:spcBef>
                <a:spcPts val="1400"/>
              </a:spcBef>
              <a:buSzTx/>
              <a:buNone/>
              <a:defRPr sz="1500">
                <a:latin typeface="Times New Roman"/>
                <a:ea typeface="Times New Roman"/>
                <a:cs typeface="Times New Roman"/>
                <a:sym typeface="Times New Roman"/>
              </a:defRPr>
            </a:pPr>
            <a:r>
              <a:rPr dirty="0"/>
              <a:t>For HMM 5 basic elements are required:</a:t>
            </a:r>
            <a:endParaRPr sz="800" dirty="0"/>
          </a:p>
          <a:p>
            <a:pPr marL="342900" indent="-342900">
              <a:lnSpc>
                <a:spcPct val="88800"/>
              </a:lnSpc>
              <a:spcBef>
                <a:spcPts val="1400"/>
              </a:spcBef>
              <a:buFontTx/>
              <a:buAutoNum type="arabicPeriod"/>
              <a:defRPr sz="1500">
                <a:latin typeface="Times New Roman"/>
                <a:ea typeface="Times New Roman"/>
                <a:cs typeface="Times New Roman"/>
                <a:sym typeface="Times New Roman"/>
              </a:defRPr>
            </a:pPr>
            <a:r>
              <a:rPr dirty="0"/>
              <a:t>No. of state </a:t>
            </a:r>
            <a:r>
              <a:rPr lang="en-US" dirty="0"/>
              <a:t>(Hidden)</a:t>
            </a:r>
            <a:r>
              <a:rPr dirty="0"/>
              <a:t>variable for HMM (N)</a:t>
            </a:r>
            <a:endParaRPr sz="800" dirty="0"/>
          </a:p>
          <a:p>
            <a:pPr marL="342900" indent="-342900">
              <a:lnSpc>
                <a:spcPct val="88800"/>
              </a:lnSpc>
              <a:spcBef>
                <a:spcPts val="1400"/>
              </a:spcBef>
              <a:buFontTx/>
              <a:buAutoNum type="arabicPeriod"/>
              <a:defRPr sz="1500">
                <a:latin typeface="Times New Roman"/>
                <a:ea typeface="Times New Roman"/>
                <a:cs typeface="Times New Roman"/>
                <a:sym typeface="Times New Roman"/>
              </a:defRPr>
            </a:pPr>
            <a:r>
              <a:rPr dirty="0"/>
              <a:t>No. of Observed variable (M)</a:t>
            </a:r>
          </a:p>
        </p:txBody>
      </p:sp>
      <p:pic>
        <p:nvPicPr>
          <p:cNvPr id="210" name="Picture 6" descr="Picture 6"/>
          <p:cNvPicPr>
            <a:picLocks noChangeAspect="1"/>
          </p:cNvPicPr>
          <p:nvPr/>
        </p:nvPicPr>
        <p:blipFill>
          <a:blip r:embed="rId2"/>
          <a:stretch>
            <a:fillRect/>
          </a:stretch>
        </p:blipFill>
        <p:spPr>
          <a:xfrm>
            <a:off x="7726520" y="1801761"/>
            <a:ext cx="3977684" cy="4026311"/>
          </a:xfrm>
          <a:prstGeom prst="rect">
            <a:avLst/>
          </a:prstGeom>
          <a:ln>
            <a:solidFill>
              <a:schemeClr val="accent1"/>
            </a:solid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itle 1"/>
          <p:cNvSpPr txBox="1"/>
          <p:nvPr/>
        </p:nvSpPr>
        <p:spPr>
          <a:xfrm>
            <a:off x="1148015" y="-265899"/>
            <a:ext cx="9897052" cy="168792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b">
            <a:normAutofit/>
          </a:bodyPr>
          <a:lstStyle>
            <a:lvl1pPr defTabSz="914400">
              <a:lnSpc>
                <a:spcPct val="104000"/>
              </a:lnSpc>
              <a:defRPr sz="4400">
                <a:solidFill>
                  <a:srgbClr val="5A4824"/>
                </a:solidFill>
                <a:latin typeface="Century Schoolbook"/>
                <a:ea typeface="Century Schoolbook"/>
                <a:cs typeface="Century Schoolbook"/>
                <a:sym typeface="Century Schoolbook"/>
              </a:defRPr>
            </a:lvl1pPr>
          </a:lstStyle>
          <a:p>
            <a:r>
              <a:t>WORK DONE</a:t>
            </a:r>
          </a:p>
        </p:txBody>
      </p:sp>
      <p:sp>
        <p:nvSpPr>
          <p:cNvPr id="213" name="Text Placeholder 3"/>
          <p:cNvSpPr txBox="1"/>
          <p:nvPr/>
        </p:nvSpPr>
        <p:spPr>
          <a:xfrm>
            <a:off x="473423" y="1533833"/>
            <a:ext cx="11185062" cy="4562169"/>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lnSpcReduction="10000"/>
          </a:bodyPr>
          <a:lstStyle/>
          <a:p>
            <a:pPr defTabSz="914400">
              <a:lnSpc>
                <a:spcPct val="111000"/>
              </a:lnSpc>
              <a:spcBef>
                <a:spcPts val="1400"/>
              </a:spcBef>
              <a:defRPr sz="1600">
                <a:solidFill>
                  <a:srgbClr val="5A4824"/>
                </a:solidFill>
              </a:defRPr>
            </a:pPr>
            <a:r>
              <a:rPr dirty="0"/>
              <a:t>3. State Transition matrix  ( A=[</a:t>
            </a:r>
            <a:r>
              <a:rPr dirty="0" err="1"/>
              <a:t>a</a:t>
            </a:r>
            <a:r>
              <a:rPr baseline="-25000" dirty="0" err="1"/>
              <a:t>ij</a:t>
            </a:r>
            <a:r>
              <a:rPr dirty="0"/>
              <a:t>]</a:t>
            </a:r>
            <a:r>
              <a:rPr baseline="-25000" dirty="0"/>
              <a:t>N*</a:t>
            </a:r>
            <a:r>
              <a:rPr lang="en-US" baseline="-25000" dirty="0"/>
              <a:t>N</a:t>
            </a:r>
            <a:r>
              <a:rPr dirty="0"/>
              <a:t>)</a:t>
            </a:r>
            <a:r>
              <a:rPr baseline="-25000" dirty="0"/>
              <a:t>.</a:t>
            </a:r>
          </a:p>
          <a:p>
            <a:pPr defTabSz="914400">
              <a:lnSpc>
                <a:spcPct val="111000"/>
              </a:lnSpc>
              <a:spcBef>
                <a:spcPts val="1400"/>
              </a:spcBef>
              <a:defRPr sz="1600">
                <a:solidFill>
                  <a:srgbClr val="5A4824"/>
                </a:solidFill>
              </a:defRPr>
            </a:pPr>
            <a:r>
              <a:rPr dirty="0"/>
              <a:t>                        </a:t>
            </a:r>
            <a:r>
              <a:rPr sz="1800" dirty="0" err="1"/>
              <a:t>A</a:t>
            </a:r>
            <a:r>
              <a:rPr sz="1800" baseline="-25000" dirty="0" err="1"/>
              <a:t>ij</a:t>
            </a:r>
            <a:r>
              <a:rPr sz="1800" dirty="0"/>
              <a:t> = P(X</a:t>
            </a:r>
            <a:r>
              <a:rPr sz="1800" baseline="-25000" dirty="0"/>
              <a:t>t+1</a:t>
            </a:r>
            <a:r>
              <a:rPr sz="1800" dirty="0"/>
              <a:t>/</a:t>
            </a:r>
            <a:r>
              <a:rPr sz="1800" dirty="0" err="1"/>
              <a:t>X</a:t>
            </a:r>
            <a:r>
              <a:rPr sz="1800" baseline="-25000" dirty="0" err="1"/>
              <a:t>t</a:t>
            </a:r>
            <a:r>
              <a:rPr sz="1800" dirty="0"/>
              <a:t>),  </a:t>
            </a:r>
            <a:r>
              <a:rPr dirty="0"/>
              <a:t>Where</a:t>
            </a:r>
          </a:p>
          <a:p>
            <a:pPr defTabSz="914400">
              <a:lnSpc>
                <a:spcPct val="111000"/>
              </a:lnSpc>
              <a:spcBef>
                <a:spcPts val="1400"/>
              </a:spcBef>
              <a:defRPr sz="1600">
                <a:solidFill>
                  <a:srgbClr val="5A4824"/>
                </a:solidFill>
              </a:defRPr>
            </a:pPr>
            <a:r>
              <a:rPr dirty="0"/>
              <a:t>                               P(x</a:t>
            </a:r>
            <a:r>
              <a:rPr baseline="-25000" dirty="0"/>
              <a:t>t+1</a:t>
            </a:r>
            <a:r>
              <a:rPr dirty="0"/>
              <a:t>) &lt;= P(</a:t>
            </a:r>
            <a:r>
              <a:rPr dirty="0" err="1"/>
              <a:t>X</a:t>
            </a:r>
            <a:r>
              <a:rPr baseline="-25000" dirty="0" err="1"/>
              <a:t>t</a:t>
            </a:r>
            <a:r>
              <a:rPr dirty="0"/>
              <a:t>)</a:t>
            </a:r>
          </a:p>
          <a:p>
            <a:pPr defTabSz="914400">
              <a:lnSpc>
                <a:spcPct val="111000"/>
              </a:lnSpc>
              <a:spcBef>
                <a:spcPts val="1400"/>
              </a:spcBef>
              <a:defRPr sz="1600">
                <a:solidFill>
                  <a:srgbClr val="5A4824"/>
                </a:solidFill>
              </a:defRPr>
            </a:pPr>
            <a:r>
              <a:rPr dirty="0"/>
              <a:t>                               P(</a:t>
            </a:r>
            <a:r>
              <a:rPr dirty="0" err="1"/>
              <a:t>x</a:t>
            </a:r>
            <a:r>
              <a:rPr baseline="-25000" dirty="0" err="1"/>
              <a:t>t</a:t>
            </a:r>
            <a:r>
              <a:rPr dirty="0"/>
              <a:t>) &lt;= N</a:t>
            </a:r>
          </a:p>
          <a:p>
            <a:pPr defTabSz="914400">
              <a:lnSpc>
                <a:spcPct val="111000"/>
              </a:lnSpc>
              <a:spcBef>
                <a:spcPts val="1400"/>
              </a:spcBef>
              <a:defRPr sz="1600">
                <a:solidFill>
                  <a:srgbClr val="5A4824"/>
                </a:solidFill>
              </a:defRPr>
            </a:pPr>
            <a:r>
              <a:rPr dirty="0"/>
              <a:t>4. Observation probability matrix. (B = [</a:t>
            </a:r>
            <a:r>
              <a:rPr dirty="0" err="1"/>
              <a:t>b</a:t>
            </a:r>
            <a:r>
              <a:rPr baseline="-25000" dirty="0" err="1"/>
              <a:t>jk</a:t>
            </a:r>
            <a:r>
              <a:rPr dirty="0"/>
              <a:t>]</a:t>
            </a:r>
            <a:r>
              <a:rPr baseline="-25000" dirty="0"/>
              <a:t>N*M</a:t>
            </a:r>
            <a:r>
              <a:rPr dirty="0"/>
              <a:t>)</a:t>
            </a:r>
          </a:p>
          <a:p>
            <a:pPr defTabSz="914400">
              <a:lnSpc>
                <a:spcPct val="200000"/>
              </a:lnSpc>
              <a:spcBef>
                <a:spcPts val="1400"/>
              </a:spcBef>
              <a:defRPr sz="1600">
                <a:solidFill>
                  <a:srgbClr val="5A4824"/>
                </a:solidFill>
              </a:defRPr>
            </a:pPr>
            <a:r>
              <a:rPr dirty="0"/>
              <a:t>                         </a:t>
            </a:r>
            <a:r>
              <a:rPr dirty="0" err="1"/>
              <a:t>B</a:t>
            </a:r>
            <a:r>
              <a:rPr baseline="-25000" dirty="0" err="1"/>
              <a:t>ij</a:t>
            </a:r>
            <a:r>
              <a:rPr dirty="0"/>
              <a:t> = p(</a:t>
            </a:r>
            <a:r>
              <a:rPr dirty="0" err="1"/>
              <a:t>Y</a:t>
            </a:r>
            <a:r>
              <a:rPr baseline="-25000" dirty="0" err="1"/>
              <a:t>t</a:t>
            </a:r>
            <a:r>
              <a:rPr dirty="0"/>
              <a:t>/ </a:t>
            </a:r>
            <a:r>
              <a:rPr dirty="0" err="1"/>
              <a:t>X</a:t>
            </a:r>
            <a:r>
              <a:rPr baseline="-25000" dirty="0" err="1"/>
              <a:t>t</a:t>
            </a:r>
            <a:r>
              <a:rPr dirty="0"/>
              <a:t>)</a:t>
            </a:r>
            <a:r>
              <a:rPr lang="en-US" dirty="0"/>
              <a:t>, Where</a:t>
            </a:r>
          </a:p>
          <a:p>
            <a:pPr defTabSz="914400">
              <a:lnSpc>
                <a:spcPct val="200000"/>
              </a:lnSpc>
              <a:spcBef>
                <a:spcPts val="1400"/>
              </a:spcBef>
              <a:defRPr sz="1600">
                <a:solidFill>
                  <a:srgbClr val="5A4824"/>
                </a:solidFill>
              </a:defRPr>
            </a:pPr>
            <a:r>
              <a:rPr lang="en-US" dirty="0"/>
              <a:t>                          P(Y</a:t>
            </a:r>
            <a:r>
              <a:rPr lang="en-US" baseline="-25000" dirty="0"/>
              <a:t>t+1</a:t>
            </a:r>
            <a:r>
              <a:rPr lang="en-US" dirty="0"/>
              <a:t>) &lt;= P(</a:t>
            </a:r>
            <a:r>
              <a:rPr lang="en-US" dirty="0" err="1"/>
              <a:t>Y</a:t>
            </a:r>
            <a:r>
              <a:rPr lang="en-US" baseline="-25000" dirty="0" err="1"/>
              <a:t>t</a:t>
            </a:r>
            <a:r>
              <a:rPr lang="en-US" dirty="0"/>
              <a:t>)</a:t>
            </a:r>
          </a:p>
          <a:p>
            <a:pPr defTabSz="914400">
              <a:lnSpc>
                <a:spcPct val="200000"/>
              </a:lnSpc>
              <a:spcBef>
                <a:spcPts val="1400"/>
              </a:spcBef>
              <a:defRPr sz="1600">
                <a:solidFill>
                  <a:srgbClr val="5A4824"/>
                </a:solidFill>
              </a:defRPr>
            </a:pPr>
            <a:r>
              <a:rPr lang="en-US" dirty="0"/>
              <a:t>                         P(</a:t>
            </a:r>
            <a:r>
              <a:rPr lang="en-US" dirty="0" err="1"/>
              <a:t>Y</a:t>
            </a:r>
            <a:r>
              <a:rPr lang="en-US" baseline="-25000" dirty="0" err="1"/>
              <a:t>t</a:t>
            </a:r>
            <a:r>
              <a:rPr lang="en-US" dirty="0"/>
              <a:t>) &lt;= N</a:t>
            </a:r>
            <a:endParaRPr dirty="0"/>
          </a:p>
          <a:p>
            <a:pPr defTabSz="914400">
              <a:lnSpc>
                <a:spcPct val="111000"/>
              </a:lnSpc>
              <a:spcBef>
                <a:spcPts val="1400"/>
              </a:spcBef>
              <a:defRPr sz="1600">
                <a:solidFill>
                  <a:srgbClr val="5A4824"/>
                </a:solidFill>
              </a:defRPr>
            </a:pPr>
            <a:r>
              <a:rPr dirty="0"/>
              <a:t>5. Initial state probability vector</a:t>
            </a:r>
          </a:p>
        </p:txBody>
      </p:sp>
      <p:pic>
        <p:nvPicPr>
          <p:cNvPr id="214" name="Picture 6" descr="Picture 6"/>
          <p:cNvPicPr>
            <a:picLocks noChangeAspect="1"/>
          </p:cNvPicPr>
          <p:nvPr/>
        </p:nvPicPr>
        <p:blipFill>
          <a:blip r:embed="rId2"/>
          <a:stretch>
            <a:fillRect/>
          </a:stretch>
        </p:blipFill>
        <p:spPr>
          <a:xfrm>
            <a:off x="7726520" y="1801761"/>
            <a:ext cx="3977684" cy="4026311"/>
          </a:xfrm>
          <a:prstGeom prst="rect">
            <a:avLst/>
          </a:prstGeom>
          <a:ln>
            <a:solidFill>
              <a:schemeClr val="accent1"/>
            </a:solid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 Placeholder 3"/>
          <p:cNvSpPr txBox="1">
            <a:spLocks noGrp="1"/>
          </p:cNvSpPr>
          <p:nvPr>
            <p:ph type="body" idx="1"/>
          </p:nvPr>
        </p:nvSpPr>
        <p:spPr>
          <a:xfrm>
            <a:off x="903105" y="1559858"/>
            <a:ext cx="10801100" cy="4536142"/>
          </a:xfrm>
          <a:prstGeom prst="rect">
            <a:avLst/>
          </a:prstGeom>
        </p:spPr>
        <p:txBody>
          <a:bodyPr/>
          <a:lstStyle/>
          <a:p>
            <a:pPr marL="285750" indent="-285750">
              <a:spcBef>
                <a:spcPts val="1400"/>
              </a:spcBef>
              <a:buFontTx/>
              <a:buChar char="❖"/>
              <a:defRPr sz="2400" b="1">
                <a:solidFill>
                  <a:srgbClr val="000000"/>
                </a:solidFill>
              </a:defRPr>
            </a:pPr>
            <a:r>
              <a:rPr dirty="0"/>
              <a:t>Step 3 </a:t>
            </a:r>
            <a:r>
              <a:rPr b="0" dirty="0"/>
              <a:t>:  Design</a:t>
            </a:r>
            <a:endParaRPr sz="1600" dirty="0"/>
          </a:p>
          <a:p>
            <a:pPr marL="0" indent="0">
              <a:spcBef>
                <a:spcPts val="1400"/>
              </a:spcBef>
              <a:buSzTx/>
              <a:buNone/>
              <a:defRPr sz="1600"/>
            </a:pPr>
            <a:r>
              <a:rPr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032" y="1241945"/>
            <a:ext cx="1994358" cy="5366673"/>
          </a:xfrm>
          <a:prstGeom prst="rect">
            <a:avLst/>
          </a:prstGeom>
        </p:spPr>
      </p:pic>
      <p:sp>
        <p:nvSpPr>
          <p:cNvPr id="3" name="TextBox 2"/>
          <p:cNvSpPr txBox="1"/>
          <p:nvPr/>
        </p:nvSpPr>
        <p:spPr>
          <a:xfrm>
            <a:off x="6754762" y="6193123"/>
            <a:ext cx="2138516"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dirty="0">
                <a:ln>
                  <a:noFill/>
                </a:ln>
                <a:solidFill>
                  <a:srgbClr val="000000"/>
                </a:solidFill>
                <a:effectLst/>
                <a:uFillTx/>
                <a:latin typeface="+mj-lt"/>
                <a:ea typeface="+mj-ea"/>
                <a:cs typeface="+mj-cs"/>
                <a:sym typeface="Calibri"/>
              </a:rPr>
              <a:t>Fig 1 Pipeline of proposed HMM process</a:t>
            </a:r>
          </a:p>
        </p:txBody>
      </p:sp>
    </p:spTree>
  </p:cSld>
  <p:clrMapOvr>
    <a:masterClrMapping/>
  </p:clrMapOvr>
  <p:transition spd="med"/>
</p:sld>
</file>

<file path=ppt/theme/theme1.xml><?xml version="1.0" encoding="utf-8"?>
<a:theme xmlns:a="http://schemas.openxmlformats.org/drawingml/2006/main" name="Feathered">
  <a:themeElements>
    <a:clrScheme name="Feathered">
      <a:dk1>
        <a:srgbClr val="000000"/>
      </a:dk1>
      <a:lt1>
        <a:srgbClr val="FDFCFA"/>
      </a:lt1>
      <a:dk2>
        <a:srgbClr val="A7A7A7"/>
      </a:dk2>
      <a:lt2>
        <a:srgbClr val="535353"/>
      </a:lt2>
      <a:accent1>
        <a:srgbClr val="856835"/>
      </a:accent1>
      <a:accent2>
        <a:srgbClr val="454F52"/>
      </a:accent2>
      <a:accent3>
        <a:srgbClr val="236869"/>
      </a:accent3>
      <a:accent4>
        <a:srgbClr val="AD6675"/>
      </a:accent4>
      <a:accent5>
        <a:srgbClr val="795272"/>
      </a:accent5>
      <a:accent6>
        <a:srgbClr val="387D9D"/>
      </a:accent6>
      <a:hlink>
        <a:srgbClr val="0000FF"/>
      </a:hlink>
      <a:folHlink>
        <a:srgbClr val="FF00FF"/>
      </a:folHlink>
    </a:clrScheme>
    <a:fontScheme name="Feathered">
      <a:majorFont>
        <a:latin typeface="Calibri"/>
        <a:ea typeface="Calibri"/>
        <a:cs typeface="Calibri"/>
      </a:majorFont>
      <a:minorFont>
        <a:latin typeface="Helvetica"/>
        <a:ea typeface="Helvetica"/>
        <a:cs typeface="Helvetica"/>
      </a:minorFont>
    </a:fontScheme>
    <a:fmtScheme name="Feather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eathered">
  <a:themeElements>
    <a:clrScheme name="Feathered">
      <a:dk1>
        <a:srgbClr val="000000"/>
      </a:dk1>
      <a:lt1>
        <a:srgbClr val="FFFFFF"/>
      </a:lt1>
      <a:dk2>
        <a:srgbClr val="A7A7A7"/>
      </a:dk2>
      <a:lt2>
        <a:srgbClr val="535353"/>
      </a:lt2>
      <a:accent1>
        <a:srgbClr val="856835"/>
      </a:accent1>
      <a:accent2>
        <a:srgbClr val="454F52"/>
      </a:accent2>
      <a:accent3>
        <a:srgbClr val="236869"/>
      </a:accent3>
      <a:accent4>
        <a:srgbClr val="AD6675"/>
      </a:accent4>
      <a:accent5>
        <a:srgbClr val="795272"/>
      </a:accent5>
      <a:accent6>
        <a:srgbClr val="387D9D"/>
      </a:accent6>
      <a:hlink>
        <a:srgbClr val="0000FF"/>
      </a:hlink>
      <a:folHlink>
        <a:srgbClr val="FF00FF"/>
      </a:folHlink>
    </a:clrScheme>
    <a:fontScheme name="Feathered">
      <a:majorFont>
        <a:latin typeface="Calibri"/>
        <a:ea typeface="Calibri"/>
        <a:cs typeface="Calibri"/>
      </a:majorFont>
      <a:minorFont>
        <a:latin typeface="Helvetica"/>
        <a:ea typeface="Helvetica"/>
        <a:cs typeface="Helvetica"/>
      </a:minorFont>
    </a:fontScheme>
    <a:fmtScheme name="Feather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154</TotalTime>
  <Words>958</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 Color Emoji</vt:lpstr>
      <vt:lpstr>Arial</vt:lpstr>
      <vt:lpstr>Arial Black</vt:lpstr>
      <vt:lpstr>Baskerville Old Face</vt:lpstr>
      <vt:lpstr>Calibri</vt:lpstr>
      <vt:lpstr>Century Schoolbook</vt:lpstr>
      <vt:lpstr>Gill Sans Light</vt:lpstr>
      <vt:lpstr>Times New Roman</vt:lpstr>
      <vt:lpstr>Times Roman</vt:lpstr>
      <vt:lpstr>Feathered</vt:lpstr>
      <vt:lpstr>  Spatial  Trajectory  Generator    </vt:lpstr>
      <vt:lpstr>Introduction</vt:lpstr>
      <vt:lpstr>PowerPoint Presentation</vt:lpstr>
      <vt:lpstr>Objective</vt:lpstr>
      <vt:lpstr>Problem Statement</vt:lpstr>
      <vt:lpstr>Methodology</vt:lpstr>
      <vt:lpstr>WORK DONE</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HIDDEN MARKOV MODEL  FOR  PREDICTING  NEXT TRANSITION     </dc:title>
  <cp:lastModifiedBy>siddarth jha</cp:lastModifiedBy>
  <cp:revision>19</cp:revision>
  <dcterms:modified xsi:type="dcterms:W3CDTF">2020-05-13T15:14:03Z</dcterms:modified>
</cp:coreProperties>
</file>