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9c6705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9c6705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c67055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9c67055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9c6705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9c6705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21b979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21b979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21b979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21b979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4baab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4baab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218cb3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2218cb3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218cb36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2218cb36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2218cb3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2218cb3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218cb3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218cb3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cd427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cd427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2218cb3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2218cb3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2218cb36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2218cb3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218cb3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2218cb3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218cb3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2218cb3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218cb36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218cb3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218cb3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218cb3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Human Computer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Interaction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1617" r="31006" t="0"/>
          <a:stretch/>
        </p:blipFill>
        <p:spPr>
          <a:xfrm>
            <a:off x="5159650" y="1890500"/>
            <a:ext cx="3984350" cy="2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31250"/>
            <a:ext cx="5206963" cy="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6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Landing Page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700" y="794275"/>
            <a:ext cx="5385400" cy="326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Home Page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3" y="160950"/>
            <a:ext cx="7827787" cy="4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8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Study Room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13" y="203750"/>
            <a:ext cx="8192177" cy="4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Project Page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78075"/>
            <a:ext cx="75438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Collaborative Editor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494725"/>
            <a:ext cx="56483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2784" l="1886" r="2364" t="7409"/>
          <a:stretch/>
        </p:blipFill>
        <p:spPr>
          <a:xfrm>
            <a:off x="3615550" y="529525"/>
            <a:ext cx="5356698" cy="444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type="title"/>
          </p:nvPr>
        </p:nvSpPr>
        <p:spPr>
          <a:xfrm>
            <a:off x="134825" y="1425250"/>
            <a:ext cx="3300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22450"/>
            <a:ext cx="76884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Evaluation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Strive for Consistency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729450" y="2078875"/>
            <a:ext cx="8179800" cy="27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Similar terms like create and collaborate are used throughout the design so that the user of the application is familiar with what the button might do.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All the generic buttons for the application are colour coded black and buttons pertaining a particular website are in grey.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There is a navigation bar at the top of every page which has functionalities like about, features and contact details for the application.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 user login, logout and user menu is provided at the top right corner of every page.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frequent users to use shortcuts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27650" y="1978750"/>
            <a:ext cx="8179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All the projects and study rooms the user is part of are displayed as cards in the dashboard which display their details concisely.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 user can create a project, collaborate on a project and create a study room all from the dashboard.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 user can logout and access account details by clicking on the account or logout icons on the top right corner.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All the tools related to project management are all on the same project page.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 user can access the home page directly by clicking the home button.</a:t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 informative feedback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648175" y="2103650"/>
            <a:ext cx="81798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users create project postings or collaborate in a project, it appears in their dashboard and the collaborate page.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Every submission of forms like sign in, sign up, create project and create study room give users success or failure messages.</a:t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630925" y="1765825"/>
            <a:ext cx="37878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Team members: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Maddi Siddart (PES1201800269)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Prajwal k Naik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(PES1201801455)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Siva Raja ganesh A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(PES1201801968)</a:t>
            </a:r>
            <a:endParaRPr sz="2400">
              <a:solidFill>
                <a:srgbClr val="CCCCCC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1617" r="31006" t="0"/>
          <a:stretch/>
        </p:blipFill>
        <p:spPr>
          <a:xfrm>
            <a:off x="5159650" y="1890500"/>
            <a:ext cx="3984350" cy="2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125" y="662425"/>
            <a:ext cx="5206963" cy="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dialog to yield closure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670875" y="2100550"/>
            <a:ext cx="81798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the user logs into the application, a successful login message is shown.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the user submits forms like create project, create study room and sign up, the user is shown a success message on submission.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a user’s collaborate request is accepted, they are notified.</a:t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 simple error handling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625475" y="2077800"/>
            <a:ext cx="81798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the user fills up forms like sign up or project creation, the mandatory input which the user fails to give is marked red for the user to fill up.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the user doesn’t enter the right credentials for login, they are prompted for entering the correct details once again.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When the user doesn’t give the right details like an invalid email-id, the input area is marked red and the user is asked to fill in those details again.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Other errors that happen during accessing the console or using the meeting tool, are handled by the respective tools.</a:t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 easy reversal of actions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727650" y="1913700"/>
            <a:ext cx="81798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Users can delete project postings and study rooms if they have submitted entries that don’t seem appropriate.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Users can change profile details by accessing the user details using the account icon.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Users can delete cards and lists on the project management page.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Other options given in the console and meeting tool can be reversed by the respective tools.</a:t>
            </a:r>
            <a:endParaRPr>
              <a:solidFill>
                <a:srgbClr val="1A998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internal locus of control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727650" y="1998325"/>
            <a:ext cx="81798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Users have few number of pages to navigate around and all buttons pertaining a given page is given in that page itself in the navigation bar and cards.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Familiar buttons and controls make the user navigate back to the home page safely instead of getting lost in pages.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User is provided with prompts to confirm and show success messages to give the user a feel of control over the application.</a:t>
            </a:r>
            <a:endParaRPr>
              <a:solidFill>
                <a:srgbClr val="1A998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727650" y="12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short-term memory load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482100" y="2032400"/>
            <a:ext cx="81798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 dashboard is designed to show the users projects and study rooms all in one place for easier access.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There are few pages to navigate to and all features are given as buttons in the navigation bar.</a:t>
            </a:r>
            <a:endParaRPr>
              <a:solidFill>
                <a:srgbClr val="1A9988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Fidelity Prototype</a:t>
            </a:r>
            <a:endParaRPr sz="3000"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7525"/>
            <a:ext cx="4573200" cy="4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00" y="1755100"/>
            <a:ext cx="5082600" cy="3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/>
          <p:nvPr/>
        </p:nvSpPr>
        <p:spPr>
          <a:xfrm>
            <a:off x="795925" y="1069775"/>
            <a:ext cx="813000" cy="27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125" y="0"/>
            <a:ext cx="9144000" cy="4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subTitle"/>
          </p:nvPr>
        </p:nvSpPr>
        <p:spPr>
          <a:xfrm>
            <a:off x="4572000" y="910650"/>
            <a:ext cx="40800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Problem Statement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Existing Solution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Our solution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Low Fidelity Prototype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Heuristic Evaluation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Empathy Map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High Fidelity Prototype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4801200" y="984150"/>
            <a:ext cx="39795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1A9988"/>
                </a:solidFill>
              </a:rPr>
              <a:t>Students often face an issue of finding teammates or collaborators for the projects that they want to work on.</a:t>
            </a:r>
            <a:endParaRPr sz="1400">
              <a:solidFill>
                <a:srgbClr val="1A99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9988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1A9988"/>
                </a:solidFill>
              </a:rPr>
              <a:t>Sometimes, a student finds it a hurdle to find projects that suit her/his skill set or interests.</a:t>
            </a:r>
            <a:endParaRPr sz="1400">
              <a:solidFill>
                <a:srgbClr val="1A9988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9988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1A9988"/>
                </a:solidFill>
              </a:rPr>
              <a:t>With the ongoing pandemic, the situation has worsened with every academic/professional activity moving online. Students have no interaction with the world outside and hence no ways to find collaborators with the same interest.</a:t>
            </a:r>
            <a:endParaRPr sz="1400">
              <a:solidFill>
                <a:srgbClr val="1A998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</a:t>
            </a:r>
            <a:r>
              <a:rPr lang="en"/>
              <a:t>students </a:t>
            </a:r>
            <a:r>
              <a:rPr lang="en" sz="3000"/>
              <a:t>do today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Presently, to find others with similar interests in order to form “teams”, students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put up posts on social media sites/applications asking for people to join them.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many calls to known contacts asking if they’re interested in joining them.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58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9988"/>
                </a:solidFill>
              </a:rPr>
              <a:t>Now, we present to you, Workbooth, a collaborative project management platform which allows you to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Create your own projects and invite collaborators to contribute.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Join existing projects and collaborate with people from various institutions.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Create study rooms for group studies.</a:t>
            </a:r>
            <a:endParaRPr>
              <a:solidFill>
                <a:srgbClr val="1A998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Char char="●"/>
            </a:pPr>
            <a:r>
              <a:rPr lang="en">
                <a:solidFill>
                  <a:srgbClr val="1A9988"/>
                </a:solidFill>
              </a:rPr>
              <a:t>Find and join new study rooms to broaden your knowledge.</a:t>
            </a:r>
            <a:endParaRPr>
              <a:solidFill>
                <a:srgbClr val="1A99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Usage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Basic internet connection.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Any electronic mobile device.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Willingness to work in a team for a project, in case the user is planning on working on an existing project.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Project idea, in case the user is planning on starting a new project.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Low-fidelity Prototypes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