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2" r:id="rId3"/>
    <p:sldId id="273" r:id="rId4"/>
    <p:sldId id="278" r:id="rId5"/>
    <p:sldId id="279" r:id="rId6"/>
    <p:sldId id="274" r:id="rId7"/>
    <p:sldId id="256" r:id="rId8"/>
    <p:sldId id="257" r:id="rId9"/>
    <p:sldId id="258" r:id="rId10"/>
    <p:sldId id="260" r:id="rId12"/>
    <p:sldId id="262" r:id="rId13"/>
    <p:sldId id="264" r:id="rId14"/>
    <p:sldId id="266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Interface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800"/>
              <a:t>Android app is developed as the interface as it is user friendly and  convenient for the users.</a:t>
            </a:r>
            <a:endParaRPr lang="en-IN" altLang="en-US" sz="2800"/>
          </a:p>
          <a:p>
            <a:r>
              <a:rPr lang="en-IN" altLang="en-US" sz="2800"/>
              <a:t>Google's FireBase server is used to store patient data and to communicate between app and system. </a:t>
            </a:r>
            <a:endParaRPr lang="en-IN" altLang="en-US" sz="2800"/>
          </a:p>
          <a:p>
            <a:r>
              <a:rPr lang="en-IN" altLang="en-US" sz="2800"/>
              <a:t>After the user enters the patient data in the app  it gets uploaded to the server.</a:t>
            </a:r>
            <a:endParaRPr lang="en-IN" altLang="en-US" sz="2800"/>
          </a:p>
          <a:p>
            <a:r>
              <a:rPr lang="en-IN" altLang="en-US" sz="2800"/>
              <a:t>A python script is fired on the other end which retrieves the data. </a:t>
            </a:r>
            <a:endParaRPr lang="en-I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92480" y="5763895"/>
            <a:ext cx="789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 this case, it is highly likely for a patient to stay for 5 days as the probability of staying significantly decreases from day 6.</a:t>
            </a:r>
            <a:endParaRPr lang="en-IN" altLang="en-US"/>
          </a:p>
        </p:txBody>
      </p:sp>
      <p:pic>
        <p:nvPicPr>
          <p:cNvPr id="6" name="Picture 5" descr="Cas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243330"/>
            <a:ext cx="5852160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Case 3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600"/>
              <a:t>Following are the details of the patient :</a:t>
            </a:r>
            <a:endParaRPr lang="en-IN" altLang="en-US" sz="2600"/>
          </a:p>
          <a:p>
            <a:endParaRPr lang="en-IN" altLang="en-US" sz="2600"/>
          </a:p>
          <a:p>
            <a:pPr lvl="1"/>
            <a:r>
              <a:rPr lang="en-IN" altLang="en-US" sz="2100">
                <a:sym typeface="+mn-ea"/>
              </a:rPr>
              <a:t>Patient Id : 3 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Type :  ELECTIVE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Location : TRANSFER FROM HOSP/EXTRAM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Diagnosis : PNEUMONIA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Ethnicity :  WHITE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Gender :  FEMALE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Insurance : Medicaid</a:t>
            </a:r>
            <a:endParaRPr lang="en-IN" altLang="en-US" sz="21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92480" y="5763895"/>
            <a:ext cx="789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 this case, it is highly likely for a patient to stay for more than 6 days.</a:t>
            </a:r>
            <a:endParaRPr lang="en-IN" altLang="en-US"/>
          </a:p>
        </p:txBody>
      </p:sp>
      <p:pic>
        <p:nvPicPr>
          <p:cNvPr id="7" name="Picture 6" descr="Cas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243965"/>
            <a:ext cx="5852160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Case 4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600"/>
              <a:t>Following are the details of the patient :</a:t>
            </a:r>
            <a:endParaRPr lang="en-IN" altLang="en-US" sz="2600"/>
          </a:p>
          <a:p>
            <a:endParaRPr lang="en-IN" altLang="en-US" sz="2600"/>
          </a:p>
          <a:p>
            <a:pPr lvl="1"/>
            <a:r>
              <a:rPr lang="en-IN" altLang="en-US" sz="2100">
                <a:sym typeface="+mn-ea"/>
              </a:rPr>
              <a:t>Patient Id : 3 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Type :  ELECTIVE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Location : TRANSFER FROM HOSP/EXTRAM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Diagnosis :  FEVER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Ethnicity :  ASIAN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Gender :  FEMALE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Insurance : Self Pay</a:t>
            </a:r>
            <a:endParaRPr lang="en-IN" altLang="en-US" sz="21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4840" y="5791835"/>
            <a:ext cx="789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 this case, it is highly likely for a patient to stay for 3 days as the probability of staying significantly decreases from day 4.</a:t>
            </a:r>
            <a:endParaRPr lang="en-IN" altLang="en-US"/>
          </a:p>
        </p:txBody>
      </p:sp>
      <p:pic>
        <p:nvPicPr>
          <p:cNvPr id="6" name="Picture 5" descr="Cas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243330"/>
            <a:ext cx="5852160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Final Result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295"/>
            <a:ext cx="8229600" cy="4909185"/>
          </a:xfrm>
        </p:spPr>
        <p:txBody>
          <a:bodyPr/>
          <a:p>
            <a:r>
              <a:rPr lang="en-IN" altLang="en-US" sz="2600"/>
              <a:t>Plotting all cases together on the same graph would give us the following result : </a:t>
            </a:r>
            <a:endParaRPr lang="en-IN" altLang="en-US" sz="2600"/>
          </a:p>
        </p:txBody>
      </p:sp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2047875"/>
            <a:ext cx="8422640" cy="4720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10"/>
            <a:ext cx="8229600" cy="4979670"/>
          </a:xfrm>
        </p:spPr>
        <p:txBody>
          <a:bodyPr/>
          <a:p>
            <a:r>
              <a:rPr lang="en-IN" altLang="en-US" sz="2800"/>
              <a:t>Now using the retrieved input set it predicts the class of LOS. The 2 main classes are less than 6 days and more than  6 days.</a:t>
            </a:r>
            <a:endParaRPr lang="en-IN" altLang="en-US" sz="2800"/>
          </a:p>
          <a:p>
            <a:r>
              <a:rPr lang="en-IN" altLang="en-US" sz="2800"/>
              <a:t>If the prediction result is less than 6 days it will predict the probability of the patient staying each day from day 2 to day 6.</a:t>
            </a:r>
            <a:endParaRPr lang="en-IN" altLang="en-US" sz="2800"/>
          </a:p>
          <a:p>
            <a:r>
              <a:rPr lang="en-IN" altLang="en-US" sz="2800"/>
              <a:t>After the result is generated it is uploaded on the firebase server.</a:t>
            </a:r>
            <a:endParaRPr lang="en-IN" altLang="en-US" sz="2800"/>
          </a:p>
          <a:p>
            <a:r>
              <a:rPr lang="en-IN" altLang="en-US" sz="2800"/>
              <a:t>The app will retrieve that result and display on the predictions activity of the app.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Screenshots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first screenshot is the activity where user can enter the patient data.</a:t>
            </a:r>
            <a:endParaRPr lang="en-IN" altLang="en-US"/>
          </a:p>
          <a:p>
            <a:r>
              <a:rPr lang="en-IN" altLang="en-US"/>
              <a:t>After providing appropriate data the user just have to click 'Done' button and everything will be uploaded to the firebase server.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second screenshot is of the prediction activity after clicking 'Done', the user will be redirected on this page.</a:t>
            </a:r>
            <a:endParaRPr lang="en-IN" altLang="en-US"/>
          </a:p>
          <a:p>
            <a:r>
              <a:rPr lang="en-IN" altLang="en-US"/>
              <a:t>When the results are fetched , they will be displayed in the format visible in the screenshot.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19050"/>
            <a:ext cx="8229600" cy="958850"/>
          </a:xfrm>
        </p:spPr>
        <p:txBody>
          <a:bodyPr/>
          <a:p>
            <a:r>
              <a:rPr lang="en-IN" altLang="en-US"/>
              <a:t>Screenshots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</a:t>
            </a:r>
            <a:endParaRPr lang="en-IN" altLang="en-US"/>
          </a:p>
        </p:txBody>
      </p:sp>
      <p:pic>
        <p:nvPicPr>
          <p:cNvPr id="5" name="Picture 4" descr="Screenshot_20190624-105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990600"/>
            <a:ext cx="2767965" cy="5745480"/>
          </a:xfrm>
          <a:prstGeom prst="rect">
            <a:avLst/>
          </a:prstGeom>
        </p:spPr>
      </p:pic>
      <p:pic>
        <p:nvPicPr>
          <p:cNvPr id="6" name="Picture 5" descr="Screenshot_20190624-105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0" y="990600"/>
            <a:ext cx="261683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 Cases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600"/>
              <a:t>To test the product we made 4 test cases, which has different values for every attribute.</a:t>
            </a:r>
            <a:endParaRPr lang="en-IN" altLang="en-US" sz="2600"/>
          </a:p>
          <a:p>
            <a:r>
              <a:rPr lang="en-IN" altLang="en-US" sz="2600"/>
              <a:t>After entering  the patient data in the app, it will show the length of stay (LOS)  of that particular patient.</a:t>
            </a:r>
            <a:endParaRPr lang="en-IN" altLang="en-US" sz="2600"/>
          </a:p>
          <a:p>
            <a:r>
              <a:rPr lang="en-IN" altLang="en-US" sz="2600"/>
              <a:t>If LOS is less than 6, the output will show probability of that patient staying from day 2 to day 6. </a:t>
            </a:r>
            <a:endParaRPr lang="en-IN" altLang="en-US" sz="2600"/>
          </a:p>
          <a:p>
            <a:r>
              <a:rPr lang="en-IN" altLang="en-US" sz="2600"/>
              <a:t>Based on that result the hospital can make informed decisions and analyse the requirements of the patient.  </a:t>
            </a:r>
            <a:endParaRPr lang="en-IN" altLang="en-US" sz="2600"/>
          </a:p>
          <a:p>
            <a:endParaRPr lang="en-IN" altLang="en-US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Case 1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600"/>
              <a:t>Following are the details of the patient :</a:t>
            </a:r>
            <a:endParaRPr lang="en-IN" altLang="en-US" sz="2600"/>
          </a:p>
          <a:p>
            <a:endParaRPr lang="en-IN" altLang="en-US" sz="2600"/>
          </a:p>
          <a:p>
            <a:pPr lvl="1"/>
            <a:r>
              <a:rPr lang="en-IN" altLang="en-US" sz="2100">
                <a:sym typeface="+mn-ea"/>
              </a:rPr>
              <a:t>Patient Id : 1 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Type :  NEWBORN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Location : PHYS REFERRAL/NORMAL DELI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Diagnosis : NEWBORN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Ethnicity : WHITE 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Gender : FEMALE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Insurance : Private</a:t>
            </a:r>
            <a:endParaRPr lang="en-IN" altLang="en-US" sz="21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Picture 3" descr="Ca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036320"/>
            <a:ext cx="5852160" cy="4370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2480" y="5763895"/>
            <a:ext cx="789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 this case, it is highly likely for a patient to stay for 2 days as the probability of staying significantly decreases from day 3.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Case 2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600"/>
              <a:t>Following are the details of the patient :</a:t>
            </a:r>
            <a:endParaRPr lang="en-IN" altLang="en-US" sz="2600"/>
          </a:p>
          <a:p>
            <a:endParaRPr lang="en-IN" altLang="en-US" sz="2600"/>
          </a:p>
          <a:p>
            <a:pPr lvl="1"/>
            <a:r>
              <a:rPr lang="en-IN" altLang="en-US" sz="2100">
                <a:sym typeface="+mn-ea"/>
              </a:rPr>
              <a:t>Patient Id : 2 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Type :  EMERGENCY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Admission Location : EMERGENCY ROOM ADMIT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Emergency Department LOS (minutes) : 25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Diagnosis : CONGESTIVE HEART FAILURE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Ethnicity :  ASIAN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Gender :  MALE</a:t>
            </a:r>
            <a:endParaRPr lang="en-IN" altLang="en-US" sz="2100">
              <a:sym typeface="+mn-ea"/>
            </a:endParaRPr>
          </a:p>
          <a:p>
            <a:pPr lvl="1"/>
            <a:r>
              <a:rPr lang="en-IN" altLang="en-US" sz="2100">
                <a:sym typeface="+mn-ea"/>
              </a:rPr>
              <a:t>Insurance : Government</a:t>
            </a:r>
            <a:endParaRPr lang="en-IN" altLang="en-US" sz="21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Presentation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1</vt:lpstr>
      <vt:lpstr>Result</vt:lpstr>
      <vt:lpstr>Case 2</vt:lpstr>
      <vt:lpstr>Result</vt:lpstr>
      <vt:lpstr>Case 3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acer</dc:creator>
  <cp:lastModifiedBy>acer</cp:lastModifiedBy>
  <cp:revision>33</cp:revision>
  <dcterms:created xsi:type="dcterms:W3CDTF">2019-06-24T03:56:31Z</dcterms:created>
  <dcterms:modified xsi:type="dcterms:W3CDTF">2019-06-24T09:21:06Z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