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325" r:id="rId6"/>
    <p:sldId id="330" r:id="rId7"/>
    <p:sldId id="265" r:id="rId8"/>
    <p:sldId id="333" r:id="rId9"/>
    <p:sldId id="264" r:id="rId10"/>
    <p:sldId id="331" r:id="rId11"/>
    <p:sldId id="332" r:id="rId12"/>
    <p:sldId id="337" r:id="rId13"/>
    <p:sldId id="335" r:id="rId14"/>
    <p:sldId id="336" r:id="rId15"/>
    <p:sldId id="346" r:id="rId16"/>
    <p:sldId id="338" r:id="rId17"/>
    <p:sldId id="339" r:id="rId18"/>
    <p:sldId id="280" r:id="rId19"/>
    <p:sldId id="281" r:id="rId20"/>
    <p:sldId id="340" r:id="rId21"/>
    <p:sldId id="341" r:id="rId22"/>
    <p:sldId id="328" r:id="rId23"/>
    <p:sldId id="342" r:id="rId24"/>
    <p:sldId id="343" r:id="rId25"/>
    <p:sldId id="302" r:id="rId26"/>
    <p:sldId id="344" r:id="rId27"/>
    <p:sldId id="345" r:id="rId28"/>
    <p:sldId id="308" r:id="rId29"/>
    <p:sldId id="313" r:id="rId30"/>
    <p:sldId id="317" r:id="rId31"/>
    <p:sldId id="318" r:id="rId32"/>
    <p:sldId id="347" r:id="rId33"/>
    <p:sldId id="350" r:id="rId34"/>
    <p:sldId id="352" r:id="rId35"/>
    <p:sldId id="348" r:id="rId36"/>
    <p:sldId id="349" r:id="rId37"/>
    <p:sldId id="351" r:id="rId38"/>
    <p:sldId id="353" r:id="rId39"/>
    <p:sldId id="354" r:id="rId40"/>
    <p:sldId id="356" r:id="rId41"/>
    <p:sldId id="358" r:id="rId42"/>
    <p:sldId id="355" r:id="rId43"/>
    <p:sldId id="357" r:id="rId44"/>
    <p:sldId id="359" r:id="rId45"/>
    <p:sldId id="360" r:id="rId46"/>
    <p:sldId id="361" r:id="rId47"/>
    <p:sldId id="363" r:id="rId48"/>
    <p:sldId id="362" r:id="rId49"/>
    <p:sldId id="364" r:id="rId50"/>
    <p:sldId id="365" r:id="rId51"/>
    <p:sldId id="366" r:id="rId52"/>
    <p:sldId id="367" r:id="rId53"/>
    <p:sldId id="368" r:id="rId54"/>
    <p:sldId id="369" r:id="rId55"/>
    <p:sldId id="370" r:id="rId56"/>
    <p:sldId id="371" r:id="rId57"/>
    <p:sldId id="375" r:id="rId58"/>
    <p:sldId id="376" r:id="rId59"/>
    <p:sldId id="372" r:id="rId60"/>
    <p:sldId id="374" r:id="rId61"/>
    <p:sldId id="377" r:id="rId62"/>
    <p:sldId id="378" r:id="rId63"/>
    <p:sldId id="379" r:id="rId64"/>
    <p:sldId id="380" r:id="rId65"/>
    <p:sldId id="373" r:id="rId66"/>
    <p:sldId id="381" r:id="rId67"/>
    <p:sldId id="382" r:id="rId68"/>
    <p:sldId id="383" r:id="rId69"/>
    <p:sldId id="384" r:id="rId70"/>
    <p:sldId id="385" r:id="rId71"/>
    <p:sldId id="386" r:id="rId72"/>
    <p:sldId id="387" r:id="rId73"/>
    <p:sldId id="388" r:id="rId74"/>
    <p:sldId id="389" r:id="rId75"/>
    <p:sldId id="390" r:id="rId76"/>
    <p:sldId id="391" r:id="rId77"/>
    <p:sldId id="392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19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F4AF67-FF22-8F42-98A6-FD2BD7266E0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1A7351-DDAA-834C-B571-94B7F955905D}">
      <dgm:prSet phldrT="[Text]"/>
      <dgm:spPr/>
      <dgm:t>
        <a:bodyPr/>
        <a:lstStyle/>
        <a:p>
          <a:r>
            <a:rPr lang="en-US" dirty="0"/>
            <a:t>Ask for gender</a:t>
          </a:r>
        </a:p>
      </dgm:t>
    </dgm:pt>
    <dgm:pt modelId="{6E1314EF-8CB8-3B44-B7D2-D353E0F491D1}" type="sibTrans" cxnId="{9E0FC35D-3B43-F242-822B-C2AF44A69172}">
      <dgm:prSet/>
      <dgm:spPr/>
      <dgm:t>
        <a:bodyPr/>
        <a:lstStyle/>
        <a:p>
          <a:endParaRPr lang="en-US"/>
        </a:p>
      </dgm:t>
    </dgm:pt>
    <dgm:pt modelId="{EA41522A-BE12-6B4A-9166-988FAC2ED74F}" type="parTrans" cxnId="{9E0FC35D-3B43-F242-822B-C2AF44A69172}">
      <dgm:prSet/>
      <dgm:spPr/>
      <dgm:t>
        <a:bodyPr/>
        <a:lstStyle/>
        <a:p>
          <a:endParaRPr lang="en-US"/>
        </a:p>
      </dgm:t>
    </dgm:pt>
    <dgm:pt modelId="{FBE8DFEB-A79F-8848-B3A5-FF3992972150}">
      <dgm:prSet phldrT="[Text]"/>
      <dgm:spPr/>
      <dgm:t>
        <a:bodyPr/>
        <a:lstStyle/>
        <a:p>
          <a:r>
            <a:rPr lang="en-US" dirty="0"/>
            <a:t>Ask for age</a:t>
          </a:r>
        </a:p>
      </dgm:t>
    </dgm:pt>
    <dgm:pt modelId="{0C45459B-4BD1-D24E-A898-7725CF35B06F}" type="sibTrans" cxnId="{7BB6F16B-C2DD-4C4F-8A1A-83B3970F6216}">
      <dgm:prSet/>
      <dgm:spPr/>
      <dgm:t>
        <a:bodyPr/>
        <a:lstStyle/>
        <a:p>
          <a:endParaRPr lang="en-US"/>
        </a:p>
      </dgm:t>
    </dgm:pt>
    <dgm:pt modelId="{DEC4B063-3DA9-EA48-9CA9-B957657EBFDA}" type="parTrans" cxnId="{7BB6F16B-C2DD-4C4F-8A1A-83B3970F6216}">
      <dgm:prSet/>
      <dgm:spPr/>
      <dgm:t>
        <a:bodyPr/>
        <a:lstStyle/>
        <a:p>
          <a:endParaRPr lang="en-US"/>
        </a:p>
      </dgm:t>
    </dgm:pt>
    <dgm:pt modelId="{9B6B28CE-FFA8-D94B-B935-DB0C6592A9A3}">
      <dgm:prSet phldrT="[Text]"/>
      <dgm:spPr/>
      <dgm:t>
        <a:bodyPr/>
        <a:lstStyle/>
        <a:p>
          <a:r>
            <a:rPr lang="en-US" dirty="0"/>
            <a:t>Ask for name</a:t>
          </a:r>
        </a:p>
      </dgm:t>
    </dgm:pt>
    <dgm:pt modelId="{14F8DA3D-DBAB-9447-878D-71B9F7A5006A}" type="sibTrans" cxnId="{A805B554-8E7D-A041-B46D-5C9D10779ED2}">
      <dgm:prSet/>
      <dgm:spPr/>
      <dgm:t>
        <a:bodyPr/>
        <a:lstStyle/>
        <a:p>
          <a:endParaRPr lang="en-US"/>
        </a:p>
      </dgm:t>
    </dgm:pt>
    <dgm:pt modelId="{BC1710E5-1079-DB47-AFC4-38C41178701B}" type="parTrans" cxnId="{A805B554-8E7D-A041-B46D-5C9D10779ED2}">
      <dgm:prSet/>
      <dgm:spPr/>
      <dgm:t>
        <a:bodyPr/>
        <a:lstStyle/>
        <a:p>
          <a:endParaRPr lang="en-US"/>
        </a:p>
      </dgm:t>
    </dgm:pt>
    <dgm:pt modelId="{169F69B0-F6AE-9B4B-BC40-E72A8E9C90A1}">
      <dgm:prSet/>
      <dgm:spPr/>
      <dgm:t>
        <a:bodyPr/>
        <a:lstStyle/>
        <a:p>
          <a:r>
            <a:rPr lang="en-US" dirty="0"/>
            <a:t>Output information</a:t>
          </a:r>
        </a:p>
      </dgm:t>
    </dgm:pt>
    <dgm:pt modelId="{3EF76198-7B2D-F24A-9C57-565A91774FA7}" type="parTrans" cxnId="{A4BAAC6B-0C8D-4D48-B146-9BEB6363C53B}">
      <dgm:prSet/>
      <dgm:spPr/>
      <dgm:t>
        <a:bodyPr/>
        <a:lstStyle/>
        <a:p>
          <a:endParaRPr lang="en-US"/>
        </a:p>
      </dgm:t>
    </dgm:pt>
    <dgm:pt modelId="{7D7354B2-3A82-804A-9373-08EEA1016DCF}" type="sibTrans" cxnId="{A4BAAC6B-0C8D-4D48-B146-9BEB6363C53B}">
      <dgm:prSet/>
      <dgm:spPr/>
      <dgm:t>
        <a:bodyPr/>
        <a:lstStyle/>
        <a:p>
          <a:endParaRPr lang="en-US"/>
        </a:p>
      </dgm:t>
    </dgm:pt>
    <dgm:pt modelId="{9547DF28-0EEC-A149-B874-63E54BD83024}" type="pres">
      <dgm:prSet presAssocID="{27F4AF67-FF22-8F42-98A6-FD2BD7266E00}" presName="Name0" presStyleCnt="0">
        <dgm:presLayoutVars>
          <dgm:dir/>
          <dgm:resizeHandles val="exact"/>
        </dgm:presLayoutVars>
      </dgm:prSet>
      <dgm:spPr/>
    </dgm:pt>
    <dgm:pt modelId="{9D2671C0-63F0-A842-8764-87F94464C366}" type="pres">
      <dgm:prSet presAssocID="{9B6B28CE-FFA8-D94B-B935-DB0C6592A9A3}" presName="node" presStyleLbl="node1" presStyleIdx="0" presStyleCnt="4">
        <dgm:presLayoutVars>
          <dgm:bulletEnabled val="1"/>
        </dgm:presLayoutVars>
      </dgm:prSet>
      <dgm:spPr/>
    </dgm:pt>
    <dgm:pt modelId="{AAEC9AFB-0AFC-E14F-982D-A5504328FF9E}" type="pres">
      <dgm:prSet presAssocID="{14F8DA3D-DBAB-9447-878D-71B9F7A5006A}" presName="sibTrans" presStyleLbl="sibTrans2D1" presStyleIdx="0" presStyleCnt="3"/>
      <dgm:spPr/>
    </dgm:pt>
    <dgm:pt modelId="{B727A31B-3F6C-2143-A551-B4420F80455B}" type="pres">
      <dgm:prSet presAssocID="{14F8DA3D-DBAB-9447-878D-71B9F7A5006A}" presName="connectorText" presStyleLbl="sibTrans2D1" presStyleIdx="0" presStyleCnt="3"/>
      <dgm:spPr/>
    </dgm:pt>
    <dgm:pt modelId="{160BE009-C507-404D-AA73-58FAE3985C9D}" type="pres">
      <dgm:prSet presAssocID="{FBE8DFEB-A79F-8848-B3A5-FF3992972150}" presName="node" presStyleLbl="node1" presStyleIdx="1" presStyleCnt="4">
        <dgm:presLayoutVars>
          <dgm:bulletEnabled val="1"/>
        </dgm:presLayoutVars>
      </dgm:prSet>
      <dgm:spPr/>
    </dgm:pt>
    <dgm:pt modelId="{4FCE103A-2097-DB49-A40B-BEAD1A81F66A}" type="pres">
      <dgm:prSet presAssocID="{0C45459B-4BD1-D24E-A898-7725CF35B06F}" presName="sibTrans" presStyleLbl="sibTrans2D1" presStyleIdx="1" presStyleCnt="3"/>
      <dgm:spPr/>
    </dgm:pt>
    <dgm:pt modelId="{613B4860-7CAE-5444-B5E0-CD0D5B719D7B}" type="pres">
      <dgm:prSet presAssocID="{0C45459B-4BD1-D24E-A898-7725CF35B06F}" presName="connectorText" presStyleLbl="sibTrans2D1" presStyleIdx="1" presStyleCnt="3"/>
      <dgm:spPr/>
    </dgm:pt>
    <dgm:pt modelId="{0020F398-3DA3-9B47-B84A-85D395EC1A02}" type="pres">
      <dgm:prSet presAssocID="{6A1A7351-DDAA-834C-B571-94B7F955905D}" presName="node" presStyleLbl="node1" presStyleIdx="2" presStyleCnt="4">
        <dgm:presLayoutVars>
          <dgm:bulletEnabled val="1"/>
        </dgm:presLayoutVars>
      </dgm:prSet>
      <dgm:spPr/>
    </dgm:pt>
    <dgm:pt modelId="{3D66BE1A-7FE4-2840-A089-53967A2626F6}" type="pres">
      <dgm:prSet presAssocID="{6E1314EF-8CB8-3B44-B7D2-D353E0F491D1}" presName="sibTrans" presStyleLbl="sibTrans2D1" presStyleIdx="2" presStyleCnt="3"/>
      <dgm:spPr/>
    </dgm:pt>
    <dgm:pt modelId="{8D7F1193-B5DB-5E46-99B8-594C1CD1BD47}" type="pres">
      <dgm:prSet presAssocID="{6E1314EF-8CB8-3B44-B7D2-D353E0F491D1}" presName="connectorText" presStyleLbl="sibTrans2D1" presStyleIdx="2" presStyleCnt="3"/>
      <dgm:spPr/>
    </dgm:pt>
    <dgm:pt modelId="{0A3803AD-9BD8-A748-A934-B26E0BD8BAE2}" type="pres">
      <dgm:prSet presAssocID="{169F69B0-F6AE-9B4B-BC40-E72A8E9C90A1}" presName="node" presStyleLbl="node1" presStyleIdx="3" presStyleCnt="4">
        <dgm:presLayoutVars>
          <dgm:bulletEnabled val="1"/>
        </dgm:presLayoutVars>
      </dgm:prSet>
      <dgm:spPr/>
    </dgm:pt>
  </dgm:ptLst>
  <dgm:cxnLst>
    <dgm:cxn modelId="{786E6A18-62B2-AB4B-B8F6-5D3481718F74}" type="presOf" srcId="{9B6B28CE-FFA8-D94B-B935-DB0C6592A9A3}" destId="{9D2671C0-63F0-A842-8764-87F94464C366}" srcOrd="0" destOrd="0" presId="urn:microsoft.com/office/officeart/2005/8/layout/process1"/>
    <dgm:cxn modelId="{C3075D1E-0FE8-4148-8C8C-C3E00AEDBC80}" type="presOf" srcId="{0C45459B-4BD1-D24E-A898-7725CF35B06F}" destId="{613B4860-7CAE-5444-B5E0-CD0D5B719D7B}" srcOrd="1" destOrd="0" presId="urn:microsoft.com/office/officeart/2005/8/layout/process1"/>
    <dgm:cxn modelId="{221E3C20-86FC-1446-90ED-D956FDFF55D1}" type="presOf" srcId="{6E1314EF-8CB8-3B44-B7D2-D353E0F491D1}" destId="{3D66BE1A-7FE4-2840-A089-53967A2626F6}" srcOrd="0" destOrd="0" presId="urn:microsoft.com/office/officeart/2005/8/layout/process1"/>
    <dgm:cxn modelId="{ABDCA753-827C-8F49-A5C8-2ECD8494CACF}" type="presOf" srcId="{6A1A7351-DDAA-834C-B571-94B7F955905D}" destId="{0020F398-3DA3-9B47-B84A-85D395EC1A02}" srcOrd="0" destOrd="0" presId="urn:microsoft.com/office/officeart/2005/8/layout/process1"/>
    <dgm:cxn modelId="{A805B554-8E7D-A041-B46D-5C9D10779ED2}" srcId="{27F4AF67-FF22-8F42-98A6-FD2BD7266E00}" destId="{9B6B28CE-FFA8-D94B-B935-DB0C6592A9A3}" srcOrd="0" destOrd="0" parTransId="{BC1710E5-1079-DB47-AFC4-38C41178701B}" sibTransId="{14F8DA3D-DBAB-9447-878D-71B9F7A5006A}"/>
    <dgm:cxn modelId="{9E0FC35D-3B43-F242-822B-C2AF44A69172}" srcId="{27F4AF67-FF22-8F42-98A6-FD2BD7266E00}" destId="{6A1A7351-DDAA-834C-B571-94B7F955905D}" srcOrd="2" destOrd="0" parTransId="{EA41522A-BE12-6B4A-9166-988FAC2ED74F}" sibTransId="{6E1314EF-8CB8-3B44-B7D2-D353E0F491D1}"/>
    <dgm:cxn modelId="{A4BAAC6B-0C8D-4D48-B146-9BEB6363C53B}" srcId="{27F4AF67-FF22-8F42-98A6-FD2BD7266E00}" destId="{169F69B0-F6AE-9B4B-BC40-E72A8E9C90A1}" srcOrd="3" destOrd="0" parTransId="{3EF76198-7B2D-F24A-9C57-565A91774FA7}" sibTransId="{7D7354B2-3A82-804A-9373-08EEA1016DCF}"/>
    <dgm:cxn modelId="{7BB6F16B-C2DD-4C4F-8A1A-83B3970F6216}" srcId="{27F4AF67-FF22-8F42-98A6-FD2BD7266E00}" destId="{FBE8DFEB-A79F-8848-B3A5-FF3992972150}" srcOrd="1" destOrd="0" parTransId="{DEC4B063-3DA9-EA48-9CA9-B957657EBFDA}" sibTransId="{0C45459B-4BD1-D24E-A898-7725CF35B06F}"/>
    <dgm:cxn modelId="{D511C28E-8C1F-C743-9279-EDD55CA63A67}" type="presOf" srcId="{6E1314EF-8CB8-3B44-B7D2-D353E0F491D1}" destId="{8D7F1193-B5DB-5E46-99B8-594C1CD1BD47}" srcOrd="1" destOrd="0" presId="urn:microsoft.com/office/officeart/2005/8/layout/process1"/>
    <dgm:cxn modelId="{64FAB6A4-29F5-1846-A9BD-691EEF1DBF54}" type="presOf" srcId="{14F8DA3D-DBAB-9447-878D-71B9F7A5006A}" destId="{B727A31B-3F6C-2143-A551-B4420F80455B}" srcOrd="1" destOrd="0" presId="urn:microsoft.com/office/officeart/2005/8/layout/process1"/>
    <dgm:cxn modelId="{75A4A2B1-C859-CB4E-9DD4-9F98B9A8E797}" type="presOf" srcId="{14F8DA3D-DBAB-9447-878D-71B9F7A5006A}" destId="{AAEC9AFB-0AFC-E14F-982D-A5504328FF9E}" srcOrd="0" destOrd="0" presId="urn:microsoft.com/office/officeart/2005/8/layout/process1"/>
    <dgm:cxn modelId="{B22BF1DC-5CBE-644F-924F-D10A0FB61B62}" type="presOf" srcId="{FBE8DFEB-A79F-8848-B3A5-FF3992972150}" destId="{160BE009-C507-404D-AA73-58FAE3985C9D}" srcOrd="0" destOrd="0" presId="urn:microsoft.com/office/officeart/2005/8/layout/process1"/>
    <dgm:cxn modelId="{A74421E2-1AD5-DF45-9653-40D4AFA44A2C}" type="presOf" srcId="{27F4AF67-FF22-8F42-98A6-FD2BD7266E00}" destId="{9547DF28-0EEC-A149-B874-63E54BD83024}" srcOrd="0" destOrd="0" presId="urn:microsoft.com/office/officeart/2005/8/layout/process1"/>
    <dgm:cxn modelId="{0FAE01E9-785C-2E47-945C-CD15D6ADF0F5}" type="presOf" srcId="{0C45459B-4BD1-D24E-A898-7725CF35B06F}" destId="{4FCE103A-2097-DB49-A40B-BEAD1A81F66A}" srcOrd="0" destOrd="0" presId="urn:microsoft.com/office/officeart/2005/8/layout/process1"/>
    <dgm:cxn modelId="{61910FF3-99E7-604C-9578-EE9B881CA9C3}" type="presOf" srcId="{169F69B0-F6AE-9B4B-BC40-E72A8E9C90A1}" destId="{0A3803AD-9BD8-A748-A934-B26E0BD8BAE2}" srcOrd="0" destOrd="0" presId="urn:microsoft.com/office/officeart/2005/8/layout/process1"/>
    <dgm:cxn modelId="{9E531BF6-9F85-4C46-BF78-02D4E62DAE30}" type="presParOf" srcId="{9547DF28-0EEC-A149-B874-63E54BD83024}" destId="{9D2671C0-63F0-A842-8764-87F94464C366}" srcOrd="0" destOrd="0" presId="urn:microsoft.com/office/officeart/2005/8/layout/process1"/>
    <dgm:cxn modelId="{9FFCEFE7-FD9A-BF4D-9C60-96DD1CF38369}" type="presParOf" srcId="{9547DF28-0EEC-A149-B874-63E54BD83024}" destId="{AAEC9AFB-0AFC-E14F-982D-A5504328FF9E}" srcOrd="1" destOrd="0" presId="urn:microsoft.com/office/officeart/2005/8/layout/process1"/>
    <dgm:cxn modelId="{CF4EE6DB-B6FC-E54E-B4F7-2A330FCDDC18}" type="presParOf" srcId="{AAEC9AFB-0AFC-E14F-982D-A5504328FF9E}" destId="{B727A31B-3F6C-2143-A551-B4420F80455B}" srcOrd="0" destOrd="0" presId="urn:microsoft.com/office/officeart/2005/8/layout/process1"/>
    <dgm:cxn modelId="{F11F8F76-31D1-4F4F-A56F-287B0F0669A2}" type="presParOf" srcId="{9547DF28-0EEC-A149-B874-63E54BD83024}" destId="{160BE009-C507-404D-AA73-58FAE3985C9D}" srcOrd="2" destOrd="0" presId="urn:microsoft.com/office/officeart/2005/8/layout/process1"/>
    <dgm:cxn modelId="{032AD109-45BA-3944-AF54-E76E89B0E2FA}" type="presParOf" srcId="{9547DF28-0EEC-A149-B874-63E54BD83024}" destId="{4FCE103A-2097-DB49-A40B-BEAD1A81F66A}" srcOrd="3" destOrd="0" presId="urn:microsoft.com/office/officeart/2005/8/layout/process1"/>
    <dgm:cxn modelId="{B69C0D14-C675-354E-9F98-B814BABD6D2A}" type="presParOf" srcId="{4FCE103A-2097-DB49-A40B-BEAD1A81F66A}" destId="{613B4860-7CAE-5444-B5E0-CD0D5B719D7B}" srcOrd="0" destOrd="0" presId="urn:microsoft.com/office/officeart/2005/8/layout/process1"/>
    <dgm:cxn modelId="{C251D806-7FF8-504E-A672-166AB08F83A9}" type="presParOf" srcId="{9547DF28-0EEC-A149-B874-63E54BD83024}" destId="{0020F398-3DA3-9B47-B84A-85D395EC1A02}" srcOrd="4" destOrd="0" presId="urn:microsoft.com/office/officeart/2005/8/layout/process1"/>
    <dgm:cxn modelId="{3A201300-8F08-F34B-8AB2-2C95048267BD}" type="presParOf" srcId="{9547DF28-0EEC-A149-B874-63E54BD83024}" destId="{3D66BE1A-7FE4-2840-A089-53967A2626F6}" srcOrd="5" destOrd="0" presId="urn:microsoft.com/office/officeart/2005/8/layout/process1"/>
    <dgm:cxn modelId="{0B985326-354F-7946-94F9-9D0D89BB7B8C}" type="presParOf" srcId="{3D66BE1A-7FE4-2840-A089-53967A2626F6}" destId="{8D7F1193-B5DB-5E46-99B8-594C1CD1BD47}" srcOrd="0" destOrd="0" presId="urn:microsoft.com/office/officeart/2005/8/layout/process1"/>
    <dgm:cxn modelId="{5FA023CE-606D-E145-99F9-34F2A8D50F22}" type="presParOf" srcId="{9547DF28-0EEC-A149-B874-63E54BD83024}" destId="{0A3803AD-9BD8-A748-A934-B26E0BD8BAE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F4AF67-FF22-8F42-98A6-FD2BD7266E0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1A7351-DDAA-834C-B571-94B7F955905D}">
      <dgm:prSet phldrT="[Text]"/>
      <dgm:spPr/>
      <dgm:t>
        <a:bodyPr/>
        <a:lstStyle/>
        <a:p>
          <a:r>
            <a:rPr lang="en-US" dirty="0"/>
            <a:t>Ask for gender</a:t>
          </a:r>
        </a:p>
      </dgm:t>
    </dgm:pt>
    <dgm:pt modelId="{6E1314EF-8CB8-3B44-B7D2-D353E0F491D1}" type="sibTrans" cxnId="{9E0FC35D-3B43-F242-822B-C2AF44A69172}">
      <dgm:prSet/>
      <dgm:spPr/>
      <dgm:t>
        <a:bodyPr/>
        <a:lstStyle/>
        <a:p>
          <a:endParaRPr lang="en-US"/>
        </a:p>
      </dgm:t>
    </dgm:pt>
    <dgm:pt modelId="{EA41522A-BE12-6B4A-9166-988FAC2ED74F}" type="parTrans" cxnId="{9E0FC35D-3B43-F242-822B-C2AF44A69172}">
      <dgm:prSet/>
      <dgm:spPr/>
      <dgm:t>
        <a:bodyPr/>
        <a:lstStyle/>
        <a:p>
          <a:endParaRPr lang="en-US"/>
        </a:p>
      </dgm:t>
    </dgm:pt>
    <dgm:pt modelId="{FBE8DFEB-A79F-8848-B3A5-FF3992972150}">
      <dgm:prSet phldrT="[Text]"/>
      <dgm:spPr/>
      <dgm:t>
        <a:bodyPr/>
        <a:lstStyle/>
        <a:p>
          <a:r>
            <a:rPr lang="en-US" dirty="0"/>
            <a:t>Ask for age</a:t>
          </a:r>
        </a:p>
      </dgm:t>
    </dgm:pt>
    <dgm:pt modelId="{0C45459B-4BD1-D24E-A898-7725CF35B06F}" type="sibTrans" cxnId="{7BB6F16B-C2DD-4C4F-8A1A-83B3970F6216}">
      <dgm:prSet/>
      <dgm:spPr/>
      <dgm:t>
        <a:bodyPr/>
        <a:lstStyle/>
        <a:p>
          <a:endParaRPr lang="en-US"/>
        </a:p>
      </dgm:t>
    </dgm:pt>
    <dgm:pt modelId="{DEC4B063-3DA9-EA48-9CA9-B957657EBFDA}" type="parTrans" cxnId="{7BB6F16B-C2DD-4C4F-8A1A-83B3970F6216}">
      <dgm:prSet/>
      <dgm:spPr/>
      <dgm:t>
        <a:bodyPr/>
        <a:lstStyle/>
        <a:p>
          <a:endParaRPr lang="en-US"/>
        </a:p>
      </dgm:t>
    </dgm:pt>
    <dgm:pt modelId="{9B6B28CE-FFA8-D94B-B935-DB0C6592A9A3}">
      <dgm:prSet phldrT="[Text]" custT="1"/>
      <dgm:spPr/>
      <dgm:t>
        <a:bodyPr/>
        <a:lstStyle/>
        <a:p>
          <a:r>
            <a:rPr lang="en-US" sz="2000" dirty="0"/>
            <a:t>Ask for name</a:t>
          </a:r>
        </a:p>
      </dgm:t>
    </dgm:pt>
    <dgm:pt modelId="{14F8DA3D-DBAB-9447-878D-71B9F7A5006A}" type="sibTrans" cxnId="{A805B554-8E7D-A041-B46D-5C9D10779ED2}">
      <dgm:prSet/>
      <dgm:spPr/>
      <dgm:t>
        <a:bodyPr/>
        <a:lstStyle/>
        <a:p>
          <a:endParaRPr lang="en-US"/>
        </a:p>
      </dgm:t>
    </dgm:pt>
    <dgm:pt modelId="{BC1710E5-1079-DB47-AFC4-38C41178701B}" type="parTrans" cxnId="{A805B554-8E7D-A041-B46D-5C9D10779ED2}">
      <dgm:prSet/>
      <dgm:spPr/>
      <dgm:t>
        <a:bodyPr/>
        <a:lstStyle/>
        <a:p>
          <a:endParaRPr lang="en-US"/>
        </a:p>
      </dgm:t>
    </dgm:pt>
    <dgm:pt modelId="{169F69B0-F6AE-9B4B-BC40-E72A8E9C90A1}">
      <dgm:prSet/>
      <dgm:spPr/>
      <dgm:t>
        <a:bodyPr/>
        <a:lstStyle/>
        <a:p>
          <a:r>
            <a:rPr lang="en-US" dirty="0"/>
            <a:t>Output information</a:t>
          </a:r>
        </a:p>
      </dgm:t>
    </dgm:pt>
    <dgm:pt modelId="{3EF76198-7B2D-F24A-9C57-565A91774FA7}" type="parTrans" cxnId="{A4BAAC6B-0C8D-4D48-B146-9BEB6363C53B}">
      <dgm:prSet/>
      <dgm:spPr/>
      <dgm:t>
        <a:bodyPr/>
        <a:lstStyle/>
        <a:p>
          <a:endParaRPr lang="en-US"/>
        </a:p>
      </dgm:t>
    </dgm:pt>
    <dgm:pt modelId="{7D7354B2-3A82-804A-9373-08EEA1016DCF}" type="sibTrans" cxnId="{A4BAAC6B-0C8D-4D48-B146-9BEB6363C53B}">
      <dgm:prSet/>
      <dgm:spPr/>
      <dgm:t>
        <a:bodyPr/>
        <a:lstStyle/>
        <a:p>
          <a:endParaRPr lang="en-US"/>
        </a:p>
      </dgm:t>
    </dgm:pt>
    <dgm:pt modelId="{9547DF28-0EEC-A149-B874-63E54BD83024}" type="pres">
      <dgm:prSet presAssocID="{27F4AF67-FF22-8F42-98A6-FD2BD7266E00}" presName="Name0" presStyleCnt="0">
        <dgm:presLayoutVars>
          <dgm:dir/>
          <dgm:resizeHandles val="exact"/>
        </dgm:presLayoutVars>
      </dgm:prSet>
      <dgm:spPr/>
    </dgm:pt>
    <dgm:pt modelId="{9D2671C0-63F0-A842-8764-87F94464C366}" type="pres">
      <dgm:prSet presAssocID="{9B6B28CE-FFA8-D94B-B935-DB0C6592A9A3}" presName="node" presStyleLbl="node1" presStyleIdx="0" presStyleCnt="4">
        <dgm:presLayoutVars>
          <dgm:bulletEnabled val="1"/>
        </dgm:presLayoutVars>
      </dgm:prSet>
      <dgm:spPr/>
    </dgm:pt>
    <dgm:pt modelId="{AAEC9AFB-0AFC-E14F-982D-A5504328FF9E}" type="pres">
      <dgm:prSet presAssocID="{14F8DA3D-DBAB-9447-878D-71B9F7A5006A}" presName="sibTrans" presStyleLbl="sibTrans2D1" presStyleIdx="0" presStyleCnt="3"/>
      <dgm:spPr/>
    </dgm:pt>
    <dgm:pt modelId="{B727A31B-3F6C-2143-A551-B4420F80455B}" type="pres">
      <dgm:prSet presAssocID="{14F8DA3D-DBAB-9447-878D-71B9F7A5006A}" presName="connectorText" presStyleLbl="sibTrans2D1" presStyleIdx="0" presStyleCnt="3"/>
      <dgm:spPr/>
    </dgm:pt>
    <dgm:pt modelId="{160BE009-C507-404D-AA73-58FAE3985C9D}" type="pres">
      <dgm:prSet presAssocID="{FBE8DFEB-A79F-8848-B3A5-FF3992972150}" presName="node" presStyleLbl="node1" presStyleIdx="1" presStyleCnt="4" custScaleX="26061" custScaleY="43180">
        <dgm:presLayoutVars>
          <dgm:bulletEnabled val="1"/>
        </dgm:presLayoutVars>
      </dgm:prSet>
      <dgm:spPr/>
    </dgm:pt>
    <dgm:pt modelId="{4FCE103A-2097-DB49-A40B-BEAD1A81F66A}" type="pres">
      <dgm:prSet presAssocID="{0C45459B-4BD1-D24E-A898-7725CF35B06F}" presName="sibTrans" presStyleLbl="sibTrans2D1" presStyleIdx="1" presStyleCnt="3"/>
      <dgm:spPr/>
    </dgm:pt>
    <dgm:pt modelId="{613B4860-7CAE-5444-B5E0-CD0D5B719D7B}" type="pres">
      <dgm:prSet presAssocID="{0C45459B-4BD1-D24E-A898-7725CF35B06F}" presName="connectorText" presStyleLbl="sibTrans2D1" presStyleIdx="1" presStyleCnt="3"/>
      <dgm:spPr/>
    </dgm:pt>
    <dgm:pt modelId="{0020F398-3DA3-9B47-B84A-85D395EC1A02}" type="pres">
      <dgm:prSet presAssocID="{6A1A7351-DDAA-834C-B571-94B7F955905D}" presName="node" presStyleLbl="node1" presStyleIdx="2" presStyleCnt="4" custScaleX="50410" custScaleY="32829">
        <dgm:presLayoutVars>
          <dgm:bulletEnabled val="1"/>
        </dgm:presLayoutVars>
      </dgm:prSet>
      <dgm:spPr/>
    </dgm:pt>
    <dgm:pt modelId="{3D66BE1A-7FE4-2840-A089-53967A2626F6}" type="pres">
      <dgm:prSet presAssocID="{6E1314EF-8CB8-3B44-B7D2-D353E0F491D1}" presName="sibTrans" presStyleLbl="sibTrans2D1" presStyleIdx="2" presStyleCnt="3"/>
      <dgm:spPr/>
    </dgm:pt>
    <dgm:pt modelId="{8D7F1193-B5DB-5E46-99B8-594C1CD1BD47}" type="pres">
      <dgm:prSet presAssocID="{6E1314EF-8CB8-3B44-B7D2-D353E0F491D1}" presName="connectorText" presStyleLbl="sibTrans2D1" presStyleIdx="2" presStyleCnt="3"/>
      <dgm:spPr/>
    </dgm:pt>
    <dgm:pt modelId="{0A3803AD-9BD8-A748-A934-B26E0BD8BAE2}" type="pres">
      <dgm:prSet presAssocID="{169F69B0-F6AE-9B4B-BC40-E72A8E9C90A1}" presName="node" presStyleLbl="node1" presStyleIdx="3" presStyleCnt="4" custScaleX="67132" custScaleY="30910">
        <dgm:presLayoutVars>
          <dgm:bulletEnabled val="1"/>
        </dgm:presLayoutVars>
      </dgm:prSet>
      <dgm:spPr/>
    </dgm:pt>
  </dgm:ptLst>
  <dgm:cxnLst>
    <dgm:cxn modelId="{786E6A18-62B2-AB4B-B8F6-5D3481718F74}" type="presOf" srcId="{9B6B28CE-FFA8-D94B-B935-DB0C6592A9A3}" destId="{9D2671C0-63F0-A842-8764-87F94464C366}" srcOrd="0" destOrd="0" presId="urn:microsoft.com/office/officeart/2005/8/layout/process1"/>
    <dgm:cxn modelId="{C3075D1E-0FE8-4148-8C8C-C3E00AEDBC80}" type="presOf" srcId="{0C45459B-4BD1-D24E-A898-7725CF35B06F}" destId="{613B4860-7CAE-5444-B5E0-CD0D5B719D7B}" srcOrd="1" destOrd="0" presId="urn:microsoft.com/office/officeart/2005/8/layout/process1"/>
    <dgm:cxn modelId="{221E3C20-86FC-1446-90ED-D956FDFF55D1}" type="presOf" srcId="{6E1314EF-8CB8-3B44-B7D2-D353E0F491D1}" destId="{3D66BE1A-7FE4-2840-A089-53967A2626F6}" srcOrd="0" destOrd="0" presId="urn:microsoft.com/office/officeart/2005/8/layout/process1"/>
    <dgm:cxn modelId="{ABDCA753-827C-8F49-A5C8-2ECD8494CACF}" type="presOf" srcId="{6A1A7351-DDAA-834C-B571-94B7F955905D}" destId="{0020F398-3DA3-9B47-B84A-85D395EC1A02}" srcOrd="0" destOrd="0" presId="urn:microsoft.com/office/officeart/2005/8/layout/process1"/>
    <dgm:cxn modelId="{A805B554-8E7D-A041-B46D-5C9D10779ED2}" srcId="{27F4AF67-FF22-8F42-98A6-FD2BD7266E00}" destId="{9B6B28CE-FFA8-D94B-B935-DB0C6592A9A3}" srcOrd="0" destOrd="0" parTransId="{BC1710E5-1079-DB47-AFC4-38C41178701B}" sibTransId="{14F8DA3D-DBAB-9447-878D-71B9F7A5006A}"/>
    <dgm:cxn modelId="{9E0FC35D-3B43-F242-822B-C2AF44A69172}" srcId="{27F4AF67-FF22-8F42-98A6-FD2BD7266E00}" destId="{6A1A7351-DDAA-834C-B571-94B7F955905D}" srcOrd="2" destOrd="0" parTransId="{EA41522A-BE12-6B4A-9166-988FAC2ED74F}" sibTransId="{6E1314EF-8CB8-3B44-B7D2-D353E0F491D1}"/>
    <dgm:cxn modelId="{A4BAAC6B-0C8D-4D48-B146-9BEB6363C53B}" srcId="{27F4AF67-FF22-8F42-98A6-FD2BD7266E00}" destId="{169F69B0-F6AE-9B4B-BC40-E72A8E9C90A1}" srcOrd="3" destOrd="0" parTransId="{3EF76198-7B2D-F24A-9C57-565A91774FA7}" sibTransId="{7D7354B2-3A82-804A-9373-08EEA1016DCF}"/>
    <dgm:cxn modelId="{7BB6F16B-C2DD-4C4F-8A1A-83B3970F6216}" srcId="{27F4AF67-FF22-8F42-98A6-FD2BD7266E00}" destId="{FBE8DFEB-A79F-8848-B3A5-FF3992972150}" srcOrd="1" destOrd="0" parTransId="{DEC4B063-3DA9-EA48-9CA9-B957657EBFDA}" sibTransId="{0C45459B-4BD1-D24E-A898-7725CF35B06F}"/>
    <dgm:cxn modelId="{D511C28E-8C1F-C743-9279-EDD55CA63A67}" type="presOf" srcId="{6E1314EF-8CB8-3B44-B7D2-D353E0F491D1}" destId="{8D7F1193-B5DB-5E46-99B8-594C1CD1BD47}" srcOrd="1" destOrd="0" presId="urn:microsoft.com/office/officeart/2005/8/layout/process1"/>
    <dgm:cxn modelId="{64FAB6A4-29F5-1846-A9BD-691EEF1DBF54}" type="presOf" srcId="{14F8DA3D-DBAB-9447-878D-71B9F7A5006A}" destId="{B727A31B-3F6C-2143-A551-B4420F80455B}" srcOrd="1" destOrd="0" presId="urn:microsoft.com/office/officeart/2005/8/layout/process1"/>
    <dgm:cxn modelId="{75A4A2B1-C859-CB4E-9DD4-9F98B9A8E797}" type="presOf" srcId="{14F8DA3D-DBAB-9447-878D-71B9F7A5006A}" destId="{AAEC9AFB-0AFC-E14F-982D-A5504328FF9E}" srcOrd="0" destOrd="0" presId="urn:microsoft.com/office/officeart/2005/8/layout/process1"/>
    <dgm:cxn modelId="{B22BF1DC-5CBE-644F-924F-D10A0FB61B62}" type="presOf" srcId="{FBE8DFEB-A79F-8848-B3A5-FF3992972150}" destId="{160BE009-C507-404D-AA73-58FAE3985C9D}" srcOrd="0" destOrd="0" presId="urn:microsoft.com/office/officeart/2005/8/layout/process1"/>
    <dgm:cxn modelId="{A74421E2-1AD5-DF45-9653-40D4AFA44A2C}" type="presOf" srcId="{27F4AF67-FF22-8F42-98A6-FD2BD7266E00}" destId="{9547DF28-0EEC-A149-B874-63E54BD83024}" srcOrd="0" destOrd="0" presId="urn:microsoft.com/office/officeart/2005/8/layout/process1"/>
    <dgm:cxn modelId="{0FAE01E9-785C-2E47-945C-CD15D6ADF0F5}" type="presOf" srcId="{0C45459B-4BD1-D24E-A898-7725CF35B06F}" destId="{4FCE103A-2097-DB49-A40B-BEAD1A81F66A}" srcOrd="0" destOrd="0" presId="urn:microsoft.com/office/officeart/2005/8/layout/process1"/>
    <dgm:cxn modelId="{61910FF3-99E7-604C-9578-EE9B881CA9C3}" type="presOf" srcId="{169F69B0-F6AE-9B4B-BC40-E72A8E9C90A1}" destId="{0A3803AD-9BD8-A748-A934-B26E0BD8BAE2}" srcOrd="0" destOrd="0" presId="urn:microsoft.com/office/officeart/2005/8/layout/process1"/>
    <dgm:cxn modelId="{9E531BF6-9F85-4C46-BF78-02D4E62DAE30}" type="presParOf" srcId="{9547DF28-0EEC-A149-B874-63E54BD83024}" destId="{9D2671C0-63F0-A842-8764-87F94464C366}" srcOrd="0" destOrd="0" presId="urn:microsoft.com/office/officeart/2005/8/layout/process1"/>
    <dgm:cxn modelId="{9FFCEFE7-FD9A-BF4D-9C60-96DD1CF38369}" type="presParOf" srcId="{9547DF28-0EEC-A149-B874-63E54BD83024}" destId="{AAEC9AFB-0AFC-E14F-982D-A5504328FF9E}" srcOrd="1" destOrd="0" presId="urn:microsoft.com/office/officeart/2005/8/layout/process1"/>
    <dgm:cxn modelId="{CF4EE6DB-B6FC-E54E-B4F7-2A330FCDDC18}" type="presParOf" srcId="{AAEC9AFB-0AFC-E14F-982D-A5504328FF9E}" destId="{B727A31B-3F6C-2143-A551-B4420F80455B}" srcOrd="0" destOrd="0" presId="urn:microsoft.com/office/officeart/2005/8/layout/process1"/>
    <dgm:cxn modelId="{F11F8F76-31D1-4F4F-A56F-287B0F0669A2}" type="presParOf" srcId="{9547DF28-0EEC-A149-B874-63E54BD83024}" destId="{160BE009-C507-404D-AA73-58FAE3985C9D}" srcOrd="2" destOrd="0" presId="urn:microsoft.com/office/officeart/2005/8/layout/process1"/>
    <dgm:cxn modelId="{032AD109-45BA-3944-AF54-E76E89B0E2FA}" type="presParOf" srcId="{9547DF28-0EEC-A149-B874-63E54BD83024}" destId="{4FCE103A-2097-DB49-A40B-BEAD1A81F66A}" srcOrd="3" destOrd="0" presId="urn:microsoft.com/office/officeart/2005/8/layout/process1"/>
    <dgm:cxn modelId="{B69C0D14-C675-354E-9F98-B814BABD6D2A}" type="presParOf" srcId="{4FCE103A-2097-DB49-A40B-BEAD1A81F66A}" destId="{613B4860-7CAE-5444-B5E0-CD0D5B719D7B}" srcOrd="0" destOrd="0" presId="urn:microsoft.com/office/officeart/2005/8/layout/process1"/>
    <dgm:cxn modelId="{C251D806-7FF8-504E-A672-166AB08F83A9}" type="presParOf" srcId="{9547DF28-0EEC-A149-B874-63E54BD83024}" destId="{0020F398-3DA3-9B47-B84A-85D395EC1A02}" srcOrd="4" destOrd="0" presId="urn:microsoft.com/office/officeart/2005/8/layout/process1"/>
    <dgm:cxn modelId="{3A201300-8F08-F34B-8AB2-2C95048267BD}" type="presParOf" srcId="{9547DF28-0EEC-A149-B874-63E54BD83024}" destId="{3D66BE1A-7FE4-2840-A089-53967A2626F6}" srcOrd="5" destOrd="0" presId="urn:microsoft.com/office/officeart/2005/8/layout/process1"/>
    <dgm:cxn modelId="{0B985326-354F-7946-94F9-9D0D89BB7B8C}" type="presParOf" srcId="{3D66BE1A-7FE4-2840-A089-53967A2626F6}" destId="{8D7F1193-B5DB-5E46-99B8-594C1CD1BD47}" srcOrd="0" destOrd="0" presId="urn:microsoft.com/office/officeart/2005/8/layout/process1"/>
    <dgm:cxn modelId="{5FA023CE-606D-E145-99F9-34F2A8D50F22}" type="presParOf" srcId="{9547DF28-0EEC-A149-B874-63E54BD83024}" destId="{0A3803AD-9BD8-A748-A934-B26E0BD8BAE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F4AF67-FF22-8F42-98A6-FD2BD7266E0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1A7351-DDAA-834C-B571-94B7F955905D}">
      <dgm:prSet phldrT="[Text]"/>
      <dgm:spPr/>
      <dgm:t>
        <a:bodyPr/>
        <a:lstStyle/>
        <a:p>
          <a:r>
            <a:rPr lang="en-US" dirty="0"/>
            <a:t>Ask for gender</a:t>
          </a:r>
        </a:p>
      </dgm:t>
    </dgm:pt>
    <dgm:pt modelId="{6E1314EF-8CB8-3B44-B7D2-D353E0F491D1}" type="sibTrans" cxnId="{9E0FC35D-3B43-F242-822B-C2AF44A69172}">
      <dgm:prSet/>
      <dgm:spPr/>
      <dgm:t>
        <a:bodyPr/>
        <a:lstStyle/>
        <a:p>
          <a:endParaRPr lang="en-US"/>
        </a:p>
      </dgm:t>
    </dgm:pt>
    <dgm:pt modelId="{EA41522A-BE12-6B4A-9166-988FAC2ED74F}" type="parTrans" cxnId="{9E0FC35D-3B43-F242-822B-C2AF44A69172}">
      <dgm:prSet/>
      <dgm:spPr/>
      <dgm:t>
        <a:bodyPr/>
        <a:lstStyle/>
        <a:p>
          <a:endParaRPr lang="en-US"/>
        </a:p>
      </dgm:t>
    </dgm:pt>
    <dgm:pt modelId="{FBE8DFEB-A79F-8848-B3A5-FF3992972150}">
      <dgm:prSet phldrT="[Text]" custT="1"/>
      <dgm:spPr/>
      <dgm:t>
        <a:bodyPr/>
        <a:lstStyle/>
        <a:p>
          <a:r>
            <a:rPr lang="en-US" sz="1800" dirty="0"/>
            <a:t>Ask for age</a:t>
          </a:r>
        </a:p>
      </dgm:t>
    </dgm:pt>
    <dgm:pt modelId="{0C45459B-4BD1-D24E-A898-7725CF35B06F}" type="sibTrans" cxnId="{7BB6F16B-C2DD-4C4F-8A1A-83B3970F6216}">
      <dgm:prSet/>
      <dgm:spPr/>
      <dgm:t>
        <a:bodyPr/>
        <a:lstStyle/>
        <a:p>
          <a:endParaRPr lang="en-US"/>
        </a:p>
      </dgm:t>
    </dgm:pt>
    <dgm:pt modelId="{DEC4B063-3DA9-EA48-9CA9-B957657EBFDA}" type="parTrans" cxnId="{7BB6F16B-C2DD-4C4F-8A1A-83B3970F6216}">
      <dgm:prSet/>
      <dgm:spPr/>
      <dgm:t>
        <a:bodyPr/>
        <a:lstStyle/>
        <a:p>
          <a:endParaRPr lang="en-US"/>
        </a:p>
      </dgm:t>
    </dgm:pt>
    <dgm:pt modelId="{9B6B28CE-FFA8-D94B-B935-DB0C6592A9A3}">
      <dgm:prSet phldrT="[Text]"/>
      <dgm:spPr/>
      <dgm:t>
        <a:bodyPr/>
        <a:lstStyle/>
        <a:p>
          <a:r>
            <a:rPr lang="en-US" dirty="0"/>
            <a:t>Ask for name</a:t>
          </a:r>
        </a:p>
      </dgm:t>
    </dgm:pt>
    <dgm:pt modelId="{14F8DA3D-DBAB-9447-878D-71B9F7A5006A}" type="sibTrans" cxnId="{A805B554-8E7D-A041-B46D-5C9D10779ED2}">
      <dgm:prSet/>
      <dgm:spPr/>
      <dgm:t>
        <a:bodyPr/>
        <a:lstStyle/>
        <a:p>
          <a:endParaRPr lang="en-US"/>
        </a:p>
      </dgm:t>
    </dgm:pt>
    <dgm:pt modelId="{BC1710E5-1079-DB47-AFC4-38C41178701B}" type="parTrans" cxnId="{A805B554-8E7D-A041-B46D-5C9D10779ED2}">
      <dgm:prSet/>
      <dgm:spPr/>
      <dgm:t>
        <a:bodyPr/>
        <a:lstStyle/>
        <a:p>
          <a:endParaRPr lang="en-US"/>
        </a:p>
      </dgm:t>
    </dgm:pt>
    <dgm:pt modelId="{169F69B0-F6AE-9B4B-BC40-E72A8E9C90A1}">
      <dgm:prSet/>
      <dgm:spPr/>
      <dgm:t>
        <a:bodyPr/>
        <a:lstStyle/>
        <a:p>
          <a:r>
            <a:rPr lang="en-US" dirty="0"/>
            <a:t>Output information</a:t>
          </a:r>
        </a:p>
      </dgm:t>
    </dgm:pt>
    <dgm:pt modelId="{3EF76198-7B2D-F24A-9C57-565A91774FA7}" type="parTrans" cxnId="{A4BAAC6B-0C8D-4D48-B146-9BEB6363C53B}">
      <dgm:prSet/>
      <dgm:spPr/>
      <dgm:t>
        <a:bodyPr/>
        <a:lstStyle/>
        <a:p>
          <a:endParaRPr lang="en-US"/>
        </a:p>
      </dgm:t>
    </dgm:pt>
    <dgm:pt modelId="{7D7354B2-3A82-804A-9373-08EEA1016DCF}" type="sibTrans" cxnId="{A4BAAC6B-0C8D-4D48-B146-9BEB6363C53B}">
      <dgm:prSet/>
      <dgm:spPr/>
      <dgm:t>
        <a:bodyPr/>
        <a:lstStyle/>
        <a:p>
          <a:endParaRPr lang="en-US"/>
        </a:p>
      </dgm:t>
    </dgm:pt>
    <dgm:pt modelId="{9547DF28-0EEC-A149-B874-63E54BD83024}" type="pres">
      <dgm:prSet presAssocID="{27F4AF67-FF22-8F42-98A6-FD2BD7266E00}" presName="Name0" presStyleCnt="0">
        <dgm:presLayoutVars>
          <dgm:dir/>
          <dgm:resizeHandles val="exact"/>
        </dgm:presLayoutVars>
      </dgm:prSet>
      <dgm:spPr/>
    </dgm:pt>
    <dgm:pt modelId="{9D2671C0-63F0-A842-8764-87F94464C366}" type="pres">
      <dgm:prSet presAssocID="{9B6B28CE-FFA8-D94B-B935-DB0C6592A9A3}" presName="node" presStyleLbl="node1" presStyleIdx="0" presStyleCnt="4" custScaleX="60745" custScaleY="37139">
        <dgm:presLayoutVars>
          <dgm:bulletEnabled val="1"/>
        </dgm:presLayoutVars>
      </dgm:prSet>
      <dgm:spPr/>
    </dgm:pt>
    <dgm:pt modelId="{AAEC9AFB-0AFC-E14F-982D-A5504328FF9E}" type="pres">
      <dgm:prSet presAssocID="{14F8DA3D-DBAB-9447-878D-71B9F7A5006A}" presName="sibTrans" presStyleLbl="sibTrans2D1" presStyleIdx="0" presStyleCnt="3"/>
      <dgm:spPr/>
    </dgm:pt>
    <dgm:pt modelId="{B727A31B-3F6C-2143-A551-B4420F80455B}" type="pres">
      <dgm:prSet presAssocID="{14F8DA3D-DBAB-9447-878D-71B9F7A5006A}" presName="connectorText" presStyleLbl="sibTrans2D1" presStyleIdx="0" presStyleCnt="3"/>
      <dgm:spPr/>
    </dgm:pt>
    <dgm:pt modelId="{160BE009-C507-404D-AA73-58FAE3985C9D}" type="pres">
      <dgm:prSet presAssocID="{FBE8DFEB-A79F-8848-B3A5-FF3992972150}" presName="node" presStyleLbl="node1" presStyleIdx="1" presStyleCnt="4">
        <dgm:presLayoutVars>
          <dgm:bulletEnabled val="1"/>
        </dgm:presLayoutVars>
      </dgm:prSet>
      <dgm:spPr/>
    </dgm:pt>
    <dgm:pt modelId="{4FCE103A-2097-DB49-A40B-BEAD1A81F66A}" type="pres">
      <dgm:prSet presAssocID="{0C45459B-4BD1-D24E-A898-7725CF35B06F}" presName="sibTrans" presStyleLbl="sibTrans2D1" presStyleIdx="1" presStyleCnt="3"/>
      <dgm:spPr/>
    </dgm:pt>
    <dgm:pt modelId="{613B4860-7CAE-5444-B5E0-CD0D5B719D7B}" type="pres">
      <dgm:prSet presAssocID="{0C45459B-4BD1-D24E-A898-7725CF35B06F}" presName="connectorText" presStyleLbl="sibTrans2D1" presStyleIdx="1" presStyleCnt="3"/>
      <dgm:spPr/>
    </dgm:pt>
    <dgm:pt modelId="{0020F398-3DA3-9B47-B84A-85D395EC1A02}" type="pres">
      <dgm:prSet presAssocID="{6A1A7351-DDAA-834C-B571-94B7F955905D}" presName="node" presStyleLbl="node1" presStyleIdx="2" presStyleCnt="4" custScaleX="32913" custScaleY="23724">
        <dgm:presLayoutVars>
          <dgm:bulletEnabled val="1"/>
        </dgm:presLayoutVars>
      </dgm:prSet>
      <dgm:spPr/>
    </dgm:pt>
    <dgm:pt modelId="{3D66BE1A-7FE4-2840-A089-53967A2626F6}" type="pres">
      <dgm:prSet presAssocID="{6E1314EF-8CB8-3B44-B7D2-D353E0F491D1}" presName="sibTrans" presStyleLbl="sibTrans2D1" presStyleIdx="2" presStyleCnt="3"/>
      <dgm:spPr/>
    </dgm:pt>
    <dgm:pt modelId="{8D7F1193-B5DB-5E46-99B8-594C1CD1BD47}" type="pres">
      <dgm:prSet presAssocID="{6E1314EF-8CB8-3B44-B7D2-D353E0F491D1}" presName="connectorText" presStyleLbl="sibTrans2D1" presStyleIdx="2" presStyleCnt="3"/>
      <dgm:spPr/>
    </dgm:pt>
    <dgm:pt modelId="{0A3803AD-9BD8-A748-A934-B26E0BD8BAE2}" type="pres">
      <dgm:prSet presAssocID="{169F69B0-F6AE-9B4B-BC40-E72A8E9C90A1}" presName="node" presStyleLbl="node1" presStyleIdx="3" presStyleCnt="4" custScaleX="45579" custScaleY="26512">
        <dgm:presLayoutVars>
          <dgm:bulletEnabled val="1"/>
        </dgm:presLayoutVars>
      </dgm:prSet>
      <dgm:spPr/>
    </dgm:pt>
  </dgm:ptLst>
  <dgm:cxnLst>
    <dgm:cxn modelId="{786E6A18-62B2-AB4B-B8F6-5D3481718F74}" type="presOf" srcId="{9B6B28CE-FFA8-D94B-B935-DB0C6592A9A3}" destId="{9D2671C0-63F0-A842-8764-87F94464C366}" srcOrd="0" destOrd="0" presId="urn:microsoft.com/office/officeart/2005/8/layout/process1"/>
    <dgm:cxn modelId="{C3075D1E-0FE8-4148-8C8C-C3E00AEDBC80}" type="presOf" srcId="{0C45459B-4BD1-D24E-A898-7725CF35B06F}" destId="{613B4860-7CAE-5444-B5E0-CD0D5B719D7B}" srcOrd="1" destOrd="0" presId="urn:microsoft.com/office/officeart/2005/8/layout/process1"/>
    <dgm:cxn modelId="{221E3C20-86FC-1446-90ED-D956FDFF55D1}" type="presOf" srcId="{6E1314EF-8CB8-3B44-B7D2-D353E0F491D1}" destId="{3D66BE1A-7FE4-2840-A089-53967A2626F6}" srcOrd="0" destOrd="0" presId="urn:microsoft.com/office/officeart/2005/8/layout/process1"/>
    <dgm:cxn modelId="{ABDCA753-827C-8F49-A5C8-2ECD8494CACF}" type="presOf" srcId="{6A1A7351-DDAA-834C-B571-94B7F955905D}" destId="{0020F398-3DA3-9B47-B84A-85D395EC1A02}" srcOrd="0" destOrd="0" presId="urn:microsoft.com/office/officeart/2005/8/layout/process1"/>
    <dgm:cxn modelId="{A805B554-8E7D-A041-B46D-5C9D10779ED2}" srcId="{27F4AF67-FF22-8F42-98A6-FD2BD7266E00}" destId="{9B6B28CE-FFA8-D94B-B935-DB0C6592A9A3}" srcOrd="0" destOrd="0" parTransId="{BC1710E5-1079-DB47-AFC4-38C41178701B}" sibTransId="{14F8DA3D-DBAB-9447-878D-71B9F7A5006A}"/>
    <dgm:cxn modelId="{9E0FC35D-3B43-F242-822B-C2AF44A69172}" srcId="{27F4AF67-FF22-8F42-98A6-FD2BD7266E00}" destId="{6A1A7351-DDAA-834C-B571-94B7F955905D}" srcOrd="2" destOrd="0" parTransId="{EA41522A-BE12-6B4A-9166-988FAC2ED74F}" sibTransId="{6E1314EF-8CB8-3B44-B7D2-D353E0F491D1}"/>
    <dgm:cxn modelId="{A4BAAC6B-0C8D-4D48-B146-9BEB6363C53B}" srcId="{27F4AF67-FF22-8F42-98A6-FD2BD7266E00}" destId="{169F69B0-F6AE-9B4B-BC40-E72A8E9C90A1}" srcOrd="3" destOrd="0" parTransId="{3EF76198-7B2D-F24A-9C57-565A91774FA7}" sibTransId="{7D7354B2-3A82-804A-9373-08EEA1016DCF}"/>
    <dgm:cxn modelId="{7BB6F16B-C2DD-4C4F-8A1A-83B3970F6216}" srcId="{27F4AF67-FF22-8F42-98A6-FD2BD7266E00}" destId="{FBE8DFEB-A79F-8848-B3A5-FF3992972150}" srcOrd="1" destOrd="0" parTransId="{DEC4B063-3DA9-EA48-9CA9-B957657EBFDA}" sibTransId="{0C45459B-4BD1-D24E-A898-7725CF35B06F}"/>
    <dgm:cxn modelId="{D511C28E-8C1F-C743-9279-EDD55CA63A67}" type="presOf" srcId="{6E1314EF-8CB8-3B44-B7D2-D353E0F491D1}" destId="{8D7F1193-B5DB-5E46-99B8-594C1CD1BD47}" srcOrd="1" destOrd="0" presId="urn:microsoft.com/office/officeart/2005/8/layout/process1"/>
    <dgm:cxn modelId="{64FAB6A4-29F5-1846-A9BD-691EEF1DBF54}" type="presOf" srcId="{14F8DA3D-DBAB-9447-878D-71B9F7A5006A}" destId="{B727A31B-3F6C-2143-A551-B4420F80455B}" srcOrd="1" destOrd="0" presId="urn:microsoft.com/office/officeart/2005/8/layout/process1"/>
    <dgm:cxn modelId="{75A4A2B1-C859-CB4E-9DD4-9F98B9A8E797}" type="presOf" srcId="{14F8DA3D-DBAB-9447-878D-71B9F7A5006A}" destId="{AAEC9AFB-0AFC-E14F-982D-A5504328FF9E}" srcOrd="0" destOrd="0" presId="urn:microsoft.com/office/officeart/2005/8/layout/process1"/>
    <dgm:cxn modelId="{B22BF1DC-5CBE-644F-924F-D10A0FB61B62}" type="presOf" srcId="{FBE8DFEB-A79F-8848-B3A5-FF3992972150}" destId="{160BE009-C507-404D-AA73-58FAE3985C9D}" srcOrd="0" destOrd="0" presId="urn:microsoft.com/office/officeart/2005/8/layout/process1"/>
    <dgm:cxn modelId="{A74421E2-1AD5-DF45-9653-40D4AFA44A2C}" type="presOf" srcId="{27F4AF67-FF22-8F42-98A6-FD2BD7266E00}" destId="{9547DF28-0EEC-A149-B874-63E54BD83024}" srcOrd="0" destOrd="0" presId="urn:microsoft.com/office/officeart/2005/8/layout/process1"/>
    <dgm:cxn modelId="{0FAE01E9-785C-2E47-945C-CD15D6ADF0F5}" type="presOf" srcId="{0C45459B-4BD1-D24E-A898-7725CF35B06F}" destId="{4FCE103A-2097-DB49-A40B-BEAD1A81F66A}" srcOrd="0" destOrd="0" presId="urn:microsoft.com/office/officeart/2005/8/layout/process1"/>
    <dgm:cxn modelId="{61910FF3-99E7-604C-9578-EE9B881CA9C3}" type="presOf" srcId="{169F69B0-F6AE-9B4B-BC40-E72A8E9C90A1}" destId="{0A3803AD-9BD8-A748-A934-B26E0BD8BAE2}" srcOrd="0" destOrd="0" presId="urn:microsoft.com/office/officeart/2005/8/layout/process1"/>
    <dgm:cxn modelId="{9E531BF6-9F85-4C46-BF78-02D4E62DAE30}" type="presParOf" srcId="{9547DF28-0EEC-A149-B874-63E54BD83024}" destId="{9D2671C0-63F0-A842-8764-87F94464C366}" srcOrd="0" destOrd="0" presId="urn:microsoft.com/office/officeart/2005/8/layout/process1"/>
    <dgm:cxn modelId="{9FFCEFE7-FD9A-BF4D-9C60-96DD1CF38369}" type="presParOf" srcId="{9547DF28-0EEC-A149-B874-63E54BD83024}" destId="{AAEC9AFB-0AFC-E14F-982D-A5504328FF9E}" srcOrd="1" destOrd="0" presId="urn:microsoft.com/office/officeart/2005/8/layout/process1"/>
    <dgm:cxn modelId="{CF4EE6DB-B6FC-E54E-B4F7-2A330FCDDC18}" type="presParOf" srcId="{AAEC9AFB-0AFC-E14F-982D-A5504328FF9E}" destId="{B727A31B-3F6C-2143-A551-B4420F80455B}" srcOrd="0" destOrd="0" presId="urn:microsoft.com/office/officeart/2005/8/layout/process1"/>
    <dgm:cxn modelId="{F11F8F76-31D1-4F4F-A56F-287B0F0669A2}" type="presParOf" srcId="{9547DF28-0EEC-A149-B874-63E54BD83024}" destId="{160BE009-C507-404D-AA73-58FAE3985C9D}" srcOrd="2" destOrd="0" presId="urn:microsoft.com/office/officeart/2005/8/layout/process1"/>
    <dgm:cxn modelId="{032AD109-45BA-3944-AF54-E76E89B0E2FA}" type="presParOf" srcId="{9547DF28-0EEC-A149-B874-63E54BD83024}" destId="{4FCE103A-2097-DB49-A40B-BEAD1A81F66A}" srcOrd="3" destOrd="0" presId="urn:microsoft.com/office/officeart/2005/8/layout/process1"/>
    <dgm:cxn modelId="{B69C0D14-C675-354E-9F98-B814BABD6D2A}" type="presParOf" srcId="{4FCE103A-2097-DB49-A40B-BEAD1A81F66A}" destId="{613B4860-7CAE-5444-B5E0-CD0D5B719D7B}" srcOrd="0" destOrd="0" presId="urn:microsoft.com/office/officeart/2005/8/layout/process1"/>
    <dgm:cxn modelId="{C251D806-7FF8-504E-A672-166AB08F83A9}" type="presParOf" srcId="{9547DF28-0EEC-A149-B874-63E54BD83024}" destId="{0020F398-3DA3-9B47-B84A-85D395EC1A02}" srcOrd="4" destOrd="0" presId="urn:microsoft.com/office/officeart/2005/8/layout/process1"/>
    <dgm:cxn modelId="{3A201300-8F08-F34B-8AB2-2C95048267BD}" type="presParOf" srcId="{9547DF28-0EEC-A149-B874-63E54BD83024}" destId="{3D66BE1A-7FE4-2840-A089-53967A2626F6}" srcOrd="5" destOrd="0" presId="urn:microsoft.com/office/officeart/2005/8/layout/process1"/>
    <dgm:cxn modelId="{0B985326-354F-7946-94F9-9D0D89BB7B8C}" type="presParOf" srcId="{3D66BE1A-7FE4-2840-A089-53967A2626F6}" destId="{8D7F1193-B5DB-5E46-99B8-594C1CD1BD47}" srcOrd="0" destOrd="0" presId="urn:microsoft.com/office/officeart/2005/8/layout/process1"/>
    <dgm:cxn modelId="{5FA023CE-606D-E145-99F9-34F2A8D50F22}" type="presParOf" srcId="{9547DF28-0EEC-A149-B874-63E54BD83024}" destId="{0A3803AD-9BD8-A748-A934-B26E0BD8BAE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F4AF67-FF22-8F42-98A6-FD2BD7266E0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1A7351-DDAA-834C-B571-94B7F955905D}">
      <dgm:prSet phldrT="[Text]" custT="1"/>
      <dgm:spPr/>
      <dgm:t>
        <a:bodyPr/>
        <a:lstStyle/>
        <a:p>
          <a:r>
            <a:rPr lang="en-US" sz="2800" dirty="0"/>
            <a:t>Ask for gender</a:t>
          </a:r>
        </a:p>
      </dgm:t>
    </dgm:pt>
    <dgm:pt modelId="{6E1314EF-8CB8-3B44-B7D2-D353E0F491D1}" type="sibTrans" cxnId="{9E0FC35D-3B43-F242-822B-C2AF44A69172}">
      <dgm:prSet/>
      <dgm:spPr/>
      <dgm:t>
        <a:bodyPr/>
        <a:lstStyle/>
        <a:p>
          <a:endParaRPr lang="en-US"/>
        </a:p>
      </dgm:t>
    </dgm:pt>
    <dgm:pt modelId="{EA41522A-BE12-6B4A-9166-988FAC2ED74F}" type="parTrans" cxnId="{9E0FC35D-3B43-F242-822B-C2AF44A69172}">
      <dgm:prSet/>
      <dgm:spPr/>
      <dgm:t>
        <a:bodyPr/>
        <a:lstStyle/>
        <a:p>
          <a:endParaRPr lang="en-US"/>
        </a:p>
      </dgm:t>
    </dgm:pt>
    <dgm:pt modelId="{FBE8DFEB-A79F-8848-B3A5-FF3992972150}">
      <dgm:prSet phldrT="[Text]"/>
      <dgm:spPr/>
      <dgm:t>
        <a:bodyPr/>
        <a:lstStyle/>
        <a:p>
          <a:r>
            <a:rPr lang="en-US" dirty="0"/>
            <a:t>Ask for age</a:t>
          </a:r>
        </a:p>
      </dgm:t>
    </dgm:pt>
    <dgm:pt modelId="{0C45459B-4BD1-D24E-A898-7725CF35B06F}" type="sibTrans" cxnId="{7BB6F16B-C2DD-4C4F-8A1A-83B3970F6216}">
      <dgm:prSet/>
      <dgm:spPr/>
      <dgm:t>
        <a:bodyPr/>
        <a:lstStyle/>
        <a:p>
          <a:endParaRPr lang="en-US"/>
        </a:p>
      </dgm:t>
    </dgm:pt>
    <dgm:pt modelId="{DEC4B063-3DA9-EA48-9CA9-B957657EBFDA}" type="parTrans" cxnId="{7BB6F16B-C2DD-4C4F-8A1A-83B3970F6216}">
      <dgm:prSet/>
      <dgm:spPr/>
      <dgm:t>
        <a:bodyPr/>
        <a:lstStyle/>
        <a:p>
          <a:endParaRPr lang="en-US"/>
        </a:p>
      </dgm:t>
    </dgm:pt>
    <dgm:pt modelId="{9B6B28CE-FFA8-D94B-B935-DB0C6592A9A3}">
      <dgm:prSet phldrT="[Text]"/>
      <dgm:spPr/>
      <dgm:t>
        <a:bodyPr/>
        <a:lstStyle/>
        <a:p>
          <a:r>
            <a:rPr lang="en-US" dirty="0"/>
            <a:t>Ask for name</a:t>
          </a:r>
        </a:p>
      </dgm:t>
    </dgm:pt>
    <dgm:pt modelId="{14F8DA3D-DBAB-9447-878D-71B9F7A5006A}" type="sibTrans" cxnId="{A805B554-8E7D-A041-B46D-5C9D10779ED2}">
      <dgm:prSet/>
      <dgm:spPr/>
      <dgm:t>
        <a:bodyPr/>
        <a:lstStyle/>
        <a:p>
          <a:endParaRPr lang="en-US"/>
        </a:p>
      </dgm:t>
    </dgm:pt>
    <dgm:pt modelId="{BC1710E5-1079-DB47-AFC4-38C41178701B}" type="parTrans" cxnId="{A805B554-8E7D-A041-B46D-5C9D10779ED2}">
      <dgm:prSet/>
      <dgm:spPr/>
      <dgm:t>
        <a:bodyPr/>
        <a:lstStyle/>
        <a:p>
          <a:endParaRPr lang="en-US"/>
        </a:p>
      </dgm:t>
    </dgm:pt>
    <dgm:pt modelId="{169F69B0-F6AE-9B4B-BC40-E72A8E9C90A1}">
      <dgm:prSet/>
      <dgm:spPr/>
      <dgm:t>
        <a:bodyPr/>
        <a:lstStyle/>
        <a:p>
          <a:r>
            <a:rPr lang="en-US" dirty="0"/>
            <a:t>Output information</a:t>
          </a:r>
        </a:p>
      </dgm:t>
    </dgm:pt>
    <dgm:pt modelId="{3EF76198-7B2D-F24A-9C57-565A91774FA7}" type="parTrans" cxnId="{A4BAAC6B-0C8D-4D48-B146-9BEB6363C53B}">
      <dgm:prSet/>
      <dgm:spPr/>
      <dgm:t>
        <a:bodyPr/>
        <a:lstStyle/>
        <a:p>
          <a:endParaRPr lang="en-US"/>
        </a:p>
      </dgm:t>
    </dgm:pt>
    <dgm:pt modelId="{7D7354B2-3A82-804A-9373-08EEA1016DCF}" type="sibTrans" cxnId="{A4BAAC6B-0C8D-4D48-B146-9BEB6363C53B}">
      <dgm:prSet/>
      <dgm:spPr/>
      <dgm:t>
        <a:bodyPr/>
        <a:lstStyle/>
        <a:p>
          <a:endParaRPr lang="en-US"/>
        </a:p>
      </dgm:t>
    </dgm:pt>
    <dgm:pt modelId="{9547DF28-0EEC-A149-B874-63E54BD83024}" type="pres">
      <dgm:prSet presAssocID="{27F4AF67-FF22-8F42-98A6-FD2BD7266E00}" presName="Name0" presStyleCnt="0">
        <dgm:presLayoutVars>
          <dgm:dir/>
          <dgm:resizeHandles val="exact"/>
        </dgm:presLayoutVars>
      </dgm:prSet>
      <dgm:spPr/>
    </dgm:pt>
    <dgm:pt modelId="{9D2671C0-63F0-A842-8764-87F94464C366}" type="pres">
      <dgm:prSet presAssocID="{9B6B28CE-FFA8-D94B-B935-DB0C6592A9A3}" presName="node" presStyleLbl="node1" presStyleIdx="0" presStyleCnt="4" custScaleX="38526" custScaleY="60121">
        <dgm:presLayoutVars>
          <dgm:bulletEnabled val="1"/>
        </dgm:presLayoutVars>
      </dgm:prSet>
      <dgm:spPr/>
    </dgm:pt>
    <dgm:pt modelId="{AAEC9AFB-0AFC-E14F-982D-A5504328FF9E}" type="pres">
      <dgm:prSet presAssocID="{14F8DA3D-DBAB-9447-878D-71B9F7A5006A}" presName="sibTrans" presStyleLbl="sibTrans2D1" presStyleIdx="0" presStyleCnt="3"/>
      <dgm:spPr/>
    </dgm:pt>
    <dgm:pt modelId="{B727A31B-3F6C-2143-A551-B4420F80455B}" type="pres">
      <dgm:prSet presAssocID="{14F8DA3D-DBAB-9447-878D-71B9F7A5006A}" presName="connectorText" presStyleLbl="sibTrans2D1" presStyleIdx="0" presStyleCnt="3"/>
      <dgm:spPr/>
    </dgm:pt>
    <dgm:pt modelId="{160BE009-C507-404D-AA73-58FAE3985C9D}" type="pres">
      <dgm:prSet presAssocID="{FBE8DFEB-A79F-8848-B3A5-FF3992972150}" presName="node" presStyleLbl="node1" presStyleIdx="1" presStyleCnt="4" custScaleX="62539" custScaleY="30756">
        <dgm:presLayoutVars>
          <dgm:bulletEnabled val="1"/>
        </dgm:presLayoutVars>
      </dgm:prSet>
      <dgm:spPr/>
    </dgm:pt>
    <dgm:pt modelId="{4FCE103A-2097-DB49-A40B-BEAD1A81F66A}" type="pres">
      <dgm:prSet presAssocID="{0C45459B-4BD1-D24E-A898-7725CF35B06F}" presName="sibTrans" presStyleLbl="sibTrans2D1" presStyleIdx="1" presStyleCnt="3"/>
      <dgm:spPr/>
    </dgm:pt>
    <dgm:pt modelId="{613B4860-7CAE-5444-B5E0-CD0D5B719D7B}" type="pres">
      <dgm:prSet presAssocID="{0C45459B-4BD1-D24E-A898-7725CF35B06F}" presName="connectorText" presStyleLbl="sibTrans2D1" presStyleIdx="1" presStyleCnt="3"/>
      <dgm:spPr/>
    </dgm:pt>
    <dgm:pt modelId="{0020F398-3DA3-9B47-B84A-85D395EC1A02}" type="pres">
      <dgm:prSet presAssocID="{6A1A7351-DDAA-834C-B571-94B7F955905D}" presName="node" presStyleLbl="node1" presStyleIdx="2" presStyleCnt="4">
        <dgm:presLayoutVars>
          <dgm:bulletEnabled val="1"/>
        </dgm:presLayoutVars>
      </dgm:prSet>
      <dgm:spPr/>
    </dgm:pt>
    <dgm:pt modelId="{3D66BE1A-7FE4-2840-A089-53967A2626F6}" type="pres">
      <dgm:prSet presAssocID="{6E1314EF-8CB8-3B44-B7D2-D353E0F491D1}" presName="sibTrans" presStyleLbl="sibTrans2D1" presStyleIdx="2" presStyleCnt="3"/>
      <dgm:spPr/>
    </dgm:pt>
    <dgm:pt modelId="{8D7F1193-B5DB-5E46-99B8-594C1CD1BD47}" type="pres">
      <dgm:prSet presAssocID="{6E1314EF-8CB8-3B44-B7D2-D353E0F491D1}" presName="connectorText" presStyleLbl="sibTrans2D1" presStyleIdx="2" presStyleCnt="3"/>
      <dgm:spPr/>
    </dgm:pt>
    <dgm:pt modelId="{0A3803AD-9BD8-A748-A934-B26E0BD8BAE2}" type="pres">
      <dgm:prSet presAssocID="{169F69B0-F6AE-9B4B-BC40-E72A8E9C90A1}" presName="node" presStyleLbl="node1" presStyleIdx="3" presStyleCnt="4" custScaleX="35666" custScaleY="45858">
        <dgm:presLayoutVars>
          <dgm:bulletEnabled val="1"/>
        </dgm:presLayoutVars>
      </dgm:prSet>
      <dgm:spPr/>
    </dgm:pt>
  </dgm:ptLst>
  <dgm:cxnLst>
    <dgm:cxn modelId="{786E6A18-62B2-AB4B-B8F6-5D3481718F74}" type="presOf" srcId="{9B6B28CE-FFA8-D94B-B935-DB0C6592A9A3}" destId="{9D2671C0-63F0-A842-8764-87F94464C366}" srcOrd="0" destOrd="0" presId="urn:microsoft.com/office/officeart/2005/8/layout/process1"/>
    <dgm:cxn modelId="{C3075D1E-0FE8-4148-8C8C-C3E00AEDBC80}" type="presOf" srcId="{0C45459B-4BD1-D24E-A898-7725CF35B06F}" destId="{613B4860-7CAE-5444-B5E0-CD0D5B719D7B}" srcOrd="1" destOrd="0" presId="urn:microsoft.com/office/officeart/2005/8/layout/process1"/>
    <dgm:cxn modelId="{221E3C20-86FC-1446-90ED-D956FDFF55D1}" type="presOf" srcId="{6E1314EF-8CB8-3B44-B7D2-D353E0F491D1}" destId="{3D66BE1A-7FE4-2840-A089-53967A2626F6}" srcOrd="0" destOrd="0" presId="urn:microsoft.com/office/officeart/2005/8/layout/process1"/>
    <dgm:cxn modelId="{ABDCA753-827C-8F49-A5C8-2ECD8494CACF}" type="presOf" srcId="{6A1A7351-DDAA-834C-B571-94B7F955905D}" destId="{0020F398-3DA3-9B47-B84A-85D395EC1A02}" srcOrd="0" destOrd="0" presId="urn:microsoft.com/office/officeart/2005/8/layout/process1"/>
    <dgm:cxn modelId="{A805B554-8E7D-A041-B46D-5C9D10779ED2}" srcId="{27F4AF67-FF22-8F42-98A6-FD2BD7266E00}" destId="{9B6B28CE-FFA8-D94B-B935-DB0C6592A9A3}" srcOrd="0" destOrd="0" parTransId="{BC1710E5-1079-DB47-AFC4-38C41178701B}" sibTransId="{14F8DA3D-DBAB-9447-878D-71B9F7A5006A}"/>
    <dgm:cxn modelId="{9E0FC35D-3B43-F242-822B-C2AF44A69172}" srcId="{27F4AF67-FF22-8F42-98A6-FD2BD7266E00}" destId="{6A1A7351-DDAA-834C-B571-94B7F955905D}" srcOrd="2" destOrd="0" parTransId="{EA41522A-BE12-6B4A-9166-988FAC2ED74F}" sibTransId="{6E1314EF-8CB8-3B44-B7D2-D353E0F491D1}"/>
    <dgm:cxn modelId="{A4BAAC6B-0C8D-4D48-B146-9BEB6363C53B}" srcId="{27F4AF67-FF22-8F42-98A6-FD2BD7266E00}" destId="{169F69B0-F6AE-9B4B-BC40-E72A8E9C90A1}" srcOrd="3" destOrd="0" parTransId="{3EF76198-7B2D-F24A-9C57-565A91774FA7}" sibTransId="{7D7354B2-3A82-804A-9373-08EEA1016DCF}"/>
    <dgm:cxn modelId="{7BB6F16B-C2DD-4C4F-8A1A-83B3970F6216}" srcId="{27F4AF67-FF22-8F42-98A6-FD2BD7266E00}" destId="{FBE8DFEB-A79F-8848-B3A5-FF3992972150}" srcOrd="1" destOrd="0" parTransId="{DEC4B063-3DA9-EA48-9CA9-B957657EBFDA}" sibTransId="{0C45459B-4BD1-D24E-A898-7725CF35B06F}"/>
    <dgm:cxn modelId="{D511C28E-8C1F-C743-9279-EDD55CA63A67}" type="presOf" srcId="{6E1314EF-8CB8-3B44-B7D2-D353E0F491D1}" destId="{8D7F1193-B5DB-5E46-99B8-594C1CD1BD47}" srcOrd="1" destOrd="0" presId="urn:microsoft.com/office/officeart/2005/8/layout/process1"/>
    <dgm:cxn modelId="{64FAB6A4-29F5-1846-A9BD-691EEF1DBF54}" type="presOf" srcId="{14F8DA3D-DBAB-9447-878D-71B9F7A5006A}" destId="{B727A31B-3F6C-2143-A551-B4420F80455B}" srcOrd="1" destOrd="0" presId="urn:microsoft.com/office/officeart/2005/8/layout/process1"/>
    <dgm:cxn modelId="{75A4A2B1-C859-CB4E-9DD4-9F98B9A8E797}" type="presOf" srcId="{14F8DA3D-DBAB-9447-878D-71B9F7A5006A}" destId="{AAEC9AFB-0AFC-E14F-982D-A5504328FF9E}" srcOrd="0" destOrd="0" presId="urn:microsoft.com/office/officeart/2005/8/layout/process1"/>
    <dgm:cxn modelId="{B22BF1DC-5CBE-644F-924F-D10A0FB61B62}" type="presOf" srcId="{FBE8DFEB-A79F-8848-B3A5-FF3992972150}" destId="{160BE009-C507-404D-AA73-58FAE3985C9D}" srcOrd="0" destOrd="0" presId="urn:microsoft.com/office/officeart/2005/8/layout/process1"/>
    <dgm:cxn modelId="{A74421E2-1AD5-DF45-9653-40D4AFA44A2C}" type="presOf" srcId="{27F4AF67-FF22-8F42-98A6-FD2BD7266E00}" destId="{9547DF28-0EEC-A149-B874-63E54BD83024}" srcOrd="0" destOrd="0" presId="urn:microsoft.com/office/officeart/2005/8/layout/process1"/>
    <dgm:cxn modelId="{0FAE01E9-785C-2E47-945C-CD15D6ADF0F5}" type="presOf" srcId="{0C45459B-4BD1-D24E-A898-7725CF35B06F}" destId="{4FCE103A-2097-DB49-A40B-BEAD1A81F66A}" srcOrd="0" destOrd="0" presId="urn:microsoft.com/office/officeart/2005/8/layout/process1"/>
    <dgm:cxn modelId="{61910FF3-99E7-604C-9578-EE9B881CA9C3}" type="presOf" srcId="{169F69B0-F6AE-9B4B-BC40-E72A8E9C90A1}" destId="{0A3803AD-9BD8-A748-A934-B26E0BD8BAE2}" srcOrd="0" destOrd="0" presId="urn:microsoft.com/office/officeart/2005/8/layout/process1"/>
    <dgm:cxn modelId="{9E531BF6-9F85-4C46-BF78-02D4E62DAE30}" type="presParOf" srcId="{9547DF28-0EEC-A149-B874-63E54BD83024}" destId="{9D2671C0-63F0-A842-8764-87F94464C366}" srcOrd="0" destOrd="0" presId="urn:microsoft.com/office/officeart/2005/8/layout/process1"/>
    <dgm:cxn modelId="{9FFCEFE7-FD9A-BF4D-9C60-96DD1CF38369}" type="presParOf" srcId="{9547DF28-0EEC-A149-B874-63E54BD83024}" destId="{AAEC9AFB-0AFC-E14F-982D-A5504328FF9E}" srcOrd="1" destOrd="0" presId="urn:microsoft.com/office/officeart/2005/8/layout/process1"/>
    <dgm:cxn modelId="{CF4EE6DB-B6FC-E54E-B4F7-2A330FCDDC18}" type="presParOf" srcId="{AAEC9AFB-0AFC-E14F-982D-A5504328FF9E}" destId="{B727A31B-3F6C-2143-A551-B4420F80455B}" srcOrd="0" destOrd="0" presId="urn:microsoft.com/office/officeart/2005/8/layout/process1"/>
    <dgm:cxn modelId="{F11F8F76-31D1-4F4F-A56F-287B0F0669A2}" type="presParOf" srcId="{9547DF28-0EEC-A149-B874-63E54BD83024}" destId="{160BE009-C507-404D-AA73-58FAE3985C9D}" srcOrd="2" destOrd="0" presId="urn:microsoft.com/office/officeart/2005/8/layout/process1"/>
    <dgm:cxn modelId="{032AD109-45BA-3944-AF54-E76E89B0E2FA}" type="presParOf" srcId="{9547DF28-0EEC-A149-B874-63E54BD83024}" destId="{4FCE103A-2097-DB49-A40B-BEAD1A81F66A}" srcOrd="3" destOrd="0" presId="urn:microsoft.com/office/officeart/2005/8/layout/process1"/>
    <dgm:cxn modelId="{B69C0D14-C675-354E-9F98-B814BABD6D2A}" type="presParOf" srcId="{4FCE103A-2097-DB49-A40B-BEAD1A81F66A}" destId="{613B4860-7CAE-5444-B5E0-CD0D5B719D7B}" srcOrd="0" destOrd="0" presId="urn:microsoft.com/office/officeart/2005/8/layout/process1"/>
    <dgm:cxn modelId="{C251D806-7FF8-504E-A672-166AB08F83A9}" type="presParOf" srcId="{9547DF28-0EEC-A149-B874-63E54BD83024}" destId="{0020F398-3DA3-9B47-B84A-85D395EC1A02}" srcOrd="4" destOrd="0" presId="urn:microsoft.com/office/officeart/2005/8/layout/process1"/>
    <dgm:cxn modelId="{3A201300-8F08-F34B-8AB2-2C95048267BD}" type="presParOf" srcId="{9547DF28-0EEC-A149-B874-63E54BD83024}" destId="{3D66BE1A-7FE4-2840-A089-53967A2626F6}" srcOrd="5" destOrd="0" presId="urn:microsoft.com/office/officeart/2005/8/layout/process1"/>
    <dgm:cxn modelId="{0B985326-354F-7946-94F9-9D0D89BB7B8C}" type="presParOf" srcId="{3D66BE1A-7FE4-2840-A089-53967A2626F6}" destId="{8D7F1193-B5DB-5E46-99B8-594C1CD1BD47}" srcOrd="0" destOrd="0" presId="urn:microsoft.com/office/officeart/2005/8/layout/process1"/>
    <dgm:cxn modelId="{5FA023CE-606D-E145-99F9-34F2A8D50F22}" type="presParOf" srcId="{9547DF28-0EEC-A149-B874-63E54BD83024}" destId="{0A3803AD-9BD8-A748-A934-B26E0BD8BAE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F4AF67-FF22-8F42-98A6-FD2BD7266E0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1A7351-DDAA-834C-B571-94B7F955905D}">
      <dgm:prSet phldrT="[Text]"/>
      <dgm:spPr/>
      <dgm:t>
        <a:bodyPr/>
        <a:lstStyle/>
        <a:p>
          <a:r>
            <a:rPr lang="en-US" dirty="0"/>
            <a:t>Ask for gender</a:t>
          </a:r>
        </a:p>
      </dgm:t>
    </dgm:pt>
    <dgm:pt modelId="{6E1314EF-8CB8-3B44-B7D2-D353E0F491D1}" type="sibTrans" cxnId="{9E0FC35D-3B43-F242-822B-C2AF44A69172}">
      <dgm:prSet/>
      <dgm:spPr/>
      <dgm:t>
        <a:bodyPr/>
        <a:lstStyle/>
        <a:p>
          <a:endParaRPr lang="en-US"/>
        </a:p>
      </dgm:t>
    </dgm:pt>
    <dgm:pt modelId="{EA41522A-BE12-6B4A-9166-988FAC2ED74F}" type="parTrans" cxnId="{9E0FC35D-3B43-F242-822B-C2AF44A69172}">
      <dgm:prSet/>
      <dgm:spPr/>
      <dgm:t>
        <a:bodyPr/>
        <a:lstStyle/>
        <a:p>
          <a:endParaRPr lang="en-US"/>
        </a:p>
      </dgm:t>
    </dgm:pt>
    <dgm:pt modelId="{FBE8DFEB-A79F-8848-B3A5-FF3992972150}">
      <dgm:prSet phldrT="[Text]"/>
      <dgm:spPr/>
      <dgm:t>
        <a:bodyPr/>
        <a:lstStyle/>
        <a:p>
          <a:r>
            <a:rPr lang="en-US" dirty="0"/>
            <a:t>Ask for age</a:t>
          </a:r>
        </a:p>
      </dgm:t>
    </dgm:pt>
    <dgm:pt modelId="{0C45459B-4BD1-D24E-A898-7725CF35B06F}" type="sibTrans" cxnId="{7BB6F16B-C2DD-4C4F-8A1A-83B3970F6216}">
      <dgm:prSet/>
      <dgm:spPr/>
      <dgm:t>
        <a:bodyPr/>
        <a:lstStyle/>
        <a:p>
          <a:endParaRPr lang="en-US"/>
        </a:p>
      </dgm:t>
    </dgm:pt>
    <dgm:pt modelId="{DEC4B063-3DA9-EA48-9CA9-B957657EBFDA}" type="parTrans" cxnId="{7BB6F16B-C2DD-4C4F-8A1A-83B3970F6216}">
      <dgm:prSet/>
      <dgm:spPr/>
      <dgm:t>
        <a:bodyPr/>
        <a:lstStyle/>
        <a:p>
          <a:endParaRPr lang="en-US"/>
        </a:p>
      </dgm:t>
    </dgm:pt>
    <dgm:pt modelId="{9B6B28CE-FFA8-D94B-B935-DB0C6592A9A3}">
      <dgm:prSet phldrT="[Text]"/>
      <dgm:spPr/>
      <dgm:t>
        <a:bodyPr/>
        <a:lstStyle/>
        <a:p>
          <a:r>
            <a:rPr lang="en-US" dirty="0"/>
            <a:t>Ask for name</a:t>
          </a:r>
        </a:p>
      </dgm:t>
    </dgm:pt>
    <dgm:pt modelId="{14F8DA3D-DBAB-9447-878D-71B9F7A5006A}" type="sibTrans" cxnId="{A805B554-8E7D-A041-B46D-5C9D10779ED2}">
      <dgm:prSet/>
      <dgm:spPr/>
      <dgm:t>
        <a:bodyPr/>
        <a:lstStyle/>
        <a:p>
          <a:endParaRPr lang="en-US"/>
        </a:p>
      </dgm:t>
    </dgm:pt>
    <dgm:pt modelId="{BC1710E5-1079-DB47-AFC4-38C41178701B}" type="parTrans" cxnId="{A805B554-8E7D-A041-B46D-5C9D10779ED2}">
      <dgm:prSet/>
      <dgm:spPr/>
      <dgm:t>
        <a:bodyPr/>
        <a:lstStyle/>
        <a:p>
          <a:endParaRPr lang="en-US"/>
        </a:p>
      </dgm:t>
    </dgm:pt>
    <dgm:pt modelId="{169F69B0-F6AE-9B4B-BC40-E72A8E9C90A1}">
      <dgm:prSet/>
      <dgm:spPr/>
      <dgm:t>
        <a:bodyPr/>
        <a:lstStyle/>
        <a:p>
          <a:r>
            <a:rPr lang="en-US" dirty="0"/>
            <a:t>Output information</a:t>
          </a:r>
        </a:p>
      </dgm:t>
    </dgm:pt>
    <dgm:pt modelId="{3EF76198-7B2D-F24A-9C57-565A91774FA7}" type="parTrans" cxnId="{A4BAAC6B-0C8D-4D48-B146-9BEB6363C53B}">
      <dgm:prSet/>
      <dgm:spPr/>
      <dgm:t>
        <a:bodyPr/>
        <a:lstStyle/>
        <a:p>
          <a:endParaRPr lang="en-US"/>
        </a:p>
      </dgm:t>
    </dgm:pt>
    <dgm:pt modelId="{7D7354B2-3A82-804A-9373-08EEA1016DCF}" type="sibTrans" cxnId="{A4BAAC6B-0C8D-4D48-B146-9BEB6363C53B}">
      <dgm:prSet/>
      <dgm:spPr/>
      <dgm:t>
        <a:bodyPr/>
        <a:lstStyle/>
        <a:p>
          <a:endParaRPr lang="en-US"/>
        </a:p>
      </dgm:t>
    </dgm:pt>
    <dgm:pt modelId="{9547DF28-0EEC-A149-B874-63E54BD83024}" type="pres">
      <dgm:prSet presAssocID="{27F4AF67-FF22-8F42-98A6-FD2BD7266E00}" presName="Name0" presStyleCnt="0">
        <dgm:presLayoutVars>
          <dgm:dir/>
          <dgm:resizeHandles val="exact"/>
        </dgm:presLayoutVars>
      </dgm:prSet>
      <dgm:spPr/>
    </dgm:pt>
    <dgm:pt modelId="{9D2671C0-63F0-A842-8764-87F94464C366}" type="pres">
      <dgm:prSet presAssocID="{9B6B28CE-FFA8-D94B-B935-DB0C6592A9A3}" presName="node" presStyleLbl="node1" presStyleIdx="0" presStyleCnt="4" custScaleX="48024" custScaleY="44917">
        <dgm:presLayoutVars>
          <dgm:bulletEnabled val="1"/>
        </dgm:presLayoutVars>
      </dgm:prSet>
      <dgm:spPr/>
    </dgm:pt>
    <dgm:pt modelId="{AAEC9AFB-0AFC-E14F-982D-A5504328FF9E}" type="pres">
      <dgm:prSet presAssocID="{14F8DA3D-DBAB-9447-878D-71B9F7A5006A}" presName="sibTrans" presStyleLbl="sibTrans2D1" presStyleIdx="0" presStyleCnt="3"/>
      <dgm:spPr/>
    </dgm:pt>
    <dgm:pt modelId="{B727A31B-3F6C-2143-A551-B4420F80455B}" type="pres">
      <dgm:prSet presAssocID="{14F8DA3D-DBAB-9447-878D-71B9F7A5006A}" presName="connectorText" presStyleLbl="sibTrans2D1" presStyleIdx="0" presStyleCnt="3"/>
      <dgm:spPr/>
    </dgm:pt>
    <dgm:pt modelId="{160BE009-C507-404D-AA73-58FAE3985C9D}" type="pres">
      <dgm:prSet presAssocID="{FBE8DFEB-A79F-8848-B3A5-FF3992972150}" presName="node" presStyleLbl="node1" presStyleIdx="1" presStyleCnt="4" custScaleX="74714" custScaleY="36771">
        <dgm:presLayoutVars>
          <dgm:bulletEnabled val="1"/>
        </dgm:presLayoutVars>
      </dgm:prSet>
      <dgm:spPr/>
    </dgm:pt>
    <dgm:pt modelId="{4FCE103A-2097-DB49-A40B-BEAD1A81F66A}" type="pres">
      <dgm:prSet presAssocID="{0C45459B-4BD1-D24E-A898-7725CF35B06F}" presName="sibTrans" presStyleLbl="sibTrans2D1" presStyleIdx="1" presStyleCnt="3"/>
      <dgm:spPr/>
    </dgm:pt>
    <dgm:pt modelId="{613B4860-7CAE-5444-B5E0-CD0D5B719D7B}" type="pres">
      <dgm:prSet presAssocID="{0C45459B-4BD1-D24E-A898-7725CF35B06F}" presName="connectorText" presStyleLbl="sibTrans2D1" presStyleIdx="1" presStyleCnt="3"/>
      <dgm:spPr/>
    </dgm:pt>
    <dgm:pt modelId="{0020F398-3DA3-9B47-B84A-85D395EC1A02}" type="pres">
      <dgm:prSet presAssocID="{6A1A7351-DDAA-834C-B571-94B7F955905D}" presName="node" presStyleLbl="node1" presStyleIdx="2" presStyleCnt="4" custScaleX="72538" custScaleY="44939">
        <dgm:presLayoutVars>
          <dgm:bulletEnabled val="1"/>
        </dgm:presLayoutVars>
      </dgm:prSet>
      <dgm:spPr/>
    </dgm:pt>
    <dgm:pt modelId="{3D66BE1A-7FE4-2840-A089-53967A2626F6}" type="pres">
      <dgm:prSet presAssocID="{6E1314EF-8CB8-3B44-B7D2-D353E0F491D1}" presName="sibTrans" presStyleLbl="sibTrans2D1" presStyleIdx="2" presStyleCnt="3"/>
      <dgm:spPr/>
    </dgm:pt>
    <dgm:pt modelId="{8D7F1193-B5DB-5E46-99B8-594C1CD1BD47}" type="pres">
      <dgm:prSet presAssocID="{6E1314EF-8CB8-3B44-B7D2-D353E0F491D1}" presName="connectorText" presStyleLbl="sibTrans2D1" presStyleIdx="2" presStyleCnt="3"/>
      <dgm:spPr/>
    </dgm:pt>
    <dgm:pt modelId="{0A3803AD-9BD8-A748-A934-B26E0BD8BAE2}" type="pres">
      <dgm:prSet presAssocID="{169F69B0-F6AE-9B4B-BC40-E72A8E9C90A1}" presName="node" presStyleLbl="node1" presStyleIdx="3" presStyleCnt="4">
        <dgm:presLayoutVars>
          <dgm:bulletEnabled val="1"/>
        </dgm:presLayoutVars>
      </dgm:prSet>
      <dgm:spPr/>
    </dgm:pt>
  </dgm:ptLst>
  <dgm:cxnLst>
    <dgm:cxn modelId="{786E6A18-62B2-AB4B-B8F6-5D3481718F74}" type="presOf" srcId="{9B6B28CE-FFA8-D94B-B935-DB0C6592A9A3}" destId="{9D2671C0-63F0-A842-8764-87F94464C366}" srcOrd="0" destOrd="0" presId="urn:microsoft.com/office/officeart/2005/8/layout/process1"/>
    <dgm:cxn modelId="{C3075D1E-0FE8-4148-8C8C-C3E00AEDBC80}" type="presOf" srcId="{0C45459B-4BD1-D24E-A898-7725CF35B06F}" destId="{613B4860-7CAE-5444-B5E0-CD0D5B719D7B}" srcOrd="1" destOrd="0" presId="urn:microsoft.com/office/officeart/2005/8/layout/process1"/>
    <dgm:cxn modelId="{221E3C20-86FC-1446-90ED-D956FDFF55D1}" type="presOf" srcId="{6E1314EF-8CB8-3B44-B7D2-D353E0F491D1}" destId="{3D66BE1A-7FE4-2840-A089-53967A2626F6}" srcOrd="0" destOrd="0" presId="urn:microsoft.com/office/officeart/2005/8/layout/process1"/>
    <dgm:cxn modelId="{ABDCA753-827C-8F49-A5C8-2ECD8494CACF}" type="presOf" srcId="{6A1A7351-DDAA-834C-B571-94B7F955905D}" destId="{0020F398-3DA3-9B47-B84A-85D395EC1A02}" srcOrd="0" destOrd="0" presId="urn:microsoft.com/office/officeart/2005/8/layout/process1"/>
    <dgm:cxn modelId="{A805B554-8E7D-A041-B46D-5C9D10779ED2}" srcId="{27F4AF67-FF22-8F42-98A6-FD2BD7266E00}" destId="{9B6B28CE-FFA8-D94B-B935-DB0C6592A9A3}" srcOrd="0" destOrd="0" parTransId="{BC1710E5-1079-DB47-AFC4-38C41178701B}" sibTransId="{14F8DA3D-DBAB-9447-878D-71B9F7A5006A}"/>
    <dgm:cxn modelId="{9E0FC35D-3B43-F242-822B-C2AF44A69172}" srcId="{27F4AF67-FF22-8F42-98A6-FD2BD7266E00}" destId="{6A1A7351-DDAA-834C-B571-94B7F955905D}" srcOrd="2" destOrd="0" parTransId="{EA41522A-BE12-6B4A-9166-988FAC2ED74F}" sibTransId="{6E1314EF-8CB8-3B44-B7D2-D353E0F491D1}"/>
    <dgm:cxn modelId="{A4BAAC6B-0C8D-4D48-B146-9BEB6363C53B}" srcId="{27F4AF67-FF22-8F42-98A6-FD2BD7266E00}" destId="{169F69B0-F6AE-9B4B-BC40-E72A8E9C90A1}" srcOrd="3" destOrd="0" parTransId="{3EF76198-7B2D-F24A-9C57-565A91774FA7}" sibTransId="{7D7354B2-3A82-804A-9373-08EEA1016DCF}"/>
    <dgm:cxn modelId="{7BB6F16B-C2DD-4C4F-8A1A-83B3970F6216}" srcId="{27F4AF67-FF22-8F42-98A6-FD2BD7266E00}" destId="{FBE8DFEB-A79F-8848-B3A5-FF3992972150}" srcOrd="1" destOrd="0" parTransId="{DEC4B063-3DA9-EA48-9CA9-B957657EBFDA}" sibTransId="{0C45459B-4BD1-D24E-A898-7725CF35B06F}"/>
    <dgm:cxn modelId="{D511C28E-8C1F-C743-9279-EDD55CA63A67}" type="presOf" srcId="{6E1314EF-8CB8-3B44-B7D2-D353E0F491D1}" destId="{8D7F1193-B5DB-5E46-99B8-594C1CD1BD47}" srcOrd="1" destOrd="0" presId="urn:microsoft.com/office/officeart/2005/8/layout/process1"/>
    <dgm:cxn modelId="{64FAB6A4-29F5-1846-A9BD-691EEF1DBF54}" type="presOf" srcId="{14F8DA3D-DBAB-9447-878D-71B9F7A5006A}" destId="{B727A31B-3F6C-2143-A551-B4420F80455B}" srcOrd="1" destOrd="0" presId="urn:microsoft.com/office/officeart/2005/8/layout/process1"/>
    <dgm:cxn modelId="{75A4A2B1-C859-CB4E-9DD4-9F98B9A8E797}" type="presOf" srcId="{14F8DA3D-DBAB-9447-878D-71B9F7A5006A}" destId="{AAEC9AFB-0AFC-E14F-982D-A5504328FF9E}" srcOrd="0" destOrd="0" presId="urn:microsoft.com/office/officeart/2005/8/layout/process1"/>
    <dgm:cxn modelId="{B22BF1DC-5CBE-644F-924F-D10A0FB61B62}" type="presOf" srcId="{FBE8DFEB-A79F-8848-B3A5-FF3992972150}" destId="{160BE009-C507-404D-AA73-58FAE3985C9D}" srcOrd="0" destOrd="0" presId="urn:microsoft.com/office/officeart/2005/8/layout/process1"/>
    <dgm:cxn modelId="{A74421E2-1AD5-DF45-9653-40D4AFA44A2C}" type="presOf" srcId="{27F4AF67-FF22-8F42-98A6-FD2BD7266E00}" destId="{9547DF28-0EEC-A149-B874-63E54BD83024}" srcOrd="0" destOrd="0" presId="urn:microsoft.com/office/officeart/2005/8/layout/process1"/>
    <dgm:cxn modelId="{0FAE01E9-785C-2E47-945C-CD15D6ADF0F5}" type="presOf" srcId="{0C45459B-4BD1-D24E-A898-7725CF35B06F}" destId="{4FCE103A-2097-DB49-A40B-BEAD1A81F66A}" srcOrd="0" destOrd="0" presId="urn:microsoft.com/office/officeart/2005/8/layout/process1"/>
    <dgm:cxn modelId="{61910FF3-99E7-604C-9578-EE9B881CA9C3}" type="presOf" srcId="{169F69B0-F6AE-9B4B-BC40-E72A8E9C90A1}" destId="{0A3803AD-9BD8-A748-A934-B26E0BD8BAE2}" srcOrd="0" destOrd="0" presId="urn:microsoft.com/office/officeart/2005/8/layout/process1"/>
    <dgm:cxn modelId="{9E531BF6-9F85-4C46-BF78-02D4E62DAE30}" type="presParOf" srcId="{9547DF28-0EEC-A149-B874-63E54BD83024}" destId="{9D2671C0-63F0-A842-8764-87F94464C366}" srcOrd="0" destOrd="0" presId="urn:microsoft.com/office/officeart/2005/8/layout/process1"/>
    <dgm:cxn modelId="{9FFCEFE7-FD9A-BF4D-9C60-96DD1CF38369}" type="presParOf" srcId="{9547DF28-0EEC-A149-B874-63E54BD83024}" destId="{AAEC9AFB-0AFC-E14F-982D-A5504328FF9E}" srcOrd="1" destOrd="0" presId="urn:microsoft.com/office/officeart/2005/8/layout/process1"/>
    <dgm:cxn modelId="{CF4EE6DB-B6FC-E54E-B4F7-2A330FCDDC18}" type="presParOf" srcId="{AAEC9AFB-0AFC-E14F-982D-A5504328FF9E}" destId="{B727A31B-3F6C-2143-A551-B4420F80455B}" srcOrd="0" destOrd="0" presId="urn:microsoft.com/office/officeart/2005/8/layout/process1"/>
    <dgm:cxn modelId="{F11F8F76-31D1-4F4F-A56F-287B0F0669A2}" type="presParOf" srcId="{9547DF28-0EEC-A149-B874-63E54BD83024}" destId="{160BE009-C507-404D-AA73-58FAE3985C9D}" srcOrd="2" destOrd="0" presId="urn:microsoft.com/office/officeart/2005/8/layout/process1"/>
    <dgm:cxn modelId="{032AD109-45BA-3944-AF54-E76E89B0E2FA}" type="presParOf" srcId="{9547DF28-0EEC-A149-B874-63E54BD83024}" destId="{4FCE103A-2097-DB49-A40B-BEAD1A81F66A}" srcOrd="3" destOrd="0" presId="urn:microsoft.com/office/officeart/2005/8/layout/process1"/>
    <dgm:cxn modelId="{B69C0D14-C675-354E-9F98-B814BABD6D2A}" type="presParOf" srcId="{4FCE103A-2097-DB49-A40B-BEAD1A81F66A}" destId="{613B4860-7CAE-5444-B5E0-CD0D5B719D7B}" srcOrd="0" destOrd="0" presId="urn:microsoft.com/office/officeart/2005/8/layout/process1"/>
    <dgm:cxn modelId="{C251D806-7FF8-504E-A672-166AB08F83A9}" type="presParOf" srcId="{9547DF28-0EEC-A149-B874-63E54BD83024}" destId="{0020F398-3DA3-9B47-B84A-85D395EC1A02}" srcOrd="4" destOrd="0" presId="urn:microsoft.com/office/officeart/2005/8/layout/process1"/>
    <dgm:cxn modelId="{3A201300-8F08-F34B-8AB2-2C95048267BD}" type="presParOf" srcId="{9547DF28-0EEC-A149-B874-63E54BD83024}" destId="{3D66BE1A-7FE4-2840-A089-53967A2626F6}" srcOrd="5" destOrd="0" presId="urn:microsoft.com/office/officeart/2005/8/layout/process1"/>
    <dgm:cxn modelId="{0B985326-354F-7946-94F9-9D0D89BB7B8C}" type="presParOf" srcId="{3D66BE1A-7FE4-2840-A089-53967A2626F6}" destId="{8D7F1193-B5DB-5E46-99B8-594C1CD1BD47}" srcOrd="0" destOrd="0" presId="urn:microsoft.com/office/officeart/2005/8/layout/process1"/>
    <dgm:cxn modelId="{5FA023CE-606D-E145-99F9-34F2A8D50F22}" type="presParOf" srcId="{9547DF28-0EEC-A149-B874-63E54BD83024}" destId="{0A3803AD-9BD8-A748-A934-B26E0BD8BAE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8EE58E-B9E9-0E43-B93C-7091F85B088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EEFFBB7-0545-1D4C-A10E-6A519EE8B3E3}">
      <dgm:prSet phldrT="[Text]"/>
      <dgm:spPr/>
      <dgm:t>
        <a:bodyPr/>
        <a:lstStyle/>
        <a:p>
          <a:r>
            <a:rPr lang="en-US" dirty="0"/>
            <a:t>How old are you?</a:t>
          </a:r>
        </a:p>
      </dgm:t>
    </dgm:pt>
    <dgm:pt modelId="{F8C5542C-4A2C-3E41-BF81-1FE9B6B9415C}" type="parTrans" cxnId="{D7733901-8FCA-A343-9178-A236A10D2E7C}">
      <dgm:prSet/>
      <dgm:spPr/>
      <dgm:t>
        <a:bodyPr/>
        <a:lstStyle/>
        <a:p>
          <a:endParaRPr lang="en-US"/>
        </a:p>
      </dgm:t>
    </dgm:pt>
    <dgm:pt modelId="{1C0150DE-4586-9845-822F-4779BA955EFC}" type="sibTrans" cxnId="{D7733901-8FCA-A343-9178-A236A10D2E7C}">
      <dgm:prSet/>
      <dgm:spPr/>
      <dgm:t>
        <a:bodyPr/>
        <a:lstStyle/>
        <a:p>
          <a:endParaRPr lang="en-US"/>
        </a:p>
      </dgm:t>
    </dgm:pt>
    <dgm:pt modelId="{CF6FA66D-2BEC-5645-AE44-B72973D26853}" type="asst">
      <dgm:prSet phldrT="[Text]"/>
      <dgm:spPr/>
      <dgm:t>
        <a:bodyPr/>
        <a:lstStyle/>
        <a:p>
          <a:r>
            <a:rPr lang="en-US" dirty="0"/>
            <a:t>Would you like to calculate Total Savings or Monthly Savings?</a:t>
          </a:r>
        </a:p>
      </dgm:t>
    </dgm:pt>
    <dgm:pt modelId="{81649487-71BD-B447-9093-99B4D885C578}" type="parTrans" cxnId="{C2AC9306-0EE0-7B45-90D4-82D88CF6BFD0}">
      <dgm:prSet/>
      <dgm:spPr/>
      <dgm:t>
        <a:bodyPr/>
        <a:lstStyle/>
        <a:p>
          <a:endParaRPr lang="en-US"/>
        </a:p>
      </dgm:t>
    </dgm:pt>
    <dgm:pt modelId="{EA1BF6C5-4D58-7F43-A355-092B442EAA0E}" type="sibTrans" cxnId="{C2AC9306-0EE0-7B45-90D4-82D88CF6BFD0}">
      <dgm:prSet/>
      <dgm:spPr/>
      <dgm:t>
        <a:bodyPr/>
        <a:lstStyle/>
        <a:p>
          <a:endParaRPr lang="en-US"/>
        </a:p>
      </dgm:t>
    </dgm:pt>
    <dgm:pt modelId="{A676F733-3454-A240-A0EA-E7DD57FCA75F}">
      <dgm:prSet phldrT="[Text]"/>
      <dgm:spPr/>
      <dgm:t>
        <a:bodyPr/>
        <a:lstStyle/>
        <a:p>
          <a:r>
            <a:rPr lang="en-US" dirty="0"/>
            <a:t>Calculate and Output Monthly Savings</a:t>
          </a:r>
        </a:p>
      </dgm:t>
    </dgm:pt>
    <dgm:pt modelId="{F279459D-8BE9-8544-9E32-EA47CBA9CA9E}" type="parTrans" cxnId="{19E14D96-7D7F-4342-831F-2E0D89B08986}">
      <dgm:prSet/>
      <dgm:spPr/>
      <dgm:t>
        <a:bodyPr/>
        <a:lstStyle/>
        <a:p>
          <a:endParaRPr lang="en-US"/>
        </a:p>
      </dgm:t>
    </dgm:pt>
    <dgm:pt modelId="{B310ECBE-0E15-3344-8D96-1720C4E38193}" type="sibTrans" cxnId="{19E14D96-7D7F-4342-831F-2E0D89B08986}">
      <dgm:prSet/>
      <dgm:spPr/>
      <dgm:t>
        <a:bodyPr/>
        <a:lstStyle/>
        <a:p>
          <a:endParaRPr lang="en-US"/>
        </a:p>
      </dgm:t>
    </dgm:pt>
    <dgm:pt modelId="{85758191-7B5B-9E45-848F-7F15F351403D}">
      <dgm:prSet phldrT="[Text]"/>
      <dgm:spPr/>
      <dgm:t>
        <a:bodyPr/>
        <a:lstStyle/>
        <a:p>
          <a:r>
            <a:rPr lang="en-US" dirty="0"/>
            <a:t>Calculate and Output Total Savings</a:t>
          </a:r>
        </a:p>
      </dgm:t>
    </dgm:pt>
    <dgm:pt modelId="{B7A46442-4208-C149-9D3E-FAB59863D488}" type="parTrans" cxnId="{EF090682-9431-FD40-AF22-3147E2ACE73C}">
      <dgm:prSet/>
      <dgm:spPr/>
      <dgm:t>
        <a:bodyPr/>
        <a:lstStyle/>
        <a:p>
          <a:endParaRPr lang="en-US"/>
        </a:p>
      </dgm:t>
    </dgm:pt>
    <dgm:pt modelId="{692EFB59-A21B-B14A-BB5D-CCC8CD687AC9}" type="sibTrans" cxnId="{EF090682-9431-FD40-AF22-3147E2ACE73C}">
      <dgm:prSet/>
      <dgm:spPr/>
      <dgm:t>
        <a:bodyPr/>
        <a:lstStyle/>
        <a:p>
          <a:endParaRPr lang="en-US"/>
        </a:p>
      </dgm:t>
    </dgm:pt>
    <dgm:pt modelId="{3E3D9CBF-A6B5-604B-B5C2-DBDFF4ACAFC0}" type="pres">
      <dgm:prSet presAssocID="{8C8EE58E-B9E9-0E43-B93C-7091F85B08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115861-28CF-5341-97FB-36A5B02CEECC}" type="pres">
      <dgm:prSet presAssocID="{CEEFFBB7-0545-1D4C-A10E-6A519EE8B3E3}" presName="hierRoot1" presStyleCnt="0">
        <dgm:presLayoutVars>
          <dgm:hierBranch val="init"/>
        </dgm:presLayoutVars>
      </dgm:prSet>
      <dgm:spPr/>
    </dgm:pt>
    <dgm:pt modelId="{9D39DE05-3977-BF4A-988D-5037CEA73D90}" type="pres">
      <dgm:prSet presAssocID="{CEEFFBB7-0545-1D4C-A10E-6A519EE8B3E3}" presName="rootComposite1" presStyleCnt="0"/>
      <dgm:spPr/>
    </dgm:pt>
    <dgm:pt modelId="{989527BE-68E5-E742-9244-BEBB4599AA7F}" type="pres">
      <dgm:prSet presAssocID="{CEEFFBB7-0545-1D4C-A10E-6A519EE8B3E3}" presName="rootText1" presStyleLbl="node0" presStyleIdx="0" presStyleCnt="1">
        <dgm:presLayoutVars>
          <dgm:chPref val="3"/>
        </dgm:presLayoutVars>
      </dgm:prSet>
      <dgm:spPr/>
    </dgm:pt>
    <dgm:pt modelId="{D973045D-80B3-AF4F-9393-33C67A4CD62A}" type="pres">
      <dgm:prSet presAssocID="{CEEFFBB7-0545-1D4C-A10E-6A519EE8B3E3}" presName="rootConnector1" presStyleLbl="node1" presStyleIdx="0" presStyleCnt="0"/>
      <dgm:spPr/>
    </dgm:pt>
    <dgm:pt modelId="{C30430B0-6C7E-A249-A0D9-D0B41F49848E}" type="pres">
      <dgm:prSet presAssocID="{CEEFFBB7-0545-1D4C-A10E-6A519EE8B3E3}" presName="hierChild2" presStyleCnt="0"/>
      <dgm:spPr/>
    </dgm:pt>
    <dgm:pt modelId="{2D6D3E0E-08B7-2747-AD4E-D2DEA72E18A8}" type="pres">
      <dgm:prSet presAssocID="{F279459D-8BE9-8544-9E32-EA47CBA9CA9E}" presName="Name64" presStyleLbl="parChTrans1D2" presStyleIdx="0" presStyleCnt="3"/>
      <dgm:spPr/>
    </dgm:pt>
    <dgm:pt modelId="{AF8EFA4C-B3E9-E740-95E7-F8E83F5A8080}" type="pres">
      <dgm:prSet presAssocID="{A676F733-3454-A240-A0EA-E7DD57FCA75F}" presName="hierRoot2" presStyleCnt="0">
        <dgm:presLayoutVars>
          <dgm:hierBranch val="init"/>
        </dgm:presLayoutVars>
      </dgm:prSet>
      <dgm:spPr/>
    </dgm:pt>
    <dgm:pt modelId="{D8E966D6-C8D4-DA46-B29A-7E769F5789C2}" type="pres">
      <dgm:prSet presAssocID="{A676F733-3454-A240-A0EA-E7DD57FCA75F}" presName="rootComposite" presStyleCnt="0"/>
      <dgm:spPr/>
    </dgm:pt>
    <dgm:pt modelId="{1246309E-7199-2F49-8C33-E1D3656C224A}" type="pres">
      <dgm:prSet presAssocID="{A676F733-3454-A240-A0EA-E7DD57FCA75F}" presName="rootText" presStyleLbl="node2" presStyleIdx="0" presStyleCnt="2">
        <dgm:presLayoutVars>
          <dgm:chPref val="3"/>
        </dgm:presLayoutVars>
      </dgm:prSet>
      <dgm:spPr/>
    </dgm:pt>
    <dgm:pt modelId="{1C16542B-0926-A743-B692-FE22B9195D57}" type="pres">
      <dgm:prSet presAssocID="{A676F733-3454-A240-A0EA-E7DD57FCA75F}" presName="rootConnector" presStyleLbl="node2" presStyleIdx="0" presStyleCnt="2"/>
      <dgm:spPr/>
    </dgm:pt>
    <dgm:pt modelId="{0334E6E9-EDA7-6B49-938A-06D16C063C6B}" type="pres">
      <dgm:prSet presAssocID="{A676F733-3454-A240-A0EA-E7DD57FCA75F}" presName="hierChild4" presStyleCnt="0"/>
      <dgm:spPr/>
    </dgm:pt>
    <dgm:pt modelId="{518F3E25-BC04-E74A-8827-FD402C8F0B18}" type="pres">
      <dgm:prSet presAssocID="{A676F733-3454-A240-A0EA-E7DD57FCA75F}" presName="hierChild5" presStyleCnt="0"/>
      <dgm:spPr/>
    </dgm:pt>
    <dgm:pt modelId="{8460A7EA-5F34-CF4E-AF0C-EB812214410B}" type="pres">
      <dgm:prSet presAssocID="{B7A46442-4208-C149-9D3E-FAB59863D488}" presName="Name64" presStyleLbl="parChTrans1D2" presStyleIdx="1" presStyleCnt="3"/>
      <dgm:spPr/>
    </dgm:pt>
    <dgm:pt modelId="{48BCC306-72BA-0147-A790-38644DE83194}" type="pres">
      <dgm:prSet presAssocID="{85758191-7B5B-9E45-848F-7F15F351403D}" presName="hierRoot2" presStyleCnt="0">
        <dgm:presLayoutVars>
          <dgm:hierBranch val="init"/>
        </dgm:presLayoutVars>
      </dgm:prSet>
      <dgm:spPr/>
    </dgm:pt>
    <dgm:pt modelId="{9D94CC28-1C68-FE47-93FD-E96D8D0E9CC9}" type="pres">
      <dgm:prSet presAssocID="{85758191-7B5B-9E45-848F-7F15F351403D}" presName="rootComposite" presStyleCnt="0"/>
      <dgm:spPr/>
    </dgm:pt>
    <dgm:pt modelId="{FB07E9C1-A710-B84E-9340-96A90362A4FA}" type="pres">
      <dgm:prSet presAssocID="{85758191-7B5B-9E45-848F-7F15F351403D}" presName="rootText" presStyleLbl="node2" presStyleIdx="1" presStyleCnt="2">
        <dgm:presLayoutVars>
          <dgm:chPref val="3"/>
        </dgm:presLayoutVars>
      </dgm:prSet>
      <dgm:spPr/>
    </dgm:pt>
    <dgm:pt modelId="{E24B939D-D553-8B4F-A04A-836EB5FAE889}" type="pres">
      <dgm:prSet presAssocID="{85758191-7B5B-9E45-848F-7F15F351403D}" presName="rootConnector" presStyleLbl="node2" presStyleIdx="1" presStyleCnt="2"/>
      <dgm:spPr/>
    </dgm:pt>
    <dgm:pt modelId="{A53D214E-80C8-664E-AF64-001F561F5922}" type="pres">
      <dgm:prSet presAssocID="{85758191-7B5B-9E45-848F-7F15F351403D}" presName="hierChild4" presStyleCnt="0"/>
      <dgm:spPr/>
    </dgm:pt>
    <dgm:pt modelId="{3E8744AA-D9FC-764D-A030-BE25C9712ECF}" type="pres">
      <dgm:prSet presAssocID="{85758191-7B5B-9E45-848F-7F15F351403D}" presName="hierChild5" presStyleCnt="0"/>
      <dgm:spPr/>
    </dgm:pt>
    <dgm:pt modelId="{B71A438B-C65A-F24E-822D-6735099556E3}" type="pres">
      <dgm:prSet presAssocID="{CEEFFBB7-0545-1D4C-A10E-6A519EE8B3E3}" presName="hierChild3" presStyleCnt="0"/>
      <dgm:spPr/>
    </dgm:pt>
    <dgm:pt modelId="{2DB14150-9637-7B4A-A707-0FCD86AC1F6A}" type="pres">
      <dgm:prSet presAssocID="{81649487-71BD-B447-9093-99B4D885C578}" presName="Name115" presStyleLbl="parChTrans1D2" presStyleIdx="2" presStyleCnt="3"/>
      <dgm:spPr/>
    </dgm:pt>
    <dgm:pt modelId="{06F89DCE-1F63-8649-BEA2-5AF39687B66F}" type="pres">
      <dgm:prSet presAssocID="{CF6FA66D-2BEC-5645-AE44-B72973D26853}" presName="hierRoot3" presStyleCnt="0">
        <dgm:presLayoutVars>
          <dgm:hierBranch val="init"/>
        </dgm:presLayoutVars>
      </dgm:prSet>
      <dgm:spPr/>
    </dgm:pt>
    <dgm:pt modelId="{1D114EB8-250A-5047-93E7-6AC31B35D13E}" type="pres">
      <dgm:prSet presAssocID="{CF6FA66D-2BEC-5645-AE44-B72973D26853}" presName="rootComposite3" presStyleCnt="0"/>
      <dgm:spPr/>
    </dgm:pt>
    <dgm:pt modelId="{D475703C-019B-0E4E-9B9B-EB1A9DFCB6E3}" type="pres">
      <dgm:prSet presAssocID="{CF6FA66D-2BEC-5645-AE44-B72973D26853}" presName="rootText3" presStyleLbl="asst1" presStyleIdx="0" presStyleCnt="1" custLinFactNeighborX="-391" custLinFactNeighborY="71742">
        <dgm:presLayoutVars>
          <dgm:chPref val="3"/>
        </dgm:presLayoutVars>
      </dgm:prSet>
      <dgm:spPr/>
    </dgm:pt>
    <dgm:pt modelId="{FB71946C-33DC-0345-843D-88FC0E03E994}" type="pres">
      <dgm:prSet presAssocID="{CF6FA66D-2BEC-5645-AE44-B72973D26853}" presName="rootConnector3" presStyleLbl="asst1" presStyleIdx="0" presStyleCnt="1"/>
      <dgm:spPr/>
    </dgm:pt>
    <dgm:pt modelId="{EA6F6E25-969E-FF47-AB78-932FAF8F8395}" type="pres">
      <dgm:prSet presAssocID="{CF6FA66D-2BEC-5645-AE44-B72973D26853}" presName="hierChild6" presStyleCnt="0"/>
      <dgm:spPr/>
    </dgm:pt>
    <dgm:pt modelId="{906345D0-FB0C-BE45-94EE-D1F360980BF2}" type="pres">
      <dgm:prSet presAssocID="{CF6FA66D-2BEC-5645-AE44-B72973D26853}" presName="hierChild7" presStyleCnt="0"/>
      <dgm:spPr/>
    </dgm:pt>
  </dgm:ptLst>
  <dgm:cxnLst>
    <dgm:cxn modelId="{D7733901-8FCA-A343-9178-A236A10D2E7C}" srcId="{8C8EE58E-B9E9-0E43-B93C-7091F85B088B}" destId="{CEEFFBB7-0545-1D4C-A10E-6A519EE8B3E3}" srcOrd="0" destOrd="0" parTransId="{F8C5542C-4A2C-3E41-BF81-1FE9B6B9415C}" sibTransId="{1C0150DE-4586-9845-822F-4779BA955EFC}"/>
    <dgm:cxn modelId="{C2AC9306-0EE0-7B45-90D4-82D88CF6BFD0}" srcId="{CEEFFBB7-0545-1D4C-A10E-6A519EE8B3E3}" destId="{CF6FA66D-2BEC-5645-AE44-B72973D26853}" srcOrd="0" destOrd="0" parTransId="{81649487-71BD-B447-9093-99B4D885C578}" sibTransId="{EA1BF6C5-4D58-7F43-A355-092B442EAA0E}"/>
    <dgm:cxn modelId="{F0252508-4C4D-314E-92E3-F713F91ACB94}" type="presOf" srcId="{CEEFFBB7-0545-1D4C-A10E-6A519EE8B3E3}" destId="{D973045D-80B3-AF4F-9393-33C67A4CD62A}" srcOrd="1" destOrd="0" presId="urn:microsoft.com/office/officeart/2009/3/layout/HorizontalOrganizationChart"/>
    <dgm:cxn modelId="{1EA33333-F373-B348-AD47-3D8E9419BDC3}" type="presOf" srcId="{A676F733-3454-A240-A0EA-E7DD57FCA75F}" destId="{1246309E-7199-2F49-8C33-E1D3656C224A}" srcOrd="0" destOrd="0" presId="urn:microsoft.com/office/officeart/2009/3/layout/HorizontalOrganizationChart"/>
    <dgm:cxn modelId="{17DC2750-B95F-9045-9D0C-6FA953445E95}" type="presOf" srcId="{A676F733-3454-A240-A0EA-E7DD57FCA75F}" destId="{1C16542B-0926-A743-B692-FE22B9195D57}" srcOrd="1" destOrd="0" presId="urn:microsoft.com/office/officeart/2009/3/layout/HorizontalOrganizationChart"/>
    <dgm:cxn modelId="{0317B361-957D-9E4F-8C31-2B092CC840AA}" type="presOf" srcId="{CF6FA66D-2BEC-5645-AE44-B72973D26853}" destId="{FB71946C-33DC-0345-843D-88FC0E03E994}" srcOrd="1" destOrd="0" presId="urn:microsoft.com/office/officeart/2009/3/layout/HorizontalOrganizationChart"/>
    <dgm:cxn modelId="{EF090682-9431-FD40-AF22-3147E2ACE73C}" srcId="{CEEFFBB7-0545-1D4C-A10E-6A519EE8B3E3}" destId="{85758191-7B5B-9E45-848F-7F15F351403D}" srcOrd="2" destOrd="0" parTransId="{B7A46442-4208-C149-9D3E-FAB59863D488}" sibTransId="{692EFB59-A21B-B14A-BB5D-CCC8CD687AC9}"/>
    <dgm:cxn modelId="{19E14D96-7D7F-4342-831F-2E0D89B08986}" srcId="{CEEFFBB7-0545-1D4C-A10E-6A519EE8B3E3}" destId="{A676F733-3454-A240-A0EA-E7DD57FCA75F}" srcOrd="1" destOrd="0" parTransId="{F279459D-8BE9-8544-9E32-EA47CBA9CA9E}" sibTransId="{B310ECBE-0E15-3344-8D96-1720C4E38193}"/>
    <dgm:cxn modelId="{8EA018A7-6B8C-D040-BCB1-65B52B3FF81A}" type="presOf" srcId="{85758191-7B5B-9E45-848F-7F15F351403D}" destId="{FB07E9C1-A710-B84E-9340-96A90362A4FA}" srcOrd="0" destOrd="0" presId="urn:microsoft.com/office/officeart/2009/3/layout/HorizontalOrganizationChart"/>
    <dgm:cxn modelId="{D0C3A2BA-29D6-E14E-B1D9-F571D101B029}" type="presOf" srcId="{81649487-71BD-B447-9093-99B4D885C578}" destId="{2DB14150-9637-7B4A-A707-0FCD86AC1F6A}" srcOrd="0" destOrd="0" presId="urn:microsoft.com/office/officeart/2009/3/layout/HorizontalOrganizationChart"/>
    <dgm:cxn modelId="{25FAA3BA-A9CC-064F-AFC8-964A5C3191A0}" type="presOf" srcId="{CF6FA66D-2BEC-5645-AE44-B72973D26853}" destId="{D475703C-019B-0E4E-9B9B-EB1A9DFCB6E3}" srcOrd="0" destOrd="0" presId="urn:microsoft.com/office/officeart/2009/3/layout/HorizontalOrganizationChart"/>
    <dgm:cxn modelId="{ECB140C7-E0CC-8147-A3E3-1B2D2F6FF2FA}" type="presOf" srcId="{85758191-7B5B-9E45-848F-7F15F351403D}" destId="{E24B939D-D553-8B4F-A04A-836EB5FAE889}" srcOrd="1" destOrd="0" presId="urn:microsoft.com/office/officeart/2009/3/layout/HorizontalOrganizationChart"/>
    <dgm:cxn modelId="{525FF2CD-4173-0A4A-BB19-2B9AB79BBF4F}" type="presOf" srcId="{F279459D-8BE9-8544-9E32-EA47CBA9CA9E}" destId="{2D6D3E0E-08B7-2747-AD4E-D2DEA72E18A8}" srcOrd="0" destOrd="0" presId="urn:microsoft.com/office/officeart/2009/3/layout/HorizontalOrganizationChart"/>
    <dgm:cxn modelId="{A2DDB1E0-5376-844A-A9ED-3FF8C49DD223}" type="presOf" srcId="{B7A46442-4208-C149-9D3E-FAB59863D488}" destId="{8460A7EA-5F34-CF4E-AF0C-EB812214410B}" srcOrd="0" destOrd="0" presId="urn:microsoft.com/office/officeart/2009/3/layout/HorizontalOrganizationChart"/>
    <dgm:cxn modelId="{670D85E6-2479-1F4B-82F6-CE9A59D47F06}" type="presOf" srcId="{CEEFFBB7-0545-1D4C-A10E-6A519EE8B3E3}" destId="{989527BE-68E5-E742-9244-BEBB4599AA7F}" srcOrd="0" destOrd="0" presId="urn:microsoft.com/office/officeart/2009/3/layout/HorizontalOrganizationChart"/>
    <dgm:cxn modelId="{A74191F4-1FD9-9440-86C3-44FC3961B256}" type="presOf" srcId="{8C8EE58E-B9E9-0E43-B93C-7091F85B088B}" destId="{3E3D9CBF-A6B5-604B-B5C2-DBDFF4ACAFC0}" srcOrd="0" destOrd="0" presId="urn:microsoft.com/office/officeart/2009/3/layout/HorizontalOrganizationChart"/>
    <dgm:cxn modelId="{FB84A3FF-3E3F-C148-AA81-A18F94B85463}" type="presParOf" srcId="{3E3D9CBF-A6B5-604B-B5C2-DBDFF4ACAFC0}" destId="{A3115861-28CF-5341-97FB-36A5B02CEECC}" srcOrd="0" destOrd="0" presId="urn:microsoft.com/office/officeart/2009/3/layout/HorizontalOrganizationChart"/>
    <dgm:cxn modelId="{E1F407B9-300C-044A-8A91-5FA5A70FDC57}" type="presParOf" srcId="{A3115861-28CF-5341-97FB-36A5B02CEECC}" destId="{9D39DE05-3977-BF4A-988D-5037CEA73D90}" srcOrd="0" destOrd="0" presId="urn:microsoft.com/office/officeart/2009/3/layout/HorizontalOrganizationChart"/>
    <dgm:cxn modelId="{FB73C216-D21F-3147-89B1-DD72453BF54B}" type="presParOf" srcId="{9D39DE05-3977-BF4A-988D-5037CEA73D90}" destId="{989527BE-68E5-E742-9244-BEBB4599AA7F}" srcOrd="0" destOrd="0" presId="urn:microsoft.com/office/officeart/2009/3/layout/HorizontalOrganizationChart"/>
    <dgm:cxn modelId="{D1D08908-FBDC-1647-8F5E-4DCB9CF0F6CB}" type="presParOf" srcId="{9D39DE05-3977-BF4A-988D-5037CEA73D90}" destId="{D973045D-80B3-AF4F-9393-33C67A4CD62A}" srcOrd="1" destOrd="0" presId="urn:microsoft.com/office/officeart/2009/3/layout/HorizontalOrganizationChart"/>
    <dgm:cxn modelId="{98C8DB71-7537-3347-BCEA-C9440C34A3DD}" type="presParOf" srcId="{A3115861-28CF-5341-97FB-36A5B02CEECC}" destId="{C30430B0-6C7E-A249-A0D9-D0B41F49848E}" srcOrd="1" destOrd="0" presId="urn:microsoft.com/office/officeart/2009/3/layout/HorizontalOrganizationChart"/>
    <dgm:cxn modelId="{D762D448-3BF9-4243-9069-3CED237BAD79}" type="presParOf" srcId="{C30430B0-6C7E-A249-A0D9-D0B41F49848E}" destId="{2D6D3E0E-08B7-2747-AD4E-D2DEA72E18A8}" srcOrd="0" destOrd="0" presId="urn:microsoft.com/office/officeart/2009/3/layout/HorizontalOrganizationChart"/>
    <dgm:cxn modelId="{C7600353-50C2-1048-A0C2-CA4E18541B27}" type="presParOf" srcId="{C30430B0-6C7E-A249-A0D9-D0B41F49848E}" destId="{AF8EFA4C-B3E9-E740-95E7-F8E83F5A8080}" srcOrd="1" destOrd="0" presId="urn:microsoft.com/office/officeart/2009/3/layout/HorizontalOrganizationChart"/>
    <dgm:cxn modelId="{97EDC01C-D571-1342-BA51-ADE1598519FD}" type="presParOf" srcId="{AF8EFA4C-B3E9-E740-95E7-F8E83F5A8080}" destId="{D8E966D6-C8D4-DA46-B29A-7E769F5789C2}" srcOrd="0" destOrd="0" presId="urn:microsoft.com/office/officeart/2009/3/layout/HorizontalOrganizationChart"/>
    <dgm:cxn modelId="{8B4D6C13-210D-1642-A7A4-6DDBCA34D8CF}" type="presParOf" srcId="{D8E966D6-C8D4-DA46-B29A-7E769F5789C2}" destId="{1246309E-7199-2F49-8C33-E1D3656C224A}" srcOrd="0" destOrd="0" presId="urn:microsoft.com/office/officeart/2009/3/layout/HorizontalOrganizationChart"/>
    <dgm:cxn modelId="{1210EA8D-8964-8940-8B1B-A157FCBC948D}" type="presParOf" srcId="{D8E966D6-C8D4-DA46-B29A-7E769F5789C2}" destId="{1C16542B-0926-A743-B692-FE22B9195D57}" srcOrd="1" destOrd="0" presId="urn:microsoft.com/office/officeart/2009/3/layout/HorizontalOrganizationChart"/>
    <dgm:cxn modelId="{7177C0B4-8706-3447-8D82-D1469A9A2997}" type="presParOf" srcId="{AF8EFA4C-B3E9-E740-95E7-F8E83F5A8080}" destId="{0334E6E9-EDA7-6B49-938A-06D16C063C6B}" srcOrd="1" destOrd="0" presId="urn:microsoft.com/office/officeart/2009/3/layout/HorizontalOrganizationChart"/>
    <dgm:cxn modelId="{E53FB6A6-493E-0A4F-A17A-A9F294E89922}" type="presParOf" srcId="{AF8EFA4C-B3E9-E740-95E7-F8E83F5A8080}" destId="{518F3E25-BC04-E74A-8827-FD402C8F0B18}" srcOrd="2" destOrd="0" presId="urn:microsoft.com/office/officeart/2009/3/layout/HorizontalOrganizationChart"/>
    <dgm:cxn modelId="{591D80D7-13EE-D54C-BE99-E7756ADE8EFA}" type="presParOf" srcId="{C30430B0-6C7E-A249-A0D9-D0B41F49848E}" destId="{8460A7EA-5F34-CF4E-AF0C-EB812214410B}" srcOrd="2" destOrd="0" presId="urn:microsoft.com/office/officeart/2009/3/layout/HorizontalOrganizationChart"/>
    <dgm:cxn modelId="{786498C5-8487-E549-83E6-181E1A4F6A27}" type="presParOf" srcId="{C30430B0-6C7E-A249-A0D9-D0B41F49848E}" destId="{48BCC306-72BA-0147-A790-38644DE83194}" srcOrd="3" destOrd="0" presId="urn:microsoft.com/office/officeart/2009/3/layout/HorizontalOrganizationChart"/>
    <dgm:cxn modelId="{BD45DD6F-4B13-D044-8731-797FA92B584F}" type="presParOf" srcId="{48BCC306-72BA-0147-A790-38644DE83194}" destId="{9D94CC28-1C68-FE47-93FD-E96D8D0E9CC9}" srcOrd="0" destOrd="0" presId="urn:microsoft.com/office/officeart/2009/3/layout/HorizontalOrganizationChart"/>
    <dgm:cxn modelId="{91228098-576B-9743-8666-46831C926DF8}" type="presParOf" srcId="{9D94CC28-1C68-FE47-93FD-E96D8D0E9CC9}" destId="{FB07E9C1-A710-B84E-9340-96A90362A4FA}" srcOrd="0" destOrd="0" presId="urn:microsoft.com/office/officeart/2009/3/layout/HorizontalOrganizationChart"/>
    <dgm:cxn modelId="{B045624D-9B30-A44A-8667-8F0B3B8E7CB1}" type="presParOf" srcId="{9D94CC28-1C68-FE47-93FD-E96D8D0E9CC9}" destId="{E24B939D-D553-8B4F-A04A-836EB5FAE889}" srcOrd="1" destOrd="0" presId="urn:microsoft.com/office/officeart/2009/3/layout/HorizontalOrganizationChart"/>
    <dgm:cxn modelId="{8A2285C0-3C7A-0C4D-980C-DE44564B85A4}" type="presParOf" srcId="{48BCC306-72BA-0147-A790-38644DE83194}" destId="{A53D214E-80C8-664E-AF64-001F561F5922}" srcOrd="1" destOrd="0" presId="urn:microsoft.com/office/officeart/2009/3/layout/HorizontalOrganizationChart"/>
    <dgm:cxn modelId="{F737E748-F05C-D347-B150-9614DB32E350}" type="presParOf" srcId="{48BCC306-72BA-0147-A790-38644DE83194}" destId="{3E8744AA-D9FC-764D-A030-BE25C9712ECF}" srcOrd="2" destOrd="0" presId="urn:microsoft.com/office/officeart/2009/3/layout/HorizontalOrganizationChart"/>
    <dgm:cxn modelId="{2FCD4124-F28F-9943-B1F8-36FD24FF785D}" type="presParOf" srcId="{A3115861-28CF-5341-97FB-36A5B02CEECC}" destId="{B71A438B-C65A-F24E-822D-6735099556E3}" srcOrd="2" destOrd="0" presId="urn:microsoft.com/office/officeart/2009/3/layout/HorizontalOrganizationChart"/>
    <dgm:cxn modelId="{FB53CF66-59AB-A24B-88F1-661FD3623109}" type="presParOf" srcId="{B71A438B-C65A-F24E-822D-6735099556E3}" destId="{2DB14150-9637-7B4A-A707-0FCD86AC1F6A}" srcOrd="0" destOrd="0" presId="urn:microsoft.com/office/officeart/2009/3/layout/HorizontalOrganizationChart"/>
    <dgm:cxn modelId="{33CDCD66-BA62-7246-9B08-896C3AF09DE9}" type="presParOf" srcId="{B71A438B-C65A-F24E-822D-6735099556E3}" destId="{06F89DCE-1F63-8649-BEA2-5AF39687B66F}" srcOrd="1" destOrd="0" presId="urn:microsoft.com/office/officeart/2009/3/layout/HorizontalOrganizationChart"/>
    <dgm:cxn modelId="{71DF49E1-2B09-BE4F-A4F5-73014556960D}" type="presParOf" srcId="{06F89DCE-1F63-8649-BEA2-5AF39687B66F}" destId="{1D114EB8-250A-5047-93E7-6AC31B35D13E}" srcOrd="0" destOrd="0" presId="urn:microsoft.com/office/officeart/2009/3/layout/HorizontalOrganizationChart"/>
    <dgm:cxn modelId="{971DC497-C795-C147-9B92-7556DA22C861}" type="presParOf" srcId="{1D114EB8-250A-5047-93E7-6AC31B35D13E}" destId="{D475703C-019B-0E4E-9B9B-EB1A9DFCB6E3}" srcOrd="0" destOrd="0" presId="urn:microsoft.com/office/officeart/2009/3/layout/HorizontalOrganizationChart"/>
    <dgm:cxn modelId="{BDA6EC35-C6DA-BD4D-9BB9-ED08F9A671C3}" type="presParOf" srcId="{1D114EB8-250A-5047-93E7-6AC31B35D13E}" destId="{FB71946C-33DC-0345-843D-88FC0E03E994}" srcOrd="1" destOrd="0" presId="urn:microsoft.com/office/officeart/2009/3/layout/HorizontalOrganizationChart"/>
    <dgm:cxn modelId="{9640D688-4BB6-3148-AE73-D55428CBFA60}" type="presParOf" srcId="{06F89DCE-1F63-8649-BEA2-5AF39687B66F}" destId="{EA6F6E25-969E-FF47-AB78-932FAF8F8395}" srcOrd="1" destOrd="0" presId="urn:microsoft.com/office/officeart/2009/3/layout/HorizontalOrganizationChart"/>
    <dgm:cxn modelId="{B187277F-8EF0-E543-B2AC-8BEC66CEC598}" type="presParOf" srcId="{06F89DCE-1F63-8649-BEA2-5AF39687B66F}" destId="{906345D0-FB0C-BE45-94EE-D1F360980BF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671C0-63F0-A842-8764-87F94464C366}">
      <dsp:nvSpPr>
        <dsp:cNvPr id="0" name=""/>
        <dsp:cNvSpPr/>
      </dsp:nvSpPr>
      <dsp:spPr>
        <a:xfrm>
          <a:off x="4388" y="495269"/>
          <a:ext cx="1918576" cy="11511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Ask for name</a:t>
          </a:r>
        </a:p>
      </dsp:txBody>
      <dsp:txXfrm>
        <a:off x="38104" y="528985"/>
        <a:ext cx="1851144" cy="1083714"/>
      </dsp:txXfrm>
    </dsp:sp>
    <dsp:sp modelId="{AAEC9AFB-0AFC-E14F-982D-A5504328FF9E}">
      <dsp:nvSpPr>
        <dsp:cNvPr id="0" name=""/>
        <dsp:cNvSpPr/>
      </dsp:nvSpPr>
      <dsp:spPr>
        <a:xfrm>
          <a:off x="2114822" y="832939"/>
          <a:ext cx="406738" cy="475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114822" y="928100"/>
        <a:ext cx="284717" cy="285485"/>
      </dsp:txXfrm>
    </dsp:sp>
    <dsp:sp modelId="{160BE009-C507-404D-AA73-58FAE3985C9D}">
      <dsp:nvSpPr>
        <dsp:cNvPr id="0" name=""/>
        <dsp:cNvSpPr/>
      </dsp:nvSpPr>
      <dsp:spPr>
        <a:xfrm>
          <a:off x="2690395" y="495269"/>
          <a:ext cx="1918576" cy="11511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Ask for age</a:t>
          </a:r>
        </a:p>
      </dsp:txBody>
      <dsp:txXfrm>
        <a:off x="2724111" y="528985"/>
        <a:ext cx="1851144" cy="1083714"/>
      </dsp:txXfrm>
    </dsp:sp>
    <dsp:sp modelId="{4FCE103A-2097-DB49-A40B-BEAD1A81F66A}">
      <dsp:nvSpPr>
        <dsp:cNvPr id="0" name=""/>
        <dsp:cNvSpPr/>
      </dsp:nvSpPr>
      <dsp:spPr>
        <a:xfrm>
          <a:off x="4800830" y="832939"/>
          <a:ext cx="406738" cy="475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800830" y="928100"/>
        <a:ext cx="284717" cy="285485"/>
      </dsp:txXfrm>
    </dsp:sp>
    <dsp:sp modelId="{0020F398-3DA3-9B47-B84A-85D395EC1A02}">
      <dsp:nvSpPr>
        <dsp:cNvPr id="0" name=""/>
        <dsp:cNvSpPr/>
      </dsp:nvSpPr>
      <dsp:spPr>
        <a:xfrm>
          <a:off x="5376403" y="495269"/>
          <a:ext cx="1918576" cy="11511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Ask for gender</a:t>
          </a:r>
        </a:p>
      </dsp:txBody>
      <dsp:txXfrm>
        <a:off x="5410119" y="528985"/>
        <a:ext cx="1851144" cy="1083714"/>
      </dsp:txXfrm>
    </dsp:sp>
    <dsp:sp modelId="{3D66BE1A-7FE4-2840-A089-53967A2626F6}">
      <dsp:nvSpPr>
        <dsp:cNvPr id="0" name=""/>
        <dsp:cNvSpPr/>
      </dsp:nvSpPr>
      <dsp:spPr>
        <a:xfrm>
          <a:off x="7486837" y="832939"/>
          <a:ext cx="406738" cy="475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486837" y="928100"/>
        <a:ext cx="284717" cy="285485"/>
      </dsp:txXfrm>
    </dsp:sp>
    <dsp:sp modelId="{0A3803AD-9BD8-A748-A934-B26E0BD8BAE2}">
      <dsp:nvSpPr>
        <dsp:cNvPr id="0" name=""/>
        <dsp:cNvSpPr/>
      </dsp:nvSpPr>
      <dsp:spPr>
        <a:xfrm>
          <a:off x="8062411" y="495269"/>
          <a:ext cx="1918576" cy="11511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Output information</a:t>
          </a:r>
        </a:p>
      </dsp:txBody>
      <dsp:txXfrm>
        <a:off x="8096127" y="528985"/>
        <a:ext cx="1851144" cy="10837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671C0-63F0-A842-8764-87F94464C366}">
      <dsp:nvSpPr>
        <dsp:cNvPr id="0" name=""/>
        <dsp:cNvSpPr/>
      </dsp:nvSpPr>
      <dsp:spPr>
        <a:xfrm>
          <a:off x="2230" y="208740"/>
          <a:ext cx="2745003" cy="17242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Ask for name</a:t>
          </a:r>
        </a:p>
      </dsp:txBody>
      <dsp:txXfrm>
        <a:off x="52730" y="259240"/>
        <a:ext cx="2644003" cy="1623205"/>
      </dsp:txXfrm>
    </dsp:sp>
    <dsp:sp modelId="{AAEC9AFB-0AFC-E14F-982D-A5504328FF9E}">
      <dsp:nvSpPr>
        <dsp:cNvPr id="0" name=""/>
        <dsp:cNvSpPr/>
      </dsp:nvSpPr>
      <dsp:spPr>
        <a:xfrm>
          <a:off x="3021734" y="730462"/>
          <a:ext cx="581940" cy="6807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021734" y="866614"/>
        <a:ext cx="407358" cy="408456"/>
      </dsp:txXfrm>
    </dsp:sp>
    <dsp:sp modelId="{160BE009-C507-404D-AA73-58FAE3985C9D}">
      <dsp:nvSpPr>
        <dsp:cNvPr id="0" name=""/>
        <dsp:cNvSpPr/>
      </dsp:nvSpPr>
      <dsp:spPr>
        <a:xfrm>
          <a:off x="3845235" y="698587"/>
          <a:ext cx="715375" cy="7445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Ask for age</a:t>
          </a:r>
        </a:p>
      </dsp:txBody>
      <dsp:txXfrm>
        <a:off x="3866188" y="719540"/>
        <a:ext cx="673469" cy="702605"/>
      </dsp:txXfrm>
    </dsp:sp>
    <dsp:sp modelId="{4FCE103A-2097-DB49-A40B-BEAD1A81F66A}">
      <dsp:nvSpPr>
        <dsp:cNvPr id="0" name=""/>
        <dsp:cNvSpPr/>
      </dsp:nvSpPr>
      <dsp:spPr>
        <a:xfrm>
          <a:off x="4835111" y="730462"/>
          <a:ext cx="581940" cy="6807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835111" y="866614"/>
        <a:ext cx="407358" cy="408456"/>
      </dsp:txXfrm>
    </dsp:sp>
    <dsp:sp modelId="{0020F398-3DA3-9B47-B84A-85D395EC1A02}">
      <dsp:nvSpPr>
        <dsp:cNvPr id="0" name=""/>
        <dsp:cNvSpPr/>
      </dsp:nvSpPr>
      <dsp:spPr>
        <a:xfrm>
          <a:off x="5658612" y="787823"/>
          <a:ext cx="1383756" cy="5660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Ask for gender</a:t>
          </a:r>
        </a:p>
      </dsp:txBody>
      <dsp:txXfrm>
        <a:off x="5675191" y="804402"/>
        <a:ext cx="1350598" cy="532881"/>
      </dsp:txXfrm>
    </dsp:sp>
    <dsp:sp modelId="{3D66BE1A-7FE4-2840-A089-53967A2626F6}">
      <dsp:nvSpPr>
        <dsp:cNvPr id="0" name=""/>
        <dsp:cNvSpPr/>
      </dsp:nvSpPr>
      <dsp:spPr>
        <a:xfrm>
          <a:off x="7316868" y="730462"/>
          <a:ext cx="581940" cy="6807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316868" y="866614"/>
        <a:ext cx="407358" cy="408456"/>
      </dsp:txXfrm>
    </dsp:sp>
    <dsp:sp modelId="{0A3803AD-9BD8-A748-A934-B26E0BD8BAE2}">
      <dsp:nvSpPr>
        <dsp:cNvPr id="0" name=""/>
        <dsp:cNvSpPr/>
      </dsp:nvSpPr>
      <dsp:spPr>
        <a:xfrm>
          <a:off x="8140369" y="804367"/>
          <a:ext cx="1842775" cy="5329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Output information</a:t>
          </a:r>
        </a:p>
      </dsp:txBody>
      <dsp:txXfrm>
        <a:off x="8155979" y="819977"/>
        <a:ext cx="1811555" cy="5017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671C0-63F0-A842-8764-87F94464C366}">
      <dsp:nvSpPr>
        <dsp:cNvPr id="0" name=""/>
        <dsp:cNvSpPr/>
      </dsp:nvSpPr>
      <dsp:spPr>
        <a:xfrm>
          <a:off x="3837" y="257880"/>
          <a:ext cx="1130172" cy="4340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Ask for name</a:t>
          </a:r>
        </a:p>
      </dsp:txBody>
      <dsp:txXfrm>
        <a:off x="16549" y="270592"/>
        <a:ext cx="1104748" cy="408596"/>
      </dsp:txXfrm>
    </dsp:sp>
    <dsp:sp modelId="{AAEC9AFB-0AFC-E14F-982D-A5504328FF9E}">
      <dsp:nvSpPr>
        <dsp:cNvPr id="0" name=""/>
        <dsp:cNvSpPr/>
      </dsp:nvSpPr>
      <dsp:spPr>
        <a:xfrm>
          <a:off x="1320061" y="244186"/>
          <a:ext cx="394430" cy="461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320061" y="336468"/>
        <a:ext cx="276101" cy="276844"/>
      </dsp:txXfrm>
    </dsp:sp>
    <dsp:sp modelId="{160BE009-C507-404D-AA73-58FAE3985C9D}">
      <dsp:nvSpPr>
        <dsp:cNvPr id="0" name=""/>
        <dsp:cNvSpPr/>
      </dsp:nvSpPr>
      <dsp:spPr>
        <a:xfrm>
          <a:off x="1878217" y="-109428"/>
          <a:ext cx="1860519" cy="11686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Ask for age</a:t>
          </a:r>
        </a:p>
      </dsp:txBody>
      <dsp:txXfrm>
        <a:off x="1912445" y="-75200"/>
        <a:ext cx="1792063" cy="1100182"/>
      </dsp:txXfrm>
    </dsp:sp>
    <dsp:sp modelId="{4FCE103A-2097-DB49-A40B-BEAD1A81F66A}">
      <dsp:nvSpPr>
        <dsp:cNvPr id="0" name=""/>
        <dsp:cNvSpPr/>
      </dsp:nvSpPr>
      <dsp:spPr>
        <a:xfrm>
          <a:off x="3924789" y="244186"/>
          <a:ext cx="394430" cy="461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924789" y="336468"/>
        <a:ext cx="276101" cy="276844"/>
      </dsp:txXfrm>
    </dsp:sp>
    <dsp:sp modelId="{0020F398-3DA3-9B47-B84A-85D395EC1A02}">
      <dsp:nvSpPr>
        <dsp:cNvPr id="0" name=""/>
        <dsp:cNvSpPr/>
      </dsp:nvSpPr>
      <dsp:spPr>
        <a:xfrm>
          <a:off x="4482945" y="336267"/>
          <a:ext cx="612352" cy="2772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Ask for gender</a:t>
          </a:r>
        </a:p>
      </dsp:txBody>
      <dsp:txXfrm>
        <a:off x="4491065" y="344387"/>
        <a:ext cx="596112" cy="261007"/>
      </dsp:txXfrm>
    </dsp:sp>
    <dsp:sp modelId="{3D66BE1A-7FE4-2840-A089-53967A2626F6}">
      <dsp:nvSpPr>
        <dsp:cNvPr id="0" name=""/>
        <dsp:cNvSpPr/>
      </dsp:nvSpPr>
      <dsp:spPr>
        <a:xfrm>
          <a:off x="5281349" y="244186"/>
          <a:ext cx="394430" cy="461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281349" y="336468"/>
        <a:ext cx="276101" cy="276844"/>
      </dsp:txXfrm>
    </dsp:sp>
    <dsp:sp modelId="{0A3803AD-9BD8-A748-A934-B26E0BD8BAE2}">
      <dsp:nvSpPr>
        <dsp:cNvPr id="0" name=""/>
        <dsp:cNvSpPr/>
      </dsp:nvSpPr>
      <dsp:spPr>
        <a:xfrm>
          <a:off x="5839505" y="319976"/>
          <a:ext cx="848006" cy="3098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Output information</a:t>
          </a:r>
        </a:p>
      </dsp:txBody>
      <dsp:txXfrm>
        <a:off x="5848580" y="329051"/>
        <a:ext cx="829856" cy="2916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671C0-63F0-A842-8764-87F94464C366}">
      <dsp:nvSpPr>
        <dsp:cNvPr id="0" name=""/>
        <dsp:cNvSpPr/>
      </dsp:nvSpPr>
      <dsp:spPr>
        <a:xfrm>
          <a:off x="887" y="566072"/>
          <a:ext cx="1078202" cy="10095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Ask for name</a:t>
          </a:r>
        </a:p>
      </dsp:txBody>
      <dsp:txXfrm>
        <a:off x="30455" y="595640"/>
        <a:ext cx="1019066" cy="950404"/>
      </dsp:txXfrm>
    </dsp:sp>
    <dsp:sp modelId="{AAEC9AFB-0AFC-E14F-982D-A5504328FF9E}">
      <dsp:nvSpPr>
        <dsp:cNvPr id="0" name=""/>
        <dsp:cNvSpPr/>
      </dsp:nvSpPr>
      <dsp:spPr>
        <a:xfrm>
          <a:off x="1358953" y="723812"/>
          <a:ext cx="593310" cy="694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358953" y="862624"/>
        <a:ext cx="415317" cy="416437"/>
      </dsp:txXfrm>
    </dsp:sp>
    <dsp:sp modelId="{160BE009-C507-404D-AA73-58FAE3985C9D}">
      <dsp:nvSpPr>
        <dsp:cNvPr id="0" name=""/>
        <dsp:cNvSpPr/>
      </dsp:nvSpPr>
      <dsp:spPr>
        <a:xfrm>
          <a:off x="2198544" y="812618"/>
          <a:ext cx="1750238" cy="5164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Ask for age</a:t>
          </a:r>
        </a:p>
      </dsp:txBody>
      <dsp:txXfrm>
        <a:off x="2213670" y="827744"/>
        <a:ext cx="1719986" cy="486197"/>
      </dsp:txXfrm>
    </dsp:sp>
    <dsp:sp modelId="{4FCE103A-2097-DB49-A40B-BEAD1A81F66A}">
      <dsp:nvSpPr>
        <dsp:cNvPr id="0" name=""/>
        <dsp:cNvSpPr/>
      </dsp:nvSpPr>
      <dsp:spPr>
        <a:xfrm>
          <a:off x="4228646" y="723812"/>
          <a:ext cx="593310" cy="694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28646" y="862624"/>
        <a:ext cx="415317" cy="416437"/>
      </dsp:txXfrm>
    </dsp:sp>
    <dsp:sp modelId="{0020F398-3DA3-9B47-B84A-85D395EC1A02}">
      <dsp:nvSpPr>
        <dsp:cNvPr id="0" name=""/>
        <dsp:cNvSpPr/>
      </dsp:nvSpPr>
      <dsp:spPr>
        <a:xfrm>
          <a:off x="5068237" y="231252"/>
          <a:ext cx="2798635" cy="16791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Ask for gender</a:t>
          </a:r>
        </a:p>
      </dsp:txBody>
      <dsp:txXfrm>
        <a:off x="5117419" y="280434"/>
        <a:ext cx="2700271" cy="1580817"/>
      </dsp:txXfrm>
    </dsp:sp>
    <dsp:sp modelId="{3D66BE1A-7FE4-2840-A089-53967A2626F6}">
      <dsp:nvSpPr>
        <dsp:cNvPr id="0" name=""/>
        <dsp:cNvSpPr/>
      </dsp:nvSpPr>
      <dsp:spPr>
        <a:xfrm>
          <a:off x="8146736" y="723812"/>
          <a:ext cx="593310" cy="694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8146736" y="862624"/>
        <a:ext cx="415317" cy="416437"/>
      </dsp:txXfrm>
    </dsp:sp>
    <dsp:sp modelId="{0A3803AD-9BD8-A748-A934-B26E0BD8BAE2}">
      <dsp:nvSpPr>
        <dsp:cNvPr id="0" name=""/>
        <dsp:cNvSpPr/>
      </dsp:nvSpPr>
      <dsp:spPr>
        <a:xfrm>
          <a:off x="8986327" y="685823"/>
          <a:ext cx="998161" cy="77003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Output information</a:t>
          </a:r>
        </a:p>
      </dsp:txBody>
      <dsp:txXfrm>
        <a:off x="9008881" y="708377"/>
        <a:ext cx="953053" cy="7249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671C0-63F0-A842-8764-87F94464C366}">
      <dsp:nvSpPr>
        <dsp:cNvPr id="0" name=""/>
        <dsp:cNvSpPr/>
      </dsp:nvSpPr>
      <dsp:spPr>
        <a:xfrm>
          <a:off x="1680" y="746941"/>
          <a:ext cx="1154355" cy="6478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Ask for name</a:t>
          </a:r>
        </a:p>
      </dsp:txBody>
      <dsp:txXfrm>
        <a:off x="20654" y="765915"/>
        <a:ext cx="1116407" cy="609855"/>
      </dsp:txXfrm>
    </dsp:sp>
    <dsp:sp modelId="{AAEC9AFB-0AFC-E14F-982D-A5504328FF9E}">
      <dsp:nvSpPr>
        <dsp:cNvPr id="0" name=""/>
        <dsp:cNvSpPr/>
      </dsp:nvSpPr>
      <dsp:spPr>
        <a:xfrm>
          <a:off x="1396406" y="772783"/>
          <a:ext cx="509585" cy="596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396406" y="892007"/>
        <a:ext cx="356710" cy="357671"/>
      </dsp:txXfrm>
    </dsp:sp>
    <dsp:sp modelId="{160BE009-C507-404D-AA73-58FAE3985C9D}">
      <dsp:nvSpPr>
        <dsp:cNvPr id="0" name=""/>
        <dsp:cNvSpPr/>
      </dsp:nvSpPr>
      <dsp:spPr>
        <a:xfrm>
          <a:off x="2117518" y="805682"/>
          <a:ext cx="1795905" cy="5303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Ask for age</a:t>
          </a:r>
        </a:p>
      </dsp:txBody>
      <dsp:txXfrm>
        <a:off x="2133051" y="821215"/>
        <a:ext cx="1764839" cy="499254"/>
      </dsp:txXfrm>
    </dsp:sp>
    <dsp:sp modelId="{4FCE103A-2097-DB49-A40B-BEAD1A81F66A}">
      <dsp:nvSpPr>
        <dsp:cNvPr id="0" name=""/>
        <dsp:cNvSpPr/>
      </dsp:nvSpPr>
      <dsp:spPr>
        <a:xfrm>
          <a:off x="4153794" y="772783"/>
          <a:ext cx="509585" cy="596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153794" y="892007"/>
        <a:ext cx="356710" cy="357671"/>
      </dsp:txXfrm>
    </dsp:sp>
    <dsp:sp modelId="{0020F398-3DA3-9B47-B84A-85D395EC1A02}">
      <dsp:nvSpPr>
        <dsp:cNvPr id="0" name=""/>
        <dsp:cNvSpPr/>
      </dsp:nvSpPr>
      <dsp:spPr>
        <a:xfrm>
          <a:off x="4874906" y="746782"/>
          <a:ext cx="1743600" cy="64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Ask for gender</a:t>
          </a:r>
        </a:p>
      </dsp:txBody>
      <dsp:txXfrm>
        <a:off x="4893889" y="765765"/>
        <a:ext cx="1705634" cy="610154"/>
      </dsp:txXfrm>
    </dsp:sp>
    <dsp:sp modelId="{3D66BE1A-7FE4-2840-A089-53967A2626F6}">
      <dsp:nvSpPr>
        <dsp:cNvPr id="0" name=""/>
        <dsp:cNvSpPr/>
      </dsp:nvSpPr>
      <dsp:spPr>
        <a:xfrm>
          <a:off x="6858877" y="772783"/>
          <a:ext cx="509585" cy="596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858877" y="892007"/>
        <a:ext cx="356710" cy="357671"/>
      </dsp:txXfrm>
    </dsp:sp>
    <dsp:sp modelId="{0A3803AD-9BD8-A748-A934-B26E0BD8BAE2}">
      <dsp:nvSpPr>
        <dsp:cNvPr id="0" name=""/>
        <dsp:cNvSpPr/>
      </dsp:nvSpPr>
      <dsp:spPr>
        <a:xfrm>
          <a:off x="7579989" y="349731"/>
          <a:ext cx="2403706" cy="14422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Output information</a:t>
          </a:r>
        </a:p>
      </dsp:txBody>
      <dsp:txXfrm>
        <a:off x="7622230" y="391972"/>
        <a:ext cx="2319224" cy="13577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14150-9637-7B4A-A707-0FCD86AC1F6A}">
      <dsp:nvSpPr>
        <dsp:cNvPr id="0" name=""/>
        <dsp:cNvSpPr/>
      </dsp:nvSpPr>
      <dsp:spPr>
        <a:xfrm>
          <a:off x="2632976" y="1706919"/>
          <a:ext cx="1830317" cy="390961"/>
        </a:xfrm>
        <a:custGeom>
          <a:avLst/>
          <a:gdLst/>
          <a:ahLst/>
          <a:cxnLst/>
          <a:rect l="0" t="0" r="0" b="0"/>
          <a:pathLst>
            <a:path>
              <a:moveTo>
                <a:pt x="0" y="390961"/>
              </a:moveTo>
              <a:lnTo>
                <a:pt x="1830317" y="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0A7EA-5F34-CF4E-AF0C-EB812214410B}">
      <dsp:nvSpPr>
        <dsp:cNvPr id="0" name=""/>
        <dsp:cNvSpPr/>
      </dsp:nvSpPr>
      <dsp:spPr>
        <a:xfrm>
          <a:off x="2632976" y="2097881"/>
          <a:ext cx="3681197" cy="565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18254" y="0"/>
              </a:lnTo>
              <a:lnTo>
                <a:pt x="3418254" y="565326"/>
              </a:lnTo>
              <a:lnTo>
                <a:pt x="3681197" y="565326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D3E0E-08B7-2747-AD4E-D2DEA72E18A8}">
      <dsp:nvSpPr>
        <dsp:cNvPr id="0" name=""/>
        <dsp:cNvSpPr/>
      </dsp:nvSpPr>
      <dsp:spPr>
        <a:xfrm>
          <a:off x="2632976" y="1532554"/>
          <a:ext cx="3681197" cy="565326"/>
        </a:xfrm>
        <a:custGeom>
          <a:avLst/>
          <a:gdLst/>
          <a:ahLst/>
          <a:cxnLst/>
          <a:rect l="0" t="0" r="0" b="0"/>
          <a:pathLst>
            <a:path>
              <a:moveTo>
                <a:pt x="0" y="565326"/>
              </a:moveTo>
              <a:lnTo>
                <a:pt x="3418254" y="565326"/>
              </a:lnTo>
              <a:lnTo>
                <a:pt x="3418254" y="0"/>
              </a:lnTo>
              <a:lnTo>
                <a:pt x="3681197" y="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9527BE-68E5-E742-9244-BEBB4599AA7F}">
      <dsp:nvSpPr>
        <dsp:cNvPr id="0" name=""/>
        <dsp:cNvSpPr/>
      </dsp:nvSpPr>
      <dsp:spPr>
        <a:xfrm>
          <a:off x="3549" y="1696893"/>
          <a:ext cx="2629426" cy="8019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How old are you?</a:t>
          </a:r>
        </a:p>
      </dsp:txBody>
      <dsp:txXfrm>
        <a:off x="3549" y="1696893"/>
        <a:ext cx="2629426" cy="801975"/>
      </dsp:txXfrm>
    </dsp:sp>
    <dsp:sp modelId="{1246309E-7199-2F49-8C33-E1D3656C224A}">
      <dsp:nvSpPr>
        <dsp:cNvPr id="0" name=""/>
        <dsp:cNvSpPr/>
      </dsp:nvSpPr>
      <dsp:spPr>
        <a:xfrm>
          <a:off x="6314173" y="1131566"/>
          <a:ext cx="2629426" cy="8019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Calculate and Output Monthly Savings</a:t>
          </a:r>
        </a:p>
      </dsp:txBody>
      <dsp:txXfrm>
        <a:off x="6314173" y="1131566"/>
        <a:ext cx="2629426" cy="801975"/>
      </dsp:txXfrm>
    </dsp:sp>
    <dsp:sp modelId="{FB07E9C1-A710-B84E-9340-96A90362A4FA}">
      <dsp:nvSpPr>
        <dsp:cNvPr id="0" name=""/>
        <dsp:cNvSpPr/>
      </dsp:nvSpPr>
      <dsp:spPr>
        <a:xfrm>
          <a:off x="6314173" y="2262220"/>
          <a:ext cx="2629426" cy="8019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Calculate and Output Total Savings</a:t>
          </a:r>
        </a:p>
      </dsp:txBody>
      <dsp:txXfrm>
        <a:off x="6314173" y="2262220"/>
        <a:ext cx="2629426" cy="801975"/>
      </dsp:txXfrm>
    </dsp:sp>
    <dsp:sp modelId="{D475703C-019B-0E4E-9B9B-EB1A9DFCB6E3}">
      <dsp:nvSpPr>
        <dsp:cNvPr id="0" name=""/>
        <dsp:cNvSpPr/>
      </dsp:nvSpPr>
      <dsp:spPr>
        <a:xfrm>
          <a:off x="3148580" y="1706919"/>
          <a:ext cx="2629426" cy="8019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Would you like to calculate Total Savings or Monthly Savings?</a:t>
          </a:r>
        </a:p>
      </dsp:txBody>
      <dsp:txXfrm>
        <a:off x="3148580" y="1706919"/>
        <a:ext cx="2629426" cy="801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mailto:siddbose97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8E88-5E2F-AE4A-9FB4-2B2136A18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6AMB Telegram Bot Workshop</a:t>
            </a:r>
          </a:p>
        </p:txBody>
      </p:sp>
    </p:spTree>
    <p:extLst>
      <p:ext uri="{BB962C8B-B14F-4D97-AF65-F5344CB8AC3E}">
        <p14:creationId xmlns:p14="http://schemas.microsoft.com/office/powerpoint/2010/main" val="164091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910B-1AB8-DF4C-B1D4-AEE2F222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Introduction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9C4EC-9625-8A4D-8185-795F43879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downloaded Python let’s do a recap of the last workshop</a:t>
            </a:r>
          </a:p>
          <a:p>
            <a:r>
              <a:rPr lang="en-US" dirty="0"/>
              <a:t>This recap should take the majority of the morning session, followed by the bot creation in the afternoon</a:t>
            </a:r>
          </a:p>
          <a:p>
            <a:r>
              <a:rPr lang="en-US" dirty="0"/>
              <a:t>Let’s start with variables</a:t>
            </a:r>
          </a:p>
          <a:p>
            <a:pPr lvl="1"/>
            <a:r>
              <a:rPr lang="en-US" dirty="0"/>
              <a:t>How to use them</a:t>
            </a:r>
          </a:p>
          <a:p>
            <a:pPr lvl="1"/>
            <a:r>
              <a:rPr lang="en-US" dirty="0"/>
              <a:t>How to name them</a:t>
            </a:r>
          </a:p>
          <a:p>
            <a:pPr lvl="1"/>
            <a:r>
              <a:rPr lang="en-US" dirty="0"/>
              <a:t>How to output them</a:t>
            </a:r>
          </a:p>
        </p:txBody>
      </p:sp>
    </p:spTree>
    <p:extLst>
      <p:ext uri="{BB962C8B-B14F-4D97-AF65-F5344CB8AC3E}">
        <p14:creationId xmlns:p14="http://schemas.microsoft.com/office/powerpoint/2010/main" val="160454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5036-A162-FA4A-BC3B-9B8F285B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Recap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4FC5-2BB4-3D4D-A3D3-704AFD59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the building block for python</a:t>
            </a:r>
          </a:p>
          <a:p>
            <a:pPr lvl="1"/>
            <a:r>
              <a:rPr lang="en-US" dirty="0"/>
              <a:t>You can use them to store and manipulate data</a:t>
            </a:r>
          </a:p>
          <a:p>
            <a:r>
              <a:rPr lang="en-US" dirty="0"/>
              <a:t>Since Python is “dynamically typed” we can initialize variables without explicitly telling the program what type they 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show above, x is an integer, y is a string and z is a float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03CAF-563D-DD4F-AB3A-826FF8BFB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28" y="3795230"/>
            <a:ext cx="25019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37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C1E7-2E43-154D-8773-5340C097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77CBB-DBB8-B64F-B5CA-A1F282E0B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seen a few data types but let’s go through all of the important ones here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Text: string (“hi”)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Numeric: int (5), or float (5.0)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Sequences: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List: [1,2,3]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Tuple: (1,2,3)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Mapping: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Dictionary: {“name”: “</a:t>
            </a:r>
            <a:r>
              <a:rPr lang="en-US" dirty="0" err="1"/>
              <a:t>Sidd</a:t>
            </a:r>
            <a:r>
              <a:rPr lang="en-US" dirty="0"/>
              <a:t> Bose”, “rank”: ”CPL”}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Boolean: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True, False (capitalization matters here!)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32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C7A2-CE80-3542-A2F9-75DD15B2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28156-9AE2-AF47-99BE-B2DDEA4B5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variables are dynamically typed in Python, we also have the concept of casting</a:t>
            </a:r>
          </a:p>
          <a:p>
            <a:r>
              <a:rPr lang="en-US" dirty="0"/>
              <a:t>Using casting we can ”tell” the program what type we want a variable to be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shown above, 5 can be represented in different ways if we cast it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42D03-EFF2-2145-8C65-9E4CA198F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003" y="3731558"/>
            <a:ext cx="31623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11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A336-4540-FD4F-924F-6F7A158F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15F2-CB33-C94E-BC8E-30140D852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Naming variables is relatively simple in python but we must follow a few rules:</a:t>
            </a:r>
          </a:p>
          <a:p>
            <a:pPr lvl="1"/>
            <a:r>
              <a:rPr lang="en-US" dirty="0"/>
              <a:t>The variable must start with a letter or underscore</a:t>
            </a:r>
          </a:p>
          <a:p>
            <a:pPr lvl="1"/>
            <a:r>
              <a:rPr lang="en-US" dirty="0"/>
              <a:t>The variable can only contain alphanumeric characters and underscores (A-z, 0-9, and _ )</a:t>
            </a:r>
          </a:p>
          <a:p>
            <a:pPr lvl="1"/>
            <a:r>
              <a:rPr lang="en-US" dirty="0"/>
              <a:t>Capital letters and lowercase letters refer to different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32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DA4B-8368-F34C-93C8-D76B2CF8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Inputting and Outputting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8F61-E0B0-E94D-89AE-8AF461018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Outputting variables is simple using the print() command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Similarly, inputting variables uses the input(prompt) command as follows, where prompt is the user prompt for input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2B5E8-5FF7-9248-B857-75CDAB6E4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401" y="2711580"/>
            <a:ext cx="4978400" cy="158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F3A3B3-9B6B-D64A-8615-7D4F2853D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832" y="5570875"/>
            <a:ext cx="37846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02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437D-7E0C-0F4C-9398-0494E6D1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Logical, Arithmetic and Comparison Operator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92679-6337-0F46-B170-9042EEE1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variables is one part of the battle, but often we want to compare, contrast or compute!</a:t>
            </a:r>
          </a:p>
          <a:p>
            <a:r>
              <a:rPr lang="en-US" dirty="0"/>
              <a:t>In order to do so we can leverage different operators</a:t>
            </a:r>
          </a:p>
          <a:p>
            <a:pPr lvl="1"/>
            <a:r>
              <a:rPr lang="en-US" dirty="0"/>
              <a:t>Logical: Checking if two or more statements is true</a:t>
            </a:r>
          </a:p>
          <a:p>
            <a:pPr lvl="1"/>
            <a:r>
              <a:rPr lang="en-US" dirty="0"/>
              <a:t>Arithmetic: Using variables to do math</a:t>
            </a:r>
          </a:p>
          <a:p>
            <a:pPr lvl="1"/>
            <a:r>
              <a:rPr lang="en-US" dirty="0"/>
              <a:t>Comparison: Comparing the magnitude or equality of variables</a:t>
            </a:r>
          </a:p>
        </p:txBody>
      </p:sp>
    </p:spTree>
    <p:extLst>
      <p:ext uri="{BB962C8B-B14F-4D97-AF65-F5344CB8AC3E}">
        <p14:creationId xmlns:p14="http://schemas.microsoft.com/office/powerpoint/2010/main" val="3574786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EA89-5975-2C49-9DC6-FD2332C4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7D30-A75C-D74C-866F-1F58B698C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operators show how python leverages English </a:t>
            </a:r>
          </a:p>
          <a:p>
            <a:r>
              <a:rPr lang="en-US" b="1" dirty="0"/>
              <a:t>and</a:t>
            </a:r>
            <a:r>
              <a:rPr lang="en-US" dirty="0"/>
              <a:t>, for example x &lt; 5 and  x &lt; 10</a:t>
            </a:r>
          </a:p>
          <a:p>
            <a:pPr lvl="1"/>
            <a:r>
              <a:rPr lang="en-US" dirty="0"/>
              <a:t>Returns True if both statements are True, False otherwise</a:t>
            </a:r>
          </a:p>
          <a:p>
            <a:r>
              <a:rPr lang="en-US" b="1" dirty="0"/>
              <a:t>or</a:t>
            </a:r>
            <a:r>
              <a:rPr lang="en-US" dirty="0"/>
              <a:t>, for example x &lt; 5 or x &lt; 4</a:t>
            </a:r>
          </a:p>
          <a:p>
            <a:pPr lvl="1"/>
            <a:r>
              <a:rPr lang="en-US" dirty="0"/>
              <a:t>Returns True if either statement is True, False if both are False</a:t>
            </a:r>
          </a:p>
          <a:p>
            <a:r>
              <a:rPr lang="en-US" b="1" dirty="0"/>
              <a:t>not</a:t>
            </a:r>
            <a:r>
              <a:rPr lang="en-US" dirty="0"/>
              <a:t>, for example not(x &lt; 5)</a:t>
            </a:r>
          </a:p>
          <a:p>
            <a:pPr lvl="1"/>
            <a:r>
              <a:rPr lang="en-US" dirty="0"/>
              <a:t>Returns True if the inside statement is False, True otherwise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27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A726-88EC-E546-A074-CA51C243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D8B6B-4005-6C45-8753-A53C89CDC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these should be very intuitive for all of us</a:t>
            </a:r>
          </a:p>
          <a:p>
            <a:r>
              <a:rPr lang="en-US" dirty="0"/>
              <a:t>These operators work between two numeric values</a:t>
            </a:r>
          </a:p>
          <a:p>
            <a:r>
              <a:rPr lang="en-US" dirty="0"/>
              <a:t>Addition (+), for example </a:t>
            </a:r>
            <a:r>
              <a:rPr lang="en-US" dirty="0" err="1"/>
              <a:t>x+y</a:t>
            </a:r>
            <a:endParaRPr lang="en-US" dirty="0"/>
          </a:p>
          <a:p>
            <a:r>
              <a:rPr lang="en-US" dirty="0"/>
              <a:t>Subtraction (-), for example x-y</a:t>
            </a:r>
          </a:p>
          <a:p>
            <a:r>
              <a:rPr lang="en-US" dirty="0"/>
              <a:t>Multiplication (*), for example x*y</a:t>
            </a:r>
          </a:p>
          <a:p>
            <a:r>
              <a:rPr lang="en-US" dirty="0"/>
              <a:t>Division (/), for example x/y</a:t>
            </a:r>
          </a:p>
          <a:p>
            <a:r>
              <a:rPr lang="en-US" dirty="0"/>
              <a:t>Modulus (%), for example x % y (where x % y gives the remainder)</a:t>
            </a:r>
          </a:p>
          <a:p>
            <a:r>
              <a:rPr lang="en-US" dirty="0"/>
              <a:t>Exponentiation (**) for example x**y (which is </a:t>
            </a:r>
            <a:r>
              <a:rPr lang="en-US" dirty="0" err="1"/>
              <a:t>x</a:t>
            </a:r>
            <a:r>
              <a:rPr lang="en-US" baseline="30000" dirty="0" err="1"/>
              <a:t>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42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EC1A-EE1F-2C4E-9466-A0CEF436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4E601-E7C1-8C4B-B96C-861DFED0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These are also intuitive, but the syntax is key</a:t>
            </a:r>
          </a:p>
          <a:p>
            <a:r>
              <a:rPr lang="en-US" b="1" dirty="0"/>
              <a:t>Equal</a:t>
            </a:r>
            <a:r>
              <a:rPr lang="en-US" b="1" dirty="0">
                <a:sym typeface="Wingdings" pitchFamily="2" charset="2"/>
              </a:rPr>
              <a:t> (==), </a:t>
            </a:r>
            <a:r>
              <a:rPr lang="en-US" dirty="0">
                <a:sym typeface="Wingdings" pitchFamily="2" charset="2"/>
              </a:rPr>
              <a:t>for example 5 == 5 is True</a:t>
            </a:r>
          </a:p>
          <a:p>
            <a:r>
              <a:rPr lang="en-US" b="1" dirty="0">
                <a:sym typeface="Wingdings" pitchFamily="2" charset="2"/>
              </a:rPr>
              <a:t>Not equal (!=), </a:t>
            </a:r>
            <a:r>
              <a:rPr lang="en-US" dirty="0">
                <a:sym typeface="Wingdings" pitchFamily="2" charset="2"/>
              </a:rPr>
              <a:t>for example 5 != 5 is False</a:t>
            </a:r>
          </a:p>
          <a:p>
            <a:r>
              <a:rPr lang="en-US" b="1" dirty="0">
                <a:sym typeface="Wingdings" pitchFamily="2" charset="2"/>
              </a:rPr>
              <a:t>Greater than (&gt;), </a:t>
            </a:r>
            <a:r>
              <a:rPr lang="en-US" dirty="0">
                <a:sym typeface="Wingdings" pitchFamily="2" charset="2"/>
              </a:rPr>
              <a:t>for example 8 &gt; 7 is True</a:t>
            </a:r>
          </a:p>
          <a:p>
            <a:r>
              <a:rPr lang="en-US" b="1" dirty="0">
                <a:sym typeface="Wingdings" pitchFamily="2" charset="2"/>
              </a:rPr>
              <a:t>Greater than or equal to (&gt;=), </a:t>
            </a:r>
            <a:r>
              <a:rPr lang="en-US" dirty="0">
                <a:sym typeface="Wingdings" pitchFamily="2" charset="2"/>
              </a:rPr>
              <a:t>for example 6 &gt;= 7 is False</a:t>
            </a:r>
          </a:p>
          <a:p>
            <a:r>
              <a:rPr lang="en-US" b="1" dirty="0">
                <a:sym typeface="Wingdings" pitchFamily="2" charset="2"/>
              </a:rPr>
              <a:t>Lesser than (&lt;), </a:t>
            </a:r>
            <a:r>
              <a:rPr lang="en-US" dirty="0">
                <a:sym typeface="Wingdings" pitchFamily="2" charset="2"/>
              </a:rPr>
              <a:t>for example 7 &lt; 8 is True</a:t>
            </a:r>
          </a:p>
          <a:p>
            <a:r>
              <a:rPr lang="en-US" b="1" dirty="0">
                <a:sym typeface="Wingdings" pitchFamily="2" charset="2"/>
              </a:rPr>
              <a:t>Lesser than or equal to (&lt;=), </a:t>
            </a:r>
            <a:r>
              <a:rPr lang="en-US" dirty="0">
                <a:sym typeface="Wingdings" pitchFamily="2" charset="2"/>
              </a:rPr>
              <a:t>for example 7 &lt;= 6 is False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In each case, the result of this operator will tell you if the comparison is True or False</a:t>
            </a:r>
          </a:p>
          <a:p>
            <a:pPr lvl="1"/>
            <a:r>
              <a:rPr lang="en-US" dirty="0">
                <a:sym typeface="Wingdings" pitchFamily="2" charset="2"/>
              </a:rPr>
              <a:t>For example, x = 2, y = 3, then x == y returns False and y &gt;= x returns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2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C31B-3353-E043-BE2F-367D251C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 (Again!)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C97A0-D18D-7545-B67A-C5C2ACD1E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CPL Siddhartha Bose from 62FMD</a:t>
            </a:r>
          </a:p>
          <a:p>
            <a:r>
              <a:rPr lang="en-US" dirty="0"/>
              <a:t>Received my bachelor degrees in Computer Science and Economics in 2019 from UCLA</a:t>
            </a:r>
          </a:p>
          <a:p>
            <a:r>
              <a:rPr lang="en-US" dirty="0"/>
              <a:t>Never coded before 2015</a:t>
            </a:r>
          </a:p>
          <a:p>
            <a:r>
              <a:rPr lang="en-US" dirty="0"/>
              <a:t>Failed my first programming course and wanted to quit</a:t>
            </a:r>
          </a:p>
          <a:p>
            <a:r>
              <a:rPr lang="en-US" dirty="0"/>
              <a:t>At the very least my journey should show you that programming may seem daunting but it’s a level playing field, and anyone can succeed with time</a:t>
            </a:r>
          </a:p>
        </p:txBody>
      </p:sp>
    </p:spTree>
    <p:extLst>
      <p:ext uri="{BB962C8B-B14F-4D97-AF65-F5344CB8AC3E}">
        <p14:creationId xmlns:p14="http://schemas.microsoft.com/office/powerpoint/2010/main" val="2175944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3F67-E22C-0041-B725-48C66FC4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334B-F614-2343-8361-E035E6C3A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know, a string is a word or character encapsulated in quotations: “var” like this</a:t>
            </a:r>
          </a:p>
          <a:p>
            <a:r>
              <a:rPr lang="en-US" dirty="0"/>
              <a:t>Since a string is an array of characters, we can access elements by indexing as shown below</a:t>
            </a:r>
          </a:p>
          <a:p>
            <a:endParaRPr lang="en-US" dirty="0"/>
          </a:p>
          <a:p>
            <a:r>
              <a:rPr lang="en-US" dirty="0"/>
              <a:t>For example, if x = “hello”, then x[0] is “h”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7C77F-A0A6-9945-A294-1FFAB9995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12" y="4679136"/>
            <a:ext cx="3773488" cy="15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73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744D-1A93-1149-AF3F-6F1DEC6E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0C906-646B-2146-9850-5167CD61C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string methods are as follows (using x = “</a:t>
            </a:r>
            <a:r>
              <a:rPr lang="en-US" dirty="0" err="1"/>
              <a:t>abc</a:t>
            </a:r>
            <a:r>
              <a:rPr lang="en-US" dirty="0"/>
              <a:t>” and y = “</a:t>
            </a:r>
            <a:r>
              <a:rPr lang="en-US" dirty="0" err="1"/>
              <a:t>defg</a:t>
            </a:r>
            <a:r>
              <a:rPr lang="en-US" dirty="0"/>
              <a:t>” as examples):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(x)-&gt; will return the length of x, or 3</a:t>
            </a:r>
          </a:p>
          <a:p>
            <a:pPr lvl="1"/>
            <a:r>
              <a:rPr lang="en-US" dirty="0"/>
              <a:t>x[1:3] -&gt; will return “</a:t>
            </a:r>
            <a:r>
              <a:rPr lang="en-US" dirty="0" err="1"/>
              <a:t>bc</a:t>
            </a:r>
            <a:r>
              <a:rPr lang="en-US" dirty="0"/>
              <a:t>” as a sliced string </a:t>
            </a:r>
            <a:r>
              <a:rPr lang="en-US" sz="1400" dirty="0"/>
              <a:t>(format is [first index: last index +1])</a:t>
            </a:r>
          </a:p>
          <a:p>
            <a:pPr lvl="1"/>
            <a:r>
              <a:rPr lang="en-US" dirty="0" err="1"/>
              <a:t>x+y</a:t>
            </a:r>
            <a:r>
              <a:rPr lang="en-US" dirty="0"/>
              <a:t>-&gt; will return “</a:t>
            </a:r>
            <a:r>
              <a:rPr lang="en-US" dirty="0" err="1"/>
              <a:t>abcdefg</a:t>
            </a:r>
            <a:r>
              <a:rPr lang="en-US" dirty="0"/>
              <a:t>”</a:t>
            </a:r>
          </a:p>
          <a:p>
            <a:r>
              <a:rPr lang="en-US" sz="1800" dirty="0"/>
              <a:t>For more string methods, visit:</a:t>
            </a:r>
          </a:p>
          <a:p>
            <a:pPr lvl="1"/>
            <a:r>
              <a:rPr lang="en-US" sz="1600" dirty="0"/>
              <a:t>https://www.w3schools.com/python/</a:t>
            </a:r>
            <a:r>
              <a:rPr lang="en-US" sz="1600" dirty="0" err="1"/>
              <a:t>python_strings_methods.asp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89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E332-A399-5845-85A1-1867FAA4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 Strings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C351-C8BC-134D-A36F-847D99C3B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 F Strings allow us to insert variables into a string</a:t>
            </a:r>
          </a:p>
          <a:p>
            <a:r>
              <a:rPr lang="en-US" dirty="0"/>
              <a:t>The syntax is as follows: </a:t>
            </a:r>
            <a:r>
              <a:rPr lang="en-US" dirty="0" err="1"/>
              <a:t>f”string</a:t>
            </a:r>
            <a:r>
              <a:rPr lang="en-US" dirty="0"/>
              <a:t> {var} string”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allows us to concatenate a string more naturally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ED222-626D-A240-9F76-069991F00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163" y="3097373"/>
            <a:ext cx="64643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88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C27A-09DB-D041-96F1-C333CD7A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and how to use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A561-08CD-FA47-B716-DDBE0923B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recall, Booleans are simple True and False values</a:t>
            </a:r>
          </a:p>
          <a:p>
            <a:r>
              <a:rPr lang="en-US" dirty="0"/>
              <a:t>When we use logical and comparison operators, Booleans are the result</a:t>
            </a:r>
          </a:p>
          <a:p>
            <a:pPr lvl="1"/>
            <a:r>
              <a:rPr lang="en-US" dirty="0"/>
              <a:t>You can evaluate statements and have them print out as True or False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83065-7407-5843-B536-998E50B95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7" y="3926726"/>
            <a:ext cx="68326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60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09C8-7773-8147-950E-F8C52154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02" y="452718"/>
            <a:ext cx="9404723" cy="1400530"/>
          </a:xfrm>
        </p:spPr>
        <p:txBody>
          <a:bodyPr/>
          <a:lstStyle/>
          <a:p>
            <a:r>
              <a:rPr lang="en-US" dirty="0"/>
              <a:t>Lists, Sets and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F6B98-4F9D-7B4E-8D94-BA9E30118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Lists, sets and tuples are all ways to hold multiples pieces of data at the same time</a:t>
            </a:r>
          </a:p>
          <a:p>
            <a:r>
              <a:rPr lang="en-US" dirty="0"/>
              <a:t>The table below explains the difference between the 3 data types:</a:t>
            </a:r>
          </a:p>
          <a:p>
            <a:pPr lvl="1"/>
            <a:r>
              <a:rPr lang="en-US" dirty="0"/>
              <a:t>Mutable = changeable</a:t>
            </a:r>
          </a:p>
          <a:p>
            <a:pPr lvl="1"/>
            <a:r>
              <a:rPr lang="en-US" dirty="0"/>
              <a:t>Ordered = objects stay in a certain order</a:t>
            </a:r>
          </a:p>
          <a:p>
            <a:pPr lvl="1"/>
            <a:r>
              <a:rPr lang="en-US" dirty="0"/>
              <a:t>Indexing = you can access a value like in a string</a:t>
            </a:r>
          </a:p>
          <a:p>
            <a:pPr lvl="1"/>
            <a:r>
              <a:rPr lang="en-US" dirty="0"/>
              <a:t>Duplicates = you can have multiple of the same value</a:t>
            </a:r>
          </a:p>
          <a:p>
            <a:r>
              <a:rPr lang="en-US" dirty="0"/>
              <a:t> Examples:</a:t>
            </a:r>
          </a:p>
          <a:p>
            <a:pPr lvl="1"/>
            <a:r>
              <a:rPr lang="en-US" dirty="0"/>
              <a:t>List: [1,1,2,3,4], we can add and remove values</a:t>
            </a:r>
          </a:p>
          <a:p>
            <a:pPr lvl="1"/>
            <a:r>
              <a:rPr lang="en-US" dirty="0"/>
              <a:t>Set: {1,2,3,4} we can add and remove values but we can’t access via indexing</a:t>
            </a:r>
          </a:p>
          <a:p>
            <a:pPr lvl="1"/>
            <a:r>
              <a:rPr lang="en-US" dirty="0"/>
              <a:t>Tuple: (1,2,3,4,4), we cannot add or remove values but we can index</a:t>
            </a:r>
          </a:p>
          <a:p>
            <a:pPr lvl="1"/>
            <a:endParaRPr lang="en-US" dirty="0"/>
          </a:p>
        </p:txBody>
      </p:sp>
      <p:pic>
        <p:nvPicPr>
          <p:cNvPr id="1026" name="Picture 2" descr="15 Examples to Master Python Lists vs Sets vs Tuples | by Soner Yıldırım |  Towards Data Science">
            <a:extLst>
              <a:ext uri="{FF2B5EF4-FFF2-40B4-BE49-F238E27FC236}">
                <a16:creationId xmlns:a16="http://schemas.microsoft.com/office/drawing/2014/main" id="{3645345A-ADA3-9646-A797-762DC97FF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889" y="3239399"/>
            <a:ext cx="3746643" cy="190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603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EA53-09FB-1743-967C-1E6538E8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5263B-1AF8-D24A-99E0-3FD3ED5BC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Perhaps the most powerful data type mentioned thus far, dictionaries use ‘keys’ to index into them</a:t>
            </a:r>
          </a:p>
          <a:p>
            <a:r>
              <a:rPr lang="en-US" dirty="0"/>
              <a:t>For example, a dictionary could be instantiated as follows:</a:t>
            </a:r>
          </a:p>
          <a:p>
            <a:r>
              <a:rPr lang="en-US" dirty="0"/>
              <a:t>This is an example of a nested dictionary</a:t>
            </a:r>
          </a:p>
          <a:p>
            <a:r>
              <a:rPr lang="en-US" dirty="0"/>
              <a:t>Essentially the dictionary ”soldiers” contains:</a:t>
            </a:r>
          </a:p>
          <a:p>
            <a:pPr lvl="1"/>
            <a:r>
              <a:rPr lang="en-US" dirty="0"/>
              <a:t>Dictionaries for each soldier and those contain:</a:t>
            </a:r>
          </a:p>
          <a:p>
            <a:pPr lvl="2"/>
            <a:r>
              <a:rPr lang="en-US" dirty="0"/>
              <a:t>Name, age, rank </a:t>
            </a:r>
          </a:p>
          <a:p>
            <a:r>
              <a:rPr lang="en-US" dirty="0"/>
              <a:t>Soldier1’s rank can be obtained as such</a:t>
            </a:r>
          </a:p>
          <a:p>
            <a:pPr lvl="1"/>
            <a:r>
              <a:rPr lang="en-US" dirty="0"/>
              <a:t>soldiers[“soldier1”][“Rank”]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0E480-F59C-C442-9284-D73FE224C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473" y="3212851"/>
            <a:ext cx="3033017" cy="323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63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5FBA-7724-B544-9794-C4278269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AD02-9D30-3749-9EA3-B30ECC45D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recall, conditional statements use logical operators to check certain conditions and execute different blocks of code</a:t>
            </a:r>
          </a:p>
          <a:p>
            <a:r>
              <a:rPr lang="en-US" dirty="0"/>
              <a:t>The format is:</a:t>
            </a:r>
          </a:p>
          <a:p>
            <a:pPr lvl="1"/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 …., else</a:t>
            </a:r>
          </a:p>
          <a:p>
            <a:r>
              <a:rPr lang="en-US" dirty="0"/>
              <a:t>As we see on the right, if a condition is met, </a:t>
            </a:r>
            <a:br>
              <a:rPr lang="en-US" dirty="0"/>
            </a:br>
            <a:r>
              <a:rPr lang="en-US" dirty="0"/>
              <a:t>a certain block of code is executed</a:t>
            </a:r>
          </a:p>
          <a:p>
            <a:r>
              <a:rPr lang="en-US" dirty="0"/>
              <a:t>If no conditions are met, only the else block</a:t>
            </a:r>
            <a:br>
              <a:rPr lang="en-US" dirty="0"/>
            </a:br>
            <a:r>
              <a:rPr lang="en-US" dirty="0"/>
              <a:t>is executed</a:t>
            </a:r>
          </a:p>
          <a:p>
            <a:r>
              <a:rPr lang="en-US" dirty="0"/>
              <a:t>We need to ensure that indentation is correct in </a:t>
            </a:r>
            <a:br>
              <a:rPr lang="en-US" dirty="0"/>
            </a:br>
            <a:r>
              <a:rPr lang="en-US" dirty="0"/>
              <a:t>if else blocks otherwise python will not run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E06E74-3B8D-844F-80E0-8A19225D1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569" y="3029330"/>
            <a:ext cx="3689750" cy="357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87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0157-31DD-9744-BD3A-86B5232C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While and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3B05A-BAA6-F848-81F3-F8453E7A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Looping is the best way to run a certain piece of code repeatedly</a:t>
            </a:r>
          </a:p>
          <a:p>
            <a:r>
              <a:rPr lang="en-US" dirty="0"/>
              <a:t>In python the two most common forms of loops are while and for loops</a:t>
            </a:r>
          </a:p>
          <a:p>
            <a:r>
              <a:rPr lang="en-US" dirty="0"/>
              <a:t>For the most part, both can be used interchangeably and are up to the programmer to choose which one suits them or the task best</a:t>
            </a:r>
          </a:p>
        </p:txBody>
      </p:sp>
    </p:spTree>
    <p:extLst>
      <p:ext uri="{BB962C8B-B14F-4D97-AF65-F5344CB8AC3E}">
        <p14:creationId xmlns:p14="http://schemas.microsoft.com/office/powerpoint/2010/main" val="3613790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4815-3AAD-4D46-AC09-89CA7E65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B727D-ECBD-2F40-A0DC-0C575714C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Looping is critical in control flow because it allows us to do the same set of tasks repeatedly without having to explicitly write them out</a:t>
            </a:r>
          </a:p>
          <a:p>
            <a:r>
              <a:rPr lang="en-US" dirty="0"/>
              <a:t>A while loop is much like it sounds</a:t>
            </a:r>
          </a:p>
          <a:p>
            <a:pPr lvl="1"/>
            <a:r>
              <a:rPr lang="en-US" dirty="0"/>
              <a:t>While a certain condition is met do a job</a:t>
            </a:r>
          </a:p>
          <a:p>
            <a:pPr lvl="1"/>
            <a:r>
              <a:rPr lang="en-US" dirty="0"/>
              <a:t>For example, in English we might say:</a:t>
            </a:r>
          </a:p>
          <a:p>
            <a:pPr lvl="2"/>
            <a:r>
              <a:rPr lang="en-US" dirty="0"/>
              <a:t>While you are in school, study hard and get good grades</a:t>
            </a:r>
          </a:p>
          <a:p>
            <a:r>
              <a:rPr lang="en-US" dirty="0"/>
              <a:t>The following is an example of this sentiment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5C1AC-AF26-A048-B0E2-C9281F6E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59" y="4841021"/>
            <a:ext cx="2602726" cy="188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80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479E-579F-534D-8B72-3E1E49D7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DFF0B-5AAF-6A40-8B55-6338FDEE2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 are very similar to while loops but in python they allow you to write code in a more concise manner</a:t>
            </a:r>
          </a:p>
          <a:p>
            <a:r>
              <a:rPr lang="en-US" dirty="0"/>
              <a:t>For example, if we want to print out the list from the previous section, we would write it as such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obviously also use for loops just like while loops where you manually iterate (the range function iterates through values for you):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B357F-3AE4-9743-887C-84F9A1EE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48" y="3547408"/>
            <a:ext cx="2413000" cy="120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EBF000-80D2-C244-A4CF-F7EA3EC67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32" y="5565566"/>
            <a:ext cx="2374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8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0758-6BEC-C940-A380-A7705721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Objectives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FF9B-C14C-7147-BD85-502B5E108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today we will have created 2 telegram bots!</a:t>
            </a:r>
          </a:p>
          <a:p>
            <a:r>
              <a:rPr lang="en-US" dirty="0"/>
              <a:t>The goal is to get more comfortable with the basics of python while understanding the products we can create with the language</a:t>
            </a:r>
          </a:p>
          <a:p>
            <a:r>
              <a:rPr lang="en-US" dirty="0"/>
              <a:t>We’ll go through a recap of the introduction course before creating a dummy bot and then hopefully we can create a bot which can be more useful in your lives</a:t>
            </a:r>
          </a:p>
        </p:txBody>
      </p:sp>
    </p:spTree>
    <p:extLst>
      <p:ext uri="{BB962C8B-B14F-4D97-AF65-F5344CB8AC3E}">
        <p14:creationId xmlns:p14="http://schemas.microsoft.com/office/powerpoint/2010/main" val="2028693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24DA-4907-9140-BFB3-960BD042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7391B-C471-054C-9480-06AB4C874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part of today’s recap is functions</a:t>
            </a:r>
          </a:p>
          <a:p>
            <a:r>
              <a:rPr lang="en-US" dirty="0"/>
              <a:t>Functions allow for a task, or a block of code to be encapsulated </a:t>
            </a:r>
          </a:p>
          <a:p>
            <a:r>
              <a:rPr lang="en-US" dirty="0"/>
              <a:t>This code is only run when it is ”called”</a:t>
            </a:r>
          </a:p>
          <a:p>
            <a:r>
              <a:rPr lang="en-US" dirty="0"/>
              <a:t>Functions can take inputs, usually as ”parameters” and can output either as print statements or as return values as we mentioned earlier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08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F83A-A192-5C4D-8BAC-1D4F4C18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D9B6-F3E0-FF47-A7EC-4B4E6624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declare a function the syntax is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function can have zero or more arguments/parameters</a:t>
            </a:r>
          </a:p>
          <a:p>
            <a:r>
              <a:rPr lang="en-US" dirty="0"/>
              <a:t>This information can then be used or manipulated and then returned</a:t>
            </a:r>
          </a:p>
          <a:p>
            <a:r>
              <a:rPr lang="en-US" dirty="0"/>
              <a:t>In order to ”call” a function, we simply type the name of the function with the relevant parameters as shown above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9CF3F-7E84-FA43-91BD-5FBC84EEC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29" y="2619910"/>
            <a:ext cx="3143223" cy="13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00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6A6F-F594-424B-B618-9BC9F2A6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Over!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88E2-6F1F-174F-8478-397C2BF1A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Okay, recap was a lot of information but it will be crucial for the next part of the day</a:t>
            </a:r>
          </a:p>
          <a:p>
            <a:r>
              <a:rPr lang="en-US" dirty="0"/>
              <a:t>For the second half of the workshop we will first work on first creating a simple bot that we can interact with </a:t>
            </a:r>
          </a:p>
          <a:p>
            <a:r>
              <a:rPr lang="en-US" dirty="0"/>
              <a:t>Hopefully by the end you will have the tools to use code from our last workshop to build a slightly more useful bot</a:t>
            </a:r>
          </a:p>
        </p:txBody>
      </p:sp>
    </p:spTree>
    <p:extLst>
      <p:ext uri="{BB962C8B-B14F-4D97-AF65-F5344CB8AC3E}">
        <p14:creationId xmlns:p14="http://schemas.microsoft.com/office/powerpoint/2010/main" val="3371240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D827-CF18-ED4D-A420-CFF9E03B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A45C-13ED-A542-9859-ED451E72B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important concept in ”object-oriented programming” is classes</a:t>
            </a:r>
          </a:p>
          <a:p>
            <a:r>
              <a:rPr lang="en-US" dirty="0"/>
              <a:t>Classes essentially define an object and its characteristics</a:t>
            </a:r>
          </a:p>
          <a:p>
            <a:r>
              <a:rPr lang="en-US" dirty="0"/>
              <a:t>For example: A human has a name, age and gender</a:t>
            </a:r>
          </a:p>
          <a:p>
            <a:r>
              <a:rPr lang="en-US" dirty="0"/>
              <a:t>In a class we can write it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 __</a:t>
            </a:r>
            <a:r>
              <a:rPr lang="en-US" dirty="0" err="1"/>
              <a:t>init</a:t>
            </a:r>
            <a:r>
              <a:rPr lang="en-US" dirty="0"/>
              <a:t>__ is a function called a constructor. It will create a new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1450D-5090-1442-A675-3AC835FE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85" y="3870687"/>
            <a:ext cx="3822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34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9EDD-5F3A-1741-8E4C-50A6FFFA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Classed </a:t>
            </a:r>
            <a:r>
              <a:rPr lang="en-US" dirty="0" err="1"/>
              <a:t>Contd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8B04B-E89F-2740-AD89-F8721DEE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create a new class using the def </a:t>
            </a:r>
            <a:r>
              <a:rPr lang="en-US" dirty="0" err="1"/>
              <a:t>init</a:t>
            </a:r>
            <a:r>
              <a:rPr lang="en-US" dirty="0"/>
              <a:t> function we do the following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Since the </a:t>
            </a:r>
            <a:r>
              <a:rPr lang="en-US" dirty="0" err="1"/>
              <a:t>init</a:t>
            </a:r>
            <a:r>
              <a:rPr lang="en-US" dirty="0"/>
              <a:t> function requires a name variable to set the name characteristic, Human(“</a:t>
            </a:r>
            <a:r>
              <a:rPr lang="en-US" dirty="0" err="1"/>
              <a:t>Sidd</a:t>
            </a:r>
            <a:r>
              <a:rPr lang="en-US" dirty="0"/>
              <a:t>”) is the way to create the class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5F973-772E-F64E-ADF5-1B7838A66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20" y="2805488"/>
            <a:ext cx="38100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74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2D68-B326-8244-98D1-CF2C0819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Telegram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A8FC3-1D01-FD48-BC90-9458EC491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Telegram is an app most of us are familiar with</a:t>
            </a:r>
          </a:p>
          <a:p>
            <a:r>
              <a:rPr lang="en-US" dirty="0"/>
              <a:t>Like </a:t>
            </a:r>
            <a:r>
              <a:rPr lang="en-US" dirty="0" err="1"/>
              <a:t>whatsapp</a:t>
            </a:r>
            <a:r>
              <a:rPr lang="en-US" dirty="0"/>
              <a:t>, it is a free instant messaging platform but it has the unique benefit of allowing customized “bots” to run on the application</a:t>
            </a:r>
          </a:p>
          <a:p>
            <a:r>
              <a:rPr lang="en-US" dirty="0"/>
              <a:t>These bots are lightweight applications that have quite a range of use-cases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32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5186-D951-4941-A5D1-EB2AC1F8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Telegram Bot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56508-E933-764F-B9EB-977D71ED8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Importing telegram and </a:t>
            </a:r>
            <a:r>
              <a:rPr lang="en-US" dirty="0" err="1"/>
              <a:t>telegram.ext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Getting the API Key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Understanding the parts of the bot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err="1"/>
              <a:t>MessageHandler</a:t>
            </a:r>
            <a:r>
              <a:rPr lang="en-US" dirty="0"/>
              <a:t>, </a:t>
            </a:r>
            <a:r>
              <a:rPr lang="en-US" dirty="0" err="1"/>
              <a:t>CommandHandler</a:t>
            </a:r>
            <a:r>
              <a:rPr lang="en-US" dirty="0"/>
              <a:t>, </a:t>
            </a:r>
            <a:r>
              <a:rPr lang="en-US" dirty="0" err="1"/>
              <a:t>ConversationHandler</a:t>
            </a:r>
            <a:r>
              <a:rPr lang="en-US" dirty="0"/>
              <a:t>, Keyboards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Interacting with our first bot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Creating a dummy bot</a:t>
            </a:r>
          </a:p>
        </p:txBody>
      </p:sp>
    </p:spTree>
    <p:extLst>
      <p:ext uri="{BB962C8B-B14F-4D97-AF65-F5344CB8AC3E}">
        <p14:creationId xmlns:p14="http://schemas.microsoft.com/office/powerpoint/2010/main" val="2336691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3FDD-DD63-3944-A3A7-323BE4C6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Dummy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E65E7-A5D9-DA41-98EF-A90252061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our dummy bot is to take our name, age and gender as input and output the stored information</a:t>
            </a:r>
          </a:p>
          <a:p>
            <a:r>
              <a:rPr lang="en-US" dirty="0"/>
              <a:t>We will use all the techniques that will be useful to create more interesting and complicated bots</a:t>
            </a:r>
          </a:p>
          <a:p>
            <a:r>
              <a:rPr lang="en-US" dirty="0"/>
              <a:t> Let’s begin!</a:t>
            </a:r>
          </a:p>
        </p:txBody>
      </p:sp>
    </p:spTree>
    <p:extLst>
      <p:ext uri="{BB962C8B-B14F-4D97-AF65-F5344CB8AC3E}">
        <p14:creationId xmlns:p14="http://schemas.microsoft.com/office/powerpoint/2010/main" val="2609648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1857-125E-8246-87E0-69F5C212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and Importing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E5BE-4091-2447-B783-0B4D7688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python projects, the first step will be to install and import all relevant libraries</a:t>
            </a:r>
          </a:p>
          <a:p>
            <a:r>
              <a:rPr lang="en-US" dirty="0"/>
              <a:t>To install a library we can use the ‘pip’ command in our terminal</a:t>
            </a:r>
          </a:p>
          <a:p>
            <a:pPr lvl="1"/>
            <a:r>
              <a:rPr lang="en-US" dirty="0"/>
              <a:t>pip3 install python-telegram-bot</a:t>
            </a:r>
          </a:p>
          <a:p>
            <a:r>
              <a:rPr lang="en-US" dirty="0"/>
              <a:t>Now let’s create a new python file</a:t>
            </a:r>
          </a:p>
          <a:p>
            <a:pPr lvl="1"/>
            <a:r>
              <a:rPr lang="en-US" dirty="0"/>
              <a:t>touch </a:t>
            </a:r>
            <a:r>
              <a:rPr lang="en-US" dirty="0" err="1"/>
              <a:t>dummy.py</a:t>
            </a:r>
            <a:endParaRPr lang="en-US" dirty="0"/>
          </a:p>
          <a:p>
            <a:pPr lvl="1"/>
            <a:r>
              <a:rPr lang="en-US" dirty="0"/>
              <a:t>Open the file</a:t>
            </a:r>
          </a:p>
          <a:p>
            <a:r>
              <a:rPr lang="en-US" dirty="0"/>
              <a:t>Now to import the libraries we need, type the following: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621DA-B26E-EB46-BE1C-31A86FAB2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5562599"/>
            <a:ext cx="980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87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35EF-CC86-5649-9CC7-A2FAA006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API key from Telegram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EB41-3789-634B-992A-9D2FA7D62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part is less programming, more logistics</a:t>
            </a:r>
          </a:p>
          <a:p>
            <a:r>
              <a:rPr lang="en-US" dirty="0"/>
              <a:t>On telegram, we can access the </a:t>
            </a:r>
            <a:r>
              <a:rPr lang="en-US" dirty="0" err="1"/>
              <a:t>BotFather</a:t>
            </a:r>
            <a:r>
              <a:rPr lang="en-US" dirty="0"/>
              <a:t> account</a:t>
            </a:r>
          </a:p>
          <a:p>
            <a:r>
              <a:rPr lang="en-US" dirty="0"/>
              <a:t>By using the /</a:t>
            </a:r>
            <a:r>
              <a:rPr lang="en-US" dirty="0" err="1"/>
              <a:t>newbot</a:t>
            </a:r>
            <a:r>
              <a:rPr lang="en-US" dirty="0"/>
              <a:t> command, we can follow a couple of steps and get a new bot API Key</a:t>
            </a:r>
          </a:p>
          <a:p>
            <a:r>
              <a:rPr lang="en-US" dirty="0"/>
              <a:t>An API key is essentially a way to access and identify our bot</a:t>
            </a:r>
          </a:p>
          <a:p>
            <a:r>
              <a:rPr lang="en-US" dirty="0"/>
              <a:t>The final message looks something like this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2287C-A8AE-8C49-BF73-3DC983E50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14" y="4551452"/>
            <a:ext cx="2944319" cy="185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8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26F0-FF5F-0C49-9084-328820B6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C2176-8BCE-AC41-968E-44F613576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Installing Python and using the terminal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Recap of Intro Workshop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sz="1600" dirty="0"/>
              <a:t>Python variables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sz="1600" dirty="0"/>
              <a:t>Python data types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sz="1600" dirty="0"/>
              <a:t>Logical operators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sz="1600" dirty="0"/>
              <a:t>Strings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sz="1600" dirty="0"/>
              <a:t>Booleans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sz="1600" dirty="0"/>
              <a:t>Lists, Sets, Tuples and Dictionaries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sz="1600" dirty="0"/>
              <a:t>Conditional Statements and Loops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sz="16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586818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63AC-983E-9C45-81C1-69497FF8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B23F0-B1DB-BC45-83FE-9D4EBF8A3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get into the crucial stuff, we need to talk about message handlers</a:t>
            </a:r>
          </a:p>
          <a:p>
            <a:r>
              <a:rPr lang="en-US" dirty="0"/>
              <a:t>Essentially these are objects that allow us to:</a:t>
            </a:r>
          </a:p>
          <a:p>
            <a:pPr lvl="1"/>
            <a:r>
              <a:rPr lang="en-US" dirty="0"/>
              <a:t>1. choose what kind of information we want our functions to accept (images, locations, text)</a:t>
            </a:r>
          </a:p>
          <a:p>
            <a:pPr lvl="1"/>
            <a:r>
              <a:rPr lang="en-US" dirty="0"/>
              <a:t>2. Define which function will trigger based on a given input</a:t>
            </a:r>
          </a:p>
          <a:p>
            <a:endParaRPr lang="en-US" dirty="0"/>
          </a:p>
          <a:p>
            <a:r>
              <a:rPr lang="en-US" dirty="0"/>
              <a:t>A Message handler looks like this: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233BD-ABCC-0D43-8B9B-E40CBE741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923" y="5366393"/>
            <a:ext cx="51181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73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45C8-7502-9D42-AFC7-B6BB53C4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Handler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930ED-19FF-564C-8032-0E3134402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like the message handler, the command handler allows us to create functions that trigger when a telegram command is used</a:t>
            </a:r>
          </a:p>
          <a:p>
            <a:r>
              <a:rPr lang="en-US" dirty="0"/>
              <a:t>Commands in telegram are usually in the /command format</a:t>
            </a:r>
          </a:p>
          <a:p>
            <a:r>
              <a:rPr lang="en-US" dirty="0"/>
              <a:t>To create a command handler we can do the following: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Where ‘start’ is the command, and </a:t>
            </a:r>
            <a:r>
              <a:rPr lang="en-US" dirty="0" err="1"/>
              <a:t>function_name</a:t>
            </a:r>
            <a:r>
              <a:rPr lang="en-US" dirty="0"/>
              <a:t> is the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EE3E1-C5E2-824F-A5D6-E873A340F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468" y="3717675"/>
            <a:ext cx="43815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483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F928-D49B-774A-AAB2-CFBFDF6E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DA591-7B4A-4A42-BF22-F9441D7A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the bot we need to understand one fundamental concept: the conversation handler</a:t>
            </a:r>
          </a:p>
          <a:p>
            <a:endParaRPr lang="en-US" dirty="0"/>
          </a:p>
          <a:p>
            <a:r>
              <a:rPr lang="en-US" dirty="0"/>
              <a:t>Essentially, it is an object (like the class we created earlier) that holds the following information</a:t>
            </a:r>
          </a:p>
          <a:p>
            <a:pPr lvl="1"/>
            <a:r>
              <a:rPr lang="en-US" dirty="0"/>
              <a:t>Entry points: how we can access the bot (</a:t>
            </a:r>
            <a:r>
              <a:rPr lang="en-US" dirty="0" err="1"/>
              <a:t>CommandHandler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States: steps within a bot’s functions (</a:t>
            </a:r>
            <a:r>
              <a:rPr lang="en-US" dirty="0" err="1"/>
              <a:t>MessageHandler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Fallbacks: what to do when things go wrong (</a:t>
            </a:r>
            <a:r>
              <a:rPr lang="en-US" dirty="0" err="1"/>
              <a:t>CommandHandler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81219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4C51-E4BF-D648-BDFF-950F5263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 Handler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7578-F020-284A-A7D0-42E864C02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command handler is a bit specific, so let’s look at the general format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C4B7B-587B-AE43-9363-1FE0D39B0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73" y="3093949"/>
            <a:ext cx="65278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563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0AE1-85F4-7049-A16F-C07DD1FA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 Handler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C8104-21D3-1B4F-ADD3-2B3188226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specifically we can have the following: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FIRSTEP, SECONDSTEP and THIRDSTEP are simply mapped to 0,1,2 using the range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50649-0D6F-1C49-ACC5-BC7FBE457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32" y="2635250"/>
            <a:ext cx="7211246" cy="261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82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424B-F0BC-9E49-847B-401B4FD9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6E351-931B-EF4F-994F-8BC427F0F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let’s start by creating a Human class</a:t>
            </a:r>
          </a:p>
          <a:p>
            <a:r>
              <a:rPr lang="en-US" dirty="0"/>
              <a:t>We need the human class to have: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Age</a:t>
            </a:r>
          </a:p>
          <a:p>
            <a:r>
              <a:rPr lang="en-US" dirty="0"/>
              <a:t>So we define it as shown in the class slide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C7A9E-81CB-F64C-8722-30DE296A2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9" y="4648199"/>
            <a:ext cx="3822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494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7711-A091-6A42-9EE6-AD9CB6A4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Humans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4A17-032F-AE4E-A129-29D67E7CA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I like to use to hold information in telegram bots is a dictionary</a:t>
            </a:r>
          </a:p>
          <a:p>
            <a:r>
              <a:rPr lang="en-US" dirty="0"/>
              <a:t>As we learned, we can index into a dictionary however we want and in this case every user has a unique identifier (their chat id)</a:t>
            </a:r>
          </a:p>
          <a:p>
            <a:r>
              <a:rPr lang="en-US" dirty="0"/>
              <a:t>Therefore, if we create a dictionary, we can use </a:t>
            </a:r>
            <a:r>
              <a:rPr lang="en-US" dirty="0" err="1"/>
              <a:t>chat_id</a:t>
            </a:r>
            <a:r>
              <a:rPr lang="en-US" dirty="0"/>
              <a:t> to store information for every user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dictionary can be created as above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18E2E-37DB-6142-85AF-DA1EA43F2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947" y="4374294"/>
            <a:ext cx="16764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425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7C57-1995-2649-A7C1-2D02A418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API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2EB18-27F9-E040-8009-F1685B9B2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write our functions, we need to let Telegram know what code to run using our API key</a:t>
            </a:r>
          </a:p>
          <a:p>
            <a:r>
              <a:rPr lang="en-US" dirty="0"/>
              <a:t>We do this by setting up an “Updater” as follows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Again, ensure that the API key is what you got from Telegram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5FE6E-2230-8049-8D82-FCC549253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501276"/>
            <a:ext cx="68580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82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FB04-40E0-F948-B5BF-45592FE2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Our First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725D-8E84-2D41-B00A-A54EEC19C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start using the bot we must have at least 2 functions. </a:t>
            </a:r>
          </a:p>
          <a:p>
            <a:pPr lvl="1"/>
            <a:r>
              <a:rPr lang="en-US" dirty="0"/>
              <a:t>Start</a:t>
            </a:r>
          </a:p>
          <a:p>
            <a:pPr lvl="1"/>
            <a:r>
              <a:rPr lang="en-US" dirty="0"/>
              <a:t>Main</a:t>
            </a:r>
          </a:p>
          <a:p>
            <a:r>
              <a:rPr lang="en-US" dirty="0"/>
              <a:t>The start function will allow us to have some functionality and the main function will let us actually run the code!</a:t>
            </a:r>
          </a:p>
        </p:txBody>
      </p:sp>
    </p:spTree>
    <p:extLst>
      <p:ext uri="{BB962C8B-B14F-4D97-AF65-F5344CB8AC3E}">
        <p14:creationId xmlns:p14="http://schemas.microsoft.com/office/powerpoint/2010/main" val="31127171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045F-3D9D-CE4E-8026-CEB29879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Start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65B50-2EA7-904E-ABDB-7867ECA70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‘state’ we will initialize functions as follows:</a:t>
            </a:r>
          </a:p>
          <a:p>
            <a:pPr lvl="1"/>
            <a:r>
              <a:rPr lang="en-US" dirty="0"/>
              <a:t>Def </a:t>
            </a:r>
            <a:r>
              <a:rPr lang="en-US" dirty="0" err="1"/>
              <a:t>function_name</a:t>
            </a:r>
            <a:r>
              <a:rPr lang="en-US" dirty="0"/>
              <a:t>(</a:t>
            </a:r>
            <a:r>
              <a:rPr lang="en-US" dirty="0" err="1"/>
              <a:t>update_obj</a:t>
            </a:r>
            <a:r>
              <a:rPr lang="en-US" dirty="0"/>
              <a:t>, context)</a:t>
            </a:r>
          </a:p>
          <a:p>
            <a:pPr lvl="1"/>
            <a:r>
              <a:rPr lang="en-US" dirty="0" err="1"/>
              <a:t>Update_obj</a:t>
            </a:r>
            <a:r>
              <a:rPr lang="en-US" dirty="0"/>
              <a:t> gives us message meta data (text, chat id </a:t>
            </a:r>
            <a:r>
              <a:rPr lang="en-US" dirty="0" err="1"/>
              <a:t>etc</a:t>
            </a:r>
            <a:r>
              <a:rPr lang="en-US" dirty="0"/>
              <a:t>) and context is the state of the bot at any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Although we can’t run it yet, here we see an important function</a:t>
            </a:r>
          </a:p>
          <a:p>
            <a:pPr lvl="1"/>
            <a:r>
              <a:rPr lang="en-US" dirty="0" err="1"/>
              <a:t>Update_obj.message.reply_text</a:t>
            </a:r>
            <a:r>
              <a:rPr lang="en-US" dirty="0"/>
              <a:t>(“text”) will send a message to the user!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956AB-AD2B-C94D-8C83-B9B30F38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604558"/>
            <a:ext cx="7874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9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4066-DD8B-034C-8B67-BBB40300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Download Python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C6966-506D-C74B-BABF-3C3F5313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Unlike the first course, today we will have to download python!</a:t>
            </a:r>
          </a:p>
          <a:p>
            <a:endParaRPr lang="en-US" dirty="0"/>
          </a:p>
          <a:p>
            <a:r>
              <a:rPr lang="en-US" dirty="0"/>
              <a:t>The steps are pretty simple but need to be followed precisely for your given operating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119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5256-F044-8F46-A570-C7DCC6D9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BE7E-BF31-D742-9A0E-6BD03FCD3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function is essentially the engine of this project. It takes the Conversation handler and allows us to run the bot!</a:t>
            </a:r>
          </a:p>
          <a:p>
            <a:r>
              <a:rPr lang="en-US" dirty="0"/>
              <a:t>In most python projects you will notice</a:t>
            </a:r>
            <a:br>
              <a:rPr lang="en-US" dirty="0"/>
            </a:br>
            <a:r>
              <a:rPr lang="en-US" dirty="0"/>
              <a:t>this main() and if __name__ format. </a:t>
            </a:r>
            <a:br>
              <a:rPr lang="en-US" dirty="0"/>
            </a:br>
            <a:r>
              <a:rPr lang="en-US" dirty="0"/>
              <a:t>Essentially it allows us to run the main </a:t>
            </a:r>
            <a:br>
              <a:rPr lang="en-US" dirty="0"/>
            </a:br>
            <a:r>
              <a:rPr lang="en-US" dirty="0"/>
              <a:t>function even if we have many files</a:t>
            </a:r>
          </a:p>
          <a:p>
            <a:r>
              <a:rPr lang="en-US" dirty="0"/>
              <a:t>In this function we see:</a:t>
            </a:r>
          </a:p>
          <a:p>
            <a:pPr lvl="1"/>
            <a:r>
              <a:rPr lang="en-US" dirty="0" err="1"/>
              <a:t>ConversationHandler</a:t>
            </a:r>
            <a:endParaRPr lang="en-US" dirty="0"/>
          </a:p>
          <a:p>
            <a:pPr lvl="1"/>
            <a:r>
              <a:rPr lang="en-US" dirty="0" err="1"/>
              <a:t>Dispatcher.add_handler</a:t>
            </a:r>
            <a:endParaRPr lang="en-US" dirty="0"/>
          </a:p>
          <a:p>
            <a:pPr lvl="1"/>
            <a:r>
              <a:rPr lang="en-US" dirty="0" err="1"/>
              <a:t>Updater.start_polling</a:t>
            </a:r>
            <a:endParaRPr lang="en-US" dirty="0"/>
          </a:p>
          <a:p>
            <a:pPr lvl="1"/>
            <a:r>
              <a:rPr lang="en-US" dirty="0" err="1"/>
              <a:t>Updater.idle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C5EEC3-4ACD-2840-8451-B1B08DE5D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851" y="2893883"/>
            <a:ext cx="4285097" cy="35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968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5B4B-0DB7-C64D-8C13-3B3E4452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the 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9EF95-AD27-0247-A9F7-1C2E766C7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spoken about the </a:t>
            </a:r>
            <a:r>
              <a:rPr lang="en-US" dirty="0" err="1"/>
              <a:t>ConversationHandler</a:t>
            </a:r>
            <a:r>
              <a:rPr lang="en-US" dirty="0"/>
              <a:t> already but let’s look at the other couple of lines</a:t>
            </a:r>
          </a:p>
          <a:p>
            <a:r>
              <a:rPr lang="en-US" dirty="0" err="1"/>
              <a:t>Dispatcher.add_handler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adds our conversation handler to the bot</a:t>
            </a:r>
            <a:br>
              <a:rPr lang="en-US" dirty="0"/>
            </a:br>
            <a:r>
              <a:rPr lang="en-US" dirty="0"/>
              <a:t>Ensures that when we run the bot all the relevant</a:t>
            </a:r>
            <a:br>
              <a:rPr lang="en-US" dirty="0"/>
            </a:br>
            <a:r>
              <a:rPr lang="en-US" dirty="0"/>
              <a:t>functions are present</a:t>
            </a:r>
          </a:p>
          <a:p>
            <a:r>
              <a:rPr lang="en-US" dirty="0" err="1"/>
              <a:t>Updater.start_polling</a:t>
            </a:r>
            <a:r>
              <a:rPr lang="en-US" dirty="0"/>
              <a:t>():</a:t>
            </a:r>
          </a:p>
          <a:p>
            <a:pPr lvl="1"/>
            <a:r>
              <a:rPr lang="en-US" dirty="0"/>
              <a:t>Polling is a way to access the bot via the internet</a:t>
            </a:r>
          </a:p>
          <a:p>
            <a:r>
              <a:rPr lang="en-US" dirty="0" err="1"/>
              <a:t>Updater.idle</a:t>
            </a:r>
            <a:r>
              <a:rPr lang="en-US" dirty="0"/>
              <a:t>():</a:t>
            </a:r>
          </a:p>
          <a:p>
            <a:pPr lvl="1"/>
            <a:r>
              <a:rPr lang="en-US" dirty="0"/>
              <a:t>Tells the bot to basically wait for input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13A12-AD9E-2448-AE64-D17608E3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903" y="2737000"/>
            <a:ext cx="4285097" cy="35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045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37F-9236-E24D-89DA-8FA100D8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2DC7-AF95-2745-87DA-8BCC95ED6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run the bot now</a:t>
            </a:r>
          </a:p>
          <a:p>
            <a:r>
              <a:rPr lang="en-US" dirty="0"/>
              <a:t>If we type in “python3 </a:t>
            </a:r>
            <a:r>
              <a:rPr lang="en-US" dirty="0" err="1"/>
              <a:t>dummy.py</a:t>
            </a:r>
            <a:r>
              <a:rPr lang="en-US" dirty="0"/>
              <a:t>” and click enter the bot should start</a:t>
            </a:r>
          </a:p>
          <a:p>
            <a:r>
              <a:rPr lang="en-US" dirty="0"/>
              <a:t>You can then go on telegram desktop or the application and type in /start</a:t>
            </a:r>
          </a:p>
          <a:p>
            <a:r>
              <a:rPr lang="en-US" dirty="0"/>
              <a:t>This should lead to the bot replying! </a:t>
            </a:r>
          </a:p>
        </p:txBody>
      </p:sp>
    </p:spTree>
    <p:extLst>
      <p:ext uri="{BB962C8B-B14F-4D97-AF65-F5344CB8AC3E}">
        <p14:creationId xmlns:p14="http://schemas.microsoft.com/office/powerpoint/2010/main" val="5867318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92B3-B05B-864D-BE2D-A8FE928A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D4E79-EC61-8F42-9436-163EB4BD1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process that we just went through is important in every project; creating a prototype</a:t>
            </a:r>
          </a:p>
          <a:p>
            <a:r>
              <a:rPr lang="en-US" dirty="0"/>
              <a:t>Essentially it is the smallest version of the project that we can say “does something”</a:t>
            </a:r>
          </a:p>
          <a:p>
            <a:r>
              <a:rPr lang="en-US" dirty="0"/>
              <a:t>Now that we have a function, let’s make a few more that correspond to the following flowchart!</a:t>
            </a:r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8236C8E-22E3-084E-A3EF-93022B5CF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423979"/>
              </p:ext>
            </p:extLst>
          </p:nvPr>
        </p:nvGraphicFramePr>
        <p:xfrm>
          <a:off x="1103312" y="4150658"/>
          <a:ext cx="9985376" cy="2141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75740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9130-8B9E-824A-A170-1D3FE5C5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move between states?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873D0-90BD-1141-832F-74A44DE3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the concept of a return value and the </a:t>
            </a:r>
            <a:r>
              <a:rPr lang="en-US" dirty="0" err="1"/>
              <a:t>ConversationHandler</a:t>
            </a:r>
            <a:r>
              <a:rPr lang="en-US" dirty="0"/>
              <a:t> come into play</a:t>
            </a:r>
          </a:p>
          <a:p>
            <a:r>
              <a:rPr lang="en-US" dirty="0"/>
              <a:t>For every state we want to move between, we need to add a message handler to the conversation handler</a:t>
            </a:r>
          </a:p>
          <a:p>
            <a:r>
              <a:rPr lang="en-US" dirty="0"/>
              <a:t>A habit programmers have here is to assign each state a name and a number to access later 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line is the same as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5C942-3DDB-0348-85A7-C34FA9C1A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572" y="4408113"/>
            <a:ext cx="5207000" cy="774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2663F9-DB37-8F49-AB71-8EAF69A29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272" y="5417263"/>
            <a:ext cx="22733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999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B1-F460-4449-AB30-35F2C059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second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0BF26-3C7A-4948-9987-CC6B50348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let’s add a second function that echoes our message</a:t>
            </a:r>
          </a:p>
          <a:p>
            <a:r>
              <a:rPr lang="en-US" dirty="0"/>
              <a:t>As we mentioned before in our start function slide, we can use </a:t>
            </a:r>
            <a:r>
              <a:rPr lang="en-US" dirty="0" err="1"/>
              <a:t>update.message.reply_text</a:t>
            </a:r>
            <a:r>
              <a:rPr lang="en-US" dirty="0"/>
              <a:t>() to reply to the user</a:t>
            </a:r>
          </a:p>
          <a:p>
            <a:r>
              <a:rPr lang="en-US" dirty="0"/>
              <a:t>In addition, we can use </a:t>
            </a:r>
            <a:r>
              <a:rPr lang="en-US" dirty="0" err="1"/>
              <a:t>update.message.text</a:t>
            </a:r>
            <a:r>
              <a:rPr lang="en-US" dirty="0"/>
              <a:t> to grab the information that the user has just typed 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DA9D7-9AA9-6440-B2B4-30F77736D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005209"/>
            <a:ext cx="70485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016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783C-854A-CD4E-8176-5C0E4B69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from start to the second step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B7D6C-9F8C-AC45-B942-A197E9D5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25284"/>
          </a:xfrm>
        </p:spPr>
        <p:txBody>
          <a:bodyPr>
            <a:normAutofit/>
          </a:bodyPr>
          <a:lstStyle/>
          <a:p>
            <a:r>
              <a:rPr lang="en-US" dirty="0"/>
              <a:t>Now that we have two functions we need to update the first function and the </a:t>
            </a:r>
            <a:r>
              <a:rPr lang="en-US" dirty="0" err="1"/>
              <a:t>ConversationHandler</a:t>
            </a:r>
            <a:endParaRPr lang="en-US" dirty="0"/>
          </a:p>
          <a:p>
            <a:r>
              <a:rPr lang="en-US" dirty="0"/>
              <a:t>We add a state and message handler to </a:t>
            </a:r>
            <a:r>
              <a:rPr lang="en-US" dirty="0" err="1"/>
              <a:t>ConversationHandler</a:t>
            </a:r>
            <a:r>
              <a:rPr lang="en-US" dirty="0"/>
              <a:t> 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we add the line “return FIRSTSTEP” at the end of the start function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2089A-3D0D-824B-80DF-C9B656A56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542230"/>
            <a:ext cx="72263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147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F43E-AC99-AE41-B400-AA64954E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CBC5F-2316-864E-B2BF-78D08362B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081" y="1395372"/>
            <a:ext cx="8946541" cy="5210911"/>
          </a:xfrm>
        </p:spPr>
        <p:txBody>
          <a:bodyPr>
            <a:normAutofit/>
          </a:bodyPr>
          <a:lstStyle/>
          <a:p>
            <a:r>
              <a:rPr lang="en-US" dirty="0"/>
              <a:t>Let’s finish the functionality by adding a third function that again simply echoes the text received!</a:t>
            </a:r>
          </a:p>
          <a:p>
            <a:r>
              <a:rPr lang="en-US" dirty="0"/>
              <a:t>1. Create the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Create a state for the function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3. Add the state to the </a:t>
            </a:r>
            <a:r>
              <a:rPr lang="en-US" dirty="0" err="1"/>
              <a:t>ConversationHandler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 Add “return SECONDSTEP” to the </a:t>
            </a:r>
            <a:r>
              <a:rPr lang="en-US" dirty="0" err="1"/>
              <a:t>name_step</a:t>
            </a:r>
            <a:r>
              <a:rPr lang="en-US" dirty="0"/>
              <a:t> function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4908F-4A84-C14D-9279-E106727AD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2584068"/>
            <a:ext cx="7061200" cy="104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A7D50A-110E-E44C-9803-02A4594EB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550" y="4305924"/>
            <a:ext cx="2146300" cy="44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F066BC-3CB2-8646-A5AC-761E7911B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208" y="4356288"/>
            <a:ext cx="4097948" cy="148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925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6E55-5352-F941-8FEA-F78F42AE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stock of where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DC78-6ABB-B448-8FB2-CF7231F98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now we have 3 functions, they don’t do much but they interact with the user</a:t>
            </a:r>
          </a:p>
          <a:p>
            <a:r>
              <a:rPr lang="en-US" dirty="0"/>
              <a:t>Let’s start asking questions we need answers to and storing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34962701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E2B6-7650-D64F-9ECC-4549A759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8D3EB-49E6-6E49-B238-949A305F7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Storing information is essential to using a bot, and this means we need data structures</a:t>
            </a:r>
          </a:p>
          <a:p>
            <a:r>
              <a:rPr lang="en-US" dirty="0"/>
              <a:t>We mentioned two specific data structures earlier: classes and dictionaries</a:t>
            </a:r>
          </a:p>
          <a:p>
            <a:pPr lvl="1"/>
            <a:r>
              <a:rPr lang="en-US" dirty="0"/>
              <a:t>class Human:</a:t>
            </a:r>
          </a:p>
          <a:p>
            <a:pPr lvl="1"/>
            <a:r>
              <a:rPr lang="en-US" dirty="0"/>
              <a:t>humans = {}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2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4D0F-5D23-A74C-98E0-754B456D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Python </a:t>
            </a:r>
            <a:r>
              <a:rPr lang="en-US" dirty="0" err="1"/>
              <a:t>contd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3D82-04DC-3F4F-9B62-C6B2BC093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Visit https://</a:t>
            </a:r>
            <a:r>
              <a:rPr lang="en-US" dirty="0" err="1"/>
              <a:t>www.python.org</a:t>
            </a:r>
            <a:r>
              <a:rPr lang="en-US" dirty="0"/>
              <a:t>/downloads/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Download and install Python 3.9.7 for your given operating system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Windows: </a:t>
            </a:r>
          </a:p>
          <a:p>
            <a:pPr marL="400050" lvl="1" indent="0">
              <a:buNone/>
            </a:pPr>
            <a:r>
              <a:rPr lang="en-US" dirty="0"/>
              <a:t>		Click the option that asks if you want to add Python to path</a:t>
            </a:r>
          </a:p>
          <a:p>
            <a:pPr marL="0" indent="0">
              <a:buNone/>
            </a:pPr>
            <a:r>
              <a:rPr lang="en-US" dirty="0"/>
              <a:t> Mac: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 If you are using a Mac, open up Terminal using finder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	type in '</a:t>
            </a:r>
            <a:r>
              <a:rPr lang="en-US" dirty="0" err="1"/>
              <a:t>sudo</a:t>
            </a:r>
            <a:r>
              <a:rPr lang="en-US" dirty="0"/>
              <a:t> nano /</a:t>
            </a:r>
            <a:r>
              <a:rPr lang="en-US" dirty="0" err="1"/>
              <a:t>etc</a:t>
            </a:r>
            <a:r>
              <a:rPr lang="en-US" dirty="0"/>
              <a:t>/paths’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 type in your password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 go to the bottom of the file using arrow keys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 Add the line '/</a:t>
            </a:r>
            <a:r>
              <a:rPr lang="en-US" dirty="0" err="1"/>
              <a:t>usr</a:t>
            </a:r>
            <a:r>
              <a:rPr lang="en-US" dirty="0"/>
              <a:t>/local/bin/python3'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 Press control-x and then 'Y' to exit </a:t>
            </a:r>
          </a:p>
        </p:txBody>
      </p:sp>
    </p:spTree>
    <p:extLst>
      <p:ext uri="{BB962C8B-B14F-4D97-AF65-F5344CB8AC3E}">
        <p14:creationId xmlns:p14="http://schemas.microsoft.com/office/powerpoint/2010/main" val="20169952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6232-A873-C64E-A6C3-EA2E55DE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each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CA79F-0C46-F747-B755-E56216473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common format for a function in a Telegram bot is:</a:t>
            </a:r>
          </a:p>
          <a:p>
            <a:pPr lvl="1"/>
            <a:r>
              <a:rPr lang="en-US" dirty="0"/>
              <a:t>Store the information we received from the previous step (if not first step)</a:t>
            </a:r>
          </a:p>
          <a:p>
            <a:pPr lvl="1"/>
            <a:r>
              <a:rPr lang="en-US" dirty="0"/>
              <a:t>Manipulate information if needed</a:t>
            </a:r>
          </a:p>
          <a:p>
            <a:pPr lvl="1"/>
            <a:r>
              <a:rPr lang="en-US" dirty="0"/>
              <a:t>Set up for next function</a:t>
            </a:r>
          </a:p>
          <a:p>
            <a:pPr lvl="1"/>
            <a:r>
              <a:rPr lang="en-US" dirty="0"/>
              <a:t>Reply to user</a:t>
            </a:r>
          </a:p>
          <a:p>
            <a:r>
              <a:rPr lang="en-US" dirty="0"/>
              <a:t>As such let’s redo the start function</a:t>
            </a:r>
          </a:p>
        </p:txBody>
      </p:sp>
    </p:spTree>
    <p:extLst>
      <p:ext uri="{BB962C8B-B14F-4D97-AF65-F5344CB8AC3E}">
        <p14:creationId xmlns:p14="http://schemas.microsoft.com/office/powerpoint/2010/main" val="7419782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AB9A-6B2D-3F4C-8D98-60A71E2B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Redoing Start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C50E-7BE9-C349-A0BC-6F42496A9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the basic format down, let’s follow the flowchart and redo the start function</a:t>
            </a:r>
          </a:p>
          <a:p>
            <a:r>
              <a:rPr lang="en-US" dirty="0"/>
              <a:t>First we need to ask the user for their name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we have to do is change the prompt!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F49FE5E-0293-BC4F-8DDC-2C25E1E2B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949360"/>
              </p:ext>
            </p:extLst>
          </p:nvPr>
        </p:nvGraphicFramePr>
        <p:xfrm>
          <a:off x="1103312" y="3164339"/>
          <a:ext cx="9985376" cy="2141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DD45FCF-5C1F-7548-A076-7D2CB5BDA2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3618" y="5743994"/>
            <a:ext cx="5772578" cy="111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371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D7A3-AFB0-F54D-9AA3-70E0E879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Redoing the second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BD88B-D43A-EF40-BF0F-CB285D045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follow the format more closely now</a:t>
            </a:r>
          </a:p>
          <a:p>
            <a:r>
              <a:rPr lang="en-US" dirty="0"/>
              <a:t>Store:</a:t>
            </a:r>
          </a:p>
          <a:p>
            <a:pPr lvl="1"/>
            <a:r>
              <a:rPr lang="en-US" dirty="0"/>
              <a:t>We need to store the information (name) into our class and dictionary</a:t>
            </a:r>
          </a:p>
          <a:p>
            <a:r>
              <a:rPr lang="en-US" dirty="0"/>
              <a:t>Manipulate:</a:t>
            </a:r>
          </a:p>
          <a:p>
            <a:pPr lvl="1"/>
            <a:r>
              <a:rPr lang="en-US" dirty="0"/>
              <a:t>There isn’t any manipulation being done here</a:t>
            </a:r>
          </a:p>
          <a:p>
            <a:r>
              <a:rPr lang="en-US" dirty="0"/>
              <a:t>Set up:</a:t>
            </a:r>
          </a:p>
          <a:p>
            <a:pPr lvl="1"/>
            <a:r>
              <a:rPr lang="en-US" dirty="0"/>
              <a:t>We don’t need to set up for the next function either</a:t>
            </a:r>
          </a:p>
          <a:p>
            <a:r>
              <a:rPr lang="en-US" dirty="0"/>
              <a:t>Reply:</a:t>
            </a:r>
          </a:p>
          <a:p>
            <a:pPr lvl="1"/>
            <a:r>
              <a:rPr lang="en-US" dirty="0"/>
              <a:t>We can now reply and ask for age!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33E024-D5F8-1F47-8935-7979F7443B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543954"/>
              </p:ext>
            </p:extLst>
          </p:nvPr>
        </p:nvGraphicFramePr>
        <p:xfrm>
          <a:off x="4808304" y="5793310"/>
          <a:ext cx="6691349" cy="949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03855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B69C-8E64-B54C-8407-441809BA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out the second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FABEB-0598-A948-94B2-7110AB3DD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Store: </a:t>
            </a:r>
          </a:p>
          <a:p>
            <a:pPr lvl="1"/>
            <a:r>
              <a:rPr lang="en-US" dirty="0"/>
              <a:t>Here we grab the message text, create a Human object, store the object in the dictionary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Manipulate: N/A</a:t>
            </a:r>
          </a:p>
          <a:p>
            <a:r>
              <a:rPr lang="en-US" dirty="0"/>
              <a:t>Set Up: N/A</a:t>
            </a:r>
          </a:p>
          <a:p>
            <a:r>
              <a:rPr lang="en-US" dirty="0"/>
              <a:t>Reply: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EC902-6291-C743-9ECA-7CB7F1BD5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3274948"/>
            <a:ext cx="4546600" cy="107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EDDFB3-439B-4244-BBF7-DFF7FC4D4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772" y="5689494"/>
            <a:ext cx="5664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177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9E12-3271-9144-BA0C-A5CE63EF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Second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59E8-AFE9-9E4A-A88F-6846CC11A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the second function is written, we have the third prompt to send to the user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since we have two genders we will use a Keyboard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2B747F2-0FAF-7F42-B14D-A8C1CF6BE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8659528"/>
              </p:ext>
            </p:extLst>
          </p:nvPr>
        </p:nvGraphicFramePr>
        <p:xfrm>
          <a:off x="836184" y="2568438"/>
          <a:ext cx="9985376" cy="2141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1687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5BC7-37E1-7F42-A7ED-46BA5D46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0E4E1-7AD2-134A-B2B5-463E1B14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those of us who have used Telegram, we are probably familiar with Keyboards</a:t>
            </a:r>
          </a:p>
          <a:p>
            <a:r>
              <a:rPr lang="en-US" dirty="0"/>
              <a:t>Essentially they replace the QWERTY keyboard we are used to with custom buttons</a:t>
            </a:r>
          </a:p>
          <a:p>
            <a:r>
              <a:rPr lang="en-US" dirty="0"/>
              <a:t>Each keyboard is a List of Lists!</a:t>
            </a:r>
          </a:p>
          <a:p>
            <a:r>
              <a:rPr lang="en-US" dirty="0"/>
              <a:t>The format is as follows: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keyboard involves a few steps so let’s go through them one by one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C2E5B-7A5E-C642-A415-FFD3C63E4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47" y="4306253"/>
            <a:ext cx="97790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58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5659-DC8D-B941-8498-B5AB6DBA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Keyboards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1840-30CB-2B4C-BB65-03D289B5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are as follows:</a:t>
            </a:r>
          </a:p>
          <a:p>
            <a:pPr lvl="1"/>
            <a:r>
              <a:rPr lang="en-US" dirty="0"/>
              <a:t>Create the list of buttons</a:t>
            </a:r>
          </a:p>
          <a:p>
            <a:pPr lvl="1"/>
            <a:r>
              <a:rPr lang="en-US" dirty="0"/>
              <a:t>\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 a keyboard markup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Add the keyboard to the reply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2B59E-1486-D94A-B56E-0F110DCC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88" y="2870200"/>
            <a:ext cx="9982200" cy="55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AC99D3-D0FA-B343-B186-7B8950666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4150658"/>
            <a:ext cx="10108610" cy="514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64E75D-299F-9144-91ED-4CD569349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12" y="5526740"/>
            <a:ext cx="78359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077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BE40-77D1-2442-8405-78A3042A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third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0BDD-9543-A04E-91B5-72D5612E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Store: </a:t>
            </a:r>
          </a:p>
          <a:p>
            <a:pPr lvl="1"/>
            <a:r>
              <a:rPr lang="en-US" dirty="0"/>
              <a:t>Like the second function we need to store the information from the previous function </a:t>
            </a:r>
          </a:p>
          <a:p>
            <a:r>
              <a:rPr lang="en-US" dirty="0"/>
              <a:t>Manipulate: N/A</a:t>
            </a:r>
          </a:p>
          <a:p>
            <a:r>
              <a:rPr lang="en-US" dirty="0"/>
              <a:t>Set Up: </a:t>
            </a:r>
          </a:p>
          <a:p>
            <a:pPr lvl="1"/>
            <a:r>
              <a:rPr lang="en-US" dirty="0"/>
              <a:t>This is where we create the keyboard</a:t>
            </a:r>
          </a:p>
          <a:p>
            <a:r>
              <a:rPr lang="en-US" dirty="0"/>
              <a:t>Reply:</a:t>
            </a:r>
          </a:p>
          <a:p>
            <a:pPr lvl="1"/>
            <a:r>
              <a:rPr lang="en-US" dirty="0"/>
              <a:t>Reply with the new keyboard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56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AFA6-806A-1244-97DE-83B7AE09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up the third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A0B6A-FBEB-AC4A-9723-C33833FD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15010"/>
          </a:xfrm>
        </p:spPr>
        <p:txBody>
          <a:bodyPr/>
          <a:lstStyle/>
          <a:p>
            <a:r>
              <a:rPr lang="en-US" dirty="0"/>
              <a:t>Store: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Manipulate: N/A</a:t>
            </a:r>
          </a:p>
          <a:p>
            <a:r>
              <a:rPr lang="en-US" dirty="0"/>
              <a:t>Set up: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Reply and return: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6164C-8560-D04F-8895-A0A9B9E6C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2425700"/>
            <a:ext cx="4330700" cy="100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28BED9-DCB8-2244-A970-F8284DCAA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642" y="4548040"/>
            <a:ext cx="9912350" cy="913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AC2F37-B596-544A-A59B-15DCE1BA7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642" y="5868592"/>
            <a:ext cx="82423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134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EEC4-7C7E-944B-9B57-C230F287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35DEE-073C-8440-BB8C-47531D86E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created our last function that prompts the user we need 1 more function to do the following</a:t>
            </a:r>
          </a:p>
          <a:p>
            <a:pPr lvl="1"/>
            <a:r>
              <a:rPr lang="en-US" dirty="0"/>
              <a:t>1. Output the information</a:t>
            </a:r>
          </a:p>
          <a:p>
            <a:pPr lvl="1"/>
            <a:r>
              <a:rPr lang="en-US" dirty="0"/>
              <a:t>2. End the Conversation</a:t>
            </a:r>
          </a:p>
          <a:p>
            <a:pPr lvl="1"/>
            <a:endParaRPr lang="en-US" dirty="0"/>
          </a:p>
          <a:p>
            <a:r>
              <a:rPr lang="en-US" dirty="0"/>
              <a:t>First things first let’s add a final step to the </a:t>
            </a:r>
            <a:r>
              <a:rPr lang="en-US" dirty="0" err="1"/>
              <a:t>ConversationHandler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2C989-3715-B740-AEEF-CD827A429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37" y="4634287"/>
            <a:ext cx="5422900" cy="34290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72F58BE-8083-F74A-9CD6-FFC12ADD7D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7454190"/>
              </p:ext>
            </p:extLst>
          </p:nvPr>
        </p:nvGraphicFramePr>
        <p:xfrm>
          <a:off x="804987" y="4805737"/>
          <a:ext cx="9985376" cy="2141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326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FE4F-452B-8748-AF3C-2862999D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E9495-F4C2-5E44-AC2B-E507DDED3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to start we will create a “hello world” program in python</a:t>
            </a:r>
          </a:p>
          <a:p>
            <a:r>
              <a:rPr lang="en-US" dirty="0"/>
              <a:t>Type in “python” into your CLI </a:t>
            </a:r>
          </a:p>
          <a:p>
            <a:r>
              <a:rPr lang="en-US" dirty="0"/>
              <a:t>Then type in print(“hello world”)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21BD2-B0A3-EC4E-85B5-C2606D9F0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64" y="3429000"/>
            <a:ext cx="8382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7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76AC-E977-1042-9B30-DF8ABF47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Function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99B46-3425-1943-8140-70C2BCCD0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we have to do now is access and output the information we have gathered</a:t>
            </a:r>
          </a:p>
          <a:p>
            <a:r>
              <a:rPr lang="en-US" dirty="0"/>
              <a:t>Since all the information is held in the dictionary as a class, we can simply access the dictionary and then reply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last thing we have to do is add a return statement that ends the conversation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E2C762-530B-6F40-8DB9-D5C9F43C7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585265"/>
            <a:ext cx="7856306" cy="16869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D0526F-DC31-1E46-BCDF-6820D77B0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6074939"/>
            <a:ext cx="35814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842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D04E-C819-5846-BED7-C284F5CB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B92C-B413-E641-B541-BB886660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 and no</a:t>
            </a:r>
          </a:p>
          <a:p>
            <a:r>
              <a:rPr lang="en-US" dirty="0"/>
              <a:t>So when it comes to applications where users are inputting information, we always want a backup plan</a:t>
            </a:r>
          </a:p>
          <a:p>
            <a:r>
              <a:rPr lang="en-US" dirty="0"/>
              <a:t>This is where try/except blocks come into play</a:t>
            </a:r>
          </a:p>
          <a:p>
            <a:r>
              <a:rPr lang="en-US" dirty="0"/>
              <a:t>Essentially at every function we want to “try” the code and if something unexpected happens we have to handle it in a predefined way</a:t>
            </a:r>
          </a:p>
          <a:p>
            <a:pPr lvl="1"/>
            <a:r>
              <a:rPr lang="en-US" dirty="0"/>
              <a:t>As I’ve mentioned before, there is nothing worse than undefined behavior! </a:t>
            </a:r>
          </a:p>
        </p:txBody>
      </p:sp>
    </p:spTree>
    <p:extLst>
      <p:ext uri="{BB962C8B-B14F-4D97-AF65-F5344CB8AC3E}">
        <p14:creationId xmlns:p14="http://schemas.microsoft.com/office/powerpoint/2010/main" val="26756918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84F7-01C2-4C41-BFEF-39522FA1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24FF-9956-8747-8ED1-FD604C96F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just create a quick function called “Error” which will trigger if something goes wrong.</a:t>
            </a:r>
          </a:p>
          <a:p>
            <a:r>
              <a:rPr lang="en-US" dirty="0"/>
              <a:t>All this function will do is reply “there was a problem, press /start to start again!” and then end the conversation</a:t>
            </a:r>
          </a:p>
          <a:p>
            <a:r>
              <a:rPr lang="en-US" dirty="0"/>
              <a:t>In more complex fallback functions we can tell the user the actual issue but for now this is good enough</a:t>
            </a:r>
          </a:p>
        </p:txBody>
      </p:sp>
    </p:spTree>
    <p:extLst>
      <p:ext uri="{BB962C8B-B14F-4D97-AF65-F5344CB8AC3E}">
        <p14:creationId xmlns:p14="http://schemas.microsoft.com/office/powerpoint/2010/main" val="24160430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4B88-D01B-724F-8A5C-23397407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the Except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E8D23-1489-4E4F-BC3E-29C53A157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9647D-655E-A146-A2EF-5CB5956A3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956858"/>
            <a:ext cx="96393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290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973C-DD0A-BB41-8090-2BBFEB4E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try/except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1794-4700-3C4B-8F8E-652F06AE5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function we will put a ”try:” as the first line, and then after the code an except line</a:t>
            </a:r>
          </a:p>
          <a:p>
            <a:r>
              <a:rPr lang="en-US" dirty="0"/>
              <a:t>For example here is the start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DE0296-7EB1-F944-90E5-C48223945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22" y="3429000"/>
            <a:ext cx="82423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47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A091-CBBF-D246-ACD5-D8B34843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Bot Complete!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E8380-6926-6A4D-9D72-9213FD5DC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brings us to the end of our second workshop and this time you all have homework (which you hopefully want to do!)</a:t>
            </a:r>
          </a:p>
          <a:p>
            <a:r>
              <a:rPr lang="en-US" dirty="0"/>
              <a:t>I will give you all a copy of the Savings Calculator code from the first workshop and a format for how the bot should flow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/siddbose97/</a:t>
            </a:r>
            <a:r>
              <a:rPr lang="en-US" dirty="0" err="1"/>
              <a:t>pythonWorkshop</a:t>
            </a:r>
            <a:r>
              <a:rPr lang="en-US" dirty="0"/>
              <a:t>/blob/master/</a:t>
            </a:r>
            <a:r>
              <a:rPr lang="en-US" dirty="0" err="1"/>
              <a:t>savings_calculator.py</a:t>
            </a:r>
            <a:endParaRPr lang="en-US" dirty="0"/>
          </a:p>
          <a:p>
            <a:r>
              <a:rPr lang="en-US" dirty="0"/>
              <a:t>You can find the code for my dummy bot at the following link as well (the API key is removed, so input your own!)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/siddbose97/</a:t>
            </a:r>
            <a:r>
              <a:rPr lang="en-US" dirty="0" err="1"/>
              <a:t>Telegram_Workshop</a:t>
            </a:r>
            <a:r>
              <a:rPr lang="en-US" dirty="0"/>
              <a:t>/blob/master/</a:t>
            </a:r>
            <a:r>
              <a:rPr lang="en-US" dirty="0" err="1"/>
              <a:t>sandbox.py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039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4FF2-5F60-6A47-B86C-96C68ED6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Savings Calculator Bot Format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80C6D3-7938-CE44-8031-79FABECD79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562344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8009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CDB8-313F-9A4D-B5A8-812DBA53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265E6-0746-C543-8106-9291F0CB9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Today’s workshop was much tougher than the first and I’ll be the first to admit that applying programming knowledge is never easy</a:t>
            </a:r>
          </a:p>
          <a:p>
            <a:r>
              <a:rPr lang="en-US" dirty="0"/>
              <a:t>Although Google is always your best friend on this I’ll be available as well if you have questions so please reach out to me via </a:t>
            </a:r>
            <a:r>
              <a:rPr lang="en-US" dirty="0" err="1"/>
              <a:t>Whatsapp</a:t>
            </a:r>
            <a:r>
              <a:rPr lang="en-US" dirty="0"/>
              <a:t> or email at </a:t>
            </a:r>
            <a:r>
              <a:rPr lang="en-US" dirty="0">
                <a:hlinkClick r:id="rId2"/>
              </a:rPr>
              <a:t>siddbose97@gmail.com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9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D5C4-680E-274F-9F9E-DEE8BAAF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Visual Studio Code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35E50-B64D-0842-A812-DE1B67A45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write our code, today we will be using program called Visual Studio Code (created by Microsoft)</a:t>
            </a:r>
          </a:p>
          <a:p>
            <a:r>
              <a:rPr lang="en-US" dirty="0"/>
              <a:t>Visit this link to download the appropriate version for your computer</a:t>
            </a:r>
          </a:p>
          <a:p>
            <a:pPr lvl="1"/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r>
              <a:rPr lang="en-US" dirty="0"/>
              <a:t>Once downloaded let’s install the python extension using the extensions tab on the left </a:t>
            </a:r>
            <a:r>
              <a:rPr lang="en-US"/>
              <a:t>hand side</a:t>
            </a:r>
            <a:endParaRPr lang="en-US" dirty="0"/>
          </a:p>
          <a:p>
            <a:r>
              <a:rPr lang="en-US" dirty="0"/>
              <a:t>Lastly, let’s open up a terminal and get started</a:t>
            </a:r>
          </a:p>
        </p:txBody>
      </p:sp>
    </p:spTree>
    <p:extLst>
      <p:ext uri="{BB962C8B-B14F-4D97-AF65-F5344CB8AC3E}">
        <p14:creationId xmlns:p14="http://schemas.microsoft.com/office/powerpoint/2010/main" val="383732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795F-2FEB-C149-9F5F-2F5E9C1C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CLI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BDBD-8DA1-0445-8D8F-00A214E3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Interface is essentially a window into the heart of your computer. It allows you to manipulate files and directories through simple text. </a:t>
            </a:r>
          </a:p>
          <a:p>
            <a:pPr lvl="1"/>
            <a:r>
              <a:rPr lang="en-US" dirty="0"/>
              <a:t>Some useful commands include:</a:t>
            </a:r>
          </a:p>
          <a:p>
            <a:pPr lvl="2"/>
            <a:r>
              <a:rPr lang="en-US" dirty="0"/>
              <a:t>cd – change directory: you can move into and out of folders like this</a:t>
            </a:r>
          </a:p>
          <a:p>
            <a:pPr lvl="3"/>
            <a:r>
              <a:rPr lang="en-US" dirty="0"/>
              <a:t>cd Documents: this will move you into your documents folder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– make directory: you can create folders like this</a:t>
            </a:r>
          </a:p>
          <a:p>
            <a:pPr lvl="2"/>
            <a:r>
              <a:rPr lang="en-US" dirty="0"/>
              <a:t>touch [filename] – you can create files like this</a:t>
            </a:r>
          </a:p>
          <a:p>
            <a:pPr lvl="2"/>
            <a:r>
              <a:rPr lang="en-US" dirty="0"/>
              <a:t>python3 </a:t>
            </a:r>
            <a:r>
              <a:rPr lang="en-US" dirty="0" err="1"/>
              <a:t>file.py</a:t>
            </a:r>
            <a:r>
              <a:rPr lang="en-US" dirty="0"/>
              <a:t> - you can run python files like this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01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28179</TotalTime>
  <Words>4431</Words>
  <Application>Microsoft Macintosh PowerPoint</Application>
  <PresentationFormat>Widescreen</PresentationFormat>
  <Paragraphs>558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1" baseType="lpstr">
      <vt:lpstr>Arial</vt:lpstr>
      <vt:lpstr>Century Gothic</vt:lpstr>
      <vt:lpstr>Wingdings 3</vt:lpstr>
      <vt:lpstr>Ion</vt:lpstr>
      <vt:lpstr>6AMB Telegram Bot Workshop</vt:lpstr>
      <vt:lpstr>Who am I? (Again!)</vt:lpstr>
      <vt:lpstr>Workshop Objectives </vt:lpstr>
      <vt:lpstr>Recap Syllabus</vt:lpstr>
      <vt:lpstr>How to Download Python  </vt:lpstr>
      <vt:lpstr>Downloading Python contd </vt:lpstr>
      <vt:lpstr>Hello World</vt:lpstr>
      <vt:lpstr>Downloading Visual Studio Code </vt:lpstr>
      <vt:lpstr>Understanding CLI  </vt:lpstr>
      <vt:lpstr>Python Introduction Recap</vt:lpstr>
      <vt:lpstr>Variables Recap </vt:lpstr>
      <vt:lpstr>Python Data types</vt:lpstr>
      <vt:lpstr>Casting Variables</vt:lpstr>
      <vt:lpstr>Naming Variables</vt:lpstr>
      <vt:lpstr>Inputting and Outputting Variables</vt:lpstr>
      <vt:lpstr>Logical, Arithmetic and Comparison Operator Recap</vt:lpstr>
      <vt:lpstr>Logical Operators</vt:lpstr>
      <vt:lpstr>Arithmetic Operators</vt:lpstr>
      <vt:lpstr>Comparison Operators</vt:lpstr>
      <vt:lpstr>Strings Recap</vt:lpstr>
      <vt:lpstr>String Methods </vt:lpstr>
      <vt:lpstr>F Strings </vt:lpstr>
      <vt:lpstr>Booleans and how to use them</vt:lpstr>
      <vt:lpstr>Lists, Sets and Tuples</vt:lpstr>
      <vt:lpstr>Dictionaries Recap</vt:lpstr>
      <vt:lpstr>Conditional Statements Recap</vt:lpstr>
      <vt:lpstr>Loops: While and For</vt:lpstr>
      <vt:lpstr>While Loops</vt:lpstr>
      <vt:lpstr>For Loops</vt:lpstr>
      <vt:lpstr>Functions</vt:lpstr>
      <vt:lpstr>Functions Contd.</vt:lpstr>
      <vt:lpstr>Recap Over!</vt:lpstr>
      <vt:lpstr>Classes</vt:lpstr>
      <vt:lpstr>Classed Contd </vt:lpstr>
      <vt:lpstr>Creating a Telegram Bot</vt:lpstr>
      <vt:lpstr>Telegram Bot Contents</vt:lpstr>
      <vt:lpstr>Goal of Dummy Bot</vt:lpstr>
      <vt:lpstr>Installing and Importing Libraries</vt:lpstr>
      <vt:lpstr>Getting the API key from Telegram</vt:lpstr>
      <vt:lpstr>Message Handler</vt:lpstr>
      <vt:lpstr>Command Handler </vt:lpstr>
      <vt:lpstr>Conversation Handler</vt:lpstr>
      <vt:lpstr>Conversation Handler Contd</vt:lpstr>
      <vt:lpstr>Conversation Handler Contd</vt:lpstr>
      <vt:lpstr>Human Class</vt:lpstr>
      <vt:lpstr>Humans dictionary</vt:lpstr>
      <vt:lpstr>Setting Up the API Key</vt:lpstr>
      <vt:lpstr>Creating Our First Functions</vt:lpstr>
      <vt:lpstr>Writing the Start Function</vt:lpstr>
      <vt:lpstr>Writing the main function</vt:lpstr>
      <vt:lpstr>Breaking Down the Main Function</vt:lpstr>
      <vt:lpstr>Running the bot</vt:lpstr>
      <vt:lpstr>Now What?</vt:lpstr>
      <vt:lpstr>How do we move between states?</vt:lpstr>
      <vt:lpstr>Adding a second function </vt:lpstr>
      <vt:lpstr>Moving from start to the second step </vt:lpstr>
      <vt:lpstr>Third Function</vt:lpstr>
      <vt:lpstr>Taking stock of where we are</vt:lpstr>
      <vt:lpstr>Storing Information</vt:lpstr>
      <vt:lpstr>Format of each function</vt:lpstr>
      <vt:lpstr>Redoing Start Function</vt:lpstr>
      <vt:lpstr>Redoing the second function</vt:lpstr>
      <vt:lpstr>Coding out the second function</vt:lpstr>
      <vt:lpstr>Post Second Function</vt:lpstr>
      <vt:lpstr>Keyboards</vt:lpstr>
      <vt:lpstr>Keyboards Contd</vt:lpstr>
      <vt:lpstr>Creating the third function</vt:lpstr>
      <vt:lpstr>Coding up the third function</vt:lpstr>
      <vt:lpstr>The End Function</vt:lpstr>
      <vt:lpstr>The End Function Contd</vt:lpstr>
      <vt:lpstr>Are We done?</vt:lpstr>
      <vt:lpstr>Except Function</vt:lpstr>
      <vt:lpstr>Coding the Except function</vt:lpstr>
      <vt:lpstr>How to use try/except blocks</vt:lpstr>
      <vt:lpstr>Dummy Bot Complete!</vt:lpstr>
      <vt:lpstr>Savings Calculator Bot Format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6AMB Python Workshop</dc:title>
  <dc:creator>Siddhartha Bose</dc:creator>
  <cp:lastModifiedBy>Siddhartha Bose</cp:lastModifiedBy>
  <cp:revision>154</cp:revision>
  <dcterms:created xsi:type="dcterms:W3CDTF">2021-05-25T09:43:26Z</dcterms:created>
  <dcterms:modified xsi:type="dcterms:W3CDTF">2021-12-23T11:15:24Z</dcterms:modified>
</cp:coreProperties>
</file>