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59" r:id="rId7"/>
    <p:sldId id="290" r:id="rId8"/>
    <p:sldId id="291" r:id="rId9"/>
    <p:sldId id="292" r:id="rId10"/>
    <p:sldId id="293" r:id="rId11"/>
    <p:sldId id="288" r:id="rId12"/>
    <p:sldId id="284" r:id="rId13"/>
    <p:sldId id="285" r:id="rId14"/>
    <p:sldId id="286" r:id="rId15"/>
    <p:sldId id="287" r:id="rId16"/>
    <p:sldId id="294" r:id="rId17"/>
    <p:sldId id="295" r:id="rId18"/>
    <p:sldId id="29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bose97/pythonWorkshop/blob/master/savings_calculator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FAA-C357-E54C-877C-5CF1991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F71-AC16-C749-A16E-4C8B48F2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89A-45F9-9349-A59E-CA0104A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(final)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6A45-D609-4348-A271-9265AC9F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can put this all together and we have a completed function!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40D19-F621-8A48-8018-62821ECD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3" y="3142164"/>
            <a:ext cx="8089615" cy="34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Monthly Savings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Age, Total Savings Amount</a:t>
            </a:r>
          </a:p>
          <a:p>
            <a:r>
              <a:rPr lang="en-US" dirty="0"/>
              <a:t>Outputs:  Monthly Saving required</a:t>
            </a:r>
          </a:p>
          <a:p>
            <a:endParaRPr lang="en-US" dirty="0"/>
          </a:p>
          <a:p>
            <a:r>
              <a:rPr lang="en-US" dirty="0"/>
              <a:t>Inputs and outputs means we need VARIABLES</a:t>
            </a:r>
          </a:p>
          <a:p>
            <a:endParaRPr lang="en-US" dirty="0"/>
          </a:p>
          <a:p>
            <a:r>
              <a:rPr lang="en-US" dirty="0"/>
              <a:t>We want to output Monthly Savings in Dollars, therefore we need to use the round function to keep it to 2 decimal places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7C6C-94C3-F54E-B40E-9FC6C13A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7B5-1FCC-6A44-B7CB-3837615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need the user to input their age and their end goal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cast the values into </a:t>
            </a:r>
            <a:r>
              <a:rPr lang="en-US" dirty="0" err="1"/>
              <a:t>ints</a:t>
            </a:r>
            <a:r>
              <a:rPr lang="en-US" dirty="0"/>
              <a:t> to make sure we can use them in equations later on</a:t>
            </a:r>
          </a:p>
          <a:p>
            <a:r>
              <a:rPr lang="en-US" dirty="0"/>
              <a:t>Recall that the input function will return a string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DD754-EEF0-A84C-848C-81B0C133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22" y="2679700"/>
            <a:ext cx="582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298D-6AB1-F54F-9786-372354FB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0AE8-8663-ED4D-A390-467BCD52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get the inputs, we can use the values to calculate the monthly payment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round these values into 2 decimals using the round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2234-2D6E-4243-BFED-946542FD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2" y="2789862"/>
            <a:ext cx="87122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FEF64-B8FF-A44B-922D-EC60F294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4922962"/>
            <a:ext cx="9702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53B-7F42-8445-9829-AA0E5D33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11C2-0899-A34F-BAFE-101CB2E3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everything we need, we just need to print the values out</a:t>
            </a:r>
          </a:p>
          <a:p>
            <a:r>
              <a:rPr lang="en-US" dirty="0"/>
              <a:t>We can use print statements and f strings here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836D9-BFBB-554D-985B-1F199192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4" y="3511978"/>
            <a:ext cx="7874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7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89A-45F9-9349-A59E-CA0104A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Savings Calc (final)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6A45-D609-4348-A271-9265AC9F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can put this all together and we have a completed function!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845CA-C731-174D-B873-D144A131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38" y="2924534"/>
            <a:ext cx="7732960" cy="36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9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4A1E-9511-634D-88DC-F43F316F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F3BE-19F9-D04C-A6C2-65D63672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two functions should be called by a “master” function that allows the user to choose what they want to calculate</a:t>
            </a:r>
          </a:p>
          <a:p>
            <a:r>
              <a:rPr lang="en-US" dirty="0"/>
              <a:t>The key features are:</a:t>
            </a:r>
          </a:p>
          <a:p>
            <a:pPr lvl="1"/>
            <a:r>
              <a:rPr lang="en-US" dirty="0"/>
              <a:t>Input to ask the user for their choice</a:t>
            </a:r>
          </a:p>
          <a:p>
            <a:pPr lvl="1"/>
            <a:r>
              <a:rPr lang="en-US" dirty="0"/>
              <a:t>If/else to give the user choices</a:t>
            </a:r>
          </a:p>
          <a:p>
            <a:pPr lvl="1"/>
            <a:r>
              <a:rPr lang="en-US" dirty="0"/>
              <a:t>Function calls to use the 2 functions we created previously</a:t>
            </a:r>
          </a:p>
        </p:txBody>
      </p:sp>
    </p:spTree>
    <p:extLst>
      <p:ext uri="{BB962C8B-B14F-4D97-AF65-F5344CB8AC3E}">
        <p14:creationId xmlns:p14="http://schemas.microsoft.com/office/powerpoint/2010/main" val="92783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93A-DE11-3443-9A80-05B98AF7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0DF3-3724-C84E-91F9-06BD2033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 below, the flow is relatively simple </a:t>
            </a:r>
          </a:p>
          <a:p>
            <a:pPr lvl="1"/>
            <a:r>
              <a:rPr lang="en-US" dirty="0"/>
              <a:t>Ask for input</a:t>
            </a:r>
          </a:p>
          <a:p>
            <a:pPr lvl="1"/>
            <a:r>
              <a:rPr lang="en-US" dirty="0"/>
              <a:t>Use the if/else syntax to call different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540F4-B9DC-114F-8B28-44302DDD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19" y="3713715"/>
            <a:ext cx="7585325" cy="18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4465-0B90-4A46-AAFA-C4F1A920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7D5E-F157-6641-9CF0-F51C64D3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the project is all that’s left now!</a:t>
            </a:r>
          </a:p>
          <a:p>
            <a:endParaRPr lang="en-US" dirty="0"/>
          </a:p>
          <a:p>
            <a:r>
              <a:rPr lang="en-US" dirty="0"/>
              <a:t>We can simply type wrapper() into the terminal </a:t>
            </a:r>
            <a:r>
              <a:rPr lang="en-US"/>
              <a:t>and run it!</a:t>
            </a:r>
          </a:p>
        </p:txBody>
      </p:sp>
    </p:spTree>
    <p:extLst>
      <p:ext uri="{BB962C8B-B14F-4D97-AF65-F5344CB8AC3E}">
        <p14:creationId xmlns:p14="http://schemas.microsoft.com/office/powerpoint/2010/main" val="46555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019-3C00-D64A-BD9D-7D8B7BFD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2BB7-8072-F64E-8F0D-54B5F8F4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https://github.com/siddbose97/pythonWorkshop/blob/master/savings_calculator.py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At this link you can find the final code for this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I mentioned earlier, if you wish to contact me for help or any questions please reach out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32062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911-22E2-DF47-BF34-C08781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Calculator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B20-4E71-674E-B330-068ACF8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project, although doable with the skills you’ve been taught, was never meant to be very easy</a:t>
            </a:r>
          </a:p>
          <a:p>
            <a:r>
              <a:rPr lang="en-US" dirty="0"/>
              <a:t>It brings together most of the principles from today and adds to that the complexity of building a larger codebase</a:t>
            </a:r>
          </a:p>
          <a:p>
            <a:r>
              <a:rPr lang="en-US" dirty="0"/>
              <a:t>This presentation will run you through how I would have created this project myself</a:t>
            </a:r>
          </a:p>
          <a:p>
            <a:pPr lvl="1"/>
            <a:r>
              <a:rPr lang="en-US" dirty="0"/>
              <a:t>Disclaimer: there are a million different ways to do every task in programming. This is my way of doing it but there are definitely other good ways as well.</a:t>
            </a:r>
          </a:p>
        </p:txBody>
      </p:sp>
    </p:spTree>
    <p:extLst>
      <p:ext uri="{BB962C8B-B14F-4D97-AF65-F5344CB8AC3E}">
        <p14:creationId xmlns:p14="http://schemas.microsoft.com/office/powerpoint/2010/main" val="90558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339-E25B-7146-9E55-1AD3869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Understanding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E8E-E786-5747-ACF9-A19756B2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presented with a ”spec” or specification, we must break it down into its basic components to give us the best chance of success</a:t>
            </a:r>
          </a:p>
          <a:p>
            <a:r>
              <a:rPr lang="en-US" dirty="0"/>
              <a:t>So let’s run through each point in the spec and see what we learn</a:t>
            </a:r>
          </a:p>
          <a:p>
            <a:r>
              <a:rPr lang="en-US" dirty="0"/>
              <a:t>Project Guidelines: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1: Total Savings Calculator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Inputs: Age, Monthly savings amount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Output: Print Total amount saved at age 60 (at 5%, 7% and 10% yield)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2: Monthly Savings Calculator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Inputs: Age, Total Saving Goal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Output: Print Monthly savings amount (at 5%, 7% and 10% yield)</a:t>
            </a:r>
          </a:p>
          <a:p>
            <a:pPr marL="857250" lvl="2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The two functions should be called by a “master” function that allows the user to choose what they want to calculate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05F8-6F19-CA40-9489-90DFE704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Equation	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7CC5A6-EEB5-8D43-9707-ACC6365C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611" y="1853248"/>
            <a:ext cx="5410200" cy="99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1E62C-254A-0043-A0A4-3FA28B6BE111}"/>
              </a:ext>
            </a:extLst>
          </p:cNvPr>
          <p:cNvSpPr txBox="1"/>
          <p:nvPr/>
        </p:nvSpPr>
        <p:spPr>
          <a:xfrm>
            <a:off x="914400" y="3143892"/>
            <a:ext cx="10222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equation allows us to use algebra to solve for the values we care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variables in questions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 – rate of yield/interest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– rate of investments per cycle (12 for monthly)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 – number of cycles total (years)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here are MATHEMATIC OPERATORS</a:t>
            </a:r>
          </a:p>
        </p:txBody>
      </p:sp>
    </p:spTree>
    <p:extLst>
      <p:ext uri="{BB962C8B-B14F-4D97-AF65-F5344CB8AC3E}">
        <p14:creationId xmlns:p14="http://schemas.microsoft.com/office/powerpoint/2010/main" val="161638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D710-9A0C-9942-BECF-B1C4B78B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Equation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4D1B-D745-6E48-8D50-E6FF19CD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this equation is relatively trivial</a:t>
            </a:r>
          </a:p>
          <a:p>
            <a:r>
              <a:rPr lang="en-US" dirty="0"/>
              <a:t>Recall the following skills:</a:t>
            </a:r>
          </a:p>
          <a:p>
            <a:pPr lvl="1"/>
            <a:r>
              <a:rPr lang="en-US" dirty="0"/>
              <a:t>1. using functions</a:t>
            </a:r>
          </a:p>
          <a:p>
            <a:pPr lvl="1"/>
            <a:r>
              <a:rPr lang="en-US" dirty="0"/>
              <a:t>2. The +,-,/ and ** operators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simply computes the algebraic portion of the equation</a:t>
            </a:r>
          </a:p>
          <a:p>
            <a:r>
              <a:rPr lang="en-US" dirty="0"/>
              <a:t>We can use this to very simply compute the values later on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A1ECCB-F008-2144-B447-42A184D1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3854450"/>
            <a:ext cx="10185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Total Savings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Age, Monthly Savings Amount</a:t>
            </a:r>
          </a:p>
          <a:p>
            <a:r>
              <a:rPr lang="en-US" dirty="0"/>
              <a:t>Outputs:  Total Savings at Age 60</a:t>
            </a:r>
          </a:p>
          <a:p>
            <a:endParaRPr lang="en-US" dirty="0"/>
          </a:p>
          <a:p>
            <a:r>
              <a:rPr lang="en-US" dirty="0"/>
              <a:t>Inputs and outputs means we need VARIABLES</a:t>
            </a:r>
          </a:p>
          <a:p>
            <a:endParaRPr lang="en-US" dirty="0"/>
          </a:p>
          <a:p>
            <a:r>
              <a:rPr lang="en-US" dirty="0"/>
              <a:t>We want to output Total Savings in Dollars, therefore we need to use the round function to keep it to 2 decimal places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7C6C-94C3-F54E-B40E-9FC6C13A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B7B5-1FCC-6A44-B7CB-3837615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need the user to input their age and their intended monthly savings amount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cast the values into </a:t>
            </a:r>
            <a:r>
              <a:rPr lang="en-US" dirty="0" err="1"/>
              <a:t>ints</a:t>
            </a:r>
            <a:r>
              <a:rPr lang="en-US" dirty="0"/>
              <a:t> to make sure we can use them in equations later on</a:t>
            </a:r>
          </a:p>
          <a:p>
            <a:r>
              <a:rPr lang="en-US" dirty="0"/>
              <a:t>Recall that the input function will return a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30AC0-B1F2-3943-884E-9A506437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95" y="3009900"/>
            <a:ext cx="7772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298D-6AB1-F54F-9786-372354FB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0AE8-8663-ED4D-A390-467BCD52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get the inputs, we can use the values to calculate the total payment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round these values into 2 decimals using the round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443EE-D72D-3A44-9E6D-6CD180AA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01" y="5004753"/>
            <a:ext cx="98806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122DF-8605-9A42-B153-0E94268B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862709"/>
            <a:ext cx="9118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53B-7F42-8445-9829-AA0E5D33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Savings Calc (in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11C2-0899-A34F-BAFE-101CB2E3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everything we need, we just need to print the values out</a:t>
            </a:r>
          </a:p>
          <a:p>
            <a:r>
              <a:rPr lang="en-US" dirty="0"/>
              <a:t>We can use print statements and f strings 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7C2C3-039C-B441-8882-2186FE05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2" y="3622354"/>
            <a:ext cx="8216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3226</TotalTime>
  <Words>892</Words>
  <Application>Microsoft Macintosh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Final Project Breakdown</vt:lpstr>
      <vt:lpstr>Savings Calculator Breakdown</vt:lpstr>
      <vt:lpstr>First Step: Understanding the brief</vt:lpstr>
      <vt:lpstr>The Important Equation </vt:lpstr>
      <vt:lpstr>The Important Equation (In Code)</vt:lpstr>
      <vt:lpstr>Function 1: Total Savings Calculator</vt:lpstr>
      <vt:lpstr>Total Savings Calc (in code)</vt:lpstr>
      <vt:lpstr>Total Savings Calc (in code)</vt:lpstr>
      <vt:lpstr>Total Savings Calc (in code)</vt:lpstr>
      <vt:lpstr>Total Savings Calc (final) </vt:lpstr>
      <vt:lpstr>Function 2: Monthly Savings Calculator</vt:lpstr>
      <vt:lpstr>Monthly Savings Calc (in code)</vt:lpstr>
      <vt:lpstr>Monthly Savings Calc (in code)</vt:lpstr>
      <vt:lpstr>Monthly Savings Calc (in code)</vt:lpstr>
      <vt:lpstr>Monthly Savings Calc (final) </vt:lpstr>
      <vt:lpstr>What do we have left</vt:lpstr>
      <vt:lpstr>Wrapper function (in code)</vt:lpstr>
      <vt:lpstr>How to run the function</vt:lpstr>
      <vt:lpstr>Final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Breakdown</dc:title>
  <dc:creator>Siddhartha Bose</dc:creator>
  <cp:lastModifiedBy>Siddhartha Bose</cp:lastModifiedBy>
  <cp:revision>30</cp:revision>
  <dcterms:created xsi:type="dcterms:W3CDTF">2021-06-07T12:10:59Z</dcterms:created>
  <dcterms:modified xsi:type="dcterms:W3CDTF">2021-11-24T12:21:18Z</dcterms:modified>
</cp:coreProperties>
</file>