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82" r:id="rId5"/>
    <p:sldId id="283" r:id="rId6"/>
    <p:sldId id="259" r:id="rId7"/>
    <p:sldId id="290" r:id="rId8"/>
    <p:sldId id="291" r:id="rId9"/>
    <p:sldId id="292" r:id="rId10"/>
    <p:sldId id="293" r:id="rId11"/>
    <p:sldId id="288" r:id="rId12"/>
    <p:sldId id="284" r:id="rId13"/>
    <p:sldId id="285" r:id="rId14"/>
    <p:sldId id="286" r:id="rId15"/>
    <p:sldId id="287" r:id="rId16"/>
    <p:sldId id="294" r:id="rId17"/>
    <p:sldId id="295" r:id="rId18"/>
    <p:sldId id="28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197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11/24/21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11/24/21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11/24/21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11/24/21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11/24/21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11/24/21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11FAA-C357-E54C-877C-5CF1991688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Project Breakdown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0DF71-AC16-C749-A16E-4C8B48F23C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619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8D89A-45F9-9349-A59E-CA0104AA1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Savings Calc (final)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86A45-D609-4348-A271-9265AC9F9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now we can put this all together and we have a completed function!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540D19-F621-8A48-8018-62821ECD4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073" y="3142164"/>
            <a:ext cx="8089615" cy="3414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421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47D64-4E7E-D04F-8A38-499A01EC3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2: Monthly Savings Calculator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2BD18-74C6-634F-8068-A9068440D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Inputs: Age, Total Savings Amount</a:t>
            </a:r>
          </a:p>
          <a:p>
            <a:r>
              <a:rPr lang="en-US" dirty="0"/>
              <a:t>Outputs:  Monthly Saving required</a:t>
            </a:r>
          </a:p>
          <a:p>
            <a:endParaRPr lang="en-US" dirty="0"/>
          </a:p>
          <a:p>
            <a:r>
              <a:rPr lang="en-US" dirty="0"/>
              <a:t>Inputs and outputs means we need VARIABLES</a:t>
            </a:r>
          </a:p>
          <a:p>
            <a:endParaRPr lang="en-US" dirty="0"/>
          </a:p>
          <a:p>
            <a:r>
              <a:rPr lang="en-US" dirty="0"/>
              <a:t>We want to output Monthly Savings in Dollars, therefore we need to use the round function to keep it to 2 decimal places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27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F7C6C-94C3-F54E-B40E-9FC6C13A9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Monthly Savings Calc (in code)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4B7B5-1FCC-6A44-B7CB-3837615E5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Firstly, we need the user to input their age and their end goal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need to cast the values into </a:t>
            </a:r>
            <a:r>
              <a:rPr lang="en-US" dirty="0" err="1"/>
              <a:t>ints</a:t>
            </a:r>
            <a:r>
              <a:rPr lang="en-US" dirty="0"/>
              <a:t> to make sure we can use them in equations later on</a:t>
            </a:r>
          </a:p>
          <a:p>
            <a:r>
              <a:rPr lang="en-US" dirty="0"/>
              <a:t>Recall that the input function will return a string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2DD754-EEF0-A84C-848C-81B0C13391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822" y="2679700"/>
            <a:ext cx="5829300" cy="74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911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8298D-6AB1-F54F-9786-372354FB8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Monthly Savings Calc (in code)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20AE8-8663-ED4D-A390-467BCD527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we get the inputs, we can use the values to calculate the monthly payment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can then round these values into 2 decimals using the round functions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342234-2D6E-4243-BFED-946542FDF2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372" y="2789862"/>
            <a:ext cx="8712200" cy="990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82FEF64-B8FF-A44B-922D-EC60F2948D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372" y="4922962"/>
            <a:ext cx="97028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136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7853B-7F42-8445-9829-AA0E5D33D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Monthly Savings Calc (in code)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E11C2-0899-A34F-BAFE-101CB2E34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we have everything we need, we just need to print the values out</a:t>
            </a:r>
          </a:p>
          <a:p>
            <a:r>
              <a:rPr lang="en-US" dirty="0"/>
              <a:t>We can use print statements and f strings here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C836D9-BFBB-554D-985B-1F199192B4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874" y="3511978"/>
            <a:ext cx="7874000" cy="219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5794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8D89A-45F9-9349-A59E-CA0104AA1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Monthly Savings Calc (final)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86A45-D609-4348-A271-9265AC9F9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now we can put this all together and we have a completed function!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9845CA-C731-174D-B873-D144A131E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938" y="2924534"/>
            <a:ext cx="7732960" cy="3677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7998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14A1E-9511-634D-88DC-F43F316F8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have left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8F3BE-19F9-D04C-A6C2-65D636722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The two functions should be called by a “master” function that allows the user to choose what they want to calculate</a:t>
            </a:r>
          </a:p>
          <a:p>
            <a:r>
              <a:rPr lang="en-US" dirty="0"/>
              <a:t>The key features are:</a:t>
            </a:r>
          </a:p>
          <a:p>
            <a:pPr lvl="1"/>
            <a:r>
              <a:rPr lang="en-US" dirty="0"/>
              <a:t>Input to ask the user for their choice</a:t>
            </a:r>
          </a:p>
          <a:p>
            <a:pPr lvl="1"/>
            <a:r>
              <a:rPr lang="en-US" dirty="0"/>
              <a:t>If/else to give the user choices</a:t>
            </a:r>
          </a:p>
          <a:p>
            <a:pPr lvl="1"/>
            <a:r>
              <a:rPr lang="en-US" dirty="0"/>
              <a:t>Function calls to use the 2 functions we created previously</a:t>
            </a:r>
          </a:p>
        </p:txBody>
      </p:sp>
    </p:spTree>
    <p:extLst>
      <p:ext uri="{BB962C8B-B14F-4D97-AF65-F5344CB8AC3E}">
        <p14:creationId xmlns:p14="http://schemas.microsoft.com/office/powerpoint/2010/main" val="9278363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5193A-DE11-3443-9A80-05B98AF73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Wrapper function (in code)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B0DF3-3724-C84E-91F9-06BD2033A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we see below, the flow is relatively simple </a:t>
            </a:r>
          </a:p>
          <a:p>
            <a:pPr lvl="1"/>
            <a:r>
              <a:rPr lang="en-US" dirty="0"/>
              <a:t>Ask for input</a:t>
            </a:r>
          </a:p>
          <a:p>
            <a:pPr lvl="1"/>
            <a:r>
              <a:rPr lang="en-US" dirty="0"/>
              <a:t>Use the if/else syntax to call different functions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3540F4-B9DC-114F-8B28-44302DDDE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3919" y="3713715"/>
            <a:ext cx="7585325" cy="188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9499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02019-3C00-D64A-BD9D-7D8B7BFDF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92BB7-8072-F64E-8F0D-54B5F8F4C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At this link you can find the final code for this project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As I mentioned earlier, if you wish to contact me for help or any questions please reach out at siddbose97@gmail.com</a:t>
            </a:r>
          </a:p>
        </p:txBody>
      </p:sp>
    </p:spTree>
    <p:extLst>
      <p:ext uri="{BB962C8B-B14F-4D97-AF65-F5344CB8AC3E}">
        <p14:creationId xmlns:p14="http://schemas.microsoft.com/office/powerpoint/2010/main" val="3206281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12911-22E2-DF47-BF34-C08781FEF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Savings Calculator Breakdown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A1B20-4E71-674E-B330-068ACF819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So, this project, although doable with the skills you’ve been taught, was never meant to be very easy</a:t>
            </a:r>
          </a:p>
          <a:p>
            <a:r>
              <a:rPr lang="en-US" dirty="0"/>
              <a:t>It brings together most of the principles from today and adds to that the complexity of building a larger codebase</a:t>
            </a:r>
          </a:p>
          <a:p>
            <a:r>
              <a:rPr lang="en-US" dirty="0"/>
              <a:t>This presentation will run you through how I would have created this project myself</a:t>
            </a:r>
          </a:p>
          <a:p>
            <a:pPr lvl="1"/>
            <a:r>
              <a:rPr lang="en-US" dirty="0"/>
              <a:t>Disclaimer: there are a million different ways to do every task in programming. This is my way of doing it but there are definitely other good ways as well.</a:t>
            </a:r>
          </a:p>
        </p:txBody>
      </p:sp>
    </p:spTree>
    <p:extLst>
      <p:ext uri="{BB962C8B-B14F-4D97-AF65-F5344CB8AC3E}">
        <p14:creationId xmlns:p14="http://schemas.microsoft.com/office/powerpoint/2010/main" val="905580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2339-E25B-7146-9E55-1AD3869A4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Step: Understanding the brief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26E8E-E786-5747-ACF9-A19756B26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Whenever presented with a ”spec” or specification, we must break it down into its basic components to give us the best chance of success</a:t>
            </a:r>
          </a:p>
          <a:p>
            <a:r>
              <a:rPr lang="en-US" dirty="0"/>
              <a:t>So let’s run through each point in the spec and see what we learn</a:t>
            </a:r>
          </a:p>
          <a:p>
            <a:r>
              <a:rPr lang="en-US" dirty="0"/>
              <a:t>Project Guidelines: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Function 1: Total Savings Calculator</a:t>
            </a:r>
          </a:p>
          <a:p>
            <a:pPr marL="1200150" lvl="2" indent="-342900">
              <a:buFont typeface="+mj-lt"/>
              <a:buAutoNum type="arabicPeriod"/>
            </a:pPr>
            <a:r>
              <a:rPr lang="en-US" dirty="0"/>
              <a:t>Inputs: Age, Monthly savings amount</a:t>
            </a:r>
          </a:p>
          <a:p>
            <a:pPr marL="1200150" lvl="2" indent="-342900">
              <a:buFont typeface="+mj-lt"/>
              <a:buAutoNum type="arabicPeriod"/>
            </a:pPr>
            <a:r>
              <a:rPr lang="en-US" dirty="0"/>
              <a:t>Output: Print Total amount saved at age 60 (at 5%, 7% and 10% yield)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Function 2: Monthly Savings Calculator</a:t>
            </a:r>
          </a:p>
          <a:p>
            <a:pPr marL="1200150" lvl="2" indent="-342900">
              <a:buFont typeface="+mj-lt"/>
              <a:buAutoNum type="arabicPeriod"/>
            </a:pPr>
            <a:r>
              <a:rPr lang="en-US" dirty="0"/>
              <a:t>Inputs: Age, Total Saving Goal</a:t>
            </a:r>
          </a:p>
          <a:p>
            <a:pPr marL="1200150" lvl="2" indent="-342900">
              <a:buFont typeface="+mj-lt"/>
              <a:buAutoNum type="arabicPeriod"/>
            </a:pPr>
            <a:r>
              <a:rPr lang="en-US" dirty="0"/>
              <a:t>Output: Print Monthly savings amount (at 5%, 7% and 10% yield)</a:t>
            </a:r>
          </a:p>
          <a:p>
            <a:pPr marL="857250" lvl="2" indent="0">
              <a:buNone/>
            </a:pPr>
            <a:endParaRPr lang="en-US" dirty="0"/>
          </a:p>
          <a:p>
            <a:pPr marL="57150" indent="0">
              <a:buNone/>
            </a:pPr>
            <a:r>
              <a:rPr lang="en-US" dirty="0"/>
              <a:t>The two functions should be called by a “master” function that allows the user to choose what they want to calculate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601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C05F8-6F19-CA40-9489-90DFE704A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Important Equation	</a:t>
            </a:r>
          </a:p>
        </p:txBody>
      </p:sp>
      <p:pic>
        <p:nvPicPr>
          <p:cNvPr id="5" name="Content Placeholder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B87CC5A6-EEB5-8D43-9707-ACC6365C70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2611" y="1853248"/>
            <a:ext cx="5410200" cy="9906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F1E62C-254A-0043-A0A4-3FA28B6BE111}"/>
              </a:ext>
            </a:extLst>
          </p:cNvPr>
          <p:cNvSpPr txBox="1"/>
          <p:nvPr/>
        </p:nvSpPr>
        <p:spPr>
          <a:xfrm>
            <a:off x="914400" y="3143892"/>
            <a:ext cx="1022278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equation allows us to use algebra to solve for the values we care about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variables in questions are: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 – rate of yield/interest rate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 – rate of investments per cycle (12 for monthly)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 – number of cycles total (years)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key here are MATHEMATIC OPERATORS</a:t>
            </a:r>
          </a:p>
        </p:txBody>
      </p:sp>
    </p:spTree>
    <p:extLst>
      <p:ext uri="{BB962C8B-B14F-4D97-AF65-F5344CB8AC3E}">
        <p14:creationId xmlns:p14="http://schemas.microsoft.com/office/powerpoint/2010/main" val="1616384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3D710-9A0C-9942-BECF-B1C4B78BD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Important Equation (In Code)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44D1B-D745-6E48-8D50-E6FF19CDC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Writing this equation is relatively trivial</a:t>
            </a:r>
          </a:p>
          <a:p>
            <a:r>
              <a:rPr lang="en-US" dirty="0"/>
              <a:t>Recall the following skills:</a:t>
            </a:r>
          </a:p>
          <a:p>
            <a:pPr lvl="1"/>
            <a:r>
              <a:rPr lang="en-US" dirty="0"/>
              <a:t>1. using functions</a:t>
            </a:r>
          </a:p>
          <a:p>
            <a:pPr lvl="1"/>
            <a:r>
              <a:rPr lang="en-US" dirty="0"/>
              <a:t>2. The +,-,/ and ** operators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This function simply computes the algebraic portion of the equation</a:t>
            </a:r>
          </a:p>
          <a:p>
            <a:r>
              <a:rPr lang="en-US" dirty="0"/>
              <a:t>We can use this to very simply compute the values later on 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BA1ECCB-F008-2144-B447-42A184D1B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288" y="3854450"/>
            <a:ext cx="101854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090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47D64-4E7E-D04F-8A38-499A01EC3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1: Total Savings Calculator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2BD18-74C6-634F-8068-A9068440D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Inputs: Age, Monthly Savings Amount</a:t>
            </a:r>
          </a:p>
          <a:p>
            <a:r>
              <a:rPr lang="en-US" dirty="0"/>
              <a:t>Outputs:  Total Savings at Age 60</a:t>
            </a:r>
          </a:p>
          <a:p>
            <a:endParaRPr lang="en-US" dirty="0"/>
          </a:p>
          <a:p>
            <a:r>
              <a:rPr lang="en-US" dirty="0"/>
              <a:t>Inputs and outputs means we need VARIABLES</a:t>
            </a:r>
          </a:p>
          <a:p>
            <a:endParaRPr lang="en-US" dirty="0"/>
          </a:p>
          <a:p>
            <a:r>
              <a:rPr lang="en-US" dirty="0"/>
              <a:t>We want to output Total Savings in Dollars, therefore we need to use the round function to keep it to 2 decimal places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334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F7C6C-94C3-F54E-B40E-9FC6C13A9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Savings Calc (in code)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4B7B5-1FCC-6A44-B7CB-3837615E5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Firstly, we need the user to input their age and their intended monthly savings amount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need to cast the values into </a:t>
            </a:r>
            <a:r>
              <a:rPr lang="en-US" dirty="0" err="1"/>
              <a:t>ints</a:t>
            </a:r>
            <a:r>
              <a:rPr lang="en-US" dirty="0"/>
              <a:t> to make sure we can use them in equations later on</a:t>
            </a:r>
          </a:p>
          <a:p>
            <a:r>
              <a:rPr lang="en-US" dirty="0"/>
              <a:t>Recall that the input function will return a string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430AC0-B1F2-3943-884E-9A5064372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3495" y="3009900"/>
            <a:ext cx="77724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166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8298D-6AB1-F54F-9786-372354FB8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Savings Calc (in code)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20AE8-8663-ED4D-A390-467BCD527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we get the inputs, we can use the values to calculate the total payment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can then round these values into 2 decimals using the round functions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C443EE-D72D-3A44-9E6D-6CD180AAF3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201" y="5004753"/>
            <a:ext cx="9880600" cy="1231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7122DF-8605-9A42-B153-0E94268BAE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312" y="2862709"/>
            <a:ext cx="9118600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933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7853B-7F42-8445-9829-AA0E5D33D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Savings Calc (in code)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E11C2-0899-A34F-BAFE-101CB2E34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we have everything we need, we just need to print the values out</a:t>
            </a:r>
          </a:p>
          <a:p>
            <a:r>
              <a:rPr lang="en-US" dirty="0"/>
              <a:t>We can use print statements and f strings here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47C2C3-039C-B441-8882-2186FE05E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132" y="3622354"/>
            <a:ext cx="8216900" cy="195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4553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3218</TotalTime>
  <Words>846</Words>
  <Application>Microsoft Macintosh PowerPoint</Application>
  <PresentationFormat>Widescreen</PresentationFormat>
  <Paragraphs>112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Century Gothic</vt:lpstr>
      <vt:lpstr>Wingdings 3</vt:lpstr>
      <vt:lpstr>Ion</vt:lpstr>
      <vt:lpstr>Final Project Breakdown</vt:lpstr>
      <vt:lpstr>Savings Calculator Breakdown</vt:lpstr>
      <vt:lpstr>First Step: Understanding the brief</vt:lpstr>
      <vt:lpstr>The Important Equation </vt:lpstr>
      <vt:lpstr>The Important Equation (In Code)</vt:lpstr>
      <vt:lpstr>Function 1: Total Savings Calculator</vt:lpstr>
      <vt:lpstr>Total Savings Calc (in code)</vt:lpstr>
      <vt:lpstr>Total Savings Calc (in code)</vt:lpstr>
      <vt:lpstr>Total Savings Calc (in code)</vt:lpstr>
      <vt:lpstr>Total Savings Calc (final) </vt:lpstr>
      <vt:lpstr>Function 2: Monthly Savings Calculator</vt:lpstr>
      <vt:lpstr>Monthly Savings Calc (in code)</vt:lpstr>
      <vt:lpstr>Monthly Savings Calc (in code)</vt:lpstr>
      <vt:lpstr>Monthly Savings Calc (in code)</vt:lpstr>
      <vt:lpstr>Monthly Savings Calc (final) </vt:lpstr>
      <vt:lpstr>What do we have left</vt:lpstr>
      <vt:lpstr>Wrapper function (in code)</vt:lpstr>
      <vt:lpstr>Final Project Link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Breakdown</dc:title>
  <dc:creator>Siddhartha Bose</dc:creator>
  <cp:lastModifiedBy>Siddhartha Bose</cp:lastModifiedBy>
  <cp:revision>28</cp:revision>
  <dcterms:created xsi:type="dcterms:W3CDTF">2021-06-07T12:10:59Z</dcterms:created>
  <dcterms:modified xsi:type="dcterms:W3CDTF">2021-11-24T12:12:53Z</dcterms:modified>
</cp:coreProperties>
</file>