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dbose97/pythonWorkshop/blob/master/rps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FAA-C357-E54C-877C-5CF19916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Breakdown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0DF71-AC16-C749-A16E-4C8B48F2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1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169-265A-F044-987E-73B9031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5883-A514-024C-8305-58C52D2B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half of this requirement, we will focus on prompting for a choice </a:t>
            </a:r>
          </a:p>
          <a:p>
            <a:r>
              <a:rPr lang="en-US" dirty="0"/>
              <a:t>In order for the game to prompt the player for a choice we will use the input commands</a:t>
            </a:r>
          </a:p>
          <a:p>
            <a:r>
              <a:rPr lang="en-US" dirty="0"/>
              <a:t>To store the input command, we must instantiate a variable as well!</a:t>
            </a:r>
          </a:p>
          <a:p>
            <a:r>
              <a:rPr lang="en-US" dirty="0"/>
              <a:t>We see that the requirement specifies a string so let’s use</a:t>
            </a:r>
          </a:p>
          <a:p>
            <a:pPr lvl="1"/>
            <a:r>
              <a:rPr lang="en-US" dirty="0"/>
              <a:t>”rock”</a:t>
            </a:r>
          </a:p>
          <a:p>
            <a:pPr lvl="1"/>
            <a:r>
              <a:rPr lang="en-US" dirty="0"/>
              <a:t>”paper”</a:t>
            </a:r>
          </a:p>
          <a:p>
            <a:pPr lvl="1"/>
            <a:r>
              <a:rPr lang="en-US" dirty="0"/>
              <a:t>”scissors”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387A-1721-F443-8E81-64377935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The game will prompt the player for a choice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DB5FD1-AD2F-B34A-91D3-6C5CD25B7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05" y="3235268"/>
            <a:ext cx="8947150" cy="18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348-6175-3C42-8372-48A2DB2E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22C-FCD4-0240-9466-7A5A7B3C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learned about random numbers but not about random strings…..how do we do this?</a:t>
            </a:r>
          </a:p>
          <a:p>
            <a:r>
              <a:rPr lang="en-US" dirty="0"/>
              <a:t>This is a great application for DICTIONARIES</a:t>
            </a:r>
          </a:p>
          <a:p>
            <a:r>
              <a:rPr lang="en-US" dirty="0"/>
              <a:t>We can essentially map integers (1,2,3) to words (“rock”, “paper”, “scissors”) to get the computer to make a choice randomly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0823-87CF-824F-BB85-5FA1308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3b. The game will respond with a choice randomly (code)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462EE-B0BC-424A-B8DA-216094E2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4" y="2310597"/>
            <a:ext cx="11205681" cy="33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1917-59EA-404B-AC65-74B863CF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A64C-4031-4A40-AB61-0CE031CE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in our code we have accomplished a lot</a:t>
            </a:r>
          </a:p>
          <a:p>
            <a:pPr lvl="1"/>
            <a:r>
              <a:rPr lang="en-US" dirty="0"/>
              <a:t>1. We can input a choice</a:t>
            </a:r>
          </a:p>
          <a:p>
            <a:pPr lvl="1"/>
            <a:r>
              <a:rPr lang="en-US" dirty="0"/>
              <a:t>2. The computer will make a choice</a:t>
            </a:r>
          </a:p>
          <a:p>
            <a:pPr lvl="1"/>
            <a:r>
              <a:rPr lang="en-US" dirty="0"/>
              <a:t>3. The game will keep looping</a:t>
            </a:r>
          </a:p>
          <a:p>
            <a:endParaRPr lang="en-US" dirty="0"/>
          </a:p>
          <a:p>
            <a:r>
              <a:rPr lang="en-US" dirty="0"/>
              <a:t>What do we have left?</a:t>
            </a:r>
          </a:p>
          <a:p>
            <a:pPr lvl="1"/>
            <a:r>
              <a:rPr lang="en-US" dirty="0"/>
              <a:t>1. Check for bad input</a:t>
            </a:r>
          </a:p>
          <a:p>
            <a:pPr lvl="1"/>
            <a:r>
              <a:rPr lang="en-US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42B6-DBE1-2D4B-BDA2-F4FB127A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F628-F17E-3140-A43E-DB5AF3AA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sure the input is rock, paper or scissors not something weird or useless</a:t>
            </a:r>
          </a:p>
          <a:p>
            <a:r>
              <a:rPr lang="en-US" dirty="0"/>
              <a:t>So let’s make a check (if …. else seems useful)</a:t>
            </a:r>
          </a:p>
          <a:p>
            <a:r>
              <a:rPr lang="en-US" dirty="0"/>
              <a:t>The logic might be something like “if the input is not rock paper or scissors then output a warning”</a:t>
            </a:r>
          </a:p>
          <a:p>
            <a:r>
              <a:rPr lang="en-US" dirty="0"/>
              <a:t>We could even add a countdown for how many times we allow errors</a:t>
            </a:r>
          </a:p>
        </p:txBody>
      </p:sp>
    </p:spTree>
    <p:extLst>
      <p:ext uri="{BB962C8B-B14F-4D97-AF65-F5344CB8AC3E}">
        <p14:creationId xmlns:p14="http://schemas.microsoft.com/office/powerpoint/2010/main" val="71833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2B5-D8EB-8A4A-814F-C8C6DEEA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If the player inputs a bad input, the game will warn the player and continue (code)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EA7D-3674-8741-A358-099DD819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comes between </a:t>
            </a:r>
            <a:r>
              <a:rPr lang="en-US" dirty="0" err="1"/>
              <a:t>playerChoice</a:t>
            </a:r>
            <a:r>
              <a:rPr lang="en-US" dirty="0"/>
              <a:t> and </a:t>
            </a:r>
            <a:r>
              <a:rPr lang="en-US" dirty="0" err="1"/>
              <a:t>computerChoice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28E45-FBA9-1F46-8CE1-096B876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770970"/>
            <a:ext cx="10856360" cy="25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b="1" dirty="0"/>
              <a:t>2. Calculate and output score</a:t>
            </a:r>
          </a:p>
          <a:p>
            <a:pPr lvl="1"/>
            <a:r>
              <a:rPr lang="en-US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411A-A8B3-3549-803A-E49C330E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10E4-E1F4-D847-AE3D-9D031470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logic might be the most straightforward of the project (finally right)</a:t>
            </a:r>
          </a:p>
          <a:p>
            <a:r>
              <a:rPr lang="en-US" dirty="0"/>
              <a:t>We know how the game works so now let’s make a few conditionals to check who wins</a:t>
            </a:r>
          </a:p>
          <a:p>
            <a:r>
              <a:rPr lang="en-US" dirty="0"/>
              <a:t>So if player gets paper and computer gets rock, then player wins!</a:t>
            </a:r>
          </a:p>
          <a:p>
            <a:r>
              <a:rPr lang="en-US" dirty="0"/>
              <a:t>In this situation we add 1 to player score</a:t>
            </a:r>
          </a:p>
          <a:p>
            <a:r>
              <a:rPr lang="en-US" dirty="0"/>
              <a:t>Let’s account for all situations and adjust score accordingly</a:t>
            </a:r>
          </a:p>
        </p:txBody>
      </p:sp>
    </p:spTree>
    <p:extLst>
      <p:ext uri="{BB962C8B-B14F-4D97-AF65-F5344CB8AC3E}">
        <p14:creationId xmlns:p14="http://schemas.microsoft.com/office/powerpoint/2010/main" val="406293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A086-8691-604F-AC15-5742AF05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and Output Score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0C35-80D1-3540-AF6B-B0D6A317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948B-7EC4-AC4E-A7C5-29D9D473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50362"/>
            <a:ext cx="10147443" cy="44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2911-22E2-DF47-BF34-C08781F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1B20-4E71-674E-B330-068ACF81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this project, although doable with the skills you’ve been taught, was never meant to be very easy</a:t>
            </a:r>
          </a:p>
          <a:p>
            <a:r>
              <a:rPr lang="en-US" dirty="0"/>
              <a:t>It brings together most of the principles from today and adds to that the complexity of building a larger codebase</a:t>
            </a:r>
          </a:p>
          <a:p>
            <a:r>
              <a:rPr lang="en-US" dirty="0"/>
              <a:t>This presentation will run you through how I would have created this project myself</a:t>
            </a:r>
          </a:p>
          <a:p>
            <a:pPr lvl="1"/>
            <a:r>
              <a:rPr lang="en-US" dirty="0"/>
              <a:t>Disclaimer: there are a million different ways to do every task in programming. This is my way of doing it but there are definitely other good ways as well.</a:t>
            </a:r>
          </a:p>
        </p:txBody>
      </p:sp>
    </p:spTree>
    <p:extLst>
      <p:ext uri="{BB962C8B-B14F-4D97-AF65-F5344CB8AC3E}">
        <p14:creationId xmlns:p14="http://schemas.microsoft.com/office/powerpoint/2010/main" val="905580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b="1" dirty="0"/>
              <a:t>3. Ask if we want to keep playing</a:t>
            </a:r>
          </a:p>
          <a:p>
            <a:pPr lvl="1"/>
            <a:r>
              <a:rPr lang="en-US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899-E19E-314A-8A1A-12CF7C30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F4B7-633C-1048-9734-82EAA63B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we set up the Boolean at the beginning this is easy</a:t>
            </a:r>
          </a:p>
          <a:p>
            <a:r>
              <a:rPr lang="en-US" dirty="0"/>
              <a:t>We just need to ask for input and then check if it is a yes or no!</a:t>
            </a:r>
          </a:p>
          <a:p>
            <a:r>
              <a:rPr lang="en-US" dirty="0"/>
              <a:t>If no, then the Boolean becomes False and the loop breaks</a:t>
            </a:r>
          </a:p>
        </p:txBody>
      </p:sp>
    </p:spTree>
    <p:extLst>
      <p:ext uri="{BB962C8B-B14F-4D97-AF65-F5344CB8AC3E}">
        <p14:creationId xmlns:p14="http://schemas.microsoft.com/office/powerpoint/2010/main" val="352284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5E80-0E68-3844-BE36-49ACB79E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if we want to keep playing (code)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BBFB5-50E2-824D-9B28-F4AB3A1A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3474"/>
            <a:ext cx="8947150" cy="11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FE4-FCEA-EF42-91A3-E47BF9E5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6E7-D13F-1947-B209-3FE242CF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1. Check for bad input (done)</a:t>
            </a:r>
          </a:p>
          <a:p>
            <a:pPr lvl="1"/>
            <a:r>
              <a:rPr lang="en-US" dirty="0"/>
              <a:t>2. Calculate and output score (done)</a:t>
            </a:r>
          </a:p>
          <a:p>
            <a:pPr lvl="1"/>
            <a:r>
              <a:rPr lang="en-US" dirty="0"/>
              <a:t>3. Ask if we want to keep playing (done)</a:t>
            </a:r>
          </a:p>
          <a:p>
            <a:pPr lvl="1"/>
            <a:r>
              <a:rPr lang="en-US" b="1" dirty="0"/>
              <a:t>4. Make the game a function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349B-F0C6-A54C-8699-E27BA238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game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ABF9-79EB-C64B-A1CD-F05462AB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requirement is more so that everyone has experience making a function in python</a:t>
            </a:r>
          </a:p>
          <a:p>
            <a:r>
              <a:rPr lang="en-US" dirty="0"/>
              <a:t>As we mentioned earlier, functions allow us to encapsulate tasks and use them very easily later on</a:t>
            </a:r>
          </a:p>
          <a:p>
            <a:endParaRPr lang="en-US" dirty="0"/>
          </a:p>
          <a:p>
            <a:r>
              <a:rPr lang="en-US" dirty="0"/>
              <a:t>To make this code a function, just add a def </a:t>
            </a:r>
            <a:r>
              <a:rPr lang="en-US" dirty="0" err="1"/>
              <a:t>rps</a:t>
            </a:r>
            <a:r>
              <a:rPr lang="en-US" dirty="0"/>
              <a:t>() after the import line and then indent every line 1 time</a:t>
            </a:r>
          </a:p>
          <a:p>
            <a:endParaRPr lang="en-US" dirty="0"/>
          </a:p>
          <a:p>
            <a:r>
              <a:rPr lang="en-US" dirty="0"/>
              <a:t>Then to run the code we must call the function later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94485-A448-E543-A9CA-2BBE736B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47" y="4639710"/>
            <a:ext cx="20193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783F4-4C66-FA46-BA12-2B94D247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68" y="5851560"/>
            <a:ext cx="812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019-3C00-D64A-BD9D-7D8B7BFD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2BB7-8072-F64E-8F0D-54B5F8F4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https://github.com/siddbose97/pythonWorkshop/blob/master/rps.py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link you can find the final code for this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I mentioned earlier, if you wish to contact me for help or any questions please reach out </a:t>
            </a:r>
            <a:r>
              <a:rPr lang="en-US"/>
              <a:t>at siddbose97@gmail.com</a:t>
            </a:r>
          </a:p>
        </p:txBody>
      </p:sp>
    </p:spTree>
    <p:extLst>
      <p:ext uri="{BB962C8B-B14F-4D97-AF65-F5344CB8AC3E}">
        <p14:creationId xmlns:p14="http://schemas.microsoft.com/office/powerpoint/2010/main" val="320628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2339-E25B-7146-9E55-1AD3869A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Understanding 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6E8E-E786-5747-ACF9-A19756B2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presented with a ”spec” or specification, we must break it down into its basic components to give us the best chance of success</a:t>
            </a:r>
          </a:p>
          <a:p>
            <a:r>
              <a:rPr lang="en-US" dirty="0"/>
              <a:t>So let’s run through each point in the spec and see what we learn</a:t>
            </a:r>
          </a:p>
          <a:p>
            <a:r>
              <a:rPr lang="en-US" dirty="0"/>
              <a:t>Project Guidelines:</a:t>
            </a:r>
          </a:p>
          <a:p>
            <a:pPr lvl="1"/>
            <a:r>
              <a:rPr lang="en-US" dirty="0"/>
              <a:t>1. The game will keep score</a:t>
            </a:r>
          </a:p>
          <a:p>
            <a:pPr lvl="1"/>
            <a:r>
              <a:rPr lang="en-US" dirty="0"/>
              <a:t>2. The game will let you stop whenever you want to</a:t>
            </a:r>
          </a:p>
          <a:p>
            <a:pPr lvl="1"/>
            <a:r>
              <a:rPr lang="en-US" dirty="0"/>
              <a:t>3. The game will prompt the player for a choice and respond with the computer’s choice randomly</a:t>
            </a:r>
          </a:p>
          <a:p>
            <a:pPr lvl="2"/>
            <a:r>
              <a:rPr lang="en-US" dirty="0"/>
              <a:t>The user input must be a string</a:t>
            </a:r>
          </a:p>
          <a:p>
            <a:pPr lvl="2"/>
            <a:r>
              <a:rPr lang="en-US" dirty="0"/>
              <a:t>The code must use a dictionary to map strings to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4. If the player inputs a bad input, the game will warn the player and continue</a:t>
            </a:r>
          </a:p>
          <a:p>
            <a:pPr lvl="1"/>
            <a:r>
              <a:rPr lang="en-US" dirty="0"/>
              <a:t>5. The entire game must be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7D64-4E7E-D04F-8A38-499A01EC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18-74C6-634F-8068-A9068440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this is a main consideration. How will the game keep score?</a:t>
            </a:r>
          </a:p>
          <a:p>
            <a:r>
              <a:rPr lang="en-US" dirty="0"/>
              <a:t>When I think of a value being stored, updated and output I think VARIABLE</a:t>
            </a:r>
          </a:p>
          <a:p>
            <a:r>
              <a:rPr lang="en-US" dirty="0"/>
              <a:t>Now given that it’s a score, it is probably an Integer (int)</a:t>
            </a:r>
          </a:p>
          <a:p>
            <a:r>
              <a:rPr lang="en-US" dirty="0"/>
              <a:t>We will need a variable for us, the player, and the computer</a:t>
            </a:r>
          </a:p>
          <a:p>
            <a:endParaRPr lang="en-US" dirty="0"/>
          </a:p>
          <a:p>
            <a:r>
              <a:rPr lang="en-US" dirty="0"/>
              <a:t>So now we see, this first requirement is asking us to instantiate 2 integer variables</a:t>
            </a:r>
          </a:p>
        </p:txBody>
      </p:sp>
    </p:spTree>
    <p:extLst>
      <p:ext uri="{BB962C8B-B14F-4D97-AF65-F5344CB8AC3E}">
        <p14:creationId xmlns:p14="http://schemas.microsoft.com/office/powerpoint/2010/main" val="21823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F7ED-B971-C840-B923-317CDE7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Game will keep Score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B000D-6A30-0746-B1F5-79AF212E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59" y="3351374"/>
            <a:ext cx="5925795" cy="8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7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A89D-1CD0-904D-847D-460C165E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9C32-DC59-A549-B0A0-6385E2C9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here this tells me we need a variable which will keep track of whether we want to keep playing</a:t>
            </a:r>
          </a:p>
          <a:p>
            <a:r>
              <a:rPr lang="en-US" dirty="0"/>
              <a:t>This time we are looking for a True/False variable or a Boolean (bool)</a:t>
            </a:r>
          </a:p>
          <a:p>
            <a:endParaRPr lang="en-US" dirty="0"/>
          </a:p>
          <a:p>
            <a:r>
              <a:rPr lang="en-US" dirty="0"/>
              <a:t>So, this second requirement tells us to instantiate a Boolean variable to keep track of if we want to keep playing</a:t>
            </a:r>
          </a:p>
        </p:txBody>
      </p:sp>
    </p:spTree>
    <p:extLst>
      <p:ext uri="{BB962C8B-B14F-4D97-AF65-F5344CB8AC3E}">
        <p14:creationId xmlns:p14="http://schemas.microsoft.com/office/powerpoint/2010/main" val="25388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AC12-4FE3-EA48-BEDE-035B3122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196A-9CEA-2E4B-8954-95E3D0AD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49633-60E3-CE45-915A-D8D15996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32" y="3560108"/>
            <a:ext cx="5346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8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55AA-D3BA-D343-9869-D42872A4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7090-838B-0E47-93F6-2F8B1D7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part of this requirement is realized that the game will keep going!</a:t>
            </a:r>
          </a:p>
          <a:p>
            <a:r>
              <a:rPr lang="en-US" dirty="0"/>
              <a:t>How do we make a task happen again and again? We use loops!</a:t>
            </a:r>
          </a:p>
          <a:p>
            <a:endParaRPr lang="en-US" dirty="0"/>
          </a:p>
          <a:p>
            <a:r>
              <a:rPr lang="en-US" dirty="0"/>
              <a:t>In my implementation I will use a while loop!</a:t>
            </a:r>
          </a:p>
        </p:txBody>
      </p:sp>
    </p:spTree>
    <p:extLst>
      <p:ext uri="{BB962C8B-B14F-4D97-AF65-F5344CB8AC3E}">
        <p14:creationId xmlns:p14="http://schemas.microsoft.com/office/powerpoint/2010/main" val="26659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CBE8-FC96-6645-BE3E-1498CC32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2b. The game will let you stop whenever you want to (code)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E46E1-A832-934C-A537-5409E1F8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C4962-C583-1141-9E36-995DA807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051639"/>
            <a:ext cx="8305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1198</Words>
  <Application>Microsoft Macintosh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Final Project Breakdown</vt:lpstr>
      <vt:lpstr>Rock Paper Scissors</vt:lpstr>
      <vt:lpstr>First Step: Understanding the brief</vt:lpstr>
      <vt:lpstr>1. The Game will keep Score</vt:lpstr>
      <vt:lpstr>1. The Game will keep Score (code)</vt:lpstr>
      <vt:lpstr>2a. The game will let you stop whenever you want to</vt:lpstr>
      <vt:lpstr>2a. The game will let you stop whenever you want to (code)</vt:lpstr>
      <vt:lpstr>2b. The game will let you stop whenever you want to</vt:lpstr>
      <vt:lpstr>2b. The game will let you stop whenever you want to (code)</vt:lpstr>
      <vt:lpstr>3a. The game will prompt the player for a choice</vt:lpstr>
      <vt:lpstr>3a. The game will prompt the player for a choice</vt:lpstr>
      <vt:lpstr>3b. The game will respond with a choice randomly</vt:lpstr>
      <vt:lpstr>3b. The game will respond with a choice randomly (code)</vt:lpstr>
      <vt:lpstr>Now What </vt:lpstr>
      <vt:lpstr>4. If the player inputs a bad input, the game will warn the player and continue </vt:lpstr>
      <vt:lpstr>4. If the player inputs a bad input, the game will warn the player and continue (code) </vt:lpstr>
      <vt:lpstr>What do we have left</vt:lpstr>
      <vt:lpstr>Calculate and Output Score</vt:lpstr>
      <vt:lpstr>Calculate and Output Score (Code)</vt:lpstr>
      <vt:lpstr>What do we have left</vt:lpstr>
      <vt:lpstr>Ask if we want to keep playing</vt:lpstr>
      <vt:lpstr>Ask if we want to keep playing (code)  </vt:lpstr>
      <vt:lpstr>What do we have left</vt:lpstr>
      <vt:lpstr>Make the game a Function</vt:lpstr>
      <vt:lpstr>Final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Breakdown</dc:title>
  <dc:creator>Siddhartha Bose</dc:creator>
  <cp:lastModifiedBy>Siddhartha Bose</cp:lastModifiedBy>
  <cp:revision>14</cp:revision>
  <dcterms:created xsi:type="dcterms:W3CDTF">2021-06-07T12:10:59Z</dcterms:created>
  <dcterms:modified xsi:type="dcterms:W3CDTF">2021-06-07T14:02:56Z</dcterms:modified>
</cp:coreProperties>
</file>