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IBM Plex Sans"/>
      <p:regular r:id="rId20"/>
      <p:bold r:id="rId21"/>
      <p:italic r:id="rId22"/>
      <p:boldItalic r:id="rId23"/>
    </p:embeddedFont>
    <p:embeddedFont>
      <p:font typeface="IBM Plex Sans Light"/>
      <p:regular r:id="rId24"/>
      <p:bold r:id="rId25"/>
      <p:italic r:id="rId26"/>
      <p:boldItalic r:id="rId27"/>
    </p:embeddedFont>
    <p:embeddedFont>
      <p:font typeface="IBM Plex Sans Medium"/>
      <p:regular r:id="rId28"/>
      <p:bold r:id="rId29"/>
      <p:italic r:id="rId30"/>
      <p:boldItalic r:id="rId31"/>
    </p:embeddedFont>
    <p:embeddedFont>
      <p:font typeface="Orbitron"/>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BMPlexSans-regular.fntdata"/><Relationship Id="rId22" Type="http://schemas.openxmlformats.org/officeDocument/2006/relationships/font" Target="fonts/IBMPlexSans-italic.fntdata"/><Relationship Id="rId21" Type="http://schemas.openxmlformats.org/officeDocument/2006/relationships/font" Target="fonts/IBMPlexSans-bold.fntdata"/><Relationship Id="rId24" Type="http://schemas.openxmlformats.org/officeDocument/2006/relationships/font" Target="fonts/IBMPlexSansLight-regular.fntdata"/><Relationship Id="rId23" Type="http://schemas.openxmlformats.org/officeDocument/2006/relationships/font" Target="fonts/IBMPlex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BMPlexSansLight-italic.fntdata"/><Relationship Id="rId25" Type="http://schemas.openxmlformats.org/officeDocument/2006/relationships/font" Target="fonts/IBMPlexSansLight-bold.fntdata"/><Relationship Id="rId28" Type="http://schemas.openxmlformats.org/officeDocument/2006/relationships/font" Target="fonts/IBMPlexSansMedium-regular.fntdata"/><Relationship Id="rId27" Type="http://schemas.openxmlformats.org/officeDocument/2006/relationships/font" Target="fonts/IBMPlexSans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BMPlexSans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BMPlexSansMedium-boldItalic.fntdata"/><Relationship Id="rId30" Type="http://schemas.openxmlformats.org/officeDocument/2006/relationships/font" Target="fonts/IBMPlexSansMedium-italic.fntdata"/><Relationship Id="rId11" Type="http://schemas.openxmlformats.org/officeDocument/2006/relationships/slide" Target="slides/slide7.xml"/><Relationship Id="rId33" Type="http://schemas.openxmlformats.org/officeDocument/2006/relationships/font" Target="fonts/Orbitron-bold.fntdata"/><Relationship Id="rId10" Type="http://schemas.openxmlformats.org/officeDocument/2006/relationships/slide" Target="slides/slide6.xml"/><Relationship Id="rId32" Type="http://schemas.openxmlformats.org/officeDocument/2006/relationships/font" Target="fonts/Orbitron-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c4654c062f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c4654c062f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Brett</a:t>
            </a:r>
            <a:endParaRPr/>
          </a:p>
          <a:p>
            <a:pPr indent="0" lvl="0" marL="0" rtl="0" algn="l">
              <a:spcBef>
                <a:spcPts val="0"/>
              </a:spcBef>
              <a:spcAft>
                <a:spcPts val="0"/>
              </a:spcAft>
              <a:buNone/>
            </a:pPr>
            <a:r>
              <a:rPr lang="en"/>
              <a:t>https://www.reddit.com/r/wallstreetbets/comments/lmagzp/today_interactive_brokers_ceo_admits_that_without/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c4654c062f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c4654c062f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Brett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c4654c062f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c4654c062f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c4654c062f_5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c4654c062f_5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Dawson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c4654c062f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c4654c062f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Dawson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Hedge funds have power to limit </a:t>
            </a:r>
            <a:r>
              <a:rPr lang="en"/>
              <a:t>investors</a:t>
            </a:r>
            <a:r>
              <a:rPr lang="en"/>
              <a:t> using financial service companies (robin hood)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c4654c062f_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c4654c062f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Dawson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8b180810a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b180810a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b180810a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b180810a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lang="en" sz="1400">
                <a:latin typeface="IBM Plex Sans Medium"/>
                <a:ea typeface="IBM Plex Sans Medium"/>
                <a:cs typeface="IBM Plex Sans Medium"/>
                <a:sym typeface="IBM Plex Sans Medium"/>
              </a:rPr>
              <a:t>Mervyn</a:t>
            </a:r>
            <a:endParaRPr sz="1400">
              <a:latin typeface="IBM Plex Sans Medium"/>
              <a:ea typeface="IBM Plex Sans Medium"/>
              <a:cs typeface="IBM Plex Sans Medium"/>
              <a:sym typeface="IBM Plex Sans Medium"/>
            </a:endParaRPr>
          </a:p>
          <a:p>
            <a:pPr indent="-317500" lvl="0" marL="457200" rtl="0" algn="just">
              <a:spcBef>
                <a:spcPts val="1000"/>
              </a:spcBef>
              <a:spcAft>
                <a:spcPts val="0"/>
              </a:spcAft>
              <a:buClr>
                <a:srgbClr val="000000"/>
              </a:buClr>
              <a:buSzPts val="1400"/>
              <a:buFont typeface="IBM Plex Sans Medium"/>
              <a:buChar char="●"/>
            </a:pPr>
            <a:r>
              <a:rPr lang="en" sz="1400">
                <a:latin typeface="IBM Plex Sans Medium"/>
                <a:ea typeface="IBM Plex Sans Medium"/>
                <a:cs typeface="IBM Plex Sans Medium"/>
                <a:sym typeface="IBM Plex Sans Medium"/>
              </a:rPr>
              <a:t>Reddit is  a social news and discussion website where people get together, comment on various topics and vote on content submitted by others. This makes Reddit a prime source of data for performing sentiment analysis.</a:t>
            </a:r>
            <a:endParaRPr sz="1400">
              <a:latin typeface="IBM Plex Sans Medium"/>
              <a:ea typeface="IBM Plex Sans Medium"/>
              <a:cs typeface="IBM Plex Sans Medium"/>
              <a:sym typeface="IBM Plex Sans Medium"/>
            </a:endParaRPr>
          </a:p>
          <a:p>
            <a:pPr indent="-317500" lvl="0" marL="457200" rtl="0" algn="just">
              <a:spcBef>
                <a:spcPts val="1000"/>
              </a:spcBef>
              <a:spcAft>
                <a:spcPts val="0"/>
              </a:spcAft>
              <a:buClr>
                <a:srgbClr val="000000"/>
              </a:buClr>
              <a:buSzPts val="1400"/>
              <a:buFont typeface="IBM Plex Sans Medium"/>
              <a:buChar char="●"/>
            </a:pPr>
            <a:r>
              <a:rPr lang="en" sz="1400">
                <a:latin typeface="IBM Plex Sans Medium"/>
                <a:ea typeface="IBM Plex Sans Medium"/>
                <a:cs typeface="IBM Plex Sans Medium"/>
                <a:sym typeface="IBM Plex Sans Medium"/>
              </a:rPr>
              <a:t>In January of 2020, a group of ‘rogue traders’ from the subreddit channel by the name of WallStreetBets set out on a mission of revenge against Wall Street hedge funds and decided to send the GameStop stock (GME) to the moon.</a:t>
            </a:r>
            <a:endParaRPr sz="1400">
              <a:latin typeface="IBM Plex Sans Medium"/>
              <a:ea typeface="IBM Plex Sans Medium"/>
              <a:cs typeface="IBM Plex Sans Medium"/>
              <a:sym typeface="IBM Plex Sans Medium"/>
            </a:endParaRPr>
          </a:p>
          <a:p>
            <a:pPr indent="-317500" lvl="0" marL="457200" rtl="0" algn="just">
              <a:spcBef>
                <a:spcPts val="1000"/>
              </a:spcBef>
              <a:spcAft>
                <a:spcPts val="1000"/>
              </a:spcAft>
              <a:buClr>
                <a:srgbClr val="000000"/>
              </a:buClr>
              <a:buSzPts val="1400"/>
              <a:buFont typeface="IBM Plex Sans Medium"/>
              <a:buChar char="●"/>
            </a:pPr>
            <a:r>
              <a:rPr lang="en" sz="1400">
                <a:latin typeface="IBM Plex Sans Medium"/>
                <a:ea typeface="IBM Plex Sans Medium"/>
                <a:cs typeface="IBM Plex Sans Medium"/>
                <a:sym typeface="IBM Plex Sans Medium"/>
              </a:rPr>
              <a:t>They were extremely successful in their efforts, increasing the GME stock over 1100%. They got their revenge and made a pretty penny.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c4654c062f_5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c4654c062f_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Mervyn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c5ddac7c3f_2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c5ddac7c3f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c6af2e894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c6af2e894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Sans Medium"/>
                <a:ea typeface="IBM Plex Sans Medium"/>
                <a:cs typeface="IBM Plex Sans Medium"/>
                <a:sym typeface="IBM Plex Sans Medium"/>
              </a:rPr>
              <a:t>Sidd</a:t>
            </a:r>
            <a:endParaRPr>
              <a:latin typeface="IBM Plex Sans Medium"/>
              <a:ea typeface="IBM Plex Sans Medium"/>
              <a:cs typeface="IBM Plex Sans Medium"/>
              <a:sym typeface="IBM Plex Sans Medium"/>
            </a:endParaRPr>
          </a:p>
          <a:p>
            <a:pPr indent="-298450" lvl="0" marL="457200" rtl="0" algn="l">
              <a:spcBef>
                <a:spcPts val="1000"/>
              </a:spcBef>
              <a:spcAft>
                <a:spcPts val="0"/>
              </a:spcAft>
              <a:buClr>
                <a:srgbClr val="000000"/>
              </a:buClr>
              <a:buSzPts val="1100"/>
              <a:buFont typeface="IBM Plex Sans Medium"/>
              <a:buChar char="●"/>
            </a:pPr>
            <a:r>
              <a:rPr lang="en">
                <a:latin typeface="IBM Plex Sans Medium"/>
                <a:ea typeface="IBM Plex Sans Medium"/>
                <a:cs typeface="IBM Plex Sans Medium"/>
                <a:sym typeface="IBM Plex Sans Medium"/>
              </a:rPr>
              <a:t>submission - the ID of the user who generated the original post</a:t>
            </a:r>
            <a:endParaRPr>
              <a:latin typeface="IBM Plex Sans Medium"/>
              <a:ea typeface="IBM Plex Sans Medium"/>
              <a:cs typeface="IBM Plex Sans Medium"/>
              <a:sym typeface="IBM Plex Sans Medium"/>
            </a:endParaRPr>
          </a:p>
          <a:p>
            <a:pPr indent="-298450" lvl="0" marL="457200" rtl="0" algn="l">
              <a:spcBef>
                <a:spcPts val="1000"/>
              </a:spcBef>
              <a:spcAft>
                <a:spcPts val="0"/>
              </a:spcAft>
              <a:buClr>
                <a:srgbClr val="000000"/>
              </a:buClr>
              <a:buSzPts val="1100"/>
              <a:buFont typeface="IBM Plex Sans Medium"/>
              <a:buChar char="●"/>
            </a:pPr>
            <a:r>
              <a:rPr lang="en">
                <a:latin typeface="IBM Plex Sans Medium"/>
                <a:ea typeface="IBM Plex Sans Medium"/>
                <a:cs typeface="IBM Plex Sans Medium"/>
                <a:sym typeface="IBM Plex Sans Medium"/>
              </a:rPr>
              <a:t>Author - the ID of the user comments on the post</a:t>
            </a:r>
            <a:endParaRPr>
              <a:latin typeface="IBM Plex Sans Medium"/>
              <a:ea typeface="IBM Plex Sans Medium"/>
              <a:cs typeface="IBM Plex Sans Medium"/>
              <a:sym typeface="IBM Plex Sans Medium"/>
            </a:endParaRPr>
          </a:p>
          <a:p>
            <a:pPr indent="-298450" lvl="0" marL="457200" rtl="0" algn="l">
              <a:spcBef>
                <a:spcPts val="1000"/>
              </a:spcBef>
              <a:spcAft>
                <a:spcPts val="0"/>
              </a:spcAft>
              <a:buClr>
                <a:srgbClr val="000000"/>
              </a:buClr>
              <a:buSzPts val="1100"/>
              <a:buFont typeface="IBM Plex Sans Medium"/>
              <a:buChar char="●"/>
            </a:pPr>
            <a:r>
              <a:rPr lang="en">
                <a:latin typeface="IBM Plex Sans Medium"/>
                <a:ea typeface="IBM Plex Sans Medium"/>
                <a:cs typeface="IBM Plex Sans Medium"/>
                <a:sym typeface="IBM Plex Sans Medium"/>
              </a:rPr>
              <a:t>Body - content of what the author commented</a:t>
            </a:r>
            <a:endParaRPr>
              <a:latin typeface="IBM Plex Sans Medium"/>
              <a:ea typeface="IBM Plex Sans Medium"/>
              <a:cs typeface="IBM Plex Sans Medium"/>
              <a:sym typeface="IBM Plex Sans Medium"/>
            </a:endParaRPr>
          </a:p>
          <a:p>
            <a:pPr indent="-298450" lvl="0" marL="457200" rtl="0" algn="l">
              <a:spcBef>
                <a:spcPts val="1000"/>
              </a:spcBef>
              <a:spcAft>
                <a:spcPts val="0"/>
              </a:spcAft>
              <a:buClr>
                <a:srgbClr val="000000"/>
              </a:buClr>
              <a:buSzPts val="1100"/>
              <a:buFont typeface="IBM Plex Sans Medium"/>
              <a:buChar char="●"/>
            </a:pPr>
            <a:r>
              <a:rPr lang="en">
                <a:latin typeface="IBM Plex Sans Medium"/>
                <a:ea typeface="IBM Plex Sans Medium"/>
                <a:cs typeface="IBM Plex Sans Medium"/>
                <a:sym typeface="IBM Plex Sans Medium"/>
              </a:rPr>
              <a:t>Score - number of upvotes</a:t>
            </a:r>
            <a:endParaRPr>
              <a:latin typeface="IBM Plex Sans Medium"/>
              <a:ea typeface="IBM Plex Sans Medium"/>
              <a:cs typeface="IBM Plex Sans Medium"/>
              <a:sym typeface="IBM Plex Sans Medium"/>
            </a:endParaRPr>
          </a:p>
          <a:p>
            <a:pPr indent="-298450" lvl="0" marL="457200" rtl="0" algn="l">
              <a:spcBef>
                <a:spcPts val="1000"/>
              </a:spcBef>
              <a:spcAft>
                <a:spcPts val="0"/>
              </a:spcAft>
              <a:buClr>
                <a:srgbClr val="000000"/>
              </a:buClr>
              <a:buSzPts val="1100"/>
              <a:buFont typeface="IBM Plex Sans Medium"/>
              <a:buChar char="●"/>
            </a:pPr>
            <a:r>
              <a:rPr lang="en">
                <a:latin typeface="IBM Plex Sans Medium"/>
                <a:ea typeface="IBM Plex Sans Medium"/>
                <a:cs typeface="IBM Plex Sans Medium"/>
                <a:sym typeface="IBM Plex Sans Medium"/>
              </a:rPr>
              <a:t>Created - unique id </a:t>
            </a:r>
            <a:endParaRPr>
              <a:latin typeface="IBM Plex Sans Medium"/>
              <a:ea typeface="IBM Plex Sans Medium"/>
              <a:cs typeface="IBM Plex Sans Medium"/>
              <a:sym typeface="IBM Plex Sans Medium"/>
            </a:endParaRPr>
          </a:p>
          <a:p>
            <a:pPr indent="-298450" lvl="0" marL="457200" rtl="0" algn="l">
              <a:spcBef>
                <a:spcPts val="1000"/>
              </a:spcBef>
              <a:spcAft>
                <a:spcPts val="1000"/>
              </a:spcAft>
              <a:buClr>
                <a:srgbClr val="000000"/>
              </a:buClr>
              <a:buSzPts val="1100"/>
              <a:buFont typeface="IBM Plex Sans Medium"/>
              <a:buChar char="●"/>
            </a:pPr>
            <a:r>
              <a:rPr lang="en">
                <a:latin typeface="IBM Plex Sans Medium"/>
                <a:ea typeface="IBM Plex Sans Medium"/>
                <a:cs typeface="IBM Plex Sans Medium"/>
                <a:sym typeface="IBM Plex Sans Medium"/>
              </a:rPr>
              <a:t>Url_of_post - The url to the original post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c4654c062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c4654c062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c4654c062f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c4654c062f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Ram</a:t>
            </a:r>
            <a:endParaRPr/>
          </a:p>
          <a:p>
            <a:pPr indent="0" lvl="0" marL="0" rtl="0" algn="l">
              <a:spcBef>
                <a:spcPts val="0"/>
              </a:spcBef>
              <a:spcAft>
                <a:spcPts val="0"/>
              </a:spcAft>
              <a:buNone/>
            </a:pPr>
            <a:r>
              <a:rPr lang="en"/>
              <a:t>https://www.reddit.com/r/wallstreetbets/comments/l7iorh/gme_overnight_pajama_party_megathread/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c4654c062f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c4654c062f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755185"/>
            <a:ext cx="9144087" cy="2074060"/>
          </a:xfrm>
          <a:custGeom>
            <a:rect b="b" l="l" r="r" t="t"/>
            <a:pathLst>
              <a:path extrusionOk="0" h="18051" w="79583">
                <a:moveTo>
                  <a:pt x="22146" y="0"/>
                </a:moveTo>
                <a:lnTo>
                  <a:pt x="21646" y="524"/>
                </a:lnTo>
                <a:lnTo>
                  <a:pt x="21646" y="1858"/>
                </a:lnTo>
                <a:lnTo>
                  <a:pt x="20825" y="1858"/>
                </a:lnTo>
                <a:lnTo>
                  <a:pt x="20825" y="2203"/>
                </a:lnTo>
                <a:lnTo>
                  <a:pt x="20444" y="2203"/>
                </a:lnTo>
                <a:lnTo>
                  <a:pt x="20444" y="14478"/>
                </a:lnTo>
                <a:lnTo>
                  <a:pt x="18503" y="14478"/>
                </a:lnTo>
                <a:lnTo>
                  <a:pt x="18503" y="11490"/>
                </a:lnTo>
                <a:lnTo>
                  <a:pt x="18217" y="11490"/>
                </a:lnTo>
                <a:lnTo>
                  <a:pt x="18217" y="6204"/>
                </a:lnTo>
                <a:lnTo>
                  <a:pt x="17848" y="6204"/>
                </a:lnTo>
                <a:lnTo>
                  <a:pt x="17848" y="5930"/>
                </a:lnTo>
                <a:lnTo>
                  <a:pt x="17074" y="5930"/>
                </a:lnTo>
                <a:lnTo>
                  <a:pt x="17074" y="4822"/>
                </a:lnTo>
                <a:lnTo>
                  <a:pt x="16610" y="4822"/>
                </a:lnTo>
                <a:lnTo>
                  <a:pt x="16610" y="4203"/>
                </a:lnTo>
                <a:lnTo>
                  <a:pt x="16277" y="3953"/>
                </a:lnTo>
                <a:lnTo>
                  <a:pt x="15919" y="4203"/>
                </a:lnTo>
                <a:lnTo>
                  <a:pt x="15919" y="4965"/>
                </a:lnTo>
                <a:lnTo>
                  <a:pt x="15515" y="4965"/>
                </a:lnTo>
                <a:lnTo>
                  <a:pt x="15515" y="5965"/>
                </a:lnTo>
                <a:lnTo>
                  <a:pt x="14967" y="5965"/>
                </a:lnTo>
                <a:lnTo>
                  <a:pt x="14967" y="15014"/>
                </a:lnTo>
                <a:lnTo>
                  <a:pt x="14622" y="15014"/>
                </a:lnTo>
                <a:lnTo>
                  <a:pt x="14622" y="11740"/>
                </a:lnTo>
                <a:lnTo>
                  <a:pt x="14693" y="11740"/>
                </a:lnTo>
                <a:lnTo>
                  <a:pt x="14693" y="11514"/>
                </a:lnTo>
                <a:lnTo>
                  <a:pt x="14372" y="11514"/>
                </a:lnTo>
                <a:lnTo>
                  <a:pt x="14372" y="10895"/>
                </a:lnTo>
                <a:lnTo>
                  <a:pt x="13360" y="10895"/>
                </a:lnTo>
                <a:lnTo>
                  <a:pt x="13360" y="11514"/>
                </a:lnTo>
                <a:lnTo>
                  <a:pt x="12788" y="11514"/>
                </a:lnTo>
                <a:lnTo>
                  <a:pt x="12788" y="10847"/>
                </a:lnTo>
                <a:cubicBezTo>
                  <a:pt x="12788" y="10847"/>
                  <a:pt x="12740" y="10537"/>
                  <a:pt x="12383" y="10537"/>
                </a:cubicBezTo>
                <a:cubicBezTo>
                  <a:pt x="12050" y="10537"/>
                  <a:pt x="12002" y="10740"/>
                  <a:pt x="12002" y="10740"/>
                </a:cubicBezTo>
                <a:cubicBezTo>
                  <a:pt x="12002" y="10740"/>
                  <a:pt x="11931" y="10549"/>
                  <a:pt x="11586" y="10549"/>
                </a:cubicBezTo>
                <a:cubicBezTo>
                  <a:pt x="11276" y="10549"/>
                  <a:pt x="11240" y="10847"/>
                  <a:pt x="11240" y="10847"/>
                </a:cubicBezTo>
                <a:lnTo>
                  <a:pt x="11240" y="11514"/>
                </a:lnTo>
                <a:lnTo>
                  <a:pt x="11014" y="11514"/>
                </a:lnTo>
                <a:lnTo>
                  <a:pt x="11014" y="11704"/>
                </a:lnTo>
                <a:lnTo>
                  <a:pt x="11133" y="11704"/>
                </a:lnTo>
                <a:lnTo>
                  <a:pt x="11133" y="16455"/>
                </a:lnTo>
                <a:lnTo>
                  <a:pt x="10740" y="16455"/>
                </a:lnTo>
                <a:lnTo>
                  <a:pt x="10740" y="11704"/>
                </a:lnTo>
                <a:lnTo>
                  <a:pt x="10859" y="11704"/>
                </a:lnTo>
                <a:lnTo>
                  <a:pt x="10859" y="11514"/>
                </a:lnTo>
                <a:lnTo>
                  <a:pt x="10538" y="11514"/>
                </a:lnTo>
                <a:lnTo>
                  <a:pt x="10538" y="10859"/>
                </a:lnTo>
                <a:lnTo>
                  <a:pt x="9562" y="10859"/>
                </a:lnTo>
                <a:lnTo>
                  <a:pt x="9562" y="11442"/>
                </a:lnTo>
                <a:lnTo>
                  <a:pt x="8954" y="11442"/>
                </a:lnTo>
                <a:lnTo>
                  <a:pt x="8954" y="10776"/>
                </a:lnTo>
                <a:cubicBezTo>
                  <a:pt x="8954" y="10776"/>
                  <a:pt x="8883" y="10561"/>
                  <a:pt x="8585" y="10561"/>
                </a:cubicBezTo>
                <a:cubicBezTo>
                  <a:pt x="8299" y="10561"/>
                  <a:pt x="8204" y="10776"/>
                  <a:pt x="8204" y="10776"/>
                </a:cubicBezTo>
                <a:cubicBezTo>
                  <a:pt x="8204" y="10776"/>
                  <a:pt x="8145" y="10549"/>
                  <a:pt x="7835" y="10549"/>
                </a:cubicBezTo>
                <a:cubicBezTo>
                  <a:pt x="7597" y="10549"/>
                  <a:pt x="7478" y="10752"/>
                  <a:pt x="7478" y="10752"/>
                </a:cubicBezTo>
                <a:lnTo>
                  <a:pt x="7478" y="11514"/>
                </a:lnTo>
                <a:lnTo>
                  <a:pt x="7311" y="11514"/>
                </a:lnTo>
                <a:lnTo>
                  <a:pt x="7311" y="14538"/>
                </a:lnTo>
                <a:lnTo>
                  <a:pt x="7025" y="14538"/>
                </a:lnTo>
                <a:lnTo>
                  <a:pt x="7025" y="5489"/>
                </a:lnTo>
                <a:lnTo>
                  <a:pt x="7133" y="5489"/>
                </a:lnTo>
                <a:lnTo>
                  <a:pt x="7133" y="5203"/>
                </a:lnTo>
                <a:lnTo>
                  <a:pt x="6692" y="5203"/>
                </a:lnTo>
                <a:lnTo>
                  <a:pt x="6692" y="4168"/>
                </a:lnTo>
                <a:lnTo>
                  <a:pt x="5144" y="4168"/>
                </a:lnTo>
                <a:lnTo>
                  <a:pt x="5144" y="5203"/>
                </a:lnTo>
                <a:lnTo>
                  <a:pt x="3573" y="5203"/>
                </a:lnTo>
                <a:lnTo>
                  <a:pt x="3573" y="14550"/>
                </a:lnTo>
                <a:lnTo>
                  <a:pt x="2906" y="14550"/>
                </a:lnTo>
                <a:lnTo>
                  <a:pt x="2906" y="9883"/>
                </a:lnTo>
                <a:lnTo>
                  <a:pt x="3013" y="9883"/>
                </a:lnTo>
                <a:lnTo>
                  <a:pt x="3013" y="9668"/>
                </a:lnTo>
                <a:lnTo>
                  <a:pt x="2644" y="9668"/>
                </a:lnTo>
                <a:lnTo>
                  <a:pt x="2644" y="8894"/>
                </a:lnTo>
                <a:lnTo>
                  <a:pt x="1465" y="8894"/>
                </a:lnTo>
                <a:lnTo>
                  <a:pt x="1465" y="9668"/>
                </a:lnTo>
                <a:lnTo>
                  <a:pt x="953" y="9668"/>
                </a:lnTo>
                <a:lnTo>
                  <a:pt x="953" y="9228"/>
                </a:lnTo>
                <a:lnTo>
                  <a:pt x="1096" y="9228"/>
                </a:lnTo>
                <a:lnTo>
                  <a:pt x="1096" y="8466"/>
                </a:lnTo>
                <a:lnTo>
                  <a:pt x="751" y="8263"/>
                </a:lnTo>
                <a:lnTo>
                  <a:pt x="322" y="8502"/>
                </a:lnTo>
                <a:lnTo>
                  <a:pt x="322" y="9240"/>
                </a:lnTo>
                <a:lnTo>
                  <a:pt x="453" y="9240"/>
                </a:lnTo>
                <a:lnTo>
                  <a:pt x="453" y="9692"/>
                </a:lnTo>
                <a:lnTo>
                  <a:pt x="1" y="9692"/>
                </a:lnTo>
                <a:lnTo>
                  <a:pt x="1" y="18050"/>
                </a:lnTo>
                <a:lnTo>
                  <a:pt x="79582" y="18026"/>
                </a:lnTo>
                <a:lnTo>
                  <a:pt x="79582" y="12931"/>
                </a:lnTo>
                <a:lnTo>
                  <a:pt x="79380" y="12931"/>
                </a:lnTo>
                <a:lnTo>
                  <a:pt x="79380" y="9656"/>
                </a:lnTo>
                <a:lnTo>
                  <a:pt x="79023" y="9656"/>
                </a:lnTo>
                <a:lnTo>
                  <a:pt x="79023" y="8823"/>
                </a:lnTo>
                <a:lnTo>
                  <a:pt x="78106" y="8823"/>
                </a:lnTo>
                <a:lnTo>
                  <a:pt x="78106" y="6727"/>
                </a:lnTo>
                <a:lnTo>
                  <a:pt x="77499" y="6727"/>
                </a:lnTo>
                <a:lnTo>
                  <a:pt x="77499" y="5358"/>
                </a:lnTo>
                <a:lnTo>
                  <a:pt x="77832" y="5358"/>
                </a:lnTo>
                <a:lnTo>
                  <a:pt x="77832" y="5037"/>
                </a:lnTo>
                <a:lnTo>
                  <a:pt x="75653" y="5037"/>
                </a:lnTo>
                <a:lnTo>
                  <a:pt x="75653" y="2989"/>
                </a:lnTo>
                <a:lnTo>
                  <a:pt x="75022" y="2989"/>
                </a:lnTo>
                <a:lnTo>
                  <a:pt x="75022" y="2167"/>
                </a:lnTo>
                <a:lnTo>
                  <a:pt x="75224" y="2167"/>
                </a:lnTo>
                <a:lnTo>
                  <a:pt x="75224" y="834"/>
                </a:lnTo>
                <a:lnTo>
                  <a:pt x="74784" y="501"/>
                </a:lnTo>
                <a:lnTo>
                  <a:pt x="74224" y="846"/>
                </a:lnTo>
                <a:lnTo>
                  <a:pt x="74224" y="2179"/>
                </a:lnTo>
                <a:lnTo>
                  <a:pt x="74462" y="2179"/>
                </a:lnTo>
                <a:lnTo>
                  <a:pt x="74462" y="2989"/>
                </a:lnTo>
                <a:lnTo>
                  <a:pt x="73903" y="2989"/>
                </a:lnTo>
                <a:lnTo>
                  <a:pt x="73903" y="1560"/>
                </a:lnTo>
                <a:lnTo>
                  <a:pt x="72343" y="1560"/>
                </a:lnTo>
                <a:lnTo>
                  <a:pt x="72343" y="2989"/>
                </a:lnTo>
                <a:lnTo>
                  <a:pt x="71950" y="2989"/>
                </a:lnTo>
                <a:lnTo>
                  <a:pt x="71950" y="10966"/>
                </a:lnTo>
                <a:lnTo>
                  <a:pt x="69748" y="10966"/>
                </a:lnTo>
                <a:lnTo>
                  <a:pt x="69748" y="13824"/>
                </a:lnTo>
                <a:lnTo>
                  <a:pt x="69164" y="13824"/>
                </a:lnTo>
                <a:lnTo>
                  <a:pt x="69164" y="14526"/>
                </a:lnTo>
                <a:lnTo>
                  <a:pt x="68057" y="14526"/>
                </a:lnTo>
                <a:lnTo>
                  <a:pt x="68057" y="11752"/>
                </a:lnTo>
                <a:lnTo>
                  <a:pt x="68057" y="11514"/>
                </a:lnTo>
                <a:lnTo>
                  <a:pt x="67771" y="11514"/>
                </a:lnTo>
                <a:lnTo>
                  <a:pt x="67771" y="10895"/>
                </a:lnTo>
                <a:lnTo>
                  <a:pt x="66819" y="10895"/>
                </a:lnTo>
                <a:lnTo>
                  <a:pt x="66819" y="11514"/>
                </a:lnTo>
                <a:lnTo>
                  <a:pt x="66414" y="11514"/>
                </a:lnTo>
                <a:lnTo>
                  <a:pt x="66414" y="11192"/>
                </a:lnTo>
                <a:lnTo>
                  <a:pt x="66223" y="11192"/>
                </a:lnTo>
                <a:lnTo>
                  <a:pt x="66223" y="10799"/>
                </a:lnTo>
                <a:lnTo>
                  <a:pt x="65807" y="10561"/>
                </a:lnTo>
                <a:lnTo>
                  <a:pt x="65426" y="10752"/>
                </a:lnTo>
                <a:lnTo>
                  <a:pt x="65104" y="10561"/>
                </a:lnTo>
                <a:lnTo>
                  <a:pt x="64759" y="10716"/>
                </a:lnTo>
                <a:lnTo>
                  <a:pt x="64759" y="11549"/>
                </a:lnTo>
                <a:lnTo>
                  <a:pt x="64580" y="11549"/>
                </a:lnTo>
                <a:lnTo>
                  <a:pt x="64580" y="14586"/>
                </a:lnTo>
                <a:lnTo>
                  <a:pt x="64354" y="14586"/>
                </a:lnTo>
                <a:lnTo>
                  <a:pt x="64354" y="13002"/>
                </a:lnTo>
                <a:lnTo>
                  <a:pt x="64056" y="13002"/>
                </a:lnTo>
                <a:lnTo>
                  <a:pt x="64056" y="9656"/>
                </a:lnTo>
                <a:lnTo>
                  <a:pt x="63723" y="9656"/>
                </a:lnTo>
                <a:lnTo>
                  <a:pt x="63723" y="8930"/>
                </a:lnTo>
                <a:lnTo>
                  <a:pt x="62425" y="8930"/>
                </a:lnTo>
                <a:lnTo>
                  <a:pt x="62425" y="9668"/>
                </a:lnTo>
                <a:lnTo>
                  <a:pt x="61104" y="9668"/>
                </a:lnTo>
                <a:lnTo>
                  <a:pt x="61104" y="14836"/>
                </a:lnTo>
                <a:lnTo>
                  <a:pt x="60485" y="14836"/>
                </a:lnTo>
                <a:lnTo>
                  <a:pt x="60485" y="12966"/>
                </a:lnTo>
                <a:lnTo>
                  <a:pt x="60246" y="12966"/>
                </a:lnTo>
                <a:lnTo>
                  <a:pt x="60246" y="9656"/>
                </a:lnTo>
                <a:lnTo>
                  <a:pt x="59818" y="9656"/>
                </a:lnTo>
                <a:lnTo>
                  <a:pt x="59818" y="8942"/>
                </a:lnTo>
                <a:lnTo>
                  <a:pt x="59437" y="8942"/>
                </a:lnTo>
                <a:lnTo>
                  <a:pt x="59437" y="8454"/>
                </a:lnTo>
                <a:lnTo>
                  <a:pt x="59092" y="8275"/>
                </a:lnTo>
                <a:lnTo>
                  <a:pt x="58675" y="8466"/>
                </a:lnTo>
                <a:lnTo>
                  <a:pt x="58675" y="8835"/>
                </a:lnTo>
                <a:lnTo>
                  <a:pt x="58234" y="8835"/>
                </a:lnTo>
                <a:lnTo>
                  <a:pt x="58234" y="9656"/>
                </a:lnTo>
                <a:lnTo>
                  <a:pt x="57460" y="9656"/>
                </a:lnTo>
                <a:lnTo>
                  <a:pt x="57460" y="9847"/>
                </a:lnTo>
                <a:lnTo>
                  <a:pt x="57127" y="9847"/>
                </a:lnTo>
                <a:lnTo>
                  <a:pt x="57127" y="11514"/>
                </a:lnTo>
                <a:lnTo>
                  <a:pt x="56841" y="11514"/>
                </a:lnTo>
                <a:lnTo>
                  <a:pt x="56841" y="2882"/>
                </a:lnTo>
                <a:lnTo>
                  <a:pt x="56377" y="2882"/>
                </a:lnTo>
                <a:lnTo>
                  <a:pt x="56377" y="2513"/>
                </a:lnTo>
                <a:lnTo>
                  <a:pt x="55341" y="2513"/>
                </a:lnTo>
                <a:lnTo>
                  <a:pt x="55341" y="1572"/>
                </a:lnTo>
                <a:lnTo>
                  <a:pt x="54746" y="1572"/>
                </a:lnTo>
                <a:lnTo>
                  <a:pt x="54746" y="1001"/>
                </a:lnTo>
                <a:lnTo>
                  <a:pt x="54258" y="739"/>
                </a:lnTo>
                <a:lnTo>
                  <a:pt x="53769" y="977"/>
                </a:lnTo>
                <a:lnTo>
                  <a:pt x="53769" y="1322"/>
                </a:lnTo>
                <a:lnTo>
                  <a:pt x="53293" y="1322"/>
                </a:lnTo>
                <a:lnTo>
                  <a:pt x="53293" y="2584"/>
                </a:lnTo>
                <a:lnTo>
                  <a:pt x="52769" y="2584"/>
                </a:lnTo>
                <a:lnTo>
                  <a:pt x="52769" y="7918"/>
                </a:lnTo>
                <a:lnTo>
                  <a:pt x="51722" y="7918"/>
                </a:lnTo>
                <a:lnTo>
                  <a:pt x="51722" y="8775"/>
                </a:lnTo>
                <a:lnTo>
                  <a:pt x="50912" y="8775"/>
                </a:lnTo>
                <a:lnTo>
                  <a:pt x="50912" y="7740"/>
                </a:lnTo>
                <a:lnTo>
                  <a:pt x="49007" y="8883"/>
                </a:lnTo>
                <a:lnTo>
                  <a:pt x="48543" y="8883"/>
                </a:lnTo>
                <a:lnTo>
                  <a:pt x="48543" y="11895"/>
                </a:lnTo>
                <a:lnTo>
                  <a:pt x="47554" y="11895"/>
                </a:lnTo>
                <a:lnTo>
                  <a:pt x="47554" y="12204"/>
                </a:lnTo>
                <a:lnTo>
                  <a:pt x="47019" y="12204"/>
                </a:lnTo>
                <a:lnTo>
                  <a:pt x="47019" y="12859"/>
                </a:lnTo>
                <a:lnTo>
                  <a:pt x="46661" y="12859"/>
                </a:lnTo>
                <a:lnTo>
                  <a:pt x="46661" y="12228"/>
                </a:lnTo>
                <a:lnTo>
                  <a:pt x="45495" y="12228"/>
                </a:lnTo>
                <a:lnTo>
                  <a:pt x="45495" y="14514"/>
                </a:lnTo>
                <a:lnTo>
                  <a:pt x="45209" y="14514"/>
                </a:lnTo>
                <a:lnTo>
                  <a:pt x="45209" y="11514"/>
                </a:lnTo>
                <a:lnTo>
                  <a:pt x="44995" y="11514"/>
                </a:lnTo>
                <a:lnTo>
                  <a:pt x="44995" y="9656"/>
                </a:lnTo>
                <a:lnTo>
                  <a:pt x="44768" y="9656"/>
                </a:lnTo>
                <a:lnTo>
                  <a:pt x="44768" y="8323"/>
                </a:lnTo>
                <a:lnTo>
                  <a:pt x="44399" y="7823"/>
                </a:lnTo>
                <a:lnTo>
                  <a:pt x="44399" y="6918"/>
                </a:lnTo>
                <a:lnTo>
                  <a:pt x="44066" y="6739"/>
                </a:lnTo>
                <a:lnTo>
                  <a:pt x="43673" y="6942"/>
                </a:lnTo>
                <a:lnTo>
                  <a:pt x="43673" y="7811"/>
                </a:lnTo>
                <a:lnTo>
                  <a:pt x="43411" y="8311"/>
                </a:lnTo>
                <a:lnTo>
                  <a:pt x="43411" y="7418"/>
                </a:lnTo>
                <a:lnTo>
                  <a:pt x="42054" y="7418"/>
                </a:lnTo>
                <a:lnTo>
                  <a:pt x="42054" y="8299"/>
                </a:lnTo>
                <a:lnTo>
                  <a:pt x="41863" y="8299"/>
                </a:lnTo>
                <a:lnTo>
                  <a:pt x="41863" y="11490"/>
                </a:lnTo>
                <a:lnTo>
                  <a:pt x="41649" y="11490"/>
                </a:lnTo>
                <a:lnTo>
                  <a:pt x="41649" y="12895"/>
                </a:lnTo>
                <a:lnTo>
                  <a:pt x="41363" y="12895"/>
                </a:lnTo>
                <a:lnTo>
                  <a:pt x="41363" y="11490"/>
                </a:lnTo>
                <a:lnTo>
                  <a:pt x="41220" y="11490"/>
                </a:lnTo>
                <a:lnTo>
                  <a:pt x="41220" y="9656"/>
                </a:lnTo>
                <a:lnTo>
                  <a:pt x="40863" y="9656"/>
                </a:lnTo>
                <a:lnTo>
                  <a:pt x="40863" y="8978"/>
                </a:lnTo>
                <a:lnTo>
                  <a:pt x="39530" y="8978"/>
                </a:lnTo>
                <a:lnTo>
                  <a:pt x="39530" y="9656"/>
                </a:lnTo>
                <a:lnTo>
                  <a:pt x="38208" y="9644"/>
                </a:lnTo>
                <a:lnTo>
                  <a:pt x="38208" y="10561"/>
                </a:lnTo>
                <a:lnTo>
                  <a:pt x="37982" y="10716"/>
                </a:lnTo>
                <a:lnTo>
                  <a:pt x="37982" y="11502"/>
                </a:lnTo>
                <a:lnTo>
                  <a:pt x="37315" y="11502"/>
                </a:lnTo>
                <a:lnTo>
                  <a:pt x="37315" y="4906"/>
                </a:lnTo>
                <a:lnTo>
                  <a:pt x="36994" y="4906"/>
                </a:lnTo>
                <a:lnTo>
                  <a:pt x="36994" y="3763"/>
                </a:lnTo>
                <a:lnTo>
                  <a:pt x="35708" y="3763"/>
                </a:lnTo>
                <a:lnTo>
                  <a:pt x="35708" y="4894"/>
                </a:lnTo>
                <a:lnTo>
                  <a:pt x="34386" y="4894"/>
                </a:lnTo>
                <a:lnTo>
                  <a:pt x="34386" y="11621"/>
                </a:lnTo>
                <a:lnTo>
                  <a:pt x="33934" y="11621"/>
                </a:lnTo>
                <a:lnTo>
                  <a:pt x="33934" y="6930"/>
                </a:lnTo>
                <a:lnTo>
                  <a:pt x="34053" y="6930"/>
                </a:lnTo>
                <a:lnTo>
                  <a:pt x="34053" y="6620"/>
                </a:lnTo>
                <a:lnTo>
                  <a:pt x="33565" y="6620"/>
                </a:lnTo>
                <a:lnTo>
                  <a:pt x="33565" y="5608"/>
                </a:lnTo>
                <a:lnTo>
                  <a:pt x="33041" y="5608"/>
                </a:lnTo>
                <a:lnTo>
                  <a:pt x="33041" y="4989"/>
                </a:lnTo>
                <a:lnTo>
                  <a:pt x="32505" y="4739"/>
                </a:lnTo>
                <a:lnTo>
                  <a:pt x="32017" y="4965"/>
                </a:lnTo>
                <a:lnTo>
                  <a:pt x="32017" y="5596"/>
                </a:lnTo>
                <a:lnTo>
                  <a:pt x="31350" y="5596"/>
                </a:lnTo>
                <a:lnTo>
                  <a:pt x="31350" y="6632"/>
                </a:lnTo>
                <a:lnTo>
                  <a:pt x="30302" y="6632"/>
                </a:lnTo>
                <a:lnTo>
                  <a:pt x="30302" y="6918"/>
                </a:lnTo>
                <a:lnTo>
                  <a:pt x="29814" y="6918"/>
                </a:lnTo>
                <a:lnTo>
                  <a:pt x="29814" y="12145"/>
                </a:lnTo>
                <a:lnTo>
                  <a:pt x="29516" y="12145"/>
                </a:lnTo>
                <a:lnTo>
                  <a:pt x="29516" y="9597"/>
                </a:lnTo>
                <a:lnTo>
                  <a:pt x="28993" y="9597"/>
                </a:lnTo>
                <a:lnTo>
                  <a:pt x="28993" y="9133"/>
                </a:lnTo>
                <a:lnTo>
                  <a:pt x="29207" y="9133"/>
                </a:lnTo>
                <a:lnTo>
                  <a:pt x="29207" y="8394"/>
                </a:lnTo>
                <a:lnTo>
                  <a:pt x="28850" y="8180"/>
                </a:lnTo>
                <a:lnTo>
                  <a:pt x="28445" y="8394"/>
                </a:lnTo>
                <a:lnTo>
                  <a:pt x="28445" y="9133"/>
                </a:lnTo>
                <a:lnTo>
                  <a:pt x="28659" y="9133"/>
                </a:lnTo>
                <a:lnTo>
                  <a:pt x="28659" y="9609"/>
                </a:lnTo>
                <a:lnTo>
                  <a:pt x="28171" y="9609"/>
                </a:lnTo>
                <a:lnTo>
                  <a:pt x="28171" y="8728"/>
                </a:lnTo>
                <a:lnTo>
                  <a:pt x="27647" y="8728"/>
                </a:lnTo>
                <a:lnTo>
                  <a:pt x="27647" y="5037"/>
                </a:lnTo>
                <a:lnTo>
                  <a:pt x="26242" y="5037"/>
                </a:lnTo>
                <a:lnTo>
                  <a:pt x="26242" y="3870"/>
                </a:lnTo>
                <a:lnTo>
                  <a:pt x="24921" y="3870"/>
                </a:lnTo>
                <a:lnTo>
                  <a:pt x="24921" y="5037"/>
                </a:lnTo>
                <a:lnTo>
                  <a:pt x="24694" y="5037"/>
                </a:lnTo>
                <a:lnTo>
                  <a:pt x="24694" y="6025"/>
                </a:lnTo>
                <a:lnTo>
                  <a:pt x="23789" y="6025"/>
                </a:lnTo>
                <a:lnTo>
                  <a:pt x="23789" y="7085"/>
                </a:lnTo>
                <a:lnTo>
                  <a:pt x="23563" y="7085"/>
                </a:lnTo>
                <a:lnTo>
                  <a:pt x="23563" y="1846"/>
                </a:lnTo>
                <a:lnTo>
                  <a:pt x="22682" y="1846"/>
                </a:lnTo>
                <a:lnTo>
                  <a:pt x="22682" y="524"/>
                </a:lnTo>
                <a:lnTo>
                  <a:pt x="22146" y="0"/>
                </a:lnTo>
                <a:close/>
              </a:path>
            </a:pathLst>
          </a:custGeom>
          <a:gradFill>
            <a:gsLst>
              <a:gs pos="0">
                <a:schemeClr val="accent5"/>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3101" y="1122175"/>
            <a:ext cx="77178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3100" y="3279500"/>
            <a:ext cx="77178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 name="Shape 76"/>
        <p:cNvGrpSpPr/>
        <p:nvPr/>
      </p:nvGrpSpPr>
      <p:grpSpPr>
        <a:xfrm>
          <a:off x="0" y="0"/>
          <a:ext cx="0" cy="0"/>
          <a:chOff x="0" y="0"/>
          <a:chExt cx="0" cy="0"/>
        </a:xfrm>
      </p:grpSpPr>
      <p:grpSp>
        <p:nvGrpSpPr>
          <p:cNvPr id="77" name="Google Shape;77;p11"/>
          <p:cNvGrpSpPr/>
          <p:nvPr/>
        </p:nvGrpSpPr>
        <p:grpSpPr>
          <a:xfrm>
            <a:off x="189461" y="3455544"/>
            <a:ext cx="8765079" cy="1674554"/>
            <a:chOff x="-222952" y="2611480"/>
            <a:chExt cx="9608725" cy="1835731"/>
          </a:xfrm>
        </p:grpSpPr>
        <p:sp>
          <p:nvSpPr>
            <p:cNvPr id="78" name="Google Shape;78;p11"/>
            <p:cNvSpPr/>
            <p:nvPr/>
          </p:nvSpPr>
          <p:spPr>
            <a:xfrm>
              <a:off x="2207095" y="3522868"/>
              <a:ext cx="450281" cy="422028"/>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rot="-1865389">
              <a:off x="944898" y="3131198"/>
              <a:ext cx="659200" cy="1098463"/>
            </a:xfrm>
            <a:custGeom>
              <a:rect b="b" l="l" r="r" t="t"/>
              <a:pathLst>
                <a:path extrusionOk="0" h="30636" w="18385">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lt1"/>
            </a:solidFill>
            <a:ln>
              <a:noFill/>
            </a:ln>
            <a:effectLst>
              <a:outerShdw blurRad="114300" rotWithShape="0" algn="bl">
                <a:schemeClr val="lt1"/>
              </a:outerShdw>
              <a:reflection blurRad="0" dir="5400000" dist="57150" endA="0" endPos="4500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rot="1650173">
              <a:off x="171139" y="2861631"/>
              <a:ext cx="55480" cy="512873"/>
            </a:xfrm>
            <a:custGeom>
              <a:rect b="b" l="l" r="r" t="t"/>
              <a:pathLst>
                <a:path extrusionOk="0" h="12110" w="131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lt1"/>
            </a:solidFill>
            <a:ln>
              <a:noFill/>
            </a:ln>
            <a:effectLst>
              <a:outerShdw blurRad="100013"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rot="1083225">
              <a:off x="6632301" y="3105988"/>
              <a:ext cx="650407" cy="1148898"/>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lt1"/>
            </a:solidFill>
            <a:ln>
              <a:noFill/>
            </a:ln>
            <a:effectLst>
              <a:outerShdw blurRad="157163" rotWithShape="0" algn="bl">
                <a:schemeClr val="lt1"/>
              </a:outerShdw>
              <a:reflection blurRad="0" dir="5400000" dist="95250" endA="0" endPos="3700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8701627" y="2611480"/>
              <a:ext cx="337939" cy="422014"/>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00013"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p:nvPr/>
          </p:nvSpPr>
          <p:spPr>
            <a:xfrm rot="6189740">
              <a:off x="8917764" y="3753773"/>
              <a:ext cx="437302" cy="409900"/>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rotWithShape="0" algn="bl">
                <a:schemeClr val="lt1"/>
              </a:outerShdw>
              <a:reflection blurRad="0" dir="5400000" dist="495300" endA="0" endPos="6400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rot="9383746">
              <a:off x="-159177" y="3966910"/>
              <a:ext cx="437295" cy="409900"/>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rotWithShape="0" algn="bl">
                <a:schemeClr val="lt1"/>
              </a:outerShdw>
              <a:reflection blurRad="0" dir="5400000" dist="342900" endA="0" endPos="6400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p:nvPr/>
          </p:nvSpPr>
          <p:spPr>
            <a:xfrm>
              <a:off x="919250" y="2678200"/>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p:nvPr/>
          </p:nvSpPr>
          <p:spPr>
            <a:xfrm>
              <a:off x="8430900" y="3420350"/>
              <a:ext cx="152100" cy="152100"/>
            </a:xfrm>
            <a:prstGeom prst="ellipse">
              <a:avLst/>
            </a:prstGeom>
            <a:noFill/>
            <a:ln cap="flat" cmpd="sng" w="38100">
              <a:solidFill>
                <a:schemeClr val="accent3"/>
              </a:solidFill>
              <a:prstDash val="solid"/>
              <a:round/>
              <a:headEnd len="sm" w="sm" type="none"/>
              <a:tailEnd len="sm" w="sm" type="none"/>
            </a:ln>
            <a:effectLst>
              <a:outerShdw blurRad="5715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a:off x="5863285" y="3572463"/>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1"/>
          <p:cNvSpPr/>
          <p:nvPr/>
        </p:nvSpPr>
        <p:spPr>
          <a:xfrm>
            <a:off x="2870938" y="-1490475"/>
            <a:ext cx="2412900" cy="2413800"/>
          </a:xfrm>
          <a:prstGeom prst="ellipse">
            <a:avLst/>
          </a:prstGeom>
          <a:gradFill>
            <a:gsLst>
              <a:gs pos="0">
                <a:schemeClr val="lt1"/>
              </a:gs>
              <a:gs pos="100000">
                <a:schemeClr val="accent1"/>
              </a:gs>
            </a:gsLst>
            <a:lin ang="5400012" scaled="0"/>
          </a:gradFill>
          <a:ln>
            <a:noFill/>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a:off x="5587338" y="635274"/>
            <a:ext cx="685800" cy="685800"/>
          </a:xfrm>
          <a:prstGeom prst="ellipse">
            <a:avLst/>
          </a:prstGeom>
          <a:gradFill>
            <a:gsLst>
              <a:gs pos="0">
                <a:schemeClr val="accent2"/>
              </a:gs>
              <a:gs pos="100000">
                <a:schemeClr val="accent1"/>
              </a:gs>
            </a:gsLst>
            <a:lin ang="5400700" scaled="0"/>
          </a:gradFill>
          <a:ln>
            <a:noFill/>
          </a:ln>
          <a:effectLst>
            <a:outerShdw blurRad="557213" rotWithShape="0" algn="bl">
              <a:srgbClr val="FB54F4"/>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txBox="1"/>
          <p:nvPr>
            <p:ph hasCustomPrompt="1" type="title"/>
          </p:nvPr>
        </p:nvSpPr>
        <p:spPr>
          <a:xfrm>
            <a:off x="1769400" y="1569150"/>
            <a:ext cx="5605200" cy="114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91" name="Google Shape;91;p11"/>
          <p:cNvSpPr txBox="1"/>
          <p:nvPr>
            <p:ph idx="1" type="subTitle"/>
          </p:nvPr>
        </p:nvSpPr>
        <p:spPr>
          <a:xfrm>
            <a:off x="2144250" y="2850425"/>
            <a:ext cx="4855500" cy="2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92"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3" name="Shape 93"/>
        <p:cNvGrpSpPr/>
        <p:nvPr/>
      </p:nvGrpSpPr>
      <p:grpSpPr>
        <a:xfrm>
          <a:off x="0" y="0"/>
          <a:ext cx="0" cy="0"/>
          <a:chOff x="0" y="0"/>
          <a:chExt cx="0" cy="0"/>
        </a:xfrm>
      </p:grpSpPr>
      <p:sp>
        <p:nvSpPr>
          <p:cNvPr id="94" name="Google Shape;94;p13"/>
          <p:cNvSpPr/>
          <p:nvPr/>
        </p:nvSpPr>
        <p:spPr>
          <a:xfrm>
            <a:off x="8089275" y="183750"/>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9027625" y="1715575"/>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5161200" y="-63175"/>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8585004" y="-152930"/>
            <a:ext cx="393708" cy="368997"/>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rot="1366686">
            <a:off x="7002382" y="189929"/>
            <a:ext cx="563308" cy="938673"/>
          </a:xfrm>
          <a:custGeom>
            <a:rect b="b" l="l" r="r" t="t"/>
            <a:pathLst>
              <a:path extrusionOk="0" h="30636" w="18385">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2461964">
            <a:off x="8206365" y="451004"/>
            <a:ext cx="45053" cy="416478"/>
          </a:xfrm>
          <a:custGeom>
            <a:rect b="b" l="l" r="r" t="t"/>
            <a:pathLst>
              <a:path extrusionOk="0" h="12110" w="131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rot="1083067">
            <a:off x="6111473" y="-595881"/>
            <a:ext cx="585386" cy="1033913"/>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8655852" y="640624"/>
            <a:ext cx="882785" cy="833860"/>
          </a:xfrm>
          <a:custGeom>
            <a:rect b="b" l="l" r="r" t="t"/>
            <a:pathLst>
              <a:path extrusionOk="0" h="22019" w="23314">
                <a:moveTo>
                  <a:pt x="9300" y="1306"/>
                </a:moveTo>
                <a:cubicBezTo>
                  <a:pt x="12241" y="1306"/>
                  <a:pt x="15182" y="2427"/>
                  <a:pt x="17420" y="4671"/>
                </a:cubicBezTo>
                <a:cubicBezTo>
                  <a:pt x="21753" y="9005"/>
                  <a:pt x="21908" y="15934"/>
                  <a:pt x="17872" y="20446"/>
                </a:cubicBezTo>
                <a:lnTo>
                  <a:pt x="1644" y="4218"/>
                </a:lnTo>
                <a:cubicBezTo>
                  <a:pt x="3820" y="2278"/>
                  <a:pt x="6560" y="1306"/>
                  <a:pt x="9300" y="1306"/>
                </a:cubicBezTo>
                <a:close/>
                <a:moveTo>
                  <a:pt x="9293" y="0"/>
                </a:moveTo>
                <a:cubicBezTo>
                  <a:pt x="6019" y="0"/>
                  <a:pt x="2745" y="1248"/>
                  <a:pt x="251" y="3742"/>
                </a:cubicBezTo>
                <a:cubicBezTo>
                  <a:pt x="1" y="4004"/>
                  <a:pt x="1" y="4421"/>
                  <a:pt x="251" y="4671"/>
                </a:cubicBezTo>
                <a:lnTo>
                  <a:pt x="17420" y="21828"/>
                </a:lnTo>
                <a:cubicBezTo>
                  <a:pt x="17562" y="21958"/>
                  <a:pt x="17717" y="22018"/>
                  <a:pt x="17884" y="22018"/>
                </a:cubicBezTo>
                <a:cubicBezTo>
                  <a:pt x="18051" y="22018"/>
                  <a:pt x="18217" y="21958"/>
                  <a:pt x="18336" y="21828"/>
                </a:cubicBezTo>
                <a:cubicBezTo>
                  <a:pt x="23313" y="16839"/>
                  <a:pt x="23313" y="8731"/>
                  <a:pt x="18336" y="3742"/>
                </a:cubicBezTo>
                <a:cubicBezTo>
                  <a:pt x="15842" y="1248"/>
                  <a:pt x="12568" y="0"/>
                  <a:pt x="9293" y="0"/>
                </a:cubicBezTo>
                <a:close/>
              </a:path>
            </a:pathLst>
          </a:custGeom>
          <a:solidFill>
            <a:schemeClr val="accent3"/>
          </a:solidFill>
          <a:ln>
            <a:noFill/>
          </a:ln>
          <a:effectLst>
            <a:outerShdw blurRad="34290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3" name="Google Shape;103;p13"/>
          <p:cNvSpPr txBox="1"/>
          <p:nvPr>
            <p:ph idx="1" type="subTitle"/>
          </p:nvPr>
        </p:nvSpPr>
        <p:spPr>
          <a:xfrm>
            <a:off x="1822275" y="1630900"/>
            <a:ext cx="2313300" cy="484500"/>
          </a:xfrm>
          <a:prstGeom prst="rect">
            <a:avLst/>
          </a:prstGeom>
        </p:spPr>
        <p:txBody>
          <a:bodyPr anchorCtr="0" anchor="b" bIns="91425" lIns="91425" spcFirstLastPara="1" rIns="91425" wrap="square" tIns="91425">
            <a:noAutofit/>
          </a:bodyPr>
          <a:lstStyle>
            <a:lvl1pPr lvl="0">
              <a:spcBef>
                <a:spcPts val="0"/>
              </a:spcBef>
              <a:spcAft>
                <a:spcPts val="0"/>
              </a:spcAft>
              <a:buSzPts val="1800"/>
              <a:buFont typeface="Orbitron"/>
              <a:buNone/>
              <a:defRPr b="1" sz="1800">
                <a:latin typeface="Orbitron"/>
                <a:ea typeface="Orbitron"/>
                <a:cs typeface="Orbitron"/>
                <a:sym typeface="Orbitron"/>
              </a:defRPr>
            </a:lvl1pPr>
            <a:lvl2pPr lvl="1">
              <a:spcBef>
                <a:spcPts val="0"/>
              </a:spcBef>
              <a:spcAft>
                <a:spcPts val="0"/>
              </a:spcAft>
              <a:buSzPts val="1800"/>
              <a:buFont typeface="Orbitron"/>
              <a:buNone/>
              <a:defRPr b="1" sz="1800">
                <a:latin typeface="Orbitron"/>
                <a:ea typeface="Orbitron"/>
                <a:cs typeface="Orbitron"/>
                <a:sym typeface="Orbitron"/>
              </a:defRPr>
            </a:lvl2pPr>
            <a:lvl3pPr lvl="2">
              <a:spcBef>
                <a:spcPts val="0"/>
              </a:spcBef>
              <a:spcAft>
                <a:spcPts val="0"/>
              </a:spcAft>
              <a:buSzPts val="1800"/>
              <a:buFont typeface="Orbitron"/>
              <a:buNone/>
              <a:defRPr b="1" sz="1800">
                <a:latin typeface="Orbitron"/>
                <a:ea typeface="Orbitron"/>
                <a:cs typeface="Orbitron"/>
                <a:sym typeface="Orbitron"/>
              </a:defRPr>
            </a:lvl3pPr>
            <a:lvl4pPr lvl="3">
              <a:spcBef>
                <a:spcPts val="0"/>
              </a:spcBef>
              <a:spcAft>
                <a:spcPts val="0"/>
              </a:spcAft>
              <a:buSzPts val="1800"/>
              <a:buFont typeface="Orbitron"/>
              <a:buNone/>
              <a:defRPr b="1" sz="1800">
                <a:latin typeface="Orbitron"/>
                <a:ea typeface="Orbitron"/>
                <a:cs typeface="Orbitron"/>
                <a:sym typeface="Orbitron"/>
              </a:defRPr>
            </a:lvl4pPr>
            <a:lvl5pPr lvl="4">
              <a:spcBef>
                <a:spcPts val="0"/>
              </a:spcBef>
              <a:spcAft>
                <a:spcPts val="0"/>
              </a:spcAft>
              <a:buSzPts val="1800"/>
              <a:buFont typeface="Orbitron"/>
              <a:buNone/>
              <a:defRPr b="1" sz="1800">
                <a:latin typeface="Orbitron"/>
                <a:ea typeface="Orbitron"/>
                <a:cs typeface="Orbitron"/>
                <a:sym typeface="Orbitron"/>
              </a:defRPr>
            </a:lvl5pPr>
            <a:lvl6pPr lvl="5">
              <a:spcBef>
                <a:spcPts val="0"/>
              </a:spcBef>
              <a:spcAft>
                <a:spcPts val="0"/>
              </a:spcAft>
              <a:buSzPts val="1800"/>
              <a:buFont typeface="Orbitron"/>
              <a:buNone/>
              <a:defRPr b="1" sz="1800">
                <a:latin typeface="Orbitron"/>
                <a:ea typeface="Orbitron"/>
                <a:cs typeface="Orbitron"/>
                <a:sym typeface="Orbitron"/>
              </a:defRPr>
            </a:lvl6pPr>
            <a:lvl7pPr lvl="6">
              <a:spcBef>
                <a:spcPts val="0"/>
              </a:spcBef>
              <a:spcAft>
                <a:spcPts val="0"/>
              </a:spcAft>
              <a:buSzPts val="1800"/>
              <a:buFont typeface="Orbitron"/>
              <a:buNone/>
              <a:defRPr b="1" sz="1800">
                <a:latin typeface="Orbitron"/>
                <a:ea typeface="Orbitron"/>
                <a:cs typeface="Orbitron"/>
                <a:sym typeface="Orbitron"/>
              </a:defRPr>
            </a:lvl7pPr>
            <a:lvl8pPr lvl="7">
              <a:spcBef>
                <a:spcPts val="0"/>
              </a:spcBef>
              <a:spcAft>
                <a:spcPts val="0"/>
              </a:spcAft>
              <a:buSzPts val="1800"/>
              <a:buFont typeface="Orbitron"/>
              <a:buNone/>
              <a:defRPr b="1" sz="1800">
                <a:latin typeface="Orbitron"/>
                <a:ea typeface="Orbitron"/>
                <a:cs typeface="Orbitron"/>
                <a:sym typeface="Orbitron"/>
              </a:defRPr>
            </a:lvl8pPr>
            <a:lvl9pPr lvl="8">
              <a:spcBef>
                <a:spcPts val="0"/>
              </a:spcBef>
              <a:spcAft>
                <a:spcPts val="0"/>
              </a:spcAft>
              <a:buSzPts val="1800"/>
              <a:buFont typeface="Orbitron"/>
              <a:buNone/>
              <a:defRPr b="1" sz="1800">
                <a:latin typeface="Orbitron"/>
                <a:ea typeface="Orbitron"/>
                <a:cs typeface="Orbitron"/>
                <a:sym typeface="Orbitron"/>
              </a:defRPr>
            </a:lvl9pPr>
          </a:lstStyle>
          <a:p/>
        </p:txBody>
      </p:sp>
      <p:sp>
        <p:nvSpPr>
          <p:cNvPr id="104" name="Google Shape;104;p13"/>
          <p:cNvSpPr txBox="1"/>
          <p:nvPr>
            <p:ph idx="2" type="subTitle"/>
          </p:nvPr>
        </p:nvSpPr>
        <p:spPr>
          <a:xfrm>
            <a:off x="1822275" y="2035647"/>
            <a:ext cx="2313300" cy="7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5" name="Google Shape;105;p13"/>
          <p:cNvSpPr txBox="1"/>
          <p:nvPr>
            <p:ph hasCustomPrompt="1" idx="3" type="title"/>
          </p:nvPr>
        </p:nvSpPr>
        <p:spPr>
          <a:xfrm>
            <a:off x="829500" y="1946550"/>
            <a:ext cx="6219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06" name="Google Shape;106;p13"/>
          <p:cNvSpPr txBox="1"/>
          <p:nvPr>
            <p:ph idx="4" type="subTitle"/>
          </p:nvPr>
        </p:nvSpPr>
        <p:spPr>
          <a:xfrm>
            <a:off x="5813250" y="1630900"/>
            <a:ext cx="23133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rbitron"/>
              <a:buNone/>
              <a:defRPr b="1" sz="1800">
                <a:latin typeface="Orbitron"/>
                <a:ea typeface="Orbitron"/>
                <a:cs typeface="Orbitron"/>
                <a:sym typeface="Orbitron"/>
              </a:defRPr>
            </a:lvl1pPr>
            <a:lvl2pPr lvl="1" rtl="0">
              <a:spcBef>
                <a:spcPts val="0"/>
              </a:spcBef>
              <a:spcAft>
                <a:spcPts val="0"/>
              </a:spcAft>
              <a:buSzPts val="1800"/>
              <a:buFont typeface="Orbitron"/>
              <a:buNone/>
              <a:defRPr b="1" sz="1800">
                <a:latin typeface="Orbitron"/>
                <a:ea typeface="Orbitron"/>
                <a:cs typeface="Orbitron"/>
                <a:sym typeface="Orbitron"/>
              </a:defRPr>
            </a:lvl2pPr>
            <a:lvl3pPr lvl="2" rtl="0">
              <a:spcBef>
                <a:spcPts val="0"/>
              </a:spcBef>
              <a:spcAft>
                <a:spcPts val="0"/>
              </a:spcAft>
              <a:buSzPts val="1800"/>
              <a:buFont typeface="Orbitron"/>
              <a:buNone/>
              <a:defRPr b="1" sz="1800">
                <a:latin typeface="Orbitron"/>
                <a:ea typeface="Orbitron"/>
                <a:cs typeface="Orbitron"/>
                <a:sym typeface="Orbitron"/>
              </a:defRPr>
            </a:lvl3pPr>
            <a:lvl4pPr lvl="3" rtl="0">
              <a:spcBef>
                <a:spcPts val="0"/>
              </a:spcBef>
              <a:spcAft>
                <a:spcPts val="0"/>
              </a:spcAft>
              <a:buSzPts val="1800"/>
              <a:buFont typeface="Orbitron"/>
              <a:buNone/>
              <a:defRPr b="1" sz="1800">
                <a:latin typeface="Orbitron"/>
                <a:ea typeface="Orbitron"/>
                <a:cs typeface="Orbitron"/>
                <a:sym typeface="Orbitron"/>
              </a:defRPr>
            </a:lvl4pPr>
            <a:lvl5pPr lvl="4" rtl="0">
              <a:spcBef>
                <a:spcPts val="0"/>
              </a:spcBef>
              <a:spcAft>
                <a:spcPts val="0"/>
              </a:spcAft>
              <a:buSzPts val="1800"/>
              <a:buFont typeface="Orbitron"/>
              <a:buNone/>
              <a:defRPr b="1" sz="1800">
                <a:latin typeface="Orbitron"/>
                <a:ea typeface="Orbitron"/>
                <a:cs typeface="Orbitron"/>
                <a:sym typeface="Orbitron"/>
              </a:defRPr>
            </a:lvl5pPr>
            <a:lvl6pPr lvl="5" rtl="0">
              <a:spcBef>
                <a:spcPts val="0"/>
              </a:spcBef>
              <a:spcAft>
                <a:spcPts val="0"/>
              </a:spcAft>
              <a:buSzPts val="1800"/>
              <a:buFont typeface="Orbitron"/>
              <a:buNone/>
              <a:defRPr b="1" sz="1800">
                <a:latin typeface="Orbitron"/>
                <a:ea typeface="Orbitron"/>
                <a:cs typeface="Orbitron"/>
                <a:sym typeface="Orbitron"/>
              </a:defRPr>
            </a:lvl6pPr>
            <a:lvl7pPr lvl="6" rtl="0">
              <a:spcBef>
                <a:spcPts val="0"/>
              </a:spcBef>
              <a:spcAft>
                <a:spcPts val="0"/>
              </a:spcAft>
              <a:buSzPts val="1800"/>
              <a:buFont typeface="Orbitron"/>
              <a:buNone/>
              <a:defRPr b="1" sz="1800">
                <a:latin typeface="Orbitron"/>
                <a:ea typeface="Orbitron"/>
                <a:cs typeface="Orbitron"/>
                <a:sym typeface="Orbitron"/>
              </a:defRPr>
            </a:lvl7pPr>
            <a:lvl8pPr lvl="7" rtl="0">
              <a:spcBef>
                <a:spcPts val="0"/>
              </a:spcBef>
              <a:spcAft>
                <a:spcPts val="0"/>
              </a:spcAft>
              <a:buSzPts val="1800"/>
              <a:buFont typeface="Orbitron"/>
              <a:buNone/>
              <a:defRPr b="1" sz="1800">
                <a:latin typeface="Orbitron"/>
                <a:ea typeface="Orbitron"/>
                <a:cs typeface="Orbitron"/>
                <a:sym typeface="Orbitron"/>
              </a:defRPr>
            </a:lvl8pPr>
            <a:lvl9pPr lvl="8" rtl="0">
              <a:spcBef>
                <a:spcPts val="0"/>
              </a:spcBef>
              <a:spcAft>
                <a:spcPts val="0"/>
              </a:spcAft>
              <a:buSzPts val="1800"/>
              <a:buFont typeface="Orbitron"/>
              <a:buNone/>
              <a:defRPr b="1" sz="1800">
                <a:latin typeface="Orbitron"/>
                <a:ea typeface="Orbitron"/>
                <a:cs typeface="Orbitron"/>
                <a:sym typeface="Orbitron"/>
              </a:defRPr>
            </a:lvl9pPr>
          </a:lstStyle>
          <a:p/>
        </p:txBody>
      </p:sp>
      <p:sp>
        <p:nvSpPr>
          <p:cNvPr id="107" name="Google Shape;107;p13"/>
          <p:cNvSpPr txBox="1"/>
          <p:nvPr>
            <p:ph idx="5" type="subTitle"/>
          </p:nvPr>
        </p:nvSpPr>
        <p:spPr>
          <a:xfrm>
            <a:off x="5813250" y="2035647"/>
            <a:ext cx="2313300" cy="7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8" name="Google Shape;108;p13"/>
          <p:cNvSpPr txBox="1"/>
          <p:nvPr>
            <p:ph hasCustomPrompt="1" idx="6" type="title"/>
          </p:nvPr>
        </p:nvSpPr>
        <p:spPr>
          <a:xfrm>
            <a:off x="4820475" y="1946550"/>
            <a:ext cx="6219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09" name="Google Shape;109;p13"/>
          <p:cNvSpPr txBox="1"/>
          <p:nvPr>
            <p:ph idx="7" type="subTitle"/>
          </p:nvPr>
        </p:nvSpPr>
        <p:spPr>
          <a:xfrm>
            <a:off x="1822275" y="3290850"/>
            <a:ext cx="23133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rbitron"/>
              <a:buNone/>
              <a:defRPr b="1" sz="1800">
                <a:latin typeface="Orbitron"/>
                <a:ea typeface="Orbitron"/>
                <a:cs typeface="Orbitron"/>
                <a:sym typeface="Orbitron"/>
              </a:defRPr>
            </a:lvl1pPr>
            <a:lvl2pPr lvl="1" rtl="0">
              <a:spcBef>
                <a:spcPts val="0"/>
              </a:spcBef>
              <a:spcAft>
                <a:spcPts val="0"/>
              </a:spcAft>
              <a:buSzPts val="1800"/>
              <a:buFont typeface="Orbitron"/>
              <a:buNone/>
              <a:defRPr b="1" sz="1800">
                <a:latin typeface="Orbitron"/>
                <a:ea typeface="Orbitron"/>
                <a:cs typeface="Orbitron"/>
                <a:sym typeface="Orbitron"/>
              </a:defRPr>
            </a:lvl2pPr>
            <a:lvl3pPr lvl="2" rtl="0">
              <a:spcBef>
                <a:spcPts val="0"/>
              </a:spcBef>
              <a:spcAft>
                <a:spcPts val="0"/>
              </a:spcAft>
              <a:buSzPts val="1800"/>
              <a:buFont typeface="Orbitron"/>
              <a:buNone/>
              <a:defRPr b="1" sz="1800">
                <a:latin typeface="Orbitron"/>
                <a:ea typeface="Orbitron"/>
                <a:cs typeface="Orbitron"/>
                <a:sym typeface="Orbitron"/>
              </a:defRPr>
            </a:lvl3pPr>
            <a:lvl4pPr lvl="3" rtl="0">
              <a:spcBef>
                <a:spcPts val="0"/>
              </a:spcBef>
              <a:spcAft>
                <a:spcPts val="0"/>
              </a:spcAft>
              <a:buSzPts val="1800"/>
              <a:buFont typeface="Orbitron"/>
              <a:buNone/>
              <a:defRPr b="1" sz="1800">
                <a:latin typeface="Orbitron"/>
                <a:ea typeface="Orbitron"/>
                <a:cs typeface="Orbitron"/>
                <a:sym typeface="Orbitron"/>
              </a:defRPr>
            </a:lvl4pPr>
            <a:lvl5pPr lvl="4" rtl="0">
              <a:spcBef>
                <a:spcPts val="0"/>
              </a:spcBef>
              <a:spcAft>
                <a:spcPts val="0"/>
              </a:spcAft>
              <a:buSzPts val="1800"/>
              <a:buFont typeface="Orbitron"/>
              <a:buNone/>
              <a:defRPr b="1" sz="1800">
                <a:latin typeface="Orbitron"/>
                <a:ea typeface="Orbitron"/>
                <a:cs typeface="Orbitron"/>
                <a:sym typeface="Orbitron"/>
              </a:defRPr>
            </a:lvl5pPr>
            <a:lvl6pPr lvl="5" rtl="0">
              <a:spcBef>
                <a:spcPts val="0"/>
              </a:spcBef>
              <a:spcAft>
                <a:spcPts val="0"/>
              </a:spcAft>
              <a:buSzPts val="1800"/>
              <a:buFont typeface="Orbitron"/>
              <a:buNone/>
              <a:defRPr b="1" sz="1800">
                <a:latin typeface="Orbitron"/>
                <a:ea typeface="Orbitron"/>
                <a:cs typeface="Orbitron"/>
                <a:sym typeface="Orbitron"/>
              </a:defRPr>
            </a:lvl6pPr>
            <a:lvl7pPr lvl="6" rtl="0">
              <a:spcBef>
                <a:spcPts val="0"/>
              </a:spcBef>
              <a:spcAft>
                <a:spcPts val="0"/>
              </a:spcAft>
              <a:buSzPts val="1800"/>
              <a:buFont typeface="Orbitron"/>
              <a:buNone/>
              <a:defRPr b="1" sz="1800">
                <a:latin typeface="Orbitron"/>
                <a:ea typeface="Orbitron"/>
                <a:cs typeface="Orbitron"/>
                <a:sym typeface="Orbitron"/>
              </a:defRPr>
            </a:lvl7pPr>
            <a:lvl8pPr lvl="7" rtl="0">
              <a:spcBef>
                <a:spcPts val="0"/>
              </a:spcBef>
              <a:spcAft>
                <a:spcPts val="0"/>
              </a:spcAft>
              <a:buSzPts val="1800"/>
              <a:buFont typeface="Orbitron"/>
              <a:buNone/>
              <a:defRPr b="1" sz="1800">
                <a:latin typeface="Orbitron"/>
                <a:ea typeface="Orbitron"/>
                <a:cs typeface="Orbitron"/>
                <a:sym typeface="Orbitron"/>
              </a:defRPr>
            </a:lvl8pPr>
            <a:lvl9pPr lvl="8" rtl="0">
              <a:spcBef>
                <a:spcPts val="0"/>
              </a:spcBef>
              <a:spcAft>
                <a:spcPts val="0"/>
              </a:spcAft>
              <a:buSzPts val="1800"/>
              <a:buFont typeface="Orbitron"/>
              <a:buNone/>
              <a:defRPr b="1" sz="1800">
                <a:latin typeface="Orbitron"/>
                <a:ea typeface="Orbitron"/>
                <a:cs typeface="Orbitron"/>
                <a:sym typeface="Orbitron"/>
              </a:defRPr>
            </a:lvl9pPr>
          </a:lstStyle>
          <a:p/>
        </p:txBody>
      </p:sp>
      <p:sp>
        <p:nvSpPr>
          <p:cNvPr id="110" name="Google Shape;110;p13"/>
          <p:cNvSpPr txBox="1"/>
          <p:nvPr>
            <p:ph idx="8" type="subTitle"/>
          </p:nvPr>
        </p:nvSpPr>
        <p:spPr>
          <a:xfrm>
            <a:off x="1822275" y="3695597"/>
            <a:ext cx="2313300" cy="7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1" name="Google Shape;111;p13"/>
          <p:cNvSpPr txBox="1"/>
          <p:nvPr>
            <p:ph hasCustomPrompt="1" idx="9" type="title"/>
          </p:nvPr>
        </p:nvSpPr>
        <p:spPr>
          <a:xfrm>
            <a:off x="829500" y="3606500"/>
            <a:ext cx="6219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12" name="Google Shape;112;p13"/>
          <p:cNvSpPr txBox="1"/>
          <p:nvPr>
            <p:ph idx="13" type="subTitle"/>
          </p:nvPr>
        </p:nvSpPr>
        <p:spPr>
          <a:xfrm>
            <a:off x="5813250" y="3290850"/>
            <a:ext cx="23133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rbitron"/>
              <a:buNone/>
              <a:defRPr b="1" sz="1800">
                <a:latin typeface="Orbitron"/>
                <a:ea typeface="Orbitron"/>
                <a:cs typeface="Orbitron"/>
                <a:sym typeface="Orbitron"/>
              </a:defRPr>
            </a:lvl1pPr>
            <a:lvl2pPr lvl="1" rtl="0">
              <a:spcBef>
                <a:spcPts val="0"/>
              </a:spcBef>
              <a:spcAft>
                <a:spcPts val="0"/>
              </a:spcAft>
              <a:buSzPts val="1800"/>
              <a:buFont typeface="Orbitron"/>
              <a:buNone/>
              <a:defRPr b="1" sz="1800">
                <a:latin typeface="Orbitron"/>
                <a:ea typeface="Orbitron"/>
                <a:cs typeface="Orbitron"/>
                <a:sym typeface="Orbitron"/>
              </a:defRPr>
            </a:lvl2pPr>
            <a:lvl3pPr lvl="2" rtl="0">
              <a:spcBef>
                <a:spcPts val="0"/>
              </a:spcBef>
              <a:spcAft>
                <a:spcPts val="0"/>
              </a:spcAft>
              <a:buSzPts val="1800"/>
              <a:buFont typeface="Orbitron"/>
              <a:buNone/>
              <a:defRPr b="1" sz="1800">
                <a:latin typeface="Orbitron"/>
                <a:ea typeface="Orbitron"/>
                <a:cs typeface="Orbitron"/>
                <a:sym typeface="Orbitron"/>
              </a:defRPr>
            </a:lvl3pPr>
            <a:lvl4pPr lvl="3" rtl="0">
              <a:spcBef>
                <a:spcPts val="0"/>
              </a:spcBef>
              <a:spcAft>
                <a:spcPts val="0"/>
              </a:spcAft>
              <a:buSzPts val="1800"/>
              <a:buFont typeface="Orbitron"/>
              <a:buNone/>
              <a:defRPr b="1" sz="1800">
                <a:latin typeface="Orbitron"/>
                <a:ea typeface="Orbitron"/>
                <a:cs typeface="Orbitron"/>
                <a:sym typeface="Orbitron"/>
              </a:defRPr>
            </a:lvl4pPr>
            <a:lvl5pPr lvl="4" rtl="0">
              <a:spcBef>
                <a:spcPts val="0"/>
              </a:spcBef>
              <a:spcAft>
                <a:spcPts val="0"/>
              </a:spcAft>
              <a:buSzPts val="1800"/>
              <a:buFont typeface="Orbitron"/>
              <a:buNone/>
              <a:defRPr b="1" sz="1800">
                <a:latin typeface="Orbitron"/>
                <a:ea typeface="Orbitron"/>
                <a:cs typeface="Orbitron"/>
                <a:sym typeface="Orbitron"/>
              </a:defRPr>
            </a:lvl5pPr>
            <a:lvl6pPr lvl="5" rtl="0">
              <a:spcBef>
                <a:spcPts val="0"/>
              </a:spcBef>
              <a:spcAft>
                <a:spcPts val="0"/>
              </a:spcAft>
              <a:buSzPts val="1800"/>
              <a:buFont typeface="Orbitron"/>
              <a:buNone/>
              <a:defRPr b="1" sz="1800">
                <a:latin typeface="Orbitron"/>
                <a:ea typeface="Orbitron"/>
                <a:cs typeface="Orbitron"/>
                <a:sym typeface="Orbitron"/>
              </a:defRPr>
            </a:lvl6pPr>
            <a:lvl7pPr lvl="6" rtl="0">
              <a:spcBef>
                <a:spcPts val="0"/>
              </a:spcBef>
              <a:spcAft>
                <a:spcPts val="0"/>
              </a:spcAft>
              <a:buSzPts val="1800"/>
              <a:buFont typeface="Orbitron"/>
              <a:buNone/>
              <a:defRPr b="1" sz="1800">
                <a:latin typeface="Orbitron"/>
                <a:ea typeface="Orbitron"/>
                <a:cs typeface="Orbitron"/>
                <a:sym typeface="Orbitron"/>
              </a:defRPr>
            </a:lvl7pPr>
            <a:lvl8pPr lvl="7" rtl="0">
              <a:spcBef>
                <a:spcPts val="0"/>
              </a:spcBef>
              <a:spcAft>
                <a:spcPts val="0"/>
              </a:spcAft>
              <a:buSzPts val="1800"/>
              <a:buFont typeface="Orbitron"/>
              <a:buNone/>
              <a:defRPr b="1" sz="1800">
                <a:latin typeface="Orbitron"/>
                <a:ea typeface="Orbitron"/>
                <a:cs typeface="Orbitron"/>
                <a:sym typeface="Orbitron"/>
              </a:defRPr>
            </a:lvl8pPr>
            <a:lvl9pPr lvl="8" rtl="0">
              <a:spcBef>
                <a:spcPts val="0"/>
              </a:spcBef>
              <a:spcAft>
                <a:spcPts val="0"/>
              </a:spcAft>
              <a:buSzPts val="1800"/>
              <a:buFont typeface="Orbitron"/>
              <a:buNone/>
              <a:defRPr b="1" sz="1800">
                <a:latin typeface="Orbitron"/>
                <a:ea typeface="Orbitron"/>
                <a:cs typeface="Orbitron"/>
                <a:sym typeface="Orbitron"/>
              </a:defRPr>
            </a:lvl9pPr>
          </a:lstStyle>
          <a:p/>
        </p:txBody>
      </p:sp>
      <p:sp>
        <p:nvSpPr>
          <p:cNvPr id="113" name="Google Shape;113;p13"/>
          <p:cNvSpPr txBox="1"/>
          <p:nvPr>
            <p:ph idx="14" type="subTitle"/>
          </p:nvPr>
        </p:nvSpPr>
        <p:spPr>
          <a:xfrm>
            <a:off x="5813250" y="3695597"/>
            <a:ext cx="2313300" cy="7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4" name="Google Shape;114;p13"/>
          <p:cNvSpPr txBox="1"/>
          <p:nvPr>
            <p:ph hasCustomPrompt="1" idx="15" type="title"/>
          </p:nvPr>
        </p:nvSpPr>
        <p:spPr>
          <a:xfrm>
            <a:off x="4820475" y="3606500"/>
            <a:ext cx="6219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9">
    <p:spTree>
      <p:nvGrpSpPr>
        <p:cNvPr id="115" name="Shape 115"/>
        <p:cNvGrpSpPr/>
        <p:nvPr/>
      </p:nvGrpSpPr>
      <p:grpSpPr>
        <a:xfrm>
          <a:off x="0" y="0"/>
          <a:ext cx="0" cy="0"/>
          <a:chOff x="0" y="0"/>
          <a:chExt cx="0" cy="0"/>
        </a:xfrm>
      </p:grpSpPr>
      <p:sp>
        <p:nvSpPr>
          <p:cNvPr id="116" name="Google Shape;116;p14"/>
          <p:cNvSpPr txBox="1"/>
          <p:nvPr>
            <p:ph type="title"/>
          </p:nvPr>
        </p:nvSpPr>
        <p:spPr>
          <a:xfrm>
            <a:off x="2793450" y="2806000"/>
            <a:ext cx="35571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14"/>
          <p:cNvSpPr txBox="1"/>
          <p:nvPr>
            <p:ph idx="1" type="subTitle"/>
          </p:nvPr>
        </p:nvSpPr>
        <p:spPr>
          <a:xfrm>
            <a:off x="2793450" y="3383900"/>
            <a:ext cx="3557100" cy="97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9_1">
    <p:spTree>
      <p:nvGrpSpPr>
        <p:cNvPr id="118" name="Shape 118"/>
        <p:cNvGrpSpPr/>
        <p:nvPr/>
      </p:nvGrpSpPr>
      <p:grpSpPr>
        <a:xfrm>
          <a:off x="0" y="0"/>
          <a:ext cx="0" cy="0"/>
          <a:chOff x="0" y="0"/>
          <a:chExt cx="0" cy="0"/>
        </a:xfrm>
      </p:grpSpPr>
      <p:sp>
        <p:nvSpPr>
          <p:cNvPr id="119" name="Google Shape;119;p15"/>
          <p:cNvSpPr txBox="1"/>
          <p:nvPr>
            <p:ph type="title"/>
          </p:nvPr>
        </p:nvSpPr>
        <p:spPr>
          <a:xfrm>
            <a:off x="4996325" y="1684800"/>
            <a:ext cx="30882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15"/>
          <p:cNvSpPr txBox="1"/>
          <p:nvPr>
            <p:ph idx="1" type="subTitle"/>
          </p:nvPr>
        </p:nvSpPr>
        <p:spPr>
          <a:xfrm>
            <a:off x="4996325" y="2260800"/>
            <a:ext cx="3088200" cy="1197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8">
    <p:spTree>
      <p:nvGrpSpPr>
        <p:cNvPr id="121" name="Shape 121"/>
        <p:cNvGrpSpPr/>
        <p:nvPr/>
      </p:nvGrpSpPr>
      <p:grpSpPr>
        <a:xfrm>
          <a:off x="0" y="0"/>
          <a:ext cx="0" cy="0"/>
          <a:chOff x="0" y="0"/>
          <a:chExt cx="0" cy="0"/>
        </a:xfrm>
      </p:grpSpPr>
      <p:sp>
        <p:nvSpPr>
          <p:cNvPr id="122" name="Google Shape;122;p16"/>
          <p:cNvSpPr/>
          <p:nvPr/>
        </p:nvSpPr>
        <p:spPr>
          <a:xfrm>
            <a:off x="8536825" y="2140850"/>
            <a:ext cx="329838" cy="411899"/>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rot="1767129">
            <a:off x="8424619" y="3519602"/>
            <a:ext cx="731412" cy="1291989"/>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42875" rotWithShape="0" algn="bl">
              <a:srgbClr val="4FC1F9"/>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4" name="Google Shape;124;p16"/>
          <p:cNvSpPr/>
          <p:nvPr/>
        </p:nvSpPr>
        <p:spPr>
          <a:xfrm>
            <a:off x="318250" y="2360906"/>
            <a:ext cx="329861" cy="308552"/>
          </a:xfrm>
          <a:custGeom>
            <a:rect b="b" l="l" r="r" t="t"/>
            <a:pathLst>
              <a:path extrusionOk="0" h="8543" w="9133">
                <a:moveTo>
                  <a:pt x="7481" y="0"/>
                </a:moveTo>
                <a:cubicBezTo>
                  <a:pt x="7385" y="0"/>
                  <a:pt x="7286" y="21"/>
                  <a:pt x="7191" y="65"/>
                </a:cubicBezTo>
                <a:cubicBezTo>
                  <a:pt x="6858" y="220"/>
                  <a:pt x="6727" y="601"/>
                  <a:pt x="6894" y="934"/>
                </a:cubicBezTo>
                <a:cubicBezTo>
                  <a:pt x="7715" y="2613"/>
                  <a:pt x="7382" y="4637"/>
                  <a:pt x="6060" y="5959"/>
                </a:cubicBezTo>
                <a:cubicBezTo>
                  <a:pt x="5223" y="6803"/>
                  <a:pt x="4105" y="7247"/>
                  <a:pt x="2971" y="7247"/>
                </a:cubicBezTo>
                <a:cubicBezTo>
                  <a:pt x="2314" y="7247"/>
                  <a:pt x="1652" y="7098"/>
                  <a:pt x="1036" y="6792"/>
                </a:cubicBezTo>
                <a:cubicBezTo>
                  <a:pt x="945" y="6748"/>
                  <a:pt x="848" y="6727"/>
                  <a:pt x="754" y="6727"/>
                </a:cubicBezTo>
                <a:cubicBezTo>
                  <a:pt x="515" y="6727"/>
                  <a:pt x="286" y="6860"/>
                  <a:pt x="167" y="7090"/>
                </a:cubicBezTo>
                <a:cubicBezTo>
                  <a:pt x="0" y="7411"/>
                  <a:pt x="143" y="7792"/>
                  <a:pt x="464" y="7959"/>
                </a:cubicBezTo>
                <a:cubicBezTo>
                  <a:pt x="1250" y="8340"/>
                  <a:pt x="2119" y="8542"/>
                  <a:pt x="2965" y="8542"/>
                </a:cubicBezTo>
                <a:cubicBezTo>
                  <a:pt x="4429" y="8542"/>
                  <a:pt x="5882" y="7971"/>
                  <a:pt x="6977" y="6888"/>
                </a:cubicBezTo>
                <a:cubicBezTo>
                  <a:pt x="8692" y="5173"/>
                  <a:pt x="9132" y="2554"/>
                  <a:pt x="8049" y="363"/>
                </a:cubicBezTo>
                <a:cubicBezTo>
                  <a:pt x="7946" y="133"/>
                  <a:pt x="7722" y="0"/>
                  <a:pt x="7481" y="0"/>
                </a:cubicBezTo>
                <a:close/>
              </a:path>
            </a:pathLst>
          </a:custGeom>
          <a:solidFill>
            <a:srgbClr val="4FC1F9"/>
          </a:solidFill>
          <a:ln>
            <a:noFill/>
          </a:ln>
          <a:effectLst>
            <a:outerShdw blurRad="142875"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flipH="1">
            <a:off x="8713973" y="3102444"/>
            <a:ext cx="1527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flipH="1">
            <a:off x="-43625" y="2208800"/>
            <a:ext cx="1527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16"/>
          <p:cNvSpPr txBox="1"/>
          <p:nvPr>
            <p:ph idx="1" type="subTitle"/>
          </p:nvPr>
        </p:nvSpPr>
        <p:spPr>
          <a:xfrm>
            <a:off x="1931025" y="1793800"/>
            <a:ext cx="13626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rbitron"/>
              <a:buNone/>
              <a:defRPr b="1" sz="1800">
                <a:latin typeface="Orbitron"/>
                <a:ea typeface="Orbitron"/>
                <a:cs typeface="Orbitron"/>
                <a:sym typeface="Orbitron"/>
              </a:defRPr>
            </a:lvl1pPr>
            <a:lvl2pPr lvl="1" rtl="0" algn="ctr">
              <a:spcBef>
                <a:spcPts val="0"/>
              </a:spcBef>
              <a:spcAft>
                <a:spcPts val="0"/>
              </a:spcAft>
              <a:buSzPts val="1800"/>
              <a:buFont typeface="Orbitron"/>
              <a:buNone/>
              <a:defRPr b="1" sz="1800">
                <a:latin typeface="Orbitron"/>
                <a:ea typeface="Orbitron"/>
                <a:cs typeface="Orbitron"/>
                <a:sym typeface="Orbitron"/>
              </a:defRPr>
            </a:lvl2pPr>
            <a:lvl3pPr lvl="2" rtl="0" algn="ctr">
              <a:spcBef>
                <a:spcPts val="0"/>
              </a:spcBef>
              <a:spcAft>
                <a:spcPts val="0"/>
              </a:spcAft>
              <a:buSzPts val="1800"/>
              <a:buFont typeface="Orbitron"/>
              <a:buNone/>
              <a:defRPr b="1" sz="1800">
                <a:latin typeface="Orbitron"/>
                <a:ea typeface="Orbitron"/>
                <a:cs typeface="Orbitron"/>
                <a:sym typeface="Orbitron"/>
              </a:defRPr>
            </a:lvl3pPr>
            <a:lvl4pPr lvl="3" rtl="0" algn="ctr">
              <a:spcBef>
                <a:spcPts val="0"/>
              </a:spcBef>
              <a:spcAft>
                <a:spcPts val="0"/>
              </a:spcAft>
              <a:buSzPts val="1800"/>
              <a:buFont typeface="Orbitron"/>
              <a:buNone/>
              <a:defRPr b="1" sz="1800">
                <a:latin typeface="Orbitron"/>
                <a:ea typeface="Orbitron"/>
                <a:cs typeface="Orbitron"/>
                <a:sym typeface="Orbitron"/>
              </a:defRPr>
            </a:lvl4pPr>
            <a:lvl5pPr lvl="4" rtl="0" algn="ctr">
              <a:spcBef>
                <a:spcPts val="0"/>
              </a:spcBef>
              <a:spcAft>
                <a:spcPts val="0"/>
              </a:spcAft>
              <a:buSzPts val="1800"/>
              <a:buFont typeface="Orbitron"/>
              <a:buNone/>
              <a:defRPr b="1" sz="1800">
                <a:latin typeface="Orbitron"/>
                <a:ea typeface="Orbitron"/>
                <a:cs typeface="Orbitron"/>
                <a:sym typeface="Orbitron"/>
              </a:defRPr>
            </a:lvl5pPr>
            <a:lvl6pPr lvl="5" rtl="0" algn="ctr">
              <a:spcBef>
                <a:spcPts val="0"/>
              </a:spcBef>
              <a:spcAft>
                <a:spcPts val="0"/>
              </a:spcAft>
              <a:buSzPts val="1800"/>
              <a:buFont typeface="Orbitron"/>
              <a:buNone/>
              <a:defRPr b="1" sz="1800">
                <a:latin typeface="Orbitron"/>
                <a:ea typeface="Orbitron"/>
                <a:cs typeface="Orbitron"/>
                <a:sym typeface="Orbitron"/>
              </a:defRPr>
            </a:lvl6pPr>
            <a:lvl7pPr lvl="6" rtl="0" algn="ctr">
              <a:spcBef>
                <a:spcPts val="0"/>
              </a:spcBef>
              <a:spcAft>
                <a:spcPts val="0"/>
              </a:spcAft>
              <a:buSzPts val="1800"/>
              <a:buFont typeface="Orbitron"/>
              <a:buNone/>
              <a:defRPr b="1" sz="1800">
                <a:latin typeface="Orbitron"/>
                <a:ea typeface="Orbitron"/>
                <a:cs typeface="Orbitron"/>
                <a:sym typeface="Orbitron"/>
              </a:defRPr>
            </a:lvl7pPr>
            <a:lvl8pPr lvl="7" rtl="0" algn="ctr">
              <a:spcBef>
                <a:spcPts val="0"/>
              </a:spcBef>
              <a:spcAft>
                <a:spcPts val="0"/>
              </a:spcAft>
              <a:buSzPts val="1800"/>
              <a:buFont typeface="Orbitron"/>
              <a:buNone/>
              <a:defRPr b="1" sz="1800">
                <a:latin typeface="Orbitron"/>
                <a:ea typeface="Orbitron"/>
                <a:cs typeface="Orbitron"/>
                <a:sym typeface="Orbitron"/>
              </a:defRPr>
            </a:lvl8pPr>
            <a:lvl9pPr lvl="8" rtl="0" algn="ctr">
              <a:spcBef>
                <a:spcPts val="0"/>
              </a:spcBef>
              <a:spcAft>
                <a:spcPts val="0"/>
              </a:spcAft>
              <a:buSzPts val="1800"/>
              <a:buFont typeface="Orbitron"/>
              <a:buNone/>
              <a:defRPr b="1" sz="1800">
                <a:latin typeface="Orbitron"/>
                <a:ea typeface="Orbitron"/>
                <a:cs typeface="Orbitron"/>
                <a:sym typeface="Orbitron"/>
              </a:defRPr>
            </a:lvl9pPr>
          </a:lstStyle>
          <a:p/>
        </p:txBody>
      </p:sp>
      <p:sp>
        <p:nvSpPr>
          <p:cNvPr id="129" name="Google Shape;129;p16"/>
          <p:cNvSpPr txBox="1"/>
          <p:nvPr>
            <p:ph idx="2" type="subTitle"/>
          </p:nvPr>
        </p:nvSpPr>
        <p:spPr>
          <a:xfrm>
            <a:off x="1224687" y="2421850"/>
            <a:ext cx="2770500" cy="117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30" name="Google Shape;130;p16"/>
          <p:cNvSpPr txBox="1"/>
          <p:nvPr>
            <p:ph idx="3" type="subTitle"/>
          </p:nvPr>
        </p:nvSpPr>
        <p:spPr>
          <a:xfrm>
            <a:off x="5875575" y="1793800"/>
            <a:ext cx="13626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rbitron"/>
              <a:buNone/>
              <a:defRPr b="1" sz="1800">
                <a:latin typeface="Orbitron"/>
                <a:ea typeface="Orbitron"/>
                <a:cs typeface="Orbitron"/>
                <a:sym typeface="Orbitron"/>
              </a:defRPr>
            </a:lvl1pPr>
            <a:lvl2pPr lvl="1" rtl="0" algn="ctr">
              <a:spcBef>
                <a:spcPts val="0"/>
              </a:spcBef>
              <a:spcAft>
                <a:spcPts val="0"/>
              </a:spcAft>
              <a:buSzPts val="1800"/>
              <a:buFont typeface="Orbitron"/>
              <a:buNone/>
              <a:defRPr b="1" sz="1800">
                <a:latin typeface="Orbitron"/>
                <a:ea typeface="Orbitron"/>
                <a:cs typeface="Orbitron"/>
                <a:sym typeface="Orbitron"/>
              </a:defRPr>
            </a:lvl2pPr>
            <a:lvl3pPr lvl="2" rtl="0" algn="ctr">
              <a:spcBef>
                <a:spcPts val="0"/>
              </a:spcBef>
              <a:spcAft>
                <a:spcPts val="0"/>
              </a:spcAft>
              <a:buSzPts val="1800"/>
              <a:buFont typeface="Orbitron"/>
              <a:buNone/>
              <a:defRPr b="1" sz="1800">
                <a:latin typeface="Orbitron"/>
                <a:ea typeface="Orbitron"/>
                <a:cs typeface="Orbitron"/>
                <a:sym typeface="Orbitron"/>
              </a:defRPr>
            </a:lvl3pPr>
            <a:lvl4pPr lvl="3" rtl="0" algn="ctr">
              <a:spcBef>
                <a:spcPts val="0"/>
              </a:spcBef>
              <a:spcAft>
                <a:spcPts val="0"/>
              </a:spcAft>
              <a:buSzPts val="1800"/>
              <a:buFont typeface="Orbitron"/>
              <a:buNone/>
              <a:defRPr b="1" sz="1800">
                <a:latin typeface="Orbitron"/>
                <a:ea typeface="Orbitron"/>
                <a:cs typeface="Orbitron"/>
                <a:sym typeface="Orbitron"/>
              </a:defRPr>
            </a:lvl4pPr>
            <a:lvl5pPr lvl="4" rtl="0" algn="ctr">
              <a:spcBef>
                <a:spcPts val="0"/>
              </a:spcBef>
              <a:spcAft>
                <a:spcPts val="0"/>
              </a:spcAft>
              <a:buSzPts val="1800"/>
              <a:buFont typeface="Orbitron"/>
              <a:buNone/>
              <a:defRPr b="1" sz="1800">
                <a:latin typeface="Orbitron"/>
                <a:ea typeface="Orbitron"/>
                <a:cs typeface="Orbitron"/>
                <a:sym typeface="Orbitron"/>
              </a:defRPr>
            </a:lvl5pPr>
            <a:lvl6pPr lvl="5" rtl="0" algn="ctr">
              <a:spcBef>
                <a:spcPts val="0"/>
              </a:spcBef>
              <a:spcAft>
                <a:spcPts val="0"/>
              </a:spcAft>
              <a:buSzPts val="1800"/>
              <a:buFont typeface="Orbitron"/>
              <a:buNone/>
              <a:defRPr b="1" sz="1800">
                <a:latin typeface="Orbitron"/>
                <a:ea typeface="Orbitron"/>
                <a:cs typeface="Orbitron"/>
                <a:sym typeface="Orbitron"/>
              </a:defRPr>
            </a:lvl6pPr>
            <a:lvl7pPr lvl="6" rtl="0" algn="ctr">
              <a:spcBef>
                <a:spcPts val="0"/>
              </a:spcBef>
              <a:spcAft>
                <a:spcPts val="0"/>
              </a:spcAft>
              <a:buSzPts val="1800"/>
              <a:buFont typeface="Orbitron"/>
              <a:buNone/>
              <a:defRPr b="1" sz="1800">
                <a:latin typeface="Orbitron"/>
                <a:ea typeface="Orbitron"/>
                <a:cs typeface="Orbitron"/>
                <a:sym typeface="Orbitron"/>
              </a:defRPr>
            </a:lvl7pPr>
            <a:lvl8pPr lvl="7" rtl="0" algn="ctr">
              <a:spcBef>
                <a:spcPts val="0"/>
              </a:spcBef>
              <a:spcAft>
                <a:spcPts val="0"/>
              </a:spcAft>
              <a:buSzPts val="1800"/>
              <a:buFont typeface="Orbitron"/>
              <a:buNone/>
              <a:defRPr b="1" sz="1800">
                <a:latin typeface="Orbitron"/>
                <a:ea typeface="Orbitron"/>
                <a:cs typeface="Orbitron"/>
                <a:sym typeface="Orbitron"/>
              </a:defRPr>
            </a:lvl8pPr>
            <a:lvl9pPr lvl="8" rtl="0" algn="ctr">
              <a:spcBef>
                <a:spcPts val="0"/>
              </a:spcBef>
              <a:spcAft>
                <a:spcPts val="0"/>
              </a:spcAft>
              <a:buSzPts val="1800"/>
              <a:buFont typeface="Orbitron"/>
              <a:buNone/>
              <a:defRPr b="1" sz="1800">
                <a:latin typeface="Orbitron"/>
                <a:ea typeface="Orbitron"/>
                <a:cs typeface="Orbitron"/>
                <a:sym typeface="Orbitron"/>
              </a:defRPr>
            </a:lvl9pPr>
          </a:lstStyle>
          <a:p/>
        </p:txBody>
      </p:sp>
      <p:sp>
        <p:nvSpPr>
          <p:cNvPr id="131" name="Google Shape;131;p16"/>
          <p:cNvSpPr txBox="1"/>
          <p:nvPr>
            <p:ph idx="4" type="subTitle"/>
          </p:nvPr>
        </p:nvSpPr>
        <p:spPr>
          <a:xfrm>
            <a:off x="5174037" y="2421850"/>
            <a:ext cx="2770500" cy="117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32" name="Shape 132"/>
        <p:cNvGrpSpPr/>
        <p:nvPr/>
      </p:nvGrpSpPr>
      <p:grpSpPr>
        <a:xfrm>
          <a:off x="0" y="0"/>
          <a:ext cx="0" cy="0"/>
          <a:chOff x="0" y="0"/>
          <a:chExt cx="0" cy="0"/>
        </a:xfrm>
      </p:grpSpPr>
      <p:sp>
        <p:nvSpPr>
          <p:cNvPr id="133" name="Google Shape;133;p17"/>
          <p:cNvSpPr/>
          <p:nvPr/>
        </p:nvSpPr>
        <p:spPr>
          <a:xfrm>
            <a:off x="8190850" y="594100"/>
            <a:ext cx="1243500" cy="1243500"/>
          </a:xfrm>
          <a:prstGeom prst="ellipse">
            <a:avLst/>
          </a:prstGeom>
          <a:gradFill>
            <a:gsLst>
              <a:gs pos="0">
                <a:schemeClr val="lt1"/>
              </a:gs>
              <a:gs pos="100000">
                <a:schemeClr val="accent1"/>
              </a:gs>
            </a:gsLst>
            <a:lin ang="5400012" scaled="0"/>
          </a:gradFill>
          <a:ln>
            <a:noFill/>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rot="1083274">
            <a:off x="6661314" y="659332"/>
            <a:ext cx="585152" cy="1033631"/>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7551672" y="131597"/>
            <a:ext cx="304016" cy="379653"/>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rot="6189788">
            <a:off x="7968006" y="1228214"/>
            <a:ext cx="393419" cy="368764"/>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5917625" y="1257575"/>
            <a:ext cx="152100" cy="152100"/>
          </a:xfrm>
          <a:prstGeom prst="ellipse">
            <a:avLst/>
          </a:prstGeom>
          <a:noFill/>
          <a:ln cap="flat" cmpd="sng" w="38100">
            <a:solidFill>
              <a:schemeClr val="accent2"/>
            </a:solidFill>
            <a:prstDash val="solid"/>
            <a:round/>
            <a:headEnd len="sm" w="sm" type="none"/>
            <a:tailEnd len="sm" w="sm" type="none"/>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a:off x="8190849" y="359152"/>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259225" y="4085175"/>
            <a:ext cx="1243500" cy="1243500"/>
          </a:xfrm>
          <a:prstGeom prst="ellipse">
            <a:avLst/>
          </a:prstGeom>
          <a:gradFill>
            <a:gsLst>
              <a:gs pos="0">
                <a:schemeClr val="lt1"/>
              </a:gs>
              <a:gs pos="100000">
                <a:schemeClr val="accent1"/>
              </a:gs>
            </a:gsLst>
            <a:lin ang="5400012" scaled="0"/>
          </a:gradFill>
          <a:ln>
            <a:noFill/>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1143760" y="4641302"/>
            <a:ext cx="823567" cy="777821"/>
          </a:xfrm>
          <a:custGeom>
            <a:rect b="b" l="l" r="r" t="t"/>
            <a:pathLst>
              <a:path extrusionOk="0" h="22019" w="23314">
                <a:moveTo>
                  <a:pt x="9300" y="1306"/>
                </a:moveTo>
                <a:cubicBezTo>
                  <a:pt x="12241" y="1306"/>
                  <a:pt x="15182" y="2427"/>
                  <a:pt x="17420" y="4671"/>
                </a:cubicBezTo>
                <a:cubicBezTo>
                  <a:pt x="21753" y="9005"/>
                  <a:pt x="21908" y="15934"/>
                  <a:pt x="17872" y="20446"/>
                </a:cubicBezTo>
                <a:lnTo>
                  <a:pt x="1644" y="4218"/>
                </a:lnTo>
                <a:cubicBezTo>
                  <a:pt x="3820" y="2278"/>
                  <a:pt x="6560" y="1306"/>
                  <a:pt x="9300" y="1306"/>
                </a:cubicBezTo>
                <a:close/>
                <a:moveTo>
                  <a:pt x="9293" y="0"/>
                </a:moveTo>
                <a:cubicBezTo>
                  <a:pt x="6019" y="0"/>
                  <a:pt x="2745" y="1248"/>
                  <a:pt x="251" y="3742"/>
                </a:cubicBezTo>
                <a:cubicBezTo>
                  <a:pt x="1" y="4004"/>
                  <a:pt x="1" y="4421"/>
                  <a:pt x="251" y="4671"/>
                </a:cubicBezTo>
                <a:lnTo>
                  <a:pt x="17420" y="21828"/>
                </a:lnTo>
                <a:cubicBezTo>
                  <a:pt x="17562" y="21958"/>
                  <a:pt x="17717" y="22018"/>
                  <a:pt x="17884" y="22018"/>
                </a:cubicBezTo>
                <a:cubicBezTo>
                  <a:pt x="18051" y="22018"/>
                  <a:pt x="18217" y="21958"/>
                  <a:pt x="18336" y="21828"/>
                </a:cubicBezTo>
                <a:cubicBezTo>
                  <a:pt x="23313" y="16839"/>
                  <a:pt x="23313" y="8731"/>
                  <a:pt x="18336" y="3742"/>
                </a:cubicBezTo>
                <a:cubicBezTo>
                  <a:pt x="15842" y="1248"/>
                  <a:pt x="12568" y="0"/>
                  <a:pt x="9293" y="0"/>
                </a:cubicBezTo>
                <a:close/>
              </a:path>
            </a:pathLst>
          </a:custGeom>
          <a:solidFill>
            <a:schemeClr val="accent3"/>
          </a:solidFill>
          <a:ln>
            <a:noFill/>
          </a:ln>
          <a:effectLst>
            <a:outerShdw blurRad="34290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163914" y="3398701"/>
            <a:ext cx="390185" cy="365000"/>
          </a:xfrm>
          <a:custGeom>
            <a:rect b="b" l="l" r="r" t="t"/>
            <a:pathLst>
              <a:path extrusionOk="0" h="8543" w="9133">
                <a:moveTo>
                  <a:pt x="7481" y="0"/>
                </a:moveTo>
                <a:cubicBezTo>
                  <a:pt x="7385" y="0"/>
                  <a:pt x="7286" y="21"/>
                  <a:pt x="7191" y="65"/>
                </a:cubicBezTo>
                <a:cubicBezTo>
                  <a:pt x="6858" y="220"/>
                  <a:pt x="6727" y="601"/>
                  <a:pt x="6894" y="934"/>
                </a:cubicBezTo>
                <a:cubicBezTo>
                  <a:pt x="7715" y="2613"/>
                  <a:pt x="7382" y="4637"/>
                  <a:pt x="6060" y="5959"/>
                </a:cubicBezTo>
                <a:cubicBezTo>
                  <a:pt x="5223" y="6803"/>
                  <a:pt x="4105" y="7247"/>
                  <a:pt x="2971" y="7247"/>
                </a:cubicBezTo>
                <a:cubicBezTo>
                  <a:pt x="2314" y="7247"/>
                  <a:pt x="1652" y="7098"/>
                  <a:pt x="1036" y="6792"/>
                </a:cubicBezTo>
                <a:cubicBezTo>
                  <a:pt x="945" y="6748"/>
                  <a:pt x="848" y="6727"/>
                  <a:pt x="754" y="6727"/>
                </a:cubicBezTo>
                <a:cubicBezTo>
                  <a:pt x="515" y="6727"/>
                  <a:pt x="286" y="6860"/>
                  <a:pt x="167" y="7090"/>
                </a:cubicBezTo>
                <a:cubicBezTo>
                  <a:pt x="0" y="7411"/>
                  <a:pt x="143" y="7792"/>
                  <a:pt x="464" y="7959"/>
                </a:cubicBezTo>
                <a:cubicBezTo>
                  <a:pt x="1250" y="8340"/>
                  <a:pt x="2119" y="8542"/>
                  <a:pt x="2965" y="8542"/>
                </a:cubicBezTo>
                <a:cubicBezTo>
                  <a:pt x="4429" y="8542"/>
                  <a:pt x="5882" y="7971"/>
                  <a:pt x="6977" y="6888"/>
                </a:cubicBezTo>
                <a:cubicBezTo>
                  <a:pt x="8692" y="5173"/>
                  <a:pt x="9132" y="2554"/>
                  <a:pt x="8049" y="363"/>
                </a:cubicBezTo>
                <a:cubicBezTo>
                  <a:pt x="7946" y="133"/>
                  <a:pt x="7722" y="0"/>
                  <a:pt x="7481" y="0"/>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rot="-1836933">
            <a:off x="2210211" y="4331397"/>
            <a:ext cx="335842" cy="419396"/>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2834050" y="4528050"/>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1208650" y="4098025"/>
            <a:ext cx="152100" cy="152100"/>
          </a:xfrm>
          <a:prstGeom prst="ellipse">
            <a:avLst/>
          </a:prstGeom>
          <a:noFill/>
          <a:ln cap="flat" cmpd="sng" w="38100">
            <a:solidFill>
              <a:schemeClr val="accent2"/>
            </a:solidFill>
            <a:prstDash val="solid"/>
            <a:round/>
            <a:headEnd len="sm" w="sm" type="none"/>
            <a:tailEnd len="sm" w="sm" type="none"/>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6" name="Google Shape;146;p17"/>
          <p:cNvSpPr txBox="1"/>
          <p:nvPr>
            <p:ph idx="1" type="subTitle"/>
          </p:nvPr>
        </p:nvSpPr>
        <p:spPr>
          <a:xfrm>
            <a:off x="1210443" y="2200075"/>
            <a:ext cx="10242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rbitron"/>
              <a:buNone/>
              <a:defRPr b="1" sz="1800">
                <a:latin typeface="Orbitron"/>
                <a:ea typeface="Orbitron"/>
                <a:cs typeface="Orbitron"/>
                <a:sym typeface="Orbitron"/>
              </a:defRPr>
            </a:lvl1pPr>
            <a:lvl2pPr lvl="1" rtl="0">
              <a:spcBef>
                <a:spcPts val="0"/>
              </a:spcBef>
              <a:spcAft>
                <a:spcPts val="0"/>
              </a:spcAft>
              <a:buSzPts val="1800"/>
              <a:buFont typeface="Orbitron"/>
              <a:buNone/>
              <a:defRPr b="1" sz="1800">
                <a:latin typeface="Orbitron"/>
                <a:ea typeface="Orbitron"/>
                <a:cs typeface="Orbitron"/>
                <a:sym typeface="Orbitron"/>
              </a:defRPr>
            </a:lvl2pPr>
            <a:lvl3pPr lvl="2" rtl="0">
              <a:spcBef>
                <a:spcPts val="0"/>
              </a:spcBef>
              <a:spcAft>
                <a:spcPts val="0"/>
              </a:spcAft>
              <a:buSzPts val="1800"/>
              <a:buFont typeface="Orbitron"/>
              <a:buNone/>
              <a:defRPr b="1" sz="1800">
                <a:latin typeface="Orbitron"/>
                <a:ea typeface="Orbitron"/>
                <a:cs typeface="Orbitron"/>
                <a:sym typeface="Orbitron"/>
              </a:defRPr>
            </a:lvl3pPr>
            <a:lvl4pPr lvl="3" rtl="0">
              <a:spcBef>
                <a:spcPts val="0"/>
              </a:spcBef>
              <a:spcAft>
                <a:spcPts val="0"/>
              </a:spcAft>
              <a:buSzPts val="1800"/>
              <a:buFont typeface="Orbitron"/>
              <a:buNone/>
              <a:defRPr b="1" sz="1800">
                <a:latin typeface="Orbitron"/>
                <a:ea typeface="Orbitron"/>
                <a:cs typeface="Orbitron"/>
                <a:sym typeface="Orbitron"/>
              </a:defRPr>
            </a:lvl4pPr>
            <a:lvl5pPr lvl="4" rtl="0">
              <a:spcBef>
                <a:spcPts val="0"/>
              </a:spcBef>
              <a:spcAft>
                <a:spcPts val="0"/>
              </a:spcAft>
              <a:buSzPts val="1800"/>
              <a:buFont typeface="Orbitron"/>
              <a:buNone/>
              <a:defRPr b="1" sz="1800">
                <a:latin typeface="Orbitron"/>
                <a:ea typeface="Orbitron"/>
                <a:cs typeface="Orbitron"/>
                <a:sym typeface="Orbitron"/>
              </a:defRPr>
            </a:lvl5pPr>
            <a:lvl6pPr lvl="5" rtl="0">
              <a:spcBef>
                <a:spcPts val="0"/>
              </a:spcBef>
              <a:spcAft>
                <a:spcPts val="0"/>
              </a:spcAft>
              <a:buSzPts val="1800"/>
              <a:buFont typeface="Orbitron"/>
              <a:buNone/>
              <a:defRPr b="1" sz="1800">
                <a:latin typeface="Orbitron"/>
                <a:ea typeface="Orbitron"/>
                <a:cs typeface="Orbitron"/>
                <a:sym typeface="Orbitron"/>
              </a:defRPr>
            </a:lvl6pPr>
            <a:lvl7pPr lvl="6" rtl="0">
              <a:spcBef>
                <a:spcPts val="0"/>
              </a:spcBef>
              <a:spcAft>
                <a:spcPts val="0"/>
              </a:spcAft>
              <a:buSzPts val="1800"/>
              <a:buFont typeface="Orbitron"/>
              <a:buNone/>
              <a:defRPr b="1" sz="1800">
                <a:latin typeface="Orbitron"/>
                <a:ea typeface="Orbitron"/>
                <a:cs typeface="Orbitron"/>
                <a:sym typeface="Orbitron"/>
              </a:defRPr>
            </a:lvl7pPr>
            <a:lvl8pPr lvl="7" rtl="0">
              <a:spcBef>
                <a:spcPts val="0"/>
              </a:spcBef>
              <a:spcAft>
                <a:spcPts val="0"/>
              </a:spcAft>
              <a:buSzPts val="1800"/>
              <a:buFont typeface="Orbitron"/>
              <a:buNone/>
              <a:defRPr b="1" sz="1800">
                <a:latin typeface="Orbitron"/>
                <a:ea typeface="Orbitron"/>
                <a:cs typeface="Orbitron"/>
                <a:sym typeface="Orbitron"/>
              </a:defRPr>
            </a:lvl8pPr>
            <a:lvl9pPr lvl="8" rtl="0">
              <a:spcBef>
                <a:spcPts val="0"/>
              </a:spcBef>
              <a:spcAft>
                <a:spcPts val="0"/>
              </a:spcAft>
              <a:buSzPts val="1800"/>
              <a:buFont typeface="Orbitron"/>
              <a:buNone/>
              <a:defRPr b="1" sz="1800">
                <a:latin typeface="Orbitron"/>
                <a:ea typeface="Orbitron"/>
                <a:cs typeface="Orbitron"/>
                <a:sym typeface="Orbitron"/>
              </a:defRPr>
            </a:lvl9pPr>
          </a:lstStyle>
          <a:p/>
        </p:txBody>
      </p:sp>
      <p:sp>
        <p:nvSpPr>
          <p:cNvPr id="147" name="Google Shape;147;p17"/>
          <p:cNvSpPr txBox="1"/>
          <p:nvPr>
            <p:ph idx="2" type="subTitle"/>
          </p:nvPr>
        </p:nvSpPr>
        <p:spPr>
          <a:xfrm>
            <a:off x="893182" y="2833400"/>
            <a:ext cx="1655100" cy="96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8" name="Google Shape;148;p17"/>
          <p:cNvSpPr txBox="1"/>
          <p:nvPr>
            <p:ph idx="3" type="subTitle"/>
          </p:nvPr>
        </p:nvSpPr>
        <p:spPr>
          <a:xfrm>
            <a:off x="3111443" y="2200075"/>
            <a:ext cx="10242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rbitron"/>
              <a:buNone/>
              <a:defRPr b="1" sz="1800">
                <a:latin typeface="Orbitron"/>
                <a:ea typeface="Orbitron"/>
                <a:cs typeface="Orbitron"/>
                <a:sym typeface="Orbitron"/>
              </a:defRPr>
            </a:lvl1pPr>
            <a:lvl2pPr lvl="1" rtl="0">
              <a:spcBef>
                <a:spcPts val="0"/>
              </a:spcBef>
              <a:spcAft>
                <a:spcPts val="0"/>
              </a:spcAft>
              <a:buSzPts val="1800"/>
              <a:buFont typeface="Orbitron"/>
              <a:buNone/>
              <a:defRPr b="1" sz="1800">
                <a:latin typeface="Orbitron"/>
                <a:ea typeface="Orbitron"/>
                <a:cs typeface="Orbitron"/>
                <a:sym typeface="Orbitron"/>
              </a:defRPr>
            </a:lvl2pPr>
            <a:lvl3pPr lvl="2" rtl="0">
              <a:spcBef>
                <a:spcPts val="0"/>
              </a:spcBef>
              <a:spcAft>
                <a:spcPts val="0"/>
              </a:spcAft>
              <a:buSzPts val="1800"/>
              <a:buFont typeface="Orbitron"/>
              <a:buNone/>
              <a:defRPr b="1" sz="1800">
                <a:latin typeface="Orbitron"/>
                <a:ea typeface="Orbitron"/>
                <a:cs typeface="Orbitron"/>
                <a:sym typeface="Orbitron"/>
              </a:defRPr>
            </a:lvl3pPr>
            <a:lvl4pPr lvl="3" rtl="0">
              <a:spcBef>
                <a:spcPts val="0"/>
              </a:spcBef>
              <a:spcAft>
                <a:spcPts val="0"/>
              </a:spcAft>
              <a:buSzPts val="1800"/>
              <a:buFont typeface="Orbitron"/>
              <a:buNone/>
              <a:defRPr b="1" sz="1800">
                <a:latin typeface="Orbitron"/>
                <a:ea typeface="Orbitron"/>
                <a:cs typeface="Orbitron"/>
                <a:sym typeface="Orbitron"/>
              </a:defRPr>
            </a:lvl4pPr>
            <a:lvl5pPr lvl="4" rtl="0">
              <a:spcBef>
                <a:spcPts val="0"/>
              </a:spcBef>
              <a:spcAft>
                <a:spcPts val="0"/>
              </a:spcAft>
              <a:buSzPts val="1800"/>
              <a:buFont typeface="Orbitron"/>
              <a:buNone/>
              <a:defRPr b="1" sz="1800">
                <a:latin typeface="Orbitron"/>
                <a:ea typeface="Orbitron"/>
                <a:cs typeface="Orbitron"/>
                <a:sym typeface="Orbitron"/>
              </a:defRPr>
            </a:lvl5pPr>
            <a:lvl6pPr lvl="5" rtl="0">
              <a:spcBef>
                <a:spcPts val="0"/>
              </a:spcBef>
              <a:spcAft>
                <a:spcPts val="0"/>
              </a:spcAft>
              <a:buSzPts val="1800"/>
              <a:buFont typeface="Orbitron"/>
              <a:buNone/>
              <a:defRPr b="1" sz="1800">
                <a:latin typeface="Orbitron"/>
                <a:ea typeface="Orbitron"/>
                <a:cs typeface="Orbitron"/>
                <a:sym typeface="Orbitron"/>
              </a:defRPr>
            </a:lvl6pPr>
            <a:lvl7pPr lvl="6" rtl="0">
              <a:spcBef>
                <a:spcPts val="0"/>
              </a:spcBef>
              <a:spcAft>
                <a:spcPts val="0"/>
              </a:spcAft>
              <a:buSzPts val="1800"/>
              <a:buFont typeface="Orbitron"/>
              <a:buNone/>
              <a:defRPr b="1" sz="1800">
                <a:latin typeface="Orbitron"/>
                <a:ea typeface="Orbitron"/>
                <a:cs typeface="Orbitron"/>
                <a:sym typeface="Orbitron"/>
              </a:defRPr>
            </a:lvl7pPr>
            <a:lvl8pPr lvl="7" rtl="0">
              <a:spcBef>
                <a:spcPts val="0"/>
              </a:spcBef>
              <a:spcAft>
                <a:spcPts val="0"/>
              </a:spcAft>
              <a:buSzPts val="1800"/>
              <a:buFont typeface="Orbitron"/>
              <a:buNone/>
              <a:defRPr b="1" sz="1800">
                <a:latin typeface="Orbitron"/>
                <a:ea typeface="Orbitron"/>
                <a:cs typeface="Orbitron"/>
                <a:sym typeface="Orbitron"/>
              </a:defRPr>
            </a:lvl8pPr>
            <a:lvl9pPr lvl="8" rtl="0">
              <a:spcBef>
                <a:spcPts val="0"/>
              </a:spcBef>
              <a:spcAft>
                <a:spcPts val="0"/>
              </a:spcAft>
              <a:buSzPts val="1800"/>
              <a:buFont typeface="Orbitron"/>
              <a:buNone/>
              <a:defRPr b="1" sz="1800">
                <a:latin typeface="Orbitron"/>
                <a:ea typeface="Orbitron"/>
                <a:cs typeface="Orbitron"/>
                <a:sym typeface="Orbitron"/>
              </a:defRPr>
            </a:lvl9pPr>
          </a:lstStyle>
          <a:p/>
        </p:txBody>
      </p:sp>
      <p:sp>
        <p:nvSpPr>
          <p:cNvPr id="149" name="Google Shape;149;p17"/>
          <p:cNvSpPr txBox="1"/>
          <p:nvPr>
            <p:ph idx="4" type="subTitle"/>
          </p:nvPr>
        </p:nvSpPr>
        <p:spPr>
          <a:xfrm>
            <a:off x="2794182" y="2833400"/>
            <a:ext cx="1655100" cy="96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0" name="Google Shape;150;p17"/>
          <p:cNvSpPr txBox="1"/>
          <p:nvPr>
            <p:ph idx="5" type="subTitle"/>
          </p:nvPr>
        </p:nvSpPr>
        <p:spPr>
          <a:xfrm>
            <a:off x="5012443" y="2200075"/>
            <a:ext cx="10242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rbitron"/>
              <a:buNone/>
              <a:defRPr b="1" sz="1800">
                <a:latin typeface="Orbitron"/>
                <a:ea typeface="Orbitron"/>
                <a:cs typeface="Orbitron"/>
                <a:sym typeface="Orbitron"/>
              </a:defRPr>
            </a:lvl1pPr>
            <a:lvl2pPr lvl="1" rtl="0">
              <a:spcBef>
                <a:spcPts val="0"/>
              </a:spcBef>
              <a:spcAft>
                <a:spcPts val="0"/>
              </a:spcAft>
              <a:buSzPts val="1800"/>
              <a:buFont typeface="Orbitron"/>
              <a:buNone/>
              <a:defRPr b="1" sz="1800">
                <a:latin typeface="Orbitron"/>
                <a:ea typeface="Orbitron"/>
                <a:cs typeface="Orbitron"/>
                <a:sym typeface="Orbitron"/>
              </a:defRPr>
            </a:lvl2pPr>
            <a:lvl3pPr lvl="2" rtl="0">
              <a:spcBef>
                <a:spcPts val="0"/>
              </a:spcBef>
              <a:spcAft>
                <a:spcPts val="0"/>
              </a:spcAft>
              <a:buSzPts val="1800"/>
              <a:buFont typeface="Orbitron"/>
              <a:buNone/>
              <a:defRPr b="1" sz="1800">
                <a:latin typeface="Orbitron"/>
                <a:ea typeface="Orbitron"/>
                <a:cs typeface="Orbitron"/>
                <a:sym typeface="Orbitron"/>
              </a:defRPr>
            </a:lvl3pPr>
            <a:lvl4pPr lvl="3" rtl="0">
              <a:spcBef>
                <a:spcPts val="0"/>
              </a:spcBef>
              <a:spcAft>
                <a:spcPts val="0"/>
              </a:spcAft>
              <a:buSzPts val="1800"/>
              <a:buFont typeface="Orbitron"/>
              <a:buNone/>
              <a:defRPr b="1" sz="1800">
                <a:latin typeface="Orbitron"/>
                <a:ea typeface="Orbitron"/>
                <a:cs typeface="Orbitron"/>
                <a:sym typeface="Orbitron"/>
              </a:defRPr>
            </a:lvl4pPr>
            <a:lvl5pPr lvl="4" rtl="0">
              <a:spcBef>
                <a:spcPts val="0"/>
              </a:spcBef>
              <a:spcAft>
                <a:spcPts val="0"/>
              </a:spcAft>
              <a:buSzPts val="1800"/>
              <a:buFont typeface="Orbitron"/>
              <a:buNone/>
              <a:defRPr b="1" sz="1800">
                <a:latin typeface="Orbitron"/>
                <a:ea typeface="Orbitron"/>
                <a:cs typeface="Orbitron"/>
                <a:sym typeface="Orbitron"/>
              </a:defRPr>
            </a:lvl5pPr>
            <a:lvl6pPr lvl="5" rtl="0">
              <a:spcBef>
                <a:spcPts val="0"/>
              </a:spcBef>
              <a:spcAft>
                <a:spcPts val="0"/>
              </a:spcAft>
              <a:buSzPts val="1800"/>
              <a:buFont typeface="Orbitron"/>
              <a:buNone/>
              <a:defRPr b="1" sz="1800">
                <a:latin typeface="Orbitron"/>
                <a:ea typeface="Orbitron"/>
                <a:cs typeface="Orbitron"/>
                <a:sym typeface="Orbitron"/>
              </a:defRPr>
            </a:lvl6pPr>
            <a:lvl7pPr lvl="6" rtl="0">
              <a:spcBef>
                <a:spcPts val="0"/>
              </a:spcBef>
              <a:spcAft>
                <a:spcPts val="0"/>
              </a:spcAft>
              <a:buSzPts val="1800"/>
              <a:buFont typeface="Orbitron"/>
              <a:buNone/>
              <a:defRPr b="1" sz="1800">
                <a:latin typeface="Orbitron"/>
                <a:ea typeface="Orbitron"/>
                <a:cs typeface="Orbitron"/>
                <a:sym typeface="Orbitron"/>
              </a:defRPr>
            </a:lvl7pPr>
            <a:lvl8pPr lvl="7" rtl="0">
              <a:spcBef>
                <a:spcPts val="0"/>
              </a:spcBef>
              <a:spcAft>
                <a:spcPts val="0"/>
              </a:spcAft>
              <a:buSzPts val="1800"/>
              <a:buFont typeface="Orbitron"/>
              <a:buNone/>
              <a:defRPr b="1" sz="1800">
                <a:latin typeface="Orbitron"/>
                <a:ea typeface="Orbitron"/>
                <a:cs typeface="Orbitron"/>
                <a:sym typeface="Orbitron"/>
              </a:defRPr>
            </a:lvl8pPr>
            <a:lvl9pPr lvl="8" rtl="0">
              <a:spcBef>
                <a:spcPts val="0"/>
              </a:spcBef>
              <a:spcAft>
                <a:spcPts val="0"/>
              </a:spcAft>
              <a:buSzPts val="1800"/>
              <a:buFont typeface="Orbitron"/>
              <a:buNone/>
              <a:defRPr b="1" sz="1800">
                <a:latin typeface="Orbitron"/>
                <a:ea typeface="Orbitron"/>
                <a:cs typeface="Orbitron"/>
                <a:sym typeface="Orbitron"/>
              </a:defRPr>
            </a:lvl9pPr>
          </a:lstStyle>
          <a:p/>
        </p:txBody>
      </p:sp>
      <p:sp>
        <p:nvSpPr>
          <p:cNvPr id="151" name="Google Shape;151;p17"/>
          <p:cNvSpPr txBox="1"/>
          <p:nvPr>
            <p:ph idx="6" type="subTitle"/>
          </p:nvPr>
        </p:nvSpPr>
        <p:spPr>
          <a:xfrm>
            <a:off x="4695182" y="2833400"/>
            <a:ext cx="1655100" cy="96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2" name="Google Shape;152;p17"/>
          <p:cNvSpPr txBox="1"/>
          <p:nvPr>
            <p:ph idx="7" type="subTitle"/>
          </p:nvPr>
        </p:nvSpPr>
        <p:spPr>
          <a:xfrm>
            <a:off x="6911168" y="2200075"/>
            <a:ext cx="10242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rbitron"/>
              <a:buNone/>
              <a:defRPr b="1" sz="1800">
                <a:latin typeface="Orbitron"/>
                <a:ea typeface="Orbitron"/>
                <a:cs typeface="Orbitron"/>
                <a:sym typeface="Orbitron"/>
              </a:defRPr>
            </a:lvl1pPr>
            <a:lvl2pPr lvl="1" rtl="0">
              <a:spcBef>
                <a:spcPts val="0"/>
              </a:spcBef>
              <a:spcAft>
                <a:spcPts val="0"/>
              </a:spcAft>
              <a:buSzPts val="1800"/>
              <a:buFont typeface="Orbitron"/>
              <a:buNone/>
              <a:defRPr b="1" sz="1800">
                <a:latin typeface="Orbitron"/>
                <a:ea typeface="Orbitron"/>
                <a:cs typeface="Orbitron"/>
                <a:sym typeface="Orbitron"/>
              </a:defRPr>
            </a:lvl2pPr>
            <a:lvl3pPr lvl="2" rtl="0">
              <a:spcBef>
                <a:spcPts val="0"/>
              </a:spcBef>
              <a:spcAft>
                <a:spcPts val="0"/>
              </a:spcAft>
              <a:buSzPts val="1800"/>
              <a:buFont typeface="Orbitron"/>
              <a:buNone/>
              <a:defRPr b="1" sz="1800">
                <a:latin typeface="Orbitron"/>
                <a:ea typeface="Orbitron"/>
                <a:cs typeface="Orbitron"/>
                <a:sym typeface="Orbitron"/>
              </a:defRPr>
            </a:lvl3pPr>
            <a:lvl4pPr lvl="3" rtl="0">
              <a:spcBef>
                <a:spcPts val="0"/>
              </a:spcBef>
              <a:spcAft>
                <a:spcPts val="0"/>
              </a:spcAft>
              <a:buSzPts val="1800"/>
              <a:buFont typeface="Orbitron"/>
              <a:buNone/>
              <a:defRPr b="1" sz="1800">
                <a:latin typeface="Orbitron"/>
                <a:ea typeface="Orbitron"/>
                <a:cs typeface="Orbitron"/>
                <a:sym typeface="Orbitron"/>
              </a:defRPr>
            </a:lvl4pPr>
            <a:lvl5pPr lvl="4" rtl="0">
              <a:spcBef>
                <a:spcPts val="0"/>
              </a:spcBef>
              <a:spcAft>
                <a:spcPts val="0"/>
              </a:spcAft>
              <a:buSzPts val="1800"/>
              <a:buFont typeface="Orbitron"/>
              <a:buNone/>
              <a:defRPr b="1" sz="1800">
                <a:latin typeface="Orbitron"/>
                <a:ea typeface="Orbitron"/>
                <a:cs typeface="Orbitron"/>
                <a:sym typeface="Orbitron"/>
              </a:defRPr>
            </a:lvl5pPr>
            <a:lvl6pPr lvl="5" rtl="0">
              <a:spcBef>
                <a:spcPts val="0"/>
              </a:spcBef>
              <a:spcAft>
                <a:spcPts val="0"/>
              </a:spcAft>
              <a:buSzPts val="1800"/>
              <a:buFont typeface="Orbitron"/>
              <a:buNone/>
              <a:defRPr b="1" sz="1800">
                <a:latin typeface="Orbitron"/>
                <a:ea typeface="Orbitron"/>
                <a:cs typeface="Orbitron"/>
                <a:sym typeface="Orbitron"/>
              </a:defRPr>
            </a:lvl6pPr>
            <a:lvl7pPr lvl="6" rtl="0">
              <a:spcBef>
                <a:spcPts val="0"/>
              </a:spcBef>
              <a:spcAft>
                <a:spcPts val="0"/>
              </a:spcAft>
              <a:buSzPts val="1800"/>
              <a:buFont typeface="Orbitron"/>
              <a:buNone/>
              <a:defRPr b="1" sz="1800">
                <a:latin typeface="Orbitron"/>
                <a:ea typeface="Orbitron"/>
                <a:cs typeface="Orbitron"/>
                <a:sym typeface="Orbitron"/>
              </a:defRPr>
            </a:lvl7pPr>
            <a:lvl8pPr lvl="7" rtl="0">
              <a:spcBef>
                <a:spcPts val="0"/>
              </a:spcBef>
              <a:spcAft>
                <a:spcPts val="0"/>
              </a:spcAft>
              <a:buSzPts val="1800"/>
              <a:buFont typeface="Orbitron"/>
              <a:buNone/>
              <a:defRPr b="1" sz="1800">
                <a:latin typeface="Orbitron"/>
                <a:ea typeface="Orbitron"/>
                <a:cs typeface="Orbitron"/>
                <a:sym typeface="Orbitron"/>
              </a:defRPr>
            </a:lvl8pPr>
            <a:lvl9pPr lvl="8" rtl="0">
              <a:spcBef>
                <a:spcPts val="0"/>
              </a:spcBef>
              <a:spcAft>
                <a:spcPts val="0"/>
              </a:spcAft>
              <a:buSzPts val="1800"/>
              <a:buFont typeface="Orbitron"/>
              <a:buNone/>
              <a:defRPr b="1" sz="1800">
                <a:latin typeface="Orbitron"/>
                <a:ea typeface="Orbitron"/>
                <a:cs typeface="Orbitron"/>
                <a:sym typeface="Orbitron"/>
              </a:defRPr>
            </a:lvl9pPr>
          </a:lstStyle>
          <a:p/>
        </p:txBody>
      </p:sp>
      <p:sp>
        <p:nvSpPr>
          <p:cNvPr id="153" name="Google Shape;153;p17"/>
          <p:cNvSpPr txBox="1"/>
          <p:nvPr>
            <p:ph idx="8" type="subTitle"/>
          </p:nvPr>
        </p:nvSpPr>
        <p:spPr>
          <a:xfrm>
            <a:off x="6593907" y="2833400"/>
            <a:ext cx="1655100" cy="96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_1">
    <p:spTree>
      <p:nvGrpSpPr>
        <p:cNvPr id="154" name="Shape 154"/>
        <p:cNvGrpSpPr/>
        <p:nvPr/>
      </p:nvGrpSpPr>
      <p:grpSpPr>
        <a:xfrm>
          <a:off x="0" y="0"/>
          <a:ext cx="0" cy="0"/>
          <a:chOff x="0" y="0"/>
          <a:chExt cx="0" cy="0"/>
        </a:xfrm>
      </p:grpSpPr>
      <p:sp>
        <p:nvSpPr>
          <p:cNvPr id="155" name="Google Shape;155;p18"/>
          <p:cNvSpPr/>
          <p:nvPr/>
        </p:nvSpPr>
        <p:spPr>
          <a:xfrm rot="1650173">
            <a:off x="1225399" y="3534260"/>
            <a:ext cx="55480" cy="512873"/>
          </a:xfrm>
          <a:custGeom>
            <a:rect b="b" l="l" r="r" t="t"/>
            <a:pathLst>
              <a:path extrusionOk="0" h="12110" w="131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rot="-3297817">
            <a:off x="42521" y="3568331"/>
            <a:ext cx="538741" cy="951649"/>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85725"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125925" y="2189825"/>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rgbClr val="FB54F4"/>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rot="-1865343">
            <a:off x="1857052" y="367161"/>
            <a:ext cx="641590" cy="1069119"/>
          </a:xfrm>
          <a:custGeom>
            <a:rect b="b" l="l" r="r" t="t"/>
            <a:pathLst>
              <a:path extrusionOk="0" h="30636" w="18385">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494785" y="1145497"/>
            <a:ext cx="304016" cy="379653"/>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1586425" y="1525150"/>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8903700" y="2707300"/>
            <a:ext cx="329838" cy="411899"/>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rot="1767260">
            <a:off x="8588603" y="3979654"/>
            <a:ext cx="559096" cy="987571"/>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42875" rotWithShape="0" algn="bl">
              <a:srgbClr val="4FC1F9"/>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3" name="Google Shape;163;p18"/>
          <p:cNvSpPr/>
          <p:nvPr/>
        </p:nvSpPr>
        <p:spPr>
          <a:xfrm flipH="1">
            <a:off x="8713973" y="3457244"/>
            <a:ext cx="1527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txBox="1"/>
          <p:nvPr>
            <p:ph type="title"/>
          </p:nvPr>
        </p:nvSpPr>
        <p:spPr>
          <a:xfrm>
            <a:off x="713100" y="1953950"/>
            <a:ext cx="2587800" cy="1005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5" name="Google Shape;165;p18"/>
          <p:cNvSpPr txBox="1"/>
          <p:nvPr>
            <p:ph idx="1" type="subTitle"/>
          </p:nvPr>
        </p:nvSpPr>
        <p:spPr>
          <a:xfrm>
            <a:off x="6071825" y="1184150"/>
            <a:ext cx="2359200" cy="1197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66" name="Google Shape;166;p18"/>
          <p:cNvSpPr txBox="1"/>
          <p:nvPr>
            <p:ph idx="2" type="subTitle"/>
          </p:nvPr>
        </p:nvSpPr>
        <p:spPr>
          <a:xfrm>
            <a:off x="6071825" y="2708200"/>
            <a:ext cx="2359200" cy="1197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_1">
    <p:spTree>
      <p:nvGrpSpPr>
        <p:cNvPr id="167" name="Shape 167"/>
        <p:cNvGrpSpPr/>
        <p:nvPr/>
      </p:nvGrpSpPr>
      <p:grpSpPr>
        <a:xfrm>
          <a:off x="0" y="0"/>
          <a:ext cx="0" cy="0"/>
          <a:chOff x="0" y="0"/>
          <a:chExt cx="0" cy="0"/>
        </a:xfrm>
      </p:grpSpPr>
      <p:sp>
        <p:nvSpPr>
          <p:cNvPr id="168" name="Google Shape;168;p19"/>
          <p:cNvSpPr/>
          <p:nvPr/>
        </p:nvSpPr>
        <p:spPr>
          <a:xfrm>
            <a:off x="8903700" y="2707300"/>
            <a:ext cx="329838" cy="411899"/>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rot="1083274">
            <a:off x="8744214" y="3831357"/>
            <a:ext cx="585152" cy="1033631"/>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rot="6189828">
            <a:off x="7858318" y="4922946"/>
            <a:ext cx="364663" cy="341808"/>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a:off x="9076375" y="3443200"/>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3" name="Google Shape;173;p19"/>
          <p:cNvSpPr/>
          <p:nvPr/>
        </p:nvSpPr>
        <p:spPr>
          <a:xfrm rot="-1865101">
            <a:off x="-160176" y="620391"/>
            <a:ext cx="584781" cy="974389"/>
          </a:xfrm>
          <a:custGeom>
            <a:rect b="b" l="l" r="r" t="t"/>
            <a:pathLst>
              <a:path extrusionOk="0" h="30636" w="18385">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637038" y="118350"/>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75" name="Shape 175"/>
        <p:cNvGrpSpPr/>
        <p:nvPr/>
      </p:nvGrpSpPr>
      <p:grpSpPr>
        <a:xfrm>
          <a:off x="0" y="0"/>
          <a:ext cx="0" cy="0"/>
          <a:chOff x="0" y="0"/>
          <a:chExt cx="0" cy="0"/>
        </a:xfrm>
      </p:grpSpPr>
      <p:grpSp>
        <p:nvGrpSpPr>
          <p:cNvPr id="176" name="Google Shape;176;p20"/>
          <p:cNvGrpSpPr/>
          <p:nvPr/>
        </p:nvGrpSpPr>
        <p:grpSpPr>
          <a:xfrm>
            <a:off x="912200" y="2182866"/>
            <a:ext cx="7319600" cy="649125"/>
            <a:chOff x="912075" y="2182866"/>
            <a:chExt cx="7319600" cy="649125"/>
          </a:xfrm>
        </p:grpSpPr>
        <p:grpSp>
          <p:nvGrpSpPr>
            <p:cNvPr id="177" name="Google Shape;177;p20"/>
            <p:cNvGrpSpPr/>
            <p:nvPr/>
          </p:nvGrpSpPr>
          <p:grpSpPr>
            <a:xfrm>
              <a:off x="912075" y="2182866"/>
              <a:ext cx="973800" cy="649125"/>
              <a:chOff x="912075" y="2161700"/>
              <a:chExt cx="973800" cy="649125"/>
            </a:xfrm>
          </p:grpSpPr>
          <p:cxnSp>
            <p:nvCxnSpPr>
              <p:cNvPr id="178" name="Google Shape;178;p20"/>
              <p:cNvCxnSpPr/>
              <p:nvPr/>
            </p:nvCxnSpPr>
            <p:spPr>
              <a:xfrm>
                <a:off x="912075" y="2161700"/>
                <a:ext cx="973800" cy="0"/>
              </a:xfrm>
              <a:prstGeom prst="straightConnector1">
                <a:avLst/>
              </a:prstGeom>
              <a:noFill/>
              <a:ln cap="flat" cmpd="sng" w="38100">
                <a:solidFill>
                  <a:schemeClr val="accent3"/>
                </a:solidFill>
                <a:prstDash val="solid"/>
                <a:round/>
                <a:headEnd len="med" w="med" type="none"/>
                <a:tailEnd len="med" w="med" type="none"/>
              </a:ln>
              <a:effectLst>
                <a:outerShdw blurRad="114300" rotWithShape="0" algn="bl">
                  <a:schemeClr val="accent3"/>
                </a:outerShdw>
              </a:effectLst>
            </p:spPr>
          </p:cxnSp>
          <p:cxnSp>
            <p:nvCxnSpPr>
              <p:cNvPr id="179" name="Google Shape;179;p20"/>
              <p:cNvCxnSpPr/>
              <p:nvPr/>
            </p:nvCxnSpPr>
            <p:spPr>
              <a:xfrm>
                <a:off x="912075" y="2486263"/>
                <a:ext cx="973800" cy="0"/>
              </a:xfrm>
              <a:prstGeom prst="straightConnector1">
                <a:avLst/>
              </a:prstGeom>
              <a:noFill/>
              <a:ln cap="flat" cmpd="sng" w="38100">
                <a:solidFill>
                  <a:schemeClr val="accent3"/>
                </a:solidFill>
                <a:prstDash val="solid"/>
                <a:round/>
                <a:headEnd len="med" w="med" type="none"/>
                <a:tailEnd len="med" w="med" type="none"/>
              </a:ln>
              <a:effectLst>
                <a:outerShdw blurRad="114300" rotWithShape="0" algn="bl">
                  <a:schemeClr val="accent3"/>
                </a:outerShdw>
              </a:effectLst>
            </p:spPr>
          </p:cxnSp>
          <p:cxnSp>
            <p:nvCxnSpPr>
              <p:cNvPr id="180" name="Google Shape;180;p20"/>
              <p:cNvCxnSpPr/>
              <p:nvPr/>
            </p:nvCxnSpPr>
            <p:spPr>
              <a:xfrm>
                <a:off x="912075" y="2810825"/>
                <a:ext cx="973800" cy="0"/>
              </a:xfrm>
              <a:prstGeom prst="straightConnector1">
                <a:avLst/>
              </a:prstGeom>
              <a:noFill/>
              <a:ln cap="flat" cmpd="sng" w="38100">
                <a:solidFill>
                  <a:schemeClr val="accent3"/>
                </a:solidFill>
                <a:prstDash val="solid"/>
                <a:round/>
                <a:headEnd len="med" w="med" type="none"/>
                <a:tailEnd len="med" w="med" type="none"/>
              </a:ln>
              <a:effectLst>
                <a:outerShdw blurRad="114300" rotWithShape="0" algn="bl">
                  <a:schemeClr val="accent3"/>
                </a:outerShdw>
              </a:effectLst>
            </p:spPr>
          </p:cxnSp>
        </p:grpSp>
        <p:grpSp>
          <p:nvGrpSpPr>
            <p:cNvPr id="181" name="Google Shape;181;p20"/>
            <p:cNvGrpSpPr/>
            <p:nvPr/>
          </p:nvGrpSpPr>
          <p:grpSpPr>
            <a:xfrm>
              <a:off x="7257875" y="2182866"/>
              <a:ext cx="973800" cy="649125"/>
              <a:chOff x="912075" y="2161700"/>
              <a:chExt cx="973800" cy="649125"/>
            </a:xfrm>
          </p:grpSpPr>
          <p:cxnSp>
            <p:nvCxnSpPr>
              <p:cNvPr id="182" name="Google Shape;182;p20"/>
              <p:cNvCxnSpPr/>
              <p:nvPr/>
            </p:nvCxnSpPr>
            <p:spPr>
              <a:xfrm>
                <a:off x="912075" y="2161700"/>
                <a:ext cx="973800" cy="0"/>
              </a:xfrm>
              <a:prstGeom prst="straightConnector1">
                <a:avLst/>
              </a:prstGeom>
              <a:noFill/>
              <a:ln cap="flat" cmpd="sng" w="38100">
                <a:solidFill>
                  <a:schemeClr val="accent3"/>
                </a:solidFill>
                <a:prstDash val="solid"/>
                <a:round/>
                <a:headEnd len="med" w="med" type="none"/>
                <a:tailEnd len="med" w="med" type="none"/>
              </a:ln>
              <a:effectLst>
                <a:outerShdw blurRad="114300" rotWithShape="0" algn="bl">
                  <a:schemeClr val="accent3"/>
                </a:outerShdw>
              </a:effectLst>
            </p:spPr>
          </p:cxnSp>
          <p:cxnSp>
            <p:nvCxnSpPr>
              <p:cNvPr id="183" name="Google Shape;183;p20"/>
              <p:cNvCxnSpPr/>
              <p:nvPr/>
            </p:nvCxnSpPr>
            <p:spPr>
              <a:xfrm>
                <a:off x="912075" y="2486263"/>
                <a:ext cx="973800" cy="0"/>
              </a:xfrm>
              <a:prstGeom prst="straightConnector1">
                <a:avLst/>
              </a:prstGeom>
              <a:noFill/>
              <a:ln cap="flat" cmpd="sng" w="38100">
                <a:solidFill>
                  <a:schemeClr val="accent3"/>
                </a:solidFill>
                <a:prstDash val="solid"/>
                <a:round/>
                <a:headEnd len="med" w="med" type="none"/>
                <a:tailEnd len="med" w="med" type="none"/>
              </a:ln>
              <a:effectLst>
                <a:outerShdw blurRad="114300" rotWithShape="0" algn="bl">
                  <a:schemeClr val="accent3"/>
                </a:outerShdw>
              </a:effectLst>
            </p:spPr>
          </p:cxnSp>
          <p:cxnSp>
            <p:nvCxnSpPr>
              <p:cNvPr id="184" name="Google Shape;184;p20"/>
              <p:cNvCxnSpPr/>
              <p:nvPr/>
            </p:nvCxnSpPr>
            <p:spPr>
              <a:xfrm>
                <a:off x="912075" y="2810825"/>
                <a:ext cx="973800" cy="0"/>
              </a:xfrm>
              <a:prstGeom prst="straightConnector1">
                <a:avLst/>
              </a:prstGeom>
              <a:noFill/>
              <a:ln cap="flat" cmpd="sng" w="38100">
                <a:solidFill>
                  <a:schemeClr val="accent3"/>
                </a:solidFill>
                <a:prstDash val="solid"/>
                <a:round/>
                <a:headEnd len="med" w="med" type="none"/>
                <a:tailEnd len="med" w="med" type="none"/>
              </a:ln>
              <a:effectLst>
                <a:outerShdw blurRad="114300" rotWithShape="0" algn="bl">
                  <a:schemeClr val="accent3"/>
                </a:outerShdw>
              </a:effectLst>
            </p:spPr>
          </p:cxnSp>
        </p:grpSp>
      </p:grpSp>
      <p:sp>
        <p:nvSpPr>
          <p:cNvPr id="185" name="Google Shape;185;p20"/>
          <p:cNvSpPr/>
          <p:nvPr/>
        </p:nvSpPr>
        <p:spPr>
          <a:xfrm>
            <a:off x="1736833" y="909301"/>
            <a:ext cx="5670300" cy="3195900"/>
          </a:xfrm>
          <a:prstGeom prst="roundRect">
            <a:avLst>
              <a:gd fmla="val 16983" name="adj"/>
            </a:avLst>
          </a:prstGeom>
          <a:solidFill>
            <a:srgbClr val="0F1524">
              <a:alpha val="24020"/>
            </a:srgbClr>
          </a:solidFill>
          <a:ln>
            <a:noFill/>
          </a:ln>
          <a:effectLst>
            <a:reflection blurRad="0" dir="5400000" dist="323850" endA="0" endPos="30000" fadeDir="5400012" kx="0" rotWithShape="0" algn="bl" stA="82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1885874" y="1063679"/>
            <a:ext cx="5372100" cy="2887500"/>
          </a:xfrm>
          <a:prstGeom prst="roundRect">
            <a:avLst>
              <a:gd fmla="val 15644" name="adj"/>
            </a:avLst>
          </a:prstGeom>
          <a:noFill/>
          <a:ln cap="flat" cmpd="sng" w="38100">
            <a:solidFill>
              <a:schemeClr val="accent2"/>
            </a:solidFill>
            <a:prstDash val="solid"/>
            <a:round/>
            <a:headEnd len="sm" w="sm" type="none"/>
            <a:tailEnd len="sm" w="sm" type="none"/>
          </a:ln>
          <a:effectLst>
            <a:outerShdw blurRad="142875" rotWithShape="0" algn="bl">
              <a:schemeClr val="accent2"/>
            </a:outerShdw>
            <a:reflection blurRad="0" dir="5400000" dist="590550" endA="0" endPos="30000" fadeDir="5400012" kx="0" rotWithShape="0" algn="bl" stA="3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4143575" y="652275"/>
            <a:ext cx="856500" cy="856500"/>
          </a:xfrm>
          <a:prstGeom prst="ellipse">
            <a:avLst/>
          </a:prstGeom>
          <a:gradFill>
            <a:gsLst>
              <a:gs pos="0">
                <a:schemeClr val="lt1"/>
              </a:gs>
              <a:gs pos="100000">
                <a:schemeClr val="accent1"/>
              </a:gs>
            </a:gsLst>
            <a:lin ang="5400012" scaled="0"/>
          </a:gradFill>
          <a:ln>
            <a:noFill/>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4433488" y="974237"/>
            <a:ext cx="295622" cy="212575"/>
          </a:xfrm>
          <a:custGeom>
            <a:rect b="b" l="l" r="r" t="t"/>
            <a:pathLst>
              <a:path extrusionOk="0" h="11040" w="15353">
                <a:moveTo>
                  <a:pt x="4069" y="1"/>
                </a:moveTo>
                <a:lnTo>
                  <a:pt x="976" y="4693"/>
                </a:lnTo>
                <a:cubicBezTo>
                  <a:pt x="380" y="5561"/>
                  <a:pt x="0" y="6483"/>
                  <a:pt x="0" y="7568"/>
                </a:cubicBezTo>
                <a:cubicBezTo>
                  <a:pt x="0" y="9738"/>
                  <a:pt x="1600" y="11013"/>
                  <a:pt x="3336" y="11013"/>
                </a:cubicBezTo>
                <a:cubicBezTo>
                  <a:pt x="5262" y="11013"/>
                  <a:pt x="6673" y="9575"/>
                  <a:pt x="6673" y="7568"/>
                </a:cubicBezTo>
                <a:cubicBezTo>
                  <a:pt x="6673" y="6456"/>
                  <a:pt x="6211" y="5398"/>
                  <a:pt x="5235" y="4747"/>
                </a:cubicBezTo>
                <a:lnTo>
                  <a:pt x="7296" y="28"/>
                </a:lnTo>
                <a:lnTo>
                  <a:pt x="7296" y="1"/>
                </a:lnTo>
                <a:close/>
                <a:moveTo>
                  <a:pt x="12179" y="1"/>
                </a:moveTo>
                <a:lnTo>
                  <a:pt x="9087" y="4693"/>
                </a:lnTo>
                <a:cubicBezTo>
                  <a:pt x="8490" y="5561"/>
                  <a:pt x="8110" y="6483"/>
                  <a:pt x="8110" y="7568"/>
                </a:cubicBezTo>
                <a:cubicBezTo>
                  <a:pt x="8110" y="9738"/>
                  <a:pt x="9710" y="11040"/>
                  <a:pt x="11419" y="11040"/>
                </a:cubicBezTo>
                <a:cubicBezTo>
                  <a:pt x="13372" y="11040"/>
                  <a:pt x="14783" y="9575"/>
                  <a:pt x="14783" y="7568"/>
                </a:cubicBezTo>
                <a:cubicBezTo>
                  <a:pt x="14783" y="6456"/>
                  <a:pt x="14321" y="5398"/>
                  <a:pt x="13291" y="4720"/>
                </a:cubicBezTo>
                <a:lnTo>
                  <a:pt x="15352" y="1"/>
                </a:lnTo>
                <a:close/>
              </a:path>
            </a:pathLst>
          </a:custGeom>
          <a:solidFill>
            <a:schemeClr val="accent2"/>
          </a:solidFill>
          <a:ln>
            <a:noFill/>
          </a:ln>
          <a:effectLst>
            <a:outerShdw blurRad="85725"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rot="-1865464">
            <a:off x="283824" y="-415294"/>
            <a:ext cx="858549" cy="1430650"/>
          </a:xfrm>
          <a:custGeom>
            <a:rect b="b" l="l" r="r" t="t"/>
            <a:pathLst>
              <a:path extrusionOk="0" h="30636" w="18385">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lt1"/>
          </a:solidFill>
          <a:ln>
            <a:noFill/>
          </a:ln>
          <a:effectLst>
            <a:outerShdw blurRad="11430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1453725" y="801625"/>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681322" y="1134272"/>
            <a:ext cx="304016" cy="379653"/>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00013"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7852625" y="3693300"/>
            <a:ext cx="329838" cy="411899"/>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57163"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rot="1767188">
            <a:off x="8435859" y="3937629"/>
            <a:ext cx="552080" cy="975178"/>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lt1"/>
          </a:solidFill>
          <a:ln>
            <a:noFill/>
          </a:ln>
          <a:effectLst>
            <a:outerShdw blurRad="142875" rotWithShape="0" algn="bl">
              <a:schemeClr val="lt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4" name="Google Shape;194;p20"/>
          <p:cNvSpPr/>
          <p:nvPr/>
        </p:nvSpPr>
        <p:spPr>
          <a:xfrm>
            <a:off x="7493275" y="4528050"/>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txBox="1"/>
          <p:nvPr>
            <p:ph type="title"/>
          </p:nvPr>
        </p:nvSpPr>
        <p:spPr>
          <a:xfrm>
            <a:off x="3104400" y="3738588"/>
            <a:ext cx="2935200" cy="418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96" name="Google Shape;196;p20"/>
          <p:cNvSpPr txBox="1"/>
          <p:nvPr>
            <p:ph idx="1" type="subTitle"/>
          </p:nvPr>
        </p:nvSpPr>
        <p:spPr>
          <a:xfrm>
            <a:off x="2336250" y="1669079"/>
            <a:ext cx="4471500" cy="16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6"/>
            </a:gs>
            <a:gs pos="47000">
              <a:schemeClr val="accent5"/>
            </a:gs>
            <a:gs pos="100000">
              <a:schemeClr val="accent4"/>
            </a:gs>
          </a:gsLst>
          <a:lin ang="5400700" scaled="0"/>
        </a:gra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1811850" y="1388000"/>
            <a:ext cx="5523000" cy="1673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4" name="Google Shape;14;p3"/>
          <p:cNvSpPr txBox="1"/>
          <p:nvPr>
            <p:ph idx="1" type="subTitle"/>
          </p:nvPr>
        </p:nvSpPr>
        <p:spPr>
          <a:xfrm>
            <a:off x="3026700" y="3605900"/>
            <a:ext cx="30906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 name="Google Shape;15;p3"/>
          <p:cNvSpPr txBox="1"/>
          <p:nvPr>
            <p:ph hasCustomPrompt="1" idx="2" type="title"/>
          </p:nvPr>
        </p:nvSpPr>
        <p:spPr>
          <a:xfrm>
            <a:off x="705164" y="760050"/>
            <a:ext cx="1097400" cy="640200"/>
          </a:xfrm>
          <a:prstGeom prst="rect">
            <a:avLst/>
          </a:prstGeom>
          <a:effectLst>
            <a:outerShdw blurRad="85725" rotWithShape="0" algn="bl">
              <a:schemeClr val="lt1"/>
            </a:outerShdw>
          </a:effectLst>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3">
    <p:spTree>
      <p:nvGrpSpPr>
        <p:cNvPr id="197" name="Shape 197"/>
        <p:cNvGrpSpPr/>
        <p:nvPr/>
      </p:nvGrpSpPr>
      <p:grpSpPr>
        <a:xfrm>
          <a:off x="0" y="0"/>
          <a:ext cx="0" cy="0"/>
          <a:chOff x="0" y="0"/>
          <a:chExt cx="0" cy="0"/>
        </a:xfrm>
      </p:grpSpPr>
      <p:sp>
        <p:nvSpPr>
          <p:cNvPr id="198" name="Google Shape;198;p21"/>
          <p:cNvSpPr/>
          <p:nvPr/>
        </p:nvSpPr>
        <p:spPr>
          <a:xfrm>
            <a:off x="7985450" y="-297476"/>
            <a:ext cx="1315200" cy="1315200"/>
          </a:xfrm>
          <a:prstGeom prst="ellipse">
            <a:avLst/>
          </a:prstGeom>
          <a:gradFill>
            <a:gsLst>
              <a:gs pos="0">
                <a:schemeClr val="accent2"/>
              </a:gs>
              <a:gs pos="100000">
                <a:schemeClr val="accent1"/>
              </a:gs>
            </a:gsLst>
            <a:lin ang="5400700" scaled="0"/>
          </a:gradFill>
          <a:ln>
            <a:noFill/>
          </a:ln>
          <a:effectLst>
            <a:outerShdw blurRad="557213" rotWithShape="0" algn="bl">
              <a:srgbClr val="FB54F4"/>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rot="-4499915">
            <a:off x="153861" y="3909161"/>
            <a:ext cx="751582" cy="751582"/>
          </a:xfrm>
          <a:custGeom>
            <a:rect b="b" l="l" r="r" t="t"/>
            <a:pathLst>
              <a:path extrusionOk="0" h="21682" w="21682">
                <a:moveTo>
                  <a:pt x="20384" y="1310"/>
                </a:moveTo>
                <a:lnTo>
                  <a:pt x="20384" y="20384"/>
                </a:lnTo>
                <a:lnTo>
                  <a:pt x="1310" y="20384"/>
                </a:lnTo>
                <a:lnTo>
                  <a:pt x="1310" y="15205"/>
                </a:lnTo>
                <a:lnTo>
                  <a:pt x="14550" y="15205"/>
                </a:lnTo>
                <a:cubicBezTo>
                  <a:pt x="14907" y="15205"/>
                  <a:pt x="15204" y="14907"/>
                  <a:pt x="15204" y="14550"/>
                </a:cubicBezTo>
                <a:lnTo>
                  <a:pt x="15204" y="1310"/>
                </a:lnTo>
                <a:close/>
                <a:moveTo>
                  <a:pt x="14562" y="0"/>
                </a:moveTo>
                <a:cubicBezTo>
                  <a:pt x="14204" y="0"/>
                  <a:pt x="13907" y="298"/>
                  <a:pt x="13907" y="643"/>
                </a:cubicBezTo>
                <a:lnTo>
                  <a:pt x="13907" y="13895"/>
                </a:lnTo>
                <a:lnTo>
                  <a:pt x="655" y="13895"/>
                </a:lnTo>
                <a:cubicBezTo>
                  <a:pt x="298" y="13895"/>
                  <a:pt x="0" y="14193"/>
                  <a:pt x="0" y="14550"/>
                </a:cubicBezTo>
                <a:lnTo>
                  <a:pt x="0" y="21027"/>
                </a:lnTo>
                <a:cubicBezTo>
                  <a:pt x="0" y="21384"/>
                  <a:pt x="298" y="21682"/>
                  <a:pt x="655" y="21682"/>
                </a:cubicBezTo>
                <a:lnTo>
                  <a:pt x="21027" y="21682"/>
                </a:lnTo>
                <a:cubicBezTo>
                  <a:pt x="21384" y="21682"/>
                  <a:pt x="21681" y="21396"/>
                  <a:pt x="21681" y="21027"/>
                </a:cubicBezTo>
                <a:lnTo>
                  <a:pt x="21681" y="643"/>
                </a:lnTo>
                <a:cubicBezTo>
                  <a:pt x="21681" y="298"/>
                  <a:pt x="21384" y="0"/>
                  <a:pt x="21027" y="0"/>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0" name="Google Shape;200;p21"/>
          <p:cNvSpPr/>
          <p:nvPr/>
        </p:nvSpPr>
        <p:spPr>
          <a:xfrm rot="1767171">
            <a:off x="8189678" y="3446815"/>
            <a:ext cx="552480" cy="975918"/>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1" name="Google Shape;201;p21"/>
          <p:cNvSpPr/>
          <p:nvPr/>
        </p:nvSpPr>
        <p:spPr>
          <a:xfrm>
            <a:off x="897571" y="3567800"/>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8017475" y="3069687"/>
            <a:ext cx="152100" cy="152100"/>
          </a:xfrm>
          <a:prstGeom prst="ellipse">
            <a:avLst/>
          </a:prstGeom>
          <a:noFill/>
          <a:ln cap="flat" cmpd="sng" w="38100">
            <a:solidFill>
              <a:srgbClr val="FFFFFF"/>
            </a:solidFill>
            <a:prstDash val="solid"/>
            <a:round/>
            <a:headEnd len="sm" w="sm" type="none"/>
            <a:tailEnd len="sm" w="sm" type="none"/>
          </a:ln>
          <a:effectLst>
            <a:outerShdw blurRad="57150" rotWithShape="0" algn="bl">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176200" y="2914875"/>
            <a:ext cx="543000" cy="543000"/>
          </a:xfrm>
          <a:prstGeom prst="ellipse">
            <a:avLst/>
          </a:prstGeom>
          <a:gradFill>
            <a:gsLst>
              <a:gs pos="0">
                <a:schemeClr val="lt1"/>
              </a:gs>
              <a:gs pos="100000">
                <a:schemeClr val="accent1"/>
              </a:gs>
            </a:gsLst>
            <a:lin ang="5400012" scaled="0"/>
          </a:gradFill>
          <a:ln>
            <a:noFill/>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5" name="Google Shape;205;p21"/>
          <p:cNvSpPr txBox="1"/>
          <p:nvPr>
            <p:ph idx="1" type="subTitle"/>
          </p:nvPr>
        </p:nvSpPr>
        <p:spPr>
          <a:xfrm>
            <a:off x="1871900" y="2433875"/>
            <a:ext cx="1892700" cy="30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Orbitron"/>
              <a:buNone/>
              <a:defRPr b="1" sz="1400">
                <a:latin typeface="Orbitron"/>
                <a:ea typeface="Orbitron"/>
                <a:cs typeface="Orbitron"/>
                <a:sym typeface="Orbitron"/>
              </a:defRPr>
            </a:lvl1pPr>
            <a:lvl2pPr lvl="1" rtl="0" algn="ctr">
              <a:spcBef>
                <a:spcPts val="0"/>
              </a:spcBef>
              <a:spcAft>
                <a:spcPts val="0"/>
              </a:spcAft>
              <a:buSzPts val="1400"/>
              <a:buFont typeface="Orbitron"/>
              <a:buNone/>
              <a:defRPr b="1" sz="1400">
                <a:latin typeface="Orbitron"/>
                <a:ea typeface="Orbitron"/>
                <a:cs typeface="Orbitron"/>
                <a:sym typeface="Orbitron"/>
              </a:defRPr>
            </a:lvl2pPr>
            <a:lvl3pPr lvl="2" rtl="0" algn="ctr">
              <a:spcBef>
                <a:spcPts val="0"/>
              </a:spcBef>
              <a:spcAft>
                <a:spcPts val="0"/>
              </a:spcAft>
              <a:buSzPts val="1400"/>
              <a:buFont typeface="Orbitron"/>
              <a:buNone/>
              <a:defRPr b="1" sz="1400">
                <a:latin typeface="Orbitron"/>
                <a:ea typeface="Orbitron"/>
                <a:cs typeface="Orbitron"/>
                <a:sym typeface="Orbitron"/>
              </a:defRPr>
            </a:lvl3pPr>
            <a:lvl4pPr lvl="3" rtl="0" algn="ctr">
              <a:spcBef>
                <a:spcPts val="0"/>
              </a:spcBef>
              <a:spcAft>
                <a:spcPts val="0"/>
              </a:spcAft>
              <a:buSzPts val="1400"/>
              <a:buFont typeface="Orbitron"/>
              <a:buNone/>
              <a:defRPr b="1" sz="1400">
                <a:latin typeface="Orbitron"/>
                <a:ea typeface="Orbitron"/>
                <a:cs typeface="Orbitron"/>
                <a:sym typeface="Orbitron"/>
              </a:defRPr>
            </a:lvl4pPr>
            <a:lvl5pPr lvl="4" rtl="0" algn="ctr">
              <a:spcBef>
                <a:spcPts val="0"/>
              </a:spcBef>
              <a:spcAft>
                <a:spcPts val="0"/>
              </a:spcAft>
              <a:buSzPts val="1400"/>
              <a:buFont typeface="Orbitron"/>
              <a:buNone/>
              <a:defRPr b="1" sz="1400">
                <a:latin typeface="Orbitron"/>
                <a:ea typeface="Orbitron"/>
                <a:cs typeface="Orbitron"/>
                <a:sym typeface="Orbitron"/>
              </a:defRPr>
            </a:lvl5pPr>
            <a:lvl6pPr lvl="5" rtl="0" algn="ctr">
              <a:spcBef>
                <a:spcPts val="0"/>
              </a:spcBef>
              <a:spcAft>
                <a:spcPts val="0"/>
              </a:spcAft>
              <a:buSzPts val="1400"/>
              <a:buFont typeface="Orbitron"/>
              <a:buNone/>
              <a:defRPr b="1" sz="1400">
                <a:latin typeface="Orbitron"/>
                <a:ea typeface="Orbitron"/>
                <a:cs typeface="Orbitron"/>
                <a:sym typeface="Orbitron"/>
              </a:defRPr>
            </a:lvl6pPr>
            <a:lvl7pPr lvl="6" rtl="0" algn="ctr">
              <a:spcBef>
                <a:spcPts val="0"/>
              </a:spcBef>
              <a:spcAft>
                <a:spcPts val="0"/>
              </a:spcAft>
              <a:buSzPts val="1400"/>
              <a:buFont typeface="Orbitron"/>
              <a:buNone/>
              <a:defRPr b="1" sz="1400">
                <a:latin typeface="Orbitron"/>
                <a:ea typeface="Orbitron"/>
                <a:cs typeface="Orbitron"/>
                <a:sym typeface="Orbitron"/>
              </a:defRPr>
            </a:lvl7pPr>
            <a:lvl8pPr lvl="7" rtl="0" algn="ctr">
              <a:spcBef>
                <a:spcPts val="0"/>
              </a:spcBef>
              <a:spcAft>
                <a:spcPts val="0"/>
              </a:spcAft>
              <a:buSzPts val="1400"/>
              <a:buFont typeface="Orbitron"/>
              <a:buNone/>
              <a:defRPr b="1" sz="1400">
                <a:latin typeface="Orbitron"/>
                <a:ea typeface="Orbitron"/>
                <a:cs typeface="Orbitron"/>
                <a:sym typeface="Orbitron"/>
              </a:defRPr>
            </a:lvl8pPr>
            <a:lvl9pPr lvl="8" rtl="0" algn="ctr">
              <a:spcBef>
                <a:spcPts val="0"/>
              </a:spcBef>
              <a:spcAft>
                <a:spcPts val="0"/>
              </a:spcAft>
              <a:buSzPts val="1400"/>
              <a:buFont typeface="Orbitron"/>
              <a:buNone/>
              <a:defRPr b="1" sz="1400">
                <a:latin typeface="Orbitron"/>
                <a:ea typeface="Orbitron"/>
                <a:cs typeface="Orbitron"/>
                <a:sym typeface="Orbitron"/>
              </a:defRPr>
            </a:lvl9pPr>
          </a:lstStyle>
          <a:p/>
        </p:txBody>
      </p:sp>
      <p:sp>
        <p:nvSpPr>
          <p:cNvPr id="206" name="Google Shape;206;p21"/>
          <p:cNvSpPr txBox="1"/>
          <p:nvPr>
            <p:ph idx="2" type="subTitle"/>
          </p:nvPr>
        </p:nvSpPr>
        <p:spPr>
          <a:xfrm>
            <a:off x="1514588" y="1605860"/>
            <a:ext cx="2606100" cy="6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7" name="Google Shape;207;p21"/>
          <p:cNvSpPr txBox="1"/>
          <p:nvPr>
            <p:ph idx="3" type="subTitle"/>
          </p:nvPr>
        </p:nvSpPr>
        <p:spPr>
          <a:xfrm>
            <a:off x="5374450" y="2433875"/>
            <a:ext cx="1892700" cy="30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Orbitron"/>
              <a:buNone/>
              <a:defRPr b="1" sz="1400">
                <a:latin typeface="Orbitron"/>
                <a:ea typeface="Orbitron"/>
                <a:cs typeface="Orbitron"/>
                <a:sym typeface="Orbitron"/>
              </a:defRPr>
            </a:lvl1pPr>
            <a:lvl2pPr lvl="1" rtl="0" algn="ctr">
              <a:spcBef>
                <a:spcPts val="0"/>
              </a:spcBef>
              <a:spcAft>
                <a:spcPts val="0"/>
              </a:spcAft>
              <a:buSzPts val="1400"/>
              <a:buFont typeface="Orbitron"/>
              <a:buNone/>
              <a:defRPr b="1" sz="1400">
                <a:latin typeface="Orbitron"/>
                <a:ea typeface="Orbitron"/>
                <a:cs typeface="Orbitron"/>
                <a:sym typeface="Orbitron"/>
              </a:defRPr>
            </a:lvl2pPr>
            <a:lvl3pPr lvl="2" rtl="0" algn="ctr">
              <a:spcBef>
                <a:spcPts val="0"/>
              </a:spcBef>
              <a:spcAft>
                <a:spcPts val="0"/>
              </a:spcAft>
              <a:buSzPts val="1400"/>
              <a:buFont typeface="Orbitron"/>
              <a:buNone/>
              <a:defRPr b="1" sz="1400">
                <a:latin typeface="Orbitron"/>
                <a:ea typeface="Orbitron"/>
                <a:cs typeface="Orbitron"/>
                <a:sym typeface="Orbitron"/>
              </a:defRPr>
            </a:lvl3pPr>
            <a:lvl4pPr lvl="3" rtl="0" algn="ctr">
              <a:spcBef>
                <a:spcPts val="0"/>
              </a:spcBef>
              <a:spcAft>
                <a:spcPts val="0"/>
              </a:spcAft>
              <a:buSzPts val="1400"/>
              <a:buFont typeface="Orbitron"/>
              <a:buNone/>
              <a:defRPr b="1" sz="1400">
                <a:latin typeface="Orbitron"/>
                <a:ea typeface="Orbitron"/>
                <a:cs typeface="Orbitron"/>
                <a:sym typeface="Orbitron"/>
              </a:defRPr>
            </a:lvl4pPr>
            <a:lvl5pPr lvl="4" rtl="0" algn="ctr">
              <a:spcBef>
                <a:spcPts val="0"/>
              </a:spcBef>
              <a:spcAft>
                <a:spcPts val="0"/>
              </a:spcAft>
              <a:buSzPts val="1400"/>
              <a:buFont typeface="Orbitron"/>
              <a:buNone/>
              <a:defRPr b="1" sz="1400">
                <a:latin typeface="Orbitron"/>
                <a:ea typeface="Orbitron"/>
                <a:cs typeface="Orbitron"/>
                <a:sym typeface="Orbitron"/>
              </a:defRPr>
            </a:lvl5pPr>
            <a:lvl6pPr lvl="5" rtl="0" algn="ctr">
              <a:spcBef>
                <a:spcPts val="0"/>
              </a:spcBef>
              <a:spcAft>
                <a:spcPts val="0"/>
              </a:spcAft>
              <a:buSzPts val="1400"/>
              <a:buFont typeface="Orbitron"/>
              <a:buNone/>
              <a:defRPr b="1" sz="1400">
                <a:latin typeface="Orbitron"/>
                <a:ea typeface="Orbitron"/>
                <a:cs typeface="Orbitron"/>
                <a:sym typeface="Orbitron"/>
              </a:defRPr>
            </a:lvl6pPr>
            <a:lvl7pPr lvl="6" rtl="0" algn="ctr">
              <a:spcBef>
                <a:spcPts val="0"/>
              </a:spcBef>
              <a:spcAft>
                <a:spcPts val="0"/>
              </a:spcAft>
              <a:buSzPts val="1400"/>
              <a:buFont typeface="Orbitron"/>
              <a:buNone/>
              <a:defRPr b="1" sz="1400">
                <a:latin typeface="Orbitron"/>
                <a:ea typeface="Orbitron"/>
                <a:cs typeface="Orbitron"/>
                <a:sym typeface="Orbitron"/>
              </a:defRPr>
            </a:lvl7pPr>
            <a:lvl8pPr lvl="7" rtl="0" algn="ctr">
              <a:spcBef>
                <a:spcPts val="0"/>
              </a:spcBef>
              <a:spcAft>
                <a:spcPts val="0"/>
              </a:spcAft>
              <a:buSzPts val="1400"/>
              <a:buFont typeface="Orbitron"/>
              <a:buNone/>
              <a:defRPr b="1" sz="1400">
                <a:latin typeface="Orbitron"/>
                <a:ea typeface="Orbitron"/>
                <a:cs typeface="Orbitron"/>
                <a:sym typeface="Orbitron"/>
              </a:defRPr>
            </a:lvl8pPr>
            <a:lvl9pPr lvl="8" rtl="0" algn="ctr">
              <a:spcBef>
                <a:spcPts val="0"/>
              </a:spcBef>
              <a:spcAft>
                <a:spcPts val="0"/>
              </a:spcAft>
              <a:buSzPts val="1400"/>
              <a:buFont typeface="Orbitron"/>
              <a:buNone/>
              <a:defRPr b="1" sz="1400">
                <a:latin typeface="Orbitron"/>
                <a:ea typeface="Orbitron"/>
                <a:cs typeface="Orbitron"/>
                <a:sym typeface="Orbitron"/>
              </a:defRPr>
            </a:lvl9pPr>
          </a:lstStyle>
          <a:p/>
        </p:txBody>
      </p:sp>
      <p:sp>
        <p:nvSpPr>
          <p:cNvPr id="208" name="Google Shape;208;p21"/>
          <p:cNvSpPr txBox="1"/>
          <p:nvPr>
            <p:ph idx="4" type="subTitle"/>
          </p:nvPr>
        </p:nvSpPr>
        <p:spPr>
          <a:xfrm>
            <a:off x="5018638" y="1605860"/>
            <a:ext cx="2606100" cy="6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9" name="Google Shape;209;p21"/>
          <p:cNvSpPr txBox="1"/>
          <p:nvPr>
            <p:ph idx="5" type="subTitle"/>
          </p:nvPr>
        </p:nvSpPr>
        <p:spPr>
          <a:xfrm>
            <a:off x="1871900" y="4202075"/>
            <a:ext cx="1892700" cy="30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Orbitron"/>
              <a:buNone/>
              <a:defRPr b="1" sz="1400">
                <a:latin typeface="Orbitron"/>
                <a:ea typeface="Orbitron"/>
                <a:cs typeface="Orbitron"/>
                <a:sym typeface="Orbitron"/>
              </a:defRPr>
            </a:lvl1pPr>
            <a:lvl2pPr lvl="1" rtl="0" algn="ctr">
              <a:spcBef>
                <a:spcPts val="0"/>
              </a:spcBef>
              <a:spcAft>
                <a:spcPts val="0"/>
              </a:spcAft>
              <a:buSzPts val="1400"/>
              <a:buFont typeface="Orbitron"/>
              <a:buNone/>
              <a:defRPr b="1" sz="1400">
                <a:latin typeface="Orbitron"/>
                <a:ea typeface="Orbitron"/>
                <a:cs typeface="Orbitron"/>
                <a:sym typeface="Orbitron"/>
              </a:defRPr>
            </a:lvl2pPr>
            <a:lvl3pPr lvl="2" rtl="0" algn="ctr">
              <a:spcBef>
                <a:spcPts val="0"/>
              </a:spcBef>
              <a:spcAft>
                <a:spcPts val="0"/>
              </a:spcAft>
              <a:buSzPts val="1400"/>
              <a:buFont typeface="Orbitron"/>
              <a:buNone/>
              <a:defRPr b="1" sz="1400">
                <a:latin typeface="Orbitron"/>
                <a:ea typeface="Orbitron"/>
                <a:cs typeface="Orbitron"/>
                <a:sym typeface="Orbitron"/>
              </a:defRPr>
            </a:lvl3pPr>
            <a:lvl4pPr lvl="3" rtl="0" algn="ctr">
              <a:spcBef>
                <a:spcPts val="0"/>
              </a:spcBef>
              <a:spcAft>
                <a:spcPts val="0"/>
              </a:spcAft>
              <a:buSzPts val="1400"/>
              <a:buFont typeface="Orbitron"/>
              <a:buNone/>
              <a:defRPr b="1" sz="1400">
                <a:latin typeface="Orbitron"/>
                <a:ea typeface="Orbitron"/>
                <a:cs typeface="Orbitron"/>
                <a:sym typeface="Orbitron"/>
              </a:defRPr>
            </a:lvl4pPr>
            <a:lvl5pPr lvl="4" rtl="0" algn="ctr">
              <a:spcBef>
                <a:spcPts val="0"/>
              </a:spcBef>
              <a:spcAft>
                <a:spcPts val="0"/>
              </a:spcAft>
              <a:buSzPts val="1400"/>
              <a:buFont typeface="Orbitron"/>
              <a:buNone/>
              <a:defRPr b="1" sz="1400">
                <a:latin typeface="Orbitron"/>
                <a:ea typeface="Orbitron"/>
                <a:cs typeface="Orbitron"/>
                <a:sym typeface="Orbitron"/>
              </a:defRPr>
            </a:lvl5pPr>
            <a:lvl6pPr lvl="5" rtl="0" algn="ctr">
              <a:spcBef>
                <a:spcPts val="0"/>
              </a:spcBef>
              <a:spcAft>
                <a:spcPts val="0"/>
              </a:spcAft>
              <a:buSzPts val="1400"/>
              <a:buFont typeface="Orbitron"/>
              <a:buNone/>
              <a:defRPr b="1" sz="1400">
                <a:latin typeface="Orbitron"/>
                <a:ea typeface="Orbitron"/>
                <a:cs typeface="Orbitron"/>
                <a:sym typeface="Orbitron"/>
              </a:defRPr>
            </a:lvl6pPr>
            <a:lvl7pPr lvl="6" rtl="0" algn="ctr">
              <a:spcBef>
                <a:spcPts val="0"/>
              </a:spcBef>
              <a:spcAft>
                <a:spcPts val="0"/>
              </a:spcAft>
              <a:buSzPts val="1400"/>
              <a:buFont typeface="Orbitron"/>
              <a:buNone/>
              <a:defRPr b="1" sz="1400">
                <a:latin typeface="Orbitron"/>
                <a:ea typeface="Orbitron"/>
                <a:cs typeface="Orbitron"/>
                <a:sym typeface="Orbitron"/>
              </a:defRPr>
            </a:lvl7pPr>
            <a:lvl8pPr lvl="7" rtl="0" algn="ctr">
              <a:spcBef>
                <a:spcPts val="0"/>
              </a:spcBef>
              <a:spcAft>
                <a:spcPts val="0"/>
              </a:spcAft>
              <a:buSzPts val="1400"/>
              <a:buFont typeface="Orbitron"/>
              <a:buNone/>
              <a:defRPr b="1" sz="1400">
                <a:latin typeface="Orbitron"/>
                <a:ea typeface="Orbitron"/>
                <a:cs typeface="Orbitron"/>
                <a:sym typeface="Orbitron"/>
              </a:defRPr>
            </a:lvl8pPr>
            <a:lvl9pPr lvl="8" rtl="0" algn="ctr">
              <a:spcBef>
                <a:spcPts val="0"/>
              </a:spcBef>
              <a:spcAft>
                <a:spcPts val="0"/>
              </a:spcAft>
              <a:buSzPts val="1400"/>
              <a:buFont typeface="Orbitron"/>
              <a:buNone/>
              <a:defRPr b="1" sz="1400">
                <a:latin typeface="Orbitron"/>
                <a:ea typeface="Orbitron"/>
                <a:cs typeface="Orbitron"/>
                <a:sym typeface="Orbitron"/>
              </a:defRPr>
            </a:lvl9pPr>
          </a:lstStyle>
          <a:p/>
        </p:txBody>
      </p:sp>
      <p:sp>
        <p:nvSpPr>
          <p:cNvPr id="210" name="Google Shape;210;p21"/>
          <p:cNvSpPr txBox="1"/>
          <p:nvPr>
            <p:ph idx="6" type="subTitle"/>
          </p:nvPr>
        </p:nvSpPr>
        <p:spPr>
          <a:xfrm>
            <a:off x="1514588" y="3374060"/>
            <a:ext cx="2606100" cy="6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11" name="Google Shape;211;p21"/>
          <p:cNvSpPr txBox="1"/>
          <p:nvPr>
            <p:ph idx="7" type="subTitle"/>
          </p:nvPr>
        </p:nvSpPr>
        <p:spPr>
          <a:xfrm>
            <a:off x="5374450" y="4202075"/>
            <a:ext cx="1892700" cy="30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Font typeface="Orbitron"/>
              <a:buNone/>
              <a:defRPr b="1" sz="1400">
                <a:latin typeface="Orbitron"/>
                <a:ea typeface="Orbitron"/>
                <a:cs typeface="Orbitron"/>
                <a:sym typeface="Orbitron"/>
              </a:defRPr>
            </a:lvl1pPr>
            <a:lvl2pPr lvl="1" rtl="0" algn="ctr">
              <a:spcBef>
                <a:spcPts val="0"/>
              </a:spcBef>
              <a:spcAft>
                <a:spcPts val="0"/>
              </a:spcAft>
              <a:buSzPts val="1400"/>
              <a:buFont typeface="Orbitron"/>
              <a:buNone/>
              <a:defRPr b="1" sz="1400">
                <a:latin typeface="Orbitron"/>
                <a:ea typeface="Orbitron"/>
                <a:cs typeface="Orbitron"/>
                <a:sym typeface="Orbitron"/>
              </a:defRPr>
            </a:lvl2pPr>
            <a:lvl3pPr lvl="2" rtl="0" algn="ctr">
              <a:spcBef>
                <a:spcPts val="0"/>
              </a:spcBef>
              <a:spcAft>
                <a:spcPts val="0"/>
              </a:spcAft>
              <a:buSzPts val="1400"/>
              <a:buFont typeface="Orbitron"/>
              <a:buNone/>
              <a:defRPr b="1" sz="1400">
                <a:latin typeface="Orbitron"/>
                <a:ea typeface="Orbitron"/>
                <a:cs typeface="Orbitron"/>
                <a:sym typeface="Orbitron"/>
              </a:defRPr>
            </a:lvl3pPr>
            <a:lvl4pPr lvl="3" rtl="0" algn="ctr">
              <a:spcBef>
                <a:spcPts val="0"/>
              </a:spcBef>
              <a:spcAft>
                <a:spcPts val="0"/>
              </a:spcAft>
              <a:buSzPts val="1400"/>
              <a:buFont typeface="Orbitron"/>
              <a:buNone/>
              <a:defRPr b="1" sz="1400">
                <a:latin typeface="Orbitron"/>
                <a:ea typeface="Orbitron"/>
                <a:cs typeface="Orbitron"/>
                <a:sym typeface="Orbitron"/>
              </a:defRPr>
            </a:lvl4pPr>
            <a:lvl5pPr lvl="4" rtl="0" algn="ctr">
              <a:spcBef>
                <a:spcPts val="0"/>
              </a:spcBef>
              <a:spcAft>
                <a:spcPts val="0"/>
              </a:spcAft>
              <a:buSzPts val="1400"/>
              <a:buFont typeface="Orbitron"/>
              <a:buNone/>
              <a:defRPr b="1" sz="1400">
                <a:latin typeface="Orbitron"/>
                <a:ea typeface="Orbitron"/>
                <a:cs typeface="Orbitron"/>
                <a:sym typeface="Orbitron"/>
              </a:defRPr>
            </a:lvl5pPr>
            <a:lvl6pPr lvl="5" rtl="0" algn="ctr">
              <a:spcBef>
                <a:spcPts val="0"/>
              </a:spcBef>
              <a:spcAft>
                <a:spcPts val="0"/>
              </a:spcAft>
              <a:buSzPts val="1400"/>
              <a:buFont typeface="Orbitron"/>
              <a:buNone/>
              <a:defRPr b="1" sz="1400">
                <a:latin typeface="Orbitron"/>
                <a:ea typeface="Orbitron"/>
                <a:cs typeface="Orbitron"/>
                <a:sym typeface="Orbitron"/>
              </a:defRPr>
            </a:lvl6pPr>
            <a:lvl7pPr lvl="6" rtl="0" algn="ctr">
              <a:spcBef>
                <a:spcPts val="0"/>
              </a:spcBef>
              <a:spcAft>
                <a:spcPts val="0"/>
              </a:spcAft>
              <a:buSzPts val="1400"/>
              <a:buFont typeface="Orbitron"/>
              <a:buNone/>
              <a:defRPr b="1" sz="1400">
                <a:latin typeface="Orbitron"/>
                <a:ea typeface="Orbitron"/>
                <a:cs typeface="Orbitron"/>
                <a:sym typeface="Orbitron"/>
              </a:defRPr>
            </a:lvl7pPr>
            <a:lvl8pPr lvl="7" rtl="0" algn="ctr">
              <a:spcBef>
                <a:spcPts val="0"/>
              </a:spcBef>
              <a:spcAft>
                <a:spcPts val="0"/>
              </a:spcAft>
              <a:buSzPts val="1400"/>
              <a:buFont typeface="Orbitron"/>
              <a:buNone/>
              <a:defRPr b="1" sz="1400">
                <a:latin typeface="Orbitron"/>
                <a:ea typeface="Orbitron"/>
                <a:cs typeface="Orbitron"/>
                <a:sym typeface="Orbitron"/>
              </a:defRPr>
            </a:lvl8pPr>
            <a:lvl9pPr lvl="8" rtl="0" algn="ctr">
              <a:spcBef>
                <a:spcPts val="0"/>
              </a:spcBef>
              <a:spcAft>
                <a:spcPts val="0"/>
              </a:spcAft>
              <a:buSzPts val="1400"/>
              <a:buFont typeface="Orbitron"/>
              <a:buNone/>
              <a:defRPr b="1" sz="1400">
                <a:latin typeface="Orbitron"/>
                <a:ea typeface="Orbitron"/>
                <a:cs typeface="Orbitron"/>
                <a:sym typeface="Orbitron"/>
              </a:defRPr>
            </a:lvl9pPr>
          </a:lstStyle>
          <a:p/>
        </p:txBody>
      </p:sp>
      <p:sp>
        <p:nvSpPr>
          <p:cNvPr id="212" name="Google Shape;212;p21"/>
          <p:cNvSpPr txBox="1"/>
          <p:nvPr>
            <p:ph idx="8" type="subTitle"/>
          </p:nvPr>
        </p:nvSpPr>
        <p:spPr>
          <a:xfrm>
            <a:off x="5018638" y="3374060"/>
            <a:ext cx="2606100" cy="69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13" name="Shape 213"/>
        <p:cNvGrpSpPr/>
        <p:nvPr/>
      </p:nvGrpSpPr>
      <p:grpSpPr>
        <a:xfrm>
          <a:off x="0" y="0"/>
          <a:ext cx="0" cy="0"/>
          <a:chOff x="0" y="0"/>
          <a:chExt cx="0" cy="0"/>
        </a:xfrm>
      </p:grpSpPr>
      <p:sp>
        <p:nvSpPr>
          <p:cNvPr id="214" name="Google Shape;214;p22"/>
          <p:cNvSpPr/>
          <p:nvPr/>
        </p:nvSpPr>
        <p:spPr>
          <a:xfrm rot="1083274">
            <a:off x="7917239" y="-180568"/>
            <a:ext cx="585152" cy="1033631"/>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7256310" y="253397"/>
            <a:ext cx="304016" cy="379653"/>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6524425" y="589125"/>
            <a:ext cx="152100" cy="152100"/>
          </a:xfrm>
          <a:prstGeom prst="ellipse">
            <a:avLst/>
          </a:prstGeom>
          <a:noFill/>
          <a:ln cap="flat" cmpd="sng" w="38100">
            <a:solidFill>
              <a:schemeClr val="accent2"/>
            </a:solidFill>
            <a:prstDash val="solid"/>
            <a:round/>
            <a:headEnd len="sm" w="sm" type="none"/>
            <a:tailEnd len="sm" w="sm" type="none"/>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8790574" y="260202"/>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rot="10800000">
            <a:off x="1327696" y="5083118"/>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rgbClr val="FB54F4"/>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rot="8934657">
            <a:off x="-173272" y="4077238"/>
            <a:ext cx="641590" cy="1069119"/>
          </a:xfrm>
          <a:custGeom>
            <a:rect b="b" l="l" r="r" t="t"/>
            <a:pathLst>
              <a:path extrusionOk="0" h="30636" w="18385">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rot="10800000">
            <a:off x="776320" y="4855568"/>
            <a:ext cx="304016" cy="379653"/>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rot="10800000">
            <a:off x="291321" y="3805193"/>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IBM Plex Sans"/>
                <a:ea typeface="IBM Plex Sans"/>
                <a:cs typeface="IBM Plex Sans"/>
                <a:sym typeface="IBM Plex Sans"/>
              </a:defRPr>
            </a:lvl2pPr>
            <a:lvl3pPr lvl="2">
              <a:spcBef>
                <a:spcPts val="0"/>
              </a:spcBef>
              <a:spcAft>
                <a:spcPts val="0"/>
              </a:spcAft>
              <a:buSzPts val="2800"/>
              <a:buNone/>
              <a:defRPr>
                <a:latin typeface="IBM Plex Sans"/>
                <a:ea typeface="IBM Plex Sans"/>
                <a:cs typeface="IBM Plex Sans"/>
                <a:sym typeface="IBM Plex Sans"/>
              </a:defRPr>
            </a:lvl3pPr>
            <a:lvl4pPr lvl="3">
              <a:spcBef>
                <a:spcPts val="0"/>
              </a:spcBef>
              <a:spcAft>
                <a:spcPts val="0"/>
              </a:spcAft>
              <a:buSzPts val="2800"/>
              <a:buNone/>
              <a:defRPr>
                <a:latin typeface="IBM Plex Sans"/>
                <a:ea typeface="IBM Plex Sans"/>
                <a:cs typeface="IBM Plex Sans"/>
                <a:sym typeface="IBM Plex Sans"/>
              </a:defRPr>
            </a:lvl4pPr>
            <a:lvl5pPr lvl="4">
              <a:spcBef>
                <a:spcPts val="0"/>
              </a:spcBef>
              <a:spcAft>
                <a:spcPts val="0"/>
              </a:spcAft>
              <a:buSzPts val="2800"/>
              <a:buNone/>
              <a:defRPr>
                <a:latin typeface="IBM Plex Sans"/>
                <a:ea typeface="IBM Plex Sans"/>
                <a:cs typeface="IBM Plex Sans"/>
                <a:sym typeface="IBM Plex Sans"/>
              </a:defRPr>
            </a:lvl5pPr>
            <a:lvl6pPr lvl="5">
              <a:spcBef>
                <a:spcPts val="0"/>
              </a:spcBef>
              <a:spcAft>
                <a:spcPts val="0"/>
              </a:spcAft>
              <a:buSzPts val="2800"/>
              <a:buNone/>
              <a:defRPr>
                <a:latin typeface="IBM Plex Sans"/>
                <a:ea typeface="IBM Plex Sans"/>
                <a:cs typeface="IBM Plex Sans"/>
                <a:sym typeface="IBM Plex Sans"/>
              </a:defRPr>
            </a:lvl6pPr>
            <a:lvl7pPr lvl="6">
              <a:spcBef>
                <a:spcPts val="0"/>
              </a:spcBef>
              <a:spcAft>
                <a:spcPts val="0"/>
              </a:spcAft>
              <a:buSzPts val="2800"/>
              <a:buNone/>
              <a:defRPr>
                <a:latin typeface="IBM Plex Sans"/>
                <a:ea typeface="IBM Plex Sans"/>
                <a:cs typeface="IBM Plex Sans"/>
                <a:sym typeface="IBM Plex Sans"/>
              </a:defRPr>
            </a:lvl7pPr>
            <a:lvl8pPr lvl="7">
              <a:spcBef>
                <a:spcPts val="0"/>
              </a:spcBef>
              <a:spcAft>
                <a:spcPts val="0"/>
              </a:spcAft>
              <a:buSzPts val="2800"/>
              <a:buNone/>
              <a:defRPr>
                <a:latin typeface="IBM Plex Sans"/>
                <a:ea typeface="IBM Plex Sans"/>
                <a:cs typeface="IBM Plex Sans"/>
                <a:sym typeface="IBM Plex Sans"/>
              </a:defRPr>
            </a:lvl8pPr>
            <a:lvl9pPr lvl="8">
              <a:spcBef>
                <a:spcPts val="0"/>
              </a:spcBef>
              <a:spcAft>
                <a:spcPts val="0"/>
              </a:spcAft>
              <a:buSzPts val="2800"/>
              <a:buNone/>
              <a:defRPr>
                <a:latin typeface="IBM Plex Sans"/>
                <a:ea typeface="IBM Plex Sans"/>
                <a:cs typeface="IBM Plex Sans"/>
                <a:sym typeface="IBM Plex Sans"/>
              </a:defRPr>
            </a:lvl9pPr>
          </a:lstStyle>
          <a:p/>
        </p:txBody>
      </p:sp>
      <p:sp>
        <p:nvSpPr>
          <p:cNvPr id="223" name="Google Shape;223;p22"/>
          <p:cNvSpPr txBox="1"/>
          <p:nvPr>
            <p:ph idx="1" type="subTitle"/>
          </p:nvPr>
        </p:nvSpPr>
        <p:spPr>
          <a:xfrm>
            <a:off x="713100" y="2897750"/>
            <a:ext cx="23133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rbitron"/>
              <a:buNone/>
              <a:defRPr b="1" sz="1800">
                <a:latin typeface="Orbitron"/>
                <a:ea typeface="Orbitron"/>
                <a:cs typeface="Orbitron"/>
                <a:sym typeface="Orbitron"/>
              </a:defRPr>
            </a:lvl1pPr>
            <a:lvl2pPr lvl="1" rtl="0" algn="ctr">
              <a:spcBef>
                <a:spcPts val="0"/>
              </a:spcBef>
              <a:spcAft>
                <a:spcPts val="0"/>
              </a:spcAft>
              <a:buSzPts val="1800"/>
              <a:buFont typeface="Orbitron"/>
              <a:buNone/>
              <a:defRPr b="1" sz="1800">
                <a:latin typeface="Orbitron"/>
                <a:ea typeface="Orbitron"/>
                <a:cs typeface="Orbitron"/>
                <a:sym typeface="Orbitron"/>
              </a:defRPr>
            </a:lvl2pPr>
            <a:lvl3pPr lvl="2" rtl="0" algn="ctr">
              <a:spcBef>
                <a:spcPts val="0"/>
              </a:spcBef>
              <a:spcAft>
                <a:spcPts val="0"/>
              </a:spcAft>
              <a:buSzPts val="1800"/>
              <a:buFont typeface="Orbitron"/>
              <a:buNone/>
              <a:defRPr b="1" sz="1800">
                <a:latin typeface="Orbitron"/>
                <a:ea typeface="Orbitron"/>
                <a:cs typeface="Orbitron"/>
                <a:sym typeface="Orbitron"/>
              </a:defRPr>
            </a:lvl3pPr>
            <a:lvl4pPr lvl="3" rtl="0" algn="ctr">
              <a:spcBef>
                <a:spcPts val="0"/>
              </a:spcBef>
              <a:spcAft>
                <a:spcPts val="0"/>
              </a:spcAft>
              <a:buSzPts val="1800"/>
              <a:buFont typeface="Orbitron"/>
              <a:buNone/>
              <a:defRPr b="1" sz="1800">
                <a:latin typeface="Orbitron"/>
                <a:ea typeface="Orbitron"/>
                <a:cs typeface="Orbitron"/>
                <a:sym typeface="Orbitron"/>
              </a:defRPr>
            </a:lvl4pPr>
            <a:lvl5pPr lvl="4" rtl="0" algn="ctr">
              <a:spcBef>
                <a:spcPts val="0"/>
              </a:spcBef>
              <a:spcAft>
                <a:spcPts val="0"/>
              </a:spcAft>
              <a:buSzPts val="1800"/>
              <a:buFont typeface="Orbitron"/>
              <a:buNone/>
              <a:defRPr b="1" sz="1800">
                <a:latin typeface="Orbitron"/>
                <a:ea typeface="Orbitron"/>
                <a:cs typeface="Orbitron"/>
                <a:sym typeface="Orbitron"/>
              </a:defRPr>
            </a:lvl5pPr>
            <a:lvl6pPr lvl="5" rtl="0" algn="ctr">
              <a:spcBef>
                <a:spcPts val="0"/>
              </a:spcBef>
              <a:spcAft>
                <a:spcPts val="0"/>
              </a:spcAft>
              <a:buSzPts val="1800"/>
              <a:buFont typeface="Orbitron"/>
              <a:buNone/>
              <a:defRPr b="1" sz="1800">
                <a:latin typeface="Orbitron"/>
                <a:ea typeface="Orbitron"/>
                <a:cs typeface="Orbitron"/>
                <a:sym typeface="Orbitron"/>
              </a:defRPr>
            </a:lvl6pPr>
            <a:lvl7pPr lvl="6" rtl="0" algn="ctr">
              <a:spcBef>
                <a:spcPts val="0"/>
              </a:spcBef>
              <a:spcAft>
                <a:spcPts val="0"/>
              </a:spcAft>
              <a:buSzPts val="1800"/>
              <a:buFont typeface="Orbitron"/>
              <a:buNone/>
              <a:defRPr b="1" sz="1800">
                <a:latin typeface="Orbitron"/>
                <a:ea typeface="Orbitron"/>
                <a:cs typeface="Orbitron"/>
                <a:sym typeface="Orbitron"/>
              </a:defRPr>
            </a:lvl7pPr>
            <a:lvl8pPr lvl="7" rtl="0" algn="ctr">
              <a:spcBef>
                <a:spcPts val="0"/>
              </a:spcBef>
              <a:spcAft>
                <a:spcPts val="0"/>
              </a:spcAft>
              <a:buSzPts val="1800"/>
              <a:buFont typeface="Orbitron"/>
              <a:buNone/>
              <a:defRPr b="1" sz="1800">
                <a:latin typeface="Orbitron"/>
                <a:ea typeface="Orbitron"/>
                <a:cs typeface="Orbitron"/>
                <a:sym typeface="Orbitron"/>
              </a:defRPr>
            </a:lvl8pPr>
            <a:lvl9pPr lvl="8" rtl="0" algn="ctr">
              <a:spcBef>
                <a:spcPts val="0"/>
              </a:spcBef>
              <a:spcAft>
                <a:spcPts val="0"/>
              </a:spcAft>
              <a:buSzPts val="1800"/>
              <a:buFont typeface="Orbitron"/>
              <a:buNone/>
              <a:defRPr b="1" sz="1800">
                <a:latin typeface="Orbitron"/>
                <a:ea typeface="Orbitron"/>
                <a:cs typeface="Orbitron"/>
                <a:sym typeface="Orbitron"/>
              </a:defRPr>
            </a:lvl9pPr>
          </a:lstStyle>
          <a:p/>
        </p:txBody>
      </p:sp>
      <p:sp>
        <p:nvSpPr>
          <p:cNvPr id="224" name="Google Shape;224;p22"/>
          <p:cNvSpPr txBox="1"/>
          <p:nvPr>
            <p:ph idx="2" type="subTitle"/>
          </p:nvPr>
        </p:nvSpPr>
        <p:spPr>
          <a:xfrm>
            <a:off x="713100" y="3282450"/>
            <a:ext cx="2313300" cy="1197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25" name="Google Shape;225;p22"/>
          <p:cNvSpPr txBox="1"/>
          <p:nvPr>
            <p:ph idx="3" type="subTitle"/>
          </p:nvPr>
        </p:nvSpPr>
        <p:spPr>
          <a:xfrm>
            <a:off x="3415350" y="2897750"/>
            <a:ext cx="23133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rbitron"/>
              <a:buNone/>
              <a:defRPr b="1" sz="1800">
                <a:latin typeface="Orbitron"/>
                <a:ea typeface="Orbitron"/>
                <a:cs typeface="Orbitron"/>
                <a:sym typeface="Orbitron"/>
              </a:defRPr>
            </a:lvl1pPr>
            <a:lvl2pPr lvl="1" rtl="0" algn="ctr">
              <a:spcBef>
                <a:spcPts val="0"/>
              </a:spcBef>
              <a:spcAft>
                <a:spcPts val="0"/>
              </a:spcAft>
              <a:buSzPts val="1800"/>
              <a:buFont typeface="Orbitron"/>
              <a:buNone/>
              <a:defRPr b="1" sz="1800">
                <a:latin typeface="Orbitron"/>
                <a:ea typeface="Orbitron"/>
                <a:cs typeface="Orbitron"/>
                <a:sym typeface="Orbitron"/>
              </a:defRPr>
            </a:lvl2pPr>
            <a:lvl3pPr lvl="2" rtl="0" algn="ctr">
              <a:spcBef>
                <a:spcPts val="0"/>
              </a:spcBef>
              <a:spcAft>
                <a:spcPts val="0"/>
              </a:spcAft>
              <a:buSzPts val="1800"/>
              <a:buFont typeface="Orbitron"/>
              <a:buNone/>
              <a:defRPr b="1" sz="1800">
                <a:latin typeface="Orbitron"/>
                <a:ea typeface="Orbitron"/>
                <a:cs typeface="Orbitron"/>
                <a:sym typeface="Orbitron"/>
              </a:defRPr>
            </a:lvl3pPr>
            <a:lvl4pPr lvl="3" rtl="0" algn="ctr">
              <a:spcBef>
                <a:spcPts val="0"/>
              </a:spcBef>
              <a:spcAft>
                <a:spcPts val="0"/>
              </a:spcAft>
              <a:buSzPts val="1800"/>
              <a:buFont typeface="Orbitron"/>
              <a:buNone/>
              <a:defRPr b="1" sz="1800">
                <a:latin typeface="Orbitron"/>
                <a:ea typeface="Orbitron"/>
                <a:cs typeface="Orbitron"/>
                <a:sym typeface="Orbitron"/>
              </a:defRPr>
            </a:lvl4pPr>
            <a:lvl5pPr lvl="4" rtl="0" algn="ctr">
              <a:spcBef>
                <a:spcPts val="0"/>
              </a:spcBef>
              <a:spcAft>
                <a:spcPts val="0"/>
              </a:spcAft>
              <a:buSzPts val="1800"/>
              <a:buFont typeface="Orbitron"/>
              <a:buNone/>
              <a:defRPr b="1" sz="1800">
                <a:latin typeface="Orbitron"/>
                <a:ea typeface="Orbitron"/>
                <a:cs typeface="Orbitron"/>
                <a:sym typeface="Orbitron"/>
              </a:defRPr>
            </a:lvl5pPr>
            <a:lvl6pPr lvl="5" rtl="0" algn="ctr">
              <a:spcBef>
                <a:spcPts val="0"/>
              </a:spcBef>
              <a:spcAft>
                <a:spcPts val="0"/>
              </a:spcAft>
              <a:buSzPts val="1800"/>
              <a:buFont typeface="Orbitron"/>
              <a:buNone/>
              <a:defRPr b="1" sz="1800">
                <a:latin typeface="Orbitron"/>
                <a:ea typeface="Orbitron"/>
                <a:cs typeface="Orbitron"/>
                <a:sym typeface="Orbitron"/>
              </a:defRPr>
            </a:lvl6pPr>
            <a:lvl7pPr lvl="6" rtl="0" algn="ctr">
              <a:spcBef>
                <a:spcPts val="0"/>
              </a:spcBef>
              <a:spcAft>
                <a:spcPts val="0"/>
              </a:spcAft>
              <a:buSzPts val="1800"/>
              <a:buFont typeface="Orbitron"/>
              <a:buNone/>
              <a:defRPr b="1" sz="1800">
                <a:latin typeface="Orbitron"/>
                <a:ea typeface="Orbitron"/>
                <a:cs typeface="Orbitron"/>
                <a:sym typeface="Orbitron"/>
              </a:defRPr>
            </a:lvl7pPr>
            <a:lvl8pPr lvl="7" rtl="0" algn="ctr">
              <a:spcBef>
                <a:spcPts val="0"/>
              </a:spcBef>
              <a:spcAft>
                <a:spcPts val="0"/>
              </a:spcAft>
              <a:buSzPts val="1800"/>
              <a:buFont typeface="Orbitron"/>
              <a:buNone/>
              <a:defRPr b="1" sz="1800">
                <a:latin typeface="Orbitron"/>
                <a:ea typeface="Orbitron"/>
                <a:cs typeface="Orbitron"/>
                <a:sym typeface="Orbitron"/>
              </a:defRPr>
            </a:lvl8pPr>
            <a:lvl9pPr lvl="8" rtl="0" algn="ctr">
              <a:spcBef>
                <a:spcPts val="0"/>
              </a:spcBef>
              <a:spcAft>
                <a:spcPts val="0"/>
              </a:spcAft>
              <a:buSzPts val="1800"/>
              <a:buFont typeface="Orbitron"/>
              <a:buNone/>
              <a:defRPr b="1" sz="1800">
                <a:latin typeface="Orbitron"/>
                <a:ea typeface="Orbitron"/>
                <a:cs typeface="Orbitron"/>
                <a:sym typeface="Orbitron"/>
              </a:defRPr>
            </a:lvl9pPr>
          </a:lstStyle>
          <a:p/>
        </p:txBody>
      </p:sp>
      <p:sp>
        <p:nvSpPr>
          <p:cNvPr id="226" name="Google Shape;226;p22"/>
          <p:cNvSpPr txBox="1"/>
          <p:nvPr>
            <p:ph idx="4" type="subTitle"/>
          </p:nvPr>
        </p:nvSpPr>
        <p:spPr>
          <a:xfrm>
            <a:off x="3415350" y="3282450"/>
            <a:ext cx="2313300" cy="1197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27" name="Google Shape;227;p22"/>
          <p:cNvSpPr txBox="1"/>
          <p:nvPr>
            <p:ph idx="5" type="subTitle"/>
          </p:nvPr>
        </p:nvSpPr>
        <p:spPr>
          <a:xfrm>
            <a:off x="6117600" y="2897750"/>
            <a:ext cx="23133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rbitron"/>
              <a:buNone/>
              <a:defRPr b="1" sz="1800">
                <a:latin typeface="Orbitron"/>
                <a:ea typeface="Orbitron"/>
                <a:cs typeface="Orbitron"/>
                <a:sym typeface="Orbitron"/>
              </a:defRPr>
            </a:lvl1pPr>
            <a:lvl2pPr lvl="1" rtl="0" algn="ctr">
              <a:spcBef>
                <a:spcPts val="0"/>
              </a:spcBef>
              <a:spcAft>
                <a:spcPts val="0"/>
              </a:spcAft>
              <a:buSzPts val="1800"/>
              <a:buFont typeface="Orbitron"/>
              <a:buNone/>
              <a:defRPr b="1" sz="1800">
                <a:latin typeface="Orbitron"/>
                <a:ea typeface="Orbitron"/>
                <a:cs typeface="Orbitron"/>
                <a:sym typeface="Orbitron"/>
              </a:defRPr>
            </a:lvl2pPr>
            <a:lvl3pPr lvl="2" rtl="0" algn="ctr">
              <a:spcBef>
                <a:spcPts val="0"/>
              </a:spcBef>
              <a:spcAft>
                <a:spcPts val="0"/>
              </a:spcAft>
              <a:buSzPts val="1800"/>
              <a:buFont typeface="Orbitron"/>
              <a:buNone/>
              <a:defRPr b="1" sz="1800">
                <a:latin typeface="Orbitron"/>
                <a:ea typeface="Orbitron"/>
                <a:cs typeface="Orbitron"/>
                <a:sym typeface="Orbitron"/>
              </a:defRPr>
            </a:lvl3pPr>
            <a:lvl4pPr lvl="3" rtl="0" algn="ctr">
              <a:spcBef>
                <a:spcPts val="0"/>
              </a:spcBef>
              <a:spcAft>
                <a:spcPts val="0"/>
              </a:spcAft>
              <a:buSzPts val="1800"/>
              <a:buFont typeface="Orbitron"/>
              <a:buNone/>
              <a:defRPr b="1" sz="1800">
                <a:latin typeface="Orbitron"/>
                <a:ea typeface="Orbitron"/>
                <a:cs typeface="Orbitron"/>
                <a:sym typeface="Orbitron"/>
              </a:defRPr>
            </a:lvl4pPr>
            <a:lvl5pPr lvl="4" rtl="0" algn="ctr">
              <a:spcBef>
                <a:spcPts val="0"/>
              </a:spcBef>
              <a:spcAft>
                <a:spcPts val="0"/>
              </a:spcAft>
              <a:buSzPts val="1800"/>
              <a:buFont typeface="Orbitron"/>
              <a:buNone/>
              <a:defRPr b="1" sz="1800">
                <a:latin typeface="Orbitron"/>
                <a:ea typeface="Orbitron"/>
                <a:cs typeface="Orbitron"/>
                <a:sym typeface="Orbitron"/>
              </a:defRPr>
            </a:lvl5pPr>
            <a:lvl6pPr lvl="5" rtl="0" algn="ctr">
              <a:spcBef>
                <a:spcPts val="0"/>
              </a:spcBef>
              <a:spcAft>
                <a:spcPts val="0"/>
              </a:spcAft>
              <a:buSzPts val="1800"/>
              <a:buFont typeface="Orbitron"/>
              <a:buNone/>
              <a:defRPr b="1" sz="1800">
                <a:latin typeface="Orbitron"/>
                <a:ea typeface="Orbitron"/>
                <a:cs typeface="Orbitron"/>
                <a:sym typeface="Orbitron"/>
              </a:defRPr>
            </a:lvl6pPr>
            <a:lvl7pPr lvl="6" rtl="0" algn="ctr">
              <a:spcBef>
                <a:spcPts val="0"/>
              </a:spcBef>
              <a:spcAft>
                <a:spcPts val="0"/>
              </a:spcAft>
              <a:buSzPts val="1800"/>
              <a:buFont typeface="Orbitron"/>
              <a:buNone/>
              <a:defRPr b="1" sz="1800">
                <a:latin typeface="Orbitron"/>
                <a:ea typeface="Orbitron"/>
                <a:cs typeface="Orbitron"/>
                <a:sym typeface="Orbitron"/>
              </a:defRPr>
            </a:lvl7pPr>
            <a:lvl8pPr lvl="7" rtl="0" algn="ctr">
              <a:spcBef>
                <a:spcPts val="0"/>
              </a:spcBef>
              <a:spcAft>
                <a:spcPts val="0"/>
              </a:spcAft>
              <a:buSzPts val="1800"/>
              <a:buFont typeface="Orbitron"/>
              <a:buNone/>
              <a:defRPr b="1" sz="1800">
                <a:latin typeface="Orbitron"/>
                <a:ea typeface="Orbitron"/>
                <a:cs typeface="Orbitron"/>
                <a:sym typeface="Orbitron"/>
              </a:defRPr>
            </a:lvl8pPr>
            <a:lvl9pPr lvl="8" rtl="0" algn="ctr">
              <a:spcBef>
                <a:spcPts val="0"/>
              </a:spcBef>
              <a:spcAft>
                <a:spcPts val="0"/>
              </a:spcAft>
              <a:buSzPts val="1800"/>
              <a:buFont typeface="Orbitron"/>
              <a:buNone/>
              <a:defRPr b="1" sz="1800">
                <a:latin typeface="Orbitron"/>
                <a:ea typeface="Orbitron"/>
                <a:cs typeface="Orbitron"/>
                <a:sym typeface="Orbitron"/>
              </a:defRPr>
            </a:lvl9pPr>
          </a:lstStyle>
          <a:p/>
        </p:txBody>
      </p:sp>
      <p:sp>
        <p:nvSpPr>
          <p:cNvPr id="228" name="Google Shape;228;p22"/>
          <p:cNvSpPr txBox="1"/>
          <p:nvPr>
            <p:ph idx="6" type="subTitle"/>
          </p:nvPr>
        </p:nvSpPr>
        <p:spPr>
          <a:xfrm>
            <a:off x="6117600" y="3282450"/>
            <a:ext cx="2313300" cy="1197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1">
    <p:spTree>
      <p:nvGrpSpPr>
        <p:cNvPr id="229" name="Shape 229"/>
        <p:cNvGrpSpPr/>
        <p:nvPr/>
      </p:nvGrpSpPr>
      <p:grpSpPr>
        <a:xfrm>
          <a:off x="0" y="0"/>
          <a:ext cx="0" cy="0"/>
          <a:chOff x="0" y="0"/>
          <a:chExt cx="0" cy="0"/>
        </a:xfrm>
      </p:grpSpPr>
      <p:sp>
        <p:nvSpPr>
          <p:cNvPr id="230" name="Google Shape;230;p23"/>
          <p:cNvSpPr/>
          <p:nvPr/>
        </p:nvSpPr>
        <p:spPr>
          <a:xfrm rot="1083274">
            <a:off x="7917239" y="-180568"/>
            <a:ext cx="585152" cy="1033631"/>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7256310" y="253397"/>
            <a:ext cx="304016" cy="379653"/>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a:off x="6524425" y="589125"/>
            <a:ext cx="152100" cy="152100"/>
          </a:xfrm>
          <a:prstGeom prst="ellipse">
            <a:avLst/>
          </a:prstGeom>
          <a:noFill/>
          <a:ln cap="flat" cmpd="sng" w="38100">
            <a:solidFill>
              <a:schemeClr val="accent2"/>
            </a:solidFill>
            <a:prstDash val="solid"/>
            <a:round/>
            <a:headEnd len="sm" w="sm" type="none"/>
            <a:tailEnd len="sm" w="sm" type="none"/>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a:off x="8790574" y="260202"/>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rot="10800000">
            <a:off x="1327696" y="5083118"/>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rgbClr val="FB54F4"/>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rot="8934657">
            <a:off x="-173272" y="4077238"/>
            <a:ext cx="641590" cy="1069119"/>
          </a:xfrm>
          <a:custGeom>
            <a:rect b="b" l="l" r="r" t="t"/>
            <a:pathLst>
              <a:path extrusionOk="0" h="30636" w="18385">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rot="10800000">
            <a:off x="776320" y="4855568"/>
            <a:ext cx="304016" cy="379653"/>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rot="10800000">
            <a:off x="291321" y="3805193"/>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IBM Plex Sans"/>
                <a:ea typeface="IBM Plex Sans"/>
                <a:cs typeface="IBM Plex Sans"/>
                <a:sym typeface="IBM Plex Sans"/>
              </a:defRPr>
            </a:lvl2pPr>
            <a:lvl3pPr lvl="2" rtl="0">
              <a:spcBef>
                <a:spcPts val="0"/>
              </a:spcBef>
              <a:spcAft>
                <a:spcPts val="0"/>
              </a:spcAft>
              <a:buSzPts val="2800"/>
              <a:buNone/>
              <a:defRPr>
                <a:latin typeface="IBM Plex Sans"/>
                <a:ea typeface="IBM Plex Sans"/>
                <a:cs typeface="IBM Plex Sans"/>
                <a:sym typeface="IBM Plex Sans"/>
              </a:defRPr>
            </a:lvl3pPr>
            <a:lvl4pPr lvl="3" rtl="0">
              <a:spcBef>
                <a:spcPts val="0"/>
              </a:spcBef>
              <a:spcAft>
                <a:spcPts val="0"/>
              </a:spcAft>
              <a:buSzPts val="2800"/>
              <a:buNone/>
              <a:defRPr>
                <a:latin typeface="IBM Plex Sans"/>
                <a:ea typeface="IBM Plex Sans"/>
                <a:cs typeface="IBM Plex Sans"/>
                <a:sym typeface="IBM Plex Sans"/>
              </a:defRPr>
            </a:lvl4pPr>
            <a:lvl5pPr lvl="4" rtl="0">
              <a:spcBef>
                <a:spcPts val="0"/>
              </a:spcBef>
              <a:spcAft>
                <a:spcPts val="0"/>
              </a:spcAft>
              <a:buSzPts val="2800"/>
              <a:buNone/>
              <a:defRPr>
                <a:latin typeface="IBM Plex Sans"/>
                <a:ea typeface="IBM Plex Sans"/>
                <a:cs typeface="IBM Plex Sans"/>
                <a:sym typeface="IBM Plex Sans"/>
              </a:defRPr>
            </a:lvl5pPr>
            <a:lvl6pPr lvl="5" rtl="0">
              <a:spcBef>
                <a:spcPts val="0"/>
              </a:spcBef>
              <a:spcAft>
                <a:spcPts val="0"/>
              </a:spcAft>
              <a:buSzPts val="2800"/>
              <a:buNone/>
              <a:defRPr>
                <a:latin typeface="IBM Plex Sans"/>
                <a:ea typeface="IBM Plex Sans"/>
                <a:cs typeface="IBM Plex Sans"/>
                <a:sym typeface="IBM Plex Sans"/>
              </a:defRPr>
            </a:lvl6pPr>
            <a:lvl7pPr lvl="6" rtl="0">
              <a:spcBef>
                <a:spcPts val="0"/>
              </a:spcBef>
              <a:spcAft>
                <a:spcPts val="0"/>
              </a:spcAft>
              <a:buSzPts val="2800"/>
              <a:buNone/>
              <a:defRPr>
                <a:latin typeface="IBM Plex Sans"/>
                <a:ea typeface="IBM Plex Sans"/>
                <a:cs typeface="IBM Plex Sans"/>
                <a:sym typeface="IBM Plex Sans"/>
              </a:defRPr>
            </a:lvl7pPr>
            <a:lvl8pPr lvl="7" rtl="0">
              <a:spcBef>
                <a:spcPts val="0"/>
              </a:spcBef>
              <a:spcAft>
                <a:spcPts val="0"/>
              </a:spcAft>
              <a:buSzPts val="2800"/>
              <a:buNone/>
              <a:defRPr>
                <a:latin typeface="IBM Plex Sans"/>
                <a:ea typeface="IBM Plex Sans"/>
                <a:cs typeface="IBM Plex Sans"/>
                <a:sym typeface="IBM Plex Sans"/>
              </a:defRPr>
            </a:lvl8pPr>
            <a:lvl9pPr lvl="8" rtl="0">
              <a:spcBef>
                <a:spcPts val="0"/>
              </a:spcBef>
              <a:spcAft>
                <a:spcPts val="0"/>
              </a:spcAft>
              <a:buSzPts val="2800"/>
              <a:buNone/>
              <a:defRPr>
                <a:latin typeface="IBM Plex Sans"/>
                <a:ea typeface="IBM Plex Sans"/>
                <a:cs typeface="IBM Plex Sans"/>
                <a:sym typeface="IBM Plex Sans"/>
              </a:defRPr>
            </a:lvl9pPr>
          </a:lstStyle>
          <a:p/>
        </p:txBody>
      </p:sp>
      <p:sp>
        <p:nvSpPr>
          <p:cNvPr id="239" name="Google Shape;239;p23"/>
          <p:cNvSpPr txBox="1"/>
          <p:nvPr>
            <p:ph idx="1" type="subTitle"/>
          </p:nvPr>
        </p:nvSpPr>
        <p:spPr>
          <a:xfrm>
            <a:off x="1011450" y="2645763"/>
            <a:ext cx="1719000" cy="32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rbitron"/>
              <a:buNone/>
              <a:defRPr b="1" sz="1800">
                <a:latin typeface="Orbitron"/>
                <a:ea typeface="Orbitron"/>
                <a:cs typeface="Orbitron"/>
                <a:sym typeface="Orbitron"/>
              </a:defRPr>
            </a:lvl1pPr>
            <a:lvl2pPr lvl="1" rtl="0" algn="ctr">
              <a:spcBef>
                <a:spcPts val="0"/>
              </a:spcBef>
              <a:spcAft>
                <a:spcPts val="0"/>
              </a:spcAft>
              <a:buSzPts val="1800"/>
              <a:buFont typeface="Orbitron"/>
              <a:buNone/>
              <a:defRPr b="1" sz="1800">
                <a:latin typeface="Orbitron"/>
                <a:ea typeface="Orbitron"/>
                <a:cs typeface="Orbitron"/>
                <a:sym typeface="Orbitron"/>
              </a:defRPr>
            </a:lvl2pPr>
            <a:lvl3pPr lvl="2" rtl="0" algn="ctr">
              <a:spcBef>
                <a:spcPts val="0"/>
              </a:spcBef>
              <a:spcAft>
                <a:spcPts val="0"/>
              </a:spcAft>
              <a:buSzPts val="1800"/>
              <a:buFont typeface="Orbitron"/>
              <a:buNone/>
              <a:defRPr b="1" sz="1800">
                <a:latin typeface="Orbitron"/>
                <a:ea typeface="Orbitron"/>
                <a:cs typeface="Orbitron"/>
                <a:sym typeface="Orbitron"/>
              </a:defRPr>
            </a:lvl3pPr>
            <a:lvl4pPr lvl="3" rtl="0" algn="ctr">
              <a:spcBef>
                <a:spcPts val="0"/>
              </a:spcBef>
              <a:spcAft>
                <a:spcPts val="0"/>
              </a:spcAft>
              <a:buSzPts val="1800"/>
              <a:buFont typeface="Orbitron"/>
              <a:buNone/>
              <a:defRPr b="1" sz="1800">
                <a:latin typeface="Orbitron"/>
                <a:ea typeface="Orbitron"/>
                <a:cs typeface="Orbitron"/>
                <a:sym typeface="Orbitron"/>
              </a:defRPr>
            </a:lvl4pPr>
            <a:lvl5pPr lvl="4" rtl="0" algn="ctr">
              <a:spcBef>
                <a:spcPts val="0"/>
              </a:spcBef>
              <a:spcAft>
                <a:spcPts val="0"/>
              </a:spcAft>
              <a:buSzPts val="1800"/>
              <a:buFont typeface="Orbitron"/>
              <a:buNone/>
              <a:defRPr b="1" sz="1800">
                <a:latin typeface="Orbitron"/>
                <a:ea typeface="Orbitron"/>
                <a:cs typeface="Orbitron"/>
                <a:sym typeface="Orbitron"/>
              </a:defRPr>
            </a:lvl5pPr>
            <a:lvl6pPr lvl="5" rtl="0" algn="ctr">
              <a:spcBef>
                <a:spcPts val="0"/>
              </a:spcBef>
              <a:spcAft>
                <a:spcPts val="0"/>
              </a:spcAft>
              <a:buSzPts val="1800"/>
              <a:buFont typeface="Orbitron"/>
              <a:buNone/>
              <a:defRPr b="1" sz="1800">
                <a:latin typeface="Orbitron"/>
                <a:ea typeface="Orbitron"/>
                <a:cs typeface="Orbitron"/>
                <a:sym typeface="Orbitron"/>
              </a:defRPr>
            </a:lvl6pPr>
            <a:lvl7pPr lvl="6" rtl="0" algn="ctr">
              <a:spcBef>
                <a:spcPts val="0"/>
              </a:spcBef>
              <a:spcAft>
                <a:spcPts val="0"/>
              </a:spcAft>
              <a:buSzPts val="1800"/>
              <a:buFont typeface="Orbitron"/>
              <a:buNone/>
              <a:defRPr b="1" sz="1800">
                <a:latin typeface="Orbitron"/>
                <a:ea typeface="Orbitron"/>
                <a:cs typeface="Orbitron"/>
                <a:sym typeface="Orbitron"/>
              </a:defRPr>
            </a:lvl7pPr>
            <a:lvl8pPr lvl="7" rtl="0" algn="ctr">
              <a:spcBef>
                <a:spcPts val="0"/>
              </a:spcBef>
              <a:spcAft>
                <a:spcPts val="0"/>
              </a:spcAft>
              <a:buSzPts val="1800"/>
              <a:buFont typeface="Orbitron"/>
              <a:buNone/>
              <a:defRPr b="1" sz="1800">
                <a:latin typeface="Orbitron"/>
                <a:ea typeface="Orbitron"/>
                <a:cs typeface="Orbitron"/>
                <a:sym typeface="Orbitron"/>
              </a:defRPr>
            </a:lvl8pPr>
            <a:lvl9pPr lvl="8" rtl="0" algn="ctr">
              <a:spcBef>
                <a:spcPts val="0"/>
              </a:spcBef>
              <a:spcAft>
                <a:spcPts val="0"/>
              </a:spcAft>
              <a:buSzPts val="1800"/>
              <a:buFont typeface="Orbitron"/>
              <a:buNone/>
              <a:defRPr b="1" sz="1800">
                <a:latin typeface="Orbitron"/>
                <a:ea typeface="Orbitron"/>
                <a:cs typeface="Orbitron"/>
                <a:sym typeface="Orbitron"/>
              </a:defRPr>
            </a:lvl9pPr>
          </a:lstStyle>
          <a:p/>
        </p:txBody>
      </p:sp>
      <p:sp>
        <p:nvSpPr>
          <p:cNvPr id="240" name="Google Shape;240;p23"/>
          <p:cNvSpPr txBox="1"/>
          <p:nvPr>
            <p:ph idx="2" type="subTitle"/>
          </p:nvPr>
        </p:nvSpPr>
        <p:spPr>
          <a:xfrm>
            <a:off x="713100" y="3151588"/>
            <a:ext cx="2313300" cy="93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41" name="Google Shape;241;p23"/>
          <p:cNvSpPr txBox="1"/>
          <p:nvPr>
            <p:ph idx="3" type="subTitle"/>
          </p:nvPr>
        </p:nvSpPr>
        <p:spPr>
          <a:xfrm>
            <a:off x="3712500" y="2645763"/>
            <a:ext cx="1719000" cy="32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rbitron"/>
              <a:buNone/>
              <a:defRPr b="1" sz="1800">
                <a:latin typeface="Orbitron"/>
                <a:ea typeface="Orbitron"/>
                <a:cs typeface="Orbitron"/>
                <a:sym typeface="Orbitron"/>
              </a:defRPr>
            </a:lvl1pPr>
            <a:lvl2pPr lvl="1" rtl="0" algn="ctr">
              <a:spcBef>
                <a:spcPts val="0"/>
              </a:spcBef>
              <a:spcAft>
                <a:spcPts val="0"/>
              </a:spcAft>
              <a:buSzPts val="1800"/>
              <a:buFont typeface="Orbitron"/>
              <a:buNone/>
              <a:defRPr b="1" sz="1800">
                <a:latin typeface="Orbitron"/>
                <a:ea typeface="Orbitron"/>
                <a:cs typeface="Orbitron"/>
                <a:sym typeface="Orbitron"/>
              </a:defRPr>
            </a:lvl2pPr>
            <a:lvl3pPr lvl="2" rtl="0" algn="ctr">
              <a:spcBef>
                <a:spcPts val="0"/>
              </a:spcBef>
              <a:spcAft>
                <a:spcPts val="0"/>
              </a:spcAft>
              <a:buSzPts val="1800"/>
              <a:buFont typeface="Orbitron"/>
              <a:buNone/>
              <a:defRPr b="1" sz="1800">
                <a:latin typeface="Orbitron"/>
                <a:ea typeface="Orbitron"/>
                <a:cs typeface="Orbitron"/>
                <a:sym typeface="Orbitron"/>
              </a:defRPr>
            </a:lvl3pPr>
            <a:lvl4pPr lvl="3" rtl="0" algn="ctr">
              <a:spcBef>
                <a:spcPts val="0"/>
              </a:spcBef>
              <a:spcAft>
                <a:spcPts val="0"/>
              </a:spcAft>
              <a:buSzPts val="1800"/>
              <a:buFont typeface="Orbitron"/>
              <a:buNone/>
              <a:defRPr b="1" sz="1800">
                <a:latin typeface="Orbitron"/>
                <a:ea typeface="Orbitron"/>
                <a:cs typeface="Orbitron"/>
                <a:sym typeface="Orbitron"/>
              </a:defRPr>
            </a:lvl4pPr>
            <a:lvl5pPr lvl="4" rtl="0" algn="ctr">
              <a:spcBef>
                <a:spcPts val="0"/>
              </a:spcBef>
              <a:spcAft>
                <a:spcPts val="0"/>
              </a:spcAft>
              <a:buSzPts val="1800"/>
              <a:buFont typeface="Orbitron"/>
              <a:buNone/>
              <a:defRPr b="1" sz="1800">
                <a:latin typeface="Orbitron"/>
                <a:ea typeface="Orbitron"/>
                <a:cs typeface="Orbitron"/>
                <a:sym typeface="Orbitron"/>
              </a:defRPr>
            </a:lvl5pPr>
            <a:lvl6pPr lvl="5" rtl="0" algn="ctr">
              <a:spcBef>
                <a:spcPts val="0"/>
              </a:spcBef>
              <a:spcAft>
                <a:spcPts val="0"/>
              </a:spcAft>
              <a:buSzPts val="1800"/>
              <a:buFont typeface="Orbitron"/>
              <a:buNone/>
              <a:defRPr b="1" sz="1800">
                <a:latin typeface="Orbitron"/>
                <a:ea typeface="Orbitron"/>
                <a:cs typeface="Orbitron"/>
                <a:sym typeface="Orbitron"/>
              </a:defRPr>
            </a:lvl6pPr>
            <a:lvl7pPr lvl="6" rtl="0" algn="ctr">
              <a:spcBef>
                <a:spcPts val="0"/>
              </a:spcBef>
              <a:spcAft>
                <a:spcPts val="0"/>
              </a:spcAft>
              <a:buSzPts val="1800"/>
              <a:buFont typeface="Orbitron"/>
              <a:buNone/>
              <a:defRPr b="1" sz="1800">
                <a:latin typeface="Orbitron"/>
                <a:ea typeface="Orbitron"/>
                <a:cs typeface="Orbitron"/>
                <a:sym typeface="Orbitron"/>
              </a:defRPr>
            </a:lvl7pPr>
            <a:lvl8pPr lvl="7" rtl="0" algn="ctr">
              <a:spcBef>
                <a:spcPts val="0"/>
              </a:spcBef>
              <a:spcAft>
                <a:spcPts val="0"/>
              </a:spcAft>
              <a:buSzPts val="1800"/>
              <a:buFont typeface="Orbitron"/>
              <a:buNone/>
              <a:defRPr b="1" sz="1800">
                <a:latin typeface="Orbitron"/>
                <a:ea typeface="Orbitron"/>
                <a:cs typeface="Orbitron"/>
                <a:sym typeface="Orbitron"/>
              </a:defRPr>
            </a:lvl8pPr>
            <a:lvl9pPr lvl="8" rtl="0" algn="ctr">
              <a:spcBef>
                <a:spcPts val="0"/>
              </a:spcBef>
              <a:spcAft>
                <a:spcPts val="0"/>
              </a:spcAft>
              <a:buSzPts val="1800"/>
              <a:buFont typeface="Orbitron"/>
              <a:buNone/>
              <a:defRPr b="1" sz="1800">
                <a:latin typeface="Orbitron"/>
                <a:ea typeface="Orbitron"/>
                <a:cs typeface="Orbitron"/>
                <a:sym typeface="Orbitron"/>
              </a:defRPr>
            </a:lvl9pPr>
          </a:lstStyle>
          <a:p/>
        </p:txBody>
      </p:sp>
      <p:sp>
        <p:nvSpPr>
          <p:cNvPr id="242" name="Google Shape;242;p23"/>
          <p:cNvSpPr txBox="1"/>
          <p:nvPr>
            <p:ph idx="4" type="subTitle"/>
          </p:nvPr>
        </p:nvSpPr>
        <p:spPr>
          <a:xfrm>
            <a:off x="3415350" y="3151588"/>
            <a:ext cx="2313300" cy="93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43" name="Google Shape;243;p23"/>
          <p:cNvSpPr txBox="1"/>
          <p:nvPr>
            <p:ph idx="5" type="subTitle"/>
          </p:nvPr>
        </p:nvSpPr>
        <p:spPr>
          <a:xfrm>
            <a:off x="6414750" y="2645763"/>
            <a:ext cx="1719000" cy="32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rbitron"/>
              <a:buNone/>
              <a:defRPr b="1" sz="1800">
                <a:latin typeface="Orbitron"/>
                <a:ea typeface="Orbitron"/>
                <a:cs typeface="Orbitron"/>
                <a:sym typeface="Orbitron"/>
              </a:defRPr>
            </a:lvl1pPr>
            <a:lvl2pPr lvl="1" rtl="0" algn="ctr">
              <a:spcBef>
                <a:spcPts val="0"/>
              </a:spcBef>
              <a:spcAft>
                <a:spcPts val="0"/>
              </a:spcAft>
              <a:buSzPts val="1800"/>
              <a:buFont typeface="Orbitron"/>
              <a:buNone/>
              <a:defRPr b="1" sz="1800">
                <a:latin typeface="Orbitron"/>
                <a:ea typeface="Orbitron"/>
                <a:cs typeface="Orbitron"/>
                <a:sym typeface="Orbitron"/>
              </a:defRPr>
            </a:lvl2pPr>
            <a:lvl3pPr lvl="2" rtl="0" algn="ctr">
              <a:spcBef>
                <a:spcPts val="0"/>
              </a:spcBef>
              <a:spcAft>
                <a:spcPts val="0"/>
              </a:spcAft>
              <a:buSzPts val="1800"/>
              <a:buFont typeface="Orbitron"/>
              <a:buNone/>
              <a:defRPr b="1" sz="1800">
                <a:latin typeface="Orbitron"/>
                <a:ea typeface="Orbitron"/>
                <a:cs typeface="Orbitron"/>
                <a:sym typeface="Orbitron"/>
              </a:defRPr>
            </a:lvl3pPr>
            <a:lvl4pPr lvl="3" rtl="0" algn="ctr">
              <a:spcBef>
                <a:spcPts val="0"/>
              </a:spcBef>
              <a:spcAft>
                <a:spcPts val="0"/>
              </a:spcAft>
              <a:buSzPts val="1800"/>
              <a:buFont typeface="Orbitron"/>
              <a:buNone/>
              <a:defRPr b="1" sz="1800">
                <a:latin typeface="Orbitron"/>
                <a:ea typeface="Orbitron"/>
                <a:cs typeface="Orbitron"/>
                <a:sym typeface="Orbitron"/>
              </a:defRPr>
            </a:lvl4pPr>
            <a:lvl5pPr lvl="4" rtl="0" algn="ctr">
              <a:spcBef>
                <a:spcPts val="0"/>
              </a:spcBef>
              <a:spcAft>
                <a:spcPts val="0"/>
              </a:spcAft>
              <a:buSzPts val="1800"/>
              <a:buFont typeface="Orbitron"/>
              <a:buNone/>
              <a:defRPr b="1" sz="1800">
                <a:latin typeface="Orbitron"/>
                <a:ea typeface="Orbitron"/>
                <a:cs typeface="Orbitron"/>
                <a:sym typeface="Orbitron"/>
              </a:defRPr>
            </a:lvl5pPr>
            <a:lvl6pPr lvl="5" rtl="0" algn="ctr">
              <a:spcBef>
                <a:spcPts val="0"/>
              </a:spcBef>
              <a:spcAft>
                <a:spcPts val="0"/>
              </a:spcAft>
              <a:buSzPts val="1800"/>
              <a:buFont typeface="Orbitron"/>
              <a:buNone/>
              <a:defRPr b="1" sz="1800">
                <a:latin typeface="Orbitron"/>
                <a:ea typeface="Orbitron"/>
                <a:cs typeface="Orbitron"/>
                <a:sym typeface="Orbitron"/>
              </a:defRPr>
            </a:lvl6pPr>
            <a:lvl7pPr lvl="6" rtl="0" algn="ctr">
              <a:spcBef>
                <a:spcPts val="0"/>
              </a:spcBef>
              <a:spcAft>
                <a:spcPts val="0"/>
              </a:spcAft>
              <a:buSzPts val="1800"/>
              <a:buFont typeface="Orbitron"/>
              <a:buNone/>
              <a:defRPr b="1" sz="1800">
                <a:latin typeface="Orbitron"/>
                <a:ea typeface="Orbitron"/>
                <a:cs typeface="Orbitron"/>
                <a:sym typeface="Orbitron"/>
              </a:defRPr>
            </a:lvl7pPr>
            <a:lvl8pPr lvl="7" rtl="0" algn="ctr">
              <a:spcBef>
                <a:spcPts val="0"/>
              </a:spcBef>
              <a:spcAft>
                <a:spcPts val="0"/>
              </a:spcAft>
              <a:buSzPts val="1800"/>
              <a:buFont typeface="Orbitron"/>
              <a:buNone/>
              <a:defRPr b="1" sz="1800">
                <a:latin typeface="Orbitron"/>
                <a:ea typeface="Orbitron"/>
                <a:cs typeface="Orbitron"/>
                <a:sym typeface="Orbitron"/>
              </a:defRPr>
            </a:lvl8pPr>
            <a:lvl9pPr lvl="8" rtl="0" algn="ctr">
              <a:spcBef>
                <a:spcPts val="0"/>
              </a:spcBef>
              <a:spcAft>
                <a:spcPts val="0"/>
              </a:spcAft>
              <a:buSzPts val="1800"/>
              <a:buFont typeface="Orbitron"/>
              <a:buNone/>
              <a:defRPr b="1" sz="1800">
                <a:latin typeface="Orbitron"/>
                <a:ea typeface="Orbitron"/>
                <a:cs typeface="Orbitron"/>
                <a:sym typeface="Orbitron"/>
              </a:defRPr>
            </a:lvl9pPr>
          </a:lstStyle>
          <a:p/>
        </p:txBody>
      </p:sp>
      <p:sp>
        <p:nvSpPr>
          <p:cNvPr id="244" name="Google Shape;244;p23"/>
          <p:cNvSpPr txBox="1"/>
          <p:nvPr>
            <p:ph idx="6" type="subTitle"/>
          </p:nvPr>
        </p:nvSpPr>
        <p:spPr>
          <a:xfrm>
            <a:off x="6117600" y="3151588"/>
            <a:ext cx="2313300" cy="93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245" name="Shape 245"/>
        <p:cNvGrpSpPr/>
        <p:nvPr/>
      </p:nvGrpSpPr>
      <p:grpSpPr>
        <a:xfrm>
          <a:off x="0" y="0"/>
          <a:ext cx="0" cy="0"/>
          <a:chOff x="0" y="0"/>
          <a:chExt cx="0" cy="0"/>
        </a:xfrm>
      </p:grpSpPr>
      <p:sp>
        <p:nvSpPr>
          <p:cNvPr id="246" name="Google Shape;246;p24"/>
          <p:cNvSpPr/>
          <p:nvPr/>
        </p:nvSpPr>
        <p:spPr>
          <a:xfrm rot="-1865396">
            <a:off x="873756" y="3943022"/>
            <a:ext cx="601342" cy="1002051"/>
          </a:xfrm>
          <a:custGeom>
            <a:rect b="b" l="l" r="r" t="t"/>
            <a:pathLst>
              <a:path extrusionOk="0" h="30636" w="18385">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rotWithShape="0" algn="bl">
              <a:schemeClr val="accent3"/>
            </a:outerShdw>
            <a:reflection blurRad="0" dir="5400000" dist="57150" endA="0" endPos="4500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p:nvPr/>
        </p:nvSpPr>
        <p:spPr>
          <a:xfrm rot="1650116">
            <a:off x="167928" y="3697133"/>
            <a:ext cx="50610" cy="467849"/>
          </a:xfrm>
          <a:custGeom>
            <a:rect b="b" l="l" r="r" t="t"/>
            <a:pathLst>
              <a:path extrusionOk="0" h="12110" w="131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p:nvPr/>
        </p:nvSpPr>
        <p:spPr>
          <a:xfrm rot="1083302">
            <a:off x="7161650" y="207873"/>
            <a:ext cx="593290" cy="1048006"/>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a:off x="8519925" y="-243218"/>
            <a:ext cx="308269" cy="384963"/>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rot="6189840">
            <a:off x="8717078" y="798767"/>
            <a:ext cx="398900" cy="373923"/>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rot="9383700">
            <a:off x="-133389" y="4705373"/>
            <a:ext cx="398901" cy="373909"/>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rotWithShape="0" algn="bl">
              <a:schemeClr val="accent3"/>
            </a:outerShdw>
            <a:reflection blurRad="0" dir="5400000" dist="342900" endA="0" endPos="64000" fadeDir="5400012" kx="0" rotWithShape="0" algn="bl" stA="4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850353" y="3529806"/>
            <a:ext cx="138600" cy="1386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a:off x="8272967" y="494632"/>
            <a:ext cx="138600" cy="1386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6608114" y="494615"/>
            <a:ext cx="138600" cy="1386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6" name="Google Shape;256;p24"/>
          <p:cNvSpPr txBox="1"/>
          <p:nvPr>
            <p:ph idx="1" type="subTitle"/>
          </p:nvPr>
        </p:nvSpPr>
        <p:spPr>
          <a:xfrm>
            <a:off x="1954800" y="1536998"/>
            <a:ext cx="1746600" cy="356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rbitron"/>
              <a:buNone/>
              <a:defRPr b="1" sz="1800">
                <a:latin typeface="Orbitron"/>
                <a:ea typeface="Orbitron"/>
                <a:cs typeface="Orbitron"/>
                <a:sym typeface="Orbitron"/>
              </a:defRPr>
            </a:lvl1pPr>
            <a:lvl2pPr lvl="1" rtl="0">
              <a:spcBef>
                <a:spcPts val="0"/>
              </a:spcBef>
              <a:spcAft>
                <a:spcPts val="0"/>
              </a:spcAft>
              <a:buSzPts val="1800"/>
              <a:buFont typeface="Orbitron"/>
              <a:buNone/>
              <a:defRPr b="1" sz="1800">
                <a:latin typeface="Orbitron"/>
                <a:ea typeface="Orbitron"/>
                <a:cs typeface="Orbitron"/>
                <a:sym typeface="Orbitron"/>
              </a:defRPr>
            </a:lvl2pPr>
            <a:lvl3pPr lvl="2" rtl="0">
              <a:spcBef>
                <a:spcPts val="0"/>
              </a:spcBef>
              <a:spcAft>
                <a:spcPts val="0"/>
              </a:spcAft>
              <a:buSzPts val="1800"/>
              <a:buFont typeface="Orbitron"/>
              <a:buNone/>
              <a:defRPr b="1" sz="1800">
                <a:latin typeface="Orbitron"/>
                <a:ea typeface="Orbitron"/>
                <a:cs typeface="Orbitron"/>
                <a:sym typeface="Orbitron"/>
              </a:defRPr>
            </a:lvl3pPr>
            <a:lvl4pPr lvl="3" rtl="0">
              <a:spcBef>
                <a:spcPts val="0"/>
              </a:spcBef>
              <a:spcAft>
                <a:spcPts val="0"/>
              </a:spcAft>
              <a:buSzPts val="1800"/>
              <a:buFont typeface="Orbitron"/>
              <a:buNone/>
              <a:defRPr b="1" sz="1800">
                <a:latin typeface="Orbitron"/>
                <a:ea typeface="Orbitron"/>
                <a:cs typeface="Orbitron"/>
                <a:sym typeface="Orbitron"/>
              </a:defRPr>
            </a:lvl4pPr>
            <a:lvl5pPr lvl="4" rtl="0">
              <a:spcBef>
                <a:spcPts val="0"/>
              </a:spcBef>
              <a:spcAft>
                <a:spcPts val="0"/>
              </a:spcAft>
              <a:buSzPts val="1800"/>
              <a:buFont typeface="Orbitron"/>
              <a:buNone/>
              <a:defRPr b="1" sz="1800">
                <a:latin typeface="Orbitron"/>
                <a:ea typeface="Orbitron"/>
                <a:cs typeface="Orbitron"/>
                <a:sym typeface="Orbitron"/>
              </a:defRPr>
            </a:lvl5pPr>
            <a:lvl6pPr lvl="5" rtl="0">
              <a:spcBef>
                <a:spcPts val="0"/>
              </a:spcBef>
              <a:spcAft>
                <a:spcPts val="0"/>
              </a:spcAft>
              <a:buSzPts val="1800"/>
              <a:buFont typeface="Orbitron"/>
              <a:buNone/>
              <a:defRPr b="1" sz="1800">
                <a:latin typeface="Orbitron"/>
                <a:ea typeface="Orbitron"/>
                <a:cs typeface="Orbitron"/>
                <a:sym typeface="Orbitron"/>
              </a:defRPr>
            </a:lvl6pPr>
            <a:lvl7pPr lvl="6" rtl="0">
              <a:spcBef>
                <a:spcPts val="0"/>
              </a:spcBef>
              <a:spcAft>
                <a:spcPts val="0"/>
              </a:spcAft>
              <a:buSzPts val="1800"/>
              <a:buFont typeface="Orbitron"/>
              <a:buNone/>
              <a:defRPr b="1" sz="1800">
                <a:latin typeface="Orbitron"/>
                <a:ea typeface="Orbitron"/>
                <a:cs typeface="Orbitron"/>
                <a:sym typeface="Orbitron"/>
              </a:defRPr>
            </a:lvl7pPr>
            <a:lvl8pPr lvl="7" rtl="0">
              <a:spcBef>
                <a:spcPts val="0"/>
              </a:spcBef>
              <a:spcAft>
                <a:spcPts val="0"/>
              </a:spcAft>
              <a:buSzPts val="1800"/>
              <a:buFont typeface="Orbitron"/>
              <a:buNone/>
              <a:defRPr b="1" sz="1800">
                <a:latin typeface="Orbitron"/>
                <a:ea typeface="Orbitron"/>
                <a:cs typeface="Orbitron"/>
                <a:sym typeface="Orbitron"/>
              </a:defRPr>
            </a:lvl8pPr>
            <a:lvl9pPr lvl="8" rtl="0">
              <a:spcBef>
                <a:spcPts val="0"/>
              </a:spcBef>
              <a:spcAft>
                <a:spcPts val="0"/>
              </a:spcAft>
              <a:buSzPts val="1800"/>
              <a:buFont typeface="Orbitron"/>
              <a:buNone/>
              <a:defRPr b="1" sz="1800">
                <a:latin typeface="Orbitron"/>
                <a:ea typeface="Orbitron"/>
                <a:cs typeface="Orbitron"/>
                <a:sym typeface="Orbitron"/>
              </a:defRPr>
            </a:lvl9pPr>
          </a:lstStyle>
          <a:p/>
        </p:txBody>
      </p:sp>
      <p:sp>
        <p:nvSpPr>
          <p:cNvPr id="257" name="Google Shape;257;p24"/>
          <p:cNvSpPr txBox="1"/>
          <p:nvPr>
            <p:ph idx="2" type="subTitle"/>
          </p:nvPr>
        </p:nvSpPr>
        <p:spPr>
          <a:xfrm>
            <a:off x="1959900" y="1825137"/>
            <a:ext cx="1947600" cy="987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58" name="Google Shape;258;p24"/>
          <p:cNvSpPr txBox="1"/>
          <p:nvPr>
            <p:ph idx="3" type="subTitle"/>
          </p:nvPr>
        </p:nvSpPr>
        <p:spPr>
          <a:xfrm>
            <a:off x="5559775" y="1536998"/>
            <a:ext cx="1746600" cy="356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rbitron"/>
              <a:buNone/>
              <a:defRPr b="1" sz="1800">
                <a:latin typeface="Orbitron"/>
                <a:ea typeface="Orbitron"/>
                <a:cs typeface="Orbitron"/>
                <a:sym typeface="Orbitron"/>
              </a:defRPr>
            </a:lvl1pPr>
            <a:lvl2pPr lvl="1" rtl="0">
              <a:spcBef>
                <a:spcPts val="0"/>
              </a:spcBef>
              <a:spcAft>
                <a:spcPts val="0"/>
              </a:spcAft>
              <a:buSzPts val="1800"/>
              <a:buFont typeface="Orbitron"/>
              <a:buNone/>
              <a:defRPr b="1" sz="1800">
                <a:latin typeface="Orbitron"/>
                <a:ea typeface="Orbitron"/>
                <a:cs typeface="Orbitron"/>
                <a:sym typeface="Orbitron"/>
              </a:defRPr>
            </a:lvl2pPr>
            <a:lvl3pPr lvl="2" rtl="0">
              <a:spcBef>
                <a:spcPts val="0"/>
              </a:spcBef>
              <a:spcAft>
                <a:spcPts val="0"/>
              </a:spcAft>
              <a:buSzPts val="1800"/>
              <a:buFont typeface="Orbitron"/>
              <a:buNone/>
              <a:defRPr b="1" sz="1800">
                <a:latin typeface="Orbitron"/>
                <a:ea typeface="Orbitron"/>
                <a:cs typeface="Orbitron"/>
                <a:sym typeface="Orbitron"/>
              </a:defRPr>
            </a:lvl3pPr>
            <a:lvl4pPr lvl="3" rtl="0">
              <a:spcBef>
                <a:spcPts val="0"/>
              </a:spcBef>
              <a:spcAft>
                <a:spcPts val="0"/>
              </a:spcAft>
              <a:buSzPts val="1800"/>
              <a:buFont typeface="Orbitron"/>
              <a:buNone/>
              <a:defRPr b="1" sz="1800">
                <a:latin typeface="Orbitron"/>
                <a:ea typeface="Orbitron"/>
                <a:cs typeface="Orbitron"/>
                <a:sym typeface="Orbitron"/>
              </a:defRPr>
            </a:lvl4pPr>
            <a:lvl5pPr lvl="4" rtl="0">
              <a:spcBef>
                <a:spcPts val="0"/>
              </a:spcBef>
              <a:spcAft>
                <a:spcPts val="0"/>
              </a:spcAft>
              <a:buSzPts val="1800"/>
              <a:buFont typeface="Orbitron"/>
              <a:buNone/>
              <a:defRPr b="1" sz="1800">
                <a:latin typeface="Orbitron"/>
                <a:ea typeface="Orbitron"/>
                <a:cs typeface="Orbitron"/>
                <a:sym typeface="Orbitron"/>
              </a:defRPr>
            </a:lvl5pPr>
            <a:lvl6pPr lvl="5" rtl="0">
              <a:spcBef>
                <a:spcPts val="0"/>
              </a:spcBef>
              <a:spcAft>
                <a:spcPts val="0"/>
              </a:spcAft>
              <a:buSzPts val="1800"/>
              <a:buFont typeface="Orbitron"/>
              <a:buNone/>
              <a:defRPr b="1" sz="1800">
                <a:latin typeface="Orbitron"/>
                <a:ea typeface="Orbitron"/>
                <a:cs typeface="Orbitron"/>
                <a:sym typeface="Orbitron"/>
              </a:defRPr>
            </a:lvl6pPr>
            <a:lvl7pPr lvl="6" rtl="0">
              <a:spcBef>
                <a:spcPts val="0"/>
              </a:spcBef>
              <a:spcAft>
                <a:spcPts val="0"/>
              </a:spcAft>
              <a:buSzPts val="1800"/>
              <a:buFont typeface="Orbitron"/>
              <a:buNone/>
              <a:defRPr b="1" sz="1800">
                <a:latin typeface="Orbitron"/>
                <a:ea typeface="Orbitron"/>
                <a:cs typeface="Orbitron"/>
                <a:sym typeface="Orbitron"/>
              </a:defRPr>
            </a:lvl7pPr>
            <a:lvl8pPr lvl="7" rtl="0">
              <a:spcBef>
                <a:spcPts val="0"/>
              </a:spcBef>
              <a:spcAft>
                <a:spcPts val="0"/>
              </a:spcAft>
              <a:buSzPts val="1800"/>
              <a:buFont typeface="Orbitron"/>
              <a:buNone/>
              <a:defRPr b="1" sz="1800">
                <a:latin typeface="Orbitron"/>
                <a:ea typeface="Orbitron"/>
                <a:cs typeface="Orbitron"/>
                <a:sym typeface="Orbitron"/>
              </a:defRPr>
            </a:lvl8pPr>
            <a:lvl9pPr lvl="8" rtl="0">
              <a:spcBef>
                <a:spcPts val="0"/>
              </a:spcBef>
              <a:spcAft>
                <a:spcPts val="0"/>
              </a:spcAft>
              <a:buSzPts val="1800"/>
              <a:buFont typeface="Orbitron"/>
              <a:buNone/>
              <a:defRPr b="1" sz="1800">
                <a:latin typeface="Orbitron"/>
                <a:ea typeface="Orbitron"/>
                <a:cs typeface="Orbitron"/>
                <a:sym typeface="Orbitron"/>
              </a:defRPr>
            </a:lvl9pPr>
          </a:lstStyle>
          <a:p/>
        </p:txBody>
      </p:sp>
      <p:sp>
        <p:nvSpPr>
          <p:cNvPr id="259" name="Google Shape;259;p24"/>
          <p:cNvSpPr txBox="1"/>
          <p:nvPr>
            <p:ph idx="4" type="subTitle"/>
          </p:nvPr>
        </p:nvSpPr>
        <p:spPr>
          <a:xfrm>
            <a:off x="5564875" y="1825137"/>
            <a:ext cx="1947600" cy="987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60" name="Google Shape;260;p24"/>
          <p:cNvSpPr txBox="1"/>
          <p:nvPr>
            <p:ph idx="5" type="subTitle"/>
          </p:nvPr>
        </p:nvSpPr>
        <p:spPr>
          <a:xfrm>
            <a:off x="2866625" y="3162648"/>
            <a:ext cx="1746600" cy="356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rbitron"/>
              <a:buNone/>
              <a:defRPr b="1" sz="1800">
                <a:latin typeface="Orbitron"/>
                <a:ea typeface="Orbitron"/>
                <a:cs typeface="Orbitron"/>
                <a:sym typeface="Orbitron"/>
              </a:defRPr>
            </a:lvl1pPr>
            <a:lvl2pPr lvl="1" rtl="0">
              <a:spcBef>
                <a:spcPts val="0"/>
              </a:spcBef>
              <a:spcAft>
                <a:spcPts val="0"/>
              </a:spcAft>
              <a:buSzPts val="1800"/>
              <a:buFont typeface="Orbitron"/>
              <a:buNone/>
              <a:defRPr b="1" sz="1800">
                <a:latin typeface="Orbitron"/>
                <a:ea typeface="Orbitron"/>
                <a:cs typeface="Orbitron"/>
                <a:sym typeface="Orbitron"/>
              </a:defRPr>
            </a:lvl2pPr>
            <a:lvl3pPr lvl="2" rtl="0">
              <a:spcBef>
                <a:spcPts val="0"/>
              </a:spcBef>
              <a:spcAft>
                <a:spcPts val="0"/>
              </a:spcAft>
              <a:buSzPts val="1800"/>
              <a:buFont typeface="Orbitron"/>
              <a:buNone/>
              <a:defRPr b="1" sz="1800">
                <a:latin typeface="Orbitron"/>
                <a:ea typeface="Orbitron"/>
                <a:cs typeface="Orbitron"/>
                <a:sym typeface="Orbitron"/>
              </a:defRPr>
            </a:lvl3pPr>
            <a:lvl4pPr lvl="3" rtl="0">
              <a:spcBef>
                <a:spcPts val="0"/>
              </a:spcBef>
              <a:spcAft>
                <a:spcPts val="0"/>
              </a:spcAft>
              <a:buSzPts val="1800"/>
              <a:buFont typeface="Orbitron"/>
              <a:buNone/>
              <a:defRPr b="1" sz="1800">
                <a:latin typeface="Orbitron"/>
                <a:ea typeface="Orbitron"/>
                <a:cs typeface="Orbitron"/>
                <a:sym typeface="Orbitron"/>
              </a:defRPr>
            </a:lvl4pPr>
            <a:lvl5pPr lvl="4" rtl="0">
              <a:spcBef>
                <a:spcPts val="0"/>
              </a:spcBef>
              <a:spcAft>
                <a:spcPts val="0"/>
              </a:spcAft>
              <a:buSzPts val="1800"/>
              <a:buFont typeface="Orbitron"/>
              <a:buNone/>
              <a:defRPr b="1" sz="1800">
                <a:latin typeface="Orbitron"/>
                <a:ea typeface="Orbitron"/>
                <a:cs typeface="Orbitron"/>
                <a:sym typeface="Orbitron"/>
              </a:defRPr>
            </a:lvl5pPr>
            <a:lvl6pPr lvl="5" rtl="0">
              <a:spcBef>
                <a:spcPts val="0"/>
              </a:spcBef>
              <a:spcAft>
                <a:spcPts val="0"/>
              </a:spcAft>
              <a:buSzPts val="1800"/>
              <a:buFont typeface="Orbitron"/>
              <a:buNone/>
              <a:defRPr b="1" sz="1800">
                <a:latin typeface="Orbitron"/>
                <a:ea typeface="Orbitron"/>
                <a:cs typeface="Orbitron"/>
                <a:sym typeface="Orbitron"/>
              </a:defRPr>
            </a:lvl6pPr>
            <a:lvl7pPr lvl="6" rtl="0">
              <a:spcBef>
                <a:spcPts val="0"/>
              </a:spcBef>
              <a:spcAft>
                <a:spcPts val="0"/>
              </a:spcAft>
              <a:buSzPts val="1800"/>
              <a:buFont typeface="Orbitron"/>
              <a:buNone/>
              <a:defRPr b="1" sz="1800">
                <a:latin typeface="Orbitron"/>
                <a:ea typeface="Orbitron"/>
                <a:cs typeface="Orbitron"/>
                <a:sym typeface="Orbitron"/>
              </a:defRPr>
            </a:lvl7pPr>
            <a:lvl8pPr lvl="7" rtl="0">
              <a:spcBef>
                <a:spcPts val="0"/>
              </a:spcBef>
              <a:spcAft>
                <a:spcPts val="0"/>
              </a:spcAft>
              <a:buSzPts val="1800"/>
              <a:buFont typeface="Orbitron"/>
              <a:buNone/>
              <a:defRPr b="1" sz="1800">
                <a:latin typeface="Orbitron"/>
                <a:ea typeface="Orbitron"/>
                <a:cs typeface="Orbitron"/>
                <a:sym typeface="Orbitron"/>
              </a:defRPr>
            </a:lvl8pPr>
            <a:lvl9pPr lvl="8" rtl="0">
              <a:spcBef>
                <a:spcPts val="0"/>
              </a:spcBef>
              <a:spcAft>
                <a:spcPts val="0"/>
              </a:spcAft>
              <a:buSzPts val="1800"/>
              <a:buFont typeface="Orbitron"/>
              <a:buNone/>
              <a:defRPr b="1" sz="1800">
                <a:latin typeface="Orbitron"/>
                <a:ea typeface="Orbitron"/>
                <a:cs typeface="Orbitron"/>
                <a:sym typeface="Orbitron"/>
              </a:defRPr>
            </a:lvl9pPr>
          </a:lstStyle>
          <a:p/>
        </p:txBody>
      </p:sp>
      <p:sp>
        <p:nvSpPr>
          <p:cNvPr id="261" name="Google Shape;261;p24"/>
          <p:cNvSpPr txBox="1"/>
          <p:nvPr>
            <p:ph idx="6" type="subTitle"/>
          </p:nvPr>
        </p:nvSpPr>
        <p:spPr>
          <a:xfrm>
            <a:off x="2871725" y="3450787"/>
            <a:ext cx="1947600" cy="987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62" name="Google Shape;262;p24"/>
          <p:cNvSpPr txBox="1"/>
          <p:nvPr>
            <p:ph idx="7" type="subTitle"/>
          </p:nvPr>
        </p:nvSpPr>
        <p:spPr>
          <a:xfrm>
            <a:off x="6479400" y="3162648"/>
            <a:ext cx="1746600" cy="356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rbitron"/>
              <a:buNone/>
              <a:defRPr b="1" sz="1800">
                <a:latin typeface="Orbitron"/>
                <a:ea typeface="Orbitron"/>
                <a:cs typeface="Orbitron"/>
                <a:sym typeface="Orbitron"/>
              </a:defRPr>
            </a:lvl1pPr>
            <a:lvl2pPr lvl="1" rtl="0">
              <a:spcBef>
                <a:spcPts val="0"/>
              </a:spcBef>
              <a:spcAft>
                <a:spcPts val="0"/>
              </a:spcAft>
              <a:buSzPts val="1800"/>
              <a:buFont typeface="Orbitron"/>
              <a:buNone/>
              <a:defRPr b="1" sz="1800">
                <a:latin typeface="Orbitron"/>
                <a:ea typeface="Orbitron"/>
                <a:cs typeface="Orbitron"/>
                <a:sym typeface="Orbitron"/>
              </a:defRPr>
            </a:lvl2pPr>
            <a:lvl3pPr lvl="2" rtl="0">
              <a:spcBef>
                <a:spcPts val="0"/>
              </a:spcBef>
              <a:spcAft>
                <a:spcPts val="0"/>
              </a:spcAft>
              <a:buSzPts val="1800"/>
              <a:buFont typeface="Orbitron"/>
              <a:buNone/>
              <a:defRPr b="1" sz="1800">
                <a:latin typeface="Orbitron"/>
                <a:ea typeface="Orbitron"/>
                <a:cs typeface="Orbitron"/>
                <a:sym typeface="Orbitron"/>
              </a:defRPr>
            </a:lvl3pPr>
            <a:lvl4pPr lvl="3" rtl="0">
              <a:spcBef>
                <a:spcPts val="0"/>
              </a:spcBef>
              <a:spcAft>
                <a:spcPts val="0"/>
              </a:spcAft>
              <a:buSzPts val="1800"/>
              <a:buFont typeface="Orbitron"/>
              <a:buNone/>
              <a:defRPr b="1" sz="1800">
                <a:latin typeface="Orbitron"/>
                <a:ea typeface="Orbitron"/>
                <a:cs typeface="Orbitron"/>
                <a:sym typeface="Orbitron"/>
              </a:defRPr>
            </a:lvl4pPr>
            <a:lvl5pPr lvl="4" rtl="0">
              <a:spcBef>
                <a:spcPts val="0"/>
              </a:spcBef>
              <a:spcAft>
                <a:spcPts val="0"/>
              </a:spcAft>
              <a:buSzPts val="1800"/>
              <a:buFont typeface="Orbitron"/>
              <a:buNone/>
              <a:defRPr b="1" sz="1800">
                <a:latin typeface="Orbitron"/>
                <a:ea typeface="Orbitron"/>
                <a:cs typeface="Orbitron"/>
                <a:sym typeface="Orbitron"/>
              </a:defRPr>
            </a:lvl5pPr>
            <a:lvl6pPr lvl="5" rtl="0">
              <a:spcBef>
                <a:spcPts val="0"/>
              </a:spcBef>
              <a:spcAft>
                <a:spcPts val="0"/>
              </a:spcAft>
              <a:buSzPts val="1800"/>
              <a:buFont typeface="Orbitron"/>
              <a:buNone/>
              <a:defRPr b="1" sz="1800">
                <a:latin typeface="Orbitron"/>
                <a:ea typeface="Orbitron"/>
                <a:cs typeface="Orbitron"/>
                <a:sym typeface="Orbitron"/>
              </a:defRPr>
            </a:lvl6pPr>
            <a:lvl7pPr lvl="6" rtl="0">
              <a:spcBef>
                <a:spcPts val="0"/>
              </a:spcBef>
              <a:spcAft>
                <a:spcPts val="0"/>
              </a:spcAft>
              <a:buSzPts val="1800"/>
              <a:buFont typeface="Orbitron"/>
              <a:buNone/>
              <a:defRPr b="1" sz="1800">
                <a:latin typeface="Orbitron"/>
                <a:ea typeface="Orbitron"/>
                <a:cs typeface="Orbitron"/>
                <a:sym typeface="Orbitron"/>
              </a:defRPr>
            </a:lvl7pPr>
            <a:lvl8pPr lvl="7" rtl="0">
              <a:spcBef>
                <a:spcPts val="0"/>
              </a:spcBef>
              <a:spcAft>
                <a:spcPts val="0"/>
              </a:spcAft>
              <a:buSzPts val="1800"/>
              <a:buFont typeface="Orbitron"/>
              <a:buNone/>
              <a:defRPr b="1" sz="1800">
                <a:latin typeface="Orbitron"/>
                <a:ea typeface="Orbitron"/>
                <a:cs typeface="Orbitron"/>
                <a:sym typeface="Orbitron"/>
              </a:defRPr>
            </a:lvl8pPr>
            <a:lvl9pPr lvl="8" rtl="0">
              <a:spcBef>
                <a:spcPts val="0"/>
              </a:spcBef>
              <a:spcAft>
                <a:spcPts val="0"/>
              </a:spcAft>
              <a:buSzPts val="1800"/>
              <a:buFont typeface="Orbitron"/>
              <a:buNone/>
              <a:defRPr b="1" sz="1800">
                <a:latin typeface="Orbitron"/>
                <a:ea typeface="Orbitron"/>
                <a:cs typeface="Orbitron"/>
                <a:sym typeface="Orbitron"/>
              </a:defRPr>
            </a:lvl9pPr>
          </a:lstStyle>
          <a:p/>
        </p:txBody>
      </p:sp>
      <p:sp>
        <p:nvSpPr>
          <p:cNvPr id="263" name="Google Shape;263;p24"/>
          <p:cNvSpPr txBox="1"/>
          <p:nvPr>
            <p:ph idx="8" type="subTitle"/>
          </p:nvPr>
        </p:nvSpPr>
        <p:spPr>
          <a:xfrm>
            <a:off x="6484500" y="3450787"/>
            <a:ext cx="1947600" cy="987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2">
    <p:spTree>
      <p:nvGrpSpPr>
        <p:cNvPr id="264" name="Shape 264"/>
        <p:cNvGrpSpPr/>
        <p:nvPr/>
      </p:nvGrpSpPr>
      <p:grpSpPr>
        <a:xfrm>
          <a:off x="0" y="0"/>
          <a:ext cx="0" cy="0"/>
          <a:chOff x="0" y="0"/>
          <a:chExt cx="0" cy="0"/>
        </a:xfrm>
      </p:grpSpPr>
      <p:sp>
        <p:nvSpPr>
          <p:cNvPr id="265" name="Google Shape;265;p25"/>
          <p:cNvSpPr txBox="1"/>
          <p:nvPr>
            <p:ph type="title"/>
          </p:nvPr>
        </p:nvSpPr>
        <p:spPr>
          <a:xfrm>
            <a:off x="713100" y="2051100"/>
            <a:ext cx="2258700" cy="1042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6" name="Google Shape;266;p25"/>
          <p:cNvSpPr/>
          <p:nvPr/>
        </p:nvSpPr>
        <p:spPr>
          <a:xfrm rot="1083274">
            <a:off x="964264" y="368132"/>
            <a:ext cx="585152" cy="1033631"/>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1854622" y="-159603"/>
            <a:ext cx="304016" cy="379653"/>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rot="6189788">
            <a:off x="2270956" y="937014"/>
            <a:ext cx="393419" cy="368764"/>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220575" y="966375"/>
            <a:ext cx="152100" cy="152100"/>
          </a:xfrm>
          <a:prstGeom prst="ellipse">
            <a:avLst/>
          </a:prstGeom>
          <a:noFill/>
          <a:ln cap="flat" cmpd="sng" w="38100">
            <a:solidFill>
              <a:schemeClr val="accent2"/>
            </a:solidFill>
            <a:prstDash val="solid"/>
            <a:round/>
            <a:headEnd len="sm" w="sm" type="none"/>
            <a:tailEnd len="sm" w="sm" type="none"/>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a:off x="2493799" y="67952"/>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rot="-1865343">
            <a:off x="1287102" y="3766561"/>
            <a:ext cx="641590" cy="1069119"/>
          </a:xfrm>
          <a:custGeom>
            <a:rect b="b" l="l" r="r" t="t"/>
            <a:pathLst>
              <a:path extrusionOk="0" h="30636" w="18385">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rotWithShape="0" algn="bl">
              <a:schemeClr val="accent3"/>
            </a:outerShdw>
            <a:reflection blurRad="0" dir="5400000" dist="142875" endA="0" endPos="30000" fadeDir="5400012" kx="0" rotWithShape="0" algn="bl" stA="7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a:off x="-83440" y="3954447"/>
            <a:ext cx="304016" cy="379653"/>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a:off x="769125" y="4604100"/>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_1">
    <p:spTree>
      <p:nvGrpSpPr>
        <p:cNvPr id="274" name="Shape 274"/>
        <p:cNvGrpSpPr/>
        <p:nvPr/>
      </p:nvGrpSpPr>
      <p:grpSpPr>
        <a:xfrm>
          <a:off x="0" y="0"/>
          <a:ext cx="0" cy="0"/>
          <a:chOff x="0" y="0"/>
          <a:chExt cx="0" cy="0"/>
        </a:xfrm>
      </p:grpSpPr>
      <p:sp>
        <p:nvSpPr>
          <p:cNvPr id="275" name="Google Shape;275;p26"/>
          <p:cNvSpPr/>
          <p:nvPr/>
        </p:nvSpPr>
        <p:spPr>
          <a:xfrm rot="1083334">
            <a:off x="8236127" y="-168273"/>
            <a:ext cx="506854" cy="895322"/>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7688522" y="-280178"/>
            <a:ext cx="304016" cy="379653"/>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p:nvPr/>
        </p:nvSpPr>
        <p:spPr>
          <a:xfrm rot="6189788">
            <a:off x="9014181" y="148614"/>
            <a:ext cx="393419" cy="368764"/>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a:off x="7041100" y="177975"/>
            <a:ext cx="152100" cy="152100"/>
          </a:xfrm>
          <a:prstGeom prst="ellipse">
            <a:avLst/>
          </a:prstGeom>
          <a:noFill/>
          <a:ln cap="flat" cmpd="sng" w="38100">
            <a:solidFill>
              <a:schemeClr val="accent2"/>
            </a:solidFill>
            <a:prstDash val="solid"/>
            <a:round/>
            <a:headEnd len="sm" w="sm" type="none"/>
            <a:tailEnd len="sm" w="sm" type="none"/>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277399" y="177977"/>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10" y="4919402"/>
            <a:ext cx="823567" cy="777821"/>
          </a:xfrm>
          <a:custGeom>
            <a:rect b="b" l="l" r="r" t="t"/>
            <a:pathLst>
              <a:path extrusionOk="0" h="22019" w="23314">
                <a:moveTo>
                  <a:pt x="9300" y="1306"/>
                </a:moveTo>
                <a:cubicBezTo>
                  <a:pt x="12241" y="1306"/>
                  <a:pt x="15182" y="2427"/>
                  <a:pt x="17420" y="4671"/>
                </a:cubicBezTo>
                <a:cubicBezTo>
                  <a:pt x="21753" y="9005"/>
                  <a:pt x="21908" y="15934"/>
                  <a:pt x="17872" y="20446"/>
                </a:cubicBezTo>
                <a:lnTo>
                  <a:pt x="1644" y="4218"/>
                </a:lnTo>
                <a:cubicBezTo>
                  <a:pt x="3820" y="2278"/>
                  <a:pt x="6560" y="1306"/>
                  <a:pt x="9300" y="1306"/>
                </a:cubicBezTo>
                <a:close/>
                <a:moveTo>
                  <a:pt x="9293" y="0"/>
                </a:moveTo>
                <a:cubicBezTo>
                  <a:pt x="6019" y="0"/>
                  <a:pt x="2745" y="1248"/>
                  <a:pt x="251" y="3742"/>
                </a:cubicBezTo>
                <a:cubicBezTo>
                  <a:pt x="1" y="4004"/>
                  <a:pt x="1" y="4421"/>
                  <a:pt x="251" y="4671"/>
                </a:cubicBezTo>
                <a:lnTo>
                  <a:pt x="17420" y="21828"/>
                </a:lnTo>
                <a:cubicBezTo>
                  <a:pt x="17562" y="21958"/>
                  <a:pt x="17717" y="22018"/>
                  <a:pt x="17884" y="22018"/>
                </a:cubicBezTo>
                <a:cubicBezTo>
                  <a:pt x="18051" y="22018"/>
                  <a:pt x="18217" y="21958"/>
                  <a:pt x="18336" y="21828"/>
                </a:cubicBezTo>
                <a:cubicBezTo>
                  <a:pt x="23313" y="16839"/>
                  <a:pt x="23313" y="8731"/>
                  <a:pt x="18336" y="3742"/>
                </a:cubicBezTo>
                <a:cubicBezTo>
                  <a:pt x="15842" y="1248"/>
                  <a:pt x="12568" y="0"/>
                  <a:pt x="9293" y="0"/>
                </a:cubicBezTo>
                <a:close/>
              </a:path>
            </a:pathLst>
          </a:custGeom>
          <a:solidFill>
            <a:schemeClr val="accent3"/>
          </a:solidFill>
          <a:ln>
            <a:noFill/>
          </a:ln>
          <a:effectLst>
            <a:outerShdw blurRad="34290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rot="-1836933">
            <a:off x="1066461" y="4609497"/>
            <a:ext cx="335842" cy="419396"/>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1690300" y="4806150"/>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64900" y="4376125"/>
            <a:ext cx="152100" cy="152100"/>
          </a:xfrm>
          <a:prstGeom prst="ellipse">
            <a:avLst/>
          </a:prstGeom>
          <a:noFill/>
          <a:ln cap="flat" cmpd="sng" w="38100">
            <a:solidFill>
              <a:schemeClr val="accent2"/>
            </a:solidFill>
            <a:prstDash val="solid"/>
            <a:round/>
            <a:headEnd len="sm" w="sm" type="none"/>
            <a:tailEnd len="sm" w="sm" type="none"/>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5" name="Google Shape;285;p26"/>
          <p:cNvSpPr txBox="1"/>
          <p:nvPr>
            <p:ph idx="1" type="subTitle"/>
          </p:nvPr>
        </p:nvSpPr>
        <p:spPr>
          <a:xfrm>
            <a:off x="1048466" y="1558713"/>
            <a:ext cx="1600200" cy="35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Orbitron"/>
              <a:buNone/>
              <a:defRPr b="1">
                <a:latin typeface="Orbitron"/>
                <a:ea typeface="Orbitron"/>
                <a:cs typeface="Orbitron"/>
                <a:sym typeface="Orbitron"/>
              </a:defRPr>
            </a:lvl1pPr>
            <a:lvl2pPr lvl="1" rtl="0" algn="ctr">
              <a:spcBef>
                <a:spcPts val="0"/>
              </a:spcBef>
              <a:spcAft>
                <a:spcPts val="0"/>
              </a:spcAft>
              <a:buSzPts val="1600"/>
              <a:buFont typeface="Orbitron"/>
              <a:buNone/>
              <a:defRPr b="1">
                <a:latin typeface="Orbitron"/>
                <a:ea typeface="Orbitron"/>
                <a:cs typeface="Orbitron"/>
                <a:sym typeface="Orbitron"/>
              </a:defRPr>
            </a:lvl2pPr>
            <a:lvl3pPr lvl="2" rtl="0" algn="ctr">
              <a:spcBef>
                <a:spcPts val="0"/>
              </a:spcBef>
              <a:spcAft>
                <a:spcPts val="0"/>
              </a:spcAft>
              <a:buSzPts val="1600"/>
              <a:buFont typeface="Orbitron"/>
              <a:buNone/>
              <a:defRPr b="1">
                <a:latin typeface="Orbitron"/>
                <a:ea typeface="Orbitron"/>
                <a:cs typeface="Orbitron"/>
                <a:sym typeface="Orbitron"/>
              </a:defRPr>
            </a:lvl3pPr>
            <a:lvl4pPr lvl="3" rtl="0" algn="ctr">
              <a:spcBef>
                <a:spcPts val="0"/>
              </a:spcBef>
              <a:spcAft>
                <a:spcPts val="0"/>
              </a:spcAft>
              <a:buSzPts val="1600"/>
              <a:buFont typeface="Orbitron"/>
              <a:buNone/>
              <a:defRPr b="1">
                <a:latin typeface="Orbitron"/>
                <a:ea typeface="Orbitron"/>
                <a:cs typeface="Orbitron"/>
                <a:sym typeface="Orbitron"/>
              </a:defRPr>
            </a:lvl4pPr>
            <a:lvl5pPr lvl="4" rtl="0" algn="ctr">
              <a:spcBef>
                <a:spcPts val="0"/>
              </a:spcBef>
              <a:spcAft>
                <a:spcPts val="0"/>
              </a:spcAft>
              <a:buSzPts val="1600"/>
              <a:buFont typeface="Orbitron"/>
              <a:buNone/>
              <a:defRPr b="1">
                <a:latin typeface="Orbitron"/>
                <a:ea typeface="Orbitron"/>
                <a:cs typeface="Orbitron"/>
                <a:sym typeface="Orbitron"/>
              </a:defRPr>
            </a:lvl5pPr>
            <a:lvl6pPr lvl="5" rtl="0" algn="ctr">
              <a:spcBef>
                <a:spcPts val="0"/>
              </a:spcBef>
              <a:spcAft>
                <a:spcPts val="0"/>
              </a:spcAft>
              <a:buSzPts val="1600"/>
              <a:buFont typeface="Orbitron"/>
              <a:buNone/>
              <a:defRPr b="1">
                <a:latin typeface="Orbitron"/>
                <a:ea typeface="Orbitron"/>
                <a:cs typeface="Orbitron"/>
                <a:sym typeface="Orbitron"/>
              </a:defRPr>
            </a:lvl6pPr>
            <a:lvl7pPr lvl="6" rtl="0" algn="ctr">
              <a:spcBef>
                <a:spcPts val="0"/>
              </a:spcBef>
              <a:spcAft>
                <a:spcPts val="0"/>
              </a:spcAft>
              <a:buSzPts val="1600"/>
              <a:buFont typeface="Orbitron"/>
              <a:buNone/>
              <a:defRPr b="1">
                <a:latin typeface="Orbitron"/>
                <a:ea typeface="Orbitron"/>
                <a:cs typeface="Orbitron"/>
                <a:sym typeface="Orbitron"/>
              </a:defRPr>
            </a:lvl7pPr>
            <a:lvl8pPr lvl="7" rtl="0" algn="ctr">
              <a:spcBef>
                <a:spcPts val="0"/>
              </a:spcBef>
              <a:spcAft>
                <a:spcPts val="0"/>
              </a:spcAft>
              <a:buSzPts val="1600"/>
              <a:buFont typeface="Orbitron"/>
              <a:buNone/>
              <a:defRPr b="1">
                <a:latin typeface="Orbitron"/>
                <a:ea typeface="Orbitron"/>
                <a:cs typeface="Orbitron"/>
                <a:sym typeface="Orbitron"/>
              </a:defRPr>
            </a:lvl8pPr>
            <a:lvl9pPr lvl="8" rtl="0" algn="ctr">
              <a:spcBef>
                <a:spcPts val="0"/>
              </a:spcBef>
              <a:spcAft>
                <a:spcPts val="0"/>
              </a:spcAft>
              <a:buSzPts val="1600"/>
              <a:buFont typeface="Orbitron"/>
              <a:buNone/>
              <a:defRPr b="1">
                <a:latin typeface="Orbitron"/>
                <a:ea typeface="Orbitron"/>
                <a:cs typeface="Orbitron"/>
                <a:sym typeface="Orbitron"/>
              </a:defRPr>
            </a:lvl9pPr>
          </a:lstStyle>
          <a:p/>
        </p:txBody>
      </p:sp>
      <p:sp>
        <p:nvSpPr>
          <p:cNvPr id="286" name="Google Shape;286;p26"/>
          <p:cNvSpPr txBox="1"/>
          <p:nvPr>
            <p:ph idx="2" type="subTitle"/>
          </p:nvPr>
        </p:nvSpPr>
        <p:spPr>
          <a:xfrm>
            <a:off x="716066" y="1975347"/>
            <a:ext cx="22650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87" name="Google Shape;287;p26"/>
          <p:cNvSpPr txBox="1"/>
          <p:nvPr>
            <p:ph idx="3" type="subTitle"/>
          </p:nvPr>
        </p:nvSpPr>
        <p:spPr>
          <a:xfrm>
            <a:off x="3771903" y="1558713"/>
            <a:ext cx="1600200" cy="35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Orbitron"/>
              <a:buNone/>
              <a:defRPr b="1">
                <a:latin typeface="Orbitron"/>
                <a:ea typeface="Orbitron"/>
                <a:cs typeface="Orbitron"/>
                <a:sym typeface="Orbitron"/>
              </a:defRPr>
            </a:lvl1pPr>
            <a:lvl2pPr lvl="1" rtl="0" algn="ctr">
              <a:spcBef>
                <a:spcPts val="0"/>
              </a:spcBef>
              <a:spcAft>
                <a:spcPts val="0"/>
              </a:spcAft>
              <a:buSzPts val="1600"/>
              <a:buFont typeface="Orbitron"/>
              <a:buNone/>
              <a:defRPr b="1">
                <a:latin typeface="Orbitron"/>
                <a:ea typeface="Orbitron"/>
                <a:cs typeface="Orbitron"/>
                <a:sym typeface="Orbitron"/>
              </a:defRPr>
            </a:lvl2pPr>
            <a:lvl3pPr lvl="2" rtl="0" algn="ctr">
              <a:spcBef>
                <a:spcPts val="0"/>
              </a:spcBef>
              <a:spcAft>
                <a:spcPts val="0"/>
              </a:spcAft>
              <a:buSzPts val="1600"/>
              <a:buFont typeface="Orbitron"/>
              <a:buNone/>
              <a:defRPr b="1">
                <a:latin typeface="Orbitron"/>
                <a:ea typeface="Orbitron"/>
                <a:cs typeface="Orbitron"/>
                <a:sym typeface="Orbitron"/>
              </a:defRPr>
            </a:lvl3pPr>
            <a:lvl4pPr lvl="3" rtl="0" algn="ctr">
              <a:spcBef>
                <a:spcPts val="0"/>
              </a:spcBef>
              <a:spcAft>
                <a:spcPts val="0"/>
              </a:spcAft>
              <a:buSzPts val="1600"/>
              <a:buFont typeface="Orbitron"/>
              <a:buNone/>
              <a:defRPr b="1">
                <a:latin typeface="Orbitron"/>
                <a:ea typeface="Orbitron"/>
                <a:cs typeface="Orbitron"/>
                <a:sym typeface="Orbitron"/>
              </a:defRPr>
            </a:lvl4pPr>
            <a:lvl5pPr lvl="4" rtl="0" algn="ctr">
              <a:spcBef>
                <a:spcPts val="0"/>
              </a:spcBef>
              <a:spcAft>
                <a:spcPts val="0"/>
              </a:spcAft>
              <a:buSzPts val="1600"/>
              <a:buFont typeface="Orbitron"/>
              <a:buNone/>
              <a:defRPr b="1">
                <a:latin typeface="Orbitron"/>
                <a:ea typeface="Orbitron"/>
                <a:cs typeface="Orbitron"/>
                <a:sym typeface="Orbitron"/>
              </a:defRPr>
            </a:lvl5pPr>
            <a:lvl6pPr lvl="5" rtl="0" algn="ctr">
              <a:spcBef>
                <a:spcPts val="0"/>
              </a:spcBef>
              <a:spcAft>
                <a:spcPts val="0"/>
              </a:spcAft>
              <a:buSzPts val="1600"/>
              <a:buFont typeface="Orbitron"/>
              <a:buNone/>
              <a:defRPr b="1">
                <a:latin typeface="Orbitron"/>
                <a:ea typeface="Orbitron"/>
                <a:cs typeface="Orbitron"/>
                <a:sym typeface="Orbitron"/>
              </a:defRPr>
            </a:lvl6pPr>
            <a:lvl7pPr lvl="6" rtl="0" algn="ctr">
              <a:spcBef>
                <a:spcPts val="0"/>
              </a:spcBef>
              <a:spcAft>
                <a:spcPts val="0"/>
              </a:spcAft>
              <a:buSzPts val="1600"/>
              <a:buFont typeface="Orbitron"/>
              <a:buNone/>
              <a:defRPr b="1">
                <a:latin typeface="Orbitron"/>
                <a:ea typeface="Orbitron"/>
                <a:cs typeface="Orbitron"/>
                <a:sym typeface="Orbitron"/>
              </a:defRPr>
            </a:lvl7pPr>
            <a:lvl8pPr lvl="7" rtl="0" algn="ctr">
              <a:spcBef>
                <a:spcPts val="0"/>
              </a:spcBef>
              <a:spcAft>
                <a:spcPts val="0"/>
              </a:spcAft>
              <a:buSzPts val="1600"/>
              <a:buFont typeface="Orbitron"/>
              <a:buNone/>
              <a:defRPr b="1">
                <a:latin typeface="Orbitron"/>
                <a:ea typeface="Orbitron"/>
                <a:cs typeface="Orbitron"/>
                <a:sym typeface="Orbitron"/>
              </a:defRPr>
            </a:lvl8pPr>
            <a:lvl9pPr lvl="8" rtl="0" algn="ctr">
              <a:spcBef>
                <a:spcPts val="0"/>
              </a:spcBef>
              <a:spcAft>
                <a:spcPts val="0"/>
              </a:spcAft>
              <a:buSzPts val="1600"/>
              <a:buFont typeface="Orbitron"/>
              <a:buNone/>
              <a:defRPr b="1">
                <a:latin typeface="Orbitron"/>
                <a:ea typeface="Orbitron"/>
                <a:cs typeface="Orbitron"/>
                <a:sym typeface="Orbitron"/>
              </a:defRPr>
            </a:lvl9pPr>
          </a:lstStyle>
          <a:p/>
        </p:txBody>
      </p:sp>
      <p:sp>
        <p:nvSpPr>
          <p:cNvPr id="288" name="Google Shape;288;p26"/>
          <p:cNvSpPr txBox="1"/>
          <p:nvPr>
            <p:ph idx="4" type="subTitle"/>
          </p:nvPr>
        </p:nvSpPr>
        <p:spPr>
          <a:xfrm>
            <a:off x="3439503" y="1975347"/>
            <a:ext cx="22650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89" name="Google Shape;289;p26"/>
          <p:cNvSpPr txBox="1"/>
          <p:nvPr>
            <p:ph idx="5" type="subTitle"/>
          </p:nvPr>
        </p:nvSpPr>
        <p:spPr>
          <a:xfrm>
            <a:off x="6495353" y="1558713"/>
            <a:ext cx="1600200" cy="35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Orbitron"/>
              <a:buNone/>
              <a:defRPr b="1">
                <a:latin typeface="Orbitron"/>
                <a:ea typeface="Orbitron"/>
                <a:cs typeface="Orbitron"/>
                <a:sym typeface="Orbitron"/>
              </a:defRPr>
            </a:lvl1pPr>
            <a:lvl2pPr lvl="1" rtl="0" algn="ctr">
              <a:spcBef>
                <a:spcPts val="0"/>
              </a:spcBef>
              <a:spcAft>
                <a:spcPts val="0"/>
              </a:spcAft>
              <a:buSzPts val="1600"/>
              <a:buFont typeface="Orbitron"/>
              <a:buNone/>
              <a:defRPr b="1">
                <a:latin typeface="Orbitron"/>
                <a:ea typeface="Orbitron"/>
                <a:cs typeface="Orbitron"/>
                <a:sym typeface="Orbitron"/>
              </a:defRPr>
            </a:lvl2pPr>
            <a:lvl3pPr lvl="2" rtl="0" algn="ctr">
              <a:spcBef>
                <a:spcPts val="0"/>
              </a:spcBef>
              <a:spcAft>
                <a:spcPts val="0"/>
              </a:spcAft>
              <a:buSzPts val="1600"/>
              <a:buFont typeface="Orbitron"/>
              <a:buNone/>
              <a:defRPr b="1">
                <a:latin typeface="Orbitron"/>
                <a:ea typeface="Orbitron"/>
                <a:cs typeface="Orbitron"/>
                <a:sym typeface="Orbitron"/>
              </a:defRPr>
            </a:lvl3pPr>
            <a:lvl4pPr lvl="3" rtl="0" algn="ctr">
              <a:spcBef>
                <a:spcPts val="0"/>
              </a:spcBef>
              <a:spcAft>
                <a:spcPts val="0"/>
              </a:spcAft>
              <a:buSzPts val="1600"/>
              <a:buFont typeface="Orbitron"/>
              <a:buNone/>
              <a:defRPr b="1">
                <a:latin typeface="Orbitron"/>
                <a:ea typeface="Orbitron"/>
                <a:cs typeface="Orbitron"/>
                <a:sym typeface="Orbitron"/>
              </a:defRPr>
            </a:lvl4pPr>
            <a:lvl5pPr lvl="4" rtl="0" algn="ctr">
              <a:spcBef>
                <a:spcPts val="0"/>
              </a:spcBef>
              <a:spcAft>
                <a:spcPts val="0"/>
              </a:spcAft>
              <a:buSzPts val="1600"/>
              <a:buFont typeface="Orbitron"/>
              <a:buNone/>
              <a:defRPr b="1">
                <a:latin typeface="Orbitron"/>
                <a:ea typeface="Orbitron"/>
                <a:cs typeface="Orbitron"/>
                <a:sym typeface="Orbitron"/>
              </a:defRPr>
            </a:lvl5pPr>
            <a:lvl6pPr lvl="5" rtl="0" algn="ctr">
              <a:spcBef>
                <a:spcPts val="0"/>
              </a:spcBef>
              <a:spcAft>
                <a:spcPts val="0"/>
              </a:spcAft>
              <a:buSzPts val="1600"/>
              <a:buFont typeface="Orbitron"/>
              <a:buNone/>
              <a:defRPr b="1">
                <a:latin typeface="Orbitron"/>
                <a:ea typeface="Orbitron"/>
                <a:cs typeface="Orbitron"/>
                <a:sym typeface="Orbitron"/>
              </a:defRPr>
            </a:lvl6pPr>
            <a:lvl7pPr lvl="6" rtl="0" algn="ctr">
              <a:spcBef>
                <a:spcPts val="0"/>
              </a:spcBef>
              <a:spcAft>
                <a:spcPts val="0"/>
              </a:spcAft>
              <a:buSzPts val="1600"/>
              <a:buFont typeface="Orbitron"/>
              <a:buNone/>
              <a:defRPr b="1">
                <a:latin typeface="Orbitron"/>
                <a:ea typeface="Orbitron"/>
                <a:cs typeface="Orbitron"/>
                <a:sym typeface="Orbitron"/>
              </a:defRPr>
            </a:lvl7pPr>
            <a:lvl8pPr lvl="7" rtl="0" algn="ctr">
              <a:spcBef>
                <a:spcPts val="0"/>
              </a:spcBef>
              <a:spcAft>
                <a:spcPts val="0"/>
              </a:spcAft>
              <a:buSzPts val="1600"/>
              <a:buFont typeface="Orbitron"/>
              <a:buNone/>
              <a:defRPr b="1">
                <a:latin typeface="Orbitron"/>
                <a:ea typeface="Orbitron"/>
                <a:cs typeface="Orbitron"/>
                <a:sym typeface="Orbitron"/>
              </a:defRPr>
            </a:lvl8pPr>
            <a:lvl9pPr lvl="8" rtl="0" algn="ctr">
              <a:spcBef>
                <a:spcPts val="0"/>
              </a:spcBef>
              <a:spcAft>
                <a:spcPts val="0"/>
              </a:spcAft>
              <a:buSzPts val="1600"/>
              <a:buFont typeface="Orbitron"/>
              <a:buNone/>
              <a:defRPr b="1">
                <a:latin typeface="Orbitron"/>
                <a:ea typeface="Orbitron"/>
                <a:cs typeface="Orbitron"/>
                <a:sym typeface="Orbitron"/>
              </a:defRPr>
            </a:lvl9pPr>
          </a:lstStyle>
          <a:p/>
        </p:txBody>
      </p:sp>
      <p:sp>
        <p:nvSpPr>
          <p:cNvPr id="290" name="Google Shape;290;p26"/>
          <p:cNvSpPr txBox="1"/>
          <p:nvPr>
            <p:ph idx="6" type="subTitle"/>
          </p:nvPr>
        </p:nvSpPr>
        <p:spPr>
          <a:xfrm>
            <a:off x="6162953" y="1975347"/>
            <a:ext cx="22650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91" name="Google Shape;291;p26"/>
          <p:cNvSpPr txBox="1"/>
          <p:nvPr>
            <p:ph idx="7" type="subTitle"/>
          </p:nvPr>
        </p:nvSpPr>
        <p:spPr>
          <a:xfrm>
            <a:off x="1048466" y="3228088"/>
            <a:ext cx="1600200" cy="35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Orbitron"/>
              <a:buNone/>
              <a:defRPr b="1">
                <a:latin typeface="Orbitron"/>
                <a:ea typeface="Orbitron"/>
                <a:cs typeface="Orbitron"/>
                <a:sym typeface="Orbitron"/>
              </a:defRPr>
            </a:lvl1pPr>
            <a:lvl2pPr lvl="1" rtl="0" algn="ctr">
              <a:spcBef>
                <a:spcPts val="0"/>
              </a:spcBef>
              <a:spcAft>
                <a:spcPts val="0"/>
              </a:spcAft>
              <a:buSzPts val="1600"/>
              <a:buFont typeface="Orbitron"/>
              <a:buNone/>
              <a:defRPr b="1">
                <a:latin typeface="Orbitron"/>
                <a:ea typeface="Orbitron"/>
                <a:cs typeface="Orbitron"/>
                <a:sym typeface="Orbitron"/>
              </a:defRPr>
            </a:lvl2pPr>
            <a:lvl3pPr lvl="2" rtl="0" algn="ctr">
              <a:spcBef>
                <a:spcPts val="0"/>
              </a:spcBef>
              <a:spcAft>
                <a:spcPts val="0"/>
              </a:spcAft>
              <a:buSzPts val="1600"/>
              <a:buFont typeface="Orbitron"/>
              <a:buNone/>
              <a:defRPr b="1">
                <a:latin typeface="Orbitron"/>
                <a:ea typeface="Orbitron"/>
                <a:cs typeface="Orbitron"/>
                <a:sym typeface="Orbitron"/>
              </a:defRPr>
            </a:lvl3pPr>
            <a:lvl4pPr lvl="3" rtl="0" algn="ctr">
              <a:spcBef>
                <a:spcPts val="0"/>
              </a:spcBef>
              <a:spcAft>
                <a:spcPts val="0"/>
              </a:spcAft>
              <a:buSzPts val="1600"/>
              <a:buFont typeface="Orbitron"/>
              <a:buNone/>
              <a:defRPr b="1">
                <a:latin typeface="Orbitron"/>
                <a:ea typeface="Orbitron"/>
                <a:cs typeface="Orbitron"/>
                <a:sym typeface="Orbitron"/>
              </a:defRPr>
            </a:lvl4pPr>
            <a:lvl5pPr lvl="4" rtl="0" algn="ctr">
              <a:spcBef>
                <a:spcPts val="0"/>
              </a:spcBef>
              <a:spcAft>
                <a:spcPts val="0"/>
              </a:spcAft>
              <a:buSzPts val="1600"/>
              <a:buFont typeface="Orbitron"/>
              <a:buNone/>
              <a:defRPr b="1">
                <a:latin typeface="Orbitron"/>
                <a:ea typeface="Orbitron"/>
                <a:cs typeface="Orbitron"/>
                <a:sym typeface="Orbitron"/>
              </a:defRPr>
            </a:lvl5pPr>
            <a:lvl6pPr lvl="5" rtl="0" algn="ctr">
              <a:spcBef>
                <a:spcPts val="0"/>
              </a:spcBef>
              <a:spcAft>
                <a:spcPts val="0"/>
              </a:spcAft>
              <a:buSzPts val="1600"/>
              <a:buFont typeface="Orbitron"/>
              <a:buNone/>
              <a:defRPr b="1">
                <a:latin typeface="Orbitron"/>
                <a:ea typeface="Orbitron"/>
                <a:cs typeface="Orbitron"/>
                <a:sym typeface="Orbitron"/>
              </a:defRPr>
            </a:lvl6pPr>
            <a:lvl7pPr lvl="6" rtl="0" algn="ctr">
              <a:spcBef>
                <a:spcPts val="0"/>
              </a:spcBef>
              <a:spcAft>
                <a:spcPts val="0"/>
              </a:spcAft>
              <a:buSzPts val="1600"/>
              <a:buFont typeface="Orbitron"/>
              <a:buNone/>
              <a:defRPr b="1">
                <a:latin typeface="Orbitron"/>
                <a:ea typeface="Orbitron"/>
                <a:cs typeface="Orbitron"/>
                <a:sym typeface="Orbitron"/>
              </a:defRPr>
            </a:lvl7pPr>
            <a:lvl8pPr lvl="7" rtl="0" algn="ctr">
              <a:spcBef>
                <a:spcPts val="0"/>
              </a:spcBef>
              <a:spcAft>
                <a:spcPts val="0"/>
              </a:spcAft>
              <a:buSzPts val="1600"/>
              <a:buFont typeface="Orbitron"/>
              <a:buNone/>
              <a:defRPr b="1">
                <a:latin typeface="Orbitron"/>
                <a:ea typeface="Orbitron"/>
                <a:cs typeface="Orbitron"/>
                <a:sym typeface="Orbitron"/>
              </a:defRPr>
            </a:lvl8pPr>
            <a:lvl9pPr lvl="8" rtl="0" algn="ctr">
              <a:spcBef>
                <a:spcPts val="0"/>
              </a:spcBef>
              <a:spcAft>
                <a:spcPts val="0"/>
              </a:spcAft>
              <a:buSzPts val="1600"/>
              <a:buFont typeface="Orbitron"/>
              <a:buNone/>
              <a:defRPr b="1">
                <a:latin typeface="Orbitron"/>
                <a:ea typeface="Orbitron"/>
                <a:cs typeface="Orbitron"/>
                <a:sym typeface="Orbitron"/>
              </a:defRPr>
            </a:lvl9pPr>
          </a:lstStyle>
          <a:p/>
        </p:txBody>
      </p:sp>
      <p:sp>
        <p:nvSpPr>
          <p:cNvPr id="292" name="Google Shape;292;p26"/>
          <p:cNvSpPr txBox="1"/>
          <p:nvPr>
            <p:ph idx="8" type="subTitle"/>
          </p:nvPr>
        </p:nvSpPr>
        <p:spPr>
          <a:xfrm>
            <a:off x="716066" y="3644722"/>
            <a:ext cx="22650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93" name="Google Shape;293;p26"/>
          <p:cNvSpPr txBox="1"/>
          <p:nvPr>
            <p:ph idx="9" type="subTitle"/>
          </p:nvPr>
        </p:nvSpPr>
        <p:spPr>
          <a:xfrm>
            <a:off x="3771903" y="3228088"/>
            <a:ext cx="1600200" cy="35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Orbitron"/>
              <a:buNone/>
              <a:defRPr b="1">
                <a:latin typeface="Orbitron"/>
                <a:ea typeface="Orbitron"/>
                <a:cs typeface="Orbitron"/>
                <a:sym typeface="Orbitron"/>
              </a:defRPr>
            </a:lvl1pPr>
            <a:lvl2pPr lvl="1" rtl="0" algn="ctr">
              <a:spcBef>
                <a:spcPts val="0"/>
              </a:spcBef>
              <a:spcAft>
                <a:spcPts val="0"/>
              </a:spcAft>
              <a:buSzPts val="1600"/>
              <a:buFont typeface="Orbitron"/>
              <a:buNone/>
              <a:defRPr b="1">
                <a:latin typeface="Orbitron"/>
                <a:ea typeface="Orbitron"/>
                <a:cs typeface="Orbitron"/>
                <a:sym typeface="Orbitron"/>
              </a:defRPr>
            </a:lvl2pPr>
            <a:lvl3pPr lvl="2" rtl="0" algn="ctr">
              <a:spcBef>
                <a:spcPts val="0"/>
              </a:spcBef>
              <a:spcAft>
                <a:spcPts val="0"/>
              </a:spcAft>
              <a:buSzPts val="1600"/>
              <a:buFont typeface="Orbitron"/>
              <a:buNone/>
              <a:defRPr b="1">
                <a:latin typeface="Orbitron"/>
                <a:ea typeface="Orbitron"/>
                <a:cs typeface="Orbitron"/>
                <a:sym typeface="Orbitron"/>
              </a:defRPr>
            </a:lvl3pPr>
            <a:lvl4pPr lvl="3" rtl="0" algn="ctr">
              <a:spcBef>
                <a:spcPts val="0"/>
              </a:spcBef>
              <a:spcAft>
                <a:spcPts val="0"/>
              </a:spcAft>
              <a:buSzPts val="1600"/>
              <a:buFont typeface="Orbitron"/>
              <a:buNone/>
              <a:defRPr b="1">
                <a:latin typeface="Orbitron"/>
                <a:ea typeface="Orbitron"/>
                <a:cs typeface="Orbitron"/>
                <a:sym typeface="Orbitron"/>
              </a:defRPr>
            </a:lvl4pPr>
            <a:lvl5pPr lvl="4" rtl="0" algn="ctr">
              <a:spcBef>
                <a:spcPts val="0"/>
              </a:spcBef>
              <a:spcAft>
                <a:spcPts val="0"/>
              </a:spcAft>
              <a:buSzPts val="1600"/>
              <a:buFont typeface="Orbitron"/>
              <a:buNone/>
              <a:defRPr b="1">
                <a:latin typeface="Orbitron"/>
                <a:ea typeface="Orbitron"/>
                <a:cs typeface="Orbitron"/>
                <a:sym typeface="Orbitron"/>
              </a:defRPr>
            </a:lvl5pPr>
            <a:lvl6pPr lvl="5" rtl="0" algn="ctr">
              <a:spcBef>
                <a:spcPts val="0"/>
              </a:spcBef>
              <a:spcAft>
                <a:spcPts val="0"/>
              </a:spcAft>
              <a:buSzPts val="1600"/>
              <a:buFont typeface="Orbitron"/>
              <a:buNone/>
              <a:defRPr b="1">
                <a:latin typeface="Orbitron"/>
                <a:ea typeface="Orbitron"/>
                <a:cs typeface="Orbitron"/>
                <a:sym typeface="Orbitron"/>
              </a:defRPr>
            </a:lvl6pPr>
            <a:lvl7pPr lvl="6" rtl="0" algn="ctr">
              <a:spcBef>
                <a:spcPts val="0"/>
              </a:spcBef>
              <a:spcAft>
                <a:spcPts val="0"/>
              </a:spcAft>
              <a:buSzPts val="1600"/>
              <a:buFont typeface="Orbitron"/>
              <a:buNone/>
              <a:defRPr b="1">
                <a:latin typeface="Orbitron"/>
                <a:ea typeface="Orbitron"/>
                <a:cs typeface="Orbitron"/>
                <a:sym typeface="Orbitron"/>
              </a:defRPr>
            </a:lvl7pPr>
            <a:lvl8pPr lvl="7" rtl="0" algn="ctr">
              <a:spcBef>
                <a:spcPts val="0"/>
              </a:spcBef>
              <a:spcAft>
                <a:spcPts val="0"/>
              </a:spcAft>
              <a:buSzPts val="1600"/>
              <a:buFont typeface="Orbitron"/>
              <a:buNone/>
              <a:defRPr b="1">
                <a:latin typeface="Orbitron"/>
                <a:ea typeface="Orbitron"/>
                <a:cs typeface="Orbitron"/>
                <a:sym typeface="Orbitron"/>
              </a:defRPr>
            </a:lvl8pPr>
            <a:lvl9pPr lvl="8" rtl="0" algn="ctr">
              <a:spcBef>
                <a:spcPts val="0"/>
              </a:spcBef>
              <a:spcAft>
                <a:spcPts val="0"/>
              </a:spcAft>
              <a:buSzPts val="1600"/>
              <a:buFont typeface="Orbitron"/>
              <a:buNone/>
              <a:defRPr b="1">
                <a:latin typeface="Orbitron"/>
                <a:ea typeface="Orbitron"/>
                <a:cs typeface="Orbitron"/>
                <a:sym typeface="Orbitron"/>
              </a:defRPr>
            </a:lvl9pPr>
          </a:lstStyle>
          <a:p/>
        </p:txBody>
      </p:sp>
      <p:sp>
        <p:nvSpPr>
          <p:cNvPr id="294" name="Google Shape;294;p26"/>
          <p:cNvSpPr txBox="1"/>
          <p:nvPr>
            <p:ph idx="13" type="subTitle"/>
          </p:nvPr>
        </p:nvSpPr>
        <p:spPr>
          <a:xfrm>
            <a:off x="3439503" y="3644722"/>
            <a:ext cx="22650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95" name="Google Shape;295;p26"/>
          <p:cNvSpPr txBox="1"/>
          <p:nvPr>
            <p:ph idx="14" type="subTitle"/>
          </p:nvPr>
        </p:nvSpPr>
        <p:spPr>
          <a:xfrm>
            <a:off x="6495353" y="3228088"/>
            <a:ext cx="1600200" cy="35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Orbitron"/>
              <a:buNone/>
              <a:defRPr b="1">
                <a:latin typeface="Orbitron"/>
                <a:ea typeface="Orbitron"/>
                <a:cs typeface="Orbitron"/>
                <a:sym typeface="Orbitron"/>
              </a:defRPr>
            </a:lvl1pPr>
            <a:lvl2pPr lvl="1" rtl="0" algn="ctr">
              <a:spcBef>
                <a:spcPts val="0"/>
              </a:spcBef>
              <a:spcAft>
                <a:spcPts val="0"/>
              </a:spcAft>
              <a:buSzPts val="1600"/>
              <a:buFont typeface="Orbitron"/>
              <a:buNone/>
              <a:defRPr b="1">
                <a:latin typeface="Orbitron"/>
                <a:ea typeface="Orbitron"/>
                <a:cs typeface="Orbitron"/>
                <a:sym typeface="Orbitron"/>
              </a:defRPr>
            </a:lvl2pPr>
            <a:lvl3pPr lvl="2" rtl="0" algn="ctr">
              <a:spcBef>
                <a:spcPts val="0"/>
              </a:spcBef>
              <a:spcAft>
                <a:spcPts val="0"/>
              </a:spcAft>
              <a:buSzPts val="1600"/>
              <a:buFont typeface="Orbitron"/>
              <a:buNone/>
              <a:defRPr b="1">
                <a:latin typeface="Orbitron"/>
                <a:ea typeface="Orbitron"/>
                <a:cs typeface="Orbitron"/>
                <a:sym typeface="Orbitron"/>
              </a:defRPr>
            </a:lvl3pPr>
            <a:lvl4pPr lvl="3" rtl="0" algn="ctr">
              <a:spcBef>
                <a:spcPts val="0"/>
              </a:spcBef>
              <a:spcAft>
                <a:spcPts val="0"/>
              </a:spcAft>
              <a:buSzPts val="1600"/>
              <a:buFont typeface="Orbitron"/>
              <a:buNone/>
              <a:defRPr b="1">
                <a:latin typeface="Orbitron"/>
                <a:ea typeface="Orbitron"/>
                <a:cs typeface="Orbitron"/>
                <a:sym typeface="Orbitron"/>
              </a:defRPr>
            </a:lvl4pPr>
            <a:lvl5pPr lvl="4" rtl="0" algn="ctr">
              <a:spcBef>
                <a:spcPts val="0"/>
              </a:spcBef>
              <a:spcAft>
                <a:spcPts val="0"/>
              </a:spcAft>
              <a:buSzPts val="1600"/>
              <a:buFont typeface="Orbitron"/>
              <a:buNone/>
              <a:defRPr b="1">
                <a:latin typeface="Orbitron"/>
                <a:ea typeface="Orbitron"/>
                <a:cs typeface="Orbitron"/>
                <a:sym typeface="Orbitron"/>
              </a:defRPr>
            </a:lvl5pPr>
            <a:lvl6pPr lvl="5" rtl="0" algn="ctr">
              <a:spcBef>
                <a:spcPts val="0"/>
              </a:spcBef>
              <a:spcAft>
                <a:spcPts val="0"/>
              </a:spcAft>
              <a:buSzPts val="1600"/>
              <a:buFont typeface="Orbitron"/>
              <a:buNone/>
              <a:defRPr b="1">
                <a:latin typeface="Orbitron"/>
                <a:ea typeface="Orbitron"/>
                <a:cs typeface="Orbitron"/>
                <a:sym typeface="Orbitron"/>
              </a:defRPr>
            </a:lvl6pPr>
            <a:lvl7pPr lvl="6" rtl="0" algn="ctr">
              <a:spcBef>
                <a:spcPts val="0"/>
              </a:spcBef>
              <a:spcAft>
                <a:spcPts val="0"/>
              </a:spcAft>
              <a:buSzPts val="1600"/>
              <a:buFont typeface="Orbitron"/>
              <a:buNone/>
              <a:defRPr b="1">
                <a:latin typeface="Orbitron"/>
                <a:ea typeface="Orbitron"/>
                <a:cs typeface="Orbitron"/>
                <a:sym typeface="Orbitron"/>
              </a:defRPr>
            </a:lvl7pPr>
            <a:lvl8pPr lvl="7" rtl="0" algn="ctr">
              <a:spcBef>
                <a:spcPts val="0"/>
              </a:spcBef>
              <a:spcAft>
                <a:spcPts val="0"/>
              </a:spcAft>
              <a:buSzPts val="1600"/>
              <a:buFont typeface="Orbitron"/>
              <a:buNone/>
              <a:defRPr b="1">
                <a:latin typeface="Orbitron"/>
                <a:ea typeface="Orbitron"/>
                <a:cs typeface="Orbitron"/>
                <a:sym typeface="Orbitron"/>
              </a:defRPr>
            </a:lvl8pPr>
            <a:lvl9pPr lvl="8" rtl="0" algn="ctr">
              <a:spcBef>
                <a:spcPts val="0"/>
              </a:spcBef>
              <a:spcAft>
                <a:spcPts val="0"/>
              </a:spcAft>
              <a:buSzPts val="1600"/>
              <a:buFont typeface="Orbitron"/>
              <a:buNone/>
              <a:defRPr b="1">
                <a:latin typeface="Orbitron"/>
                <a:ea typeface="Orbitron"/>
                <a:cs typeface="Orbitron"/>
                <a:sym typeface="Orbitron"/>
              </a:defRPr>
            </a:lvl9pPr>
          </a:lstStyle>
          <a:p/>
        </p:txBody>
      </p:sp>
      <p:sp>
        <p:nvSpPr>
          <p:cNvPr id="296" name="Google Shape;296;p26"/>
          <p:cNvSpPr txBox="1"/>
          <p:nvPr>
            <p:ph idx="15" type="subTitle"/>
          </p:nvPr>
        </p:nvSpPr>
        <p:spPr>
          <a:xfrm>
            <a:off x="6162953" y="3644722"/>
            <a:ext cx="2265000" cy="73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6">
    <p:spTree>
      <p:nvGrpSpPr>
        <p:cNvPr id="297" name="Shape 297"/>
        <p:cNvGrpSpPr/>
        <p:nvPr/>
      </p:nvGrpSpPr>
      <p:grpSpPr>
        <a:xfrm>
          <a:off x="0" y="0"/>
          <a:ext cx="0" cy="0"/>
          <a:chOff x="0" y="0"/>
          <a:chExt cx="0" cy="0"/>
        </a:xfrm>
      </p:grpSpPr>
      <p:sp>
        <p:nvSpPr>
          <p:cNvPr id="298" name="Google Shape;298;p27"/>
          <p:cNvSpPr/>
          <p:nvPr/>
        </p:nvSpPr>
        <p:spPr>
          <a:xfrm>
            <a:off x="965650" y="2878550"/>
            <a:ext cx="867900" cy="867900"/>
          </a:xfrm>
          <a:prstGeom prst="ellipse">
            <a:avLst/>
          </a:prstGeom>
          <a:gradFill>
            <a:gsLst>
              <a:gs pos="0">
                <a:schemeClr val="lt1"/>
              </a:gs>
              <a:gs pos="100000">
                <a:schemeClr val="accent1"/>
              </a:gs>
            </a:gsLst>
            <a:lin ang="5400012" scaled="0"/>
          </a:gradFill>
          <a:ln>
            <a:noFill/>
          </a:ln>
          <a:effectLst>
            <a:outerShdw blurRad="128588" rotWithShape="0" algn="bl">
              <a:schemeClr val="accent2"/>
            </a:outerShdw>
            <a:reflection blurRad="0" dir="5400000" dist="104775" endA="0" endPos="24000" fadeDir="5400012" kx="0" rotWithShape="0" algn="bl" stA="2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7532850" y="-638950"/>
            <a:ext cx="1796100" cy="1796100"/>
          </a:xfrm>
          <a:prstGeom prst="ellipse">
            <a:avLst/>
          </a:prstGeom>
          <a:gradFill>
            <a:gsLst>
              <a:gs pos="0">
                <a:schemeClr val="accent2"/>
              </a:gs>
              <a:gs pos="100000">
                <a:schemeClr val="accent1"/>
              </a:gs>
            </a:gsLst>
            <a:lin ang="5400700" scaled="0"/>
          </a:gradFill>
          <a:ln>
            <a:noFill/>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rot="-5400000">
            <a:off x="4562083" y="4383040"/>
            <a:ext cx="1374477" cy="1298185"/>
          </a:xfrm>
          <a:custGeom>
            <a:rect b="b" l="l" r="r" t="t"/>
            <a:pathLst>
              <a:path extrusionOk="0" h="22019" w="23314">
                <a:moveTo>
                  <a:pt x="9300" y="1306"/>
                </a:moveTo>
                <a:cubicBezTo>
                  <a:pt x="12241" y="1306"/>
                  <a:pt x="15182" y="2427"/>
                  <a:pt x="17420" y="4671"/>
                </a:cubicBezTo>
                <a:cubicBezTo>
                  <a:pt x="21753" y="9005"/>
                  <a:pt x="21908" y="15934"/>
                  <a:pt x="17872" y="20446"/>
                </a:cubicBezTo>
                <a:lnTo>
                  <a:pt x="1644" y="4218"/>
                </a:lnTo>
                <a:cubicBezTo>
                  <a:pt x="3820" y="2278"/>
                  <a:pt x="6560" y="1306"/>
                  <a:pt x="9300" y="1306"/>
                </a:cubicBezTo>
                <a:close/>
                <a:moveTo>
                  <a:pt x="9293" y="0"/>
                </a:moveTo>
                <a:cubicBezTo>
                  <a:pt x="6019" y="0"/>
                  <a:pt x="2745" y="1248"/>
                  <a:pt x="251" y="3742"/>
                </a:cubicBezTo>
                <a:cubicBezTo>
                  <a:pt x="1" y="4004"/>
                  <a:pt x="1" y="4421"/>
                  <a:pt x="251" y="4671"/>
                </a:cubicBezTo>
                <a:lnTo>
                  <a:pt x="17420" y="21828"/>
                </a:lnTo>
                <a:cubicBezTo>
                  <a:pt x="17562" y="21958"/>
                  <a:pt x="17717" y="22018"/>
                  <a:pt x="17884" y="22018"/>
                </a:cubicBezTo>
                <a:cubicBezTo>
                  <a:pt x="18051" y="22018"/>
                  <a:pt x="18217" y="21958"/>
                  <a:pt x="18336" y="21828"/>
                </a:cubicBezTo>
                <a:cubicBezTo>
                  <a:pt x="23313" y="16839"/>
                  <a:pt x="23313" y="8731"/>
                  <a:pt x="18336" y="3742"/>
                </a:cubicBezTo>
                <a:cubicBezTo>
                  <a:pt x="15842" y="1248"/>
                  <a:pt x="12568" y="0"/>
                  <a:pt x="9293" y="0"/>
                </a:cubicBezTo>
                <a:close/>
              </a:path>
            </a:pathLst>
          </a:custGeom>
          <a:solidFill>
            <a:schemeClr val="accent3"/>
          </a:solidFill>
          <a:ln>
            <a:noFill/>
          </a:ln>
          <a:effectLst>
            <a:outerShdw blurRad="34290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rot="-3325188">
            <a:off x="1893" y="-112546"/>
            <a:ext cx="920300" cy="1625646"/>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2" name="Google Shape;302;p27"/>
          <p:cNvSpPr/>
          <p:nvPr/>
        </p:nvSpPr>
        <p:spPr>
          <a:xfrm rot="701342">
            <a:off x="8450969" y="1940853"/>
            <a:ext cx="828025" cy="1033942"/>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3" name="Google Shape;303;p27"/>
          <p:cNvSpPr/>
          <p:nvPr/>
        </p:nvSpPr>
        <p:spPr>
          <a:xfrm>
            <a:off x="1918944" y="613075"/>
            <a:ext cx="152100" cy="152100"/>
          </a:xfrm>
          <a:prstGeom prst="ellipse">
            <a:avLst/>
          </a:prstGeom>
          <a:noFill/>
          <a:ln cap="flat" cmpd="sng" w="38100">
            <a:solidFill>
              <a:srgbClr val="FB54F4"/>
            </a:solidFill>
            <a:prstDash val="solid"/>
            <a:round/>
            <a:headEnd len="sm" w="sm" type="none"/>
            <a:tailEnd len="sm" w="sm" type="none"/>
          </a:ln>
          <a:effectLst>
            <a:outerShdw blurRad="57150" rotWithShape="0" algn="bl">
              <a:srgbClr val="FB54F4"/>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8354800" y="1323687"/>
            <a:ext cx="152100" cy="152100"/>
          </a:xfrm>
          <a:prstGeom prst="ellipse">
            <a:avLst/>
          </a:prstGeom>
          <a:noFill/>
          <a:ln cap="flat" cmpd="sng" w="38100">
            <a:solidFill>
              <a:srgbClr val="FFFFFF"/>
            </a:solidFill>
            <a:prstDash val="solid"/>
            <a:round/>
            <a:headEnd len="sm" w="sm" type="none"/>
            <a:tailEnd len="sm" w="sm" type="none"/>
          </a:ln>
          <a:effectLst>
            <a:outerShdw blurRad="57150" rotWithShape="0" algn="bl">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4495925" y="4192800"/>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6835025" y="300893"/>
            <a:ext cx="238500" cy="238500"/>
          </a:xfrm>
          <a:prstGeom prst="ellipse">
            <a:avLst/>
          </a:prstGeom>
          <a:noFill/>
          <a:ln cap="flat" cmpd="sng" w="38100">
            <a:solidFill>
              <a:srgbClr val="FFFFFF"/>
            </a:solidFill>
            <a:prstDash val="solid"/>
            <a:round/>
            <a:headEnd len="sm" w="sm" type="none"/>
            <a:tailEnd len="sm" w="sm" type="none"/>
          </a:ln>
          <a:effectLst>
            <a:outerShdw blurRad="57150" rotWithShape="0" algn="bl">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txBox="1"/>
          <p:nvPr>
            <p:ph type="title"/>
          </p:nvPr>
        </p:nvSpPr>
        <p:spPr>
          <a:xfrm>
            <a:off x="1739425" y="978625"/>
            <a:ext cx="5665200" cy="11796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308" name="Google Shape;308;p27"/>
          <p:cNvSpPr txBox="1"/>
          <p:nvPr/>
        </p:nvSpPr>
        <p:spPr>
          <a:xfrm>
            <a:off x="713100" y="4037325"/>
            <a:ext cx="2939700" cy="670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solidFill>
                  <a:srgbClr val="FFFFFF"/>
                </a:solidFill>
                <a:latin typeface="IBM Plex Sans"/>
                <a:ea typeface="IBM Plex Sans"/>
                <a:cs typeface="IBM Plex Sans"/>
                <a:sym typeface="IBM Plex Sans"/>
              </a:rPr>
              <a:t>CREDITS: This presentation template was created by </a:t>
            </a:r>
            <a:r>
              <a:rPr lang="en" sz="1000">
                <a:solidFill>
                  <a:srgbClr val="FFFFFF"/>
                </a:solidFill>
                <a:uFill>
                  <a:noFill/>
                </a:uFill>
                <a:latin typeface="IBM Plex Sans"/>
                <a:ea typeface="IBM Plex Sans"/>
                <a:cs typeface="IBM Plex Sans"/>
                <a:sym typeface="IBM Plex Sans"/>
                <a:hlinkClick r:id="rId2">
                  <a:extLst>
                    <a:ext uri="{A12FA001-AC4F-418D-AE19-62706E023703}">
                      <ahyp:hlinkClr val="tx"/>
                    </a:ext>
                  </a:extLst>
                </a:hlinkClick>
              </a:rPr>
              <a:t>Slidesgo</a:t>
            </a:r>
            <a:r>
              <a:rPr lang="en" sz="1000">
                <a:solidFill>
                  <a:srgbClr val="FFFFFF"/>
                </a:solidFill>
                <a:latin typeface="IBM Plex Sans"/>
                <a:ea typeface="IBM Plex Sans"/>
                <a:cs typeface="IBM Plex Sans"/>
                <a:sym typeface="IBM Plex Sans"/>
              </a:rPr>
              <a:t>, including icons by </a:t>
            </a:r>
            <a:r>
              <a:rPr lang="en" sz="1000">
                <a:solidFill>
                  <a:srgbClr val="FFFFFF"/>
                </a:solidFill>
                <a:uFill>
                  <a:noFill/>
                </a:uFill>
                <a:latin typeface="IBM Plex Sans"/>
                <a:ea typeface="IBM Plex Sans"/>
                <a:cs typeface="IBM Plex Sans"/>
                <a:sym typeface="IBM Plex Sans"/>
                <a:hlinkClick r:id="rId3">
                  <a:extLst>
                    <a:ext uri="{A12FA001-AC4F-418D-AE19-62706E023703}">
                      <ahyp:hlinkClr val="tx"/>
                    </a:ext>
                  </a:extLst>
                </a:hlinkClick>
              </a:rPr>
              <a:t>Flaticon</a:t>
            </a:r>
            <a:r>
              <a:rPr lang="en" sz="1000">
                <a:solidFill>
                  <a:srgbClr val="FFFFFF"/>
                </a:solidFill>
                <a:latin typeface="IBM Plex Sans"/>
                <a:ea typeface="IBM Plex Sans"/>
                <a:cs typeface="IBM Plex Sans"/>
                <a:sym typeface="IBM Plex Sans"/>
              </a:rPr>
              <a:t>, and infographics &amp; images by </a:t>
            </a:r>
            <a:r>
              <a:rPr lang="en" sz="1000">
                <a:solidFill>
                  <a:srgbClr val="FFFFFF"/>
                </a:solidFill>
                <a:uFill>
                  <a:noFill/>
                </a:uFill>
                <a:latin typeface="IBM Plex Sans"/>
                <a:ea typeface="IBM Plex Sans"/>
                <a:cs typeface="IBM Plex Sans"/>
                <a:sym typeface="IBM Plex Sans"/>
                <a:hlinkClick r:id="rId4">
                  <a:extLst>
                    <a:ext uri="{A12FA001-AC4F-418D-AE19-62706E023703}">
                      <ahyp:hlinkClr val="tx"/>
                    </a:ext>
                  </a:extLst>
                </a:hlinkClick>
              </a:rPr>
              <a:t>Freepik</a:t>
            </a:r>
            <a:r>
              <a:rPr lang="en" sz="1000">
                <a:solidFill>
                  <a:srgbClr val="FFFFFF"/>
                </a:solidFill>
                <a:latin typeface="IBM Plex Sans"/>
                <a:ea typeface="IBM Plex Sans"/>
                <a:cs typeface="IBM Plex Sans"/>
                <a:sym typeface="IBM Plex Sans"/>
              </a:rPr>
              <a:t>.</a:t>
            </a:r>
            <a:endParaRPr sz="1000">
              <a:solidFill>
                <a:srgbClr val="FFFFFF"/>
              </a:solidFill>
              <a:latin typeface="IBM Plex Sans"/>
              <a:ea typeface="IBM Plex Sans"/>
              <a:cs typeface="IBM Plex Sans"/>
              <a:sym typeface="IBM Plex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4">
  <p:cSld name="CUSTOM_7">
    <p:spTree>
      <p:nvGrpSpPr>
        <p:cNvPr id="309" name="Shape 309"/>
        <p:cNvGrpSpPr/>
        <p:nvPr/>
      </p:nvGrpSpPr>
      <p:grpSpPr>
        <a:xfrm>
          <a:off x="0" y="0"/>
          <a:ext cx="0" cy="0"/>
          <a:chOff x="0" y="0"/>
          <a:chExt cx="0" cy="0"/>
        </a:xfrm>
      </p:grpSpPr>
      <p:sp>
        <p:nvSpPr>
          <p:cNvPr id="310" name="Google Shape;310;p28"/>
          <p:cNvSpPr/>
          <p:nvPr/>
        </p:nvSpPr>
        <p:spPr>
          <a:xfrm rot="1083274">
            <a:off x="905564" y="-559368"/>
            <a:ext cx="585152" cy="1033631"/>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6878150" y="-981075"/>
            <a:ext cx="2423400" cy="2423400"/>
          </a:xfrm>
          <a:prstGeom prst="ellipse">
            <a:avLst/>
          </a:prstGeom>
          <a:gradFill>
            <a:gsLst>
              <a:gs pos="0">
                <a:schemeClr val="lt1"/>
              </a:gs>
              <a:gs pos="100000">
                <a:schemeClr val="accent1"/>
              </a:gs>
            </a:gsLst>
            <a:lin ang="5400012" scaled="0"/>
          </a:gradFill>
          <a:ln>
            <a:noFill/>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90028" y="410647"/>
            <a:ext cx="304016" cy="379653"/>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rot="6189788">
            <a:off x="5151606" y="4130714"/>
            <a:ext cx="393419" cy="368764"/>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371425" y="965900"/>
            <a:ext cx="152100" cy="152100"/>
          </a:xfrm>
          <a:prstGeom prst="ellipse">
            <a:avLst/>
          </a:prstGeom>
          <a:noFill/>
          <a:ln cap="flat" cmpd="sng" w="38100">
            <a:solidFill>
              <a:schemeClr val="accent2"/>
            </a:solidFill>
            <a:prstDash val="solid"/>
            <a:round/>
            <a:headEnd len="sm" w="sm" type="none"/>
            <a:tailEnd len="sm" w="sm" type="none"/>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txBox="1"/>
          <p:nvPr>
            <p:ph type="title"/>
          </p:nvPr>
        </p:nvSpPr>
        <p:spPr>
          <a:xfrm>
            <a:off x="713100" y="1118000"/>
            <a:ext cx="2185500" cy="14538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6" name="Google Shape;316;p28"/>
          <p:cNvSpPr txBox="1"/>
          <p:nvPr>
            <p:ph idx="1" type="subTitle"/>
          </p:nvPr>
        </p:nvSpPr>
        <p:spPr>
          <a:xfrm>
            <a:off x="713100" y="2580810"/>
            <a:ext cx="2185500" cy="1453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p:nvPr/>
        </p:nvSpPr>
        <p:spPr>
          <a:xfrm rot="-1865229">
            <a:off x="-143962" y="286954"/>
            <a:ext cx="472139" cy="786754"/>
          </a:xfrm>
          <a:custGeom>
            <a:rect b="b" l="l" r="r" t="t"/>
            <a:pathLst>
              <a:path extrusionOk="0" h="30636" w="18385">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248925" y="128446"/>
            <a:ext cx="181800" cy="181800"/>
          </a:xfrm>
          <a:prstGeom prst="ellipse">
            <a:avLst/>
          </a:prstGeom>
          <a:noFill/>
          <a:ln cap="flat" cmpd="sng" w="38100">
            <a:solidFill>
              <a:schemeClr val="accent3"/>
            </a:solidFill>
            <a:prstDash val="solid"/>
            <a:round/>
            <a:headEnd len="sm" w="sm" type="none"/>
            <a:tailEnd len="sm" w="sm" type="none"/>
          </a:ln>
          <a:effectLst>
            <a:outerShdw blurRad="5715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rot="2700000">
            <a:off x="837138" y="35699"/>
            <a:ext cx="39734" cy="367313"/>
          </a:xfrm>
          <a:custGeom>
            <a:rect b="b" l="l" r="r" t="t"/>
            <a:pathLst>
              <a:path extrusionOk="0" h="12110" w="131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713100" y="1152475"/>
            <a:ext cx="77178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p:nvPr/>
        </p:nvSpPr>
        <p:spPr>
          <a:xfrm>
            <a:off x="5071050" y="3531350"/>
            <a:ext cx="941100" cy="941100"/>
          </a:xfrm>
          <a:prstGeom prst="ellipse">
            <a:avLst/>
          </a:prstGeom>
          <a:gradFill>
            <a:gsLst>
              <a:gs pos="0">
                <a:schemeClr val="accent2"/>
              </a:gs>
              <a:gs pos="100000">
                <a:schemeClr val="accent1"/>
              </a:gs>
            </a:gsLst>
            <a:lin ang="5400012" scaled="0"/>
          </a:gradFill>
          <a:ln>
            <a:noFill/>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2843924" y="3359412"/>
            <a:ext cx="876665" cy="828024"/>
          </a:xfrm>
          <a:custGeom>
            <a:rect b="b" l="l" r="r" t="t"/>
            <a:pathLst>
              <a:path extrusionOk="0" h="22019" w="23314">
                <a:moveTo>
                  <a:pt x="9300" y="1306"/>
                </a:moveTo>
                <a:cubicBezTo>
                  <a:pt x="12241" y="1306"/>
                  <a:pt x="15182" y="2427"/>
                  <a:pt x="17420" y="4671"/>
                </a:cubicBezTo>
                <a:cubicBezTo>
                  <a:pt x="21753" y="9005"/>
                  <a:pt x="21908" y="15934"/>
                  <a:pt x="17872" y="20446"/>
                </a:cubicBezTo>
                <a:lnTo>
                  <a:pt x="1644" y="4218"/>
                </a:lnTo>
                <a:cubicBezTo>
                  <a:pt x="3820" y="2278"/>
                  <a:pt x="6560" y="1306"/>
                  <a:pt x="9300" y="1306"/>
                </a:cubicBezTo>
                <a:close/>
                <a:moveTo>
                  <a:pt x="9293" y="0"/>
                </a:moveTo>
                <a:cubicBezTo>
                  <a:pt x="6019" y="0"/>
                  <a:pt x="2745" y="1248"/>
                  <a:pt x="251" y="3742"/>
                </a:cubicBezTo>
                <a:cubicBezTo>
                  <a:pt x="1" y="4004"/>
                  <a:pt x="1" y="4421"/>
                  <a:pt x="251" y="4671"/>
                </a:cubicBezTo>
                <a:lnTo>
                  <a:pt x="17420" y="21828"/>
                </a:lnTo>
                <a:cubicBezTo>
                  <a:pt x="17562" y="21958"/>
                  <a:pt x="17717" y="22018"/>
                  <a:pt x="17884" y="22018"/>
                </a:cubicBezTo>
                <a:cubicBezTo>
                  <a:pt x="18051" y="22018"/>
                  <a:pt x="18217" y="21958"/>
                  <a:pt x="18336" y="21828"/>
                </a:cubicBezTo>
                <a:cubicBezTo>
                  <a:pt x="23313" y="16839"/>
                  <a:pt x="23313" y="8731"/>
                  <a:pt x="18336" y="3742"/>
                </a:cubicBezTo>
                <a:cubicBezTo>
                  <a:pt x="15842" y="1248"/>
                  <a:pt x="12568" y="0"/>
                  <a:pt x="9293" y="0"/>
                </a:cubicBezTo>
                <a:close/>
              </a:path>
            </a:pathLst>
          </a:custGeom>
          <a:solidFill>
            <a:schemeClr val="accent3"/>
          </a:solidFill>
          <a:ln>
            <a:noFill/>
          </a:ln>
          <a:effectLst>
            <a:outerShdw blurRad="34290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6904447" y="732772"/>
            <a:ext cx="304016" cy="379653"/>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rot="6189828">
            <a:off x="8285381" y="885071"/>
            <a:ext cx="364663" cy="341808"/>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rotWithShape="0" algn="bl">
              <a:schemeClr val="accent3">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387161" y="3646051"/>
            <a:ext cx="390185" cy="365000"/>
          </a:xfrm>
          <a:custGeom>
            <a:rect b="b" l="l" r="r" t="t"/>
            <a:pathLst>
              <a:path extrusionOk="0" h="8543" w="9133">
                <a:moveTo>
                  <a:pt x="7481" y="0"/>
                </a:moveTo>
                <a:cubicBezTo>
                  <a:pt x="7385" y="0"/>
                  <a:pt x="7286" y="21"/>
                  <a:pt x="7191" y="65"/>
                </a:cubicBezTo>
                <a:cubicBezTo>
                  <a:pt x="6858" y="220"/>
                  <a:pt x="6727" y="601"/>
                  <a:pt x="6894" y="934"/>
                </a:cubicBezTo>
                <a:cubicBezTo>
                  <a:pt x="7715" y="2613"/>
                  <a:pt x="7382" y="4637"/>
                  <a:pt x="6060" y="5959"/>
                </a:cubicBezTo>
                <a:cubicBezTo>
                  <a:pt x="5223" y="6803"/>
                  <a:pt x="4105" y="7247"/>
                  <a:pt x="2971" y="7247"/>
                </a:cubicBezTo>
                <a:cubicBezTo>
                  <a:pt x="2314" y="7247"/>
                  <a:pt x="1652" y="7098"/>
                  <a:pt x="1036" y="6792"/>
                </a:cubicBezTo>
                <a:cubicBezTo>
                  <a:pt x="945" y="6748"/>
                  <a:pt x="848" y="6727"/>
                  <a:pt x="754" y="6727"/>
                </a:cubicBezTo>
                <a:cubicBezTo>
                  <a:pt x="515" y="6727"/>
                  <a:pt x="286" y="6860"/>
                  <a:pt x="167" y="7090"/>
                </a:cubicBezTo>
                <a:cubicBezTo>
                  <a:pt x="0" y="7411"/>
                  <a:pt x="143" y="7792"/>
                  <a:pt x="464" y="7959"/>
                </a:cubicBezTo>
                <a:cubicBezTo>
                  <a:pt x="1250" y="8340"/>
                  <a:pt x="2119" y="8542"/>
                  <a:pt x="2965" y="8542"/>
                </a:cubicBezTo>
                <a:cubicBezTo>
                  <a:pt x="4429" y="8542"/>
                  <a:pt x="5882" y="7971"/>
                  <a:pt x="6977" y="6888"/>
                </a:cubicBezTo>
                <a:cubicBezTo>
                  <a:pt x="8692" y="5173"/>
                  <a:pt x="9132" y="2554"/>
                  <a:pt x="8049" y="363"/>
                </a:cubicBezTo>
                <a:cubicBezTo>
                  <a:pt x="7946" y="133"/>
                  <a:pt x="7722" y="0"/>
                  <a:pt x="7481" y="0"/>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rot="-1836933">
            <a:off x="-32089" y="2882347"/>
            <a:ext cx="335842" cy="419396"/>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6645875" y="1449950"/>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68525" y="4385650"/>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7656125" y="258150"/>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5"/>
          <p:cNvSpPr txBox="1"/>
          <p:nvPr>
            <p:ph idx="1" type="subTitle"/>
          </p:nvPr>
        </p:nvSpPr>
        <p:spPr>
          <a:xfrm>
            <a:off x="713100" y="2085338"/>
            <a:ext cx="1783200" cy="740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rbitron"/>
              <a:buNone/>
              <a:defRPr b="1" sz="1800">
                <a:latin typeface="Orbitron"/>
                <a:ea typeface="Orbitron"/>
                <a:cs typeface="Orbitron"/>
                <a:sym typeface="Orbitron"/>
              </a:defRPr>
            </a:lvl1pPr>
            <a:lvl2pPr lvl="1" rtl="0" algn="r">
              <a:spcBef>
                <a:spcPts val="0"/>
              </a:spcBef>
              <a:spcAft>
                <a:spcPts val="0"/>
              </a:spcAft>
              <a:buSzPts val="1800"/>
              <a:buFont typeface="Orbitron"/>
              <a:buNone/>
              <a:defRPr b="1" sz="1800">
                <a:latin typeface="Orbitron"/>
                <a:ea typeface="Orbitron"/>
                <a:cs typeface="Orbitron"/>
                <a:sym typeface="Orbitron"/>
              </a:defRPr>
            </a:lvl2pPr>
            <a:lvl3pPr lvl="2" rtl="0" algn="r">
              <a:spcBef>
                <a:spcPts val="0"/>
              </a:spcBef>
              <a:spcAft>
                <a:spcPts val="0"/>
              </a:spcAft>
              <a:buSzPts val="1800"/>
              <a:buFont typeface="Orbitron"/>
              <a:buNone/>
              <a:defRPr b="1" sz="1800">
                <a:latin typeface="Orbitron"/>
                <a:ea typeface="Orbitron"/>
                <a:cs typeface="Orbitron"/>
                <a:sym typeface="Orbitron"/>
              </a:defRPr>
            </a:lvl3pPr>
            <a:lvl4pPr lvl="3" rtl="0" algn="r">
              <a:spcBef>
                <a:spcPts val="0"/>
              </a:spcBef>
              <a:spcAft>
                <a:spcPts val="0"/>
              </a:spcAft>
              <a:buSzPts val="1800"/>
              <a:buFont typeface="Orbitron"/>
              <a:buNone/>
              <a:defRPr b="1" sz="1800">
                <a:latin typeface="Orbitron"/>
                <a:ea typeface="Orbitron"/>
                <a:cs typeface="Orbitron"/>
                <a:sym typeface="Orbitron"/>
              </a:defRPr>
            </a:lvl4pPr>
            <a:lvl5pPr lvl="4" rtl="0" algn="r">
              <a:spcBef>
                <a:spcPts val="0"/>
              </a:spcBef>
              <a:spcAft>
                <a:spcPts val="0"/>
              </a:spcAft>
              <a:buSzPts val="1800"/>
              <a:buFont typeface="Orbitron"/>
              <a:buNone/>
              <a:defRPr b="1" sz="1800">
                <a:latin typeface="Orbitron"/>
                <a:ea typeface="Orbitron"/>
                <a:cs typeface="Orbitron"/>
                <a:sym typeface="Orbitron"/>
              </a:defRPr>
            </a:lvl5pPr>
            <a:lvl6pPr lvl="5" rtl="0" algn="r">
              <a:spcBef>
                <a:spcPts val="0"/>
              </a:spcBef>
              <a:spcAft>
                <a:spcPts val="0"/>
              </a:spcAft>
              <a:buSzPts val="1800"/>
              <a:buFont typeface="Orbitron"/>
              <a:buNone/>
              <a:defRPr b="1" sz="1800">
                <a:latin typeface="Orbitron"/>
                <a:ea typeface="Orbitron"/>
                <a:cs typeface="Orbitron"/>
                <a:sym typeface="Orbitron"/>
              </a:defRPr>
            </a:lvl6pPr>
            <a:lvl7pPr lvl="6" rtl="0" algn="r">
              <a:spcBef>
                <a:spcPts val="0"/>
              </a:spcBef>
              <a:spcAft>
                <a:spcPts val="0"/>
              </a:spcAft>
              <a:buSzPts val="1800"/>
              <a:buFont typeface="Orbitron"/>
              <a:buNone/>
              <a:defRPr b="1" sz="1800">
                <a:latin typeface="Orbitron"/>
                <a:ea typeface="Orbitron"/>
                <a:cs typeface="Orbitron"/>
                <a:sym typeface="Orbitron"/>
              </a:defRPr>
            </a:lvl7pPr>
            <a:lvl8pPr lvl="7" rtl="0" algn="r">
              <a:spcBef>
                <a:spcPts val="0"/>
              </a:spcBef>
              <a:spcAft>
                <a:spcPts val="0"/>
              </a:spcAft>
              <a:buSzPts val="1800"/>
              <a:buFont typeface="Orbitron"/>
              <a:buNone/>
              <a:defRPr b="1" sz="1800">
                <a:latin typeface="Orbitron"/>
                <a:ea typeface="Orbitron"/>
                <a:cs typeface="Orbitron"/>
                <a:sym typeface="Orbitron"/>
              </a:defRPr>
            </a:lvl8pPr>
            <a:lvl9pPr lvl="8" rtl="0" algn="r">
              <a:spcBef>
                <a:spcPts val="0"/>
              </a:spcBef>
              <a:spcAft>
                <a:spcPts val="0"/>
              </a:spcAft>
              <a:buSzPts val="1800"/>
              <a:buFont typeface="Orbitron"/>
              <a:buNone/>
              <a:defRPr b="1" sz="1800">
                <a:latin typeface="Orbitron"/>
                <a:ea typeface="Orbitron"/>
                <a:cs typeface="Orbitron"/>
                <a:sym typeface="Orbitron"/>
              </a:defRPr>
            </a:lvl9pPr>
          </a:lstStyle>
          <a:p/>
        </p:txBody>
      </p:sp>
      <p:sp>
        <p:nvSpPr>
          <p:cNvPr id="34" name="Google Shape;34;p5"/>
          <p:cNvSpPr txBox="1"/>
          <p:nvPr>
            <p:ph idx="2" type="subTitle"/>
          </p:nvPr>
        </p:nvSpPr>
        <p:spPr>
          <a:xfrm>
            <a:off x="713100" y="2752263"/>
            <a:ext cx="1783200" cy="941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35" name="Google Shape;35;p5"/>
          <p:cNvSpPr txBox="1"/>
          <p:nvPr>
            <p:ph idx="3" type="subTitle"/>
          </p:nvPr>
        </p:nvSpPr>
        <p:spPr>
          <a:xfrm>
            <a:off x="6647675" y="2085338"/>
            <a:ext cx="1783200" cy="740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rbitron"/>
              <a:buNone/>
              <a:defRPr b="1" sz="1800">
                <a:latin typeface="Orbitron"/>
                <a:ea typeface="Orbitron"/>
                <a:cs typeface="Orbitron"/>
                <a:sym typeface="Orbitron"/>
              </a:defRPr>
            </a:lvl1pPr>
            <a:lvl2pPr lvl="1" rtl="0">
              <a:spcBef>
                <a:spcPts val="0"/>
              </a:spcBef>
              <a:spcAft>
                <a:spcPts val="0"/>
              </a:spcAft>
              <a:buSzPts val="1800"/>
              <a:buFont typeface="Orbitron"/>
              <a:buNone/>
              <a:defRPr b="1" sz="1800">
                <a:latin typeface="Orbitron"/>
                <a:ea typeface="Orbitron"/>
                <a:cs typeface="Orbitron"/>
                <a:sym typeface="Orbitron"/>
              </a:defRPr>
            </a:lvl2pPr>
            <a:lvl3pPr lvl="2" rtl="0">
              <a:spcBef>
                <a:spcPts val="0"/>
              </a:spcBef>
              <a:spcAft>
                <a:spcPts val="0"/>
              </a:spcAft>
              <a:buSzPts val="1800"/>
              <a:buFont typeface="Orbitron"/>
              <a:buNone/>
              <a:defRPr b="1" sz="1800">
                <a:latin typeface="Orbitron"/>
                <a:ea typeface="Orbitron"/>
                <a:cs typeface="Orbitron"/>
                <a:sym typeface="Orbitron"/>
              </a:defRPr>
            </a:lvl3pPr>
            <a:lvl4pPr lvl="3" rtl="0">
              <a:spcBef>
                <a:spcPts val="0"/>
              </a:spcBef>
              <a:spcAft>
                <a:spcPts val="0"/>
              </a:spcAft>
              <a:buSzPts val="1800"/>
              <a:buFont typeface="Orbitron"/>
              <a:buNone/>
              <a:defRPr b="1" sz="1800">
                <a:latin typeface="Orbitron"/>
                <a:ea typeface="Orbitron"/>
                <a:cs typeface="Orbitron"/>
                <a:sym typeface="Orbitron"/>
              </a:defRPr>
            </a:lvl4pPr>
            <a:lvl5pPr lvl="4" rtl="0">
              <a:spcBef>
                <a:spcPts val="0"/>
              </a:spcBef>
              <a:spcAft>
                <a:spcPts val="0"/>
              </a:spcAft>
              <a:buSzPts val="1800"/>
              <a:buFont typeface="Orbitron"/>
              <a:buNone/>
              <a:defRPr b="1" sz="1800">
                <a:latin typeface="Orbitron"/>
                <a:ea typeface="Orbitron"/>
                <a:cs typeface="Orbitron"/>
                <a:sym typeface="Orbitron"/>
              </a:defRPr>
            </a:lvl5pPr>
            <a:lvl6pPr lvl="5" rtl="0">
              <a:spcBef>
                <a:spcPts val="0"/>
              </a:spcBef>
              <a:spcAft>
                <a:spcPts val="0"/>
              </a:spcAft>
              <a:buSzPts val="1800"/>
              <a:buFont typeface="Orbitron"/>
              <a:buNone/>
              <a:defRPr b="1" sz="1800">
                <a:latin typeface="Orbitron"/>
                <a:ea typeface="Orbitron"/>
                <a:cs typeface="Orbitron"/>
                <a:sym typeface="Orbitron"/>
              </a:defRPr>
            </a:lvl6pPr>
            <a:lvl7pPr lvl="6" rtl="0">
              <a:spcBef>
                <a:spcPts val="0"/>
              </a:spcBef>
              <a:spcAft>
                <a:spcPts val="0"/>
              </a:spcAft>
              <a:buSzPts val="1800"/>
              <a:buFont typeface="Orbitron"/>
              <a:buNone/>
              <a:defRPr b="1" sz="1800">
                <a:latin typeface="Orbitron"/>
                <a:ea typeface="Orbitron"/>
                <a:cs typeface="Orbitron"/>
                <a:sym typeface="Orbitron"/>
              </a:defRPr>
            </a:lvl7pPr>
            <a:lvl8pPr lvl="7" rtl="0">
              <a:spcBef>
                <a:spcPts val="0"/>
              </a:spcBef>
              <a:spcAft>
                <a:spcPts val="0"/>
              </a:spcAft>
              <a:buSzPts val="1800"/>
              <a:buFont typeface="Orbitron"/>
              <a:buNone/>
              <a:defRPr b="1" sz="1800">
                <a:latin typeface="Orbitron"/>
                <a:ea typeface="Orbitron"/>
                <a:cs typeface="Orbitron"/>
                <a:sym typeface="Orbitron"/>
              </a:defRPr>
            </a:lvl8pPr>
            <a:lvl9pPr lvl="8" rtl="0">
              <a:spcBef>
                <a:spcPts val="0"/>
              </a:spcBef>
              <a:spcAft>
                <a:spcPts val="0"/>
              </a:spcAft>
              <a:buSzPts val="1800"/>
              <a:buFont typeface="Orbitron"/>
              <a:buNone/>
              <a:defRPr b="1" sz="1800">
                <a:latin typeface="Orbitron"/>
                <a:ea typeface="Orbitron"/>
                <a:cs typeface="Orbitron"/>
                <a:sym typeface="Orbitron"/>
              </a:defRPr>
            </a:lvl9pPr>
          </a:lstStyle>
          <a:p/>
        </p:txBody>
      </p:sp>
      <p:sp>
        <p:nvSpPr>
          <p:cNvPr id="36" name="Google Shape;36;p5"/>
          <p:cNvSpPr txBox="1"/>
          <p:nvPr>
            <p:ph idx="4" type="subTitle"/>
          </p:nvPr>
        </p:nvSpPr>
        <p:spPr>
          <a:xfrm>
            <a:off x="6647675" y="2752263"/>
            <a:ext cx="1783200" cy="941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p:nvPr/>
        </p:nvSpPr>
        <p:spPr>
          <a:xfrm rot="1083274">
            <a:off x="8576664" y="65232"/>
            <a:ext cx="585152" cy="1033631"/>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7874722" y="420947"/>
            <a:ext cx="304016" cy="379653"/>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rot="6189828">
            <a:off x="6870643" y="303071"/>
            <a:ext cx="364663" cy="341808"/>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5716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7175075" y="804200"/>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7656125" y="-73500"/>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rot="-2700000">
            <a:off x="-402737" y="4024027"/>
            <a:ext cx="751550" cy="751550"/>
          </a:xfrm>
          <a:custGeom>
            <a:rect b="b" l="l" r="r" t="t"/>
            <a:pathLst>
              <a:path extrusionOk="0" h="21682" w="21682">
                <a:moveTo>
                  <a:pt x="20384" y="1310"/>
                </a:moveTo>
                <a:lnTo>
                  <a:pt x="20384" y="20384"/>
                </a:lnTo>
                <a:lnTo>
                  <a:pt x="1310" y="20384"/>
                </a:lnTo>
                <a:lnTo>
                  <a:pt x="1310" y="15205"/>
                </a:lnTo>
                <a:lnTo>
                  <a:pt x="14550" y="15205"/>
                </a:lnTo>
                <a:cubicBezTo>
                  <a:pt x="14907" y="15205"/>
                  <a:pt x="15204" y="14907"/>
                  <a:pt x="15204" y="14550"/>
                </a:cubicBezTo>
                <a:lnTo>
                  <a:pt x="15204" y="1310"/>
                </a:lnTo>
                <a:close/>
                <a:moveTo>
                  <a:pt x="14562" y="0"/>
                </a:moveTo>
                <a:cubicBezTo>
                  <a:pt x="14204" y="0"/>
                  <a:pt x="13907" y="298"/>
                  <a:pt x="13907" y="643"/>
                </a:cubicBezTo>
                <a:lnTo>
                  <a:pt x="13907" y="13895"/>
                </a:lnTo>
                <a:lnTo>
                  <a:pt x="655" y="13895"/>
                </a:lnTo>
                <a:cubicBezTo>
                  <a:pt x="298" y="13895"/>
                  <a:pt x="0" y="14193"/>
                  <a:pt x="0" y="14550"/>
                </a:cubicBezTo>
                <a:lnTo>
                  <a:pt x="0" y="21027"/>
                </a:lnTo>
                <a:cubicBezTo>
                  <a:pt x="0" y="21384"/>
                  <a:pt x="298" y="21682"/>
                  <a:pt x="655" y="21682"/>
                </a:cubicBezTo>
                <a:lnTo>
                  <a:pt x="21027" y="21682"/>
                </a:lnTo>
                <a:cubicBezTo>
                  <a:pt x="21384" y="21682"/>
                  <a:pt x="21681" y="21396"/>
                  <a:pt x="21681" y="21027"/>
                </a:cubicBezTo>
                <a:lnTo>
                  <a:pt x="21681" y="643"/>
                </a:lnTo>
                <a:cubicBezTo>
                  <a:pt x="21681" y="298"/>
                  <a:pt x="21384" y="0"/>
                  <a:pt x="21027" y="0"/>
                </a:cubicBezTo>
                <a:close/>
              </a:path>
            </a:pathLst>
          </a:custGeom>
          <a:solidFill>
            <a:schemeClr val="accent3"/>
          </a:solidFill>
          <a:ln>
            <a:noFill/>
          </a:ln>
          <a:effectLst>
            <a:outerShdw blurRad="142875" rotWithShape="0" algn="bl">
              <a:srgbClr val="4FC1F9"/>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4" name="Google Shape;44;p6"/>
          <p:cNvSpPr/>
          <p:nvPr/>
        </p:nvSpPr>
        <p:spPr>
          <a:xfrm>
            <a:off x="1030525" y="5087150"/>
            <a:ext cx="152100" cy="152100"/>
          </a:xfrm>
          <a:prstGeom prst="ellipse">
            <a:avLst/>
          </a:prstGeom>
          <a:noFill/>
          <a:ln cap="flat" cmpd="sng" w="38100">
            <a:solidFill>
              <a:schemeClr val="accent3"/>
            </a:solidFill>
            <a:prstDash val="solid"/>
            <a:round/>
            <a:headEnd len="sm" w="sm" type="none"/>
            <a:tailEnd len="sm" w="sm" type="none"/>
          </a:ln>
          <a:effectLst>
            <a:outerShdw blurRad="5715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352375" y="257525"/>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title"/>
          </p:nvPr>
        </p:nvSpPr>
        <p:spPr>
          <a:xfrm>
            <a:off x="713100" y="1680900"/>
            <a:ext cx="35571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 name="Google Shape;49;p7"/>
          <p:cNvSpPr txBox="1"/>
          <p:nvPr>
            <p:ph idx="1" type="subTitle"/>
          </p:nvPr>
        </p:nvSpPr>
        <p:spPr>
          <a:xfrm>
            <a:off x="716100" y="2256900"/>
            <a:ext cx="3557100" cy="1197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8"/>
          <p:cNvSpPr/>
          <p:nvPr/>
        </p:nvSpPr>
        <p:spPr>
          <a:xfrm>
            <a:off x="960025" y="-221725"/>
            <a:ext cx="1774800" cy="1774800"/>
          </a:xfrm>
          <a:prstGeom prst="ellipse">
            <a:avLst/>
          </a:prstGeom>
          <a:gradFill>
            <a:gsLst>
              <a:gs pos="0">
                <a:schemeClr val="lt1"/>
              </a:gs>
              <a:gs pos="100000">
                <a:schemeClr val="accent1"/>
              </a:gs>
            </a:gsLst>
            <a:lin ang="5400012" scaled="0"/>
          </a:gradFill>
          <a:ln>
            <a:noFill/>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960023" y="4192849"/>
            <a:ext cx="304026" cy="284971"/>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rot="1650217">
            <a:off x="470736" y="3770916"/>
            <a:ext cx="42203" cy="390136"/>
          </a:xfrm>
          <a:custGeom>
            <a:rect b="b" l="l" r="r" t="t"/>
            <a:pathLst>
              <a:path extrusionOk="0" h="12110" w="131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lt1"/>
          </a:solidFill>
          <a:ln>
            <a:noFill/>
          </a:ln>
          <a:effectLst>
            <a:outerShdw blurRad="100013"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a:off x="8010272" y="3230872"/>
            <a:ext cx="304016" cy="379653"/>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00013"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6189788">
            <a:off x="8598856" y="4008764"/>
            <a:ext cx="393419" cy="368764"/>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871450" y="3344650"/>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a:off x="8902100" y="3104775"/>
            <a:ext cx="152100" cy="152100"/>
          </a:xfrm>
          <a:prstGeom prst="ellipse">
            <a:avLst/>
          </a:prstGeom>
          <a:noFill/>
          <a:ln cap="flat" cmpd="sng" w="38100">
            <a:solidFill>
              <a:schemeClr val="accent2"/>
            </a:solidFill>
            <a:prstDash val="solid"/>
            <a:round/>
            <a:headEnd len="sm" w="sm" type="none"/>
            <a:tailEnd len="sm" w="sm" type="none"/>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a:off x="8375621" y="3673408"/>
            <a:ext cx="195600" cy="195600"/>
          </a:xfrm>
          <a:prstGeom prst="ellipse">
            <a:avLst/>
          </a:prstGeom>
          <a:noFill/>
          <a:ln cap="flat" cmpd="sng" w="38100">
            <a:solidFill>
              <a:schemeClr val="accent3"/>
            </a:solidFill>
            <a:prstDash val="solid"/>
            <a:round/>
            <a:headEnd len="sm" w="sm" type="none"/>
            <a:tailEnd len="sm" w="sm" type="none"/>
          </a:ln>
          <a:effectLst>
            <a:outerShdw blurRad="5715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a:off x="-66950" y="3959625"/>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a:off x="7968375" y="1919100"/>
            <a:ext cx="699300" cy="699300"/>
          </a:xfrm>
          <a:prstGeom prst="ellipse">
            <a:avLst/>
          </a:prstGeom>
          <a:gradFill>
            <a:gsLst>
              <a:gs pos="0">
                <a:schemeClr val="lt1"/>
              </a:gs>
              <a:gs pos="100000">
                <a:schemeClr val="accent1"/>
              </a:gs>
            </a:gsLst>
            <a:lin ang="5400012" scaled="0"/>
          </a:gradFill>
          <a:ln>
            <a:noFill/>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txBox="1"/>
          <p:nvPr>
            <p:ph type="title"/>
          </p:nvPr>
        </p:nvSpPr>
        <p:spPr>
          <a:xfrm>
            <a:off x="2179800" y="1861213"/>
            <a:ext cx="4782300" cy="141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p:nvPr/>
        </p:nvSpPr>
        <p:spPr>
          <a:xfrm flipH="1">
            <a:off x="225773" y="872476"/>
            <a:ext cx="403450" cy="375550"/>
          </a:xfrm>
          <a:custGeom>
            <a:rect b="b" l="l" r="r" t="t"/>
            <a:pathLst>
              <a:path extrusionOk="0" h="8543" w="9133">
                <a:moveTo>
                  <a:pt x="7481" y="0"/>
                </a:moveTo>
                <a:cubicBezTo>
                  <a:pt x="7385" y="0"/>
                  <a:pt x="7286" y="21"/>
                  <a:pt x="7191" y="65"/>
                </a:cubicBezTo>
                <a:cubicBezTo>
                  <a:pt x="6858" y="220"/>
                  <a:pt x="6727" y="601"/>
                  <a:pt x="6894" y="934"/>
                </a:cubicBezTo>
                <a:cubicBezTo>
                  <a:pt x="7715" y="2613"/>
                  <a:pt x="7382" y="4637"/>
                  <a:pt x="6060" y="5959"/>
                </a:cubicBezTo>
                <a:cubicBezTo>
                  <a:pt x="5223" y="6803"/>
                  <a:pt x="4105" y="7247"/>
                  <a:pt x="2971" y="7247"/>
                </a:cubicBezTo>
                <a:cubicBezTo>
                  <a:pt x="2314" y="7247"/>
                  <a:pt x="1652" y="7098"/>
                  <a:pt x="1036" y="6792"/>
                </a:cubicBezTo>
                <a:cubicBezTo>
                  <a:pt x="945" y="6748"/>
                  <a:pt x="848" y="6727"/>
                  <a:pt x="754" y="6727"/>
                </a:cubicBezTo>
                <a:cubicBezTo>
                  <a:pt x="515" y="6727"/>
                  <a:pt x="286" y="6860"/>
                  <a:pt x="167" y="7090"/>
                </a:cubicBezTo>
                <a:cubicBezTo>
                  <a:pt x="0" y="7411"/>
                  <a:pt x="143" y="7792"/>
                  <a:pt x="464" y="7959"/>
                </a:cubicBezTo>
                <a:cubicBezTo>
                  <a:pt x="1250" y="8340"/>
                  <a:pt x="2119" y="8542"/>
                  <a:pt x="2965" y="8542"/>
                </a:cubicBezTo>
                <a:cubicBezTo>
                  <a:pt x="4429" y="8542"/>
                  <a:pt x="5882" y="7971"/>
                  <a:pt x="6977" y="6888"/>
                </a:cubicBezTo>
                <a:cubicBezTo>
                  <a:pt x="8692" y="5173"/>
                  <a:pt x="9132" y="2554"/>
                  <a:pt x="8049" y="363"/>
                </a:cubicBezTo>
                <a:cubicBezTo>
                  <a:pt x="7946" y="133"/>
                  <a:pt x="7722" y="0"/>
                  <a:pt x="7481" y="0"/>
                </a:cubicBezTo>
                <a:close/>
              </a:path>
            </a:pathLst>
          </a:custGeom>
          <a:solidFill>
            <a:schemeClr val="accent3"/>
          </a:solidFill>
          <a:ln>
            <a:noFill/>
          </a:ln>
          <a:effectLst>
            <a:outerShdw blurRad="142875"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flipH="1" rot="1829653">
            <a:off x="208176" y="3991497"/>
            <a:ext cx="337049" cy="419926"/>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flipH="1">
            <a:off x="1455698" y="822144"/>
            <a:ext cx="1527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flipH="1">
            <a:off x="636748" y="512619"/>
            <a:ext cx="1527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txBox="1"/>
          <p:nvPr>
            <p:ph type="title"/>
          </p:nvPr>
        </p:nvSpPr>
        <p:spPr>
          <a:xfrm>
            <a:off x="713100" y="1437025"/>
            <a:ext cx="2359200" cy="103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9"/>
          <p:cNvSpPr txBox="1"/>
          <p:nvPr>
            <p:ph idx="1" type="subTitle"/>
          </p:nvPr>
        </p:nvSpPr>
        <p:spPr>
          <a:xfrm>
            <a:off x="713100" y="2472145"/>
            <a:ext cx="2359200" cy="1197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p:nvPr/>
        </p:nvSpPr>
        <p:spPr>
          <a:xfrm rot="-1865464">
            <a:off x="-492276" y="48381"/>
            <a:ext cx="858549" cy="1430650"/>
          </a:xfrm>
          <a:custGeom>
            <a:rect b="b" l="l" r="r" t="t"/>
            <a:pathLst>
              <a:path extrusionOk="0" h="30636" w="18385">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p:nvPr/>
        </p:nvSpPr>
        <p:spPr>
          <a:xfrm rot="5400000">
            <a:off x="33932" y="3415830"/>
            <a:ext cx="57889" cy="535141"/>
          </a:xfrm>
          <a:custGeom>
            <a:rect b="b" l="l" r="r" t="t"/>
            <a:pathLst>
              <a:path extrusionOk="0" h="12110" w="131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0"/>
          <p:cNvSpPr/>
          <p:nvPr/>
        </p:nvSpPr>
        <p:spPr>
          <a:xfrm>
            <a:off x="790500" y="1512225"/>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0"/>
          <p:cNvSpPr/>
          <p:nvPr/>
        </p:nvSpPr>
        <p:spPr>
          <a:xfrm>
            <a:off x="561085" y="2023684"/>
            <a:ext cx="304016" cy="379653"/>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00013"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rot="3599947">
            <a:off x="2769494" y="4947310"/>
            <a:ext cx="304008" cy="379643"/>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2"/>
          </a:solidFill>
          <a:ln>
            <a:noFill/>
          </a:ln>
          <a:effectLst>
            <a:outerShdw blurRad="100013"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txBox="1"/>
          <p:nvPr>
            <p:ph type="title"/>
          </p:nvPr>
        </p:nvSpPr>
        <p:spPr>
          <a:xfrm>
            <a:off x="5696700" y="2766300"/>
            <a:ext cx="2734200" cy="183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6"/>
            </a:gs>
            <a:gs pos="65000">
              <a:schemeClr val="accent5"/>
            </a:gs>
            <a:gs pos="100000">
              <a:schemeClr val="accent4"/>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a:effectLst>
            <a:outerShdw blurRad="57150" rotWithShape="0" algn="bl">
              <a:srgbClr val="FFFFFF"/>
            </a:outerShdw>
          </a:effectLst>
        </p:spPr>
        <p:txBody>
          <a:bodyPr anchorCtr="0" anchor="t" bIns="91425" lIns="91425" spcFirstLastPara="1" rIns="91425" wrap="square" tIns="91425">
            <a:noAutofit/>
          </a:bodyPr>
          <a:lstStyle>
            <a:lvl1pPr lvl="0">
              <a:spcBef>
                <a:spcPts val="0"/>
              </a:spcBef>
              <a:spcAft>
                <a:spcPts val="0"/>
              </a:spcAft>
              <a:buClr>
                <a:schemeClr val="lt1"/>
              </a:buClr>
              <a:buSzPts val="2800"/>
              <a:buFont typeface="Orbitron"/>
              <a:buNone/>
              <a:defRPr b="1" sz="2800">
                <a:solidFill>
                  <a:schemeClr val="lt1"/>
                </a:solidFill>
                <a:latin typeface="Orbitron"/>
                <a:ea typeface="Orbitron"/>
                <a:cs typeface="Orbitron"/>
                <a:sym typeface="Orbitron"/>
              </a:defRPr>
            </a:lvl1pPr>
            <a:lvl2pPr lvl="1">
              <a:spcBef>
                <a:spcPts val="0"/>
              </a:spcBef>
              <a:spcAft>
                <a:spcPts val="0"/>
              </a:spcAft>
              <a:buClr>
                <a:schemeClr val="lt1"/>
              </a:buClr>
              <a:buSzPts val="2800"/>
              <a:buFont typeface="Orbitron"/>
              <a:buNone/>
              <a:defRPr b="1" sz="2800">
                <a:solidFill>
                  <a:schemeClr val="lt1"/>
                </a:solidFill>
                <a:latin typeface="Orbitron"/>
                <a:ea typeface="Orbitron"/>
                <a:cs typeface="Orbitron"/>
                <a:sym typeface="Orbitron"/>
              </a:defRPr>
            </a:lvl2pPr>
            <a:lvl3pPr lvl="2">
              <a:spcBef>
                <a:spcPts val="0"/>
              </a:spcBef>
              <a:spcAft>
                <a:spcPts val="0"/>
              </a:spcAft>
              <a:buClr>
                <a:schemeClr val="lt1"/>
              </a:buClr>
              <a:buSzPts val="2800"/>
              <a:buFont typeface="Orbitron"/>
              <a:buNone/>
              <a:defRPr b="1" sz="2800">
                <a:solidFill>
                  <a:schemeClr val="lt1"/>
                </a:solidFill>
                <a:latin typeface="Orbitron"/>
                <a:ea typeface="Orbitron"/>
                <a:cs typeface="Orbitron"/>
                <a:sym typeface="Orbitron"/>
              </a:defRPr>
            </a:lvl3pPr>
            <a:lvl4pPr lvl="3">
              <a:spcBef>
                <a:spcPts val="0"/>
              </a:spcBef>
              <a:spcAft>
                <a:spcPts val="0"/>
              </a:spcAft>
              <a:buClr>
                <a:schemeClr val="lt1"/>
              </a:buClr>
              <a:buSzPts val="2800"/>
              <a:buFont typeface="Orbitron"/>
              <a:buNone/>
              <a:defRPr b="1" sz="2800">
                <a:solidFill>
                  <a:schemeClr val="lt1"/>
                </a:solidFill>
                <a:latin typeface="Orbitron"/>
                <a:ea typeface="Orbitron"/>
                <a:cs typeface="Orbitron"/>
                <a:sym typeface="Orbitron"/>
              </a:defRPr>
            </a:lvl4pPr>
            <a:lvl5pPr lvl="4">
              <a:spcBef>
                <a:spcPts val="0"/>
              </a:spcBef>
              <a:spcAft>
                <a:spcPts val="0"/>
              </a:spcAft>
              <a:buClr>
                <a:schemeClr val="lt1"/>
              </a:buClr>
              <a:buSzPts val="2800"/>
              <a:buFont typeface="Orbitron"/>
              <a:buNone/>
              <a:defRPr b="1" sz="2800">
                <a:solidFill>
                  <a:schemeClr val="lt1"/>
                </a:solidFill>
                <a:latin typeface="Orbitron"/>
                <a:ea typeface="Orbitron"/>
                <a:cs typeface="Orbitron"/>
                <a:sym typeface="Orbitron"/>
              </a:defRPr>
            </a:lvl5pPr>
            <a:lvl6pPr lvl="5">
              <a:spcBef>
                <a:spcPts val="0"/>
              </a:spcBef>
              <a:spcAft>
                <a:spcPts val="0"/>
              </a:spcAft>
              <a:buClr>
                <a:schemeClr val="lt1"/>
              </a:buClr>
              <a:buSzPts val="2800"/>
              <a:buFont typeface="Orbitron"/>
              <a:buNone/>
              <a:defRPr b="1" sz="2800">
                <a:solidFill>
                  <a:schemeClr val="lt1"/>
                </a:solidFill>
                <a:latin typeface="Orbitron"/>
                <a:ea typeface="Orbitron"/>
                <a:cs typeface="Orbitron"/>
                <a:sym typeface="Orbitron"/>
              </a:defRPr>
            </a:lvl6pPr>
            <a:lvl7pPr lvl="6">
              <a:spcBef>
                <a:spcPts val="0"/>
              </a:spcBef>
              <a:spcAft>
                <a:spcPts val="0"/>
              </a:spcAft>
              <a:buClr>
                <a:schemeClr val="lt1"/>
              </a:buClr>
              <a:buSzPts val="2800"/>
              <a:buFont typeface="Orbitron"/>
              <a:buNone/>
              <a:defRPr b="1" sz="2800">
                <a:solidFill>
                  <a:schemeClr val="lt1"/>
                </a:solidFill>
                <a:latin typeface="Orbitron"/>
                <a:ea typeface="Orbitron"/>
                <a:cs typeface="Orbitron"/>
                <a:sym typeface="Orbitron"/>
              </a:defRPr>
            </a:lvl7pPr>
            <a:lvl8pPr lvl="7">
              <a:spcBef>
                <a:spcPts val="0"/>
              </a:spcBef>
              <a:spcAft>
                <a:spcPts val="0"/>
              </a:spcAft>
              <a:buClr>
                <a:schemeClr val="lt1"/>
              </a:buClr>
              <a:buSzPts val="2800"/>
              <a:buFont typeface="Orbitron"/>
              <a:buNone/>
              <a:defRPr b="1" sz="2800">
                <a:solidFill>
                  <a:schemeClr val="lt1"/>
                </a:solidFill>
                <a:latin typeface="Orbitron"/>
                <a:ea typeface="Orbitron"/>
                <a:cs typeface="Orbitron"/>
                <a:sym typeface="Orbitron"/>
              </a:defRPr>
            </a:lvl8pPr>
            <a:lvl9pPr lvl="8">
              <a:spcBef>
                <a:spcPts val="0"/>
              </a:spcBef>
              <a:spcAft>
                <a:spcPts val="0"/>
              </a:spcAft>
              <a:buClr>
                <a:schemeClr val="lt1"/>
              </a:buClr>
              <a:buSzPts val="2800"/>
              <a:buFont typeface="Orbitron"/>
              <a:buNone/>
              <a:defRPr b="1" sz="2800">
                <a:solidFill>
                  <a:schemeClr val="lt1"/>
                </a:solidFill>
                <a:latin typeface="Orbitron"/>
                <a:ea typeface="Orbitron"/>
                <a:cs typeface="Orbitron"/>
                <a:sym typeface="Orbitron"/>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1pPr>
            <a:lvl2pPr indent="-330200" lvl="1" marL="9144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2pPr>
            <a:lvl3pPr indent="-330200" lvl="2" marL="13716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3pPr>
            <a:lvl4pPr indent="-330200" lvl="3" marL="18288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4pPr>
            <a:lvl5pPr indent="-330200" lvl="4" marL="22860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5pPr>
            <a:lvl6pPr indent="-330200" lvl="5" marL="27432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6pPr>
            <a:lvl7pPr indent="-330200" lvl="6" marL="32004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7pPr>
            <a:lvl8pPr indent="-330200" lvl="7" marL="36576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8pPr>
            <a:lvl9pPr indent="-330200" lvl="8" marL="4114800">
              <a:lnSpc>
                <a:spcPct val="100000"/>
              </a:lnSpc>
              <a:spcBef>
                <a:spcPts val="0"/>
              </a:spcBef>
              <a:spcAft>
                <a:spcPts val="0"/>
              </a:spcAft>
              <a:buClr>
                <a:schemeClr val="lt1"/>
              </a:buClr>
              <a:buSzPts val="1600"/>
              <a:buFont typeface="IBM Plex Sans"/>
              <a:buChar char="■"/>
              <a:defRPr sz="1600">
                <a:solidFill>
                  <a:schemeClr val="lt1"/>
                </a:solidFill>
                <a:latin typeface="IBM Plex Sans"/>
                <a:ea typeface="IBM Plex Sans"/>
                <a:cs typeface="IBM Plex Sans"/>
                <a:sym typeface="IBM Plex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8.png"/><Relationship Id="rId9" Type="http://schemas.openxmlformats.org/officeDocument/2006/relationships/image" Target="../media/image20.png"/><Relationship Id="rId5" Type="http://schemas.openxmlformats.org/officeDocument/2006/relationships/image" Target="../media/image7.png"/><Relationship Id="rId6" Type="http://schemas.openxmlformats.org/officeDocument/2006/relationships/image" Target="../media/image16.png"/><Relationship Id="rId7" Type="http://schemas.openxmlformats.org/officeDocument/2006/relationships/image" Target="../media/image13.png"/><Relationship Id="rId8"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21.png"/><Relationship Id="rId7" Type="http://schemas.openxmlformats.org/officeDocument/2006/relationships/image" Target="../media/image4.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6"/>
            </a:gs>
            <a:gs pos="47000">
              <a:schemeClr val="accent5"/>
            </a:gs>
            <a:gs pos="100000">
              <a:schemeClr val="accent4"/>
            </a:gs>
          </a:gsLst>
          <a:lin ang="5400012" scaled="0"/>
        </a:gradFill>
      </p:bgPr>
    </p:bg>
    <p:spTree>
      <p:nvGrpSpPr>
        <p:cNvPr id="320" name="Shape 320"/>
        <p:cNvGrpSpPr/>
        <p:nvPr/>
      </p:nvGrpSpPr>
      <p:grpSpPr>
        <a:xfrm>
          <a:off x="0" y="0"/>
          <a:ext cx="0" cy="0"/>
          <a:chOff x="0" y="0"/>
          <a:chExt cx="0" cy="0"/>
        </a:xfrm>
      </p:grpSpPr>
      <p:sp>
        <p:nvSpPr>
          <p:cNvPr id="321" name="Google Shape;321;p29"/>
          <p:cNvSpPr/>
          <p:nvPr/>
        </p:nvSpPr>
        <p:spPr>
          <a:xfrm>
            <a:off x="1395725" y="862350"/>
            <a:ext cx="6352500" cy="3418800"/>
          </a:xfrm>
          <a:prstGeom prst="roundRect">
            <a:avLst>
              <a:gd fmla="val 16983" name="adj"/>
            </a:avLst>
          </a:prstGeom>
          <a:solidFill>
            <a:srgbClr val="0F1524">
              <a:alpha val="2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1511800" y="970650"/>
            <a:ext cx="6120300" cy="3202200"/>
          </a:xfrm>
          <a:prstGeom prst="roundRect">
            <a:avLst>
              <a:gd fmla="val 15644" name="adj"/>
            </a:avLst>
          </a:prstGeom>
          <a:noFill/>
          <a:ln cap="flat" cmpd="sng" w="38100">
            <a:solidFill>
              <a:schemeClr val="accent2"/>
            </a:solidFill>
            <a:prstDash val="solid"/>
            <a:round/>
            <a:headEnd len="sm" w="sm" type="none"/>
            <a:tailEnd len="sm" w="sm" type="none"/>
          </a:ln>
          <a:effectLst>
            <a:outerShdw blurRad="142875" rotWithShape="0" algn="bl" dir="5400000" dist="19050">
              <a:schemeClr val="accent2">
                <a:alpha val="6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txBox="1"/>
          <p:nvPr>
            <p:ph type="ctrTitle"/>
          </p:nvPr>
        </p:nvSpPr>
        <p:spPr>
          <a:xfrm>
            <a:off x="722501" y="687200"/>
            <a:ext cx="7717800" cy="2052600"/>
          </a:xfrm>
          <a:prstGeom prst="rect">
            <a:avLst/>
          </a:prstGeom>
          <a:effectLst>
            <a:outerShdw blurRad="571500" rotWithShape="0" algn="bl">
              <a:schemeClr val="lt1">
                <a:alpha val="60000"/>
              </a:scheme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sz="4900"/>
              <a:t>r/Wallstreetbets</a:t>
            </a:r>
            <a:endParaRPr sz="4900"/>
          </a:p>
        </p:txBody>
      </p:sp>
      <p:sp>
        <p:nvSpPr>
          <p:cNvPr id="324" name="Google Shape;324;p29"/>
          <p:cNvSpPr txBox="1"/>
          <p:nvPr>
            <p:ph idx="1" type="subTitle"/>
          </p:nvPr>
        </p:nvSpPr>
        <p:spPr>
          <a:xfrm>
            <a:off x="1933463" y="3206600"/>
            <a:ext cx="5295900" cy="792600"/>
          </a:xfrm>
          <a:prstGeom prst="rect">
            <a:avLst/>
          </a:prstGeom>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1" lang="en" sz="1580">
                <a:solidFill>
                  <a:srgbClr val="FFFFFF"/>
                </a:solidFill>
              </a:rPr>
              <a:t>By: </a:t>
            </a:r>
            <a:r>
              <a:rPr lang="en" sz="1580">
                <a:solidFill>
                  <a:srgbClr val="FFFFFF"/>
                </a:solidFill>
                <a:latin typeface="IBM Plex Sans Light"/>
                <a:ea typeface="IBM Plex Sans Light"/>
                <a:cs typeface="IBM Plex Sans Light"/>
                <a:sym typeface="IBM Plex Sans Light"/>
              </a:rPr>
              <a:t>Ali Sayyed, Siddhant Chauhan, Ram Kapistalam, Brett Nesfeder, Dawson Cook &amp; Mervyn Giritharan</a:t>
            </a:r>
            <a:endParaRPr sz="1580">
              <a:solidFill>
                <a:srgbClr val="FFFFFF"/>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100">
              <a:solidFill>
                <a:srgbClr val="FFFFFF"/>
              </a:solidFill>
            </a:endParaRPr>
          </a:p>
        </p:txBody>
      </p:sp>
      <p:sp>
        <p:nvSpPr>
          <p:cNvPr id="325" name="Google Shape;325;p29"/>
          <p:cNvSpPr txBox="1"/>
          <p:nvPr>
            <p:ph type="ctrTitle"/>
          </p:nvPr>
        </p:nvSpPr>
        <p:spPr>
          <a:xfrm>
            <a:off x="1971563" y="2666900"/>
            <a:ext cx="5219700" cy="539700"/>
          </a:xfrm>
          <a:prstGeom prst="rect">
            <a:avLst/>
          </a:prstGeom>
          <a:effectLst>
            <a:outerShdw blurRad="128588" rotWithShape="0" algn="bl">
              <a:schemeClr val="accent3">
                <a:alpha val="68000"/>
              </a:scheme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sz="1500">
                <a:solidFill>
                  <a:schemeClr val="accent3"/>
                </a:solidFill>
              </a:rPr>
              <a:t>Social Media Analytics</a:t>
            </a:r>
            <a:endParaRPr sz="1500">
              <a:solidFill>
                <a:schemeClr val="accent3"/>
              </a:solidFill>
            </a:endParaRPr>
          </a:p>
        </p:txBody>
      </p:sp>
      <p:grpSp>
        <p:nvGrpSpPr>
          <p:cNvPr id="326" name="Google Shape;326;p29"/>
          <p:cNvGrpSpPr/>
          <p:nvPr/>
        </p:nvGrpSpPr>
        <p:grpSpPr>
          <a:xfrm>
            <a:off x="2152725" y="2985800"/>
            <a:ext cx="4838550" cy="47700"/>
            <a:chOff x="2152650" y="2608200"/>
            <a:chExt cx="4838550" cy="47700"/>
          </a:xfrm>
        </p:grpSpPr>
        <p:sp>
          <p:nvSpPr>
            <p:cNvPr id="327" name="Google Shape;327;p29"/>
            <p:cNvSpPr/>
            <p:nvPr/>
          </p:nvSpPr>
          <p:spPr>
            <a:xfrm>
              <a:off x="5905500" y="2608200"/>
              <a:ext cx="1085700" cy="47700"/>
            </a:xfrm>
            <a:prstGeom prst="rect">
              <a:avLst/>
            </a:prstGeom>
            <a:solidFill>
              <a:schemeClr val="accent3"/>
            </a:solidFill>
            <a:ln>
              <a:noFill/>
            </a:ln>
            <a:effectLst>
              <a:outerShdw blurRad="142875" rotWithShape="0" algn="bl">
                <a:schemeClr val="accent3">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a:off x="2152650" y="2608200"/>
              <a:ext cx="1085700" cy="47700"/>
            </a:xfrm>
            <a:prstGeom prst="rect">
              <a:avLst/>
            </a:prstGeom>
            <a:solidFill>
              <a:schemeClr val="accent3"/>
            </a:solidFill>
            <a:ln>
              <a:noFill/>
            </a:ln>
            <a:effectLst>
              <a:outerShdw blurRad="142875" rotWithShape="0" algn="bl">
                <a:schemeClr val="accent3">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9" name="Google Shape;329;p29"/>
          <p:cNvPicPr preferRelativeResize="0"/>
          <p:nvPr/>
        </p:nvPicPr>
        <p:blipFill>
          <a:blip r:embed="rId3">
            <a:alphaModFix/>
          </a:blip>
          <a:stretch>
            <a:fillRect/>
          </a:stretch>
        </p:blipFill>
        <p:spPr>
          <a:xfrm>
            <a:off x="2935600" y="3802700"/>
            <a:ext cx="3272700" cy="1057500"/>
          </a:xfrm>
          <a:prstGeom prst="rect">
            <a:avLst/>
          </a:prstGeom>
          <a:noFill/>
          <a:ln>
            <a:noFill/>
          </a:ln>
        </p:spPr>
      </p:pic>
      <p:grpSp>
        <p:nvGrpSpPr>
          <p:cNvPr id="330" name="Google Shape;330;p29"/>
          <p:cNvGrpSpPr/>
          <p:nvPr/>
        </p:nvGrpSpPr>
        <p:grpSpPr>
          <a:xfrm>
            <a:off x="-232402" y="2610250"/>
            <a:ext cx="9608725" cy="2641821"/>
            <a:chOff x="-222952" y="2072425"/>
            <a:chExt cx="9608725" cy="2641821"/>
          </a:xfrm>
        </p:grpSpPr>
        <p:sp>
          <p:nvSpPr>
            <p:cNvPr id="331" name="Google Shape;331;p29"/>
            <p:cNvSpPr/>
            <p:nvPr/>
          </p:nvSpPr>
          <p:spPr>
            <a:xfrm rot="-1865389">
              <a:off x="682976" y="3370811"/>
              <a:ext cx="659200" cy="1098463"/>
            </a:xfrm>
            <a:custGeom>
              <a:rect b="b" l="l" r="r" t="t"/>
              <a:pathLst>
                <a:path extrusionOk="0" h="30636" w="18385">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lt1"/>
            </a:solidFill>
            <a:ln>
              <a:noFill/>
            </a:ln>
            <a:effectLst>
              <a:outerShdw blurRad="11430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rot="1650173">
              <a:off x="424099" y="2536785"/>
              <a:ext cx="55480" cy="512873"/>
            </a:xfrm>
            <a:custGeom>
              <a:rect b="b" l="l" r="r" t="t"/>
              <a:pathLst>
                <a:path extrusionOk="0" h="12110" w="131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lt1"/>
            </a:solidFill>
            <a:ln>
              <a:noFill/>
            </a:ln>
            <a:effectLst>
              <a:outerShdw blurRad="100013"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rot="1083225">
              <a:off x="7421277" y="3492847"/>
              <a:ext cx="650407" cy="1148898"/>
            </a:xfrm>
            <a:custGeom>
              <a:rect b="b" l="l" r="r" t="t"/>
              <a:pathLst>
                <a:path extrusionOk="0" h="27468" w="15550">
                  <a:moveTo>
                    <a:pt x="13335" y="1310"/>
                  </a:moveTo>
                  <a:lnTo>
                    <a:pt x="10145" y="4489"/>
                  </a:lnTo>
                  <a:lnTo>
                    <a:pt x="10145" y="1310"/>
                  </a:lnTo>
                  <a:close/>
                  <a:moveTo>
                    <a:pt x="8835" y="2226"/>
                  </a:moveTo>
                  <a:lnTo>
                    <a:pt x="8835" y="5798"/>
                  </a:lnTo>
                  <a:lnTo>
                    <a:pt x="5787" y="8846"/>
                  </a:lnTo>
                  <a:lnTo>
                    <a:pt x="2215" y="8846"/>
                  </a:lnTo>
                  <a:lnTo>
                    <a:pt x="8835" y="2226"/>
                  </a:lnTo>
                  <a:close/>
                  <a:moveTo>
                    <a:pt x="14240" y="2226"/>
                  </a:moveTo>
                  <a:lnTo>
                    <a:pt x="14240" y="17335"/>
                  </a:lnTo>
                  <a:lnTo>
                    <a:pt x="10133" y="17335"/>
                  </a:lnTo>
                  <a:lnTo>
                    <a:pt x="10133" y="6334"/>
                  </a:lnTo>
                  <a:lnTo>
                    <a:pt x="14240" y="2226"/>
                  </a:lnTo>
                  <a:close/>
                  <a:moveTo>
                    <a:pt x="8835" y="7644"/>
                  </a:moveTo>
                  <a:lnTo>
                    <a:pt x="8835" y="17716"/>
                  </a:lnTo>
                  <a:lnTo>
                    <a:pt x="6704" y="19848"/>
                  </a:lnTo>
                  <a:lnTo>
                    <a:pt x="6704" y="9775"/>
                  </a:lnTo>
                  <a:lnTo>
                    <a:pt x="8835" y="7644"/>
                  </a:lnTo>
                  <a:close/>
                  <a:moveTo>
                    <a:pt x="5418" y="10144"/>
                  </a:moveTo>
                  <a:lnTo>
                    <a:pt x="5418" y="21145"/>
                  </a:lnTo>
                  <a:lnTo>
                    <a:pt x="1310" y="25253"/>
                  </a:lnTo>
                  <a:lnTo>
                    <a:pt x="1310" y="10144"/>
                  </a:lnTo>
                  <a:close/>
                  <a:moveTo>
                    <a:pt x="13335" y="18633"/>
                  </a:moveTo>
                  <a:lnTo>
                    <a:pt x="6704" y="25253"/>
                  </a:lnTo>
                  <a:lnTo>
                    <a:pt x="6704" y="21681"/>
                  </a:lnTo>
                  <a:lnTo>
                    <a:pt x="9764" y="18633"/>
                  </a:lnTo>
                  <a:close/>
                  <a:moveTo>
                    <a:pt x="5418" y="22991"/>
                  </a:moveTo>
                  <a:lnTo>
                    <a:pt x="5418" y="26170"/>
                  </a:lnTo>
                  <a:lnTo>
                    <a:pt x="2227" y="26170"/>
                  </a:lnTo>
                  <a:lnTo>
                    <a:pt x="5418" y="22991"/>
                  </a:lnTo>
                  <a:close/>
                  <a:moveTo>
                    <a:pt x="9502" y="0"/>
                  </a:moveTo>
                  <a:cubicBezTo>
                    <a:pt x="9466" y="0"/>
                    <a:pt x="9418" y="0"/>
                    <a:pt x="9371" y="12"/>
                  </a:cubicBezTo>
                  <a:cubicBezTo>
                    <a:pt x="9347" y="12"/>
                    <a:pt x="9323" y="24"/>
                    <a:pt x="9299" y="24"/>
                  </a:cubicBezTo>
                  <a:cubicBezTo>
                    <a:pt x="9287" y="24"/>
                    <a:pt x="9263" y="36"/>
                    <a:pt x="9252" y="36"/>
                  </a:cubicBezTo>
                  <a:cubicBezTo>
                    <a:pt x="9228" y="48"/>
                    <a:pt x="9204" y="71"/>
                    <a:pt x="9180" y="83"/>
                  </a:cubicBezTo>
                  <a:cubicBezTo>
                    <a:pt x="9168" y="83"/>
                    <a:pt x="9144" y="95"/>
                    <a:pt x="9133" y="95"/>
                  </a:cubicBezTo>
                  <a:cubicBezTo>
                    <a:pt x="9109" y="107"/>
                    <a:pt x="9085" y="143"/>
                    <a:pt x="9061" y="155"/>
                  </a:cubicBezTo>
                  <a:cubicBezTo>
                    <a:pt x="9049" y="167"/>
                    <a:pt x="9049" y="167"/>
                    <a:pt x="9025" y="167"/>
                  </a:cubicBezTo>
                  <a:lnTo>
                    <a:pt x="191" y="9013"/>
                  </a:lnTo>
                  <a:cubicBezTo>
                    <a:pt x="143" y="9061"/>
                    <a:pt x="119" y="9096"/>
                    <a:pt x="84" y="9144"/>
                  </a:cubicBezTo>
                  <a:cubicBezTo>
                    <a:pt x="84" y="9168"/>
                    <a:pt x="72" y="9180"/>
                    <a:pt x="72" y="9180"/>
                  </a:cubicBezTo>
                  <a:cubicBezTo>
                    <a:pt x="36" y="9227"/>
                    <a:pt x="24" y="9275"/>
                    <a:pt x="12" y="9334"/>
                  </a:cubicBezTo>
                  <a:lnTo>
                    <a:pt x="12" y="9358"/>
                  </a:lnTo>
                  <a:cubicBezTo>
                    <a:pt x="12" y="9394"/>
                    <a:pt x="0" y="9430"/>
                    <a:pt x="0" y="9477"/>
                  </a:cubicBezTo>
                  <a:lnTo>
                    <a:pt x="0" y="26801"/>
                  </a:lnTo>
                  <a:lnTo>
                    <a:pt x="0" y="26849"/>
                  </a:lnTo>
                  <a:lnTo>
                    <a:pt x="0" y="26884"/>
                  </a:lnTo>
                  <a:cubicBezTo>
                    <a:pt x="0" y="26944"/>
                    <a:pt x="12" y="26991"/>
                    <a:pt x="36" y="27051"/>
                  </a:cubicBezTo>
                  <a:cubicBezTo>
                    <a:pt x="60" y="27110"/>
                    <a:pt x="96" y="27158"/>
                    <a:pt x="131" y="27206"/>
                  </a:cubicBezTo>
                  <a:lnTo>
                    <a:pt x="155" y="27230"/>
                  </a:lnTo>
                  <a:cubicBezTo>
                    <a:pt x="191" y="27277"/>
                    <a:pt x="239" y="27301"/>
                    <a:pt x="274" y="27349"/>
                  </a:cubicBezTo>
                  <a:cubicBezTo>
                    <a:pt x="322" y="27384"/>
                    <a:pt x="370" y="27408"/>
                    <a:pt x="429" y="27420"/>
                  </a:cubicBezTo>
                  <a:cubicBezTo>
                    <a:pt x="441" y="27420"/>
                    <a:pt x="453" y="27444"/>
                    <a:pt x="477" y="27444"/>
                  </a:cubicBezTo>
                  <a:cubicBezTo>
                    <a:pt x="536" y="27456"/>
                    <a:pt x="572" y="27468"/>
                    <a:pt x="631" y="27468"/>
                  </a:cubicBezTo>
                  <a:lnTo>
                    <a:pt x="6037" y="27468"/>
                  </a:lnTo>
                  <a:cubicBezTo>
                    <a:pt x="6085" y="27468"/>
                    <a:pt x="6132" y="27468"/>
                    <a:pt x="6168" y="27456"/>
                  </a:cubicBezTo>
                  <a:cubicBezTo>
                    <a:pt x="6204" y="27456"/>
                    <a:pt x="6215" y="27444"/>
                    <a:pt x="6251" y="27444"/>
                  </a:cubicBezTo>
                  <a:cubicBezTo>
                    <a:pt x="6263" y="27444"/>
                    <a:pt x="6275" y="27420"/>
                    <a:pt x="6287" y="27420"/>
                  </a:cubicBezTo>
                  <a:cubicBezTo>
                    <a:pt x="6323" y="27408"/>
                    <a:pt x="6335" y="27396"/>
                    <a:pt x="6370" y="27384"/>
                  </a:cubicBezTo>
                  <a:cubicBezTo>
                    <a:pt x="6382" y="27361"/>
                    <a:pt x="6394" y="27361"/>
                    <a:pt x="6406" y="27361"/>
                  </a:cubicBezTo>
                  <a:cubicBezTo>
                    <a:pt x="6442" y="27349"/>
                    <a:pt x="6454" y="27313"/>
                    <a:pt x="6477" y="27301"/>
                  </a:cubicBezTo>
                  <a:lnTo>
                    <a:pt x="6513" y="27277"/>
                  </a:lnTo>
                  <a:lnTo>
                    <a:pt x="15348" y="18431"/>
                  </a:lnTo>
                  <a:cubicBezTo>
                    <a:pt x="15395" y="18395"/>
                    <a:pt x="15431" y="18347"/>
                    <a:pt x="15455" y="18300"/>
                  </a:cubicBezTo>
                  <a:cubicBezTo>
                    <a:pt x="15455" y="18300"/>
                    <a:pt x="15479" y="18288"/>
                    <a:pt x="15479" y="18276"/>
                  </a:cubicBezTo>
                  <a:cubicBezTo>
                    <a:pt x="15502" y="18228"/>
                    <a:pt x="15514" y="18169"/>
                    <a:pt x="15538" y="18109"/>
                  </a:cubicBezTo>
                  <a:lnTo>
                    <a:pt x="15538" y="18097"/>
                  </a:lnTo>
                  <a:cubicBezTo>
                    <a:pt x="15538" y="18050"/>
                    <a:pt x="15550" y="18014"/>
                    <a:pt x="15550" y="17978"/>
                  </a:cubicBezTo>
                  <a:lnTo>
                    <a:pt x="15550" y="667"/>
                  </a:lnTo>
                  <a:lnTo>
                    <a:pt x="15550" y="619"/>
                  </a:lnTo>
                  <a:lnTo>
                    <a:pt x="15550" y="572"/>
                  </a:lnTo>
                  <a:cubicBezTo>
                    <a:pt x="15550" y="512"/>
                    <a:pt x="15538" y="476"/>
                    <a:pt x="15502" y="417"/>
                  </a:cubicBezTo>
                  <a:cubicBezTo>
                    <a:pt x="15490" y="357"/>
                    <a:pt x="15443" y="310"/>
                    <a:pt x="15419" y="262"/>
                  </a:cubicBezTo>
                  <a:lnTo>
                    <a:pt x="15383" y="238"/>
                  </a:lnTo>
                  <a:cubicBezTo>
                    <a:pt x="15348" y="191"/>
                    <a:pt x="15312" y="155"/>
                    <a:pt x="15264" y="119"/>
                  </a:cubicBezTo>
                  <a:cubicBezTo>
                    <a:pt x="15217" y="83"/>
                    <a:pt x="15181" y="60"/>
                    <a:pt x="15121" y="36"/>
                  </a:cubicBezTo>
                  <a:cubicBezTo>
                    <a:pt x="15098" y="36"/>
                    <a:pt x="15086" y="24"/>
                    <a:pt x="15074" y="24"/>
                  </a:cubicBezTo>
                  <a:cubicBezTo>
                    <a:pt x="15014" y="12"/>
                    <a:pt x="14967" y="0"/>
                    <a:pt x="14907" y="0"/>
                  </a:cubicBezTo>
                  <a:close/>
                </a:path>
              </a:pathLst>
            </a:custGeom>
            <a:solidFill>
              <a:schemeClr val="lt1"/>
            </a:solidFill>
            <a:ln>
              <a:noFill/>
            </a:ln>
            <a:effectLst>
              <a:outerShdw blurRad="157163"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8430908" y="2611480"/>
              <a:ext cx="337939" cy="422014"/>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lt1"/>
            </a:solidFill>
            <a:ln>
              <a:noFill/>
            </a:ln>
            <a:effectLst>
              <a:outerShdw blurRad="100013"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rot="6189740">
              <a:off x="8917764" y="3753773"/>
              <a:ext cx="437302" cy="409900"/>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rot="9383746">
              <a:off x="-159177" y="3966910"/>
              <a:ext cx="437295" cy="409900"/>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lt1"/>
            </a:solidFill>
            <a:ln>
              <a:noFill/>
            </a:ln>
            <a:effectLst>
              <a:outerShdw blurRad="157163"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919250" y="2678200"/>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82575" y="2072425"/>
              <a:ext cx="152100" cy="152100"/>
            </a:xfrm>
            <a:prstGeom prst="ellipse">
              <a:avLst/>
            </a:prstGeom>
            <a:noFill/>
            <a:ln cap="flat" cmpd="sng" w="38100">
              <a:solidFill>
                <a:schemeClr val="accent3"/>
              </a:solidFill>
              <a:prstDash val="solid"/>
              <a:round/>
              <a:headEnd len="sm" w="sm" type="none"/>
              <a:tailEnd len="sm" w="sm" type="none"/>
            </a:ln>
            <a:effectLst>
              <a:outerShdw blurRad="5715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8430900" y="3420350"/>
              <a:ext cx="152100" cy="152100"/>
            </a:xfrm>
            <a:prstGeom prst="ellipse">
              <a:avLst/>
            </a:prstGeom>
            <a:noFill/>
            <a:ln cap="flat" cmpd="sng" w="38100">
              <a:solidFill>
                <a:schemeClr val="accent3"/>
              </a:solidFill>
              <a:prstDash val="solid"/>
              <a:round/>
              <a:headEnd len="sm" w="sm" type="none"/>
              <a:tailEnd len="sm" w="sm" type="none"/>
            </a:ln>
            <a:effectLst>
              <a:outerShdw blurRad="5715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9060363" y="2286575"/>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8"/>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2400">
                <a:solidFill>
                  <a:srgbClr val="FFFFFF"/>
                </a:solidFill>
              </a:rPr>
              <a:t>Negative Sentiment - Popular Posts</a:t>
            </a:r>
            <a:endParaRPr sz="2400">
              <a:solidFill>
                <a:srgbClr val="FFFFFF"/>
              </a:solidFill>
            </a:endParaRPr>
          </a:p>
          <a:p>
            <a:pPr indent="0" lvl="0" marL="0" rtl="0" algn="l">
              <a:spcBef>
                <a:spcPts val="0"/>
              </a:spcBef>
              <a:spcAft>
                <a:spcPts val="0"/>
              </a:spcAft>
              <a:buNone/>
            </a:pPr>
            <a:r>
              <a:t/>
            </a:r>
            <a:endParaRPr/>
          </a:p>
        </p:txBody>
      </p:sp>
      <p:pic>
        <p:nvPicPr>
          <p:cNvPr id="448" name="Google Shape;448;p38"/>
          <p:cNvPicPr preferRelativeResize="0"/>
          <p:nvPr/>
        </p:nvPicPr>
        <p:blipFill>
          <a:blip r:embed="rId3">
            <a:alphaModFix/>
          </a:blip>
          <a:stretch>
            <a:fillRect/>
          </a:stretch>
        </p:blipFill>
        <p:spPr>
          <a:xfrm>
            <a:off x="3176925" y="1017712"/>
            <a:ext cx="5222500" cy="3916875"/>
          </a:xfrm>
          <a:prstGeom prst="rect">
            <a:avLst/>
          </a:prstGeom>
          <a:noFill/>
          <a:ln>
            <a:noFill/>
          </a:ln>
          <a:effectLst>
            <a:outerShdw blurRad="357188" rotWithShape="0" algn="bl">
              <a:srgbClr val="FFFFFF">
                <a:alpha val="75000"/>
              </a:srgbClr>
            </a:outerShdw>
          </a:effectLst>
        </p:spPr>
      </p:pic>
      <p:pic>
        <p:nvPicPr>
          <p:cNvPr id="449" name="Google Shape;449;p38"/>
          <p:cNvPicPr preferRelativeResize="0"/>
          <p:nvPr/>
        </p:nvPicPr>
        <p:blipFill>
          <a:blip r:embed="rId4">
            <a:alphaModFix/>
          </a:blip>
          <a:stretch>
            <a:fillRect/>
          </a:stretch>
        </p:blipFill>
        <p:spPr>
          <a:xfrm>
            <a:off x="322050" y="2001500"/>
            <a:ext cx="2498075" cy="194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9"/>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Example Comments from Negative Posts</a:t>
            </a:r>
            <a:endParaRPr sz="2600"/>
          </a:p>
        </p:txBody>
      </p:sp>
      <p:pic>
        <p:nvPicPr>
          <p:cNvPr id="455" name="Google Shape;455;p39"/>
          <p:cNvPicPr preferRelativeResize="0"/>
          <p:nvPr/>
        </p:nvPicPr>
        <p:blipFill>
          <a:blip r:embed="rId3">
            <a:alphaModFix/>
          </a:blip>
          <a:stretch>
            <a:fillRect/>
          </a:stretch>
        </p:blipFill>
        <p:spPr>
          <a:xfrm>
            <a:off x="3375600" y="1128875"/>
            <a:ext cx="2126600" cy="1029000"/>
          </a:xfrm>
          <a:prstGeom prst="rect">
            <a:avLst/>
          </a:prstGeom>
          <a:noFill/>
          <a:ln>
            <a:noFill/>
          </a:ln>
          <a:effectLst>
            <a:outerShdw blurRad="142875" rotWithShape="0" algn="bl">
              <a:srgbClr val="FFFFFF">
                <a:alpha val="76000"/>
              </a:srgbClr>
            </a:outerShdw>
          </a:effectLst>
        </p:spPr>
      </p:pic>
      <p:pic>
        <p:nvPicPr>
          <p:cNvPr id="456" name="Google Shape;456;p39"/>
          <p:cNvPicPr preferRelativeResize="0"/>
          <p:nvPr/>
        </p:nvPicPr>
        <p:blipFill>
          <a:blip r:embed="rId4">
            <a:alphaModFix/>
          </a:blip>
          <a:stretch>
            <a:fillRect/>
          </a:stretch>
        </p:blipFill>
        <p:spPr>
          <a:xfrm>
            <a:off x="152400" y="2404400"/>
            <a:ext cx="8839197" cy="334703"/>
          </a:xfrm>
          <a:prstGeom prst="rect">
            <a:avLst/>
          </a:prstGeom>
          <a:noFill/>
          <a:ln>
            <a:noFill/>
          </a:ln>
          <a:effectLst>
            <a:outerShdw blurRad="142875" rotWithShape="0" algn="bl">
              <a:srgbClr val="FFFFFF">
                <a:alpha val="76000"/>
              </a:srgbClr>
            </a:outerShdw>
          </a:effectLst>
        </p:spPr>
      </p:pic>
      <p:pic>
        <p:nvPicPr>
          <p:cNvPr id="457" name="Google Shape;457;p39"/>
          <p:cNvPicPr preferRelativeResize="0"/>
          <p:nvPr/>
        </p:nvPicPr>
        <p:blipFill>
          <a:blip r:embed="rId5">
            <a:alphaModFix/>
          </a:blip>
          <a:stretch>
            <a:fillRect/>
          </a:stretch>
        </p:blipFill>
        <p:spPr>
          <a:xfrm>
            <a:off x="4204725" y="2873475"/>
            <a:ext cx="468350" cy="234175"/>
          </a:xfrm>
          <a:prstGeom prst="rect">
            <a:avLst/>
          </a:prstGeom>
          <a:noFill/>
          <a:ln>
            <a:noFill/>
          </a:ln>
          <a:effectLst>
            <a:outerShdw blurRad="142875" rotWithShape="0" algn="bl">
              <a:srgbClr val="FFFFFF">
                <a:alpha val="76000"/>
              </a:srgbClr>
            </a:outerShdw>
          </a:effectLst>
        </p:spPr>
      </p:pic>
      <p:pic>
        <p:nvPicPr>
          <p:cNvPr id="458" name="Google Shape;458;p39"/>
          <p:cNvPicPr preferRelativeResize="0"/>
          <p:nvPr/>
        </p:nvPicPr>
        <p:blipFill>
          <a:blip r:embed="rId6">
            <a:alphaModFix/>
          </a:blip>
          <a:stretch>
            <a:fillRect/>
          </a:stretch>
        </p:blipFill>
        <p:spPr>
          <a:xfrm>
            <a:off x="152781" y="3242025"/>
            <a:ext cx="8838435" cy="342575"/>
          </a:xfrm>
          <a:prstGeom prst="rect">
            <a:avLst/>
          </a:prstGeom>
          <a:noFill/>
          <a:ln>
            <a:noFill/>
          </a:ln>
          <a:effectLst>
            <a:outerShdw blurRad="142875" rotWithShape="0" algn="bl">
              <a:srgbClr val="FFFFFF">
                <a:alpha val="76000"/>
              </a:srgbClr>
            </a:outerShdw>
          </a:effectLst>
        </p:spPr>
      </p:pic>
      <p:pic>
        <p:nvPicPr>
          <p:cNvPr id="459" name="Google Shape;459;p39"/>
          <p:cNvPicPr preferRelativeResize="0"/>
          <p:nvPr/>
        </p:nvPicPr>
        <p:blipFill>
          <a:blip r:embed="rId7">
            <a:alphaModFix/>
          </a:blip>
          <a:stretch>
            <a:fillRect/>
          </a:stretch>
        </p:blipFill>
        <p:spPr>
          <a:xfrm>
            <a:off x="4192183" y="3718987"/>
            <a:ext cx="493425" cy="234175"/>
          </a:xfrm>
          <a:prstGeom prst="rect">
            <a:avLst/>
          </a:prstGeom>
          <a:noFill/>
          <a:ln>
            <a:noFill/>
          </a:ln>
          <a:effectLst>
            <a:outerShdw blurRad="142875" rotWithShape="0" algn="bl">
              <a:srgbClr val="FFFFFF">
                <a:alpha val="76000"/>
              </a:srgbClr>
            </a:outerShdw>
          </a:effectLst>
        </p:spPr>
      </p:pic>
      <p:pic>
        <p:nvPicPr>
          <p:cNvPr id="460" name="Google Shape;460;p39"/>
          <p:cNvPicPr preferRelativeResize="0"/>
          <p:nvPr/>
        </p:nvPicPr>
        <p:blipFill>
          <a:blip r:embed="rId8">
            <a:alphaModFix/>
          </a:blip>
          <a:stretch>
            <a:fillRect/>
          </a:stretch>
        </p:blipFill>
        <p:spPr>
          <a:xfrm>
            <a:off x="152775" y="4087525"/>
            <a:ext cx="8839083" cy="312725"/>
          </a:xfrm>
          <a:prstGeom prst="rect">
            <a:avLst/>
          </a:prstGeom>
          <a:noFill/>
          <a:ln>
            <a:noFill/>
          </a:ln>
          <a:effectLst>
            <a:outerShdw blurRad="142875" rotWithShape="0" algn="bl">
              <a:srgbClr val="FFFFFF">
                <a:alpha val="76000"/>
              </a:srgbClr>
            </a:outerShdw>
          </a:effectLst>
        </p:spPr>
      </p:pic>
      <p:pic>
        <p:nvPicPr>
          <p:cNvPr id="461" name="Google Shape;461;p39"/>
          <p:cNvPicPr preferRelativeResize="0"/>
          <p:nvPr/>
        </p:nvPicPr>
        <p:blipFill>
          <a:blip r:embed="rId9">
            <a:alphaModFix/>
          </a:blip>
          <a:stretch>
            <a:fillRect/>
          </a:stretch>
        </p:blipFill>
        <p:spPr>
          <a:xfrm>
            <a:off x="4192175" y="4534617"/>
            <a:ext cx="493425" cy="278545"/>
          </a:xfrm>
          <a:prstGeom prst="rect">
            <a:avLst/>
          </a:prstGeom>
          <a:noFill/>
          <a:ln>
            <a:noFill/>
          </a:ln>
          <a:effectLst>
            <a:outerShdw blurRad="142875" rotWithShape="0" algn="bl">
              <a:srgbClr val="FFFFFF">
                <a:alpha val="76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0"/>
          <p:cNvSpPr txBox="1"/>
          <p:nvPr>
            <p:ph type="title"/>
          </p:nvPr>
        </p:nvSpPr>
        <p:spPr>
          <a:xfrm>
            <a:off x="713100" y="29607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Influential Users across Posts</a:t>
            </a:r>
            <a:endParaRPr/>
          </a:p>
        </p:txBody>
      </p:sp>
      <p:pic>
        <p:nvPicPr>
          <p:cNvPr id="467" name="Google Shape;467;p40"/>
          <p:cNvPicPr preferRelativeResize="0"/>
          <p:nvPr/>
        </p:nvPicPr>
        <p:blipFill>
          <a:blip r:embed="rId3">
            <a:alphaModFix/>
          </a:blip>
          <a:stretch>
            <a:fillRect/>
          </a:stretch>
        </p:blipFill>
        <p:spPr>
          <a:xfrm>
            <a:off x="513388" y="1038175"/>
            <a:ext cx="5112374" cy="3834300"/>
          </a:xfrm>
          <a:prstGeom prst="rect">
            <a:avLst/>
          </a:prstGeom>
          <a:noFill/>
          <a:ln>
            <a:noFill/>
          </a:ln>
          <a:effectLst>
            <a:outerShdw blurRad="142875" rotWithShape="0" algn="bl">
              <a:srgbClr val="FFFFFF">
                <a:alpha val="75000"/>
              </a:srgbClr>
            </a:outerShdw>
          </a:effectLst>
        </p:spPr>
      </p:pic>
      <p:sp>
        <p:nvSpPr>
          <p:cNvPr id="468" name="Google Shape;468;p40"/>
          <p:cNvSpPr/>
          <p:nvPr/>
        </p:nvSpPr>
        <p:spPr>
          <a:xfrm>
            <a:off x="2408575" y="2117725"/>
            <a:ext cx="1746300" cy="1675200"/>
          </a:xfrm>
          <a:prstGeom prst="ellipse">
            <a:avLst/>
          </a:prstGeom>
          <a:noFill/>
          <a:ln cap="flat" cmpd="sng" w="38100">
            <a:solidFill>
              <a:schemeClr val="accent2"/>
            </a:solidFill>
            <a:prstDash val="solid"/>
            <a:round/>
            <a:headEnd len="sm" w="sm" type="none"/>
            <a:tailEnd len="sm" w="sm" type="none"/>
          </a:ln>
          <a:effectLst>
            <a:outerShdw blurRad="142875" rotWithShape="0" algn="bl" dist="19050">
              <a:schemeClr val="accent2">
                <a:alpha val="7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9" name="Google Shape;469;p40"/>
          <p:cNvPicPr preferRelativeResize="0"/>
          <p:nvPr/>
        </p:nvPicPr>
        <p:blipFill>
          <a:blip r:embed="rId4">
            <a:alphaModFix/>
          </a:blip>
          <a:stretch>
            <a:fillRect/>
          </a:stretch>
        </p:blipFill>
        <p:spPr>
          <a:xfrm>
            <a:off x="5790998" y="1966175"/>
            <a:ext cx="2939500" cy="1282400"/>
          </a:xfrm>
          <a:prstGeom prst="rect">
            <a:avLst/>
          </a:prstGeom>
          <a:noFill/>
          <a:ln>
            <a:noFill/>
          </a:ln>
          <a:effectLst>
            <a:outerShdw blurRad="142875" rotWithShape="0" algn="bl" dir="5400000" dist="19050">
              <a:srgbClr val="FFFFFF">
                <a:alpha val="75000"/>
              </a:srgbClr>
            </a:outerShdw>
          </a:effectLst>
        </p:spPr>
      </p:pic>
      <p:sp>
        <p:nvSpPr>
          <p:cNvPr id="470" name="Google Shape;470;p40"/>
          <p:cNvSpPr txBox="1"/>
          <p:nvPr/>
        </p:nvSpPr>
        <p:spPr>
          <a:xfrm>
            <a:off x="5865150" y="1167375"/>
            <a:ext cx="286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IBM Plex Sans"/>
                <a:ea typeface="IBM Plex Sans"/>
                <a:cs typeface="IBM Plex Sans"/>
                <a:sym typeface="IBM Plex Sans"/>
              </a:rPr>
              <a:t>Top Degree Centrality (Fraction of nodes connected to)</a:t>
            </a:r>
            <a:endParaRPr>
              <a:solidFill>
                <a:srgbClr val="FFFFFF"/>
              </a:solidFill>
              <a:latin typeface="IBM Plex Sans"/>
              <a:ea typeface="IBM Plex Sans"/>
              <a:cs typeface="IBM Plex Sans"/>
              <a:sym typeface="IBM Plex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1"/>
          <p:cNvSpPr/>
          <p:nvPr/>
        </p:nvSpPr>
        <p:spPr>
          <a:xfrm>
            <a:off x="4805416" y="1940284"/>
            <a:ext cx="3506700" cy="1976400"/>
          </a:xfrm>
          <a:prstGeom prst="roundRect">
            <a:avLst>
              <a:gd fmla="val 16983" name="adj"/>
            </a:avLst>
          </a:prstGeom>
          <a:solidFill>
            <a:srgbClr val="0F1524">
              <a:alpha val="2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1"/>
          <p:cNvSpPr/>
          <p:nvPr/>
        </p:nvSpPr>
        <p:spPr>
          <a:xfrm>
            <a:off x="4895787" y="2035750"/>
            <a:ext cx="3322200" cy="1785600"/>
          </a:xfrm>
          <a:prstGeom prst="roundRect">
            <a:avLst>
              <a:gd fmla="val 15644" name="adj"/>
            </a:avLst>
          </a:prstGeom>
          <a:noFill/>
          <a:ln cap="flat" cmpd="sng" w="38100">
            <a:solidFill>
              <a:schemeClr val="accent2"/>
            </a:solidFill>
            <a:prstDash val="solid"/>
            <a:round/>
            <a:headEnd len="sm" w="sm" type="none"/>
            <a:tailEnd len="sm" w="sm" type="none"/>
          </a:ln>
          <a:effectLst>
            <a:outerShdw blurRad="142875" rotWithShape="0" algn="bl" dir="5400000" dist="19050">
              <a:schemeClr val="accent2">
                <a:alpha val="62000"/>
              </a:schemeClr>
            </a:outerShdw>
            <a:reflection blurRad="0" dir="5400000" dist="228600" endA="0" endPos="30000" fadeDir="5400012" kx="0" rotWithShape="0" algn="bl" stA="3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1"/>
          <p:cNvSpPr/>
          <p:nvPr/>
        </p:nvSpPr>
        <p:spPr>
          <a:xfrm>
            <a:off x="5475675" y="1793800"/>
            <a:ext cx="2166000" cy="484500"/>
          </a:xfrm>
          <a:prstGeom prst="roundRect">
            <a:avLst>
              <a:gd fmla="val 50000" name="adj"/>
            </a:avLst>
          </a:prstGeom>
          <a:gradFill>
            <a:gsLst>
              <a:gs pos="0">
                <a:schemeClr val="accent2"/>
              </a:gs>
              <a:gs pos="100000">
                <a:schemeClr val="accent1"/>
              </a:gs>
            </a:gsLst>
            <a:lin ang="5400700" scaled="0"/>
          </a:gradFill>
          <a:ln>
            <a:noFill/>
          </a:ln>
          <a:effectLst>
            <a:outerShdw blurRad="11430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1"/>
          <p:cNvSpPr/>
          <p:nvPr/>
        </p:nvSpPr>
        <p:spPr>
          <a:xfrm>
            <a:off x="857266" y="1940284"/>
            <a:ext cx="3506700" cy="1976400"/>
          </a:xfrm>
          <a:prstGeom prst="roundRect">
            <a:avLst>
              <a:gd fmla="val 16983" name="adj"/>
            </a:avLst>
          </a:prstGeom>
          <a:solidFill>
            <a:srgbClr val="0F1524">
              <a:alpha val="2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1"/>
          <p:cNvSpPr/>
          <p:nvPr/>
        </p:nvSpPr>
        <p:spPr>
          <a:xfrm>
            <a:off x="949437" y="2035750"/>
            <a:ext cx="3322200" cy="1785600"/>
          </a:xfrm>
          <a:prstGeom prst="roundRect">
            <a:avLst>
              <a:gd fmla="val 15644" name="adj"/>
            </a:avLst>
          </a:prstGeom>
          <a:noFill/>
          <a:ln cap="flat" cmpd="sng" w="38100">
            <a:solidFill>
              <a:schemeClr val="accent2"/>
            </a:solidFill>
            <a:prstDash val="solid"/>
            <a:round/>
            <a:headEnd len="sm" w="sm" type="none"/>
            <a:tailEnd len="sm" w="sm" type="none"/>
          </a:ln>
          <a:effectLst>
            <a:outerShdw blurRad="142875" rotWithShape="0" algn="bl" dir="5400000" dist="19050">
              <a:schemeClr val="accent2">
                <a:alpha val="62000"/>
              </a:schemeClr>
            </a:outerShdw>
            <a:reflection blurRad="0" dir="5400000" dist="228600" endA="0" endPos="30000" fadeDir="5400012" kx="0" rotWithShape="0" algn="bl" stA="3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1"/>
          <p:cNvSpPr/>
          <p:nvPr/>
        </p:nvSpPr>
        <p:spPr>
          <a:xfrm>
            <a:off x="1527525" y="1793800"/>
            <a:ext cx="2166000" cy="484500"/>
          </a:xfrm>
          <a:prstGeom prst="roundRect">
            <a:avLst>
              <a:gd fmla="val 50000" name="adj"/>
            </a:avLst>
          </a:prstGeom>
          <a:gradFill>
            <a:gsLst>
              <a:gs pos="0">
                <a:schemeClr val="accent2"/>
              </a:gs>
              <a:gs pos="100000">
                <a:schemeClr val="accent1"/>
              </a:gs>
            </a:gsLst>
            <a:lin ang="5400700" scaled="0"/>
          </a:gradFill>
          <a:ln>
            <a:noFill/>
          </a:ln>
          <a:effectLst>
            <a:outerShdw blurRad="11430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1"/>
          <p:cNvSpPr/>
          <p:nvPr/>
        </p:nvSpPr>
        <p:spPr>
          <a:xfrm rot="-2700000">
            <a:off x="201588" y="3127702"/>
            <a:ext cx="751550" cy="751550"/>
          </a:xfrm>
          <a:custGeom>
            <a:rect b="b" l="l" r="r" t="t"/>
            <a:pathLst>
              <a:path extrusionOk="0" h="21682" w="21682">
                <a:moveTo>
                  <a:pt x="20384" y="1310"/>
                </a:moveTo>
                <a:lnTo>
                  <a:pt x="20384" y="20384"/>
                </a:lnTo>
                <a:lnTo>
                  <a:pt x="1310" y="20384"/>
                </a:lnTo>
                <a:lnTo>
                  <a:pt x="1310" y="15205"/>
                </a:lnTo>
                <a:lnTo>
                  <a:pt x="14550" y="15205"/>
                </a:lnTo>
                <a:cubicBezTo>
                  <a:pt x="14907" y="15205"/>
                  <a:pt x="15204" y="14907"/>
                  <a:pt x="15204" y="14550"/>
                </a:cubicBezTo>
                <a:lnTo>
                  <a:pt x="15204" y="1310"/>
                </a:lnTo>
                <a:close/>
                <a:moveTo>
                  <a:pt x="14562" y="0"/>
                </a:moveTo>
                <a:cubicBezTo>
                  <a:pt x="14204" y="0"/>
                  <a:pt x="13907" y="298"/>
                  <a:pt x="13907" y="643"/>
                </a:cubicBezTo>
                <a:lnTo>
                  <a:pt x="13907" y="13895"/>
                </a:lnTo>
                <a:lnTo>
                  <a:pt x="655" y="13895"/>
                </a:lnTo>
                <a:cubicBezTo>
                  <a:pt x="298" y="13895"/>
                  <a:pt x="0" y="14193"/>
                  <a:pt x="0" y="14550"/>
                </a:cubicBezTo>
                <a:lnTo>
                  <a:pt x="0" y="21027"/>
                </a:lnTo>
                <a:cubicBezTo>
                  <a:pt x="0" y="21384"/>
                  <a:pt x="298" y="21682"/>
                  <a:pt x="655" y="21682"/>
                </a:cubicBezTo>
                <a:lnTo>
                  <a:pt x="21027" y="21682"/>
                </a:lnTo>
                <a:cubicBezTo>
                  <a:pt x="21384" y="21682"/>
                  <a:pt x="21681" y="21396"/>
                  <a:pt x="21681" y="21027"/>
                </a:cubicBezTo>
                <a:lnTo>
                  <a:pt x="21681" y="643"/>
                </a:lnTo>
                <a:cubicBezTo>
                  <a:pt x="21681" y="298"/>
                  <a:pt x="21384" y="0"/>
                  <a:pt x="21027" y="0"/>
                </a:cubicBezTo>
                <a:close/>
              </a:path>
            </a:pathLst>
          </a:custGeom>
          <a:solidFill>
            <a:schemeClr val="accent3"/>
          </a:solidFill>
          <a:ln>
            <a:noFill/>
          </a:ln>
          <a:effectLst>
            <a:outerShdw blurRad="142875" rotWithShape="0" algn="bl">
              <a:srgbClr val="4FC1F9"/>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82" name="Google Shape;482;p41"/>
          <p:cNvSpPr/>
          <p:nvPr/>
        </p:nvSpPr>
        <p:spPr>
          <a:xfrm>
            <a:off x="7991497" y="2770815"/>
            <a:ext cx="320626" cy="300554"/>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42875"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1"/>
          <p:cNvSpPr/>
          <p:nvPr/>
        </p:nvSpPr>
        <p:spPr>
          <a:xfrm rot="-1865488">
            <a:off x="4354750" y="1379008"/>
            <a:ext cx="459709" cy="766105"/>
          </a:xfrm>
          <a:custGeom>
            <a:rect b="b" l="l" r="r" t="t"/>
            <a:pathLst>
              <a:path extrusionOk="0" h="30636" w="18385">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1"/>
          <p:cNvSpPr/>
          <p:nvPr/>
        </p:nvSpPr>
        <p:spPr>
          <a:xfrm flipH="1">
            <a:off x="3727748" y="4181269"/>
            <a:ext cx="1527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1"/>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Outcomes</a:t>
            </a:r>
            <a:endParaRPr/>
          </a:p>
        </p:txBody>
      </p:sp>
      <p:sp>
        <p:nvSpPr>
          <p:cNvPr id="486" name="Google Shape;486;p41"/>
          <p:cNvSpPr txBox="1"/>
          <p:nvPr>
            <p:ph idx="1" type="subTitle"/>
          </p:nvPr>
        </p:nvSpPr>
        <p:spPr>
          <a:xfrm>
            <a:off x="1931025" y="1793800"/>
            <a:ext cx="1362600" cy="48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700"/>
              <a:t>Financial Services</a:t>
            </a:r>
            <a:endParaRPr sz="1700"/>
          </a:p>
        </p:txBody>
      </p:sp>
      <p:sp>
        <p:nvSpPr>
          <p:cNvPr id="487" name="Google Shape;487;p41"/>
          <p:cNvSpPr txBox="1"/>
          <p:nvPr>
            <p:ph idx="2" type="subTitle"/>
          </p:nvPr>
        </p:nvSpPr>
        <p:spPr>
          <a:xfrm>
            <a:off x="1225275" y="2344300"/>
            <a:ext cx="2770500" cy="132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t>Fintech Companies should assess what types of posts and comments are influential both positively and negatively. Helpful from a PR perspective to address controversy early.</a:t>
            </a:r>
            <a:endParaRPr sz="1300"/>
          </a:p>
        </p:txBody>
      </p:sp>
      <p:sp>
        <p:nvSpPr>
          <p:cNvPr id="488" name="Google Shape;488;p41"/>
          <p:cNvSpPr txBox="1"/>
          <p:nvPr>
            <p:ph idx="3" type="subTitle"/>
          </p:nvPr>
        </p:nvSpPr>
        <p:spPr>
          <a:xfrm>
            <a:off x="5875575" y="1793800"/>
            <a:ext cx="1362600" cy="48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t>Individual Investors</a:t>
            </a:r>
            <a:endParaRPr sz="1600"/>
          </a:p>
        </p:txBody>
      </p:sp>
      <p:sp>
        <p:nvSpPr>
          <p:cNvPr id="489" name="Google Shape;489;p41"/>
          <p:cNvSpPr txBox="1"/>
          <p:nvPr>
            <p:ph idx="4" type="subTitle"/>
          </p:nvPr>
        </p:nvSpPr>
        <p:spPr>
          <a:xfrm>
            <a:off x="5171625" y="2515750"/>
            <a:ext cx="2770500" cy="9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t>When deciding what to invest in, might be more useful to monitor sentiment and network metrics versus only looking at upvotes.</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grpSp>
        <p:nvGrpSpPr>
          <p:cNvPr id="494" name="Google Shape;494;p42"/>
          <p:cNvGrpSpPr/>
          <p:nvPr/>
        </p:nvGrpSpPr>
        <p:grpSpPr>
          <a:xfrm>
            <a:off x="1348125" y="1453575"/>
            <a:ext cx="2943600" cy="1220400"/>
            <a:chOff x="1348125" y="1453575"/>
            <a:chExt cx="2943600" cy="1220400"/>
          </a:xfrm>
        </p:grpSpPr>
        <p:sp>
          <p:nvSpPr>
            <p:cNvPr id="495" name="Google Shape;495;p42"/>
            <p:cNvSpPr/>
            <p:nvPr/>
          </p:nvSpPr>
          <p:spPr>
            <a:xfrm>
              <a:off x="1348125" y="1453575"/>
              <a:ext cx="2943600" cy="1220400"/>
            </a:xfrm>
            <a:prstGeom prst="roundRect">
              <a:avLst>
                <a:gd fmla="val 16983" name="adj"/>
              </a:avLst>
            </a:prstGeom>
            <a:solidFill>
              <a:srgbClr val="0F1524">
                <a:alpha val="24020"/>
              </a:srgbClr>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2"/>
            <p:cNvSpPr/>
            <p:nvPr/>
          </p:nvSpPr>
          <p:spPr>
            <a:xfrm>
              <a:off x="1425500" y="1533243"/>
              <a:ext cx="2788500" cy="1061100"/>
            </a:xfrm>
            <a:prstGeom prst="roundRect">
              <a:avLst>
                <a:gd fmla="val 15644" name="adj"/>
              </a:avLst>
            </a:prstGeom>
            <a:noFill/>
            <a:ln cap="flat" cmpd="sng" w="38100">
              <a:solidFill>
                <a:schemeClr val="accent2"/>
              </a:solidFill>
              <a:prstDash val="solid"/>
              <a:round/>
              <a:headEnd len="sm" w="sm" type="none"/>
              <a:tailEnd len="sm" w="sm" type="none"/>
            </a:ln>
            <a:effectLst>
              <a:outerShdw blurRad="142875" rotWithShape="0" algn="bl" dir="5400000" dist="19050">
                <a:schemeClr val="accent2">
                  <a:alpha val="62000"/>
                </a:schemeClr>
              </a:outerShdw>
              <a:reflection blurRad="0" dir="5400000" dist="228600" endA="0" endPos="30000" fadeDir="5400012" kx="0" rotWithShape="0" algn="bl" stA="3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42"/>
          <p:cNvGrpSpPr/>
          <p:nvPr/>
        </p:nvGrpSpPr>
        <p:grpSpPr>
          <a:xfrm>
            <a:off x="4847675" y="1453575"/>
            <a:ext cx="2943600" cy="1220400"/>
            <a:chOff x="4847675" y="1453575"/>
            <a:chExt cx="2943600" cy="1220400"/>
          </a:xfrm>
        </p:grpSpPr>
        <p:sp>
          <p:nvSpPr>
            <p:cNvPr id="498" name="Google Shape;498;p42"/>
            <p:cNvSpPr/>
            <p:nvPr/>
          </p:nvSpPr>
          <p:spPr>
            <a:xfrm>
              <a:off x="4847675" y="1453575"/>
              <a:ext cx="2943600" cy="1220400"/>
            </a:xfrm>
            <a:prstGeom prst="roundRect">
              <a:avLst>
                <a:gd fmla="val 16983" name="adj"/>
              </a:avLst>
            </a:prstGeom>
            <a:solidFill>
              <a:srgbClr val="0F1524">
                <a:alpha val="2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2"/>
            <p:cNvSpPr/>
            <p:nvPr/>
          </p:nvSpPr>
          <p:spPr>
            <a:xfrm>
              <a:off x="4925050" y="1533243"/>
              <a:ext cx="2788500" cy="1061100"/>
            </a:xfrm>
            <a:prstGeom prst="roundRect">
              <a:avLst>
                <a:gd fmla="val 15644" name="adj"/>
              </a:avLst>
            </a:prstGeom>
            <a:noFill/>
            <a:ln cap="flat" cmpd="sng" w="38100">
              <a:solidFill>
                <a:schemeClr val="accent2"/>
              </a:solidFill>
              <a:prstDash val="solid"/>
              <a:round/>
              <a:headEnd len="sm" w="sm" type="none"/>
              <a:tailEnd len="sm" w="sm" type="none"/>
            </a:ln>
            <a:effectLst>
              <a:outerShdw blurRad="142875" rotWithShape="0" algn="bl" dir="5400000" dist="19050">
                <a:schemeClr val="accent2">
                  <a:alpha val="6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42"/>
          <p:cNvGrpSpPr/>
          <p:nvPr/>
        </p:nvGrpSpPr>
        <p:grpSpPr>
          <a:xfrm>
            <a:off x="1348125" y="3221775"/>
            <a:ext cx="2943600" cy="1220400"/>
            <a:chOff x="1348125" y="3221775"/>
            <a:chExt cx="2943600" cy="1220400"/>
          </a:xfrm>
        </p:grpSpPr>
        <p:sp>
          <p:nvSpPr>
            <p:cNvPr id="501" name="Google Shape;501;p42"/>
            <p:cNvSpPr/>
            <p:nvPr/>
          </p:nvSpPr>
          <p:spPr>
            <a:xfrm>
              <a:off x="1348125" y="3221775"/>
              <a:ext cx="2943600" cy="1220400"/>
            </a:xfrm>
            <a:prstGeom prst="roundRect">
              <a:avLst>
                <a:gd fmla="val 16983" name="adj"/>
              </a:avLst>
            </a:prstGeom>
            <a:solidFill>
              <a:srgbClr val="0F1524">
                <a:alpha val="2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2"/>
            <p:cNvSpPr/>
            <p:nvPr/>
          </p:nvSpPr>
          <p:spPr>
            <a:xfrm>
              <a:off x="1425500" y="3301443"/>
              <a:ext cx="2788500" cy="1061100"/>
            </a:xfrm>
            <a:prstGeom prst="roundRect">
              <a:avLst>
                <a:gd fmla="val 15644" name="adj"/>
              </a:avLst>
            </a:prstGeom>
            <a:noFill/>
            <a:ln cap="flat" cmpd="sng" w="38100">
              <a:solidFill>
                <a:schemeClr val="accent2"/>
              </a:solidFill>
              <a:prstDash val="solid"/>
              <a:round/>
              <a:headEnd len="sm" w="sm" type="none"/>
              <a:tailEnd len="sm" w="sm" type="none"/>
            </a:ln>
            <a:effectLst>
              <a:outerShdw blurRad="142875" rotWithShape="0" algn="bl" dir="5400000" dist="19050">
                <a:schemeClr val="accent2">
                  <a:alpha val="6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42"/>
          <p:cNvGrpSpPr/>
          <p:nvPr/>
        </p:nvGrpSpPr>
        <p:grpSpPr>
          <a:xfrm>
            <a:off x="4847675" y="3221775"/>
            <a:ext cx="2943600" cy="1220400"/>
            <a:chOff x="4847675" y="3221775"/>
            <a:chExt cx="2943600" cy="1220400"/>
          </a:xfrm>
        </p:grpSpPr>
        <p:sp>
          <p:nvSpPr>
            <p:cNvPr id="504" name="Google Shape;504;p42"/>
            <p:cNvSpPr/>
            <p:nvPr/>
          </p:nvSpPr>
          <p:spPr>
            <a:xfrm>
              <a:off x="4847675" y="3221775"/>
              <a:ext cx="2943600" cy="1220400"/>
            </a:xfrm>
            <a:prstGeom prst="roundRect">
              <a:avLst>
                <a:gd fmla="val 16983" name="adj"/>
              </a:avLst>
            </a:prstGeom>
            <a:solidFill>
              <a:srgbClr val="0F1524">
                <a:alpha val="2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2"/>
            <p:cNvSpPr/>
            <p:nvPr/>
          </p:nvSpPr>
          <p:spPr>
            <a:xfrm>
              <a:off x="4925050" y="3301443"/>
              <a:ext cx="2788500" cy="1061100"/>
            </a:xfrm>
            <a:prstGeom prst="roundRect">
              <a:avLst>
                <a:gd fmla="val 15644" name="adj"/>
              </a:avLst>
            </a:prstGeom>
            <a:noFill/>
            <a:ln cap="flat" cmpd="sng" w="38100">
              <a:solidFill>
                <a:schemeClr val="accent2"/>
              </a:solidFill>
              <a:prstDash val="solid"/>
              <a:round/>
              <a:headEnd len="sm" w="sm" type="none"/>
              <a:tailEnd len="sm" w="sm" type="none"/>
            </a:ln>
            <a:effectLst>
              <a:outerShdw blurRad="142875" rotWithShape="0" algn="bl" dir="5400000" dist="19050">
                <a:schemeClr val="accent2">
                  <a:alpha val="6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42"/>
          <p:cNvSpPr/>
          <p:nvPr/>
        </p:nvSpPr>
        <p:spPr>
          <a:xfrm>
            <a:off x="1652475" y="2382118"/>
            <a:ext cx="2334900" cy="403800"/>
          </a:xfrm>
          <a:prstGeom prst="roundRect">
            <a:avLst>
              <a:gd fmla="val 50000" name="adj"/>
            </a:avLst>
          </a:prstGeom>
          <a:gradFill>
            <a:gsLst>
              <a:gs pos="0">
                <a:schemeClr val="accent2"/>
              </a:gs>
              <a:gs pos="100000">
                <a:schemeClr val="accent1"/>
              </a:gs>
            </a:gsLst>
            <a:lin ang="5400700" scaled="0"/>
          </a:gradFill>
          <a:ln>
            <a:noFill/>
          </a:ln>
          <a:effectLst>
            <a:outerShdw blurRad="142875" rotWithShape="0" algn="bl">
              <a:schemeClr val="accent2"/>
            </a:outerShdw>
            <a:reflection blurRad="0" dir="5400000" dist="161925" endA="0" endPos="30000" fadeDir="5400012" kx="0" rotWithShape="0" algn="bl" stA="22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Orbitron"/>
              <a:ea typeface="Orbitron"/>
              <a:cs typeface="Orbitron"/>
              <a:sym typeface="Orbitron"/>
            </a:endParaRPr>
          </a:p>
        </p:txBody>
      </p:sp>
      <p:sp>
        <p:nvSpPr>
          <p:cNvPr id="507" name="Google Shape;507;p42"/>
          <p:cNvSpPr/>
          <p:nvPr/>
        </p:nvSpPr>
        <p:spPr>
          <a:xfrm>
            <a:off x="5152025" y="2382118"/>
            <a:ext cx="2334900" cy="403800"/>
          </a:xfrm>
          <a:prstGeom prst="roundRect">
            <a:avLst>
              <a:gd fmla="val 50000" name="adj"/>
            </a:avLst>
          </a:prstGeom>
          <a:gradFill>
            <a:gsLst>
              <a:gs pos="0">
                <a:schemeClr val="accent2"/>
              </a:gs>
              <a:gs pos="100000">
                <a:schemeClr val="accent1"/>
              </a:gs>
            </a:gsLst>
            <a:lin ang="5400700" scaled="0"/>
          </a:gradFill>
          <a:ln>
            <a:noFill/>
          </a:ln>
          <a:effectLst>
            <a:outerShdw blurRad="142875" rotWithShape="0" algn="bl">
              <a:schemeClr val="accent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Orbitron"/>
              <a:ea typeface="Orbitron"/>
              <a:cs typeface="Orbitron"/>
              <a:sym typeface="Orbitron"/>
            </a:endParaRPr>
          </a:p>
        </p:txBody>
      </p:sp>
      <p:sp>
        <p:nvSpPr>
          <p:cNvPr id="508" name="Google Shape;508;p42"/>
          <p:cNvSpPr/>
          <p:nvPr/>
        </p:nvSpPr>
        <p:spPr>
          <a:xfrm>
            <a:off x="1652475" y="4150318"/>
            <a:ext cx="2334900" cy="403800"/>
          </a:xfrm>
          <a:prstGeom prst="roundRect">
            <a:avLst>
              <a:gd fmla="val 50000" name="adj"/>
            </a:avLst>
          </a:prstGeom>
          <a:gradFill>
            <a:gsLst>
              <a:gs pos="0">
                <a:schemeClr val="accent2"/>
              </a:gs>
              <a:gs pos="100000">
                <a:schemeClr val="accent1"/>
              </a:gs>
            </a:gsLst>
            <a:lin ang="5400700" scaled="0"/>
          </a:gradFill>
          <a:ln>
            <a:noFill/>
          </a:ln>
          <a:effectLst>
            <a:outerShdw blurRad="142875" rotWithShape="0" algn="bl">
              <a:schemeClr val="accent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Orbitron"/>
              <a:ea typeface="Orbitron"/>
              <a:cs typeface="Orbitron"/>
              <a:sym typeface="Orbitron"/>
            </a:endParaRPr>
          </a:p>
        </p:txBody>
      </p:sp>
      <p:sp>
        <p:nvSpPr>
          <p:cNvPr id="509" name="Google Shape;509;p42"/>
          <p:cNvSpPr/>
          <p:nvPr/>
        </p:nvSpPr>
        <p:spPr>
          <a:xfrm>
            <a:off x="5152025" y="4150318"/>
            <a:ext cx="2334900" cy="403800"/>
          </a:xfrm>
          <a:prstGeom prst="roundRect">
            <a:avLst>
              <a:gd fmla="val 50000" name="adj"/>
            </a:avLst>
          </a:prstGeom>
          <a:gradFill>
            <a:gsLst>
              <a:gs pos="0">
                <a:schemeClr val="accent2"/>
              </a:gs>
              <a:gs pos="100000">
                <a:schemeClr val="accent1"/>
              </a:gs>
            </a:gsLst>
            <a:lin ang="5400700" scaled="0"/>
          </a:gradFill>
          <a:ln>
            <a:noFill/>
          </a:ln>
          <a:effectLst>
            <a:outerShdw blurRad="142875" rotWithShape="0" algn="bl">
              <a:schemeClr val="accent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Orbitron"/>
              <a:ea typeface="Orbitron"/>
              <a:cs typeface="Orbitron"/>
              <a:sym typeface="Orbitron"/>
            </a:endParaRPr>
          </a:p>
        </p:txBody>
      </p:sp>
      <p:sp>
        <p:nvSpPr>
          <p:cNvPr id="510" name="Google Shape;510;p42"/>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Future Work and Limitations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11" name="Google Shape;511;p42"/>
          <p:cNvSpPr txBox="1"/>
          <p:nvPr>
            <p:ph idx="1" type="subTitle"/>
          </p:nvPr>
        </p:nvSpPr>
        <p:spPr>
          <a:xfrm>
            <a:off x="1871900" y="2433875"/>
            <a:ext cx="1892700" cy="30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Investment Notifications</a:t>
            </a:r>
            <a:endParaRPr sz="1300"/>
          </a:p>
        </p:txBody>
      </p:sp>
      <p:sp>
        <p:nvSpPr>
          <p:cNvPr id="512" name="Google Shape;512;p42"/>
          <p:cNvSpPr txBox="1"/>
          <p:nvPr>
            <p:ph idx="2" type="subTitle"/>
          </p:nvPr>
        </p:nvSpPr>
        <p:spPr>
          <a:xfrm>
            <a:off x="1514588" y="1605860"/>
            <a:ext cx="26061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Realtime tracking of reddit user </a:t>
            </a:r>
            <a:r>
              <a:rPr lang="en" sz="1400"/>
              <a:t>engagement</a:t>
            </a:r>
            <a:r>
              <a:rPr lang="en" sz="1400"/>
              <a:t> on certain stocks</a:t>
            </a:r>
            <a:endParaRPr sz="1400"/>
          </a:p>
        </p:txBody>
      </p:sp>
      <p:sp>
        <p:nvSpPr>
          <p:cNvPr id="513" name="Google Shape;513;p42"/>
          <p:cNvSpPr txBox="1"/>
          <p:nvPr>
            <p:ph idx="3" type="subTitle"/>
          </p:nvPr>
        </p:nvSpPr>
        <p:spPr>
          <a:xfrm>
            <a:off x="5374450" y="2433875"/>
            <a:ext cx="1892700" cy="30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Robo Advising</a:t>
            </a:r>
            <a:r>
              <a:rPr lang="en"/>
              <a:t> Partnerships</a:t>
            </a:r>
            <a:endParaRPr/>
          </a:p>
        </p:txBody>
      </p:sp>
      <p:sp>
        <p:nvSpPr>
          <p:cNvPr id="514" name="Google Shape;514;p42"/>
          <p:cNvSpPr txBox="1"/>
          <p:nvPr>
            <p:ph idx="4" type="subTitle"/>
          </p:nvPr>
        </p:nvSpPr>
        <p:spPr>
          <a:xfrm>
            <a:off x="5018638" y="1605860"/>
            <a:ext cx="26061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Utilizing AI to pick on r/WSB trends</a:t>
            </a:r>
            <a:endParaRPr/>
          </a:p>
        </p:txBody>
      </p:sp>
      <p:sp>
        <p:nvSpPr>
          <p:cNvPr id="515" name="Google Shape;515;p42"/>
          <p:cNvSpPr txBox="1"/>
          <p:nvPr>
            <p:ph idx="5" type="subTitle"/>
          </p:nvPr>
        </p:nvSpPr>
        <p:spPr>
          <a:xfrm>
            <a:off x="1871900" y="4202075"/>
            <a:ext cx="1892700" cy="30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Hedge Funds</a:t>
            </a:r>
            <a:endParaRPr/>
          </a:p>
        </p:txBody>
      </p:sp>
      <p:sp>
        <p:nvSpPr>
          <p:cNvPr id="516" name="Google Shape;516;p42"/>
          <p:cNvSpPr txBox="1"/>
          <p:nvPr>
            <p:ph idx="6" type="subTitle"/>
          </p:nvPr>
        </p:nvSpPr>
        <p:spPr>
          <a:xfrm>
            <a:off x="1514588" y="3374060"/>
            <a:ext cx="26061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They have serious pull in actual stock market</a:t>
            </a:r>
            <a:endParaRPr/>
          </a:p>
        </p:txBody>
      </p:sp>
      <p:sp>
        <p:nvSpPr>
          <p:cNvPr id="517" name="Google Shape;517;p42"/>
          <p:cNvSpPr txBox="1"/>
          <p:nvPr>
            <p:ph idx="7" type="subTitle"/>
          </p:nvPr>
        </p:nvSpPr>
        <p:spPr>
          <a:xfrm>
            <a:off x="5374450" y="4202075"/>
            <a:ext cx="1892700" cy="30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Scraping More Data</a:t>
            </a:r>
            <a:endParaRPr/>
          </a:p>
        </p:txBody>
      </p:sp>
      <p:sp>
        <p:nvSpPr>
          <p:cNvPr id="518" name="Google Shape;518;p42"/>
          <p:cNvSpPr txBox="1"/>
          <p:nvPr>
            <p:ph idx="8" type="subTitle"/>
          </p:nvPr>
        </p:nvSpPr>
        <p:spPr>
          <a:xfrm>
            <a:off x="5018638" y="3374060"/>
            <a:ext cx="26061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More data means better insights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grpSp>
        <p:nvGrpSpPr>
          <p:cNvPr id="523" name="Google Shape;523;p43"/>
          <p:cNvGrpSpPr/>
          <p:nvPr/>
        </p:nvGrpSpPr>
        <p:grpSpPr>
          <a:xfrm>
            <a:off x="1395725" y="765170"/>
            <a:ext cx="6352500" cy="2865296"/>
            <a:chOff x="1395725" y="862350"/>
            <a:chExt cx="6352500" cy="3418800"/>
          </a:xfrm>
        </p:grpSpPr>
        <p:sp>
          <p:nvSpPr>
            <p:cNvPr id="524" name="Google Shape;524;p43"/>
            <p:cNvSpPr/>
            <p:nvPr/>
          </p:nvSpPr>
          <p:spPr>
            <a:xfrm>
              <a:off x="1395725" y="862350"/>
              <a:ext cx="6352500" cy="3418800"/>
            </a:xfrm>
            <a:prstGeom prst="roundRect">
              <a:avLst>
                <a:gd fmla="val 16983" name="adj"/>
              </a:avLst>
            </a:prstGeom>
            <a:solidFill>
              <a:srgbClr val="0F1524">
                <a:alpha val="2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3"/>
            <p:cNvSpPr/>
            <p:nvPr/>
          </p:nvSpPr>
          <p:spPr>
            <a:xfrm>
              <a:off x="1537950" y="1027461"/>
              <a:ext cx="6067800" cy="3088500"/>
            </a:xfrm>
            <a:prstGeom prst="roundRect">
              <a:avLst>
                <a:gd fmla="val 15644" name="adj"/>
              </a:avLst>
            </a:prstGeom>
            <a:noFill/>
            <a:ln cap="flat" cmpd="sng" w="38100">
              <a:solidFill>
                <a:schemeClr val="accent2"/>
              </a:solidFill>
              <a:prstDash val="solid"/>
              <a:round/>
              <a:headEnd len="sm" w="sm" type="none"/>
              <a:tailEnd len="sm" w="sm" type="none"/>
            </a:ln>
            <a:effectLst>
              <a:outerShdw blurRad="142875" rotWithShape="0" algn="bl" dir="5400000" dist="19050">
                <a:schemeClr val="accent2">
                  <a:alpha val="6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 name="Google Shape;526;p43"/>
          <p:cNvSpPr txBox="1"/>
          <p:nvPr>
            <p:ph type="title"/>
          </p:nvPr>
        </p:nvSpPr>
        <p:spPr>
          <a:xfrm>
            <a:off x="1739375" y="1608025"/>
            <a:ext cx="5665200" cy="117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800"/>
              <a:t>Questions?</a:t>
            </a:r>
            <a:endParaRPr/>
          </a:p>
        </p:txBody>
      </p:sp>
      <p:sp>
        <p:nvSpPr>
          <p:cNvPr id="527" name="Google Shape;527;p43"/>
          <p:cNvSpPr/>
          <p:nvPr/>
        </p:nvSpPr>
        <p:spPr>
          <a:xfrm rot="6189828">
            <a:off x="7212018" y="965546"/>
            <a:ext cx="364663" cy="341808"/>
          </a:xfrm>
          <a:custGeom>
            <a:rect b="b" l="l" r="r" t="t"/>
            <a:pathLst>
              <a:path extrusionOk="0" h="8550" w="9121">
                <a:moveTo>
                  <a:pt x="1655" y="0"/>
                </a:moveTo>
                <a:cubicBezTo>
                  <a:pt x="1420" y="0"/>
                  <a:pt x="1190" y="135"/>
                  <a:pt x="1072" y="370"/>
                </a:cubicBezTo>
                <a:cubicBezTo>
                  <a:pt x="1" y="2561"/>
                  <a:pt x="441" y="5180"/>
                  <a:pt x="2144" y="6883"/>
                </a:cubicBezTo>
                <a:cubicBezTo>
                  <a:pt x="3239" y="7990"/>
                  <a:pt x="4680" y="8550"/>
                  <a:pt x="6156" y="8550"/>
                </a:cubicBezTo>
                <a:cubicBezTo>
                  <a:pt x="7013" y="8550"/>
                  <a:pt x="7859" y="8359"/>
                  <a:pt x="8668" y="7954"/>
                </a:cubicBezTo>
                <a:cubicBezTo>
                  <a:pt x="8990" y="7811"/>
                  <a:pt x="9121" y="7418"/>
                  <a:pt x="8966" y="7097"/>
                </a:cubicBezTo>
                <a:cubicBezTo>
                  <a:pt x="8857" y="6862"/>
                  <a:pt x="8634" y="6727"/>
                  <a:pt x="8396" y="6727"/>
                </a:cubicBezTo>
                <a:cubicBezTo>
                  <a:pt x="8297" y="6727"/>
                  <a:pt x="8195" y="6750"/>
                  <a:pt x="8097" y="6799"/>
                </a:cubicBezTo>
                <a:cubicBezTo>
                  <a:pt x="7483" y="7099"/>
                  <a:pt x="6824" y="7245"/>
                  <a:pt x="6170" y="7245"/>
                </a:cubicBezTo>
                <a:cubicBezTo>
                  <a:pt x="5033" y="7245"/>
                  <a:pt x="3911" y="6805"/>
                  <a:pt x="3072" y="5966"/>
                </a:cubicBezTo>
                <a:cubicBezTo>
                  <a:pt x="1751" y="4644"/>
                  <a:pt x="1405" y="2620"/>
                  <a:pt x="2239" y="930"/>
                </a:cubicBezTo>
                <a:cubicBezTo>
                  <a:pt x="2394" y="620"/>
                  <a:pt x="2263" y="239"/>
                  <a:pt x="1941" y="72"/>
                </a:cubicBezTo>
                <a:cubicBezTo>
                  <a:pt x="1850" y="23"/>
                  <a:pt x="1752" y="0"/>
                  <a:pt x="1655" y="0"/>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0"/>
          <p:cNvSpPr/>
          <p:nvPr/>
        </p:nvSpPr>
        <p:spPr>
          <a:xfrm>
            <a:off x="1134625" y="1645200"/>
            <a:ext cx="795000" cy="756000"/>
          </a:xfrm>
          <a:prstGeom prst="ellipse">
            <a:avLst/>
          </a:prstGeom>
          <a:gradFill>
            <a:gsLst>
              <a:gs pos="0">
                <a:schemeClr val="accent2"/>
              </a:gs>
              <a:gs pos="100000">
                <a:schemeClr val="accent1"/>
              </a:gs>
            </a:gsLst>
            <a:lin ang="5400012" scaled="0"/>
          </a:gradFill>
          <a:ln>
            <a:noFill/>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4835514" y="1645200"/>
            <a:ext cx="795000" cy="756000"/>
          </a:xfrm>
          <a:prstGeom prst="ellipse">
            <a:avLst/>
          </a:prstGeom>
          <a:gradFill>
            <a:gsLst>
              <a:gs pos="0">
                <a:schemeClr val="accent2"/>
              </a:gs>
              <a:gs pos="100000">
                <a:schemeClr val="accent1"/>
              </a:gs>
            </a:gsLst>
            <a:lin ang="5400012" scaled="0"/>
          </a:gradFill>
          <a:ln>
            <a:noFill/>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1134625" y="2750212"/>
            <a:ext cx="795000" cy="756000"/>
          </a:xfrm>
          <a:prstGeom prst="ellipse">
            <a:avLst/>
          </a:prstGeom>
          <a:gradFill>
            <a:gsLst>
              <a:gs pos="0">
                <a:schemeClr val="accent2"/>
              </a:gs>
              <a:gs pos="100000">
                <a:schemeClr val="accent1"/>
              </a:gs>
            </a:gsLst>
            <a:lin ang="5400012" scaled="0"/>
          </a:gradFill>
          <a:ln>
            <a:noFill/>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4835514" y="2750212"/>
            <a:ext cx="795000" cy="756000"/>
          </a:xfrm>
          <a:prstGeom prst="ellipse">
            <a:avLst/>
          </a:prstGeom>
          <a:gradFill>
            <a:gsLst>
              <a:gs pos="0">
                <a:schemeClr val="accent2"/>
              </a:gs>
              <a:gs pos="100000">
                <a:schemeClr val="accent1"/>
              </a:gs>
            </a:gsLst>
            <a:lin ang="5400012" scaled="0"/>
          </a:gradFill>
          <a:ln>
            <a:noFill/>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350" name="Google Shape;350;p30"/>
          <p:cNvSpPr txBox="1"/>
          <p:nvPr>
            <p:ph idx="1" type="subTitle"/>
          </p:nvPr>
        </p:nvSpPr>
        <p:spPr>
          <a:xfrm>
            <a:off x="2163179" y="1973991"/>
            <a:ext cx="2145300" cy="42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Background</a:t>
            </a:r>
            <a:endParaRPr/>
          </a:p>
        </p:txBody>
      </p:sp>
      <p:sp>
        <p:nvSpPr>
          <p:cNvPr id="351" name="Google Shape;351;p30"/>
          <p:cNvSpPr txBox="1"/>
          <p:nvPr>
            <p:ph idx="3" type="title"/>
          </p:nvPr>
        </p:nvSpPr>
        <p:spPr>
          <a:xfrm>
            <a:off x="1242564" y="1808955"/>
            <a:ext cx="576600" cy="4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52" name="Google Shape;352;p30"/>
          <p:cNvSpPr txBox="1"/>
          <p:nvPr>
            <p:ph idx="4" type="subTitle"/>
          </p:nvPr>
        </p:nvSpPr>
        <p:spPr>
          <a:xfrm>
            <a:off x="5864068" y="1809616"/>
            <a:ext cx="2145300" cy="42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353" name="Google Shape;353;p30"/>
          <p:cNvSpPr txBox="1"/>
          <p:nvPr>
            <p:ph idx="6" type="title"/>
          </p:nvPr>
        </p:nvSpPr>
        <p:spPr>
          <a:xfrm>
            <a:off x="4943454" y="1808955"/>
            <a:ext cx="576600" cy="4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54" name="Google Shape;354;p30"/>
          <p:cNvSpPr txBox="1"/>
          <p:nvPr>
            <p:ph idx="7" type="subTitle"/>
          </p:nvPr>
        </p:nvSpPr>
        <p:spPr>
          <a:xfrm>
            <a:off x="2163179" y="2914628"/>
            <a:ext cx="2145300" cy="42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Visualizations</a:t>
            </a:r>
            <a:endParaRPr/>
          </a:p>
        </p:txBody>
      </p:sp>
      <p:sp>
        <p:nvSpPr>
          <p:cNvPr id="355" name="Google Shape;355;p30"/>
          <p:cNvSpPr txBox="1"/>
          <p:nvPr>
            <p:ph idx="9" type="title"/>
          </p:nvPr>
        </p:nvSpPr>
        <p:spPr>
          <a:xfrm>
            <a:off x="1242564" y="2914628"/>
            <a:ext cx="576600" cy="4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56" name="Google Shape;356;p30"/>
          <p:cNvSpPr txBox="1"/>
          <p:nvPr>
            <p:ph idx="13" type="subTitle"/>
          </p:nvPr>
        </p:nvSpPr>
        <p:spPr>
          <a:xfrm>
            <a:off x="5864068" y="2914628"/>
            <a:ext cx="2145300" cy="42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Outcomes</a:t>
            </a:r>
            <a:endParaRPr/>
          </a:p>
        </p:txBody>
      </p:sp>
      <p:sp>
        <p:nvSpPr>
          <p:cNvPr id="357" name="Google Shape;357;p30"/>
          <p:cNvSpPr txBox="1"/>
          <p:nvPr>
            <p:ph idx="15" type="title"/>
          </p:nvPr>
        </p:nvSpPr>
        <p:spPr>
          <a:xfrm>
            <a:off x="4943454" y="2914628"/>
            <a:ext cx="576600" cy="4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58" name="Google Shape;358;p30"/>
          <p:cNvSpPr/>
          <p:nvPr/>
        </p:nvSpPr>
        <p:spPr>
          <a:xfrm>
            <a:off x="1134625" y="3855225"/>
            <a:ext cx="795000" cy="756000"/>
          </a:xfrm>
          <a:prstGeom prst="ellipse">
            <a:avLst/>
          </a:prstGeom>
          <a:gradFill>
            <a:gsLst>
              <a:gs pos="0">
                <a:schemeClr val="accent2"/>
              </a:gs>
              <a:gs pos="100000">
                <a:schemeClr val="accent1"/>
              </a:gs>
            </a:gsLst>
            <a:lin ang="5400012" scaled="0"/>
          </a:gradFill>
          <a:ln>
            <a:noFill/>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4835514" y="3855225"/>
            <a:ext cx="795000" cy="756000"/>
          </a:xfrm>
          <a:prstGeom prst="ellipse">
            <a:avLst/>
          </a:prstGeom>
          <a:gradFill>
            <a:gsLst>
              <a:gs pos="0">
                <a:schemeClr val="accent2"/>
              </a:gs>
              <a:gs pos="100000">
                <a:schemeClr val="accent1"/>
              </a:gs>
            </a:gsLst>
            <a:lin ang="5400012" scaled="0"/>
          </a:gradFill>
          <a:ln>
            <a:noFill/>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txBox="1"/>
          <p:nvPr>
            <p:ph idx="7" type="subTitle"/>
          </p:nvPr>
        </p:nvSpPr>
        <p:spPr>
          <a:xfrm>
            <a:off x="2163179" y="4019641"/>
            <a:ext cx="2145300" cy="42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a:t>
            </a:r>
            <a:endParaRPr/>
          </a:p>
        </p:txBody>
      </p:sp>
      <p:sp>
        <p:nvSpPr>
          <p:cNvPr id="361" name="Google Shape;361;p30"/>
          <p:cNvSpPr txBox="1"/>
          <p:nvPr>
            <p:ph idx="9" type="title"/>
          </p:nvPr>
        </p:nvSpPr>
        <p:spPr>
          <a:xfrm>
            <a:off x="1242564" y="4019641"/>
            <a:ext cx="576600" cy="4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62" name="Google Shape;362;p30"/>
          <p:cNvSpPr txBox="1"/>
          <p:nvPr>
            <p:ph idx="13" type="subTitle"/>
          </p:nvPr>
        </p:nvSpPr>
        <p:spPr>
          <a:xfrm>
            <a:off x="5864068" y="4019641"/>
            <a:ext cx="2145300" cy="42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363" name="Google Shape;363;p30"/>
          <p:cNvSpPr txBox="1"/>
          <p:nvPr>
            <p:ph idx="15" type="title"/>
          </p:nvPr>
        </p:nvSpPr>
        <p:spPr>
          <a:xfrm>
            <a:off x="4943454" y="4019641"/>
            <a:ext cx="576600" cy="4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1"/>
          <p:cNvSpPr txBox="1"/>
          <p:nvPr>
            <p:ph type="title"/>
          </p:nvPr>
        </p:nvSpPr>
        <p:spPr>
          <a:xfrm>
            <a:off x="716100" y="396750"/>
            <a:ext cx="3557100" cy="57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369" name="Google Shape;369;p31"/>
          <p:cNvSpPr txBox="1"/>
          <p:nvPr>
            <p:ph idx="1" type="subTitle"/>
          </p:nvPr>
        </p:nvSpPr>
        <p:spPr>
          <a:xfrm>
            <a:off x="0" y="1128450"/>
            <a:ext cx="4787100" cy="3130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IBM Plex Sans Medium"/>
              <a:buChar char="●"/>
            </a:pPr>
            <a:r>
              <a:rPr lang="en" sz="1400">
                <a:latin typeface="IBM Plex Sans Medium"/>
                <a:ea typeface="IBM Plex Sans Medium"/>
                <a:cs typeface="IBM Plex Sans Medium"/>
                <a:sym typeface="IBM Plex Sans Medium"/>
              </a:rPr>
              <a:t>Reddit is a prime source of data for performing analysis</a:t>
            </a:r>
            <a:endParaRPr sz="1400">
              <a:latin typeface="IBM Plex Sans Medium"/>
              <a:ea typeface="IBM Plex Sans Medium"/>
              <a:cs typeface="IBM Plex Sans Medium"/>
              <a:sym typeface="IBM Plex Sans Medium"/>
            </a:endParaRPr>
          </a:p>
          <a:p>
            <a:pPr indent="-317500" lvl="0" marL="457200" rtl="0" algn="just">
              <a:spcBef>
                <a:spcPts val="1000"/>
              </a:spcBef>
              <a:spcAft>
                <a:spcPts val="0"/>
              </a:spcAft>
              <a:buSzPts val="1400"/>
              <a:buFont typeface="IBM Plex Sans Medium"/>
              <a:buChar char="●"/>
            </a:pPr>
            <a:r>
              <a:rPr lang="en" sz="1400">
                <a:latin typeface="IBM Plex Sans Medium"/>
                <a:ea typeface="IBM Plex Sans Medium"/>
                <a:cs typeface="IBM Plex Sans Medium"/>
                <a:sym typeface="IBM Plex Sans Medium"/>
              </a:rPr>
              <a:t>Rogue traders from r/WallStreetBets decided to take revenge on Wall Street hedge funds</a:t>
            </a:r>
            <a:endParaRPr sz="1400">
              <a:latin typeface="IBM Plex Sans Medium"/>
              <a:ea typeface="IBM Plex Sans Medium"/>
              <a:cs typeface="IBM Plex Sans Medium"/>
              <a:sym typeface="IBM Plex Sans Medium"/>
            </a:endParaRPr>
          </a:p>
          <a:p>
            <a:pPr indent="-317500" lvl="0" marL="457200" rtl="0" algn="just">
              <a:spcBef>
                <a:spcPts val="1000"/>
              </a:spcBef>
              <a:spcAft>
                <a:spcPts val="0"/>
              </a:spcAft>
              <a:buSzPts val="1400"/>
              <a:buFont typeface="IBM Plex Sans Medium"/>
              <a:buChar char="●"/>
            </a:pPr>
            <a:r>
              <a:rPr lang="en" sz="1400">
                <a:latin typeface="IBM Plex Sans Medium"/>
                <a:ea typeface="IBM Plex Sans Medium"/>
                <a:cs typeface="IBM Plex Sans Medium"/>
                <a:sym typeface="IBM Plex Sans Medium"/>
              </a:rPr>
              <a:t>Rode GME to the moon.</a:t>
            </a:r>
            <a:endParaRPr sz="1400">
              <a:latin typeface="IBM Plex Sans Medium"/>
              <a:ea typeface="IBM Plex Sans Medium"/>
              <a:cs typeface="IBM Plex Sans Medium"/>
              <a:sym typeface="IBM Plex Sans Medium"/>
            </a:endParaRPr>
          </a:p>
          <a:p>
            <a:pPr indent="-317500" lvl="0" marL="457200" rtl="0" algn="just">
              <a:spcBef>
                <a:spcPts val="1000"/>
              </a:spcBef>
              <a:spcAft>
                <a:spcPts val="0"/>
              </a:spcAft>
              <a:buSzPts val="1400"/>
              <a:buFont typeface="IBM Plex Sans Medium"/>
              <a:buChar char="●"/>
            </a:pPr>
            <a:r>
              <a:rPr lang="en" sz="1400">
                <a:latin typeface="IBM Plex Sans Medium"/>
                <a:ea typeface="IBM Plex Sans Medium"/>
                <a:cs typeface="IBM Plex Sans Medium"/>
                <a:sym typeface="IBM Plex Sans Medium"/>
              </a:rPr>
              <a:t>Wall Street and traditional day traders took a big blow</a:t>
            </a:r>
            <a:endParaRPr sz="1400">
              <a:latin typeface="IBM Plex Sans Medium"/>
              <a:ea typeface="IBM Plex Sans Medium"/>
              <a:cs typeface="IBM Plex Sans Medium"/>
              <a:sym typeface="IBM Plex Sans Medium"/>
            </a:endParaRPr>
          </a:p>
          <a:p>
            <a:pPr indent="-317500" lvl="0" marL="457200" rtl="0" algn="just">
              <a:spcBef>
                <a:spcPts val="1000"/>
              </a:spcBef>
              <a:spcAft>
                <a:spcPts val="1000"/>
              </a:spcAft>
              <a:buSzPts val="1400"/>
              <a:buFont typeface="IBM Plex Sans Medium"/>
              <a:buChar char="●"/>
            </a:pPr>
            <a:r>
              <a:rPr lang="en" sz="1400">
                <a:latin typeface="IBM Plex Sans Medium"/>
                <a:ea typeface="IBM Plex Sans Medium"/>
                <a:cs typeface="IBM Plex Sans Medium"/>
                <a:sym typeface="IBM Plex Sans Medium"/>
              </a:rPr>
              <a:t>GME stock increased by over 1100%</a:t>
            </a:r>
            <a:endParaRPr sz="1400">
              <a:latin typeface="IBM Plex Sans Medium"/>
              <a:ea typeface="IBM Plex Sans Medium"/>
              <a:cs typeface="IBM Plex Sans Medium"/>
              <a:sym typeface="IBM Plex Sans Medium"/>
            </a:endParaRPr>
          </a:p>
        </p:txBody>
      </p:sp>
      <p:sp>
        <p:nvSpPr>
          <p:cNvPr id="370" name="Google Shape;370;p31"/>
          <p:cNvSpPr/>
          <p:nvPr/>
        </p:nvSpPr>
        <p:spPr>
          <a:xfrm>
            <a:off x="5697525" y="1592850"/>
            <a:ext cx="1957800" cy="1957800"/>
          </a:xfrm>
          <a:prstGeom prst="ellipse">
            <a:avLst/>
          </a:prstGeom>
          <a:gradFill>
            <a:gsLst>
              <a:gs pos="0">
                <a:schemeClr val="lt1"/>
              </a:gs>
              <a:gs pos="100000">
                <a:schemeClr val="accent1"/>
              </a:gs>
            </a:gsLst>
            <a:lin ang="5400012" scaled="0"/>
          </a:gradFill>
          <a:ln>
            <a:noFill/>
          </a:ln>
          <a:effectLst>
            <a:outerShdw blurRad="128588"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4787200" y="2548028"/>
            <a:ext cx="714982" cy="675268"/>
          </a:xfrm>
          <a:custGeom>
            <a:rect b="b" l="l" r="r" t="t"/>
            <a:pathLst>
              <a:path extrusionOk="0" h="22019" w="23314">
                <a:moveTo>
                  <a:pt x="9300" y="1306"/>
                </a:moveTo>
                <a:cubicBezTo>
                  <a:pt x="12241" y="1306"/>
                  <a:pt x="15182" y="2427"/>
                  <a:pt x="17420" y="4671"/>
                </a:cubicBezTo>
                <a:cubicBezTo>
                  <a:pt x="21753" y="9005"/>
                  <a:pt x="21908" y="15934"/>
                  <a:pt x="17872" y="20446"/>
                </a:cubicBezTo>
                <a:lnTo>
                  <a:pt x="1644" y="4218"/>
                </a:lnTo>
                <a:cubicBezTo>
                  <a:pt x="3820" y="2278"/>
                  <a:pt x="6560" y="1306"/>
                  <a:pt x="9300" y="1306"/>
                </a:cubicBezTo>
                <a:close/>
                <a:moveTo>
                  <a:pt x="9293" y="0"/>
                </a:moveTo>
                <a:cubicBezTo>
                  <a:pt x="6019" y="0"/>
                  <a:pt x="2745" y="1248"/>
                  <a:pt x="251" y="3742"/>
                </a:cubicBezTo>
                <a:cubicBezTo>
                  <a:pt x="1" y="4004"/>
                  <a:pt x="1" y="4421"/>
                  <a:pt x="251" y="4671"/>
                </a:cubicBezTo>
                <a:lnTo>
                  <a:pt x="17420" y="21828"/>
                </a:lnTo>
                <a:cubicBezTo>
                  <a:pt x="17562" y="21958"/>
                  <a:pt x="17717" y="22018"/>
                  <a:pt x="17884" y="22018"/>
                </a:cubicBezTo>
                <a:cubicBezTo>
                  <a:pt x="18051" y="22018"/>
                  <a:pt x="18217" y="21958"/>
                  <a:pt x="18336" y="21828"/>
                </a:cubicBezTo>
                <a:cubicBezTo>
                  <a:pt x="23313" y="16839"/>
                  <a:pt x="23313" y="8731"/>
                  <a:pt x="18336" y="3742"/>
                </a:cubicBezTo>
                <a:cubicBezTo>
                  <a:pt x="15842" y="1248"/>
                  <a:pt x="12568" y="0"/>
                  <a:pt x="9293" y="0"/>
                </a:cubicBezTo>
                <a:close/>
              </a:path>
            </a:pathLst>
          </a:custGeom>
          <a:solidFill>
            <a:schemeClr val="accent3"/>
          </a:solidFill>
          <a:ln>
            <a:noFill/>
          </a:ln>
          <a:effectLst>
            <a:outerShdw blurRad="34290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rot="-1865276">
            <a:off x="7576853" y="1373887"/>
            <a:ext cx="389168" cy="648493"/>
          </a:xfrm>
          <a:custGeom>
            <a:rect b="b" l="l" r="r" t="t"/>
            <a:pathLst>
              <a:path extrusionOk="0" h="30636" w="18385">
                <a:moveTo>
                  <a:pt x="9645" y="2692"/>
                </a:moveTo>
                <a:lnTo>
                  <a:pt x="16598" y="14669"/>
                </a:lnTo>
                <a:lnTo>
                  <a:pt x="8466" y="14669"/>
                </a:lnTo>
                <a:lnTo>
                  <a:pt x="9371" y="5454"/>
                </a:lnTo>
                <a:lnTo>
                  <a:pt x="9645" y="2692"/>
                </a:lnTo>
                <a:close/>
                <a:moveTo>
                  <a:pt x="8264" y="3537"/>
                </a:moveTo>
                <a:lnTo>
                  <a:pt x="8026" y="5990"/>
                </a:lnTo>
                <a:lnTo>
                  <a:pt x="7180" y="14681"/>
                </a:lnTo>
                <a:lnTo>
                  <a:pt x="1799" y="14681"/>
                </a:lnTo>
                <a:lnTo>
                  <a:pt x="8264" y="3537"/>
                </a:lnTo>
                <a:close/>
                <a:moveTo>
                  <a:pt x="7180" y="15979"/>
                </a:moveTo>
                <a:lnTo>
                  <a:pt x="8026" y="24671"/>
                </a:lnTo>
                <a:lnTo>
                  <a:pt x="8264" y="27123"/>
                </a:lnTo>
                <a:lnTo>
                  <a:pt x="1799" y="15979"/>
                </a:lnTo>
                <a:close/>
                <a:moveTo>
                  <a:pt x="16598" y="15979"/>
                </a:moveTo>
                <a:lnTo>
                  <a:pt x="9645" y="27957"/>
                </a:lnTo>
                <a:lnTo>
                  <a:pt x="9383" y="25194"/>
                </a:lnTo>
                <a:lnTo>
                  <a:pt x="8466" y="15979"/>
                </a:lnTo>
                <a:close/>
                <a:moveTo>
                  <a:pt x="9050" y="1"/>
                </a:moveTo>
                <a:cubicBezTo>
                  <a:pt x="9038" y="1"/>
                  <a:pt x="9014" y="13"/>
                  <a:pt x="9002" y="13"/>
                </a:cubicBezTo>
                <a:cubicBezTo>
                  <a:pt x="8978" y="25"/>
                  <a:pt x="8942" y="25"/>
                  <a:pt x="8919" y="37"/>
                </a:cubicBezTo>
                <a:cubicBezTo>
                  <a:pt x="8883" y="60"/>
                  <a:pt x="8859" y="72"/>
                  <a:pt x="8811" y="96"/>
                </a:cubicBezTo>
                <a:cubicBezTo>
                  <a:pt x="8776" y="120"/>
                  <a:pt x="8764" y="132"/>
                  <a:pt x="8740" y="156"/>
                </a:cubicBezTo>
                <a:cubicBezTo>
                  <a:pt x="8704" y="191"/>
                  <a:pt x="8680" y="215"/>
                  <a:pt x="8669" y="251"/>
                </a:cubicBezTo>
                <a:lnTo>
                  <a:pt x="8621" y="298"/>
                </a:lnTo>
                <a:lnTo>
                  <a:pt x="96" y="15003"/>
                </a:lnTo>
                <a:cubicBezTo>
                  <a:pt x="72" y="15015"/>
                  <a:pt x="72" y="15026"/>
                  <a:pt x="72" y="15038"/>
                </a:cubicBezTo>
                <a:cubicBezTo>
                  <a:pt x="60" y="15074"/>
                  <a:pt x="48" y="15122"/>
                  <a:pt x="37" y="15146"/>
                </a:cubicBezTo>
                <a:cubicBezTo>
                  <a:pt x="37" y="15181"/>
                  <a:pt x="37" y="15193"/>
                  <a:pt x="13" y="15217"/>
                </a:cubicBezTo>
                <a:cubicBezTo>
                  <a:pt x="13" y="15253"/>
                  <a:pt x="1" y="15277"/>
                  <a:pt x="1" y="15312"/>
                </a:cubicBezTo>
                <a:cubicBezTo>
                  <a:pt x="1" y="15336"/>
                  <a:pt x="13" y="15372"/>
                  <a:pt x="13" y="15396"/>
                </a:cubicBezTo>
                <a:cubicBezTo>
                  <a:pt x="13" y="15431"/>
                  <a:pt x="13" y="15443"/>
                  <a:pt x="37" y="15479"/>
                </a:cubicBezTo>
                <a:cubicBezTo>
                  <a:pt x="48" y="15515"/>
                  <a:pt x="60" y="15550"/>
                  <a:pt x="72" y="15574"/>
                </a:cubicBezTo>
                <a:cubicBezTo>
                  <a:pt x="72" y="15598"/>
                  <a:pt x="96" y="15610"/>
                  <a:pt x="96" y="15622"/>
                </a:cubicBezTo>
                <a:lnTo>
                  <a:pt x="8621" y="30326"/>
                </a:lnTo>
                <a:cubicBezTo>
                  <a:pt x="8633" y="30362"/>
                  <a:pt x="8645" y="30374"/>
                  <a:pt x="8669" y="30386"/>
                </a:cubicBezTo>
                <a:lnTo>
                  <a:pt x="8704" y="30433"/>
                </a:lnTo>
                <a:cubicBezTo>
                  <a:pt x="8740" y="30481"/>
                  <a:pt x="8776" y="30505"/>
                  <a:pt x="8823" y="30540"/>
                </a:cubicBezTo>
                <a:cubicBezTo>
                  <a:pt x="8835" y="30540"/>
                  <a:pt x="8835" y="30552"/>
                  <a:pt x="8859" y="30552"/>
                </a:cubicBezTo>
                <a:cubicBezTo>
                  <a:pt x="8919" y="30576"/>
                  <a:pt x="8978" y="30612"/>
                  <a:pt x="9038" y="30624"/>
                </a:cubicBezTo>
                <a:lnTo>
                  <a:pt x="9050" y="30624"/>
                </a:lnTo>
                <a:cubicBezTo>
                  <a:pt x="9097" y="30636"/>
                  <a:pt x="9133" y="30636"/>
                  <a:pt x="9181" y="30636"/>
                </a:cubicBezTo>
                <a:cubicBezTo>
                  <a:pt x="9240" y="30636"/>
                  <a:pt x="9300" y="30624"/>
                  <a:pt x="9359" y="30612"/>
                </a:cubicBezTo>
                <a:lnTo>
                  <a:pt x="9371" y="30612"/>
                </a:lnTo>
                <a:cubicBezTo>
                  <a:pt x="9395" y="30612"/>
                  <a:pt x="9395" y="30600"/>
                  <a:pt x="9407" y="30600"/>
                </a:cubicBezTo>
                <a:cubicBezTo>
                  <a:pt x="9454" y="30576"/>
                  <a:pt x="9490" y="30552"/>
                  <a:pt x="9538" y="30516"/>
                </a:cubicBezTo>
                <a:lnTo>
                  <a:pt x="9585" y="30481"/>
                </a:lnTo>
                <a:cubicBezTo>
                  <a:pt x="9621" y="30445"/>
                  <a:pt x="9657" y="30421"/>
                  <a:pt x="9693" y="30374"/>
                </a:cubicBezTo>
                <a:cubicBezTo>
                  <a:pt x="9704" y="30362"/>
                  <a:pt x="9716" y="30338"/>
                  <a:pt x="9716" y="30326"/>
                </a:cubicBezTo>
                <a:cubicBezTo>
                  <a:pt x="9752" y="30362"/>
                  <a:pt x="9752" y="30362"/>
                  <a:pt x="9764" y="30362"/>
                </a:cubicBezTo>
                <a:lnTo>
                  <a:pt x="18289" y="15658"/>
                </a:lnTo>
                <a:cubicBezTo>
                  <a:pt x="18301" y="15634"/>
                  <a:pt x="18301" y="15622"/>
                  <a:pt x="18301" y="15610"/>
                </a:cubicBezTo>
                <a:cubicBezTo>
                  <a:pt x="18325" y="15574"/>
                  <a:pt x="18336" y="15527"/>
                  <a:pt x="18348" y="15503"/>
                </a:cubicBezTo>
                <a:cubicBezTo>
                  <a:pt x="18348" y="15479"/>
                  <a:pt x="18348" y="15455"/>
                  <a:pt x="18360" y="15431"/>
                </a:cubicBezTo>
                <a:cubicBezTo>
                  <a:pt x="18360" y="15396"/>
                  <a:pt x="18384" y="15372"/>
                  <a:pt x="18384" y="15336"/>
                </a:cubicBezTo>
                <a:cubicBezTo>
                  <a:pt x="18384" y="15312"/>
                  <a:pt x="18360" y="15277"/>
                  <a:pt x="18360" y="15253"/>
                </a:cubicBezTo>
                <a:cubicBezTo>
                  <a:pt x="18360" y="15217"/>
                  <a:pt x="18360" y="15205"/>
                  <a:pt x="18348" y="15181"/>
                </a:cubicBezTo>
                <a:cubicBezTo>
                  <a:pt x="18336" y="15134"/>
                  <a:pt x="18325" y="15098"/>
                  <a:pt x="18301" y="15074"/>
                </a:cubicBezTo>
                <a:cubicBezTo>
                  <a:pt x="18301" y="15062"/>
                  <a:pt x="18289" y="15038"/>
                  <a:pt x="18289" y="15026"/>
                </a:cubicBezTo>
                <a:lnTo>
                  <a:pt x="9764" y="322"/>
                </a:lnTo>
                <a:lnTo>
                  <a:pt x="9752" y="310"/>
                </a:lnTo>
                <a:cubicBezTo>
                  <a:pt x="9740" y="275"/>
                  <a:pt x="9704" y="263"/>
                  <a:pt x="9693" y="239"/>
                </a:cubicBezTo>
                <a:cubicBezTo>
                  <a:pt x="9657" y="203"/>
                  <a:pt x="9645" y="179"/>
                  <a:pt x="9621" y="144"/>
                </a:cubicBezTo>
                <a:cubicBezTo>
                  <a:pt x="9597" y="132"/>
                  <a:pt x="9573" y="120"/>
                  <a:pt x="9538" y="96"/>
                </a:cubicBezTo>
                <a:cubicBezTo>
                  <a:pt x="9514" y="72"/>
                  <a:pt x="9466" y="60"/>
                  <a:pt x="9419" y="37"/>
                </a:cubicBezTo>
                <a:cubicBezTo>
                  <a:pt x="9407" y="37"/>
                  <a:pt x="9407" y="25"/>
                  <a:pt x="9395" y="25"/>
                </a:cubicBezTo>
                <a:cubicBezTo>
                  <a:pt x="9383" y="25"/>
                  <a:pt x="9347" y="25"/>
                  <a:pt x="9335" y="13"/>
                </a:cubicBezTo>
                <a:cubicBezTo>
                  <a:pt x="9288" y="1"/>
                  <a:pt x="9264" y="1"/>
                  <a:pt x="9216" y="1"/>
                </a:cubicBezTo>
                <a:close/>
              </a:path>
            </a:pathLst>
          </a:custGeom>
          <a:solidFill>
            <a:schemeClr val="accent3"/>
          </a:solidFill>
          <a:ln>
            <a:noFill/>
          </a:ln>
          <a:effectLst>
            <a:outerShdw blurRad="11430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a:off x="7547150" y="2587338"/>
            <a:ext cx="237550" cy="296650"/>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a:off x="5951675" y="3300312"/>
            <a:ext cx="317121" cy="296656"/>
          </a:xfrm>
          <a:custGeom>
            <a:rect b="b" l="l" r="r" t="t"/>
            <a:pathLst>
              <a:path extrusionOk="0" h="8543" w="9133">
                <a:moveTo>
                  <a:pt x="7481" y="0"/>
                </a:moveTo>
                <a:cubicBezTo>
                  <a:pt x="7385" y="0"/>
                  <a:pt x="7286" y="21"/>
                  <a:pt x="7191" y="65"/>
                </a:cubicBezTo>
                <a:cubicBezTo>
                  <a:pt x="6858" y="220"/>
                  <a:pt x="6727" y="601"/>
                  <a:pt x="6894" y="934"/>
                </a:cubicBezTo>
                <a:cubicBezTo>
                  <a:pt x="7715" y="2613"/>
                  <a:pt x="7382" y="4637"/>
                  <a:pt x="6060" y="5959"/>
                </a:cubicBezTo>
                <a:cubicBezTo>
                  <a:pt x="5223" y="6803"/>
                  <a:pt x="4105" y="7247"/>
                  <a:pt x="2971" y="7247"/>
                </a:cubicBezTo>
                <a:cubicBezTo>
                  <a:pt x="2314" y="7247"/>
                  <a:pt x="1652" y="7098"/>
                  <a:pt x="1036" y="6792"/>
                </a:cubicBezTo>
                <a:cubicBezTo>
                  <a:pt x="945" y="6748"/>
                  <a:pt x="848" y="6727"/>
                  <a:pt x="754" y="6727"/>
                </a:cubicBezTo>
                <a:cubicBezTo>
                  <a:pt x="515" y="6727"/>
                  <a:pt x="286" y="6860"/>
                  <a:pt x="167" y="7090"/>
                </a:cubicBezTo>
                <a:cubicBezTo>
                  <a:pt x="0" y="7411"/>
                  <a:pt x="143" y="7792"/>
                  <a:pt x="464" y="7959"/>
                </a:cubicBezTo>
                <a:cubicBezTo>
                  <a:pt x="1250" y="8340"/>
                  <a:pt x="2119" y="8542"/>
                  <a:pt x="2965" y="8542"/>
                </a:cubicBezTo>
                <a:cubicBezTo>
                  <a:pt x="4429" y="8542"/>
                  <a:pt x="5882" y="7971"/>
                  <a:pt x="6977" y="6888"/>
                </a:cubicBezTo>
                <a:cubicBezTo>
                  <a:pt x="8692" y="5173"/>
                  <a:pt x="9132" y="2554"/>
                  <a:pt x="8049" y="363"/>
                </a:cubicBezTo>
                <a:cubicBezTo>
                  <a:pt x="7946" y="133"/>
                  <a:pt x="7722" y="0"/>
                  <a:pt x="7481" y="0"/>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rot="1650174">
            <a:off x="7204867" y="3701072"/>
            <a:ext cx="32750" cy="302754"/>
          </a:xfrm>
          <a:custGeom>
            <a:rect b="b" l="l" r="r" t="t"/>
            <a:pathLst>
              <a:path extrusionOk="0" h="12110" w="1310">
                <a:moveTo>
                  <a:pt x="655" y="0"/>
                </a:moveTo>
                <a:cubicBezTo>
                  <a:pt x="298" y="0"/>
                  <a:pt x="0" y="298"/>
                  <a:pt x="0" y="655"/>
                </a:cubicBezTo>
                <a:lnTo>
                  <a:pt x="0" y="11454"/>
                </a:lnTo>
                <a:cubicBezTo>
                  <a:pt x="0" y="11811"/>
                  <a:pt x="298" y="12109"/>
                  <a:pt x="655" y="12109"/>
                </a:cubicBezTo>
                <a:cubicBezTo>
                  <a:pt x="1012" y="12109"/>
                  <a:pt x="1310" y="11811"/>
                  <a:pt x="1310" y="11454"/>
                </a:cubicBezTo>
                <a:lnTo>
                  <a:pt x="1310" y="655"/>
                </a:lnTo>
                <a:cubicBezTo>
                  <a:pt x="1310" y="298"/>
                  <a:pt x="1036" y="0"/>
                  <a:pt x="655" y="0"/>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5548725" y="1450625"/>
            <a:ext cx="237550" cy="296650"/>
          </a:xfrm>
          <a:custGeom>
            <a:rect b="b" l="l" r="r" t="t"/>
            <a:pathLst>
              <a:path extrusionOk="0" h="11866" w="9502">
                <a:moveTo>
                  <a:pt x="1298" y="1840"/>
                </a:moveTo>
                <a:lnTo>
                  <a:pt x="7632" y="5936"/>
                </a:lnTo>
                <a:lnTo>
                  <a:pt x="1298" y="10032"/>
                </a:lnTo>
                <a:lnTo>
                  <a:pt x="1298" y="1840"/>
                </a:lnTo>
                <a:close/>
                <a:moveTo>
                  <a:pt x="638" y="1"/>
                </a:moveTo>
                <a:cubicBezTo>
                  <a:pt x="536" y="1"/>
                  <a:pt x="435" y="26"/>
                  <a:pt x="346" y="78"/>
                </a:cubicBezTo>
                <a:cubicBezTo>
                  <a:pt x="131" y="185"/>
                  <a:pt x="0" y="411"/>
                  <a:pt x="0" y="650"/>
                </a:cubicBezTo>
                <a:lnTo>
                  <a:pt x="0" y="11234"/>
                </a:lnTo>
                <a:cubicBezTo>
                  <a:pt x="0" y="11472"/>
                  <a:pt x="131" y="11675"/>
                  <a:pt x="346" y="11794"/>
                </a:cubicBezTo>
                <a:cubicBezTo>
                  <a:pt x="453" y="11841"/>
                  <a:pt x="548" y="11865"/>
                  <a:pt x="655" y="11865"/>
                </a:cubicBezTo>
                <a:cubicBezTo>
                  <a:pt x="774" y="11865"/>
                  <a:pt x="893" y="11841"/>
                  <a:pt x="1012" y="11806"/>
                </a:cubicBezTo>
                <a:lnTo>
                  <a:pt x="9204" y="6507"/>
                </a:lnTo>
                <a:cubicBezTo>
                  <a:pt x="9382" y="6388"/>
                  <a:pt x="9502" y="6186"/>
                  <a:pt x="9502" y="5960"/>
                </a:cubicBezTo>
                <a:cubicBezTo>
                  <a:pt x="9502" y="5734"/>
                  <a:pt x="9382" y="5531"/>
                  <a:pt x="9204" y="5412"/>
                </a:cubicBezTo>
                <a:lnTo>
                  <a:pt x="1012" y="114"/>
                </a:lnTo>
                <a:cubicBezTo>
                  <a:pt x="899" y="41"/>
                  <a:pt x="767" y="1"/>
                  <a:pt x="638" y="1"/>
                </a:cubicBezTo>
                <a:close/>
              </a:path>
            </a:pathLst>
          </a:custGeom>
          <a:solidFill>
            <a:schemeClr val="accent3"/>
          </a:solidFill>
          <a:ln>
            <a:noFill/>
          </a:ln>
          <a:effectLst>
            <a:outerShdw blurRad="100013"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a:off x="8193300" y="2985688"/>
            <a:ext cx="237600" cy="237600"/>
          </a:xfrm>
          <a:prstGeom prst="ellipse">
            <a:avLst/>
          </a:prstGeom>
          <a:noFill/>
          <a:ln cap="flat" cmpd="sng" w="28575">
            <a:solidFill>
              <a:schemeClr val="accent3"/>
            </a:solidFill>
            <a:prstDash val="solid"/>
            <a:round/>
            <a:headEnd len="sm" w="sm" type="none"/>
            <a:tailEnd len="sm" w="sm" type="none"/>
          </a:ln>
          <a:effectLst>
            <a:outerShdw blurRad="57150" rotWithShape="0" algn="bl">
              <a:schemeClr val="accent3"/>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6822650" y="820662"/>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4907813" y="1812062"/>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7589875" y="4106987"/>
            <a:ext cx="152100" cy="152100"/>
          </a:xfrm>
          <a:prstGeom prst="ellipse">
            <a:avLst/>
          </a:prstGeom>
          <a:noFill/>
          <a:ln cap="flat" cmpd="sng" w="38100">
            <a:solidFill>
              <a:schemeClr val="accent2"/>
            </a:solidFill>
            <a:prstDash val="solid"/>
            <a:round/>
            <a:headEnd len="sm" w="sm" type="none"/>
            <a:tailEnd len="sm" w="sm" type="none"/>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a:off x="5786275" y="3994275"/>
            <a:ext cx="152100" cy="152100"/>
          </a:xfrm>
          <a:prstGeom prst="ellipse">
            <a:avLst/>
          </a:prstGeom>
          <a:noFill/>
          <a:ln cap="flat" cmpd="sng" w="38100">
            <a:solidFill>
              <a:schemeClr val="lt1"/>
            </a:solidFill>
            <a:prstDash val="solid"/>
            <a:round/>
            <a:headEnd len="sm" w="sm" type="none"/>
            <a:tailEnd len="sm" w="sm" type="none"/>
          </a:ln>
          <a:effectLst>
            <a:outerShdw blurRad="57150"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2" name="Google Shape;382;p31"/>
          <p:cNvPicPr preferRelativeResize="0"/>
          <p:nvPr/>
        </p:nvPicPr>
        <p:blipFill>
          <a:blip r:embed="rId3">
            <a:alphaModFix/>
          </a:blip>
          <a:stretch>
            <a:fillRect/>
          </a:stretch>
        </p:blipFill>
        <p:spPr>
          <a:xfrm>
            <a:off x="6016175" y="1903675"/>
            <a:ext cx="1336097" cy="1336150"/>
          </a:xfrm>
          <a:prstGeom prst="rect">
            <a:avLst/>
          </a:prstGeom>
          <a:noFill/>
          <a:ln>
            <a:noFill/>
          </a:ln>
        </p:spPr>
      </p:pic>
      <p:pic>
        <p:nvPicPr>
          <p:cNvPr id="383" name="Google Shape;383;p31"/>
          <p:cNvPicPr preferRelativeResize="0"/>
          <p:nvPr/>
        </p:nvPicPr>
        <p:blipFill>
          <a:blip r:embed="rId4">
            <a:alphaModFix/>
          </a:blip>
          <a:stretch>
            <a:fillRect/>
          </a:stretch>
        </p:blipFill>
        <p:spPr>
          <a:xfrm>
            <a:off x="7232137" y="2985689"/>
            <a:ext cx="1078625" cy="1078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2"/>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Project Goal</a:t>
            </a:r>
            <a:endParaRPr/>
          </a:p>
          <a:p>
            <a:pPr indent="0" lvl="0" marL="0" rtl="0" algn="l">
              <a:spcBef>
                <a:spcPts val="0"/>
              </a:spcBef>
              <a:spcAft>
                <a:spcPts val="0"/>
              </a:spcAft>
              <a:buNone/>
            </a:pPr>
            <a:r>
              <a:t/>
            </a:r>
            <a:endParaRPr/>
          </a:p>
        </p:txBody>
      </p:sp>
      <p:sp>
        <p:nvSpPr>
          <p:cNvPr id="389" name="Google Shape;389;p32"/>
          <p:cNvSpPr txBox="1"/>
          <p:nvPr>
            <p:ph idx="1" type="body"/>
          </p:nvPr>
        </p:nvSpPr>
        <p:spPr>
          <a:xfrm>
            <a:off x="713100" y="1152475"/>
            <a:ext cx="7717800" cy="34164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chemeClr val="lt1"/>
              </a:buClr>
              <a:buSzPts val="1500"/>
              <a:buFont typeface="IBM Plex Sans Medium"/>
              <a:buChar char="●"/>
            </a:pPr>
            <a:r>
              <a:rPr lang="en" sz="1500">
                <a:latin typeface="IBM Plex Sans Medium"/>
                <a:ea typeface="IBM Plex Sans Medium"/>
                <a:cs typeface="IBM Plex Sans Medium"/>
                <a:sym typeface="IBM Plex Sans Medium"/>
              </a:rPr>
              <a:t>Understand and calculate the sentiment of users towards the comments in the r/WallStreetBets subreddit regarding GME during January 2021.</a:t>
            </a:r>
            <a:endParaRPr sz="1500">
              <a:latin typeface="IBM Plex Sans Medium"/>
              <a:ea typeface="IBM Plex Sans Medium"/>
              <a:cs typeface="IBM Plex Sans Medium"/>
              <a:sym typeface="IBM Plex Sans Medium"/>
            </a:endParaRPr>
          </a:p>
          <a:p>
            <a:pPr indent="-323850" lvl="0" marL="457200" rtl="0" algn="just">
              <a:spcBef>
                <a:spcPts val="1000"/>
              </a:spcBef>
              <a:spcAft>
                <a:spcPts val="0"/>
              </a:spcAft>
              <a:buClr>
                <a:schemeClr val="lt1"/>
              </a:buClr>
              <a:buSzPts val="1500"/>
              <a:buFont typeface="IBM Plex Sans Medium"/>
              <a:buChar char="●"/>
            </a:pPr>
            <a:r>
              <a:rPr lang="en" sz="1500">
                <a:latin typeface="IBM Plex Sans Medium"/>
                <a:ea typeface="IBM Plex Sans Medium"/>
                <a:cs typeface="IBM Plex Sans Medium"/>
                <a:sym typeface="IBM Plex Sans Medium"/>
              </a:rPr>
              <a:t>To create a network using Gephi based on posts and sentiment to get a better visual understanding.</a:t>
            </a:r>
            <a:endParaRPr sz="1500">
              <a:latin typeface="IBM Plex Sans Medium"/>
              <a:ea typeface="IBM Plex Sans Medium"/>
              <a:cs typeface="IBM Plex Sans Medium"/>
              <a:sym typeface="IBM Plex Sans Medium"/>
            </a:endParaRPr>
          </a:p>
          <a:p>
            <a:pPr indent="-323850" lvl="0" marL="457200" rtl="0" algn="just">
              <a:spcBef>
                <a:spcPts val="1000"/>
              </a:spcBef>
              <a:spcAft>
                <a:spcPts val="1000"/>
              </a:spcAft>
              <a:buClr>
                <a:schemeClr val="lt1"/>
              </a:buClr>
              <a:buSzPts val="1500"/>
              <a:buFont typeface="IBM Plex Sans Medium"/>
              <a:buChar char="●"/>
            </a:pPr>
            <a:r>
              <a:rPr lang="en" sz="1500">
                <a:latin typeface="IBM Plex Sans Medium"/>
                <a:ea typeface="IBM Plex Sans Medium"/>
                <a:cs typeface="IBM Plex Sans Medium"/>
                <a:sym typeface="IBM Plex Sans Medium"/>
              </a:rPr>
              <a:t>To analyze the most upvoted posts and important users to gather insight on how they affect the other users and the community. This data may be analyzed by companies such as RobinHood on a regular basis to prevent future stock closures and be prepared.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grpSp>
        <p:nvGrpSpPr>
          <p:cNvPr id="394" name="Google Shape;394;p33"/>
          <p:cNvGrpSpPr/>
          <p:nvPr/>
        </p:nvGrpSpPr>
        <p:grpSpPr>
          <a:xfrm>
            <a:off x="3406869" y="1513089"/>
            <a:ext cx="2349900" cy="2838000"/>
            <a:chOff x="722275" y="1357000"/>
            <a:chExt cx="2349900" cy="2838000"/>
          </a:xfrm>
        </p:grpSpPr>
        <p:sp>
          <p:nvSpPr>
            <p:cNvPr id="395" name="Google Shape;395;p33"/>
            <p:cNvSpPr/>
            <p:nvPr/>
          </p:nvSpPr>
          <p:spPr>
            <a:xfrm>
              <a:off x="722275" y="1357000"/>
              <a:ext cx="2349900" cy="2838000"/>
            </a:xfrm>
            <a:prstGeom prst="roundRect">
              <a:avLst>
                <a:gd fmla="val 6481" name="adj"/>
              </a:avLst>
            </a:prstGeom>
            <a:solidFill>
              <a:srgbClr val="0F1524">
                <a:alpha val="24020"/>
              </a:srgbClr>
            </a:solidFill>
            <a:ln>
              <a:noFill/>
            </a:ln>
            <a:effectLst>
              <a:reflection blurRad="0" dir="5400000" dist="190500" endA="0" endPos="17000" fadeDir="5400012" kx="0" rotWithShape="0" algn="bl" stA="6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3"/>
            <p:cNvSpPr/>
            <p:nvPr/>
          </p:nvSpPr>
          <p:spPr>
            <a:xfrm>
              <a:off x="831775" y="1474300"/>
              <a:ext cx="2130900" cy="2603400"/>
            </a:xfrm>
            <a:prstGeom prst="roundRect">
              <a:avLst>
                <a:gd fmla="val 5995" name="adj"/>
              </a:avLst>
            </a:prstGeom>
            <a:noFill/>
            <a:ln cap="flat" cmpd="sng" w="28575">
              <a:solidFill>
                <a:schemeClr val="lt1"/>
              </a:solidFill>
              <a:prstDash val="solid"/>
              <a:round/>
              <a:headEnd len="sm" w="sm" type="none"/>
              <a:tailEnd len="sm" w="sm" type="none"/>
            </a:ln>
            <a:effectLst>
              <a:outerShdw blurRad="114300" rotWithShape="0" algn="bl">
                <a:schemeClr val="lt1"/>
              </a:outerShdw>
              <a:reflection blurRad="0" dir="5400000" dist="400050" endA="0" endPos="11000" fadeDir="5400012" kx="0" rotWithShape="0" algn="bl" stA="3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33"/>
          <p:cNvGrpSpPr/>
          <p:nvPr/>
        </p:nvGrpSpPr>
        <p:grpSpPr>
          <a:xfrm>
            <a:off x="6091463" y="1513089"/>
            <a:ext cx="2349900" cy="2838000"/>
            <a:chOff x="722275" y="1357000"/>
            <a:chExt cx="2349900" cy="2838000"/>
          </a:xfrm>
        </p:grpSpPr>
        <p:sp>
          <p:nvSpPr>
            <p:cNvPr id="398" name="Google Shape;398;p33"/>
            <p:cNvSpPr/>
            <p:nvPr/>
          </p:nvSpPr>
          <p:spPr>
            <a:xfrm>
              <a:off x="722275" y="1357000"/>
              <a:ext cx="2349900" cy="2838000"/>
            </a:xfrm>
            <a:prstGeom prst="roundRect">
              <a:avLst>
                <a:gd fmla="val 6481" name="adj"/>
              </a:avLst>
            </a:prstGeom>
            <a:solidFill>
              <a:srgbClr val="0F1524">
                <a:alpha val="24020"/>
              </a:srgbClr>
            </a:solidFill>
            <a:ln>
              <a:noFill/>
            </a:ln>
            <a:effectLst>
              <a:reflection blurRad="0" dir="5400000" dist="190500" endA="0" endPos="17000" fadeDir="5400012" kx="0" rotWithShape="0" algn="bl" stA="6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3"/>
            <p:cNvSpPr/>
            <p:nvPr/>
          </p:nvSpPr>
          <p:spPr>
            <a:xfrm>
              <a:off x="831775" y="1474300"/>
              <a:ext cx="2130900" cy="2603400"/>
            </a:xfrm>
            <a:prstGeom prst="roundRect">
              <a:avLst>
                <a:gd fmla="val 5995" name="adj"/>
              </a:avLst>
            </a:prstGeom>
            <a:noFill/>
            <a:ln cap="flat" cmpd="sng" w="28575">
              <a:solidFill>
                <a:schemeClr val="lt1"/>
              </a:solidFill>
              <a:prstDash val="solid"/>
              <a:round/>
              <a:headEnd len="sm" w="sm" type="none"/>
              <a:tailEnd len="sm" w="sm" type="none"/>
            </a:ln>
            <a:effectLst>
              <a:outerShdw blurRad="114300" rotWithShape="0" algn="bl">
                <a:schemeClr val="lt1"/>
              </a:outerShdw>
              <a:reflection blurRad="0" dir="5400000" dist="400050" endA="0" endPos="11000" fadeDir="5400012" kx="0" rotWithShape="0" algn="bl" stA="3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33"/>
          <p:cNvGrpSpPr/>
          <p:nvPr/>
        </p:nvGrpSpPr>
        <p:grpSpPr>
          <a:xfrm>
            <a:off x="722275" y="1513089"/>
            <a:ext cx="2349900" cy="2838000"/>
            <a:chOff x="722275" y="1357000"/>
            <a:chExt cx="2349900" cy="2838000"/>
          </a:xfrm>
        </p:grpSpPr>
        <p:sp>
          <p:nvSpPr>
            <p:cNvPr id="401" name="Google Shape;401;p33"/>
            <p:cNvSpPr/>
            <p:nvPr/>
          </p:nvSpPr>
          <p:spPr>
            <a:xfrm>
              <a:off x="722275" y="1357000"/>
              <a:ext cx="2349900" cy="2838000"/>
            </a:xfrm>
            <a:prstGeom prst="roundRect">
              <a:avLst>
                <a:gd fmla="val 6481" name="adj"/>
              </a:avLst>
            </a:prstGeom>
            <a:solidFill>
              <a:srgbClr val="0F1524">
                <a:alpha val="24020"/>
              </a:srgbClr>
            </a:solidFill>
            <a:ln>
              <a:noFill/>
            </a:ln>
            <a:effectLst>
              <a:reflection blurRad="0" dir="5400000" dist="190500" endA="0" endPos="17000" fadeDir="5400012" kx="0" rotWithShape="0" algn="bl" stA="6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3"/>
            <p:cNvSpPr/>
            <p:nvPr/>
          </p:nvSpPr>
          <p:spPr>
            <a:xfrm>
              <a:off x="831775" y="1474300"/>
              <a:ext cx="2130900" cy="2603400"/>
            </a:xfrm>
            <a:prstGeom prst="roundRect">
              <a:avLst>
                <a:gd fmla="val 5995" name="adj"/>
              </a:avLst>
            </a:prstGeom>
            <a:noFill/>
            <a:ln cap="flat" cmpd="sng" w="28575">
              <a:solidFill>
                <a:schemeClr val="lt1"/>
              </a:solidFill>
              <a:prstDash val="solid"/>
              <a:round/>
              <a:headEnd len="sm" w="sm" type="none"/>
              <a:tailEnd len="sm" w="sm" type="none"/>
            </a:ln>
            <a:effectLst>
              <a:outerShdw blurRad="114300" rotWithShape="0" algn="bl">
                <a:schemeClr val="lt1"/>
              </a:outerShdw>
              <a:reflection blurRad="0" dir="5400000" dist="400050" endA="0" endPos="11000" fadeDir="5400012" kx="0" rotWithShape="0" algn="bl" stA="3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33"/>
          <p:cNvSpPr txBox="1"/>
          <p:nvPr>
            <p:ph type="title"/>
          </p:nvPr>
        </p:nvSpPr>
        <p:spPr>
          <a:xfrm>
            <a:off x="713100" y="4403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Plan</a:t>
            </a:r>
            <a:endParaRPr/>
          </a:p>
        </p:txBody>
      </p:sp>
      <p:sp>
        <p:nvSpPr>
          <p:cNvPr id="404" name="Google Shape;404;p33"/>
          <p:cNvSpPr txBox="1"/>
          <p:nvPr/>
        </p:nvSpPr>
        <p:spPr>
          <a:xfrm>
            <a:off x="1030525" y="2662239"/>
            <a:ext cx="1734600" cy="53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latin typeface="Orbitron"/>
                <a:ea typeface="Orbitron"/>
                <a:cs typeface="Orbitron"/>
                <a:sym typeface="Orbitron"/>
              </a:rPr>
              <a:t>Created Scraper</a:t>
            </a:r>
            <a:endParaRPr b="1" sz="2100">
              <a:solidFill>
                <a:srgbClr val="FFFFFF"/>
              </a:solidFill>
              <a:latin typeface="Orbitron"/>
              <a:ea typeface="Orbitron"/>
              <a:cs typeface="Orbitron"/>
              <a:sym typeface="Orbitron"/>
            </a:endParaRPr>
          </a:p>
        </p:txBody>
      </p:sp>
      <p:sp>
        <p:nvSpPr>
          <p:cNvPr id="405" name="Google Shape;405;p33"/>
          <p:cNvSpPr/>
          <p:nvPr/>
        </p:nvSpPr>
        <p:spPr>
          <a:xfrm>
            <a:off x="1030525" y="1797639"/>
            <a:ext cx="1734600" cy="430500"/>
          </a:xfrm>
          <a:prstGeom prst="roundRect">
            <a:avLst>
              <a:gd fmla="val 50000" name="adj"/>
            </a:avLst>
          </a:prstGeom>
          <a:gradFill>
            <a:gsLst>
              <a:gs pos="0">
                <a:schemeClr val="accent2"/>
              </a:gs>
              <a:gs pos="100000">
                <a:schemeClr val="accent1"/>
              </a:gs>
            </a:gsLst>
            <a:lin ang="5400700" scaled="0"/>
          </a:gradFill>
          <a:ln>
            <a:noFill/>
          </a:ln>
          <a:effectLst>
            <a:outerShdw blurRad="142875" rotWithShape="0" algn="bl">
              <a:schemeClr val="accent2"/>
            </a:outerShdw>
          </a:effectLst>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a:solidFill>
                  <a:srgbClr val="FFFFFF"/>
                </a:solidFill>
                <a:latin typeface="Orbitron"/>
                <a:ea typeface="Orbitron"/>
                <a:cs typeface="Orbitron"/>
                <a:sym typeface="Orbitron"/>
              </a:rPr>
              <a:t>Scraping Data</a:t>
            </a:r>
            <a:endParaRPr>
              <a:solidFill>
                <a:srgbClr val="FFFFFF"/>
              </a:solidFill>
              <a:latin typeface="Orbitron"/>
              <a:ea typeface="Orbitron"/>
              <a:cs typeface="Orbitron"/>
              <a:sym typeface="Orbitron"/>
            </a:endParaRPr>
          </a:p>
        </p:txBody>
      </p:sp>
      <p:sp>
        <p:nvSpPr>
          <p:cNvPr id="406" name="Google Shape;406;p33"/>
          <p:cNvSpPr/>
          <p:nvPr/>
        </p:nvSpPr>
        <p:spPr>
          <a:xfrm>
            <a:off x="3713931" y="1797639"/>
            <a:ext cx="1734600" cy="430500"/>
          </a:xfrm>
          <a:prstGeom prst="roundRect">
            <a:avLst>
              <a:gd fmla="val 50000" name="adj"/>
            </a:avLst>
          </a:prstGeom>
          <a:gradFill>
            <a:gsLst>
              <a:gs pos="0">
                <a:schemeClr val="accent2"/>
              </a:gs>
              <a:gs pos="100000">
                <a:schemeClr val="accent1"/>
              </a:gs>
            </a:gsLst>
            <a:lin ang="5400700" scaled="0"/>
          </a:gradFill>
          <a:ln>
            <a:noFill/>
          </a:ln>
          <a:effectLst>
            <a:outerShdw blurRad="142875" rotWithShape="0" algn="bl">
              <a:schemeClr val="accent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rbitron"/>
                <a:ea typeface="Orbitron"/>
                <a:cs typeface="Orbitron"/>
                <a:sym typeface="Orbitron"/>
              </a:rPr>
              <a:t>Sentiment Analysis</a:t>
            </a:r>
            <a:endParaRPr>
              <a:solidFill>
                <a:srgbClr val="FFFFFF"/>
              </a:solidFill>
              <a:latin typeface="Orbitron"/>
              <a:ea typeface="Orbitron"/>
              <a:cs typeface="Orbitron"/>
              <a:sym typeface="Orbitron"/>
            </a:endParaRPr>
          </a:p>
        </p:txBody>
      </p:sp>
      <p:sp>
        <p:nvSpPr>
          <p:cNvPr id="407" name="Google Shape;407;p33"/>
          <p:cNvSpPr/>
          <p:nvPr/>
        </p:nvSpPr>
        <p:spPr>
          <a:xfrm>
            <a:off x="6397333" y="1797639"/>
            <a:ext cx="1734600" cy="430500"/>
          </a:xfrm>
          <a:prstGeom prst="roundRect">
            <a:avLst>
              <a:gd fmla="val 50000" name="adj"/>
            </a:avLst>
          </a:prstGeom>
          <a:gradFill>
            <a:gsLst>
              <a:gs pos="0">
                <a:schemeClr val="accent2"/>
              </a:gs>
              <a:gs pos="100000">
                <a:schemeClr val="accent1"/>
              </a:gs>
            </a:gsLst>
            <a:lin ang="5400700" scaled="0"/>
          </a:gradFill>
          <a:ln>
            <a:noFill/>
          </a:ln>
          <a:effectLst>
            <a:outerShdw blurRad="142875" rotWithShape="0" algn="bl">
              <a:schemeClr val="accent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Orbitron"/>
                <a:ea typeface="Orbitron"/>
                <a:cs typeface="Orbitron"/>
                <a:sym typeface="Orbitron"/>
              </a:rPr>
              <a:t>Visualize</a:t>
            </a:r>
            <a:endParaRPr sz="1800">
              <a:solidFill>
                <a:srgbClr val="FFFFFF"/>
              </a:solidFill>
              <a:latin typeface="Orbitron"/>
              <a:ea typeface="Orbitron"/>
              <a:cs typeface="Orbitron"/>
              <a:sym typeface="Orbitron"/>
            </a:endParaRPr>
          </a:p>
        </p:txBody>
      </p:sp>
      <p:sp>
        <p:nvSpPr>
          <p:cNvPr id="408" name="Google Shape;408;p33"/>
          <p:cNvSpPr txBox="1"/>
          <p:nvPr/>
        </p:nvSpPr>
        <p:spPr>
          <a:xfrm>
            <a:off x="3589725" y="2662250"/>
            <a:ext cx="1974900" cy="53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latin typeface="Orbitron"/>
                <a:ea typeface="Orbitron"/>
                <a:cs typeface="Orbitron"/>
                <a:sym typeface="Orbitron"/>
              </a:rPr>
              <a:t>Explored best model for our data</a:t>
            </a:r>
            <a:endParaRPr b="1" sz="2100">
              <a:solidFill>
                <a:srgbClr val="FFFFFF"/>
              </a:solidFill>
              <a:latin typeface="Orbitron"/>
              <a:ea typeface="Orbitron"/>
              <a:cs typeface="Orbitron"/>
              <a:sym typeface="Orbitron"/>
            </a:endParaRPr>
          </a:p>
        </p:txBody>
      </p:sp>
      <p:sp>
        <p:nvSpPr>
          <p:cNvPr id="409" name="Google Shape;409;p33"/>
          <p:cNvSpPr txBox="1"/>
          <p:nvPr/>
        </p:nvSpPr>
        <p:spPr>
          <a:xfrm>
            <a:off x="6398525" y="2662239"/>
            <a:ext cx="1734600" cy="53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FFFFFF"/>
                </a:solidFill>
                <a:latin typeface="Orbitron"/>
                <a:ea typeface="Orbitron"/>
                <a:cs typeface="Orbitron"/>
                <a:sym typeface="Orbitron"/>
              </a:rPr>
              <a:t>Network Creation Using Gephi</a:t>
            </a:r>
            <a:endParaRPr b="1" sz="1900">
              <a:solidFill>
                <a:srgbClr val="FFFFFF"/>
              </a:solidFill>
              <a:latin typeface="Orbitron"/>
              <a:ea typeface="Orbitron"/>
              <a:cs typeface="Orbitron"/>
              <a:sym typeface="Orbitro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4"/>
          <p:cNvSpPr txBox="1"/>
          <p:nvPr>
            <p:ph type="title"/>
          </p:nvPr>
        </p:nvSpPr>
        <p:spPr>
          <a:xfrm>
            <a:off x="713100" y="16767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Scraping Data</a:t>
            </a:r>
            <a:endParaRPr/>
          </a:p>
        </p:txBody>
      </p:sp>
      <p:sp>
        <p:nvSpPr>
          <p:cNvPr id="415" name="Google Shape;415;p34"/>
          <p:cNvSpPr txBox="1"/>
          <p:nvPr/>
        </p:nvSpPr>
        <p:spPr>
          <a:xfrm>
            <a:off x="2313000" y="1046850"/>
            <a:ext cx="4518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IBM Plex Sans Medium"/>
                <a:ea typeface="IBM Plex Sans Medium"/>
                <a:cs typeface="IBM Plex Sans Medium"/>
                <a:sym typeface="IBM Plex Sans Medium"/>
              </a:rPr>
              <a:t>We built a Reddit scraper to scrape r/WallStreetBets and retrieve the features that we were interested in running our analysis i.e. </a:t>
            </a:r>
            <a:endParaRPr sz="1100">
              <a:solidFill>
                <a:schemeClr val="lt1"/>
              </a:solidFill>
              <a:latin typeface="IBM Plex Sans Medium"/>
              <a:ea typeface="IBM Plex Sans Medium"/>
              <a:cs typeface="IBM Plex Sans Medium"/>
              <a:sym typeface="IBM Plex Sans Medium"/>
            </a:endParaRPr>
          </a:p>
        </p:txBody>
      </p:sp>
      <p:pic>
        <p:nvPicPr>
          <p:cNvPr id="416" name="Google Shape;416;p34"/>
          <p:cNvPicPr preferRelativeResize="0"/>
          <p:nvPr/>
        </p:nvPicPr>
        <p:blipFill>
          <a:blip r:embed="rId3">
            <a:alphaModFix/>
          </a:blip>
          <a:stretch>
            <a:fillRect/>
          </a:stretch>
        </p:blipFill>
        <p:spPr>
          <a:xfrm>
            <a:off x="293787" y="1876538"/>
            <a:ext cx="8556426" cy="1390425"/>
          </a:xfrm>
          <a:prstGeom prst="rect">
            <a:avLst/>
          </a:prstGeom>
          <a:noFill/>
          <a:ln>
            <a:noFill/>
          </a:ln>
          <a:effectLst>
            <a:outerShdw blurRad="357188" rotWithShape="0" algn="bl">
              <a:srgbClr val="FFFFFF">
                <a:alpha val="75000"/>
              </a:srgbClr>
            </a:outerShdw>
            <a:reflection blurRad="0" dir="5400000" dist="38100" endA="0" endPos="30000" fadeDir="5400012" kx="0" rotWithShape="0" algn="bl" stA="10000" stPos="0" sy="-100000" ky="0"/>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5"/>
          <p:cNvSpPr txBox="1"/>
          <p:nvPr>
            <p:ph type="title"/>
          </p:nvPr>
        </p:nvSpPr>
        <p:spPr>
          <a:xfrm>
            <a:off x="147100" y="763400"/>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Generation for Comments</a:t>
            </a:r>
            <a:endParaRPr/>
          </a:p>
        </p:txBody>
      </p:sp>
      <p:sp>
        <p:nvSpPr>
          <p:cNvPr id="422" name="Google Shape;422;p35"/>
          <p:cNvSpPr txBox="1"/>
          <p:nvPr/>
        </p:nvSpPr>
        <p:spPr>
          <a:xfrm>
            <a:off x="537700" y="1584800"/>
            <a:ext cx="59148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latin typeface="IBM Plex Sans"/>
                <a:ea typeface="IBM Plex Sans"/>
                <a:cs typeface="IBM Plex Sans"/>
                <a:sym typeface="IBM Plex Sans"/>
              </a:rPr>
              <a:t>Three types of sentiment creation methods:</a:t>
            </a:r>
            <a:endParaRPr sz="1700">
              <a:solidFill>
                <a:srgbClr val="FFFFFF"/>
              </a:solidFill>
              <a:latin typeface="IBM Plex Sans"/>
              <a:ea typeface="IBM Plex Sans"/>
              <a:cs typeface="IBM Plex Sans"/>
              <a:sym typeface="IBM Plex Sans"/>
            </a:endParaRPr>
          </a:p>
          <a:p>
            <a:pPr indent="0" lvl="0" marL="0" rtl="0" algn="l">
              <a:spcBef>
                <a:spcPts val="0"/>
              </a:spcBef>
              <a:spcAft>
                <a:spcPts val="0"/>
              </a:spcAft>
              <a:buNone/>
            </a:pPr>
            <a:r>
              <a:t/>
            </a:r>
            <a:endParaRPr sz="1500">
              <a:solidFill>
                <a:srgbClr val="FFFFFF"/>
              </a:solidFill>
              <a:latin typeface="IBM Plex Sans"/>
              <a:ea typeface="IBM Plex Sans"/>
              <a:cs typeface="IBM Plex Sans"/>
              <a:sym typeface="IBM Plex Sans"/>
            </a:endParaRPr>
          </a:p>
          <a:p>
            <a:pPr indent="-317500" lvl="0" marL="457200" rtl="0" algn="l">
              <a:spcBef>
                <a:spcPts val="0"/>
              </a:spcBef>
              <a:spcAft>
                <a:spcPts val="0"/>
              </a:spcAft>
              <a:buClr>
                <a:srgbClr val="FFFFFF"/>
              </a:buClr>
              <a:buSzPts val="1400"/>
              <a:buFont typeface="IBM Plex Sans"/>
              <a:buAutoNum type="arabicPeriod"/>
            </a:pPr>
            <a:r>
              <a:rPr lang="en">
                <a:solidFill>
                  <a:srgbClr val="FFFFFF"/>
                </a:solidFill>
                <a:latin typeface="IBM Plex Sans"/>
                <a:ea typeface="IBM Plex Sans"/>
                <a:cs typeface="IBM Plex Sans"/>
                <a:sym typeface="IBM Plex Sans"/>
              </a:rPr>
              <a:t>VADER sentiment analysis</a:t>
            </a:r>
            <a:endParaRPr>
              <a:solidFill>
                <a:srgbClr val="FFFFFF"/>
              </a:solidFill>
              <a:latin typeface="IBM Plex Sans"/>
              <a:ea typeface="IBM Plex Sans"/>
              <a:cs typeface="IBM Plex Sans"/>
              <a:sym typeface="IBM Plex Sans"/>
            </a:endParaRPr>
          </a:p>
          <a:p>
            <a:pPr indent="-317500" lvl="0" marL="457200" rtl="0" algn="l">
              <a:spcBef>
                <a:spcPts val="0"/>
              </a:spcBef>
              <a:spcAft>
                <a:spcPts val="0"/>
              </a:spcAft>
              <a:buClr>
                <a:srgbClr val="FFFFFF"/>
              </a:buClr>
              <a:buSzPts val="1400"/>
              <a:buFont typeface="IBM Plex Sans"/>
              <a:buAutoNum type="arabicPeriod"/>
            </a:pPr>
            <a:r>
              <a:rPr lang="en">
                <a:solidFill>
                  <a:srgbClr val="FFFFFF"/>
                </a:solidFill>
                <a:latin typeface="IBM Plex Sans"/>
                <a:ea typeface="IBM Plex Sans"/>
                <a:cs typeface="IBM Plex Sans"/>
                <a:sym typeface="IBM Plex Sans"/>
              </a:rPr>
              <a:t>TextBlob</a:t>
            </a:r>
            <a:endParaRPr>
              <a:solidFill>
                <a:srgbClr val="FFFFFF"/>
              </a:solidFill>
              <a:latin typeface="IBM Plex Sans"/>
              <a:ea typeface="IBM Plex Sans"/>
              <a:cs typeface="IBM Plex Sans"/>
              <a:sym typeface="IBM Plex Sans"/>
            </a:endParaRPr>
          </a:p>
          <a:p>
            <a:pPr indent="-317500" lvl="0" marL="457200" rtl="0" algn="l">
              <a:spcBef>
                <a:spcPts val="0"/>
              </a:spcBef>
              <a:spcAft>
                <a:spcPts val="0"/>
              </a:spcAft>
              <a:buClr>
                <a:srgbClr val="FFFFFF"/>
              </a:buClr>
              <a:buSzPts val="1400"/>
              <a:buFont typeface="IBM Plex Sans"/>
              <a:buAutoNum type="arabicPeriod"/>
            </a:pPr>
            <a:r>
              <a:rPr lang="en">
                <a:solidFill>
                  <a:srgbClr val="FFFFFF"/>
                </a:solidFill>
                <a:latin typeface="IBM Plex Sans"/>
                <a:ea typeface="IBM Plex Sans"/>
                <a:cs typeface="IBM Plex Sans"/>
                <a:sym typeface="IBM Plex Sans"/>
              </a:rPr>
              <a:t>VADER on words near ‘GME’</a:t>
            </a:r>
            <a:endParaRPr>
              <a:solidFill>
                <a:srgbClr val="FFFFFF"/>
              </a:solidFill>
              <a:latin typeface="IBM Plex Sans"/>
              <a:ea typeface="IBM Plex Sans"/>
              <a:cs typeface="IBM Plex Sans"/>
              <a:sym typeface="IBM Plex Sans"/>
            </a:endParaRPr>
          </a:p>
        </p:txBody>
      </p:sp>
      <p:pic>
        <p:nvPicPr>
          <p:cNvPr id="423" name="Google Shape;423;p35"/>
          <p:cNvPicPr preferRelativeResize="0"/>
          <p:nvPr/>
        </p:nvPicPr>
        <p:blipFill>
          <a:blip r:embed="rId3">
            <a:alphaModFix/>
          </a:blip>
          <a:stretch>
            <a:fillRect/>
          </a:stretch>
        </p:blipFill>
        <p:spPr>
          <a:xfrm>
            <a:off x="5567200" y="1467750"/>
            <a:ext cx="2921225" cy="321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6"/>
          <p:cNvSpPr txBox="1"/>
          <p:nvPr>
            <p:ph type="title"/>
          </p:nvPr>
        </p:nvSpPr>
        <p:spPr>
          <a:xfrm>
            <a:off x="763525" y="293750"/>
            <a:ext cx="7717800" cy="572700"/>
          </a:xfrm>
          <a:prstGeom prst="rect">
            <a:avLst/>
          </a:prstGeom>
          <a:effectLst>
            <a:outerShdw blurRad="57150" rotWithShape="0" algn="bl">
              <a:srgbClr val="FFFFFF"/>
            </a:outerShdw>
          </a:effectLst>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2400"/>
              <a:t>Positive Sentiment - Popular Posts </a:t>
            </a:r>
            <a:endParaRPr/>
          </a:p>
        </p:txBody>
      </p:sp>
      <p:pic>
        <p:nvPicPr>
          <p:cNvPr id="429" name="Google Shape;429;p36"/>
          <p:cNvPicPr preferRelativeResize="0"/>
          <p:nvPr/>
        </p:nvPicPr>
        <p:blipFill>
          <a:blip r:embed="rId3">
            <a:alphaModFix/>
          </a:blip>
          <a:stretch>
            <a:fillRect/>
          </a:stretch>
        </p:blipFill>
        <p:spPr>
          <a:xfrm>
            <a:off x="3737213" y="866450"/>
            <a:ext cx="5132726" cy="3849550"/>
          </a:xfrm>
          <a:prstGeom prst="rect">
            <a:avLst/>
          </a:prstGeom>
          <a:noFill/>
          <a:ln>
            <a:noFill/>
          </a:ln>
          <a:effectLst>
            <a:outerShdw blurRad="357188" rotWithShape="0" algn="bl" dist="9525">
              <a:srgbClr val="FFFFFF">
                <a:alpha val="75000"/>
              </a:srgbClr>
            </a:outerShdw>
            <a:reflection blurRad="0" dir="5400000" dist="38100" endA="0" endPos="30000" fadeDir="5400012" kx="0" rotWithShape="0" algn="bl" stA="6000" stPos="0" sy="-100000" ky="0"/>
          </a:effectLst>
        </p:spPr>
      </p:pic>
      <p:pic>
        <p:nvPicPr>
          <p:cNvPr id="430" name="Google Shape;430;p36"/>
          <p:cNvPicPr preferRelativeResize="0"/>
          <p:nvPr/>
        </p:nvPicPr>
        <p:blipFill>
          <a:blip r:embed="rId4">
            <a:alphaModFix/>
          </a:blip>
          <a:stretch>
            <a:fillRect/>
          </a:stretch>
        </p:blipFill>
        <p:spPr>
          <a:xfrm>
            <a:off x="374913" y="1975818"/>
            <a:ext cx="3069725" cy="163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7"/>
          <p:cNvSpPr txBox="1"/>
          <p:nvPr>
            <p:ph type="title"/>
          </p:nvPr>
        </p:nvSpPr>
        <p:spPr>
          <a:xfrm>
            <a:off x="713100" y="445025"/>
            <a:ext cx="786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Example Comments from Positive Posts</a:t>
            </a:r>
            <a:endParaRPr sz="2700"/>
          </a:p>
        </p:txBody>
      </p:sp>
      <p:pic>
        <p:nvPicPr>
          <p:cNvPr id="436" name="Google Shape;436;p37"/>
          <p:cNvPicPr preferRelativeResize="0"/>
          <p:nvPr/>
        </p:nvPicPr>
        <p:blipFill>
          <a:blip r:embed="rId3">
            <a:alphaModFix/>
          </a:blip>
          <a:stretch>
            <a:fillRect/>
          </a:stretch>
        </p:blipFill>
        <p:spPr>
          <a:xfrm>
            <a:off x="3511075" y="1199588"/>
            <a:ext cx="2121875" cy="1064425"/>
          </a:xfrm>
          <a:prstGeom prst="rect">
            <a:avLst/>
          </a:prstGeom>
          <a:noFill/>
          <a:ln>
            <a:noFill/>
          </a:ln>
          <a:effectLst>
            <a:outerShdw blurRad="142875" rotWithShape="0" algn="bl">
              <a:srgbClr val="FFFFFF">
                <a:alpha val="75000"/>
              </a:srgbClr>
            </a:outerShdw>
          </a:effectLst>
        </p:spPr>
      </p:pic>
      <p:pic>
        <p:nvPicPr>
          <p:cNvPr id="437" name="Google Shape;437;p37"/>
          <p:cNvPicPr preferRelativeResize="0"/>
          <p:nvPr/>
        </p:nvPicPr>
        <p:blipFill>
          <a:blip r:embed="rId4">
            <a:alphaModFix/>
          </a:blip>
          <a:stretch>
            <a:fillRect/>
          </a:stretch>
        </p:blipFill>
        <p:spPr>
          <a:xfrm>
            <a:off x="280200" y="2445875"/>
            <a:ext cx="8730001" cy="396300"/>
          </a:xfrm>
          <a:prstGeom prst="rect">
            <a:avLst/>
          </a:prstGeom>
          <a:noFill/>
          <a:ln>
            <a:noFill/>
          </a:ln>
          <a:effectLst>
            <a:outerShdw blurRad="142875" rotWithShape="0" algn="bl">
              <a:srgbClr val="FFFFFF">
                <a:alpha val="75000"/>
              </a:srgbClr>
            </a:outerShdw>
          </a:effectLst>
        </p:spPr>
      </p:pic>
      <p:pic>
        <p:nvPicPr>
          <p:cNvPr id="438" name="Google Shape;438;p37"/>
          <p:cNvPicPr preferRelativeResize="0"/>
          <p:nvPr/>
        </p:nvPicPr>
        <p:blipFill>
          <a:blip r:embed="rId5">
            <a:alphaModFix/>
          </a:blip>
          <a:stretch>
            <a:fillRect/>
          </a:stretch>
        </p:blipFill>
        <p:spPr>
          <a:xfrm>
            <a:off x="4341925" y="2950075"/>
            <a:ext cx="398875" cy="184113"/>
          </a:xfrm>
          <a:prstGeom prst="rect">
            <a:avLst/>
          </a:prstGeom>
          <a:noFill/>
          <a:ln>
            <a:noFill/>
          </a:ln>
          <a:effectLst>
            <a:outerShdw blurRad="142875" rotWithShape="0" algn="bl">
              <a:srgbClr val="FFFFFF">
                <a:alpha val="75000"/>
              </a:srgbClr>
            </a:outerShdw>
          </a:effectLst>
        </p:spPr>
      </p:pic>
      <p:pic>
        <p:nvPicPr>
          <p:cNvPr id="439" name="Google Shape;439;p37"/>
          <p:cNvPicPr preferRelativeResize="0"/>
          <p:nvPr/>
        </p:nvPicPr>
        <p:blipFill>
          <a:blip r:embed="rId6">
            <a:alphaModFix/>
          </a:blip>
          <a:stretch>
            <a:fillRect/>
          </a:stretch>
        </p:blipFill>
        <p:spPr>
          <a:xfrm>
            <a:off x="280200" y="3247650"/>
            <a:ext cx="8729999" cy="371825"/>
          </a:xfrm>
          <a:prstGeom prst="rect">
            <a:avLst/>
          </a:prstGeom>
          <a:noFill/>
          <a:ln>
            <a:noFill/>
          </a:ln>
          <a:effectLst>
            <a:outerShdw blurRad="142875" rotWithShape="0" algn="bl">
              <a:srgbClr val="FFFFFF">
                <a:alpha val="75000"/>
              </a:srgbClr>
            </a:outerShdw>
          </a:effectLst>
        </p:spPr>
      </p:pic>
      <p:pic>
        <p:nvPicPr>
          <p:cNvPr id="440" name="Google Shape;440;p37"/>
          <p:cNvPicPr preferRelativeResize="0"/>
          <p:nvPr/>
        </p:nvPicPr>
        <p:blipFill>
          <a:blip r:embed="rId7">
            <a:alphaModFix/>
          </a:blip>
          <a:stretch>
            <a:fillRect/>
          </a:stretch>
        </p:blipFill>
        <p:spPr>
          <a:xfrm>
            <a:off x="4335888" y="3727375"/>
            <a:ext cx="398899" cy="189675"/>
          </a:xfrm>
          <a:prstGeom prst="rect">
            <a:avLst/>
          </a:prstGeom>
          <a:noFill/>
          <a:ln>
            <a:noFill/>
          </a:ln>
          <a:effectLst>
            <a:outerShdw blurRad="142875" rotWithShape="0" algn="bl">
              <a:srgbClr val="FFFFFF">
                <a:alpha val="75000"/>
              </a:srgbClr>
            </a:outerShdw>
          </a:effectLst>
        </p:spPr>
      </p:pic>
      <p:pic>
        <p:nvPicPr>
          <p:cNvPr id="441" name="Google Shape;441;p37"/>
          <p:cNvPicPr preferRelativeResize="0"/>
          <p:nvPr/>
        </p:nvPicPr>
        <p:blipFill>
          <a:blip r:embed="rId8">
            <a:alphaModFix/>
          </a:blip>
          <a:stretch>
            <a:fillRect/>
          </a:stretch>
        </p:blipFill>
        <p:spPr>
          <a:xfrm>
            <a:off x="280200" y="4024950"/>
            <a:ext cx="8729999" cy="365125"/>
          </a:xfrm>
          <a:prstGeom prst="rect">
            <a:avLst/>
          </a:prstGeom>
          <a:noFill/>
          <a:ln>
            <a:noFill/>
          </a:ln>
          <a:effectLst>
            <a:outerShdw blurRad="142875" rotWithShape="0" algn="bl">
              <a:srgbClr val="FFFFFF">
                <a:alpha val="75000"/>
              </a:srgbClr>
            </a:outerShdw>
          </a:effectLst>
        </p:spPr>
      </p:pic>
      <p:pic>
        <p:nvPicPr>
          <p:cNvPr id="442" name="Google Shape;442;p37"/>
          <p:cNvPicPr preferRelativeResize="0"/>
          <p:nvPr/>
        </p:nvPicPr>
        <p:blipFill>
          <a:blip r:embed="rId9">
            <a:alphaModFix/>
          </a:blip>
          <a:stretch>
            <a:fillRect/>
          </a:stretch>
        </p:blipFill>
        <p:spPr>
          <a:xfrm>
            <a:off x="4355766" y="4497975"/>
            <a:ext cx="432459" cy="189675"/>
          </a:xfrm>
          <a:prstGeom prst="rect">
            <a:avLst/>
          </a:prstGeom>
          <a:noFill/>
          <a:ln>
            <a:noFill/>
          </a:ln>
          <a:effectLst>
            <a:outerShdw blurRad="142875" rotWithShape="0" algn="bl">
              <a:srgbClr val="FFFFFF">
                <a:alpha val="75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Neon Pitch Deck by Slidesgo">
  <a:themeElements>
    <a:clrScheme name="Simple Light">
      <a:dk1>
        <a:srgbClr val="000000"/>
      </a:dk1>
      <a:lt1>
        <a:srgbClr val="FFFFFF"/>
      </a:lt1>
      <a:dk2>
        <a:srgbClr val="595959"/>
      </a:dk2>
      <a:lt2>
        <a:srgbClr val="EEEEEE"/>
      </a:lt2>
      <a:accent1>
        <a:srgbClr val="FDA7F9"/>
      </a:accent1>
      <a:accent2>
        <a:srgbClr val="FB54F4"/>
      </a:accent2>
      <a:accent3>
        <a:srgbClr val="4FC1F9"/>
      </a:accent3>
      <a:accent4>
        <a:srgbClr val="5F3F9E"/>
      </a:accent4>
      <a:accent5>
        <a:srgbClr val="2B3880"/>
      </a:accent5>
      <a:accent6>
        <a:srgbClr val="0F152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