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42804000" cx="30276000"/>
  <p:notesSz cx="6858000" cy="9144000"/>
  <p:embeddedFontLst>
    <p:embeddedFont>
      <p:font typeface="Constantia"/>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onstantia-boldItalic.fntdata"/><Relationship Id="rId5" Type="http://schemas.openxmlformats.org/officeDocument/2006/relationships/slide" Target="slides/slide1.xml"/><Relationship Id="rId6" Type="http://schemas.openxmlformats.org/officeDocument/2006/relationships/font" Target="fonts/Constantia-regular.fntdata"/><Relationship Id="rId7" Type="http://schemas.openxmlformats.org/officeDocument/2006/relationships/font" Target="fonts/Constantia-bold.fntdata"/><Relationship Id="rId8" Type="http://schemas.openxmlformats.org/officeDocument/2006/relationships/font" Target="fonts/Constanti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2207" y="685800"/>
            <a:ext cx="4574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2215610" y="685800"/>
            <a:ext cx="2427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270702" y="7005197"/>
            <a:ext cx="25734600" cy="14902200"/>
          </a:xfrm>
          <a:prstGeom prst="rect">
            <a:avLst/>
          </a:prstGeom>
          <a:noFill/>
          <a:ln>
            <a:noFill/>
          </a:ln>
        </p:spPr>
        <p:txBody>
          <a:bodyPr anchorCtr="0" anchor="b" bIns="64650" lIns="129350" spcFirstLastPara="1" rIns="129350" wrap="square" tIns="64650">
            <a:normAutofit/>
          </a:bodyPr>
          <a:lstStyle>
            <a:lvl1pPr lvl="0" algn="ctr">
              <a:lnSpc>
                <a:spcPct val="90000"/>
              </a:lnSpc>
              <a:spcBef>
                <a:spcPts val="0"/>
              </a:spcBef>
              <a:spcAft>
                <a:spcPts val="0"/>
              </a:spcAft>
              <a:buClr>
                <a:schemeClr val="dk1"/>
              </a:buClr>
              <a:buSzPts val="19900"/>
              <a:buFont typeface="Calibri"/>
              <a:buNone/>
              <a:defRPr sz="199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3" name="Google Shape;13;p2"/>
          <p:cNvSpPr txBox="1"/>
          <p:nvPr>
            <p:ph idx="1" type="subTitle"/>
          </p:nvPr>
        </p:nvSpPr>
        <p:spPr>
          <a:xfrm>
            <a:off x="3784502" y="22482021"/>
            <a:ext cx="22707000" cy="10334400"/>
          </a:xfrm>
          <a:prstGeom prst="rect">
            <a:avLst/>
          </a:prstGeom>
          <a:noFill/>
          <a:ln>
            <a:noFill/>
          </a:ln>
        </p:spPr>
        <p:txBody>
          <a:bodyPr anchorCtr="0" anchor="t" bIns="64650" lIns="129350" spcFirstLastPara="1" rIns="129350" wrap="square" tIns="64650">
            <a:normAutofit/>
          </a:bodyPr>
          <a:lstStyle>
            <a:lvl1pPr lvl="0" algn="ctr">
              <a:lnSpc>
                <a:spcPct val="90000"/>
              </a:lnSpc>
              <a:spcBef>
                <a:spcPts val="3300"/>
              </a:spcBef>
              <a:spcAft>
                <a:spcPts val="0"/>
              </a:spcAft>
              <a:buClr>
                <a:schemeClr val="dk1"/>
              </a:buClr>
              <a:buSzPts val="7900"/>
              <a:buNone/>
              <a:defRPr sz="7900"/>
            </a:lvl1pPr>
            <a:lvl2pPr lvl="1" algn="ctr">
              <a:lnSpc>
                <a:spcPct val="90000"/>
              </a:lnSpc>
              <a:spcBef>
                <a:spcPts val="1700"/>
              </a:spcBef>
              <a:spcAft>
                <a:spcPts val="0"/>
              </a:spcAft>
              <a:buClr>
                <a:schemeClr val="dk1"/>
              </a:buClr>
              <a:buSzPts val="6600"/>
              <a:buNone/>
              <a:defRPr sz="6600"/>
            </a:lvl2pPr>
            <a:lvl3pPr lvl="2" algn="ctr">
              <a:lnSpc>
                <a:spcPct val="90000"/>
              </a:lnSpc>
              <a:spcBef>
                <a:spcPts val="1700"/>
              </a:spcBef>
              <a:spcAft>
                <a:spcPts val="0"/>
              </a:spcAft>
              <a:buClr>
                <a:schemeClr val="dk1"/>
              </a:buClr>
              <a:buSzPts val="6000"/>
              <a:buNone/>
              <a:defRPr sz="6000"/>
            </a:lvl3pPr>
            <a:lvl4pPr lvl="3" algn="ctr">
              <a:lnSpc>
                <a:spcPct val="90000"/>
              </a:lnSpc>
              <a:spcBef>
                <a:spcPts val="1700"/>
              </a:spcBef>
              <a:spcAft>
                <a:spcPts val="0"/>
              </a:spcAft>
              <a:buClr>
                <a:schemeClr val="dk1"/>
              </a:buClr>
              <a:buSzPts val="5300"/>
              <a:buNone/>
              <a:defRPr sz="5300"/>
            </a:lvl4pPr>
            <a:lvl5pPr lvl="4" algn="ctr">
              <a:lnSpc>
                <a:spcPct val="90000"/>
              </a:lnSpc>
              <a:spcBef>
                <a:spcPts val="1700"/>
              </a:spcBef>
              <a:spcAft>
                <a:spcPts val="0"/>
              </a:spcAft>
              <a:buClr>
                <a:schemeClr val="dk1"/>
              </a:buClr>
              <a:buSzPts val="5300"/>
              <a:buNone/>
              <a:defRPr sz="5300"/>
            </a:lvl5pPr>
            <a:lvl6pPr lvl="5" algn="ctr">
              <a:lnSpc>
                <a:spcPct val="90000"/>
              </a:lnSpc>
              <a:spcBef>
                <a:spcPts val="1700"/>
              </a:spcBef>
              <a:spcAft>
                <a:spcPts val="0"/>
              </a:spcAft>
              <a:buClr>
                <a:schemeClr val="dk1"/>
              </a:buClr>
              <a:buSzPts val="5300"/>
              <a:buNone/>
              <a:defRPr sz="5300"/>
            </a:lvl6pPr>
            <a:lvl7pPr lvl="6" algn="ctr">
              <a:lnSpc>
                <a:spcPct val="90000"/>
              </a:lnSpc>
              <a:spcBef>
                <a:spcPts val="1700"/>
              </a:spcBef>
              <a:spcAft>
                <a:spcPts val="0"/>
              </a:spcAft>
              <a:buClr>
                <a:schemeClr val="dk1"/>
              </a:buClr>
              <a:buSzPts val="5300"/>
              <a:buNone/>
              <a:defRPr sz="5300"/>
            </a:lvl7pPr>
            <a:lvl8pPr lvl="7" algn="ctr">
              <a:lnSpc>
                <a:spcPct val="90000"/>
              </a:lnSpc>
              <a:spcBef>
                <a:spcPts val="1700"/>
              </a:spcBef>
              <a:spcAft>
                <a:spcPts val="0"/>
              </a:spcAft>
              <a:buClr>
                <a:schemeClr val="dk1"/>
              </a:buClr>
              <a:buSzPts val="5300"/>
              <a:buNone/>
              <a:defRPr sz="5300"/>
            </a:lvl8pPr>
            <a:lvl9pPr lvl="8" algn="ctr">
              <a:lnSpc>
                <a:spcPct val="90000"/>
              </a:lnSpc>
              <a:spcBef>
                <a:spcPts val="1700"/>
              </a:spcBef>
              <a:spcAft>
                <a:spcPts val="0"/>
              </a:spcAft>
              <a:buClr>
                <a:schemeClr val="dk1"/>
              </a:buClr>
              <a:buSzPts val="5300"/>
              <a:buNone/>
              <a:defRPr sz="5300"/>
            </a:lvl9pPr>
          </a:lstStyle>
          <a:p/>
        </p:txBody>
      </p:sp>
      <p:sp>
        <p:nvSpPr>
          <p:cNvPr id="14" name="Google Shape;14;p2"/>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5" name="Google Shape;15;p2"/>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6" name="Google Shape;16;p2"/>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0" name="Google Shape;70;p11"/>
          <p:cNvSpPr txBox="1"/>
          <p:nvPr>
            <p:ph idx="1" type="body"/>
          </p:nvPr>
        </p:nvSpPr>
        <p:spPr>
          <a:xfrm rot="5400000">
            <a:off x="1558594" y="11917339"/>
            <a:ext cx="27158700" cy="261132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71" name="Google Shape;71;p11"/>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2" name="Google Shape;72;p11"/>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3" name="Google Shape;73;p11"/>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6793144" y="17152017"/>
            <a:ext cx="36274500" cy="65283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6" name="Google Shape;76;p12"/>
          <p:cNvSpPr txBox="1"/>
          <p:nvPr>
            <p:ph idx="1" type="body"/>
          </p:nvPr>
        </p:nvSpPr>
        <p:spPr>
          <a:xfrm rot="5400000">
            <a:off x="-6452573" y="10813017"/>
            <a:ext cx="36274500" cy="192063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77" name="Google Shape;77;p12"/>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8" name="Google Shape;78;p12"/>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9" name="Google Shape;79;p12"/>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9" name="Google Shape;19;p3"/>
          <p:cNvSpPr txBox="1"/>
          <p:nvPr>
            <p:ph idx="1" type="body"/>
          </p:nvPr>
        </p:nvSpPr>
        <p:spPr>
          <a:xfrm>
            <a:off x="2081477" y="11394588"/>
            <a:ext cx="26113200" cy="271587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20" name="Google Shape;20;p3"/>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1" name="Google Shape;21;p3"/>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2" name="Google Shape;22;p3"/>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065709" y="10671292"/>
            <a:ext cx="26113200" cy="17805300"/>
          </a:xfrm>
          <a:prstGeom prst="rect">
            <a:avLst/>
          </a:prstGeom>
          <a:noFill/>
          <a:ln>
            <a:noFill/>
          </a:ln>
        </p:spPr>
        <p:txBody>
          <a:bodyPr anchorCtr="0" anchor="b" bIns="64650" lIns="129350" spcFirstLastPara="1" rIns="129350" wrap="square" tIns="64650">
            <a:normAutofit/>
          </a:bodyPr>
          <a:lstStyle>
            <a:lvl1pPr lvl="0" algn="l">
              <a:lnSpc>
                <a:spcPct val="90000"/>
              </a:lnSpc>
              <a:spcBef>
                <a:spcPts val="0"/>
              </a:spcBef>
              <a:spcAft>
                <a:spcPts val="0"/>
              </a:spcAft>
              <a:buClr>
                <a:schemeClr val="dk1"/>
              </a:buClr>
              <a:buSzPts val="19900"/>
              <a:buFont typeface="Calibri"/>
              <a:buNone/>
              <a:defRPr sz="199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5" name="Google Shape;25;p4"/>
          <p:cNvSpPr txBox="1"/>
          <p:nvPr>
            <p:ph idx="1" type="body"/>
          </p:nvPr>
        </p:nvSpPr>
        <p:spPr>
          <a:xfrm>
            <a:off x="2065709" y="28645017"/>
            <a:ext cx="26113200" cy="9363300"/>
          </a:xfrm>
          <a:prstGeom prst="rect">
            <a:avLst/>
          </a:prstGeom>
          <a:noFill/>
          <a:ln>
            <a:noFill/>
          </a:ln>
        </p:spPr>
        <p:txBody>
          <a:bodyPr anchorCtr="0" anchor="t"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7900"/>
              <a:buNone/>
              <a:defRPr sz="7900">
                <a:solidFill>
                  <a:schemeClr val="dk1"/>
                </a:solidFill>
              </a:defRPr>
            </a:lvl1pPr>
            <a:lvl2pPr indent="-228600" lvl="1" marL="914400" algn="l">
              <a:lnSpc>
                <a:spcPct val="90000"/>
              </a:lnSpc>
              <a:spcBef>
                <a:spcPts val="1700"/>
              </a:spcBef>
              <a:spcAft>
                <a:spcPts val="0"/>
              </a:spcAft>
              <a:buClr>
                <a:srgbClr val="888888"/>
              </a:buClr>
              <a:buSzPts val="6600"/>
              <a:buNone/>
              <a:defRPr sz="6600">
                <a:solidFill>
                  <a:srgbClr val="888888"/>
                </a:solidFill>
              </a:defRPr>
            </a:lvl2pPr>
            <a:lvl3pPr indent="-228600" lvl="2" marL="1371600" algn="l">
              <a:lnSpc>
                <a:spcPct val="90000"/>
              </a:lnSpc>
              <a:spcBef>
                <a:spcPts val="1700"/>
              </a:spcBef>
              <a:spcAft>
                <a:spcPts val="0"/>
              </a:spcAft>
              <a:buClr>
                <a:srgbClr val="888888"/>
              </a:buClr>
              <a:buSzPts val="6000"/>
              <a:buNone/>
              <a:defRPr sz="6000">
                <a:solidFill>
                  <a:srgbClr val="888888"/>
                </a:solidFill>
              </a:defRPr>
            </a:lvl3pPr>
            <a:lvl4pPr indent="-228600" lvl="3" marL="1828800" algn="l">
              <a:lnSpc>
                <a:spcPct val="90000"/>
              </a:lnSpc>
              <a:spcBef>
                <a:spcPts val="1700"/>
              </a:spcBef>
              <a:spcAft>
                <a:spcPts val="0"/>
              </a:spcAft>
              <a:buClr>
                <a:srgbClr val="888888"/>
              </a:buClr>
              <a:buSzPts val="5300"/>
              <a:buNone/>
              <a:defRPr sz="5300">
                <a:solidFill>
                  <a:srgbClr val="888888"/>
                </a:solidFill>
              </a:defRPr>
            </a:lvl4pPr>
            <a:lvl5pPr indent="-228600" lvl="4" marL="2286000" algn="l">
              <a:lnSpc>
                <a:spcPct val="90000"/>
              </a:lnSpc>
              <a:spcBef>
                <a:spcPts val="1700"/>
              </a:spcBef>
              <a:spcAft>
                <a:spcPts val="0"/>
              </a:spcAft>
              <a:buClr>
                <a:srgbClr val="888888"/>
              </a:buClr>
              <a:buSzPts val="5300"/>
              <a:buNone/>
              <a:defRPr sz="5300">
                <a:solidFill>
                  <a:srgbClr val="888888"/>
                </a:solidFill>
              </a:defRPr>
            </a:lvl5pPr>
            <a:lvl6pPr indent="-228600" lvl="5" marL="2743200" algn="l">
              <a:lnSpc>
                <a:spcPct val="90000"/>
              </a:lnSpc>
              <a:spcBef>
                <a:spcPts val="1700"/>
              </a:spcBef>
              <a:spcAft>
                <a:spcPts val="0"/>
              </a:spcAft>
              <a:buClr>
                <a:srgbClr val="888888"/>
              </a:buClr>
              <a:buSzPts val="5300"/>
              <a:buNone/>
              <a:defRPr sz="5300">
                <a:solidFill>
                  <a:srgbClr val="888888"/>
                </a:solidFill>
              </a:defRPr>
            </a:lvl6pPr>
            <a:lvl7pPr indent="-228600" lvl="6" marL="3200400" algn="l">
              <a:lnSpc>
                <a:spcPct val="90000"/>
              </a:lnSpc>
              <a:spcBef>
                <a:spcPts val="1700"/>
              </a:spcBef>
              <a:spcAft>
                <a:spcPts val="0"/>
              </a:spcAft>
              <a:buClr>
                <a:srgbClr val="888888"/>
              </a:buClr>
              <a:buSzPts val="5300"/>
              <a:buNone/>
              <a:defRPr sz="5300">
                <a:solidFill>
                  <a:srgbClr val="888888"/>
                </a:solidFill>
              </a:defRPr>
            </a:lvl7pPr>
            <a:lvl8pPr indent="-228600" lvl="7" marL="3657600" algn="l">
              <a:lnSpc>
                <a:spcPct val="90000"/>
              </a:lnSpc>
              <a:spcBef>
                <a:spcPts val="1700"/>
              </a:spcBef>
              <a:spcAft>
                <a:spcPts val="0"/>
              </a:spcAft>
              <a:buClr>
                <a:srgbClr val="888888"/>
              </a:buClr>
              <a:buSzPts val="5300"/>
              <a:buNone/>
              <a:defRPr sz="5300">
                <a:solidFill>
                  <a:srgbClr val="888888"/>
                </a:solidFill>
              </a:defRPr>
            </a:lvl8pPr>
            <a:lvl9pPr indent="-228600" lvl="8" marL="4114800" algn="l">
              <a:lnSpc>
                <a:spcPct val="90000"/>
              </a:lnSpc>
              <a:spcBef>
                <a:spcPts val="1700"/>
              </a:spcBef>
              <a:spcAft>
                <a:spcPts val="0"/>
              </a:spcAft>
              <a:buClr>
                <a:srgbClr val="888888"/>
              </a:buClr>
              <a:buSzPts val="5300"/>
              <a:buNone/>
              <a:defRPr sz="5300">
                <a:solidFill>
                  <a:srgbClr val="888888"/>
                </a:solidFill>
              </a:defRPr>
            </a:lvl9pPr>
          </a:lstStyle>
          <a:p/>
        </p:txBody>
      </p:sp>
      <p:sp>
        <p:nvSpPr>
          <p:cNvPr id="26" name="Google Shape;26;p4"/>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7" name="Google Shape;27;p4"/>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8" name="Google Shape;28;p4"/>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1" name="Google Shape;31;p5"/>
          <p:cNvSpPr txBox="1"/>
          <p:nvPr>
            <p:ph idx="1" type="body"/>
          </p:nvPr>
        </p:nvSpPr>
        <p:spPr>
          <a:xfrm>
            <a:off x="2081477" y="11394588"/>
            <a:ext cx="12867300" cy="271587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32" name="Google Shape;32;p5"/>
          <p:cNvSpPr txBox="1"/>
          <p:nvPr>
            <p:ph idx="2" type="body"/>
          </p:nvPr>
        </p:nvSpPr>
        <p:spPr>
          <a:xfrm>
            <a:off x="15327234" y="11394588"/>
            <a:ext cx="12867300" cy="271587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33" name="Google Shape;33;p5"/>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p5"/>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5" name="Google Shape;35;p5"/>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2085420"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8" name="Google Shape;38;p6"/>
          <p:cNvSpPr txBox="1"/>
          <p:nvPr>
            <p:ph idx="1" type="body"/>
          </p:nvPr>
        </p:nvSpPr>
        <p:spPr>
          <a:xfrm>
            <a:off x="2085423" y="10492932"/>
            <a:ext cx="12808200" cy="5142300"/>
          </a:xfrm>
          <a:prstGeom prst="rect">
            <a:avLst/>
          </a:prstGeom>
          <a:noFill/>
          <a:ln>
            <a:noFill/>
          </a:ln>
        </p:spPr>
        <p:txBody>
          <a:bodyPr anchorCtr="0" anchor="b"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7900"/>
              <a:buNone/>
              <a:defRPr b="1" sz="7900"/>
            </a:lvl1pPr>
            <a:lvl2pPr indent="-228600" lvl="1" marL="914400" algn="l">
              <a:lnSpc>
                <a:spcPct val="90000"/>
              </a:lnSpc>
              <a:spcBef>
                <a:spcPts val="1700"/>
              </a:spcBef>
              <a:spcAft>
                <a:spcPts val="0"/>
              </a:spcAft>
              <a:buClr>
                <a:schemeClr val="dk1"/>
              </a:buClr>
              <a:buSzPts val="6600"/>
              <a:buNone/>
              <a:defRPr b="1" sz="6600"/>
            </a:lvl2pPr>
            <a:lvl3pPr indent="-228600" lvl="2" marL="1371600" algn="l">
              <a:lnSpc>
                <a:spcPct val="90000"/>
              </a:lnSpc>
              <a:spcBef>
                <a:spcPts val="1700"/>
              </a:spcBef>
              <a:spcAft>
                <a:spcPts val="0"/>
              </a:spcAft>
              <a:buClr>
                <a:schemeClr val="dk1"/>
              </a:buClr>
              <a:buSzPts val="6000"/>
              <a:buNone/>
              <a:defRPr b="1" sz="6000"/>
            </a:lvl3pPr>
            <a:lvl4pPr indent="-228600" lvl="3" marL="1828800" algn="l">
              <a:lnSpc>
                <a:spcPct val="90000"/>
              </a:lnSpc>
              <a:spcBef>
                <a:spcPts val="1700"/>
              </a:spcBef>
              <a:spcAft>
                <a:spcPts val="0"/>
              </a:spcAft>
              <a:buClr>
                <a:schemeClr val="dk1"/>
              </a:buClr>
              <a:buSzPts val="5300"/>
              <a:buNone/>
              <a:defRPr b="1" sz="5300"/>
            </a:lvl4pPr>
            <a:lvl5pPr indent="-228600" lvl="4" marL="2286000" algn="l">
              <a:lnSpc>
                <a:spcPct val="90000"/>
              </a:lnSpc>
              <a:spcBef>
                <a:spcPts val="1700"/>
              </a:spcBef>
              <a:spcAft>
                <a:spcPts val="0"/>
              </a:spcAft>
              <a:buClr>
                <a:schemeClr val="dk1"/>
              </a:buClr>
              <a:buSzPts val="5300"/>
              <a:buNone/>
              <a:defRPr b="1" sz="5300"/>
            </a:lvl5pPr>
            <a:lvl6pPr indent="-228600" lvl="5" marL="2743200" algn="l">
              <a:lnSpc>
                <a:spcPct val="90000"/>
              </a:lnSpc>
              <a:spcBef>
                <a:spcPts val="1700"/>
              </a:spcBef>
              <a:spcAft>
                <a:spcPts val="0"/>
              </a:spcAft>
              <a:buClr>
                <a:schemeClr val="dk1"/>
              </a:buClr>
              <a:buSzPts val="5300"/>
              <a:buNone/>
              <a:defRPr b="1" sz="5300"/>
            </a:lvl6pPr>
            <a:lvl7pPr indent="-228600" lvl="6" marL="3200400" algn="l">
              <a:lnSpc>
                <a:spcPct val="90000"/>
              </a:lnSpc>
              <a:spcBef>
                <a:spcPts val="1700"/>
              </a:spcBef>
              <a:spcAft>
                <a:spcPts val="0"/>
              </a:spcAft>
              <a:buClr>
                <a:schemeClr val="dk1"/>
              </a:buClr>
              <a:buSzPts val="5300"/>
              <a:buNone/>
              <a:defRPr b="1" sz="5300"/>
            </a:lvl7pPr>
            <a:lvl8pPr indent="-228600" lvl="7" marL="3657600" algn="l">
              <a:lnSpc>
                <a:spcPct val="90000"/>
              </a:lnSpc>
              <a:spcBef>
                <a:spcPts val="1700"/>
              </a:spcBef>
              <a:spcAft>
                <a:spcPts val="0"/>
              </a:spcAft>
              <a:buClr>
                <a:schemeClr val="dk1"/>
              </a:buClr>
              <a:buSzPts val="5300"/>
              <a:buNone/>
              <a:defRPr b="1" sz="5300"/>
            </a:lvl8pPr>
            <a:lvl9pPr indent="-228600" lvl="8" marL="4114800" algn="l">
              <a:lnSpc>
                <a:spcPct val="90000"/>
              </a:lnSpc>
              <a:spcBef>
                <a:spcPts val="1700"/>
              </a:spcBef>
              <a:spcAft>
                <a:spcPts val="0"/>
              </a:spcAft>
              <a:buClr>
                <a:schemeClr val="dk1"/>
              </a:buClr>
              <a:buSzPts val="5300"/>
              <a:buNone/>
              <a:defRPr b="1" sz="5300"/>
            </a:lvl9pPr>
          </a:lstStyle>
          <a:p/>
        </p:txBody>
      </p:sp>
      <p:sp>
        <p:nvSpPr>
          <p:cNvPr id="39" name="Google Shape;39;p6"/>
          <p:cNvSpPr txBox="1"/>
          <p:nvPr>
            <p:ph idx="2" type="body"/>
          </p:nvPr>
        </p:nvSpPr>
        <p:spPr>
          <a:xfrm>
            <a:off x="2085423" y="15635356"/>
            <a:ext cx="12808200" cy="229974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40" name="Google Shape;40;p6"/>
          <p:cNvSpPr txBox="1"/>
          <p:nvPr>
            <p:ph idx="3" type="body"/>
          </p:nvPr>
        </p:nvSpPr>
        <p:spPr>
          <a:xfrm>
            <a:off x="15327236" y="10492932"/>
            <a:ext cx="12871200" cy="5142300"/>
          </a:xfrm>
          <a:prstGeom prst="rect">
            <a:avLst/>
          </a:prstGeom>
          <a:noFill/>
          <a:ln>
            <a:noFill/>
          </a:ln>
        </p:spPr>
        <p:txBody>
          <a:bodyPr anchorCtr="0" anchor="b"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7900"/>
              <a:buNone/>
              <a:defRPr b="1" sz="7900"/>
            </a:lvl1pPr>
            <a:lvl2pPr indent="-228600" lvl="1" marL="914400" algn="l">
              <a:lnSpc>
                <a:spcPct val="90000"/>
              </a:lnSpc>
              <a:spcBef>
                <a:spcPts val="1700"/>
              </a:spcBef>
              <a:spcAft>
                <a:spcPts val="0"/>
              </a:spcAft>
              <a:buClr>
                <a:schemeClr val="dk1"/>
              </a:buClr>
              <a:buSzPts val="6600"/>
              <a:buNone/>
              <a:defRPr b="1" sz="6600"/>
            </a:lvl2pPr>
            <a:lvl3pPr indent="-228600" lvl="2" marL="1371600" algn="l">
              <a:lnSpc>
                <a:spcPct val="90000"/>
              </a:lnSpc>
              <a:spcBef>
                <a:spcPts val="1700"/>
              </a:spcBef>
              <a:spcAft>
                <a:spcPts val="0"/>
              </a:spcAft>
              <a:buClr>
                <a:schemeClr val="dk1"/>
              </a:buClr>
              <a:buSzPts val="6000"/>
              <a:buNone/>
              <a:defRPr b="1" sz="6000"/>
            </a:lvl3pPr>
            <a:lvl4pPr indent="-228600" lvl="3" marL="1828800" algn="l">
              <a:lnSpc>
                <a:spcPct val="90000"/>
              </a:lnSpc>
              <a:spcBef>
                <a:spcPts val="1700"/>
              </a:spcBef>
              <a:spcAft>
                <a:spcPts val="0"/>
              </a:spcAft>
              <a:buClr>
                <a:schemeClr val="dk1"/>
              </a:buClr>
              <a:buSzPts val="5300"/>
              <a:buNone/>
              <a:defRPr b="1" sz="5300"/>
            </a:lvl4pPr>
            <a:lvl5pPr indent="-228600" lvl="4" marL="2286000" algn="l">
              <a:lnSpc>
                <a:spcPct val="90000"/>
              </a:lnSpc>
              <a:spcBef>
                <a:spcPts val="1700"/>
              </a:spcBef>
              <a:spcAft>
                <a:spcPts val="0"/>
              </a:spcAft>
              <a:buClr>
                <a:schemeClr val="dk1"/>
              </a:buClr>
              <a:buSzPts val="5300"/>
              <a:buNone/>
              <a:defRPr b="1" sz="5300"/>
            </a:lvl5pPr>
            <a:lvl6pPr indent="-228600" lvl="5" marL="2743200" algn="l">
              <a:lnSpc>
                <a:spcPct val="90000"/>
              </a:lnSpc>
              <a:spcBef>
                <a:spcPts val="1700"/>
              </a:spcBef>
              <a:spcAft>
                <a:spcPts val="0"/>
              </a:spcAft>
              <a:buClr>
                <a:schemeClr val="dk1"/>
              </a:buClr>
              <a:buSzPts val="5300"/>
              <a:buNone/>
              <a:defRPr b="1" sz="5300"/>
            </a:lvl6pPr>
            <a:lvl7pPr indent="-228600" lvl="6" marL="3200400" algn="l">
              <a:lnSpc>
                <a:spcPct val="90000"/>
              </a:lnSpc>
              <a:spcBef>
                <a:spcPts val="1700"/>
              </a:spcBef>
              <a:spcAft>
                <a:spcPts val="0"/>
              </a:spcAft>
              <a:buClr>
                <a:schemeClr val="dk1"/>
              </a:buClr>
              <a:buSzPts val="5300"/>
              <a:buNone/>
              <a:defRPr b="1" sz="5300"/>
            </a:lvl7pPr>
            <a:lvl8pPr indent="-228600" lvl="7" marL="3657600" algn="l">
              <a:lnSpc>
                <a:spcPct val="90000"/>
              </a:lnSpc>
              <a:spcBef>
                <a:spcPts val="1700"/>
              </a:spcBef>
              <a:spcAft>
                <a:spcPts val="0"/>
              </a:spcAft>
              <a:buClr>
                <a:schemeClr val="dk1"/>
              </a:buClr>
              <a:buSzPts val="5300"/>
              <a:buNone/>
              <a:defRPr b="1" sz="5300"/>
            </a:lvl8pPr>
            <a:lvl9pPr indent="-228600" lvl="8" marL="4114800" algn="l">
              <a:lnSpc>
                <a:spcPct val="90000"/>
              </a:lnSpc>
              <a:spcBef>
                <a:spcPts val="1700"/>
              </a:spcBef>
              <a:spcAft>
                <a:spcPts val="0"/>
              </a:spcAft>
              <a:buClr>
                <a:schemeClr val="dk1"/>
              </a:buClr>
              <a:buSzPts val="5300"/>
              <a:buNone/>
              <a:defRPr b="1" sz="5300"/>
            </a:lvl9pPr>
          </a:lstStyle>
          <a:p/>
        </p:txBody>
      </p:sp>
      <p:sp>
        <p:nvSpPr>
          <p:cNvPr id="41" name="Google Shape;41;p6"/>
          <p:cNvSpPr txBox="1"/>
          <p:nvPr>
            <p:ph idx="4" type="body"/>
          </p:nvPr>
        </p:nvSpPr>
        <p:spPr>
          <a:xfrm>
            <a:off x="15327236" y="15635356"/>
            <a:ext cx="12871200" cy="22997400"/>
          </a:xfrm>
          <a:prstGeom prst="rect">
            <a:avLst/>
          </a:prstGeom>
          <a:noFill/>
          <a:ln>
            <a:noFill/>
          </a:ln>
        </p:spPr>
        <p:txBody>
          <a:bodyPr anchorCtr="0" anchor="t" bIns="64650" lIns="129350" spcFirstLastPara="1" rIns="129350" wrap="square" tIns="64650">
            <a:normAutofit/>
          </a:bodyPr>
          <a:lstStyle>
            <a:lvl1pPr indent="-387350" lvl="0" marL="457200" algn="l">
              <a:lnSpc>
                <a:spcPct val="90000"/>
              </a:lnSpc>
              <a:spcBef>
                <a:spcPts val="3300"/>
              </a:spcBef>
              <a:spcAft>
                <a:spcPts val="0"/>
              </a:spcAft>
              <a:buClr>
                <a:schemeClr val="dk1"/>
              </a:buClr>
              <a:buSzPts val="2500"/>
              <a:buChar char="•"/>
              <a:defRPr/>
            </a:lvl1pPr>
            <a:lvl2pPr indent="-387350" lvl="1" marL="914400" algn="l">
              <a:lnSpc>
                <a:spcPct val="90000"/>
              </a:lnSpc>
              <a:spcBef>
                <a:spcPts val="1700"/>
              </a:spcBef>
              <a:spcAft>
                <a:spcPts val="0"/>
              </a:spcAft>
              <a:buClr>
                <a:schemeClr val="dk1"/>
              </a:buClr>
              <a:buSzPts val="2500"/>
              <a:buChar char="•"/>
              <a:defRPr/>
            </a:lvl2pPr>
            <a:lvl3pPr indent="-387350" lvl="2" marL="1371600" algn="l">
              <a:lnSpc>
                <a:spcPct val="90000"/>
              </a:lnSpc>
              <a:spcBef>
                <a:spcPts val="1700"/>
              </a:spcBef>
              <a:spcAft>
                <a:spcPts val="0"/>
              </a:spcAft>
              <a:buClr>
                <a:schemeClr val="dk1"/>
              </a:buClr>
              <a:buSzPts val="2500"/>
              <a:buChar char="•"/>
              <a:defRPr/>
            </a:lvl3pPr>
            <a:lvl4pPr indent="-387350" lvl="3" marL="1828800" algn="l">
              <a:lnSpc>
                <a:spcPct val="90000"/>
              </a:lnSpc>
              <a:spcBef>
                <a:spcPts val="1700"/>
              </a:spcBef>
              <a:spcAft>
                <a:spcPts val="0"/>
              </a:spcAft>
              <a:buClr>
                <a:schemeClr val="dk1"/>
              </a:buClr>
              <a:buSzPts val="2500"/>
              <a:buChar char="•"/>
              <a:defRPr/>
            </a:lvl4pPr>
            <a:lvl5pPr indent="-387350" lvl="4" marL="2286000" algn="l">
              <a:lnSpc>
                <a:spcPct val="90000"/>
              </a:lnSpc>
              <a:spcBef>
                <a:spcPts val="1700"/>
              </a:spcBef>
              <a:spcAft>
                <a:spcPts val="0"/>
              </a:spcAft>
              <a:buClr>
                <a:schemeClr val="dk1"/>
              </a:buClr>
              <a:buSzPts val="2500"/>
              <a:buChar char="•"/>
              <a:defRPr/>
            </a:lvl5pPr>
            <a:lvl6pPr indent="-387350" lvl="5" marL="2743200" algn="l">
              <a:lnSpc>
                <a:spcPct val="90000"/>
              </a:lnSpc>
              <a:spcBef>
                <a:spcPts val="1700"/>
              </a:spcBef>
              <a:spcAft>
                <a:spcPts val="0"/>
              </a:spcAft>
              <a:buClr>
                <a:schemeClr val="dk1"/>
              </a:buClr>
              <a:buSzPts val="2500"/>
              <a:buChar char="•"/>
              <a:defRPr/>
            </a:lvl6pPr>
            <a:lvl7pPr indent="-387350" lvl="6" marL="3200400" algn="l">
              <a:lnSpc>
                <a:spcPct val="90000"/>
              </a:lnSpc>
              <a:spcBef>
                <a:spcPts val="1700"/>
              </a:spcBef>
              <a:spcAft>
                <a:spcPts val="0"/>
              </a:spcAft>
              <a:buClr>
                <a:schemeClr val="dk1"/>
              </a:buClr>
              <a:buSzPts val="2500"/>
              <a:buChar char="•"/>
              <a:defRPr/>
            </a:lvl7pPr>
            <a:lvl8pPr indent="-387350" lvl="7" marL="3657600" algn="l">
              <a:lnSpc>
                <a:spcPct val="90000"/>
              </a:lnSpc>
              <a:spcBef>
                <a:spcPts val="1700"/>
              </a:spcBef>
              <a:spcAft>
                <a:spcPts val="0"/>
              </a:spcAft>
              <a:buClr>
                <a:schemeClr val="dk1"/>
              </a:buClr>
              <a:buSzPts val="2500"/>
              <a:buChar char="•"/>
              <a:defRPr/>
            </a:lvl8pPr>
            <a:lvl9pPr indent="-387350" lvl="8" marL="4114800" algn="l">
              <a:lnSpc>
                <a:spcPct val="90000"/>
              </a:lnSpc>
              <a:spcBef>
                <a:spcPts val="1700"/>
              </a:spcBef>
              <a:spcAft>
                <a:spcPts val="0"/>
              </a:spcAft>
              <a:buClr>
                <a:schemeClr val="dk1"/>
              </a:buClr>
              <a:buSzPts val="2500"/>
              <a:buChar char="•"/>
              <a:defRPr/>
            </a:lvl9pPr>
          </a:lstStyle>
          <a:p/>
        </p:txBody>
      </p:sp>
      <p:sp>
        <p:nvSpPr>
          <p:cNvPr id="42" name="Google Shape;42;p6"/>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3" name="Google Shape;43;p6"/>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6"/>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algn="l">
              <a:lnSpc>
                <a:spcPct val="90000"/>
              </a:lnSpc>
              <a:spcBef>
                <a:spcPts val="0"/>
              </a:spcBef>
              <a:spcAft>
                <a:spcPts val="0"/>
              </a:spcAft>
              <a:buClr>
                <a:schemeClr val="dk1"/>
              </a:buClr>
              <a:buSzPts val="25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7" name="Google Shape;47;p7"/>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7"/>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9" name="Google Shape;49;p7"/>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2" name="Google Shape;52;p8"/>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8"/>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085420" y="2853600"/>
            <a:ext cx="9764700" cy="9987600"/>
          </a:xfrm>
          <a:prstGeom prst="rect">
            <a:avLst/>
          </a:prstGeom>
          <a:noFill/>
          <a:ln>
            <a:noFill/>
          </a:ln>
        </p:spPr>
        <p:txBody>
          <a:bodyPr anchorCtr="0" anchor="b" bIns="64650" lIns="129350" spcFirstLastPara="1" rIns="129350" wrap="square" tIns="64650">
            <a:normAutofit/>
          </a:bodyPr>
          <a:lstStyle>
            <a:lvl1pPr lvl="0" algn="l">
              <a:lnSpc>
                <a:spcPct val="90000"/>
              </a:lnSpc>
              <a:spcBef>
                <a:spcPts val="0"/>
              </a:spcBef>
              <a:spcAft>
                <a:spcPts val="0"/>
              </a:spcAft>
              <a:buClr>
                <a:schemeClr val="dk1"/>
              </a:buClr>
              <a:buSzPts val="10600"/>
              <a:buFont typeface="Calibri"/>
              <a:buNone/>
              <a:defRPr sz="106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6" name="Google Shape;56;p9"/>
          <p:cNvSpPr txBox="1"/>
          <p:nvPr>
            <p:ph idx="1" type="body"/>
          </p:nvPr>
        </p:nvSpPr>
        <p:spPr>
          <a:xfrm>
            <a:off x="12871251" y="6162995"/>
            <a:ext cx="15327300" cy="30418500"/>
          </a:xfrm>
          <a:prstGeom prst="rect">
            <a:avLst/>
          </a:prstGeom>
          <a:noFill/>
          <a:ln>
            <a:noFill/>
          </a:ln>
        </p:spPr>
        <p:txBody>
          <a:bodyPr anchorCtr="0" anchor="t" bIns="64650" lIns="129350" spcFirstLastPara="1" rIns="129350" wrap="square" tIns="64650">
            <a:normAutofit/>
          </a:bodyPr>
          <a:lstStyle>
            <a:lvl1pPr indent="-901700" lvl="0" marL="457200" algn="l">
              <a:lnSpc>
                <a:spcPct val="90000"/>
              </a:lnSpc>
              <a:spcBef>
                <a:spcPts val="3300"/>
              </a:spcBef>
              <a:spcAft>
                <a:spcPts val="0"/>
              </a:spcAft>
              <a:buClr>
                <a:schemeClr val="dk1"/>
              </a:buClr>
              <a:buSzPts val="10600"/>
              <a:buChar char="•"/>
              <a:defRPr sz="10600"/>
            </a:lvl1pPr>
            <a:lvl2pPr indent="-819150" lvl="1" marL="914400" algn="l">
              <a:lnSpc>
                <a:spcPct val="90000"/>
              </a:lnSpc>
              <a:spcBef>
                <a:spcPts val="1700"/>
              </a:spcBef>
              <a:spcAft>
                <a:spcPts val="0"/>
              </a:spcAft>
              <a:buClr>
                <a:schemeClr val="dk1"/>
              </a:buClr>
              <a:buSzPts val="9300"/>
              <a:buChar char="•"/>
              <a:defRPr sz="9300"/>
            </a:lvl2pPr>
            <a:lvl3pPr indent="-730250" lvl="2" marL="1371600" algn="l">
              <a:lnSpc>
                <a:spcPct val="90000"/>
              </a:lnSpc>
              <a:spcBef>
                <a:spcPts val="1700"/>
              </a:spcBef>
              <a:spcAft>
                <a:spcPts val="0"/>
              </a:spcAft>
              <a:buClr>
                <a:schemeClr val="dk1"/>
              </a:buClr>
              <a:buSzPts val="7900"/>
              <a:buChar char="•"/>
              <a:defRPr sz="7900"/>
            </a:lvl3pPr>
            <a:lvl4pPr indent="-647700" lvl="3" marL="1828800" algn="l">
              <a:lnSpc>
                <a:spcPct val="90000"/>
              </a:lnSpc>
              <a:spcBef>
                <a:spcPts val="1700"/>
              </a:spcBef>
              <a:spcAft>
                <a:spcPts val="0"/>
              </a:spcAft>
              <a:buClr>
                <a:schemeClr val="dk1"/>
              </a:buClr>
              <a:buSzPts val="6600"/>
              <a:buChar char="•"/>
              <a:defRPr sz="6600"/>
            </a:lvl4pPr>
            <a:lvl5pPr indent="-647700" lvl="4" marL="2286000" algn="l">
              <a:lnSpc>
                <a:spcPct val="90000"/>
              </a:lnSpc>
              <a:spcBef>
                <a:spcPts val="1700"/>
              </a:spcBef>
              <a:spcAft>
                <a:spcPts val="0"/>
              </a:spcAft>
              <a:buClr>
                <a:schemeClr val="dk1"/>
              </a:buClr>
              <a:buSzPts val="6600"/>
              <a:buChar char="•"/>
              <a:defRPr sz="6600"/>
            </a:lvl5pPr>
            <a:lvl6pPr indent="-647700" lvl="5" marL="2743200" algn="l">
              <a:lnSpc>
                <a:spcPct val="90000"/>
              </a:lnSpc>
              <a:spcBef>
                <a:spcPts val="1700"/>
              </a:spcBef>
              <a:spcAft>
                <a:spcPts val="0"/>
              </a:spcAft>
              <a:buClr>
                <a:schemeClr val="dk1"/>
              </a:buClr>
              <a:buSzPts val="6600"/>
              <a:buChar char="•"/>
              <a:defRPr sz="6600"/>
            </a:lvl6pPr>
            <a:lvl7pPr indent="-647700" lvl="6" marL="3200400" algn="l">
              <a:lnSpc>
                <a:spcPct val="90000"/>
              </a:lnSpc>
              <a:spcBef>
                <a:spcPts val="1700"/>
              </a:spcBef>
              <a:spcAft>
                <a:spcPts val="0"/>
              </a:spcAft>
              <a:buClr>
                <a:schemeClr val="dk1"/>
              </a:buClr>
              <a:buSzPts val="6600"/>
              <a:buChar char="•"/>
              <a:defRPr sz="6600"/>
            </a:lvl7pPr>
            <a:lvl8pPr indent="-647700" lvl="7" marL="3657600" algn="l">
              <a:lnSpc>
                <a:spcPct val="90000"/>
              </a:lnSpc>
              <a:spcBef>
                <a:spcPts val="1700"/>
              </a:spcBef>
              <a:spcAft>
                <a:spcPts val="0"/>
              </a:spcAft>
              <a:buClr>
                <a:schemeClr val="dk1"/>
              </a:buClr>
              <a:buSzPts val="6600"/>
              <a:buChar char="•"/>
              <a:defRPr sz="6600"/>
            </a:lvl8pPr>
            <a:lvl9pPr indent="-647700" lvl="8" marL="4114800" algn="l">
              <a:lnSpc>
                <a:spcPct val="90000"/>
              </a:lnSpc>
              <a:spcBef>
                <a:spcPts val="1700"/>
              </a:spcBef>
              <a:spcAft>
                <a:spcPts val="0"/>
              </a:spcAft>
              <a:buClr>
                <a:schemeClr val="dk1"/>
              </a:buClr>
              <a:buSzPts val="6600"/>
              <a:buChar char="•"/>
              <a:defRPr sz="6600"/>
            </a:lvl9pPr>
          </a:lstStyle>
          <a:p/>
        </p:txBody>
      </p:sp>
      <p:sp>
        <p:nvSpPr>
          <p:cNvPr id="57" name="Google Shape;57;p9"/>
          <p:cNvSpPr txBox="1"/>
          <p:nvPr>
            <p:ph idx="2" type="body"/>
          </p:nvPr>
        </p:nvSpPr>
        <p:spPr>
          <a:xfrm>
            <a:off x="2085420" y="12841206"/>
            <a:ext cx="9764700" cy="23790000"/>
          </a:xfrm>
          <a:prstGeom prst="rect">
            <a:avLst/>
          </a:prstGeom>
          <a:noFill/>
          <a:ln>
            <a:noFill/>
          </a:ln>
        </p:spPr>
        <p:txBody>
          <a:bodyPr anchorCtr="0" anchor="t"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5300"/>
              <a:buNone/>
              <a:defRPr sz="5300"/>
            </a:lvl1pPr>
            <a:lvl2pPr indent="-228600" lvl="1" marL="914400" algn="l">
              <a:lnSpc>
                <a:spcPct val="90000"/>
              </a:lnSpc>
              <a:spcBef>
                <a:spcPts val="1700"/>
              </a:spcBef>
              <a:spcAft>
                <a:spcPts val="0"/>
              </a:spcAft>
              <a:buClr>
                <a:schemeClr val="dk1"/>
              </a:buClr>
              <a:buSzPts val="4600"/>
              <a:buNone/>
              <a:defRPr sz="4600"/>
            </a:lvl2pPr>
            <a:lvl3pPr indent="-228600" lvl="2" marL="1371600" algn="l">
              <a:lnSpc>
                <a:spcPct val="90000"/>
              </a:lnSpc>
              <a:spcBef>
                <a:spcPts val="1700"/>
              </a:spcBef>
              <a:spcAft>
                <a:spcPts val="0"/>
              </a:spcAft>
              <a:buClr>
                <a:schemeClr val="dk1"/>
              </a:buClr>
              <a:buSzPts val="4000"/>
              <a:buNone/>
              <a:defRPr sz="4000"/>
            </a:lvl3pPr>
            <a:lvl4pPr indent="-228600" lvl="3" marL="1828800" algn="l">
              <a:lnSpc>
                <a:spcPct val="90000"/>
              </a:lnSpc>
              <a:spcBef>
                <a:spcPts val="1700"/>
              </a:spcBef>
              <a:spcAft>
                <a:spcPts val="0"/>
              </a:spcAft>
              <a:buClr>
                <a:schemeClr val="dk1"/>
              </a:buClr>
              <a:buSzPts val="3300"/>
              <a:buNone/>
              <a:defRPr sz="3300"/>
            </a:lvl4pPr>
            <a:lvl5pPr indent="-228600" lvl="4" marL="2286000" algn="l">
              <a:lnSpc>
                <a:spcPct val="90000"/>
              </a:lnSpc>
              <a:spcBef>
                <a:spcPts val="1700"/>
              </a:spcBef>
              <a:spcAft>
                <a:spcPts val="0"/>
              </a:spcAft>
              <a:buClr>
                <a:schemeClr val="dk1"/>
              </a:buClr>
              <a:buSzPts val="3300"/>
              <a:buNone/>
              <a:defRPr sz="3300"/>
            </a:lvl5pPr>
            <a:lvl6pPr indent="-228600" lvl="5" marL="2743200" algn="l">
              <a:lnSpc>
                <a:spcPct val="90000"/>
              </a:lnSpc>
              <a:spcBef>
                <a:spcPts val="1700"/>
              </a:spcBef>
              <a:spcAft>
                <a:spcPts val="0"/>
              </a:spcAft>
              <a:buClr>
                <a:schemeClr val="dk1"/>
              </a:buClr>
              <a:buSzPts val="3300"/>
              <a:buNone/>
              <a:defRPr sz="3300"/>
            </a:lvl6pPr>
            <a:lvl7pPr indent="-228600" lvl="6" marL="3200400" algn="l">
              <a:lnSpc>
                <a:spcPct val="90000"/>
              </a:lnSpc>
              <a:spcBef>
                <a:spcPts val="1700"/>
              </a:spcBef>
              <a:spcAft>
                <a:spcPts val="0"/>
              </a:spcAft>
              <a:buClr>
                <a:schemeClr val="dk1"/>
              </a:buClr>
              <a:buSzPts val="3300"/>
              <a:buNone/>
              <a:defRPr sz="3300"/>
            </a:lvl7pPr>
            <a:lvl8pPr indent="-228600" lvl="7" marL="3657600" algn="l">
              <a:lnSpc>
                <a:spcPct val="90000"/>
              </a:lnSpc>
              <a:spcBef>
                <a:spcPts val="1700"/>
              </a:spcBef>
              <a:spcAft>
                <a:spcPts val="0"/>
              </a:spcAft>
              <a:buClr>
                <a:schemeClr val="dk1"/>
              </a:buClr>
              <a:buSzPts val="3300"/>
              <a:buNone/>
              <a:defRPr sz="3300"/>
            </a:lvl8pPr>
            <a:lvl9pPr indent="-228600" lvl="8" marL="4114800" algn="l">
              <a:lnSpc>
                <a:spcPct val="90000"/>
              </a:lnSpc>
              <a:spcBef>
                <a:spcPts val="1700"/>
              </a:spcBef>
              <a:spcAft>
                <a:spcPts val="0"/>
              </a:spcAft>
              <a:buClr>
                <a:schemeClr val="dk1"/>
              </a:buClr>
              <a:buSzPts val="3300"/>
              <a:buNone/>
              <a:defRPr sz="3300"/>
            </a:lvl9pPr>
          </a:lstStyle>
          <a:p/>
        </p:txBody>
      </p:sp>
      <p:sp>
        <p:nvSpPr>
          <p:cNvPr id="58" name="Google Shape;58;p9"/>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9"/>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0" name="Google Shape;60;p9"/>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085420" y="2853600"/>
            <a:ext cx="9764700" cy="9987600"/>
          </a:xfrm>
          <a:prstGeom prst="rect">
            <a:avLst/>
          </a:prstGeom>
          <a:noFill/>
          <a:ln>
            <a:noFill/>
          </a:ln>
        </p:spPr>
        <p:txBody>
          <a:bodyPr anchorCtr="0" anchor="b" bIns="64650" lIns="129350" spcFirstLastPara="1" rIns="129350" wrap="square" tIns="64650">
            <a:normAutofit/>
          </a:bodyPr>
          <a:lstStyle>
            <a:lvl1pPr lvl="0" algn="l">
              <a:lnSpc>
                <a:spcPct val="90000"/>
              </a:lnSpc>
              <a:spcBef>
                <a:spcPts val="0"/>
              </a:spcBef>
              <a:spcAft>
                <a:spcPts val="0"/>
              </a:spcAft>
              <a:buClr>
                <a:schemeClr val="dk1"/>
              </a:buClr>
              <a:buSzPts val="10600"/>
              <a:buFont typeface="Calibri"/>
              <a:buNone/>
              <a:defRPr sz="106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3" name="Google Shape;63;p10"/>
          <p:cNvSpPr/>
          <p:nvPr>
            <p:ph idx="2" type="pic"/>
          </p:nvPr>
        </p:nvSpPr>
        <p:spPr>
          <a:xfrm>
            <a:off x="12871251" y="6162995"/>
            <a:ext cx="15327300" cy="30418500"/>
          </a:xfrm>
          <a:prstGeom prst="rect">
            <a:avLst/>
          </a:prstGeom>
          <a:noFill/>
          <a:ln>
            <a:noFill/>
          </a:ln>
        </p:spPr>
      </p:sp>
      <p:sp>
        <p:nvSpPr>
          <p:cNvPr id="64" name="Google Shape;64;p10"/>
          <p:cNvSpPr txBox="1"/>
          <p:nvPr>
            <p:ph idx="1" type="body"/>
          </p:nvPr>
        </p:nvSpPr>
        <p:spPr>
          <a:xfrm>
            <a:off x="2085420" y="12841206"/>
            <a:ext cx="9764700" cy="23790000"/>
          </a:xfrm>
          <a:prstGeom prst="rect">
            <a:avLst/>
          </a:prstGeom>
          <a:noFill/>
          <a:ln>
            <a:noFill/>
          </a:ln>
        </p:spPr>
        <p:txBody>
          <a:bodyPr anchorCtr="0" anchor="t" bIns="64650" lIns="129350" spcFirstLastPara="1" rIns="129350" wrap="square" tIns="64650">
            <a:normAutofit/>
          </a:bodyPr>
          <a:lstStyle>
            <a:lvl1pPr indent="-228600" lvl="0" marL="457200" algn="l">
              <a:lnSpc>
                <a:spcPct val="90000"/>
              </a:lnSpc>
              <a:spcBef>
                <a:spcPts val="3300"/>
              </a:spcBef>
              <a:spcAft>
                <a:spcPts val="0"/>
              </a:spcAft>
              <a:buClr>
                <a:schemeClr val="dk1"/>
              </a:buClr>
              <a:buSzPts val="5300"/>
              <a:buNone/>
              <a:defRPr sz="5300"/>
            </a:lvl1pPr>
            <a:lvl2pPr indent="-228600" lvl="1" marL="914400" algn="l">
              <a:lnSpc>
                <a:spcPct val="90000"/>
              </a:lnSpc>
              <a:spcBef>
                <a:spcPts val="1700"/>
              </a:spcBef>
              <a:spcAft>
                <a:spcPts val="0"/>
              </a:spcAft>
              <a:buClr>
                <a:schemeClr val="dk1"/>
              </a:buClr>
              <a:buSzPts val="4600"/>
              <a:buNone/>
              <a:defRPr sz="4600"/>
            </a:lvl2pPr>
            <a:lvl3pPr indent="-228600" lvl="2" marL="1371600" algn="l">
              <a:lnSpc>
                <a:spcPct val="90000"/>
              </a:lnSpc>
              <a:spcBef>
                <a:spcPts val="1700"/>
              </a:spcBef>
              <a:spcAft>
                <a:spcPts val="0"/>
              </a:spcAft>
              <a:buClr>
                <a:schemeClr val="dk1"/>
              </a:buClr>
              <a:buSzPts val="4000"/>
              <a:buNone/>
              <a:defRPr sz="4000"/>
            </a:lvl3pPr>
            <a:lvl4pPr indent="-228600" lvl="3" marL="1828800" algn="l">
              <a:lnSpc>
                <a:spcPct val="90000"/>
              </a:lnSpc>
              <a:spcBef>
                <a:spcPts val="1700"/>
              </a:spcBef>
              <a:spcAft>
                <a:spcPts val="0"/>
              </a:spcAft>
              <a:buClr>
                <a:schemeClr val="dk1"/>
              </a:buClr>
              <a:buSzPts val="3300"/>
              <a:buNone/>
              <a:defRPr sz="3300"/>
            </a:lvl4pPr>
            <a:lvl5pPr indent="-228600" lvl="4" marL="2286000" algn="l">
              <a:lnSpc>
                <a:spcPct val="90000"/>
              </a:lnSpc>
              <a:spcBef>
                <a:spcPts val="1700"/>
              </a:spcBef>
              <a:spcAft>
                <a:spcPts val="0"/>
              </a:spcAft>
              <a:buClr>
                <a:schemeClr val="dk1"/>
              </a:buClr>
              <a:buSzPts val="3300"/>
              <a:buNone/>
              <a:defRPr sz="3300"/>
            </a:lvl5pPr>
            <a:lvl6pPr indent="-228600" lvl="5" marL="2743200" algn="l">
              <a:lnSpc>
                <a:spcPct val="90000"/>
              </a:lnSpc>
              <a:spcBef>
                <a:spcPts val="1700"/>
              </a:spcBef>
              <a:spcAft>
                <a:spcPts val="0"/>
              </a:spcAft>
              <a:buClr>
                <a:schemeClr val="dk1"/>
              </a:buClr>
              <a:buSzPts val="3300"/>
              <a:buNone/>
              <a:defRPr sz="3300"/>
            </a:lvl6pPr>
            <a:lvl7pPr indent="-228600" lvl="6" marL="3200400" algn="l">
              <a:lnSpc>
                <a:spcPct val="90000"/>
              </a:lnSpc>
              <a:spcBef>
                <a:spcPts val="1700"/>
              </a:spcBef>
              <a:spcAft>
                <a:spcPts val="0"/>
              </a:spcAft>
              <a:buClr>
                <a:schemeClr val="dk1"/>
              </a:buClr>
              <a:buSzPts val="3300"/>
              <a:buNone/>
              <a:defRPr sz="3300"/>
            </a:lvl7pPr>
            <a:lvl8pPr indent="-228600" lvl="7" marL="3657600" algn="l">
              <a:lnSpc>
                <a:spcPct val="90000"/>
              </a:lnSpc>
              <a:spcBef>
                <a:spcPts val="1700"/>
              </a:spcBef>
              <a:spcAft>
                <a:spcPts val="0"/>
              </a:spcAft>
              <a:buClr>
                <a:schemeClr val="dk1"/>
              </a:buClr>
              <a:buSzPts val="3300"/>
              <a:buNone/>
              <a:defRPr sz="3300"/>
            </a:lvl8pPr>
            <a:lvl9pPr indent="-228600" lvl="8" marL="4114800" algn="l">
              <a:lnSpc>
                <a:spcPct val="90000"/>
              </a:lnSpc>
              <a:spcBef>
                <a:spcPts val="1700"/>
              </a:spcBef>
              <a:spcAft>
                <a:spcPts val="0"/>
              </a:spcAft>
              <a:buClr>
                <a:schemeClr val="dk1"/>
              </a:buClr>
              <a:buSzPts val="3300"/>
              <a:buNone/>
              <a:defRPr sz="3300"/>
            </a:lvl9pPr>
          </a:lstStyle>
          <a:p/>
        </p:txBody>
      </p:sp>
      <p:sp>
        <p:nvSpPr>
          <p:cNvPr id="65" name="Google Shape;65;p10"/>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6" name="Google Shape;66;p10"/>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7" name="Google Shape;67;p10"/>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81477" y="2278927"/>
            <a:ext cx="26113200" cy="8273400"/>
          </a:xfrm>
          <a:prstGeom prst="rect">
            <a:avLst/>
          </a:prstGeom>
          <a:noFill/>
          <a:ln>
            <a:noFill/>
          </a:ln>
        </p:spPr>
        <p:txBody>
          <a:bodyPr anchorCtr="0" anchor="ctr" bIns="64650" lIns="129350" spcFirstLastPara="1" rIns="129350" wrap="square" tIns="64650">
            <a:normAutofit/>
          </a:bodyPr>
          <a:lstStyle>
            <a:lvl1pPr lvl="0" marR="0" rtl="0" algn="l">
              <a:lnSpc>
                <a:spcPct val="90000"/>
              </a:lnSpc>
              <a:spcBef>
                <a:spcPts val="0"/>
              </a:spcBef>
              <a:spcAft>
                <a:spcPts val="0"/>
              </a:spcAft>
              <a:buClr>
                <a:schemeClr val="dk1"/>
              </a:buClr>
              <a:buSzPts val="14600"/>
              <a:buFont typeface="Calibri"/>
              <a:buNone/>
              <a:defRPr b="0" i="0" sz="14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000"/>
              <a:buFont typeface="Arial"/>
              <a:buNone/>
              <a:defRPr b="0" i="0" sz="25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2081477" y="11394588"/>
            <a:ext cx="26113200" cy="27158700"/>
          </a:xfrm>
          <a:prstGeom prst="rect">
            <a:avLst/>
          </a:prstGeom>
          <a:noFill/>
          <a:ln>
            <a:noFill/>
          </a:ln>
        </p:spPr>
        <p:txBody>
          <a:bodyPr anchorCtr="0" anchor="t" bIns="64650" lIns="129350" spcFirstLastPara="1" rIns="129350" wrap="square" tIns="64650">
            <a:normAutofit/>
          </a:bodyPr>
          <a:lstStyle>
            <a:lvl1pPr indent="-819150" lvl="0" marL="457200" marR="0" rtl="0" algn="l">
              <a:lnSpc>
                <a:spcPct val="90000"/>
              </a:lnSpc>
              <a:spcBef>
                <a:spcPts val="3300"/>
              </a:spcBef>
              <a:spcAft>
                <a:spcPts val="0"/>
              </a:spcAft>
              <a:buClr>
                <a:schemeClr val="dk1"/>
              </a:buClr>
              <a:buSzPts val="9300"/>
              <a:buFont typeface="Arial"/>
              <a:buChar char="•"/>
              <a:defRPr b="0" i="0" sz="9300" u="none" cap="none" strike="noStrike">
                <a:solidFill>
                  <a:schemeClr val="dk1"/>
                </a:solidFill>
                <a:latin typeface="Calibri"/>
                <a:ea typeface="Calibri"/>
                <a:cs typeface="Calibri"/>
                <a:sym typeface="Calibri"/>
              </a:defRPr>
            </a:lvl1pPr>
            <a:lvl2pPr indent="-730250" lvl="1" marL="914400" marR="0" rtl="0" algn="l">
              <a:lnSpc>
                <a:spcPct val="90000"/>
              </a:lnSpc>
              <a:spcBef>
                <a:spcPts val="170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2pPr>
            <a:lvl3pPr indent="-647700" lvl="2" marL="1371600" marR="0" rtl="0" algn="l">
              <a:lnSpc>
                <a:spcPct val="90000"/>
              </a:lnSpc>
              <a:spcBef>
                <a:spcPts val="170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609600" lvl="3" marL="18288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4pPr>
            <a:lvl5pPr indent="-609600" lvl="4" marL="22860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5pPr>
            <a:lvl6pPr indent="-609600" lvl="5" marL="27432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6pPr>
            <a:lvl7pPr indent="-609600" lvl="6" marL="32004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7pPr>
            <a:lvl8pPr indent="-609600" lvl="7" marL="36576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8pPr>
            <a:lvl9pPr indent="-609600" lvl="8" marL="4114800" marR="0" rtl="0" algn="l">
              <a:lnSpc>
                <a:spcPct val="90000"/>
              </a:lnSpc>
              <a:spcBef>
                <a:spcPts val="1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081477" y="39672992"/>
            <a:ext cx="6812100" cy="2278800"/>
          </a:xfrm>
          <a:prstGeom prst="rect">
            <a:avLst/>
          </a:prstGeom>
          <a:noFill/>
          <a:ln>
            <a:noFill/>
          </a:ln>
        </p:spPr>
        <p:txBody>
          <a:bodyPr anchorCtr="0" anchor="ctr" bIns="64650" lIns="129350" spcFirstLastPara="1" rIns="129350" wrap="square" tIns="64650">
            <a:noAutofit/>
          </a:bodyPr>
          <a:lstStyle>
            <a:lvl1pPr lvl="0" marR="0" rtl="0" algn="l">
              <a:lnSpc>
                <a:spcPct val="100000"/>
              </a:lnSpc>
              <a:spcBef>
                <a:spcPts val="0"/>
              </a:spcBef>
              <a:spcAft>
                <a:spcPts val="0"/>
              </a:spcAft>
              <a:buClr>
                <a:srgbClr val="000000"/>
              </a:buClr>
              <a:buSzPts val="2000"/>
              <a:buFont typeface="Arial"/>
              <a:buNone/>
              <a:defRPr b="0" i="0" sz="4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0028932" y="39672992"/>
            <a:ext cx="10218300" cy="2278800"/>
          </a:xfrm>
          <a:prstGeom prst="rect">
            <a:avLst/>
          </a:prstGeom>
          <a:noFill/>
          <a:ln>
            <a:noFill/>
          </a:ln>
        </p:spPr>
        <p:txBody>
          <a:bodyPr anchorCtr="0" anchor="ctr" bIns="64650" lIns="129350" spcFirstLastPara="1" rIns="129350" wrap="square" tIns="64650">
            <a:noAutofit/>
          </a:bodyPr>
          <a:lstStyle>
            <a:lvl1pPr lvl="0" marR="0" rtl="0" algn="ctr">
              <a:lnSpc>
                <a:spcPct val="100000"/>
              </a:lnSpc>
              <a:spcBef>
                <a:spcPts val="0"/>
              </a:spcBef>
              <a:spcAft>
                <a:spcPts val="0"/>
              </a:spcAft>
              <a:buClr>
                <a:srgbClr val="000000"/>
              </a:buClr>
              <a:buSzPts val="2000"/>
              <a:buFont typeface="Arial"/>
              <a:buNone/>
              <a:defRPr b="0" i="0" sz="4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2000"/>
              <a:buFont typeface="Arial"/>
              <a:buNone/>
              <a:defRPr b="0" i="0" sz="6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1382438" y="39672992"/>
            <a:ext cx="6812100" cy="2278800"/>
          </a:xfrm>
          <a:prstGeom prst="rect">
            <a:avLst/>
          </a:prstGeom>
          <a:noFill/>
          <a:ln>
            <a:noFill/>
          </a:ln>
        </p:spPr>
        <p:txBody>
          <a:bodyPr anchorCtr="0" anchor="ctr" bIns="64650" lIns="129350" spcFirstLastPara="1" rIns="129350" wrap="square" tIns="64650">
            <a:noAutofit/>
          </a:bodyPr>
          <a:lstStyle>
            <a:lvl1pPr indent="0" lvl="0"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000"/>
              <a:buFont typeface="Arial"/>
              <a:buNone/>
              <a:defRPr b="0" i="0" sz="4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18447588" y="-944783"/>
            <a:ext cx="64800" cy="64800"/>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85" name="Google Shape;85;p13"/>
          <p:cNvSpPr/>
          <p:nvPr/>
        </p:nvSpPr>
        <p:spPr>
          <a:xfrm>
            <a:off x="503050" y="4895825"/>
            <a:ext cx="14430900" cy="3742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9350" lIns="129350" spcFirstLastPara="1" rIns="129350" wrap="square" tIns="1293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86" name="Google Shape;86;p13"/>
          <p:cNvSpPr/>
          <p:nvPr/>
        </p:nvSpPr>
        <p:spPr>
          <a:xfrm>
            <a:off x="15442500" y="4772750"/>
            <a:ext cx="14008500" cy="3742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9350" lIns="129350" spcFirstLastPara="1" rIns="129350" wrap="square" tIns="1293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87" name="Google Shape;87;p13"/>
          <p:cNvSpPr/>
          <p:nvPr/>
        </p:nvSpPr>
        <p:spPr>
          <a:xfrm>
            <a:off x="503075" y="4860275"/>
            <a:ext cx="14430900" cy="104010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88" name="Google Shape;88;p13"/>
          <p:cNvSpPr/>
          <p:nvPr/>
        </p:nvSpPr>
        <p:spPr>
          <a:xfrm>
            <a:off x="503025" y="4772975"/>
            <a:ext cx="14430900" cy="12390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5700"/>
              <a:buFont typeface="Arial"/>
              <a:buNone/>
            </a:pPr>
            <a:r>
              <a:rPr b="1" i="0" lang="en-US" sz="5700" u="none" cap="none" strike="noStrike">
                <a:solidFill>
                  <a:srgbClr val="000000"/>
                </a:solidFill>
                <a:latin typeface="Constantia"/>
                <a:ea typeface="Constantia"/>
                <a:cs typeface="Constantia"/>
                <a:sym typeface="Constantia"/>
              </a:rPr>
              <a:t>Introduction</a:t>
            </a:r>
            <a:r>
              <a:rPr b="1" lang="en-US" sz="5700">
                <a:latin typeface="Constantia"/>
                <a:ea typeface="Constantia"/>
                <a:cs typeface="Constantia"/>
                <a:sym typeface="Constantia"/>
              </a:rPr>
              <a:t> and Objectives</a:t>
            </a:r>
            <a:endParaRPr b="0" i="0" sz="2000" u="none" cap="none" strike="noStrike">
              <a:solidFill>
                <a:srgbClr val="000000"/>
              </a:solidFill>
              <a:latin typeface="Arial"/>
              <a:ea typeface="Arial"/>
              <a:cs typeface="Arial"/>
              <a:sym typeface="Arial"/>
            </a:endParaRPr>
          </a:p>
        </p:txBody>
      </p:sp>
      <p:sp>
        <p:nvSpPr>
          <p:cNvPr id="89" name="Google Shape;89;p13"/>
          <p:cNvSpPr txBox="1"/>
          <p:nvPr/>
        </p:nvSpPr>
        <p:spPr>
          <a:xfrm>
            <a:off x="662200" y="6075575"/>
            <a:ext cx="14164500" cy="9185700"/>
          </a:xfrm>
          <a:prstGeom prst="rect">
            <a:avLst/>
          </a:prstGeom>
          <a:noFill/>
          <a:ln>
            <a:noFill/>
          </a:ln>
        </p:spPr>
        <p:txBody>
          <a:bodyPr anchorCtr="0" anchor="t" bIns="64650" lIns="129350" spcFirstLastPara="1" rIns="129350" wrap="square" tIns="64650">
            <a:noAutofit/>
          </a:bodyPr>
          <a:lstStyle/>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When both inhibitory and excitatory synapses are active at the same time, pyramidal cells behave like microscopic dipoles giving rise to dendritic field potential. </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When densely packed, pyramidal cells give rise to local field potential (LFP) this eventually give rise to EEG signals which we can measure</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Our Objective: By simulating Izhikevich’s Conductance neurons we want to observe the two estimates of LFP provided by Graben et al. (2013). We also want to observe the correlation between the LFP signals and the observed output spikes</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Two estimates for LFP signal:</a:t>
            </a:r>
            <a:endParaRPr sz="3400">
              <a:solidFill>
                <a:schemeClr val="dk1"/>
              </a:solidFill>
              <a:highlight>
                <a:srgbClr val="DFE8F1"/>
              </a:highlight>
              <a:latin typeface="Calibri"/>
              <a:ea typeface="Calibri"/>
              <a:cs typeface="Calibri"/>
              <a:sym typeface="Calibri"/>
            </a:endParaRPr>
          </a:p>
          <a:p>
            <a:pPr indent="-444500" lvl="1" marL="9144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LFP expressed as average membrane potentials of the thalamocortical relay cells, thalamic interneurons and thalamic reticular nucleus cells.</a:t>
            </a:r>
            <a:endParaRPr sz="3400">
              <a:solidFill>
                <a:schemeClr val="dk1"/>
              </a:solidFill>
              <a:highlight>
                <a:srgbClr val="DFE8F1"/>
              </a:highlight>
              <a:latin typeface="Calibri"/>
              <a:ea typeface="Calibri"/>
              <a:cs typeface="Calibri"/>
              <a:sym typeface="Calibri"/>
            </a:endParaRPr>
          </a:p>
          <a:p>
            <a:pPr indent="-444500" lvl="1" marL="9144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LFP as sum of absolute excitatory and inhibitory conductance, since conductance is an indirect measure of membrane current.</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analysed and observed the resemblance between the various graphs in terms of peaks and troughs in LFP.  We seek to prove the hypothesis that the LFPs produced above show similar properties in their plots.  </a:t>
            </a:r>
            <a:endParaRPr sz="3400">
              <a:solidFill>
                <a:schemeClr val="dk1"/>
              </a:solidFill>
              <a:highlight>
                <a:srgbClr val="DFE8F1"/>
              </a:highlight>
              <a:latin typeface="Calibri"/>
              <a:ea typeface="Calibri"/>
              <a:cs typeface="Calibri"/>
              <a:sym typeface="Calibri"/>
            </a:endParaRPr>
          </a:p>
          <a:p>
            <a:pPr indent="0" lvl="0" marL="457200" rtl="0" algn="l">
              <a:lnSpc>
                <a:spcPct val="100000"/>
              </a:lnSpc>
              <a:spcBef>
                <a:spcPts val="1200"/>
              </a:spcBef>
              <a:spcAft>
                <a:spcPts val="1200"/>
              </a:spcAft>
              <a:buNone/>
            </a:pPr>
            <a:r>
              <a:t/>
            </a:r>
            <a:endParaRPr sz="3400">
              <a:solidFill>
                <a:schemeClr val="dk1"/>
              </a:solidFill>
              <a:highlight>
                <a:srgbClr val="DFE8F1"/>
              </a:highlight>
              <a:latin typeface="Calibri"/>
              <a:ea typeface="Calibri"/>
              <a:cs typeface="Calibri"/>
              <a:sym typeface="Calibri"/>
            </a:endParaRPr>
          </a:p>
        </p:txBody>
      </p:sp>
      <p:sp>
        <p:nvSpPr>
          <p:cNvPr id="90" name="Google Shape;90;p13"/>
          <p:cNvSpPr/>
          <p:nvPr/>
        </p:nvSpPr>
        <p:spPr>
          <a:xfrm>
            <a:off x="484400" y="16587650"/>
            <a:ext cx="14430900" cy="255840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1" name="Google Shape;91;p13"/>
          <p:cNvSpPr/>
          <p:nvPr/>
        </p:nvSpPr>
        <p:spPr>
          <a:xfrm>
            <a:off x="484406" y="15348638"/>
            <a:ext cx="14430900" cy="12390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5700"/>
              <a:buFont typeface="Arial"/>
              <a:buNone/>
            </a:pPr>
            <a:r>
              <a:rPr b="1" lang="en-US" sz="5700">
                <a:latin typeface="Constantia"/>
                <a:ea typeface="Constantia"/>
                <a:cs typeface="Constantia"/>
                <a:sym typeface="Constantia"/>
              </a:rPr>
              <a:t>Plots</a:t>
            </a:r>
            <a:endParaRPr b="0" i="0" sz="2000" u="none" cap="none" strike="noStrike">
              <a:solidFill>
                <a:srgbClr val="000000"/>
              </a:solidFill>
              <a:latin typeface="Arial"/>
              <a:ea typeface="Arial"/>
              <a:cs typeface="Arial"/>
              <a:sym typeface="Arial"/>
            </a:endParaRPr>
          </a:p>
        </p:txBody>
      </p:sp>
      <p:sp>
        <p:nvSpPr>
          <p:cNvPr id="92" name="Google Shape;92;p13"/>
          <p:cNvSpPr/>
          <p:nvPr/>
        </p:nvSpPr>
        <p:spPr>
          <a:xfrm>
            <a:off x="15481500" y="12954125"/>
            <a:ext cx="14008500" cy="87552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93" name="Google Shape;93;p13"/>
          <p:cNvSpPr/>
          <p:nvPr/>
        </p:nvSpPr>
        <p:spPr>
          <a:xfrm>
            <a:off x="15442500" y="21709475"/>
            <a:ext cx="14053800" cy="82203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t" bIns="64650" lIns="129350" spcFirstLastPara="1" rIns="129350" wrap="square" tIns="64650">
            <a:noAutofit/>
          </a:bodyPr>
          <a:lstStyle/>
          <a:p>
            <a:pPr indent="-444500" lvl="0" marL="457200" marR="0" rtl="0" algn="l">
              <a:lnSpc>
                <a:spcPct val="100000"/>
              </a:lnSpc>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The plot shown in Figure 1 shows the LFP calculated as the Average Membrane potential and Figure 2 shows </a:t>
            </a:r>
            <a:r>
              <a:rPr lang="en-US" sz="3400">
                <a:solidFill>
                  <a:schemeClr val="dk1"/>
                </a:solidFill>
                <a:latin typeface="Calibri"/>
                <a:ea typeface="Calibri"/>
                <a:cs typeface="Calibri"/>
                <a:sym typeface="Calibri"/>
              </a:rPr>
              <a:t>LFP</a:t>
            </a:r>
            <a:r>
              <a:rPr lang="en-US" sz="3400">
                <a:solidFill>
                  <a:schemeClr val="dk1"/>
                </a:solidFill>
                <a:latin typeface="Calibri"/>
                <a:ea typeface="Calibri"/>
                <a:cs typeface="Calibri"/>
                <a:sym typeface="Calibri"/>
              </a:rPr>
              <a:t> calculated as the absolute sum of excitatory and inhibitory conductances.</a:t>
            </a:r>
            <a:endParaRPr sz="3400">
              <a:solidFill>
                <a:schemeClr val="dk1"/>
              </a:solidFill>
              <a:latin typeface="Calibri"/>
              <a:ea typeface="Calibri"/>
              <a:cs typeface="Calibri"/>
              <a:sym typeface="Calibri"/>
            </a:endParaRPr>
          </a:p>
          <a:p>
            <a:pPr indent="-444500" lvl="0" marL="457200" marR="0" rtl="0" algn="l">
              <a:lnSpc>
                <a:spcPct val="100000"/>
              </a:lnSpc>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It can be seen that similar crests and troughs are present through time, which shows the </a:t>
            </a:r>
            <a:r>
              <a:rPr lang="en-US" sz="3400">
                <a:solidFill>
                  <a:schemeClr val="dk1"/>
                </a:solidFill>
                <a:latin typeface="Calibri"/>
                <a:ea typeface="Calibri"/>
                <a:cs typeface="Calibri"/>
                <a:sym typeface="Calibri"/>
              </a:rPr>
              <a:t>similarly</a:t>
            </a:r>
            <a:r>
              <a:rPr lang="en-US" sz="3400">
                <a:solidFill>
                  <a:schemeClr val="dk1"/>
                </a:solidFill>
                <a:latin typeface="Calibri"/>
                <a:ea typeface="Calibri"/>
                <a:cs typeface="Calibri"/>
                <a:sym typeface="Calibri"/>
              </a:rPr>
              <a:t> between the LFP calculated in both the scenarios. </a:t>
            </a:r>
            <a:endParaRPr sz="3400">
              <a:solidFill>
                <a:schemeClr val="dk1"/>
              </a:solidFill>
              <a:latin typeface="Calibri"/>
              <a:ea typeface="Calibri"/>
              <a:cs typeface="Calibri"/>
              <a:sym typeface="Calibri"/>
            </a:endParaRPr>
          </a:p>
          <a:p>
            <a:pPr indent="-444500" lvl="0" marL="457200" marR="0" rtl="0" algn="l">
              <a:lnSpc>
                <a:spcPct val="100000"/>
              </a:lnSpc>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A Fast Fourier Transform is further performed on the </a:t>
            </a:r>
            <a:r>
              <a:rPr lang="en-US" sz="3400">
                <a:solidFill>
                  <a:schemeClr val="dk1"/>
                </a:solidFill>
                <a:latin typeface="Calibri"/>
                <a:ea typeface="Calibri"/>
                <a:cs typeface="Calibri"/>
                <a:sym typeface="Calibri"/>
              </a:rPr>
              <a:t>calculated</a:t>
            </a:r>
            <a:r>
              <a:rPr lang="en-US" sz="3400">
                <a:solidFill>
                  <a:schemeClr val="dk1"/>
                </a:solidFill>
                <a:latin typeface="Calibri"/>
                <a:ea typeface="Calibri"/>
                <a:cs typeface="Calibri"/>
                <a:sym typeface="Calibri"/>
              </a:rPr>
              <a:t> LFP values to further analyse the similarity between the two quantities using frequency analysis.We can see from Figures 3 and 4 that the frequencies match upto some extent showing further evidence to our </a:t>
            </a:r>
            <a:r>
              <a:rPr lang="en-US" sz="3400">
                <a:solidFill>
                  <a:schemeClr val="dk1"/>
                </a:solidFill>
                <a:latin typeface="Calibri"/>
                <a:ea typeface="Calibri"/>
                <a:cs typeface="Calibri"/>
                <a:sym typeface="Calibri"/>
              </a:rPr>
              <a:t>claim</a:t>
            </a:r>
            <a:r>
              <a:rPr lang="en-US" sz="3400">
                <a:solidFill>
                  <a:schemeClr val="dk1"/>
                </a:solidFill>
                <a:latin typeface="Calibri"/>
                <a:ea typeface="Calibri"/>
                <a:cs typeface="Calibri"/>
                <a:sym typeface="Calibri"/>
              </a:rPr>
              <a:t> if the two quantities showing similarity.</a:t>
            </a:r>
            <a:endParaRPr sz="3400">
              <a:solidFill>
                <a:schemeClr val="dk1"/>
              </a:solidFill>
              <a:latin typeface="Calibri"/>
              <a:ea typeface="Calibri"/>
              <a:cs typeface="Calibri"/>
              <a:sym typeface="Calibri"/>
            </a:endParaRPr>
          </a:p>
          <a:p>
            <a:pPr indent="-444500" lvl="0" marL="457200" marR="0" rtl="0" algn="l">
              <a:lnSpc>
                <a:spcPct val="100000"/>
              </a:lnSpc>
              <a:spcBef>
                <a:spcPts val="0"/>
              </a:spcBef>
              <a:spcAft>
                <a:spcPts val="0"/>
              </a:spcAft>
              <a:buClr>
                <a:schemeClr val="dk1"/>
              </a:buClr>
              <a:buSzPts val="3400"/>
              <a:buFont typeface="Calibri"/>
              <a:buChar char="●"/>
            </a:pPr>
            <a:r>
              <a:rPr lang="en-US" sz="3400">
                <a:solidFill>
                  <a:schemeClr val="dk1"/>
                </a:solidFill>
                <a:latin typeface="Calibri"/>
                <a:ea typeface="Calibri"/>
                <a:cs typeface="Calibri"/>
                <a:sym typeface="Calibri"/>
              </a:rPr>
              <a:t>Further, Figure 5  shows the FFT obtained from the LFP calculated from the spike data for each neuron which was made continuous using a Gaussian Kernel. We can </a:t>
            </a:r>
            <a:r>
              <a:rPr lang="en-US" sz="3400">
                <a:solidFill>
                  <a:schemeClr val="dk1"/>
                </a:solidFill>
                <a:latin typeface="Calibri"/>
                <a:ea typeface="Calibri"/>
                <a:cs typeface="Calibri"/>
                <a:sym typeface="Calibri"/>
              </a:rPr>
              <a:t>see the similarity between this plot and the previously mentioned two FFT plots which established a positive correlation between the timings of neuronal spikes and peaks of the LFP data.</a:t>
            </a:r>
            <a:endParaRPr sz="3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34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5700"/>
              <a:buFont typeface="Arial"/>
              <a:buNone/>
            </a:pPr>
            <a:r>
              <a:rPr b="1" lang="en-US" sz="5700">
                <a:solidFill>
                  <a:schemeClr val="dk1"/>
                </a:solidFill>
                <a:latin typeface="Constantia"/>
                <a:ea typeface="Constantia"/>
                <a:cs typeface="Constantia"/>
                <a:sym typeface="Constantia"/>
              </a:rPr>
              <a:t>Results &amp; Conclusion</a:t>
            </a:r>
            <a:endParaRPr sz="2000">
              <a:solidFill>
                <a:schemeClr val="dk1"/>
              </a:solidFill>
            </a:endParaRPr>
          </a:p>
          <a:p>
            <a:pPr indent="0" lvl="0" marL="0" marR="0" rtl="0" algn="l">
              <a:lnSpc>
                <a:spcPct val="100000"/>
              </a:lnSpc>
              <a:spcBef>
                <a:spcPts val="0"/>
              </a:spcBef>
              <a:spcAft>
                <a:spcPts val="0"/>
              </a:spcAft>
              <a:buNone/>
            </a:pPr>
            <a:r>
              <a:t/>
            </a:r>
            <a:endParaRPr sz="3400">
              <a:solidFill>
                <a:schemeClr val="dk1"/>
              </a:solidFill>
              <a:latin typeface="Calibri"/>
              <a:ea typeface="Calibri"/>
              <a:cs typeface="Calibri"/>
              <a:sym typeface="Calibri"/>
            </a:endParaRPr>
          </a:p>
        </p:txBody>
      </p:sp>
      <p:sp>
        <p:nvSpPr>
          <p:cNvPr id="94" name="Google Shape;94;p13"/>
          <p:cNvSpPr/>
          <p:nvPr/>
        </p:nvSpPr>
        <p:spPr>
          <a:xfrm>
            <a:off x="15462800" y="20684075"/>
            <a:ext cx="14053800" cy="10254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chemeClr val="dk1"/>
              </a:buClr>
              <a:buSzPts val="5700"/>
              <a:buFont typeface="Arial"/>
              <a:buNone/>
            </a:pPr>
            <a:r>
              <a:rPr b="1" i="0" lang="en-US" sz="5700" u="none" cap="none" strike="noStrike">
                <a:solidFill>
                  <a:schemeClr val="dk1"/>
                </a:solidFill>
                <a:latin typeface="Constantia"/>
                <a:ea typeface="Constantia"/>
                <a:cs typeface="Constantia"/>
                <a:sym typeface="Constantia"/>
              </a:rPr>
              <a:t>Results &amp; Conclusion</a:t>
            </a:r>
            <a:endParaRPr b="0" i="0" sz="2000" u="none" cap="none" strike="noStrike">
              <a:solidFill>
                <a:schemeClr val="dk1"/>
              </a:solidFill>
              <a:latin typeface="Arial"/>
              <a:ea typeface="Arial"/>
              <a:cs typeface="Arial"/>
              <a:sym typeface="Arial"/>
            </a:endParaRPr>
          </a:p>
        </p:txBody>
      </p:sp>
      <p:grpSp>
        <p:nvGrpSpPr>
          <p:cNvPr id="95" name="Google Shape;95;p13"/>
          <p:cNvGrpSpPr/>
          <p:nvPr/>
        </p:nvGrpSpPr>
        <p:grpSpPr>
          <a:xfrm>
            <a:off x="13271829" y="42380975"/>
            <a:ext cx="16927967" cy="111615"/>
            <a:chOff x="0" y="4572000"/>
            <a:chExt cx="8686800" cy="57300"/>
          </a:xfrm>
        </p:grpSpPr>
        <p:sp>
          <p:nvSpPr>
            <p:cNvPr id="96" name="Google Shape;96;p13"/>
            <p:cNvSpPr/>
            <p:nvPr/>
          </p:nvSpPr>
          <p:spPr>
            <a:xfrm>
              <a:off x="2895600" y="4572000"/>
              <a:ext cx="2895600" cy="57300"/>
            </a:xfrm>
            <a:prstGeom prst="rect">
              <a:avLst/>
            </a:prstGeom>
            <a:solidFill>
              <a:srgbClr val="76C2E5"/>
            </a:solidFill>
            <a:ln>
              <a:noFill/>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rgbClr val="FFFFFF"/>
                </a:solidFill>
                <a:latin typeface="Calibri"/>
                <a:ea typeface="Calibri"/>
                <a:cs typeface="Calibri"/>
                <a:sym typeface="Calibri"/>
              </a:endParaRPr>
            </a:p>
          </p:txBody>
        </p:sp>
        <p:sp>
          <p:nvSpPr>
            <p:cNvPr id="97" name="Google Shape;97;p13"/>
            <p:cNvSpPr/>
            <p:nvPr/>
          </p:nvSpPr>
          <p:spPr>
            <a:xfrm>
              <a:off x="0" y="4572000"/>
              <a:ext cx="2895600" cy="57300"/>
            </a:xfrm>
            <a:prstGeom prst="rect">
              <a:avLst/>
            </a:prstGeom>
            <a:solidFill>
              <a:srgbClr val="FCB017"/>
            </a:solidFill>
            <a:ln>
              <a:noFill/>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rgbClr val="FFFFFF"/>
                </a:solidFill>
                <a:latin typeface="Calibri"/>
                <a:ea typeface="Calibri"/>
                <a:cs typeface="Calibri"/>
                <a:sym typeface="Calibri"/>
              </a:endParaRPr>
            </a:p>
          </p:txBody>
        </p:sp>
        <p:sp>
          <p:nvSpPr>
            <p:cNvPr id="98" name="Google Shape;98;p13"/>
            <p:cNvSpPr/>
            <p:nvPr/>
          </p:nvSpPr>
          <p:spPr>
            <a:xfrm>
              <a:off x="5791200" y="4572000"/>
              <a:ext cx="2895600" cy="57300"/>
            </a:xfrm>
            <a:prstGeom prst="rect">
              <a:avLst/>
            </a:prstGeom>
            <a:solidFill>
              <a:srgbClr val="FF0000"/>
            </a:solidFill>
            <a:ln>
              <a:noFill/>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rgbClr val="FFFFFF"/>
                </a:solidFill>
                <a:latin typeface="Calibri"/>
                <a:ea typeface="Calibri"/>
                <a:cs typeface="Calibri"/>
                <a:sym typeface="Calibri"/>
              </a:endParaRPr>
            </a:p>
          </p:txBody>
        </p:sp>
      </p:grpSp>
      <p:sp>
        <p:nvSpPr>
          <p:cNvPr id="99" name="Google Shape;99;p13"/>
          <p:cNvSpPr/>
          <p:nvPr/>
        </p:nvSpPr>
        <p:spPr>
          <a:xfrm>
            <a:off x="15462800" y="34546600"/>
            <a:ext cx="14053800" cy="7624800"/>
          </a:xfrm>
          <a:prstGeom prst="rect">
            <a:avLst/>
          </a:prstGeom>
          <a:solidFill>
            <a:srgbClr val="DDEAF6">
              <a:alpha val="68627"/>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444500" lvl="0" marL="457200" rtl="0" algn="just">
              <a:spcBef>
                <a:spcPts val="0"/>
              </a:spcBef>
              <a:spcAft>
                <a:spcPts val="0"/>
              </a:spcAft>
              <a:buSzPts val="3400"/>
              <a:buFont typeface="Calibri"/>
              <a:buAutoNum type="arabicPeriod"/>
            </a:pPr>
            <a:r>
              <a:rPr lang="en-US" sz="3400">
                <a:solidFill>
                  <a:schemeClr val="dk1"/>
                </a:solidFill>
                <a:latin typeface="Calibri"/>
                <a:ea typeface="Calibri"/>
                <a:cs typeface="Calibri"/>
                <a:sym typeface="Calibri"/>
              </a:rPr>
              <a:t>B. Sen-Bhattacharya, T. Serrano-Gotarredona, L. Balassa, A. Bhattacharya, A.B. Stokes, A. Rowley, I. Sugiarto, S.B. Furber, "A spiking neural network model of the Lateral Geniculate Nucleus on the SpiNNaker machine", Frontiers in Neuroscience, vol. 11 (454), 2017.</a:t>
            </a:r>
            <a:endParaRPr sz="3400">
              <a:solidFill>
                <a:schemeClr val="dk1"/>
              </a:solidFill>
              <a:latin typeface="Calibri"/>
              <a:ea typeface="Calibri"/>
              <a:cs typeface="Calibri"/>
              <a:sym typeface="Calibri"/>
            </a:endParaRPr>
          </a:p>
          <a:p>
            <a:pPr indent="-444500" lvl="0" marL="457200" rtl="0" algn="just">
              <a:lnSpc>
                <a:spcPct val="100000"/>
              </a:lnSpc>
              <a:spcBef>
                <a:spcPts val="0"/>
              </a:spcBef>
              <a:spcAft>
                <a:spcPts val="0"/>
              </a:spcAft>
              <a:buSzPts val="3400"/>
              <a:buFont typeface="Calibri"/>
              <a:buAutoNum type="arabicPeriod"/>
            </a:pPr>
            <a:r>
              <a:rPr lang="en-US" sz="3400">
                <a:solidFill>
                  <a:schemeClr val="dk1"/>
                </a:solidFill>
                <a:latin typeface="Calibri"/>
                <a:ea typeface="Calibri"/>
                <a:cs typeface="Calibri"/>
                <a:sym typeface="Calibri"/>
              </a:rPr>
              <a:t>Graben P., &amp; Rodrigues, S. (2013). A biophysical observation model for field potentials of networks of leaky integrate-and-fire neurons. Frontiers in Computational Neuroscience, 6, 100.</a:t>
            </a:r>
            <a:endParaRPr sz="3400">
              <a:latin typeface="Calibri"/>
              <a:ea typeface="Calibri"/>
              <a:cs typeface="Calibri"/>
              <a:sym typeface="Calibri"/>
            </a:endParaRPr>
          </a:p>
          <a:p>
            <a:pPr indent="-444500" lvl="0" marL="457200" rtl="0" algn="just">
              <a:lnSpc>
                <a:spcPct val="100000"/>
              </a:lnSpc>
              <a:spcBef>
                <a:spcPts val="0"/>
              </a:spcBef>
              <a:spcAft>
                <a:spcPts val="0"/>
              </a:spcAft>
              <a:buSzPts val="3400"/>
              <a:buFont typeface="Calibri"/>
              <a:buAutoNum type="arabicPeriod"/>
            </a:pPr>
            <a:r>
              <a:rPr lang="en-US" sz="3400">
                <a:latin typeface="Calibri"/>
                <a:ea typeface="Calibri"/>
                <a:cs typeface="Calibri"/>
                <a:sym typeface="Calibri"/>
              </a:rPr>
              <a:t>Mazzoni, A., Panzeri, S., Logothetis, N. K., &amp; Brunel, N. (2008). Encoding of naturalistic stimuli by local field potential spectra in networks of excitatory and inhibitory neurons. PLoS computational biology, 4(12), e1000239.</a:t>
            </a:r>
            <a:endParaRPr sz="3400">
              <a:latin typeface="Calibri"/>
              <a:ea typeface="Calibri"/>
              <a:cs typeface="Calibri"/>
              <a:sym typeface="Calibri"/>
            </a:endParaRPr>
          </a:p>
          <a:p>
            <a:pPr indent="-444500" lvl="0" marL="457200" rtl="0" algn="just">
              <a:spcBef>
                <a:spcPts val="0"/>
              </a:spcBef>
              <a:spcAft>
                <a:spcPts val="0"/>
              </a:spcAft>
              <a:buSzPts val="3400"/>
              <a:buFont typeface="Calibri"/>
              <a:buAutoNum type="arabicPeriod"/>
            </a:pPr>
            <a:r>
              <a:rPr lang="en-US" sz="3400">
                <a:latin typeface="Calibri"/>
                <a:ea typeface="Calibri"/>
                <a:cs typeface="Calibri"/>
                <a:sym typeface="Calibri"/>
              </a:rPr>
              <a:t>Aditya Agarwal (2023). Linking Local Field Potential with Spikes [Unpublished bachelor’s thesis]. Birla Institute of Technology and Science, Pilani K.K. Birla Goa Campus.</a:t>
            </a:r>
            <a:endParaRPr sz="3400">
              <a:latin typeface="Calibri"/>
              <a:ea typeface="Calibri"/>
              <a:cs typeface="Calibri"/>
              <a:sym typeface="Calibri"/>
            </a:endParaRPr>
          </a:p>
        </p:txBody>
      </p:sp>
      <p:sp>
        <p:nvSpPr>
          <p:cNvPr id="100" name="Google Shape;100;p13"/>
          <p:cNvSpPr/>
          <p:nvPr/>
        </p:nvSpPr>
        <p:spPr>
          <a:xfrm>
            <a:off x="15462800" y="33497000"/>
            <a:ext cx="14053800" cy="10254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5700"/>
              <a:buFont typeface="Arial"/>
              <a:buNone/>
            </a:pPr>
            <a:r>
              <a:rPr b="1" i="0" lang="en-US" sz="5700" u="none" cap="none" strike="noStrike">
                <a:solidFill>
                  <a:srgbClr val="000000"/>
                </a:solidFill>
                <a:latin typeface="Constantia"/>
                <a:ea typeface="Constantia"/>
                <a:cs typeface="Constantia"/>
                <a:sym typeface="Constantia"/>
              </a:rPr>
              <a:t>References</a:t>
            </a:r>
            <a:endParaRPr b="0" i="0" sz="2000" u="none" cap="none" strike="noStrike">
              <a:solidFill>
                <a:srgbClr val="000000"/>
              </a:solidFill>
              <a:latin typeface="Arial"/>
              <a:ea typeface="Arial"/>
              <a:cs typeface="Arial"/>
              <a:sym typeface="Arial"/>
            </a:endParaRPr>
          </a:p>
        </p:txBody>
      </p:sp>
      <p:sp>
        <p:nvSpPr>
          <p:cNvPr id="101" name="Google Shape;101;p13"/>
          <p:cNvSpPr/>
          <p:nvPr/>
        </p:nvSpPr>
        <p:spPr>
          <a:xfrm>
            <a:off x="503075" y="355400"/>
            <a:ext cx="28993200" cy="4417500"/>
          </a:xfrm>
          <a:prstGeom prst="roundRect">
            <a:avLst>
              <a:gd fmla="val 0" name="adj"/>
            </a:avLst>
          </a:prstGeom>
          <a:solidFill>
            <a:srgbClr val="DDEAF6">
              <a:alpha val="68627"/>
            </a:srgbClr>
          </a:solidFill>
          <a:ln cap="flat" cmpd="sng" w="38100">
            <a:solidFill>
              <a:srgbClr val="222222"/>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15000"/>
              </a:lnSpc>
              <a:spcBef>
                <a:spcPts val="0"/>
              </a:spcBef>
              <a:spcAft>
                <a:spcPts val="0"/>
              </a:spcAft>
              <a:buClr>
                <a:srgbClr val="000000"/>
              </a:buClr>
              <a:buSzPts val="5400"/>
              <a:buFont typeface="Arial"/>
              <a:buNone/>
            </a:pPr>
            <a:r>
              <a:t/>
            </a:r>
            <a:endParaRPr b="1" i="0" sz="6000" u="none" cap="none" strike="noStrike">
              <a:solidFill>
                <a:schemeClr val="dk1"/>
              </a:solidFill>
              <a:latin typeface="Constantia"/>
              <a:ea typeface="Constantia"/>
              <a:cs typeface="Constantia"/>
              <a:sym typeface="Constantia"/>
            </a:endParaRPr>
          </a:p>
        </p:txBody>
      </p:sp>
      <p:pic>
        <p:nvPicPr>
          <p:cNvPr id="102" name="Google Shape;102;p13"/>
          <p:cNvPicPr preferRelativeResize="0"/>
          <p:nvPr/>
        </p:nvPicPr>
        <p:blipFill rotWithShape="1">
          <a:blip r:embed="rId3">
            <a:alphaModFix/>
          </a:blip>
          <a:srcRect b="570882" l="-354209" r="409877" t="-515214"/>
          <a:stretch/>
        </p:blipFill>
        <p:spPr>
          <a:xfrm>
            <a:off x="16000013" y="21466588"/>
            <a:ext cx="1247775" cy="1323975"/>
          </a:xfrm>
          <a:prstGeom prst="rect">
            <a:avLst/>
          </a:prstGeom>
          <a:noFill/>
          <a:ln>
            <a:noFill/>
          </a:ln>
        </p:spPr>
      </p:pic>
      <p:sp>
        <p:nvSpPr>
          <p:cNvPr id="103" name="Google Shape;103;p13"/>
          <p:cNvSpPr/>
          <p:nvPr/>
        </p:nvSpPr>
        <p:spPr>
          <a:xfrm>
            <a:off x="15481500" y="11693400"/>
            <a:ext cx="14008500" cy="12390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5700"/>
              <a:buFont typeface="Arial"/>
              <a:buNone/>
            </a:pPr>
            <a:r>
              <a:rPr b="1" lang="en-US" sz="5700">
                <a:latin typeface="Constantia"/>
                <a:ea typeface="Constantia"/>
                <a:cs typeface="Constantia"/>
                <a:sym typeface="Constantia"/>
              </a:rPr>
              <a:t>Methodology</a:t>
            </a:r>
            <a:endParaRPr b="0" i="0" sz="2000" u="none" cap="none" strike="noStrike">
              <a:solidFill>
                <a:srgbClr val="000000"/>
              </a:solidFill>
              <a:latin typeface="Arial"/>
              <a:ea typeface="Arial"/>
              <a:cs typeface="Arial"/>
              <a:sym typeface="Arial"/>
            </a:endParaRPr>
          </a:p>
        </p:txBody>
      </p:sp>
      <p:pic>
        <p:nvPicPr>
          <p:cNvPr id="104" name="Google Shape;104;p13"/>
          <p:cNvPicPr preferRelativeResize="0"/>
          <p:nvPr/>
        </p:nvPicPr>
        <p:blipFill>
          <a:blip r:embed="rId4">
            <a:alphaModFix/>
          </a:blip>
          <a:stretch>
            <a:fillRect/>
          </a:stretch>
        </p:blipFill>
        <p:spPr>
          <a:xfrm>
            <a:off x="1034600" y="1291563"/>
            <a:ext cx="2358474" cy="2358474"/>
          </a:xfrm>
          <a:prstGeom prst="rect">
            <a:avLst/>
          </a:prstGeom>
          <a:noFill/>
          <a:ln>
            <a:noFill/>
          </a:ln>
        </p:spPr>
      </p:pic>
      <p:sp>
        <p:nvSpPr>
          <p:cNvPr id="105" name="Google Shape;105;p13"/>
          <p:cNvSpPr txBox="1"/>
          <p:nvPr/>
        </p:nvSpPr>
        <p:spPr>
          <a:xfrm>
            <a:off x="3697500" y="438950"/>
            <a:ext cx="25262400" cy="433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7800">
                <a:solidFill>
                  <a:schemeClr val="dk1"/>
                </a:solidFill>
                <a:latin typeface="Constantia"/>
                <a:ea typeface="Constantia"/>
                <a:cs typeface="Constantia"/>
                <a:sym typeface="Constantia"/>
              </a:rPr>
              <a:t>A biophysical observation model for field potentials of networks of LIF neurons</a:t>
            </a:r>
            <a:r>
              <a:rPr b="1" lang="en-US" sz="8000">
                <a:solidFill>
                  <a:schemeClr val="dk1"/>
                </a:solidFill>
                <a:latin typeface="Constantia"/>
                <a:ea typeface="Constantia"/>
                <a:cs typeface="Constantia"/>
                <a:sym typeface="Constantia"/>
              </a:rPr>
              <a:t> </a:t>
            </a:r>
            <a:endParaRPr b="1" sz="8000">
              <a:solidFill>
                <a:schemeClr val="dk1"/>
              </a:solidFill>
              <a:latin typeface="Constantia"/>
              <a:ea typeface="Constantia"/>
              <a:cs typeface="Constantia"/>
              <a:sym typeface="Constantia"/>
            </a:endParaRPr>
          </a:p>
          <a:p>
            <a:pPr indent="0" lvl="0" marL="0" rtl="0" algn="ctr">
              <a:lnSpc>
                <a:spcPct val="115000"/>
              </a:lnSpc>
              <a:spcBef>
                <a:spcPts val="0"/>
              </a:spcBef>
              <a:spcAft>
                <a:spcPts val="0"/>
              </a:spcAft>
              <a:buNone/>
            </a:pPr>
            <a:r>
              <a:rPr b="1" lang="en-US" sz="4200">
                <a:solidFill>
                  <a:schemeClr val="dk1"/>
                </a:solidFill>
              </a:rPr>
              <a:t>Ameya Kasture, Shaunak Damle, Siddhant Kulkarni, Sharwin Neema</a:t>
            </a:r>
            <a:endParaRPr b="1" sz="4200">
              <a:solidFill>
                <a:schemeClr val="dk1"/>
              </a:solidFill>
            </a:endParaRPr>
          </a:p>
          <a:p>
            <a:pPr indent="0" lvl="0" marL="0" rtl="0" algn="ctr">
              <a:lnSpc>
                <a:spcPct val="115000"/>
              </a:lnSpc>
              <a:spcBef>
                <a:spcPts val="0"/>
              </a:spcBef>
              <a:spcAft>
                <a:spcPts val="0"/>
              </a:spcAft>
              <a:buNone/>
            </a:pPr>
            <a:r>
              <a:rPr lang="en-US" sz="3200">
                <a:solidFill>
                  <a:schemeClr val="dk1"/>
                </a:solidFill>
              </a:rPr>
              <a:t>{f20212058, f20212607, f20212606, f20211442}@goa.bits-pilani.ac.in</a:t>
            </a:r>
            <a:endParaRPr sz="3200">
              <a:solidFill>
                <a:schemeClr val="dk1"/>
              </a:solidFill>
            </a:endParaRPr>
          </a:p>
          <a:p>
            <a:pPr indent="0" lvl="0" marL="0" rtl="0" algn="ctr">
              <a:lnSpc>
                <a:spcPct val="115000"/>
              </a:lnSpc>
              <a:spcBef>
                <a:spcPts val="0"/>
              </a:spcBef>
              <a:spcAft>
                <a:spcPts val="0"/>
              </a:spcAft>
              <a:buClr>
                <a:schemeClr val="dk1"/>
              </a:buClr>
              <a:buSzPts val="5400"/>
              <a:buFont typeface="Arial"/>
              <a:buNone/>
            </a:pPr>
            <a:r>
              <a:t/>
            </a:r>
            <a:endParaRPr b="1" sz="4200">
              <a:solidFill>
                <a:schemeClr val="dk1"/>
              </a:solidFill>
            </a:endParaRPr>
          </a:p>
        </p:txBody>
      </p:sp>
      <p:pic>
        <p:nvPicPr>
          <p:cNvPr id="106" name="Google Shape;106;p13"/>
          <p:cNvPicPr preferRelativeResize="0"/>
          <p:nvPr/>
        </p:nvPicPr>
        <p:blipFill>
          <a:blip r:embed="rId5">
            <a:alphaModFix/>
          </a:blip>
          <a:stretch>
            <a:fillRect/>
          </a:stretch>
        </p:blipFill>
        <p:spPr>
          <a:xfrm>
            <a:off x="2063525" y="29515538"/>
            <a:ext cx="11361845" cy="5538025"/>
          </a:xfrm>
          <a:prstGeom prst="rect">
            <a:avLst/>
          </a:prstGeom>
          <a:noFill/>
          <a:ln cap="flat" cmpd="sng" w="9525">
            <a:solidFill>
              <a:srgbClr val="000000"/>
            </a:solidFill>
            <a:prstDash val="solid"/>
            <a:round/>
            <a:headEnd len="sm" w="sm" type="none"/>
            <a:tailEnd len="sm" w="sm" type="none"/>
          </a:ln>
        </p:spPr>
      </p:pic>
      <p:pic>
        <p:nvPicPr>
          <p:cNvPr id="107" name="Google Shape;107;p13"/>
          <p:cNvPicPr preferRelativeResize="0"/>
          <p:nvPr/>
        </p:nvPicPr>
        <p:blipFill>
          <a:blip r:embed="rId6">
            <a:alphaModFix/>
          </a:blip>
          <a:stretch>
            <a:fillRect/>
          </a:stretch>
        </p:blipFill>
        <p:spPr>
          <a:xfrm>
            <a:off x="2074363" y="17142775"/>
            <a:ext cx="11250967" cy="5348200"/>
          </a:xfrm>
          <a:prstGeom prst="rect">
            <a:avLst/>
          </a:prstGeom>
          <a:solidFill>
            <a:srgbClr val="DDEAF6">
              <a:alpha val="68630"/>
            </a:srgbClr>
          </a:solidFill>
          <a:ln cap="flat" cmpd="sng" w="25400">
            <a:solidFill>
              <a:schemeClr val="dk1"/>
            </a:solidFill>
            <a:prstDash val="solid"/>
            <a:miter lim="8000"/>
            <a:headEnd len="sm" w="sm" type="none"/>
            <a:tailEnd len="sm" w="sm" type="none"/>
          </a:ln>
        </p:spPr>
      </p:pic>
      <p:pic>
        <p:nvPicPr>
          <p:cNvPr id="108" name="Google Shape;108;p13"/>
          <p:cNvPicPr preferRelativeResize="0"/>
          <p:nvPr/>
        </p:nvPicPr>
        <p:blipFill>
          <a:blip r:embed="rId7">
            <a:alphaModFix/>
          </a:blip>
          <a:stretch>
            <a:fillRect/>
          </a:stretch>
        </p:blipFill>
        <p:spPr>
          <a:xfrm>
            <a:off x="2118963" y="35775568"/>
            <a:ext cx="11250975" cy="5484006"/>
          </a:xfrm>
          <a:prstGeom prst="rect">
            <a:avLst/>
          </a:prstGeom>
          <a:solidFill>
            <a:srgbClr val="DDEAF6">
              <a:alpha val="68630"/>
            </a:srgbClr>
          </a:solidFill>
          <a:ln cap="flat" cmpd="sng" w="25400">
            <a:solidFill>
              <a:schemeClr val="dk1"/>
            </a:solidFill>
            <a:prstDash val="solid"/>
            <a:miter lim="8000"/>
            <a:headEnd len="sm" w="sm" type="none"/>
            <a:tailEnd len="sm" w="sm" type="none"/>
          </a:ln>
        </p:spPr>
      </p:pic>
      <p:sp>
        <p:nvSpPr>
          <p:cNvPr id="109" name="Google Shape;109;p13"/>
          <p:cNvSpPr/>
          <p:nvPr/>
        </p:nvSpPr>
        <p:spPr>
          <a:xfrm>
            <a:off x="15462800" y="30957900"/>
            <a:ext cx="14053800" cy="2514900"/>
          </a:xfrm>
          <a:prstGeom prst="rect">
            <a:avLst/>
          </a:prstGeom>
          <a:solidFill>
            <a:srgbClr val="DDEAF6">
              <a:alpha val="68630"/>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110" name="Google Shape;110;p13"/>
          <p:cNvSpPr txBox="1"/>
          <p:nvPr/>
        </p:nvSpPr>
        <p:spPr>
          <a:xfrm>
            <a:off x="15409900" y="30915950"/>
            <a:ext cx="13764900" cy="25149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n-US" sz="3400">
                <a:solidFill>
                  <a:schemeClr val="dk1"/>
                </a:solidFill>
                <a:latin typeface="Calibri"/>
                <a:ea typeface="Calibri"/>
                <a:cs typeface="Calibri"/>
                <a:sym typeface="Calibri"/>
              </a:rPr>
              <a:t>A special thanks to Dr. Basabdatta Sen Bhattacharya for her invaluable guidance and mentorship throughout this assignment. We are grateful for her insights, which have enhanced our understanding and contributed to the successful completion of this assignment.</a:t>
            </a:r>
            <a:endParaRPr sz="1300">
              <a:solidFill>
                <a:schemeClr val="dk1"/>
              </a:solidFill>
            </a:endParaRPr>
          </a:p>
          <a:p>
            <a:pPr indent="0" lvl="0" marL="0" rtl="0" algn="l">
              <a:spcBef>
                <a:spcPts val="0"/>
              </a:spcBef>
              <a:spcAft>
                <a:spcPts val="0"/>
              </a:spcAft>
              <a:buNone/>
            </a:pPr>
            <a:r>
              <a:t/>
            </a:r>
            <a:endParaRPr sz="9300">
              <a:solidFill>
                <a:schemeClr val="dk1"/>
              </a:solidFill>
              <a:latin typeface="Calibri"/>
              <a:ea typeface="Calibri"/>
              <a:cs typeface="Calibri"/>
              <a:sym typeface="Calibri"/>
            </a:endParaRPr>
          </a:p>
        </p:txBody>
      </p:sp>
      <p:pic>
        <p:nvPicPr>
          <p:cNvPr id="111" name="Google Shape;111;p13"/>
          <p:cNvPicPr preferRelativeResize="0"/>
          <p:nvPr/>
        </p:nvPicPr>
        <p:blipFill>
          <a:blip r:embed="rId8">
            <a:alphaModFix/>
          </a:blip>
          <a:stretch>
            <a:fillRect/>
          </a:stretch>
        </p:blipFill>
        <p:spPr>
          <a:xfrm>
            <a:off x="2063513" y="23251188"/>
            <a:ext cx="11361850" cy="5495949"/>
          </a:xfrm>
          <a:prstGeom prst="rect">
            <a:avLst/>
          </a:prstGeom>
          <a:solidFill>
            <a:srgbClr val="DDEAF6">
              <a:alpha val="68630"/>
            </a:srgbClr>
          </a:solidFill>
          <a:ln cap="flat" cmpd="sng" w="25400">
            <a:solidFill>
              <a:schemeClr val="dk1"/>
            </a:solidFill>
            <a:prstDash val="solid"/>
            <a:miter lim="8000"/>
            <a:headEnd len="sm" w="sm" type="none"/>
            <a:tailEnd len="sm" w="sm" type="none"/>
          </a:ln>
        </p:spPr>
      </p:pic>
      <p:sp>
        <p:nvSpPr>
          <p:cNvPr id="112" name="Google Shape;112;p13"/>
          <p:cNvSpPr txBox="1"/>
          <p:nvPr/>
        </p:nvSpPr>
        <p:spPr>
          <a:xfrm>
            <a:off x="15466400" y="13029750"/>
            <a:ext cx="13586700" cy="7654200"/>
          </a:xfrm>
          <a:prstGeom prst="rect">
            <a:avLst/>
          </a:prstGeom>
          <a:noFill/>
          <a:ln>
            <a:noFill/>
          </a:ln>
        </p:spPr>
        <p:txBody>
          <a:bodyPr anchorCtr="0" anchor="t" bIns="91425" lIns="91425" spcFirstLastPara="1" rIns="91425" wrap="square" tIns="91425">
            <a:noAutofit/>
          </a:bodyPr>
          <a:lstStyle/>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have u</a:t>
            </a:r>
            <a:r>
              <a:rPr lang="en-US" sz="3400">
                <a:solidFill>
                  <a:schemeClr val="dk1"/>
                </a:solidFill>
                <a:highlight>
                  <a:srgbClr val="DFE8F1"/>
                </a:highlight>
                <a:latin typeface="Calibri"/>
                <a:ea typeface="Calibri"/>
                <a:cs typeface="Calibri"/>
                <a:sym typeface="Calibri"/>
              </a:rPr>
              <a:t>sed the SpiNNaker platform to perform this simulation</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implemented the spiking neural network model of the Lateral Geniculate Nucleus (LGN)</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The</a:t>
            </a:r>
            <a:r>
              <a:rPr lang="en-US" sz="3400">
                <a:solidFill>
                  <a:schemeClr val="dk1"/>
                </a:solidFill>
                <a:highlight>
                  <a:srgbClr val="DFE8F1"/>
                </a:highlight>
                <a:latin typeface="Calibri"/>
                <a:ea typeface="Calibri"/>
                <a:cs typeface="Calibri"/>
                <a:sym typeface="Calibri"/>
              </a:rPr>
              <a:t> simulation was for 1000 milliseconds </a:t>
            </a:r>
            <a:r>
              <a:rPr lang="en-US" sz="3400">
                <a:solidFill>
                  <a:schemeClr val="dk1"/>
                </a:solidFill>
                <a:highlight>
                  <a:srgbClr val="DFE8F1"/>
                </a:highlight>
                <a:latin typeface="Calibri"/>
                <a:ea typeface="Calibri"/>
                <a:cs typeface="Calibri"/>
                <a:sym typeface="Calibri"/>
              </a:rPr>
              <a:t>with the equations being solved at a </a:t>
            </a:r>
            <a:r>
              <a:rPr lang="en-US" sz="3400">
                <a:solidFill>
                  <a:schemeClr val="dk1"/>
                </a:solidFill>
                <a:highlight>
                  <a:srgbClr val="DFE8F1"/>
                </a:highlight>
                <a:latin typeface="Calibri"/>
                <a:ea typeface="Calibri"/>
                <a:cs typeface="Calibri"/>
                <a:sym typeface="Calibri"/>
              </a:rPr>
              <a:t>time-step of 0.1 milliseconds.</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have used 80 </a:t>
            </a:r>
            <a:r>
              <a:rPr lang="en-US" sz="3400">
                <a:solidFill>
                  <a:schemeClr val="dk1"/>
                </a:solidFill>
                <a:highlight>
                  <a:srgbClr val="DFE8F1"/>
                </a:highlight>
                <a:latin typeface="Calibri"/>
                <a:ea typeface="Calibri"/>
                <a:cs typeface="Calibri"/>
                <a:sym typeface="Calibri"/>
              </a:rPr>
              <a:t>thalamocortical relay cells, 20 thalamic interneurons and 40 thalamic reticular nucleus cells with the basic unit being the Izhikevich’s model of a spiking neuron</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We use the Erdős–Rényi random graph to define the neural connections with specific synaptic weights</a:t>
            </a:r>
            <a:endParaRPr sz="3400">
              <a:solidFill>
                <a:schemeClr val="dk1"/>
              </a:solidFill>
              <a:highlight>
                <a:srgbClr val="DFE8F1"/>
              </a:highlight>
              <a:latin typeface="Calibri"/>
              <a:ea typeface="Calibri"/>
              <a:cs typeface="Calibri"/>
              <a:sym typeface="Calibri"/>
            </a:endParaRPr>
          </a:p>
          <a:p>
            <a:pPr indent="-444500" lvl="0" marL="457200" rtl="0" algn="l">
              <a:lnSpc>
                <a:spcPct val="100000"/>
              </a:lnSpc>
              <a:spcBef>
                <a:spcPts val="0"/>
              </a:spcBef>
              <a:spcAft>
                <a:spcPts val="0"/>
              </a:spcAft>
              <a:buClr>
                <a:schemeClr val="dk1"/>
              </a:buClr>
              <a:buSzPts val="3400"/>
              <a:buFont typeface="Calibri"/>
              <a:buChar char="●"/>
            </a:pPr>
            <a:r>
              <a:rPr lang="en-US" sz="3400">
                <a:solidFill>
                  <a:schemeClr val="dk1"/>
                </a:solidFill>
                <a:highlight>
                  <a:srgbClr val="DFE8F1"/>
                </a:highlight>
                <a:latin typeface="Calibri"/>
                <a:ea typeface="Calibri"/>
                <a:cs typeface="Calibri"/>
                <a:sym typeface="Calibri"/>
              </a:rPr>
              <a:t>Each neuron type receives regular spikes at varying frequencies that simulate natural brain activity and random firing patterns. This setup helps to mimic real-life sensory inputs and the brain's spontaneous activity.</a:t>
            </a:r>
            <a:endParaRPr sz="3400">
              <a:solidFill>
                <a:schemeClr val="dk1"/>
              </a:solidFill>
              <a:highlight>
                <a:srgbClr val="DFE8F1"/>
              </a:highlight>
              <a:latin typeface="Calibri"/>
              <a:ea typeface="Calibri"/>
              <a:cs typeface="Calibri"/>
              <a:sym typeface="Calibri"/>
            </a:endParaRPr>
          </a:p>
        </p:txBody>
      </p:sp>
      <p:sp>
        <p:nvSpPr>
          <p:cNvPr id="113" name="Google Shape;113;p13"/>
          <p:cNvSpPr txBox="1"/>
          <p:nvPr/>
        </p:nvSpPr>
        <p:spPr>
          <a:xfrm>
            <a:off x="6569150" y="22480475"/>
            <a:ext cx="1811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1</a:t>
            </a:r>
            <a:endParaRPr sz="3300">
              <a:solidFill>
                <a:schemeClr val="dk1"/>
              </a:solidFill>
              <a:latin typeface="Calibri"/>
              <a:ea typeface="Calibri"/>
              <a:cs typeface="Calibri"/>
              <a:sym typeface="Calibri"/>
            </a:endParaRPr>
          </a:p>
        </p:txBody>
      </p:sp>
      <p:sp>
        <p:nvSpPr>
          <p:cNvPr id="114" name="Google Shape;114;p13"/>
          <p:cNvSpPr/>
          <p:nvPr/>
        </p:nvSpPr>
        <p:spPr>
          <a:xfrm>
            <a:off x="15487900" y="4824175"/>
            <a:ext cx="14008500" cy="6847500"/>
          </a:xfrm>
          <a:prstGeom prst="rect">
            <a:avLst/>
          </a:prstGeom>
          <a:solidFill>
            <a:srgbClr val="DDEAF6">
              <a:alpha val="68630"/>
            </a:srgbClr>
          </a:solidFill>
          <a:ln cap="flat" cmpd="sng" w="25400">
            <a:solidFill>
              <a:schemeClr val="dk1"/>
            </a:solidFill>
            <a:prstDash val="solid"/>
            <a:miter lim="800000"/>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115" name="Google Shape;115;p13"/>
          <p:cNvPicPr preferRelativeResize="0"/>
          <p:nvPr/>
        </p:nvPicPr>
        <p:blipFill>
          <a:blip r:embed="rId9">
            <a:alphaModFix/>
          </a:blip>
          <a:stretch>
            <a:fillRect/>
          </a:stretch>
        </p:blipFill>
        <p:spPr>
          <a:xfrm>
            <a:off x="16788650" y="5111313"/>
            <a:ext cx="11250975" cy="5625488"/>
          </a:xfrm>
          <a:prstGeom prst="rect">
            <a:avLst/>
          </a:prstGeom>
          <a:solidFill>
            <a:schemeClr val="lt2"/>
          </a:solidFill>
          <a:ln cap="flat" cmpd="sng" w="9525">
            <a:solidFill>
              <a:schemeClr val="dk2"/>
            </a:solidFill>
            <a:prstDash val="solid"/>
            <a:round/>
            <a:headEnd len="sm" w="sm" type="none"/>
            <a:tailEnd len="sm" w="sm" type="none"/>
          </a:ln>
        </p:spPr>
      </p:pic>
      <p:sp>
        <p:nvSpPr>
          <p:cNvPr id="116" name="Google Shape;116;p13"/>
          <p:cNvSpPr txBox="1"/>
          <p:nvPr/>
        </p:nvSpPr>
        <p:spPr>
          <a:xfrm>
            <a:off x="6794150" y="28703825"/>
            <a:ext cx="1811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2</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17" name="Google Shape;117;p13"/>
          <p:cNvSpPr txBox="1"/>
          <p:nvPr/>
        </p:nvSpPr>
        <p:spPr>
          <a:xfrm>
            <a:off x="6569150" y="35069488"/>
            <a:ext cx="1811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3</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18" name="Google Shape;118;p13"/>
          <p:cNvSpPr txBox="1"/>
          <p:nvPr/>
        </p:nvSpPr>
        <p:spPr>
          <a:xfrm>
            <a:off x="6578900" y="41259583"/>
            <a:ext cx="18114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4</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19" name="Google Shape;119;p13"/>
          <p:cNvSpPr txBox="1"/>
          <p:nvPr/>
        </p:nvSpPr>
        <p:spPr>
          <a:xfrm>
            <a:off x="21202300" y="10839263"/>
            <a:ext cx="1811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dk1"/>
                </a:solidFill>
                <a:latin typeface="Calibri"/>
                <a:ea typeface="Calibri"/>
                <a:cs typeface="Calibri"/>
                <a:sym typeface="Calibri"/>
              </a:rPr>
              <a:t>Figure 5</a:t>
            </a:r>
            <a:endParaRPr sz="3300">
              <a:solidFill>
                <a:schemeClr val="dk1"/>
              </a:solidFill>
              <a:latin typeface="Calibri"/>
              <a:ea typeface="Calibri"/>
              <a:cs typeface="Calibri"/>
              <a:sym typeface="Calibri"/>
            </a:endParaRPr>
          </a:p>
          <a:p>
            <a:pPr indent="0" lvl="0" marL="0" rtl="0" algn="l">
              <a:spcBef>
                <a:spcPts val="0"/>
              </a:spcBef>
              <a:spcAft>
                <a:spcPts val="0"/>
              </a:spcAft>
              <a:buNone/>
            </a:pPr>
            <a:r>
              <a:t/>
            </a:r>
            <a:endParaRPr sz="3300">
              <a:solidFill>
                <a:schemeClr val="dk1"/>
              </a:solidFill>
              <a:latin typeface="Calibri"/>
              <a:ea typeface="Calibri"/>
              <a:cs typeface="Calibri"/>
              <a:sym typeface="Calibri"/>
            </a:endParaRPr>
          </a:p>
        </p:txBody>
      </p:sp>
      <p:sp>
        <p:nvSpPr>
          <p:cNvPr id="120" name="Google Shape;120;p13"/>
          <p:cNvSpPr/>
          <p:nvPr/>
        </p:nvSpPr>
        <p:spPr>
          <a:xfrm>
            <a:off x="15465238" y="29890550"/>
            <a:ext cx="14053800" cy="1025400"/>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64650" lIns="129350" spcFirstLastPara="1" rIns="129350" wrap="square" tIns="64650">
            <a:noAutofit/>
          </a:bodyPr>
          <a:lstStyle/>
          <a:p>
            <a:pPr indent="0" lvl="0" marL="0" marR="0" rtl="0" algn="ctr">
              <a:lnSpc>
                <a:spcPct val="100000"/>
              </a:lnSpc>
              <a:spcBef>
                <a:spcPts val="0"/>
              </a:spcBef>
              <a:spcAft>
                <a:spcPts val="0"/>
              </a:spcAft>
              <a:buClr>
                <a:schemeClr val="dk1"/>
              </a:buClr>
              <a:buSzPts val="5700"/>
              <a:buFont typeface="Arial"/>
              <a:buNone/>
            </a:pPr>
            <a:r>
              <a:rPr b="1" lang="en-US" sz="5700">
                <a:solidFill>
                  <a:schemeClr val="dk1"/>
                </a:solidFill>
                <a:latin typeface="Constantia"/>
                <a:ea typeface="Constantia"/>
                <a:cs typeface="Constantia"/>
                <a:sym typeface="Constantia"/>
              </a:rPr>
              <a:t>Acknowledgement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