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482599"/>
            <a:ext cx="8915399" cy="110605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Report Summary on Big Mountain Resort case study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5236" y="4777379"/>
            <a:ext cx="5399376" cy="1126283"/>
          </a:xfrm>
        </p:spPr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Siddesh Badami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6835"/>
          </a:xfrm>
        </p:spPr>
        <p:txBody>
          <a:bodyPr>
            <a:normAutofit/>
          </a:bodyPr>
          <a:lstStyle/>
          <a:p>
            <a:r>
              <a:rPr lang="en-US" dirty="0" smtClean="0"/>
              <a:t>Findings and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find that price of the adult ticket on a week end is quite low compared to other resorts.</a:t>
            </a:r>
          </a:p>
          <a:p>
            <a:r>
              <a:rPr lang="en-US" dirty="0" smtClean="0"/>
              <a:t>We can increase the price of the adult weekend ticket by 14.75% from the existing price.</a:t>
            </a:r>
          </a:p>
          <a:p>
            <a:r>
              <a:rPr lang="en-US" dirty="0" smtClean="0"/>
              <a:t>If above is followed, we would keep up to the revenue of 9.1% profit annually.</a:t>
            </a:r>
          </a:p>
          <a:p>
            <a:r>
              <a:rPr lang="en-US" dirty="0" smtClean="0"/>
              <a:t>Considering the footfall of 350000 people yearly we can accommodate this changes in prices, so we can keep up the </a:t>
            </a:r>
            <a:r>
              <a:rPr lang="en-US" smtClean="0"/>
              <a:t>profit at 9.1%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0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97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Report Summary on Big Mountain Resort case study</vt:lpstr>
      <vt:lpstr>Findings and recommendations: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Summary on Big Mountain Resort case study</dc:title>
  <dc:creator>Siddesh Badami</dc:creator>
  <cp:lastModifiedBy>Siddesh Badami</cp:lastModifiedBy>
  <cp:revision>2</cp:revision>
  <dcterms:created xsi:type="dcterms:W3CDTF">2020-07-12T18:15:03Z</dcterms:created>
  <dcterms:modified xsi:type="dcterms:W3CDTF">2020-07-12T18:45:54Z</dcterms:modified>
</cp:coreProperties>
</file>