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0" b="1" dirty="0"/>
              <a:t>Big Mountain Resort, located in northwestern </a:t>
            </a:r>
            <a:r>
              <a:rPr lang="en-US" sz="1070" b="1" dirty="0" smtClean="0"/>
              <a:t>Montana </a:t>
            </a:r>
            <a:r>
              <a:rPr lang="en-US" sz="1070" b="1" dirty="0"/>
              <a:t>offers spectacular views of Glacier National Park and Flathead National </a:t>
            </a:r>
            <a:r>
              <a:rPr lang="en-US" sz="1070" b="1" dirty="0" smtClean="0"/>
              <a:t>Forest. Resort </a:t>
            </a:r>
            <a:r>
              <a:rPr lang="en-US" sz="1070" b="1" dirty="0"/>
              <a:t>offers access to 105 named trails and vast bowl and tree skiing. All these are serviced by 11 lifts, 2 T-bars and 1 magic </a:t>
            </a:r>
            <a:r>
              <a:rPr lang="en-US" sz="1070" b="1" dirty="0" smtClean="0"/>
              <a:t>carpet . A new chair lift installed burdens an operating cost of $1.54 million, but the investors would like to keep the profit margin by 9.2% in the next annual revenue.</a:t>
            </a:r>
          </a:p>
          <a:p>
            <a:pPr lvl="0"/>
            <a:endParaRPr sz="107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 smtClean="0"/>
              <a:t>Reduce the operating cost, so that the profit is m</a:t>
            </a:r>
            <a:r>
              <a:rPr lang="en-AU" sz="1071" b="1" dirty="0" smtClean="0"/>
              <a:t>aintained at 9.2% in annual revenue.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levels of each skier and only the </a:t>
            </a:r>
            <a:r>
              <a:rPr lang="en-US" sz="1070" b="1" dirty="0" smtClean="0"/>
              <a:t>beginner skilled skier can have access to chair lift so only 12% of customers can make use of that and run the chair lift  on small runs on weekend so by reducing the operating cost.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dirty="0" smtClean="0"/>
              <a:t>Since the number of people skiing or snow boarding is 350000,</a:t>
            </a:r>
            <a:r>
              <a:rPr lang="en-AU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will be difficult to identify the skier </a:t>
            </a:r>
            <a:r>
              <a:rPr lang="en-AU" sz="1070" b="1" dirty="0" smtClean="0"/>
              <a:t>skill level or abilities.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customer might ask for newly installed chair lift access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which has the data of 330 resorts.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 smtClean="0"/>
              <a:t>SQL database or S3 bucket to capture the data.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558232" y="3519586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Director of Operations, Jimmy </a:t>
            </a:r>
            <a:r>
              <a:rPr lang="en-US" sz="1100" b="1" dirty="0" smtClean="0"/>
              <a:t>Blackburn.</a:t>
            </a:r>
          </a:p>
          <a:p>
            <a:pPr lvl="0"/>
            <a:r>
              <a:rPr lang="en-US" sz="1100" b="1" dirty="0" smtClean="0"/>
              <a:t> </a:t>
            </a:r>
            <a:endParaRPr lang="en-US" sz="1070" b="1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100" b="1" dirty="0"/>
              <a:t>Alesha Eisen, the Database Manager</a:t>
            </a:r>
            <a:r>
              <a:rPr lang="de-DE" sz="1100" b="1" dirty="0" smtClean="0"/>
              <a:t>.</a:t>
            </a:r>
            <a:endParaRPr sz="107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21750" y="599047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best can </a:t>
            </a:r>
            <a:r>
              <a:rPr lang="en-US" b="1" dirty="0"/>
              <a:t>Big Mountain </a:t>
            </a:r>
            <a:r>
              <a:rPr lang="en-US" b="1" dirty="0" smtClean="0"/>
              <a:t>Resort reduce operating cost of $1.54 million to keep the profit</a:t>
            </a:r>
          </a:p>
          <a:p>
            <a:pPr lvl="0">
              <a:buSzPts val="1400"/>
            </a:pPr>
            <a:r>
              <a:rPr lang="en-US" b="1" dirty="0" smtClean="0"/>
              <a:t>margin by 9.2% in the next annual revenue?</a:t>
            </a:r>
            <a:endParaRPr sz="1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575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Siddesh Badami</cp:lastModifiedBy>
  <cp:revision>6</cp:revision>
  <dcterms:modified xsi:type="dcterms:W3CDTF">2020-07-06T15:35:20Z</dcterms:modified>
</cp:coreProperties>
</file>