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CAC5-CB2B-40DC-8404-9AAD45445FA2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DCDE-305A-44A6-B9F1-0EC45DA6462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CAC5-CB2B-40DC-8404-9AAD45445FA2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DCDE-305A-44A6-B9F1-0EC45DA646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CAC5-CB2B-40DC-8404-9AAD45445FA2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DCDE-305A-44A6-B9F1-0EC45DA646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CAC5-CB2B-40DC-8404-9AAD45445FA2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DCDE-305A-44A6-B9F1-0EC45DA646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CAC5-CB2B-40DC-8404-9AAD45445FA2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DCDE-305A-44A6-B9F1-0EC45DA6462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CAC5-CB2B-40DC-8404-9AAD45445FA2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DCDE-305A-44A6-B9F1-0EC45DA646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CAC5-CB2B-40DC-8404-9AAD45445FA2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DCDE-305A-44A6-B9F1-0EC45DA646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CAC5-CB2B-40DC-8404-9AAD45445FA2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DCDE-305A-44A6-B9F1-0EC45DA646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CAC5-CB2B-40DC-8404-9AAD45445FA2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DCDE-305A-44A6-B9F1-0EC45DA646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CAC5-CB2B-40DC-8404-9AAD45445FA2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DCDE-305A-44A6-B9F1-0EC45DA646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CAC5-CB2B-40DC-8404-9AAD45445FA2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DCFDCDE-305A-44A6-B9F1-0EC45DA6462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215CAC5-CB2B-40DC-8404-9AAD45445FA2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DCFDCDE-305A-44A6-B9F1-0EC45DA64628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Clustering using </a:t>
            </a:r>
            <a:r>
              <a:rPr lang="en-US" dirty="0" err="1" smtClean="0"/>
              <a:t>kmeans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0200" y="3228536"/>
            <a:ext cx="2977896" cy="2486464"/>
          </a:xfrm>
        </p:spPr>
        <p:txBody>
          <a:bodyPr>
            <a:normAutofit/>
          </a:bodyPr>
          <a:lstStyle/>
          <a:p>
            <a:r>
              <a:rPr lang="en-US" dirty="0" smtClean="0"/>
              <a:t>Group Members:</a:t>
            </a:r>
          </a:p>
          <a:p>
            <a:r>
              <a:rPr lang="en-US" dirty="0" err="1" smtClean="0"/>
              <a:t>Sachin.K.Lohith</a:t>
            </a:r>
            <a:endParaRPr lang="en-US" dirty="0" smtClean="0"/>
          </a:p>
          <a:p>
            <a:r>
              <a:rPr lang="en-US" dirty="0" err="1" smtClean="0"/>
              <a:t>Siddesh.B.B</a:t>
            </a:r>
            <a:endParaRPr lang="en-US" dirty="0" smtClean="0"/>
          </a:p>
          <a:p>
            <a:r>
              <a:rPr lang="en-US" dirty="0" err="1" smtClean="0"/>
              <a:t>Sunil.P</a:t>
            </a:r>
            <a:endParaRPr lang="en-US" dirty="0" smtClean="0"/>
          </a:p>
          <a:p>
            <a:r>
              <a:rPr lang="en-US" dirty="0" err="1" smtClean="0"/>
              <a:t>Bhargav</a:t>
            </a:r>
            <a:r>
              <a:rPr lang="en-US" dirty="0" smtClean="0"/>
              <a:t> </a:t>
            </a:r>
            <a:r>
              <a:rPr lang="en-US" dirty="0" err="1" smtClean="0"/>
              <a:t>Kulkarni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Clustering?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Attach label to each observation or data points in a set</a:t>
            </a:r>
          </a:p>
          <a:p>
            <a:r>
              <a:rPr lang="en-US" sz="2800" dirty="0" smtClean="0"/>
              <a:t>You can say this </a:t>
            </a:r>
            <a:r>
              <a:rPr lang="en-US" sz="2800" dirty="0" smtClean="0">
                <a:solidFill>
                  <a:srgbClr val="FF0000"/>
                </a:solidFill>
              </a:rPr>
              <a:t>“unsupervised classification”</a:t>
            </a:r>
          </a:p>
          <a:p>
            <a:r>
              <a:rPr lang="en-US" sz="2800" dirty="0" smtClean="0"/>
              <a:t>Clustering is alternatively called as “grouping”</a:t>
            </a:r>
          </a:p>
          <a:p>
            <a:r>
              <a:rPr lang="en-US" sz="2800" dirty="0" smtClean="0"/>
              <a:t>Intuitively, if you would want to assign same label to a data points that are </a:t>
            </a:r>
            <a:r>
              <a:rPr lang="en-US" sz="2800" dirty="0" smtClean="0">
                <a:solidFill>
                  <a:srgbClr val="FF0000"/>
                </a:solidFill>
              </a:rPr>
              <a:t>“close”</a:t>
            </a:r>
            <a:r>
              <a:rPr lang="en-US" sz="2800" dirty="0" smtClean="0"/>
              <a:t> to each other</a:t>
            </a:r>
          </a:p>
          <a:p>
            <a:r>
              <a:rPr lang="en-US" sz="2800" dirty="0" smtClean="0"/>
              <a:t>Thus, clustering algorithms rely on a distance metric between data points</a:t>
            </a:r>
          </a:p>
          <a:p>
            <a:r>
              <a:rPr lang="en-US" sz="2800" dirty="0" smtClean="0"/>
              <a:t>Sometimes, it is said that the for clustering, the </a:t>
            </a:r>
            <a:r>
              <a:rPr lang="en-US" sz="2800" dirty="0" smtClean="0">
                <a:solidFill>
                  <a:srgbClr val="0070C0"/>
                </a:solidFill>
              </a:rPr>
              <a:t>distance metric is more important than the clustering algorithm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-means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An unsupervised clustering algorithm</a:t>
            </a:r>
          </a:p>
          <a:p>
            <a:r>
              <a:rPr lang="en-US" sz="2800" dirty="0" smtClean="0"/>
              <a:t>“</a:t>
            </a:r>
            <a:r>
              <a:rPr lang="en-US" sz="2800" i="1" dirty="0" smtClean="0"/>
              <a:t>K</a:t>
            </a:r>
            <a:r>
              <a:rPr lang="en-US" sz="2800" dirty="0" smtClean="0"/>
              <a:t>” stands for number of clusters, it is typically a user input to the algorithm; some criteria can be used to automatically estimate </a:t>
            </a:r>
            <a:r>
              <a:rPr lang="en-US" sz="2800" i="1" dirty="0" smtClean="0"/>
              <a:t>K</a:t>
            </a:r>
          </a:p>
          <a:p>
            <a:r>
              <a:rPr lang="en-US" sz="2800" dirty="0" smtClean="0"/>
              <a:t>It is an approximation to an NP-hard combinatorial optimization problem</a:t>
            </a:r>
          </a:p>
          <a:p>
            <a:r>
              <a:rPr lang="en-US" sz="2800" i="1" dirty="0" smtClean="0"/>
              <a:t>K</a:t>
            </a:r>
            <a:r>
              <a:rPr lang="en-US" sz="2800" dirty="0" smtClean="0"/>
              <a:t>-means algorithm is iterative in nature</a:t>
            </a:r>
          </a:p>
          <a:p>
            <a:r>
              <a:rPr lang="en-US" sz="2800" dirty="0" smtClean="0"/>
              <a:t>It converges, however only a local minimum is obtained</a:t>
            </a:r>
          </a:p>
          <a:p>
            <a:r>
              <a:rPr lang="en-US" sz="2800" dirty="0" smtClean="0"/>
              <a:t>Works only for numerical data</a:t>
            </a:r>
          </a:p>
          <a:p>
            <a:r>
              <a:rPr lang="en-US" sz="2800" dirty="0" smtClean="0"/>
              <a:t>Easy to implement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-means </a:t>
            </a:r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81200"/>
            <a:ext cx="7239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960120"/>
          </a:xfrm>
        </p:spPr>
        <p:txBody>
          <a:bodyPr/>
          <a:lstStyle/>
          <a:p>
            <a:r>
              <a:rPr lang="en-US" dirty="0" smtClean="0"/>
              <a:t>Case 1: Image is present in database: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514600"/>
            <a:ext cx="5562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036320"/>
          </a:xfrm>
        </p:spPr>
        <p:txBody>
          <a:bodyPr/>
          <a:lstStyle/>
          <a:p>
            <a:r>
              <a:rPr lang="en-US" dirty="0" smtClean="0"/>
              <a:t>Case 1: Image is </a:t>
            </a:r>
            <a:r>
              <a:rPr lang="en-US" dirty="0" smtClean="0"/>
              <a:t> not present </a:t>
            </a:r>
            <a:r>
              <a:rPr lang="en-US" dirty="0" smtClean="0"/>
              <a:t>in database: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667000"/>
            <a:ext cx="594360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579120"/>
          </a:xfrm>
        </p:spPr>
        <p:txBody>
          <a:bodyPr/>
          <a:lstStyle/>
          <a:p>
            <a:r>
              <a:rPr lang="en-US" dirty="0" smtClean="0"/>
              <a:t>Image 1: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895600"/>
            <a:ext cx="2362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2895600"/>
            <a:ext cx="2286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</TotalTime>
  <Words>197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Image Clustering using kmeans Algorithm</vt:lpstr>
      <vt:lpstr>What is Clustering?</vt:lpstr>
      <vt:lpstr>K-means Overview</vt:lpstr>
      <vt:lpstr>K-means Algorithm</vt:lpstr>
      <vt:lpstr>Performance Analysis</vt:lpstr>
      <vt:lpstr>Performance Analysis</vt:lpstr>
      <vt:lpstr>Simulation Result: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Clustering using kmeans Algorithm</dc:title>
  <dc:creator>Siddeshwara</dc:creator>
  <cp:lastModifiedBy>Siddeshwara</cp:lastModifiedBy>
  <cp:revision>8</cp:revision>
  <dcterms:created xsi:type="dcterms:W3CDTF">2014-03-31T19:48:11Z</dcterms:created>
  <dcterms:modified xsi:type="dcterms:W3CDTF">2014-03-31T20:08:13Z</dcterms:modified>
</cp:coreProperties>
</file>