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580" r:id="rId5"/>
    <p:sldId id="595" r:id="rId6"/>
    <p:sldId id="596" r:id="rId7"/>
    <p:sldId id="597" r:id="rId8"/>
    <p:sldId id="598" r:id="rId9"/>
    <p:sldId id="599" r:id="rId10"/>
    <p:sldId id="615" r:id="rId11"/>
    <p:sldId id="600" r:id="rId12"/>
    <p:sldId id="601" r:id="rId13"/>
    <p:sldId id="602" r:id="rId14"/>
    <p:sldId id="603" r:id="rId15"/>
    <p:sldId id="604" r:id="rId16"/>
    <p:sldId id="617" r:id="rId17"/>
    <p:sldId id="605" r:id="rId18"/>
    <p:sldId id="616" r:id="rId19"/>
    <p:sldId id="606" r:id="rId20"/>
    <p:sldId id="607" r:id="rId21"/>
    <p:sldId id="614" r:id="rId22"/>
    <p:sldId id="609" r:id="rId23"/>
    <p:sldId id="610" r:id="rId24"/>
    <p:sldId id="6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ESWARA SWARUPANANDA" initials="SS" lastIdx="1" clrIdx="0">
    <p:extLst>
      <p:ext uri="{19B8F6BF-5375-455C-9EA6-DF929625EA0E}">
        <p15:presenceInfo xmlns:p15="http://schemas.microsoft.com/office/powerpoint/2012/main" userId="S::sswarupa@gmelogin.com::47d08e29-9c6f-4762-b6e4-5982e1ef36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EFEDE-31F7-45C5-9A60-4CA0355233F6}" v="117" dt="2019-12-01T16:30:3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94626"/>
  </p:normalViewPr>
  <p:slideViewPr>
    <p:cSldViewPr snapToGrid="0" snapToObjects="1">
      <p:cViewPr varScale="1">
        <p:scale>
          <a:sx n="108" d="100"/>
          <a:sy n="108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ESWARA SWARUPANANDA" userId="47d08e29-9c6f-4762-b6e4-5982e1ef36fe" providerId="ADAL" clId="{CC7EFEDE-31F7-45C5-9A60-4CA0355233F6}"/>
    <pc:docChg chg="undo custSel addSld delSld modSld">
      <pc:chgData name="SIDDESWARA SWARUPANANDA" userId="47d08e29-9c6f-4762-b6e4-5982e1ef36fe" providerId="ADAL" clId="{CC7EFEDE-31F7-45C5-9A60-4CA0355233F6}" dt="2019-12-01T16:30:51.680" v="977" actId="1076"/>
      <pc:docMkLst>
        <pc:docMk/>
      </pc:docMkLst>
      <pc:sldChg chg="modSp">
        <pc:chgData name="SIDDESWARA SWARUPANANDA" userId="47d08e29-9c6f-4762-b6e4-5982e1ef36fe" providerId="ADAL" clId="{CC7EFEDE-31F7-45C5-9A60-4CA0355233F6}" dt="2019-12-01T15:45:24.797" v="21" actId="20577"/>
        <pc:sldMkLst>
          <pc:docMk/>
          <pc:sldMk cId="2167838498" sldId="580"/>
        </pc:sldMkLst>
        <pc:spChg chg="mod">
          <ac:chgData name="SIDDESWARA SWARUPANANDA" userId="47d08e29-9c6f-4762-b6e4-5982e1ef36fe" providerId="ADAL" clId="{CC7EFEDE-31F7-45C5-9A60-4CA0355233F6}" dt="2019-12-01T15:45:24.797" v="21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modSp">
        <pc:chgData name="SIDDESWARA SWARUPANANDA" userId="47d08e29-9c6f-4762-b6e4-5982e1ef36fe" providerId="ADAL" clId="{CC7EFEDE-31F7-45C5-9A60-4CA0355233F6}" dt="2019-12-01T15:46:21.417" v="38" actId="20577"/>
        <pc:sldMkLst>
          <pc:docMk/>
          <pc:sldMk cId="2624632403" sldId="595"/>
        </pc:sldMkLst>
        <pc:spChg chg="mod">
          <ac:chgData name="SIDDESWARA SWARUPANANDA" userId="47d08e29-9c6f-4762-b6e4-5982e1ef36fe" providerId="ADAL" clId="{CC7EFEDE-31F7-45C5-9A60-4CA0355233F6}" dt="2019-12-01T15:46:21.417" v="38" actId="20577"/>
          <ac:spMkLst>
            <pc:docMk/>
            <pc:sldMk cId="2624632403" sldId="595"/>
            <ac:spMk id="2" creationId="{9E55F4D7-A0B5-4D4F-9C37-008F675E994E}"/>
          </ac:spMkLst>
        </pc:spChg>
      </pc:sldChg>
      <pc:sldChg chg="addSp modSp">
        <pc:chgData name="SIDDESWARA SWARUPANANDA" userId="47d08e29-9c6f-4762-b6e4-5982e1ef36fe" providerId="ADAL" clId="{CC7EFEDE-31F7-45C5-9A60-4CA0355233F6}" dt="2019-12-01T15:47:02.886" v="60" actId="20577"/>
        <pc:sldMkLst>
          <pc:docMk/>
          <pc:sldMk cId="2086243012" sldId="596"/>
        </pc:sldMkLst>
        <pc:spChg chg="add mod">
          <ac:chgData name="SIDDESWARA SWARUPANANDA" userId="47d08e29-9c6f-4762-b6e4-5982e1ef36fe" providerId="ADAL" clId="{CC7EFEDE-31F7-45C5-9A60-4CA0355233F6}" dt="2019-12-01T15:47:02.886" v="60" actId="20577"/>
          <ac:spMkLst>
            <pc:docMk/>
            <pc:sldMk cId="2086243012" sldId="596"/>
            <ac:spMk id="6" creationId="{80FA7DA0-4B3B-4ADD-9D87-C6A52169E88F}"/>
          </ac:spMkLst>
        </pc:spChg>
      </pc:sldChg>
      <pc:sldChg chg="addSp">
        <pc:chgData name="SIDDESWARA SWARUPANANDA" userId="47d08e29-9c6f-4762-b6e4-5982e1ef36fe" providerId="ADAL" clId="{CC7EFEDE-31F7-45C5-9A60-4CA0355233F6}" dt="2019-12-01T15:47:27.309" v="61"/>
        <pc:sldMkLst>
          <pc:docMk/>
          <pc:sldMk cId="3778440107" sldId="597"/>
        </pc:sldMkLst>
        <pc:spChg chg="add">
          <ac:chgData name="SIDDESWARA SWARUPANANDA" userId="47d08e29-9c6f-4762-b6e4-5982e1ef36fe" providerId="ADAL" clId="{CC7EFEDE-31F7-45C5-9A60-4CA0355233F6}" dt="2019-12-01T15:47:27.309" v="61"/>
          <ac:spMkLst>
            <pc:docMk/>
            <pc:sldMk cId="3778440107" sldId="597"/>
            <ac:spMk id="8" creationId="{102E4B60-761C-4DE7-B66B-58F5935B5670}"/>
          </ac:spMkLst>
        </pc:spChg>
      </pc:sldChg>
      <pc:sldChg chg="addSp delSp modSp">
        <pc:chgData name="SIDDESWARA SWARUPANANDA" userId="47d08e29-9c6f-4762-b6e4-5982e1ef36fe" providerId="ADAL" clId="{CC7EFEDE-31F7-45C5-9A60-4CA0355233F6}" dt="2019-12-01T15:52:37.525" v="88" actId="14100"/>
        <pc:sldMkLst>
          <pc:docMk/>
          <pc:sldMk cId="1023131954" sldId="598"/>
        </pc:sldMkLst>
        <pc:spChg chg="add del mod">
          <ac:chgData name="SIDDESWARA SWARUPANANDA" userId="47d08e29-9c6f-4762-b6e4-5982e1ef36fe" providerId="ADAL" clId="{CC7EFEDE-31F7-45C5-9A60-4CA0355233F6}" dt="2019-12-01T15:49:21.880" v="66"/>
          <ac:spMkLst>
            <pc:docMk/>
            <pc:sldMk cId="1023131954" sldId="598"/>
            <ac:spMk id="3" creationId="{F9C3A145-B148-4C4E-A985-8EDD2134B50D}"/>
          </ac:spMkLst>
        </pc:spChg>
        <pc:spChg chg="add">
          <ac:chgData name="SIDDESWARA SWARUPANANDA" userId="47d08e29-9c6f-4762-b6e4-5982e1ef36fe" providerId="ADAL" clId="{CC7EFEDE-31F7-45C5-9A60-4CA0355233F6}" dt="2019-12-01T15:47:32.037" v="62"/>
          <ac:spMkLst>
            <pc:docMk/>
            <pc:sldMk cId="1023131954" sldId="598"/>
            <ac:spMk id="6" creationId="{3E71182C-18B8-4127-B82A-A44AF655966C}"/>
          </ac:spMkLst>
        </pc:spChg>
        <pc:spChg chg="add del mod">
          <ac:chgData name="SIDDESWARA SWARUPANANDA" userId="47d08e29-9c6f-4762-b6e4-5982e1ef36fe" providerId="ADAL" clId="{CC7EFEDE-31F7-45C5-9A60-4CA0355233F6}" dt="2019-12-01T15:51:16.986" v="75"/>
          <ac:spMkLst>
            <pc:docMk/>
            <pc:sldMk cId="1023131954" sldId="598"/>
            <ac:spMk id="8" creationId="{F8F2330F-2FCC-4F9E-B412-B0EB3EB28BE9}"/>
          </ac:spMkLst>
        </pc:spChg>
        <pc:spChg chg="add del">
          <ac:chgData name="SIDDESWARA SWARUPANANDA" userId="47d08e29-9c6f-4762-b6e4-5982e1ef36fe" providerId="ADAL" clId="{CC7EFEDE-31F7-45C5-9A60-4CA0355233F6}" dt="2019-12-01T15:51:22.209" v="77"/>
          <ac:spMkLst>
            <pc:docMk/>
            <pc:sldMk cId="1023131954" sldId="598"/>
            <ac:spMk id="9" creationId="{19AAFCD6-C032-4FF2-8FEA-2DE9E7E1E657}"/>
          </ac:spMkLst>
        </pc:spChg>
        <pc:spChg chg="add mod">
          <ac:chgData name="SIDDESWARA SWARUPANANDA" userId="47d08e29-9c6f-4762-b6e4-5982e1ef36fe" providerId="ADAL" clId="{CC7EFEDE-31F7-45C5-9A60-4CA0355233F6}" dt="2019-12-01T15:52:33.398" v="87" actId="1076"/>
          <ac:spMkLst>
            <pc:docMk/>
            <pc:sldMk cId="1023131954" sldId="598"/>
            <ac:spMk id="10" creationId="{FD5A8CCD-08D3-4C54-98B0-B99CD4750C71}"/>
          </ac:spMkLst>
        </pc:spChg>
        <pc:picChg chg="del">
          <ac:chgData name="SIDDESWARA SWARUPANANDA" userId="47d08e29-9c6f-4762-b6e4-5982e1ef36fe" providerId="ADAL" clId="{CC7EFEDE-31F7-45C5-9A60-4CA0355233F6}" dt="2019-12-01T15:49:16.997" v="64" actId="478"/>
          <ac:picMkLst>
            <pc:docMk/>
            <pc:sldMk cId="1023131954" sldId="598"/>
            <ac:picMk id="4" creationId="{42F2C9E9-701A-4A0D-9B07-DFD5C71360C4}"/>
          </ac:picMkLst>
        </pc:picChg>
        <pc:picChg chg="del">
          <ac:chgData name="SIDDESWARA SWARUPANANDA" userId="47d08e29-9c6f-4762-b6e4-5982e1ef36fe" providerId="ADAL" clId="{CC7EFEDE-31F7-45C5-9A60-4CA0355233F6}" dt="2019-12-01T15:49:27.062" v="67"/>
          <ac:picMkLst>
            <pc:docMk/>
            <pc:sldMk cId="1023131954" sldId="598"/>
            <ac:picMk id="5" creationId="{E2F7528E-5A12-4BFB-A484-EAF2D41E3287}"/>
          </ac:picMkLst>
        </pc:picChg>
        <pc:picChg chg="add mod">
          <ac:chgData name="SIDDESWARA SWARUPANANDA" userId="47d08e29-9c6f-4762-b6e4-5982e1ef36fe" providerId="ADAL" clId="{CC7EFEDE-31F7-45C5-9A60-4CA0355233F6}" dt="2019-12-01T15:52:37.525" v="88" actId="14100"/>
          <ac:picMkLst>
            <pc:docMk/>
            <pc:sldMk cId="1023131954" sldId="598"/>
            <ac:picMk id="7" creationId="{4580D428-73AB-4C39-BF2C-DBB1B3C0869E}"/>
          </ac:picMkLst>
        </pc:picChg>
      </pc:sldChg>
      <pc:sldChg chg="addSp delSp modSp">
        <pc:chgData name="SIDDESWARA SWARUPANANDA" userId="47d08e29-9c6f-4762-b6e4-5982e1ef36fe" providerId="ADAL" clId="{CC7EFEDE-31F7-45C5-9A60-4CA0355233F6}" dt="2019-12-01T15:55:33.285" v="103" actId="20577"/>
        <pc:sldMkLst>
          <pc:docMk/>
          <pc:sldMk cId="1674787263" sldId="599"/>
        </pc:sldMkLst>
        <pc:spChg chg="add del mod">
          <ac:chgData name="SIDDESWARA SWARUPANANDA" userId="47d08e29-9c6f-4762-b6e4-5982e1ef36fe" providerId="ADAL" clId="{CC7EFEDE-31F7-45C5-9A60-4CA0355233F6}" dt="2019-12-01T15:53:04.224" v="92"/>
          <ac:spMkLst>
            <pc:docMk/>
            <pc:sldMk cId="1674787263" sldId="599"/>
            <ac:spMk id="3" creationId="{31F84474-9DA2-463A-A6F1-2A400640693C}"/>
          </ac:spMkLst>
        </pc:spChg>
        <pc:spChg chg="add">
          <ac:chgData name="SIDDESWARA SWARUPANANDA" userId="47d08e29-9c6f-4762-b6e4-5982e1ef36fe" providerId="ADAL" clId="{CC7EFEDE-31F7-45C5-9A60-4CA0355233F6}" dt="2019-12-01T15:47:39.033" v="63"/>
          <ac:spMkLst>
            <pc:docMk/>
            <pc:sldMk cId="1674787263" sldId="599"/>
            <ac:spMk id="8" creationId="{6144F736-DA2E-4BFE-B2A6-6DCC37C911CC}"/>
          </ac:spMkLst>
        </pc:spChg>
        <pc:spChg chg="add mod">
          <ac:chgData name="SIDDESWARA SWARUPANANDA" userId="47d08e29-9c6f-4762-b6e4-5982e1ef36fe" providerId="ADAL" clId="{CC7EFEDE-31F7-45C5-9A60-4CA0355233F6}" dt="2019-12-01T15:55:33.285" v="103" actId="20577"/>
          <ac:spMkLst>
            <pc:docMk/>
            <pc:sldMk cId="1674787263" sldId="599"/>
            <ac:spMk id="9" creationId="{9EDB9D8F-2245-43A0-9900-D5A166C06480}"/>
          </ac:spMkLst>
        </pc:spChg>
        <pc:picChg chg="add mod">
          <ac:chgData name="SIDDESWARA SWARUPANANDA" userId="47d08e29-9c6f-4762-b6e4-5982e1ef36fe" providerId="ADAL" clId="{CC7EFEDE-31F7-45C5-9A60-4CA0355233F6}" dt="2019-12-01T15:54:21.376" v="98" actId="14100"/>
          <ac:picMkLst>
            <pc:docMk/>
            <pc:sldMk cId="1674787263" sldId="599"/>
            <ac:picMk id="4" creationId="{42124807-ACF1-4386-85D9-80A875BB3430}"/>
          </ac:picMkLst>
        </pc:picChg>
        <pc:picChg chg="del">
          <ac:chgData name="SIDDESWARA SWARUPANANDA" userId="47d08e29-9c6f-4762-b6e4-5982e1ef36fe" providerId="ADAL" clId="{CC7EFEDE-31F7-45C5-9A60-4CA0355233F6}" dt="2019-12-01T15:52:46.261" v="90" actId="478"/>
          <ac:picMkLst>
            <pc:docMk/>
            <pc:sldMk cId="1674787263" sldId="599"/>
            <ac:picMk id="5" creationId="{7319D835-32A0-40CC-BDFA-346365661FAC}"/>
          </ac:picMkLst>
        </pc:picChg>
        <pc:picChg chg="del">
          <ac:chgData name="SIDDESWARA SWARUPANANDA" userId="47d08e29-9c6f-4762-b6e4-5982e1ef36fe" providerId="ADAL" clId="{CC7EFEDE-31F7-45C5-9A60-4CA0355233F6}" dt="2019-12-01T15:53:06.183" v="93" actId="478"/>
          <ac:picMkLst>
            <pc:docMk/>
            <pc:sldMk cId="1674787263" sldId="599"/>
            <ac:picMk id="6" creationId="{CEEE4838-C5A0-4BA6-914E-8C1FDE4D729A}"/>
          </ac:picMkLst>
        </pc:picChg>
        <pc:picChg chg="del">
          <ac:chgData name="SIDDESWARA SWARUPANANDA" userId="47d08e29-9c6f-4762-b6e4-5982e1ef36fe" providerId="ADAL" clId="{CC7EFEDE-31F7-45C5-9A60-4CA0355233F6}" dt="2019-12-01T15:52:44.480" v="89" actId="478"/>
          <ac:picMkLst>
            <pc:docMk/>
            <pc:sldMk cId="1674787263" sldId="599"/>
            <ac:picMk id="7" creationId="{D86E2C3F-5FD3-4AD7-9852-2F0014934D83}"/>
          </ac:picMkLst>
        </pc:picChg>
      </pc:sldChg>
      <pc:sldChg chg="addSp delSp modSp addCm delCm modCm modNotesTx">
        <pc:chgData name="SIDDESWARA SWARUPANANDA" userId="47d08e29-9c6f-4762-b6e4-5982e1ef36fe" providerId="ADAL" clId="{CC7EFEDE-31F7-45C5-9A60-4CA0355233F6}" dt="2019-12-01T16:03:45.921" v="550" actId="20577"/>
        <pc:sldMkLst>
          <pc:docMk/>
          <pc:sldMk cId="3381599880" sldId="600"/>
        </pc:sldMkLst>
        <pc:spChg chg="mod">
          <ac:chgData name="SIDDESWARA SWARUPANANDA" userId="47d08e29-9c6f-4762-b6e4-5982e1ef36fe" providerId="ADAL" clId="{CC7EFEDE-31F7-45C5-9A60-4CA0355233F6}" dt="2019-12-01T15:58:00.959" v="148" actId="20577"/>
          <ac:spMkLst>
            <pc:docMk/>
            <pc:sldMk cId="3381599880" sldId="600"/>
            <ac:spMk id="2" creationId="{4D963D80-391C-41D5-9B08-0B667B878F1F}"/>
          </ac:spMkLst>
        </pc:spChg>
        <pc:spChg chg="add del mod">
          <ac:chgData name="SIDDESWARA SWARUPANANDA" userId="47d08e29-9c6f-4762-b6e4-5982e1ef36fe" providerId="ADAL" clId="{CC7EFEDE-31F7-45C5-9A60-4CA0355233F6}" dt="2019-12-01T16:02:09.621" v="540"/>
          <ac:spMkLst>
            <pc:docMk/>
            <pc:sldMk cId="3381599880" sldId="600"/>
            <ac:spMk id="6" creationId="{69ED5589-4FD9-4A65-BB8E-08A7AEBD1760}"/>
          </ac:spMkLst>
        </pc:spChg>
        <pc:spChg chg="add mod">
          <ac:chgData name="SIDDESWARA SWARUPANANDA" userId="47d08e29-9c6f-4762-b6e4-5982e1ef36fe" providerId="ADAL" clId="{CC7EFEDE-31F7-45C5-9A60-4CA0355233F6}" dt="2019-12-01T16:03:45.921" v="550" actId="20577"/>
          <ac:spMkLst>
            <pc:docMk/>
            <pc:sldMk cId="3381599880" sldId="600"/>
            <ac:spMk id="8" creationId="{CAE7B1D0-40F6-4982-91CA-D0403BA8C1AD}"/>
          </ac:spMkLst>
        </pc:spChg>
        <pc:picChg chg="del">
          <ac:chgData name="SIDDESWARA SWARUPANANDA" userId="47d08e29-9c6f-4762-b6e4-5982e1ef36fe" providerId="ADAL" clId="{CC7EFEDE-31F7-45C5-9A60-4CA0355233F6}" dt="2019-12-01T16:02:06.452" v="538" actId="478"/>
          <ac:picMkLst>
            <pc:docMk/>
            <pc:sldMk cId="3381599880" sldId="600"/>
            <ac:picMk id="4" creationId="{8E796CB4-20F2-46DB-AC1C-23283CB0259B}"/>
          </ac:picMkLst>
        </pc:picChg>
        <pc:picChg chg="del">
          <ac:chgData name="SIDDESWARA SWARUPANANDA" userId="47d08e29-9c6f-4762-b6e4-5982e1ef36fe" providerId="ADAL" clId="{CC7EFEDE-31F7-45C5-9A60-4CA0355233F6}" dt="2019-12-01T16:02:04.104" v="537" actId="478"/>
          <ac:picMkLst>
            <pc:docMk/>
            <pc:sldMk cId="3381599880" sldId="600"/>
            <ac:picMk id="5" creationId="{E958F685-FED6-4983-9170-6A90FE4A458B}"/>
          </ac:picMkLst>
        </pc:picChg>
        <pc:picChg chg="add mod">
          <ac:chgData name="SIDDESWARA SWARUPANANDA" userId="47d08e29-9c6f-4762-b6e4-5982e1ef36fe" providerId="ADAL" clId="{CC7EFEDE-31F7-45C5-9A60-4CA0355233F6}" dt="2019-12-01T16:02:20.187" v="543" actId="14100"/>
          <ac:picMkLst>
            <pc:docMk/>
            <pc:sldMk cId="3381599880" sldId="600"/>
            <ac:picMk id="7" creationId="{A3574AB5-6529-443A-B250-A1D0D5EA546D}"/>
          </ac:picMkLst>
        </pc:picChg>
      </pc:sldChg>
      <pc:sldChg chg="modSp">
        <pc:chgData name="SIDDESWARA SWARUPANANDA" userId="47d08e29-9c6f-4762-b6e4-5982e1ef36fe" providerId="ADAL" clId="{CC7EFEDE-31F7-45C5-9A60-4CA0355233F6}" dt="2019-12-01T16:04:23.652" v="572" actId="20577"/>
        <pc:sldMkLst>
          <pc:docMk/>
          <pc:sldMk cId="3781309742" sldId="601"/>
        </pc:sldMkLst>
        <pc:spChg chg="mod">
          <ac:chgData name="SIDDESWARA SWARUPANANDA" userId="47d08e29-9c6f-4762-b6e4-5982e1ef36fe" providerId="ADAL" clId="{CC7EFEDE-31F7-45C5-9A60-4CA0355233F6}" dt="2019-12-01T16:04:23.652" v="572" actId="20577"/>
          <ac:spMkLst>
            <pc:docMk/>
            <pc:sldMk cId="3781309742" sldId="601"/>
            <ac:spMk id="2" creationId="{4D963D80-391C-41D5-9B08-0B667B878F1F}"/>
          </ac:spMkLst>
        </pc:spChg>
      </pc:sldChg>
      <pc:sldChg chg="modSp">
        <pc:chgData name="SIDDESWARA SWARUPANANDA" userId="47d08e29-9c6f-4762-b6e4-5982e1ef36fe" providerId="ADAL" clId="{CC7EFEDE-31F7-45C5-9A60-4CA0355233F6}" dt="2019-12-01T16:04:32.976" v="592" actId="20577"/>
        <pc:sldMkLst>
          <pc:docMk/>
          <pc:sldMk cId="2078255434" sldId="602"/>
        </pc:sldMkLst>
        <pc:spChg chg="mod">
          <ac:chgData name="SIDDESWARA SWARUPANANDA" userId="47d08e29-9c6f-4762-b6e4-5982e1ef36fe" providerId="ADAL" clId="{CC7EFEDE-31F7-45C5-9A60-4CA0355233F6}" dt="2019-12-01T16:04:32.976" v="592" actId="20577"/>
          <ac:spMkLst>
            <pc:docMk/>
            <pc:sldMk cId="2078255434" sldId="602"/>
            <ac:spMk id="2" creationId="{4D963D80-391C-41D5-9B08-0B667B878F1F}"/>
          </ac:spMkLst>
        </pc:spChg>
      </pc:sldChg>
      <pc:sldChg chg="addSp delSp modSp">
        <pc:chgData name="SIDDESWARA SWARUPANANDA" userId="47d08e29-9c6f-4762-b6e4-5982e1ef36fe" providerId="ADAL" clId="{CC7EFEDE-31F7-45C5-9A60-4CA0355233F6}" dt="2019-12-01T16:27:15.522" v="951" actId="14100"/>
        <pc:sldMkLst>
          <pc:docMk/>
          <pc:sldMk cId="1760140774" sldId="603"/>
        </pc:sldMkLst>
        <pc:spChg chg="mod">
          <ac:chgData name="SIDDESWARA SWARUPANANDA" userId="47d08e29-9c6f-4762-b6e4-5982e1ef36fe" providerId="ADAL" clId="{CC7EFEDE-31F7-45C5-9A60-4CA0355233F6}" dt="2019-12-01T16:04:57.288" v="622" actId="20577"/>
          <ac:spMkLst>
            <pc:docMk/>
            <pc:sldMk cId="1760140774" sldId="603"/>
            <ac:spMk id="2" creationId="{4D963D80-391C-41D5-9B08-0B667B878F1F}"/>
          </ac:spMkLst>
        </pc:spChg>
        <pc:spChg chg="add del mod">
          <ac:chgData name="SIDDESWARA SWARUPANANDA" userId="47d08e29-9c6f-4762-b6e4-5982e1ef36fe" providerId="ADAL" clId="{CC7EFEDE-31F7-45C5-9A60-4CA0355233F6}" dt="2019-12-01T16:25:59.230" v="941"/>
          <ac:spMkLst>
            <pc:docMk/>
            <pc:sldMk cId="1760140774" sldId="603"/>
            <ac:spMk id="5" creationId="{D13DE104-F48B-460D-8B90-F2B000C37B72}"/>
          </ac:spMkLst>
        </pc:spChg>
        <pc:spChg chg="add mod">
          <ac:chgData name="SIDDESWARA SWARUPANANDA" userId="47d08e29-9c6f-4762-b6e4-5982e1ef36fe" providerId="ADAL" clId="{CC7EFEDE-31F7-45C5-9A60-4CA0355233F6}" dt="2019-12-01T16:27:11.807" v="950" actId="1076"/>
          <ac:spMkLst>
            <pc:docMk/>
            <pc:sldMk cId="1760140774" sldId="603"/>
            <ac:spMk id="8" creationId="{05AEF7C8-49D7-49E6-9C5A-9E6BF89EFACA}"/>
          </ac:spMkLst>
        </pc:spChg>
        <pc:picChg chg="del">
          <ac:chgData name="SIDDESWARA SWARUPANANDA" userId="47d08e29-9c6f-4762-b6e4-5982e1ef36fe" providerId="ADAL" clId="{CC7EFEDE-31F7-45C5-9A60-4CA0355233F6}" dt="2019-12-01T16:25:54.450" v="937" actId="478"/>
          <ac:picMkLst>
            <pc:docMk/>
            <pc:sldMk cId="1760140774" sldId="603"/>
            <ac:picMk id="4" creationId="{1E355D99-4CAA-4E55-8D5F-44CA026D6883}"/>
          </ac:picMkLst>
        </pc:picChg>
        <pc:picChg chg="add del">
          <ac:chgData name="SIDDESWARA SWARUPANANDA" userId="47d08e29-9c6f-4762-b6e4-5982e1ef36fe" providerId="ADAL" clId="{CC7EFEDE-31F7-45C5-9A60-4CA0355233F6}" dt="2019-12-01T16:25:56.903" v="939"/>
          <ac:picMkLst>
            <pc:docMk/>
            <pc:sldMk cId="1760140774" sldId="603"/>
            <ac:picMk id="6" creationId="{B4C11AD4-3FA0-4EEC-ABCD-6155C8D19241}"/>
          </ac:picMkLst>
        </pc:picChg>
        <pc:picChg chg="add mod">
          <ac:chgData name="SIDDESWARA SWARUPANANDA" userId="47d08e29-9c6f-4762-b6e4-5982e1ef36fe" providerId="ADAL" clId="{CC7EFEDE-31F7-45C5-9A60-4CA0355233F6}" dt="2019-12-01T16:27:15.522" v="951" actId="14100"/>
          <ac:picMkLst>
            <pc:docMk/>
            <pc:sldMk cId="1760140774" sldId="603"/>
            <ac:picMk id="7" creationId="{B6AB6AC7-1E49-4D2F-B224-49A77ED30A7B}"/>
          </ac:picMkLst>
        </pc:picChg>
      </pc:sldChg>
      <pc:sldChg chg="addSp delSp modSp">
        <pc:chgData name="SIDDESWARA SWARUPANANDA" userId="47d08e29-9c6f-4762-b6e4-5982e1ef36fe" providerId="ADAL" clId="{CC7EFEDE-31F7-45C5-9A60-4CA0355233F6}" dt="2019-12-01T16:29:30.957" v="964" actId="14100"/>
        <pc:sldMkLst>
          <pc:docMk/>
          <pc:sldMk cId="1879031580" sldId="604"/>
        </pc:sldMkLst>
        <pc:spChg chg="mod">
          <ac:chgData name="SIDDESWARA SWARUPANANDA" userId="47d08e29-9c6f-4762-b6e4-5982e1ef36fe" providerId="ADAL" clId="{CC7EFEDE-31F7-45C5-9A60-4CA0355233F6}" dt="2019-12-01T16:05:05.381" v="640" actId="20577"/>
          <ac:spMkLst>
            <pc:docMk/>
            <pc:sldMk cId="1879031580" sldId="604"/>
            <ac:spMk id="2" creationId="{4D963D80-391C-41D5-9B08-0B667B878F1F}"/>
          </ac:spMkLst>
        </pc:spChg>
        <pc:spChg chg="add del mod">
          <ac:chgData name="SIDDESWARA SWARUPANANDA" userId="47d08e29-9c6f-4762-b6e4-5982e1ef36fe" providerId="ADAL" clId="{CC7EFEDE-31F7-45C5-9A60-4CA0355233F6}" dt="2019-12-01T16:28:06.183" v="954"/>
          <ac:spMkLst>
            <pc:docMk/>
            <pc:sldMk cId="1879031580" sldId="604"/>
            <ac:spMk id="6" creationId="{93322CE6-EA06-408B-9BAB-36297C0E51F3}"/>
          </ac:spMkLst>
        </pc:spChg>
        <pc:spChg chg="add mod">
          <ac:chgData name="SIDDESWARA SWARUPANANDA" userId="47d08e29-9c6f-4762-b6e4-5982e1ef36fe" providerId="ADAL" clId="{CC7EFEDE-31F7-45C5-9A60-4CA0355233F6}" dt="2019-12-01T16:29:19.825" v="961" actId="1076"/>
          <ac:spMkLst>
            <pc:docMk/>
            <pc:sldMk cId="1879031580" sldId="604"/>
            <ac:spMk id="8" creationId="{88F8EC4D-24BA-46F1-9B42-AE039167AB22}"/>
          </ac:spMkLst>
        </pc:spChg>
        <pc:picChg chg="del">
          <ac:chgData name="SIDDESWARA SWARUPANANDA" userId="47d08e29-9c6f-4762-b6e4-5982e1ef36fe" providerId="ADAL" clId="{CC7EFEDE-31F7-45C5-9A60-4CA0355233F6}" dt="2019-12-01T16:28:02.622" v="952" actId="478"/>
          <ac:picMkLst>
            <pc:docMk/>
            <pc:sldMk cId="1879031580" sldId="604"/>
            <ac:picMk id="4" creationId="{4C5D71E7-2A55-4EB3-8B89-046720CDBB63}"/>
          </ac:picMkLst>
        </pc:picChg>
        <pc:picChg chg="del">
          <ac:chgData name="SIDDESWARA SWARUPANANDA" userId="47d08e29-9c6f-4762-b6e4-5982e1ef36fe" providerId="ADAL" clId="{CC7EFEDE-31F7-45C5-9A60-4CA0355233F6}" dt="2019-12-01T16:28:53.734" v="955" actId="478"/>
          <ac:picMkLst>
            <pc:docMk/>
            <pc:sldMk cId="1879031580" sldId="604"/>
            <ac:picMk id="5" creationId="{ED545D81-089F-480B-B164-70380677D7F8}"/>
          </ac:picMkLst>
        </pc:picChg>
        <pc:picChg chg="add mod">
          <ac:chgData name="SIDDESWARA SWARUPANANDA" userId="47d08e29-9c6f-4762-b6e4-5982e1ef36fe" providerId="ADAL" clId="{CC7EFEDE-31F7-45C5-9A60-4CA0355233F6}" dt="2019-12-01T16:29:30.957" v="964" actId="14100"/>
          <ac:picMkLst>
            <pc:docMk/>
            <pc:sldMk cId="1879031580" sldId="604"/>
            <ac:picMk id="7" creationId="{19F8EB6F-7E0E-4CAC-A657-C8575FEF65DE}"/>
          </ac:picMkLst>
        </pc:picChg>
      </pc:sldChg>
      <pc:sldChg chg="addSp delSp modSp">
        <pc:chgData name="SIDDESWARA SWARUPANANDA" userId="47d08e29-9c6f-4762-b6e4-5982e1ef36fe" providerId="ADAL" clId="{CC7EFEDE-31F7-45C5-9A60-4CA0355233F6}" dt="2019-12-01T16:16:14.291" v="844" actId="14100"/>
        <pc:sldMkLst>
          <pc:docMk/>
          <pc:sldMk cId="1365680901" sldId="605"/>
        </pc:sldMkLst>
        <pc:spChg chg="mod">
          <ac:chgData name="SIDDESWARA SWARUPANANDA" userId="47d08e29-9c6f-4762-b6e4-5982e1ef36fe" providerId="ADAL" clId="{CC7EFEDE-31F7-45C5-9A60-4CA0355233F6}" dt="2019-12-01T16:05:57.995" v="646" actId="20577"/>
          <ac:spMkLst>
            <pc:docMk/>
            <pc:sldMk cId="1365680901" sldId="605"/>
            <ac:spMk id="2" creationId="{4D963D80-391C-41D5-9B08-0B667B878F1F}"/>
          </ac:spMkLst>
        </pc:spChg>
        <pc:spChg chg="add del mod">
          <ac:chgData name="SIDDESWARA SWARUPANANDA" userId="47d08e29-9c6f-4762-b6e4-5982e1ef36fe" providerId="ADAL" clId="{CC7EFEDE-31F7-45C5-9A60-4CA0355233F6}" dt="2019-12-01T16:11:53.459" v="824"/>
          <ac:spMkLst>
            <pc:docMk/>
            <pc:sldMk cId="1365680901" sldId="605"/>
            <ac:spMk id="6" creationId="{2A3F670E-65C6-4997-BBEC-1AF5350F980C}"/>
          </ac:spMkLst>
        </pc:spChg>
        <pc:spChg chg="add del mod">
          <ac:chgData name="SIDDESWARA SWARUPANANDA" userId="47d08e29-9c6f-4762-b6e4-5982e1ef36fe" providerId="ADAL" clId="{CC7EFEDE-31F7-45C5-9A60-4CA0355233F6}" dt="2019-12-01T16:12:42.497" v="831" actId="478"/>
          <ac:spMkLst>
            <pc:docMk/>
            <pc:sldMk cId="1365680901" sldId="605"/>
            <ac:spMk id="10" creationId="{5D5429A5-950B-45B7-ABCC-DCEF3AF10A1B}"/>
          </ac:spMkLst>
        </pc:spChg>
        <pc:spChg chg="add del mod">
          <ac:chgData name="SIDDESWARA SWARUPANANDA" userId="47d08e29-9c6f-4762-b6e4-5982e1ef36fe" providerId="ADAL" clId="{CC7EFEDE-31F7-45C5-9A60-4CA0355233F6}" dt="2019-12-01T16:12:51.420" v="835"/>
          <ac:spMkLst>
            <pc:docMk/>
            <pc:sldMk cId="1365680901" sldId="605"/>
            <ac:spMk id="12" creationId="{7DB71CD6-14DE-4AED-8AE1-B3E81B07D3EF}"/>
          </ac:spMkLst>
        </pc:spChg>
        <pc:picChg chg="del">
          <ac:chgData name="SIDDESWARA SWARUPANANDA" userId="47d08e29-9c6f-4762-b6e4-5982e1ef36fe" providerId="ADAL" clId="{CC7EFEDE-31F7-45C5-9A60-4CA0355233F6}" dt="2019-12-01T16:11:50.522" v="822" actId="478"/>
          <ac:picMkLst>
            <pc:docMk/>
            <pc:sldMk cId="1365680901" sldId="605"/>
            <ac:picMk id="4" creationId="{8C81DCD8-5D06-49F5-B814-FEC178888EBC}"/>
          </ac:picMkLst>
        </pc:picChg>
        <pc:picChg chg="del">
          <ac:chgData name="SIDDESWARA SWARUPANANDA" userId="47d08e29-9c6f-4762-b6e4-5982e1ef36fe" providerId="ADAL" clId="{CC7EFEDE-31F7-45C5-9A60-4CA0355233F6}" dt="2019-12-01T16:11:56.343" v="825" actId="478"/>
          <ac:picMkLst>
            <pc:docMk/>
            <pc:sldMk cId="1365680901" sldId="605"/>
            <ac:picMk id="5" creationId="{5773CDAD-973A-481B-B009-C4435551A8B9}"/>
          </ac:picMkLst>
        </pc:picChg>
        <pc:picChg chg="add del mod">
          <ac:chgData name="SIDDESWARA SWARUPANANDA" userId="47d08e29-9c6f-4762-b6e4-5982e1ef36fe" providerId="ADAL" clId="{CC7EFEDE-31F7-45C5-9A60-4CA0355233F6}" dt="2019-12-01T16:12:44.445" v="832" actId="478"/>
          <ac:picMkLst>
            <pc:docMk/>
            <pc:sldMk cId="1365680901" sldId="605"/>
            <ac:picMk id="7" creationId="{D684C01C-305F-4519-AB8C-FABED706341E}"/>
          </ac:picMkLst>
        </pc:picChg>
        <pc:picChg chg="add del">
          <ac:chgData name="SIDDESWARA SWARUPANANDA" userId="47d08e29-9c6f-4762-b6e4-5982e1ef36fe" providerId="ADAL" clId="{CC7EFEDE-31F7-45C5-9A60-4CA0355233F6}" dt="2019-12-01T16:12:49.152" v="833"/>
          <ac:picMkLst>
            <pc:docMk/>
            <pc:sldMk cId="1365680901" sldId="605"/>
            <ac:picMk id="8" creationId="{BC17117C-26A9-475C-943F-7A01B580521D}"/>
          </ac:picMkLst>
        </pc:picChg>
        <pc:picChg chg="add mod">
          <ac:chgData name="SIDDESWARA SWARUPANANDA" userId="47d08e29-9c6f-4762-b6e4-5982e1ef36fe" providerId="ADAL" clId="{CC7EFEDE-31F7-45C5-9A60-4CA0355233F6}" dt="2019-12-01T16:15:59.850" v="840" actId="14100"/>
          <ac:picMkLst>
            <pc:docMk/>
            <pc:sldMk cId="1365680901" sldId="605"/>
            <ac:picMk id="13" creationId="{296BEAE7-D1A9-4A6E-A829-9854B72E93FE}"/>
          </ac:picMkLst>
        </pc:picChg>
        <pc:picChg chg="add mod">
          <ac:chgData name="SIDDESWARA SWARUPANANDA" userId="47d08e29-9c6f-4762-b6e4-5982e1ef36fe" providerId="ADAL" clId="{CC7EFEDE-31F7-45C5-9A60-4CA0355233F6}" dt="2019-12-01T16:16:14.291" v="844" actId="14100"/>
          <ac:picMkLst>
            <pc:docMk/>
            <pc:sldMk cId="1365680901" sldId="605"/>
            <ac:picMk id="14" creationId="{55DAE023-C2F4-4D8B-825E-C98EE6828455}"/>
          </ac:picMkLst>
        </pc:picChg>
      </pc:sldChg>
      <pc:sldChg chg="modSp modNotesTx">
        <pc:chgData name="SIDDESWARA SWARUPANANDA" userId="47d08e29-9c6f-4762-b6e4-5982e1ef36fe" providerId="ADAL" clId="{CC7EFEDE-31F7-45C5-9A60-4CA0355233F6}" dt="2019-12-01T16:18:58.981" v="897" actId="20577"/>
        <pc:sldMkLst>
          <pc:docMk/>
          <pc:sldMk cId="2877116547" sldId="606"/>
        </pc:sldMkLst>
        <pc:spChg chg="mod">
          <ac:chgData name="SIDDESWARA SWARUPANANDA" userId="47d08e29-9c6f-4762-b6e4-5982e1ef36fe" providerId="ADAL" clId="{CC7EFEDE-31F7-45C5-9A60-4CA0355233F6}" dt="2019-12-01T16:06:35.185" v="652" actId="20577"/>
          <ac:spMkLst>
            <pc:docMk/>
            <pc:sldMk cId="2877116547" sldId="606"/>
            <ac:spMk id="2" creationId="{4D963D80-391C-41D5-9B08-0B667B878F1F}"/>
          </ac:spMkLst>
        </pc:spChg>
      </pc:sldChg>
      <pc:sldChg chg="modSp">
        <pc:chgData name="SIDDESWARA SWARUPANANDA" userId="47d08e29-9c6f-4762-b6e4-5982e1ef36fe" providerId="ADAL" clId="{CC7EFEDE-31F7-45C5-9A60-4CA0355233F6}" dt="2019-12-01T16:09:20.793" v="814" actId="255"/>
        <pc:sldMkLst>
          <pc:docMk/>
          <pc:sldMk cId="2019104496" sldId="607"/>
        </pc:sldMkLst>
        <pc:spChg chg="mod">
          <ac:chgData name="SIDDESWARA SWARUPANANDA" userId="47d08e29-9c6f-4762-b6e4-5982e1ef36fe" providerId="ADAL" clId="{CC7EFEDE-31F7-45C5-9A60-4CA0355233F6}" dt="2019-12-01T16:09:20.793" v="814" actId="255"/>
          <ac:spMkLst>
            <pc:docMk/>
            <pc:sldMk cId="2019104496" sldId="607"/>
            <ac:spMk id="2" creationId="{4D963D80-391C-41D5-9B08-0B667B878F1F}"/>
          </ac:spMkLst>
        </pc:spChg>
      </pc:sldChg>
      <pc:sldChg chg="modSp">
        <pc:chgData name="SIDDESWARA SWARUPANANDA" userId="47d08e29-9c6f-4762-b6e4-5982e1ef36fe" providerId="ADAL" clId="{CC7EFEDE-31F7-45C5-9A60-4CA0355233F6}" dt="2019-12-01T16:09:53.159" v="819" actId="255"/>
        <pc:sldMkLst>
          <pc:docMk/>
          <pc:sldMk cId="517381744" sldId="609"/>
        </pc:sldMkLst>
        <pc:spChg chg="mod">
          <ac:chgData name="SIDDESWARA SWARUPANANDA" userId="47d08e29-9c6f-4762-b6e4-5982e1ef36fe" providerId="ADAL" clId="{CC7EFEDE-31F7-45C5-9A60-4CA0355233F6}" dt="2019-12-01T16:09:53.159" v="819" actId="255"/>
          <ac:spMkLst>
            <pc:docMk/>
            <pc:sldMk cId="517381744" sldId="609"/>
            <ac:spMk id="2" creationId="{4D963D80-391C-41D5-9B08-0B667B878F1F}"/>
          </ac:spMkLst>
        </pc:spChg>
      </pc:sldChg>
      <pc:sldChg chg="modSp">
        <pc:chgData name="SIDDESWARA SWARUPANANDA" userId="47d08e29-9c6f-4762-b6e4-5982e1ef36fe" providerId="ADAL" clId="{CC7EFEDE-31F7-45C5-9A60-4CA0355233F6}" dt="2019-12-01T16:10:01.288" v="820" actId="6549"/>
        <pc:sldMkLst>
          <pc:docMk/>
          <pc:sldMk cId="2128633705" sldId="610"/>
        </pc:sldMkLst>
        <pc:spChg chg="mod">
          <ac:chgData name="SIDDESWARA SWARUPANANDA" userId="47d08e29-9c6f-4762-b6e4-5982e1ef36fe" providerId="ADAL" clId="{CC7EFEDE-31F7-45C5-9A60-4CA0355233F6}" dt="2019-12-01T16:10:01.288" v="820" actId="6549"/>
          <ac:spMkLst>
            <pc:docMk/>
            <pc:sldMk cId="2128633705" sldId="610"/>
            <ac:spMk id="2" creationId="{4D963D80-391C-41D5-9B08-0B667B878F1F}"/>
          </ac:spMkLst>
        </pc:spChg>
      </pc:sldChg>
      <pc:sldChg chg="modSp">
        <pc:chgData name="SIDDESWARA SWARUPANANDA" userId="47d08e29-9c6f-4762-b6e4-5982e1ef36fe" providerId="ADAL" clId="{CC7EFEDE-31F7-45C5-9A60-4CA0355233F6}" dt="2019-12-01T16:24:49.314" v="934" actId="12"/>
        <pc:sldMkLst>
          <pc:docMk/>
          <pc:sldMk cId="3236512049" sldId="611"/>
        </pc:sldMkLst>
        <pc:spChg chg="mod">
          <ac:chgData name="SIDDESWARA SWARUPANANDA" userId="47d08e29-9c6f-4762-b6e4-5982e1ef36fe" providerId="ADAL" clId="{CC7EFEDE-31F7-45C5-9A60-4CA0355233F6}" dt="2019-12-01T16:20:11.520" v="929" actId="20577"/>
          <ac:spMkLst>
            <pc:docMk/>
            <pc:sldMk cId="3236512049" sldId="611"/>
            <ac:spMk id="2" creationId="{4D963D80-391C-41D5-9B08-0B667B878F1F}"/>
          </ac:spMkLst>
        </pc:spChg>
        <pc:spChg chg="mod">
          <ac:chgData name="SIDDESWARA SWARUPANANDA" userId="47d08e29-9c6f-4762-b6e4-5982e1ef36fe" providerId="ADAL" clId="{CC7EFEDE-31F7-45C5-9A60-4CA0355233F6}" dt="2019-12-01T16:24:49.314" v="934" actId="12"/>
          <ac:spMkLst>
            <pc:docMk/>
            <pc:sldMk cId="3236512049" sldId="611"/>
            <ac:spMk id="3" creationId="{176E7FE2-0C80-4FCA-9763-502D954E1B66}"/>
          </ac:spMkLst>
        </pc:spChg>
      </pc:sldChg>
      <pc:sldChg chg="del">
        <pc:chgData name="SIDDESWARA SWARUPANANDA" userId="47d08e29-9c6f-4762-b6e4-5982e1ef36fe" providerId="ADAL" clId="{CC7EFEDE-31F7-45C5-9A60-4CA0355233F6}" dt="2019-12-01T16:24:59.237" v="935" actId="2696"/>
        <pc:sldMkLst>
          <pc:docMk/>
          <pc:sldMk cId="1520157160" sldId="612"/>
        </pc:sldMkLst>
      </pc:sldChg>
      <pc:sldChg chg="del">
        <pc:chgData name="SIDDESWARA SWARUPANANDA" userId="47d08e29-9c6f-4762-b6e4-5982e1ef36fe" providerId="ADAL" clId="{CC7EFEDE-31F7-45C5-9A60-4CA0355233F6}" dt="2019-12-01T16:24:59.248" v="936" actId="2696"/>
        <pc:sldMkLst>
          <pc:docMk/>
          <pc:sldMk cId="1396314469" sldId="613"/>
        </pc:sldMkLst>
      </pc:sldChg>
      <pc:sldChg chg="modSp">
        <pc:chgData name="SIDDESWARA SWARUPANANDA" userId="47d08e29-9c6f-4762-b6e4-5982e1ef36fe" providerId="ADAL" clId="{CC7EFEDE-31F7-45C5-9A60-4CA0355233F6}" dt="2019-12-01T16:09:40.922" v="816" actId="255"/>
        <pc:sldMkLst>
          <pc:docMk/>
          <pc:sldMk cId="3707008800" sldId="614"/>
        </pc:sldMkLst>
        <pc:spChg chg="mod">
          <ac:chgData name="SIDDESWARA SWARUPANANDA" userId="47d08e29-9c6f-4762-b6e4-5982e1ef36fe" providerId="ADAL" clId="{CC7EFEDE-31F7-45C5-9A60-4CA0355233F6}" dt="2019-12-01T16:09:40.922" v="816" actId="255"/>
          <ac:spMkLst>
            <pc:docMk/>
            <pc:sldMk cId="3707008800" sldId="614"/>
            <ac:spMk id="2" creationId="{4D963D80-391C-41D5-9B08-0B667B878F1F}"/>
          </ac:spMkLst>
        </pc:spChg>
      </pc:sldChg>
      <pc:sldChg chg="addSp delSp modSp add">
        <pc:chgData name="SIDDESWARA SWARUPANANDA" userId="47d08e29-9c6f-4762-b6e4-5982e1ef36fe" providerId="ADAL" clId="{CC7EFEDE-31F7-45C5-9A60-4CA0355233F6}" dt="2019-12-01T15:57:13.984" v="114" actId="1076"/>
        <pc:sldMkLst>
          <pc:docMk/>
          <pc:sldMk cId="4091738676" sldId="615"/>
        </pc:sldMkLst>
        <pc:spChg chg="mod">
          <ac:chgData name="SIDDESWARA SWARUPANANDA" userId="47d08e29-9c6f-4762-b6e4-5982e1ef36fe" providerId="ADAL" clId="{CC7EFEDE-31F7-45C5-9A60-4CA0355233F6}" dt="2019-12-01T15:56:25.600" v="107" actId="1076"/>
          <ac:spMkLst>
            <pc:docMk/>
            <pc:sldMk cId="4091738676" sldId="615"/>
            <ac:spMk id="9" creationId="{9EDB9D8F-2245-43A0-9900-D5A166C06480}"/>
          </ac:spMkLst>
        </pc:spChg>
        <pc:picChg chg="add mod">
          <ac:chgData name="SIDDESWARA SWARUPANANDA" userId="47d08e29-9c6f-4762-b6e4-5982e1ef36fe" providerId="ADAL" clId="{CC7EFEDE-31F7-45C5-9A60-4CA0355233F6}" dt="2019-12-01T15:57:13.984" v="114" actId="1076"/>
          <ac:picMkLst>
            <pc:docMk/>
            <pc:sldMk cId="4091738676" sldId="615"/>
            <ac:picMk id="2" creationId="{4B08C74B-5AEF-45C1-BAFE-541990201CDD}"/>
          </ac:picMkLst>
        </pc:picChg>
        <pc:picChg chg="del">
          <ac:chgData name="SIDDESWARA SWARUPANANDA" userId="47d08e29-9c6f-4762-b6e4-5982e1ef36fe" providerId="ADAL" clId="{CC7EFEDE-31F7-45C5-9A60-4CA0355233F6}" dt="2019-12-01T15:56:27.033" v="108" actId="478"/>
          <ac:picMkLst>
            <pc:docMk/>
            <pc:sldMk cId="4091738676" sldId="615"/>
            <ac:picMk id="4" creationId="{42124807-ACF1-4386-85D9-80A875BB3430}"/>
          </ac:picMkLst>
        </pc:picChg>
      </pc:sldChg>
      <pc:sldChg chg="addSp delSp modSp add">
        <pc:chgData name="SIDDESWARA SWARUPANANDA" userId="47d08e29-9c6f-4762-b6e4-5982e1ef36fe" providerId="ADAL" clId="{CC7EFEDE-31F7-45C5-9A60-4CA0355233F6}" dt="2019-12-01T16:16:57.666" v="886" actId="14100"/>
        <pc:sldMkLst>
          <pc:docMk/>
          <pc:sldMk cId="2964566542" sldId="616"/>
        </pc:sldMkLst>
        <pc:spChg chg="mod">
          <ac:chgData name="SIDDESWARA SWARUPANANDA" userId="47d08e29-9c6f-4762-b6e4-5982e1ef36fe" providerId="ADAL" clId="{CC7EFEDE-31F7-45C5-9A60-4CA0355233F6}" dt="2019-12-01T16:16:40.584" v="882" actId="20577"/>
          <ac:spMkLst>
            <pc:docMk/>
            <pc:sldMk cId="2964566542" sldId="616"/>
            <ac:spMk id="2" creationId="{4D963D80-391C-41D5-9B08-0B667B878F1F}"/>
          </ac:spMkLst>
        </pc:spChg>
        <pc:spChg chg="add del mod">
          <ac:chgData name="SIDDESWARA SWARUPANANDA" userId="47d08e29-9c6f-4762-b6e4-5982e1ef36fe" providerId="ADAL" clId="{CC7EFEDE-31F7-45C5-9A60-4CA0355233F6}" dt="2019-12-01T16:16:51.570" v="885"/>
          <ac:spMkLst>
            <pc:docMk/>
            <pc:sldMk cId="2964566542" sldId="616"/>
            <ac:spMk id="6" creationId="{91AB2912-9849-4C3F-A057-C2F30994EEB7}"/>
          </ac:spMkLst>
        </pc:spChg>
        <pc:picChg chg="del">
          <ac:chgData name="SIDDESWARA SWARUPANANDA" userId="47d08e29-9c6f-4762-b6e4-5982e1ef36fe" providerId="ADAL" clId="{CC7EFEDE-31F7-45C5-9A60-4CA0355233F6}" dt="2019-12-01T16:16:44.011" v="883" actId="478"/>
          <ac:picMkLst>
            <pc:docMk/>
            <pc:sldMk cId="2964566542" sldId="616"/>
            <ac:picMk id="4" creationId="{8C81DCD8-5D06-49F5-B814-FEC178888EBC}"/>
          </ac:picMkLst>
        </pc:picChg>
        <pc:picChg chg="mod">
          <ac:chgData name="SIDDESWARA SWARUPANANDA" userId="47d08e29-9c6f-4762-b6e4-5982e1ef36fe" providerId="ADAL" clId="{CC7EFEDE-31F7-45C5-9A60-4CA0355233F6}" dt="2019-12-01T16:16:57.666" v="886" actId="14100"/>
          <ac:picMkLst>
            <pc:docMk/>
            <pc:sldMk cId="2964566542" sldId="616"/>
            <ac:picMk id="5" creationId="{5773CDAD-973A-481B-B009-C4435551A8B9}"/>
          </ac:picMkLst>
        </pc:picChg>
      </pc:sldChg>
      <pc:sldChg chg="add del">
        <pc:chgData name="SIDDESWARA SWARUPANANDA" userId="47d08e29-9c6f-4762-b6e4-5982e1ef36fe" providerId="ADAL" clId="{CC7EFEDE-31F7-45C5-9A60-4CA0355233F6}" dt="2019-12-01T16:18:27.898" v="888" actId="2696"/>
        <pc:sldMkLst>
          <pc:docMk/>
          <pc:sldMk cId="863400725" sldId="617"/>
        </pc:sldMkLst>
      </pc:sldChg>
      <pc:sldChg chg="addSp delSp modSp add">
        <pc:chgData name="SIDDESWARA SWARUPANANDA" userId="47d08e29-9c6f-4762-b6e4-5982e1ef36fe" providerId="ADAL" clId="{CC7EFEDE-31F7-45C5-9A60-4CA0355233F6}" dt="2019-12-01T16:30:51.680" v="977" actId="1076"/>
        <pc:sldMkLst>
          <pc:docMk/>
          <pc:sldMk cId="922049001" sldId="617"/>
        </pc:sldMkLst>
        <pc:spChg chg="add del">
          <ac:chgData name="SIDDESWARA SWARUPANANDA" userId="47d08e29-9c6f-4762-b6e4-5982e1ef36fe" providerId="ADAL" clId="{CC7EFEDE-31F7-45C5-9A60-4CA0355233F6}" dt="2019-12-01T16:29:53.234" v="968"/>
          <ac:spMkLst>
            <pc:docMk/>
            <pc:sldMk cId="922049001" sldId="617"/>
            <ac:spMk id="3" creationId="{0C7C6DD7-31F0-47D5-B579-FA77B6440B85}"/>
          </ac:spMkLst>
        </pc:spChg>
        <pc:spChg chg="add del mod">
          <ac:chgData name="SIDDESWARA SWARUPANANDA" userId="47d08e29-9c6f-4762-b6e4-5982e1ef36fe" providerId="ADAL" clId="{CC7EFEDE-31F7-45C5-9A60-4CA0355233F6}" dt="2019-12-01T16:30:12.076" v="972"/>
          <ac:spMkLst>
            <pc:docMk/>
            <pc:sldMk cId="922049001" sldId="617"/>
            <ac:spMk id="5" creationId="{869164F7-B5F0-4CC1-9721-E059F3ED85DD}"/>
          </ac:spMkLst>
        </pc:spChg>
        <pc:spChg chg="mod">
          <ac:chgData name="SIDDESWARA SWARUPANANDA" userId="47d08e29-9c6f-4762-b6e4-5982e1ef36fe" providerId="ADAL" clId="{CC7EFEDE-31F7-45C5-9A60-4CA0355233F6}" dt="2019-12-01T16:30:51.680" v="977" actId="1076"/>
          <ac:spMkLst>
            <pc:docMk/>
            <pc:sldMk cId="922049001" sldId="617"/>
            <ac:spMk id="8" creationId="{88F8EC4D-24BA-46F1-9B42-AE039167AB22}"/>
          </ac:spMkLst>
        </pc:spChg>
        <pc:picChg chg="add mod">
          <ac:chgData name="SIDDESWARA SWARUPANANDA" userId="47d08e29-9c6f-4762-b6e4-5982e1ef36fe" providerId="ADAL" clId="{CC7EFEDE-31F7-45C5-9A60-4CA0355233F6}" dt="2019-12-01T16:30:47.867" v="976" actId="14100"/>
          <ac:picMkLst>
            <pc:docMk/>
            <pc:sldMk cId="922049001" sldId="617"/>
            <ac:picMk id="6" creationId="{520B63F4-768E-4517-B289-778F1E4CC366}"/>
          </ac:picMkLst>
        </pc:picChg>
        <pc:picChg chg="del">
          <ac:chgData name="SIDDESWARA SWARUPANANDA" userId="47d08e29-9c6f-4762-b6e4-5982e1ef36fe" providerId="ADAL" clId="{CC7EFEDE-31F7-45C5-9A60-4CA0355233F6}" dt="2019-12-01T16:30:03.015" v="970" actId="478"/>
          <ac:picMkLst>
            <pc:docMk/>
            <pc:sldMk cId="922049001" sldId="617"/>
            <ac:picMk id="7" creationId="{19F8EB6F-7E0E-4CAC-A657-C8575FEF65DE}"/>
          </ac:picMkLst>
        </pc:picChg>
      </pc:sldChg>
    </pc:docChg>
  </pc:docChgLst>
  <pc:docChgLst>
    <pc:chgData name="SIDDESWARA SWARUPANANDA" userId="47d08e29-9c6f-4762-b6e4-5982e1ef36fe" providerId="ADAL" clId="{55D202B8-3B85-4DDD-A801-B1FEC9382FB7}"/>
    <pc:docChg chg="custSel addSld delSld modSld">
      <pc:chgData name="SIDDESWARA SWARUPANANDA" userId="47d08e29-9c6f-4762-b6e4-5982e1ef36fe" providerId="ADAL" clId="{55D202B8-3B85-4DDD-A801-B1FEC9382FB7}" dt="2019-11-25T17:04:51.930" v="900" actId="14100"/>
      <pc:docMkLst>
        <pc:docMk/>
      </pc:docMkLst>
      <pc:sldChg chg="modSp">
        <pc:chgData name="SIDDESWARA SWARUPANANDA" userId="47d08e29-9c6f-4762-b6e4-5982e1ef36fe" providerId="ADAL" clId="{55D202B8-3B85-4DDD-A801-B1FEC9382FB7}" dt="2019-11-25T15:56:21.006" v="31" actId="20577"/>
        <pc:sldMkLst>
          <pc:docMk/>
          <pc:sldMk cId="2167838498" sldId="580"/>
        </pc:sldMkLst>
        <pc:spChg chg="mod">
          <ac:chgData name="SIDDESWARA SWARUPANANDA" userId="47d08e29-9c6f-4762-b6e4-5982e1ef36fe" providerId="ADAL" clId="{55D202B8-3B85-4DDD-A801-B1FEC9382FB7}" dt="2019-11-25T15:56:21.006" v="31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">
        <pc:chgData name="SIDDESWARA SWARUPANANDA" userId="47d08e29-9c6f-4762-b6e4-5982e1ef36fe" providerId="ADAL" clId="{55D202B8-3B85-4DDD-A801-B1FEC9382FB7}" dt="2019-11-25T16:02:05.284" v="241" actId="14100"/>
        <pc:sldMkLst>
          <pc:docMk/>
          <pc:sldMk cId="2624632403" sldId="595"/>
        </pc:sldMkLst>
        <pc:spChg chg="mod">
          <ac:chgData name="SIDDESWARA SWARUPANANDA" userId="47d08e29-9c6f-4762-b6e4-5982e1ef36fe" providerId="ADAL" clId="{55D202B8-3B85-4DDD-A801-B1FEC9382FB7}" dt="2019-11-25T15:58:26.399" v="46" actId="20577"/>
          <ac:spMkLst>
            <pc:docMk/>
            <pc:sldMk cId="2624632403" sldId="595"/>
            <ac:spMk id="2" creationId="{9E55F4D7-A0B5-4D4F-9C37-008F675E994E}"/>
          </ac:spMkLst>
        </pc:spChg>
        <pc:spChg chg="add del mod">
          <ac:chgData name="SIDDESWARA SWARUPANANDA" userId="47d08e29-9c6f-4762-b6e4-5982e1ef36fe" providerId="ADAL" clId="{55D202B8-3B85-4DDD-A801-B1FEC9382FB7}" dt="2019-11-25T15:58:40.136" v="49"/>
          <ac:spMkLst>
            <pc:docMk/>
            <pc:sldMk cId="2624632403" sldId="595"/>
            <ac:spMk id="4" creationId="{D86F9E74-EF44-48CC-8E40-0CD1C7D53960}"/>
          </ac:spMkLst>
        </pc:spChg>
        <pc:spChg chg="add mod">
          <ac:chgData name="SIDDESWARA SWARUPANANDA" userId="47d08e29-9c6f-4762-b6e4-5982e1ef36fe" providerId="ADAL" clId="{55D202B8-3B85-4DDD-A801-B1FEC9382FB7}" dt="2019-11-25T16:01:59.502" v="240" actId="20577"/>
          <ac:spMkLst>
            <pc:docMk/>
            <pc:sldMk cId="2624632403" sldId="595"/>
            <ac:spMk id="9" creationId="{B4D19A32-5319-47E6-83EA-88C4B4966B3F}"/>
          </ac:spMkLst>
        </pc:spChg>
        <pc:spChg chg="add del">
          <ac:chgData name="SIDDESWARA SWARUPANANDA" userId="47d08e29-9c6f-4762-b6e4-5982e1ef36fe" providerId="ADAL" clId="{55D202B8-3B85-4DDD-A801-B1FEC9382FB7}" dt="2019-11-25T15:59:30.480" v="66"/>
          <ac:spMkLst>
            <pc:docMk/>
            <pc:sldMk cId="2624632403" sldId="595"/>
            <ac:spMk id="10" creationId="{2F93D49C-238D-4E93-BD9F-1A08234F008B}"/>
          </ac:spMkLst>
        </pc:spChg>
        <pc:picChg chg="add mod">
          <ac:chgData name="SIDDESWARA SWARUPANANDA" userId="47d08e29-9c6f-4762-b6e4-5982e1ef36fe" providerId="ADAL" clId="{55D202B8-3B85-4DDD-A801-B1FEC9382FB7}" dt="2019-11-25T16:02:05.284" v="241" actId="14100"/>
          <ac:picMkLst>
            <pc:docMk/>
            <pc:sldMk cId="2624632403" sldId="595"/>
            <ac:picMk id="5" creationId="{9DA22A65-E820-4958-9583-E39A3F9C9283}"/>
          </ac:picMkLst>
        </pc:picChg>
        <pc:picChg chg="del">
          <ac:chgData name="SIDDESWARA SWARUPANANDA" userId="47d08e29-9c6f-4762-b6e4-5982e1ef36fe" providerId="ADAL" clId="{55D202B8-3B85-4DDD-A801-B1FEC9382FB7}" dt="2019-11-25T15:58:28.314" v="47" actId="478"/>
          <ac:picMkLst>
            <pc:docMk/>
            <pc:sldMk cId="2624632403" sldId="595"/>
            <ac:picMk id="6" creationId="{D9E80D70-39FB-4F0B-AD52-528F2740C220}"/>
          </ac:picMkLst>
        </pc:picChg>
        <pc:picChg chg="del">
          <ac:chgData name="SIDDESWARA SWARUPANANDA" userId="47d08e29-9c6f-4762-b6e4-5982e1ef36fe" providerId="ADAL" clId="{55D202B8-3B85-4DDD-A801-B1FEC9382FB7}" dt="2019-11-25T15:58:44.124" v="51"/>
          <ac:picMkLst>
            <pc:docMk/>
            <pc:sldMk cId="2624632403" sldId="595"/>
            <ac:picMk id="7" creationId="{6ADF1670-38DA-4864-BB6C-57ABDCCF9AF6}"/>
          </ac:picMkLst>
        </pc:picChg>
        <pc:picChg chg="del">
          <ac:chgData name="SIDDESWARA SWARUPANANDA" userId="47d08e29-9c6f-4762-b6e4-5982e1ef36fe" providerId="ADAL" clId="{55D202B8-3B85-4DDD-A801-B1FEC9382FB7}" dt="2019-11-25T15:58:42.420" v="50"/>
          <ac:picMkLst>
            <pc:docMk/>
            <pc:sldMk cId="2624632403" sldId="595"/>
            <ac:picMk id="8" creationId="{C7A02FE4-3746-4739-9F4A-794BF6299521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04:22.901" v="387" actId="20577"/>
        <pc:sldMkLst>
          <pc:docMk/>
          <pc:sldMk cId="2086243012" sldId="596"/>
        </pc:sldMkLst>
        <pc:spChg chg="del">
          <ac:chgData name="SIDDESWARA SWARUPANANDA" userId="47d08e29-9c6f-4762-b6e4-5982e1ef36fe" providerId="ADAL" clId="{55D202B8-3B85-4DDD-A801-B1FEC9382FB7}" dt="2019-11-25T16:02:46.431" v="244"/>
          <ac:spMkLst>
            <pc:docMk/>
            <pc:sldMk cId="2086243012" sldId="596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02:39.612" v="243"/>
          <ac:spMkLst>
            <pc:docMk/>
            <pc:sldMk cId="2086243012" sldId="596"/>
            <ac:spMk id="3" creationId="{176E7FE2-0C80-4FCA-9763-502D954E1B66}"/>
          </ac:spMkLst>
        </pc:spChg>
        <pc:spChg chg="add mod">
          <ac:chgData name="SIDDESWARA SWARUPANANDA" userId="47d08e29-9c6f-4762-b6e4-5982e1ef36fe" providerId="ADAL" clId="{55D202B8-3B85-4DDD-A801-B1FEC9382FB7}" dt="2019-11-25T16:04:22.901" v="387" actId="20577"/>
          <ac:spMkLst>
            <pc:docMk/>
            <pc:sldMk cId="2086243012" sldId="596"/>
            <ac:spMk id="5" creationId="{2F986023-FE07-4F37-9C66-DD266676C89C}"/>
          </ac:spMkLst>
        </pc:spChg>
        <pc:picChg chg="add mod">
          <ac:chgData name="SIDDESWARA SWARUPANANDA" userId="47d08e29-9c6f-4762-b6e4-5982e1ef36fe" providerId="ADAL" clId="{55D202B8-3B85-4DDD-A801-B1FEC9382FB7}" dt="2019-11-25T16:02:52.508" v="246" actId="14100"/>
          <ac:picMkLst>
            <pc:docMk/>
            <pc:sldMk cId="2086243012" sldId="596"/>
            <ac:picMk id="4" creationId="{56611C0D-6489-48CF-8786-D985B81892AA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07:34.200" v="431" actId="1076"/>
        <pc:sldMkLst>
          <pc:docMk/>
          <pc:sldMk cId="3778440107" sldId="597"/>
        </pc:sldMkLst>
        <pc:spChg chg="del">
          <ac:chgData name="SIDDESWARA SWARUPANANDA" userId="47d08e29-9c6f-4762-b6e4-5982e1ef36fe" providerId="ADAL" clId="{55D202B8-3B85-4DDD-A801-B1FEC9382FB7}" dt="2019-11-25T16:05:25.755" v="421"/>
          <ac:spMkLst>
            <pc:docMk/>
            <pc:sldMk cId="3778440107" sldId="597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04:49.687" v="389"/>
          <ac:spMkLst>
            <pc:docMk/>
            <pc:sldMk cId="3778440107" sldId="597"/>
            <ac:spMk id="3" creationId="{176E7FE2-0C80-4FCA-9763-502D954E1B66}"/>
          </ac:spMkLst>
        </pc:spChg>
        <pc:spChg chg="add mod">
          <ac:chgData name="SIDDESWARA SWARUPANANDA" userId="47d08e29-9c6f-4762-b6e4-5982e1ef36fe" providerId="ADAL" clId="{55D202B8-3B85-4DDD-A801-B1FEC9382FB7}" dt="2019-11-25T16:05:54.527" v="424" actId="255"/>
          <ac:spMkLst>
            <pc:docMk/>
            <pc:sldMk cId="3778440107" sldId="597"/>
            <ac:spMk id="5" creationId="{ECAF39E4-2161-42A7-8AF8-2C0525F74568}"/>
          </ac:spMkLst>
        </pc:spChg>
        <pc:picChg chg="add mod">
          <ac:chgData name="SIDDESWARA SWARUPANANDA" userId="47d08e29-9c6f-4762-b6e4-5982e1ef36fe" providerId="ADAL" clId="{55D202B8-3B85-4DDD-A801-B1FEC9382FB7}" dt="2019-11-25T16:05:42.207" v="422" actId="14100"/>
          <ac:picMkLst>
            <pc:docMk/>
            <pc:sldMk cId="3778440107" sldId="597"/>
            <ac:picMk id="4" creationId="{90E2DF76-D0B2-4B12-82AA-108D6D77D214}"/>
          </ac:picMkLst>
        </pc:picChg>
        <pc:picChg chg="add mod">
          <ac:chgData name="SIDDESWARA SWARUPANANDA" userId="47d08e29-9c6f-4762-b6e4-5982e1ef36fe" providerId="ADAL" clId="{55D202B8-3B85-4DDD-A801-B1FEC9382FB7}" dt="2019-11-25T16:06:27.910" v="428" actId="14100"/>
          <ac:picMkLst>
            <pc:docMk/>
            <pc:sldMk cId="3778440107" sldId="597"/>
            <ac:picMk id="6" creationId="{D59F054A-D8E1-4598-B7D5-4BDCDFBC3542}"/>
          </ac:picMkLst>
        </pc:picChg>
        <pc:picChg chg="add mod">
          <ac:chgData name="SIDDESWARA SWARUPANANDA" userId="47d08e29-9c6f-4762-b6e4-5982e1ef36fe" providerId="ADAL" clId="{55D202B8-3B85-4DDD-A801-B1FEC9382FB7}" dt="2019-11-25T16:07:34.200" v="431" actId="1076"/>
          <ac:picMkLst>
            <pc:docMk/>
            <pc:sldMk cId="3778440107" sldId="597"/>
            <ac:picMk id="7" creationId="{70E133FA-73DB-4A59-8513-C3BD1ACD072E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08:33.505" v="441" actId="14100"/>
        <pc:sldMkLst>
          <pc:docMk/>
          <pc:sldMk cId="1023131954" sldId="598"/>
        </pc:sldMkLst>
        <pc:spChg chg="del">
          <ac:chgData name="SIDDESWARA SWARUPANANDA" userId="47d08e29-9c6f-4762-b6e4-5982e1ef36fe" providerId="ADAL" clId="{55D202B8-3B85-4DDD-A801-B1FEC9382FB7}" dt="2019-11-25T16:07:40.341" v="432"/>
          <ac:spMkLst>
            <pc:docMk/>
            <pc:sldMk cId="1023131954" sldId="598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07:58.425" v="434"/>
          <ac:spMkLst>
            <pc:docMk/>
            <pc:sldMk cId="1023131954" sldId="598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08:09.297" v="438" actId="14100"/>
          <ac:picMkLst>
            <pc:docMk/>
            <pc:sldMk cId="1023131954" sldId="598"/>
            <ac:picMk id="4" creationId="{42F2C9E9-701A-4A0D-9B07-DFD5C71360C4}"/>
          </ac:picMkLst>
        </pc:picChg>
        <pc:picChg chg="add mod">
          <ac:chgData name="SIDDESWARA SWARUPANANDA" userId="47d08e29-9c6f-4762-b6e4-5982e1ef36fe" providerId="ADAL" clId="{55D202B8-3B85-4DDD-A801-B1FEC9382FB7}" dt="2019-11-25T16:08:33.505" v="441" actId="14100"/>
          <ac:picMkLst>
            <pc:docMk/>
            <pc:sldMk cId="1023131954" sldId="598"/>
            <ac:picMk id="5" creationId="{E2F7528E-5A12-4BFB-A484-EAF2D41E3287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0:25.707" v="466" actId="1076"/>
        <pc:sldMkLst>
          <pc:docMk/>
          <pc:sldMk cId="1674787263" sldId="599"/>
        </pc:sldMkLst>
        <pc:spChg chg="del">
          <ac:chgData name="SIDDESWARA SWARUPANANDA" userId="47d08e29-9c6f-4762-b6e4-5982e1ef36fe" providerId="ADAL" clId="{55D202B8-3B85-4DDD-A801-B1FEC9382FB7}" dt="2019-11-25T16:08:45.607" v="447"/>
          <ac:spMkLst>
            <pc:docMk/>
            <pc:sldMk cId="1674787263" sldId="599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09:14.180" v="451"/>
          <ac:spMkLst>
            <pc:docMk/>
            <pc:sldMk cId="1674787263" sldId="599"/>
            <ac:spMk id="3" creationId="{176E7FE2-0C80-4FCA-9763-502D954E1B66}"/>
          </ac:spMkLst>
        </pc:spChg>
        <pc:picChg chg="add del">
          <ac:chgData name="SIDDESWARA SWARUPANANDA" userId="47d08e29-9c6f-4762-b6e4-5982e1ef36fe" providerId="ADAL" clId="{55D202B8-3B85-4DDD-A801-B1FEC9382FB7}" dt="2019-11-25T16:09:12.729" v="450"/>
          <ac:picMkLst>
            <pc:docMk/>
            <pc:sldMk cId="1674787263" sldId="599"/>
            <ac:picMk id="4" creationId="{F5307C3A-92FB-4BD1-AADD-97A26CF03DDA}"/>
          </ac:picMkLst>
        </pc:picChg>
        <pc:picChg chg="add mod">
          <ac:chgData name="SIDDESWARA SWARUPANANDA" userId="47d08e29-9c6f-4762-b6e4-5982e1ef36fe" providerId="ADAL" clId="{55D202B8-3B85-4DDD-A801-B1FEC9382FB7}" dt="2019-11-25T16:10:13.387" v="462" actId="14100"/>
          <ac:picMkLst>
            <pc:docMk/>
            <pc:sldMk cId="1674787263" sldId="599"/>
            <ac:picMk id="5" creationId="{7319D835-32A0-40CC-BDFA-346365661FAC}"/>
          </ac:picMkLst>
        </pc:picChg>
        <pc:picChg chg="add mod">
          <ac:chgData name="SIDDESWARA SWARUPANANDA" userId="47d08e29-9c6f-4762-b6e4-5982e1ef36fe" providerId="ADAL" clId="{55D202B8-3B85-4DDD-A801-B1FEC9382FB7}" dt="2019-11-25T16:10:20.116" v="464" actId="14100"/>
          <ac:picMkLst>
            <pc:docMk/>
            <pc:sldMk cId="1674787263" sldId="599"/>
            <ac:picMk id="6" creationId="{CEEE4838-C5A0-4BA6-914E-8C1FDE4D729A}"/>
          </ac:picMkLst>
        </pc:picChg>
        <pc:picChg chg="add mod">
          <ac:chgData name="SIDDESWARA SWARUPANANDA" userId="47d08e29-9c6f-4762-b6e4-5982e1ef36fe" providerId="ADAL" clId="{55D202B8-3B85-4DDD-A801-B1FEC9382FB7}" dt="2019-11-25T16:10:25.707" v="466" actId="1076"/>
          <ac:picMkLst>
            <pc:docMk/>
            <pc:sldMk cId="1674787263" sldId="599"/>
            <ac:picMk id="7" creationId="{D86E2C3F-5FD3-4AD7-9852-2F0014934D83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1:46.422" v="473" actId="14100"/>
        <pc:sldMkLst>
          <pc:docMk/>
          <pc:sldMk cId="3381599880" sldId="600"/>
        </pc:sldMkLst>
        <pc:spChg chg="del mod">
          <ac:chgData name="SIDDESWARA SWARUPANANDA" userId="47d08e29-9c6f-4762-b6e4-5982e1ef36fe" providerId="ADAL" clId="{55D202B8-3B85-4DDD-A801-B1FEC9382FB7}" dt="2019-11-25T16:11:13.768" v="468"/>
          <ac:spMkLst>
            <pc:docMk/>
            <pc:sldMk cId="3381599880" sldId="600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1:17.493" v="469" actId="1076"/>
          <ac:picMkLst>
            <pc:docMk/>
            <pc:sldMk cId="3381599880" sldId="600"/>
            <ac:picMk id="4" creationId="{8E796CB4-20F2-46DB-AC1C-23283CB0259B}"/>
          </ac:picMkLst>
        </pc:picChg>
        <pc:picChg chg="add mod">
          <ac:chgData name="SIDDESWARA SWARUPANANDA" userId="47d08e29-9c6f-4762-b6e4-5982e1ef36fe" providerId="ADAL" clId="{55D202B8-3B85-4DDD-A801-B1FEC9382FB7}" dt="2019-11-25T16:11:46.422" v="473" actId="14100"/>
          <ac:picMkLst>
            <pc:docMk/>
            <pc:sldMk cId="3381599880" sldId="600"/>
            <ac:picMk id="5" creationId="{E958F685-FED6-4983-9170-6A90FE4A458B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2:17.712" v="475"/>
        <pc:sldMkLst>
          <pc:docMk/>
          <pc:sldMk cId="3781309742" sldId="601"/>
        </pc:sldMkLst>
        <pc:spChg chg="del mod">
          <ac:chgData name="SIDDESWARA SWARUPANANDA" userId="47d08e29-9c6f-4762-b6e4-5982e1ef36fe" providerId="ADAL" clId="{55D202B8-3B85-4DDD-A801-B1FEC9382FB7}" dt="2019-11-25T16:12:17.712" v="475"/>
          <ac:spMkLst>
            <pc:docMk/>
            <pc:sldMk cId="3781309742" sldId="601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2:17.712" v="475"/>
          <ac:picMkLst>
            <pc:docMk/>
            <pc:sldMk cId="3781309742" sldId="601"/>
            <ac:picMk id="4" creationId="{4678C44D-2718-49B7-AB54-A553D7E0FBA6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2:44.924" v="479" actId="14100"/>
        <pc:sldMkLst>
          <pc:docMk/>
          <pc:sldMk cId="2078255434" sldId="602"/>
        </pc:sldMkLst>
        <pc:spChg chg="del mod">
          <ac:chgData name="SIDDESWARA SWARUPANANDA" userId="47d08e29-9c6f-4762-b6e4-5982e1ef36fe" providerId="ADAL" clId="{55D202B8-3B85-4DDD-A801-B1FEC9382FB7}" dt="2019-11-25T16:12:39.693" v="477"/>
          <ac:spMkLst>
            <pc:docMk/>
            <pc:sldMk cId="2078255434" sldId="602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2:44.924" v="479" actId="14100"/>
          <ac:picMkLst>
            <pc:docMk/>
            <pc:sldMk cId="2078255434" sldId="602"/>
            <ac:picMk id="4" creationId="{BC15779E-2EBE-4CC2-B910-EE4B051BD90A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3:13.109" v="483" actId="14100"/>
        <pc:sldMkLst>
          <pc:docMk/>
          <pc:sldMk cId="1760140774" sldId="603"/>
        </pc:sldMkLst>
        <pc:spChg chg="del mod">
          <ac:chgData name="SIDDESWARA SWARUPANANDA" userId="47d08e29-9c6f-4762-b6e4-5982e1ef36fe" providerId="ADAL" clId="{55D202B8-3B85-4DDD-A801-B1FEC9382FB7}" dt="2019-11-25T16:13:07.021" v="481"/>
          <ac:spMkLst>
            <pc:docMk/>
            <pc:sldMk cId="1760140774" sldId="603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3:13.109" v="483" actId="14100"/>
          <ac:picMkLst>
            <pc:docMk/>
            <pc:sldMk cId="1760140774" sldId="603"/>
            <ac:picMk id="4" creationId="{1E355D99-4CAA-4E55-8D5F-44CA026D6883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4:17.062" v="499" actId="14100"/>
        <pc:sldMkLst>
          <pc:docMk/>
          <pc:sldMk cId="1879031580" sldId="604"/>
        </pc:sldMkLst>
        <pc:spChg chg="del mod">
          <ac:chgData name="SIDDESWARA SWARUPANANDA" userId="47d08e29-9c6f-4762-b6e4-5982e1ef36fe" providerId="ADAL" clId="{55D202B8-3B85-4DDD-A801-B1FEC9382FB7}" dt="2019-11-25T16:13:48.343" v="494"/>
          <ac:spMkLst>
            <pc:docMk/>
            <pc:sldMk cId="1879031580" sldId="604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3:52.742" v="496" actId="1076"/>
          <ac:picMkLst>
            <pc:docMk/>
            <pc:sldMk cId="1879031580" sldId="604"/>
            <ac:picMk id="4" creationId="{4C5D71E7-2A55-4EB3-8B89-046720CDBB63}"/>
          </ac:picMkLst>
        </pc:picChg>
        <pc:picChg chg="add mod">
          <ac:chgData name="SIDDESWARA SWARUPANANDA" userId="47d08e29-9c6f-4762-b6e4-5982e1ef36fe" providerId="ADAL" clId="{55D202B8-3B85-4DDD-A801-B1FEC9382FB7}" dt="2019-11-25T16:14:17.062" v="499" actId="14100"/>
          <ac:picMkLst>
            <pc:docMk/>
            <pc:sldMk cId="1879031580" sldId="604"/>
            <ac:picMk id="5" creationId="{ED545D81-089F-480B-B164-70380677D7F8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18:09.684" v="525" actId="14100"/>
        <pc:sldMkLst>
          <pc:docMk/>
          <pc:sldMk cId="1365680901" sldId="605"/>
        </pc:sldMkLst>
        <pc:spChg chg="mod">
          <ac:chgData name="SIDDESWARA SWARUPANANDA" userId="47d08e29-9c6f-4762-b6e4-5982e1ef36fe" providerId="ADAL" clId="{55D202B8-3B85-4DDD-A801-B1FEC9382FB7}" dt="2019-11-25T16:16:52.908" v="518" actId="20577"/>
          <ac:spMkLst>
            <pc:docMk/>
            <pc:sldMk cId="1365680901" sldId="605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17:42.143" v="519"/>
          <ac:spMkLst>
            <pc:docMk/>
            <pc:sldMk cId="1365680901" sldId="605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17:44.837" v="520" actId="1076"/>
          <ac:picMkLst>
            <pc:docMk/>
            <pc:sldMk cId="1365680901" sldId="605"/>
            <ac:picMk id="4" creationId="{8C81DCD8-5D06-49F5-B814-FEC178888EBC}"/>
          </ac:picMkLst>
        </pc:picChg>
        <pc:picChg chg="add mod">
          <ac:chgData name="SIDDESWARA SWARUPANANDA" userId="47d08e29-9c6f-4762-b6e4-5982e1ef36fe" providerId="ADAL" clId="{55D202B8-3B85-4DDD-A801-B1FEC9382FB7}" dt="2019-11-25T16:18:09.684" v="525" actId="14100"/>
          <ac:picMkLst>
            <pc:docMk/>
            <pc:sldMk cId="1365680901" sldId="605"/>
            <ac:picMk id="5" creationId="{5773CDAD-973A-481B-B009-C4435551A8B9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21:35.501" v="793" actId="1076"/>
        <pc:sldMkLst>
          <pc:docMk/>
          <pc:sldMk cId="2877116547" sldId="606"/>
        </pc:sldMkLst>
        <pc:spChg chg="mod">
          <ac:chgData name="SIDDESWARA SWARUPANANDA" userId="47d08e29-9c6f-4762-b6e4-5982e1ef36fe" providerId="ADAL" clId="{55D202B8-3B85-4DDD-A801-B1FEC9382FB7}" dt="2019-11-25T16:18:15.179" v="534" actId="20577"/>
          <ac:spMkLst>
            <pc:docMk/>
            <pc:sldMk cId="2877116547" sldId="606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18:54.562" v="536"/>
          <ac:spMkLst>
            <pc:docMk/>
            <pc:sldMk cId="2877116547" sldId="606"/>
            <ac:spMk id="3" creationId="{176E7FE2-0C80-4FCA-9763-502D954E1B66}"/>
          </ac:spMkLst>
        </pc:spChg>
        <pc:spChg chg="add mod">
          <ac:chgData name="SIDDESWARA SWARUPANANDA" userId="47d08e29-9c6f-4762-b6e4-5982e1ef36fe" providerId="ADAL" clId="{55D202B8-3B85-4DDD-A801-B1FEC9382FB7}" dt="2019-11-25T16:21:35.501" v="793" actId="1076"/>
          <ac:spMkLst>
            <pc:docMk/>
            <pc:sldMk cId="2877116547" sldId="606"/>
            <ac:spMk id="6" creationId="{71D2C622-090E-487E-83D4-C59409840975}"/>
          </ac:spMkLst>
        </pc:spChg>
        <pc:picChg chg="add mod">
          <ac:chgData name="SIDDESWARA SWARUPANANDA" userId="47d08e29-9c6f-4762-b6e4-5982e1ef36fe" providerId="ADAL" clId="{55D202B8-3B85-4DDD-A801-B1FEC9382FB7}" dt="2019-11-25T16:18:59.607" v="538" actId="14100"/>
          <ac:picMkLst>
            <pc:docMk/>
            <pc:sldMk cId="2877116547" sldId="606"/>
            <ac:picMk id="4" creationId="{46E7A41D-15B5-4A9B-B7FD-F4AF13FE5E9E}"/>
          </ac:picMkLst>
        </pc:picChg>
        <pc:picChg chg="add mod">
          <ac:chgData name="SIDDESWARA SWARUPANANDA" userId="47d08e29-9c6f-4762-b6e4-5982e1ef36fe" providerId="ADAL" clId="{55D202B8-3B85-4DDD-A801-B1FEC9382FB7}" dt="2019-11-25T16:19:27.511" v="545" actId="14100"/>
          <ac:picMkLst>
            <pc:docMk/>
            <pc:sldMk cId="2877116547" sldId="606"/>
            <ac:picMk id="5" creationId="{6A88B14A-D423-4BB6-9A29-9BBDCB3441DA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26:40.859" v="851" actId="14100"/>
        <pc:sldMkLst>
          <pc:docMk/>
          <pc:sldMk cId="2019104496" sldId="607"/>
        </pc:sldMkLst>
        <pc:spChg chg="mod">
          <ac:chgData name="SIDDESWARA SWARUPANANDA" userId="47d08e29-9c6f-4762-b6e4-5982e1ef36fe" providerId="ADAL" clId="{55D202B8-3B85-4DDD-A801-B1FEC9382FB7}" dt="2019-11-25T16:23:07.876" v="815" actId="20577"/>
          <ac:spMkLst>
            <pc:docMk/>
            <pc:sldMk cId="2019104496" sldId="607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23:42.110" v="817"/>
          <ac:spMkLst>
            <pc:docMk/>
            <pc:sldMk cId="2019104496" sldId="607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26:40.859" v="851" actId="14100"/>
          <ac:picMkLst>
            <pc:docMk/>
            <pc:sldMk cId="2019104496" sldId="607"/>
            <ac:picMk id="4" creationId="{6E1643C8-5464-4309-8303-6D96C7FE4852}"/>
          </ac:picMkLst>
        </pc:picChg>
        <pc:picChg chg="add mod">
          <ac:chgData name="SIDDESWARA SWARUPANANDA" userId="47d08e29-9c6f-4762-b6e4-5982e1ef36fe" providerId="ADAL" clId="{55D202B8-3B85-4DDD-A801-B1FEC9382FB7}" dt="2019-11-25T16:26:38.467" v="850" actId="14100"/>
          <ac:picMkLst>
            <pc:docMk/>
            <pc:sldMk cId="2019104496" sldId="607"/>
            <ac:picMk id="5" creationId="{4BD9FEA7-4B48-41FB-93B4-289F6C401260}"/>
          </ac:picMkLst>
        </pc:picChg>
        <pc:picChg chg="add del">
          <ac:chgData name="SIDDESWARA SWARUPANANDA" userId="47d08e29-9c6f-4762-b6e4-5982e1ef36fe" providerId="ADAL" clId="{55D202B8-3B85-4DDD-A801-B1FEC9382FB7}" dt="2019-11-25T16:26:31.180" v="847"/>
          <ac:picMkLst>
            <pc:docMk/>
            <pc:sldMk cId="2019104496" sldId="607"/>
            <ac:picMk id="6" creationId="{DADD128A-447B-46D5-AFE6-E3E81939AE38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6:27:26.965" v="884" actId="20577"/>
        <pc:sldMkLst>
          <pc:docMk/>
          <pc:sldMk cId="517381744" sldId="609"/>
        </pc:sldMkLst>
        <pc:spChg chg="mod">
          <ac:chgData name="SIDDESWARA SWARUPANANDA" userId="47d08e29-9c6f-4762-b6e4-5982e1ef36fe" providerId="ADAL" clId="{55D202B8-3B85-4DDD-A801-B1FEC9382FB7}" dt="2019-11-25T16:27:26.965" v="884" actId="20577"/>
          <ac:spMkLst>
            <pc:docMk/>
            <pc:sldMk cId="517381744" sldId="609"/>
            <ac:spMk id="2" creationId="{4D963D80-391C-41D5-9B08-0B667B878F1F}"/>
          </ac:spMkLst>
        </pc:spChg>
        <pc:spChg chg="del mod">
          <ac:chgData name="SIDDESWARA SWARUPANANDA" userId="47d08e29-9c6f-4762-b6e4-5982e1ef36fe" providerId="ADAL" clId="{55D202B8-3B85-4DDD-A801-B1FEC9382FB7}" dt="2019-11-25T16:26:44.092" v="853"/>
          <ac:spMkLst>
            <pc:docMk/>
            <pc:sldMk cId="517381744" sldId="609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26:46.435" v="854" actId="1076"/>
          <ac:picMkLst>
            <pc:docMk/>
            <pc:sldMk cId="517381744" sldId="609"/>
            <ac:picMk id="4" creationId="{413DD386-70FF-46DE-8E02-9D27B9899E2E}"/>
          </ac:picMkLst>
        </pc:picChg>
        <pc:picChg chg="add mod">
          <ac:chgData name="SIDDESWARA SWARUPANANDA" userId="47d08e29-9c6f-4762-b6e4-5982e1ef36fe" providerId="ADAL" clId="{55D202B8-3B85-4DDD-A801-B1FEC9382FB7}" dt="2019-11-25T16:27:18.835" v="860" actId="14100"/>
          <ac:picMkLst>
            <pc:docMk/>
            <pc:sldMk cId="517381744" sldId="609"/>
            <ac:picMk id="5" creationId="{C8D836D0-EAFE-4E35-A263-A6A7C77D9CC0}"/>
          </ac:picMkLst>
        </pc:picChg>
      </pc:sldChg>
      <pc:sldChg chg="addSp delSp modSp add">
        <pc:chgData name="SIDDESWARA SWARUPANANDA" userId="47d08e29-9c6f-4762-b6e4-5982e1ef36fe" providerId="ADAL" clId="{55D202B8-3B85-4DDD-A801-B1FEC9382FB7}" dt="2019-11-25T17:04:51.930" v="900" actId="14100"/>
        <pc:sldMkLst>
          <pc:docMk/>
          <pc:sldMk cId="2128633705" sldId="610"/>
        </pc:sldMkLst>
        <pc:spChg chg="del mod">
          <ac:chgData name="SIDDESWARA SWARUPANANDA" userId="47d08e29-9c6f-4762-b6e4-5982e1ef36fe" providerId="ADAL" clId="{55D202B8-3B85-4DDD-A801-B1FEC9382FB7}" dt="2019-11-25T16:29:21.226" v="886"/>
          <ac:spMkLst>
            <pc:docMk/>
            <pc:sldMk cId="2128633705" sldId="610"/>
            <ac:spMk id="3" creationId="{176E7FE2-0C80-4FCA-9763-502D954E1B66}"/>
          </ac:spMkLst>
        </pc:spChg>
        <pc:picChg chg="add mod">
          <ac:chgData name="SIDDESWARA SWARUPANANDA" userId="47d08e29-9c6f-4762-b6e4-5982e1ef36fe" providerId="ADAL" clId="{55D202B8-3B85-4DDD-A801-B1FEC9382FB7}" dt="2019-11-25T16:30:35.414" v="889" actId="14100"/>
          <ac:picMkLst>
            <pc:docMk/>
            <pc:sldMk cId="2128633705" sldId="610"/>
            <ac:picMk id="4" creationId="{12CA555A-210E-4233-BA6D-96CB22EA8FE3}"/>
          </ac:picMkLst>
        </pc:picChg>
        <pc:picChg chg="add mod">
          <ac:chgData name="SIDDESWARA SWARUPANANDA" userId="47d08e29-9c6f-4762-b6e4-5982e1ef36fe" providerId="ADAL" clId="{55D202B8-3B85-4DDD-A801-B1FEC9382FB7}" dt="2019-11-25T17:04:44.866" v="897" actId="14100"/>
          <ac:picMkLst>
            <pc:docMk/>
            <pc:sldMk cId="2128633705" sldId="610"/>
            <ac:picMk id="5" creationId="{8AC110F5-64EE-4D7E-B711-5BC8B4144807}"/>
          </ac:picMkLst>
        </pc:picChg>
        <pc:picChg chg="add mod">
          <ac:chgData name="SIDDESWARA SWARUPANANDA" userId="47d08e29-9c6f-4762-b6e4-5982e1ef36fe" providerId="ADAL" clId="{55D202B8-3B85-4DDD-A801-B1FEC9382FB7}" dt="2019-11-25T17:04:51.930" v="900" actId="14100"/>
          <ac:picMkLst>
            <pc:docMk/>
            <pc:sldMk cId="2128633705" sldId="610"/>
            <ac:picMk id="6" creationId="{F9EC8217-B7C4-4BDB-93FA-7418751CF34A}"/>
          </ac:picMkLst>
        </pc:picChg>
      </pc:sldChg>
      <pc:sldChg chg="add">
        <pc:chgData name="SIDDESWARA SWARUPANANDA" userId="47d08e29-9c6f-4762-b6e4-5982e1ef36fe" providerId="ADAL" clId="{55D202B8-3B85-4DDD-A801-B1FEC9382FB7}" dt="2019-11-25T16:13:20.164" v="490"/>
        <pc:sldMkLst>
          <pc:docMk/>
          <pc:sldMk cId="3236512049" sldId="611"/>
        </pc:sldMkLst>
      </pc:sldChg>
      <pc:sldChg chg="addSp delSp modSp add">
        <pc:chgData name="SIDDESWARA SWARUPANANDA" userId="47d08e29-9c6f-4762-b6e4-5982e1ef36fe" providerId="ADAL" clId="{55D202B8-3B85-4DDD-A801-B1FEC9382FB7}" dt="2019-11-25T16:25:46.252" v="842" actId="1076"/>
        <pc:sldMkLst>
          <pc:docMk/>
          <pc:sldMk cId="3707008800" sldId="614"/>
        </pc:sldMkLst>
        <pc:spChg chg="add del mod">
          <ac:chgData name="SIDDESWARA SWARUPANANDA" userId="47d08e29-9c6f-4762-b6e4-5982e1ef36fe" providerId="ADAL" clId="{55D202B8-3B85-4DDD-A801-B1FEC9382FB7}" dt="2019-11-25T16:25:07.140" v="833"/>
          <ac:spMkLst>
            <pc:docMk/>
            <pc:sldMk cId="3707008800" sldId="614"/>
            <ac:spMk id="6" creationId="{684C2100-EF22-4361-994A-8DA4E2F9C356}"/>
          </ac:spMkLst>
        </pc:spChg>
        <pc:picChg chg="del">
          <ac:chgData name="SIDDESWARA SWARUPANANDA" userId="47d08e29-9c6f-4762-b6e4-5982e1ef36fe" providerId="ADAL" clId="{55D202B8-3B85-4DDD-A801-B1FEC9382FB7}" dt="2019-11-25T16:24:43.656" v="831" actId="478"/>
          <ac:picMkLst>
            <pc:docMk/>
            <pc:sldMk cId="3707008800" sldId="614"/>
            <ac:picMk id="4" creationId="{6E1643C8-5464-4309-8303-6D96C7FE4852}"/>
          </ac:picMkLst>
        </pc:picChg>
        <pc:picChg chg="del">
          <ac:chgData name="SIDDESWARA SWARUPANANDA" userId="47d08e29-9c6f-4762-b6e4-5982e1ef36fe" providerId="ADAL" clId="{55D202B8-3B85-4DDD-A801-B1FEC9382FB7}" dt="2019-11-25T16:25:34.236" v="836" actId="478"/>
          <ac:picMkLst>
            <pc:docMk/>
            <pc:sldMk cId="3707008800" sldId="614"/>
            <ac:picMk id="5" creationId="{4BD9FEA7-4B48-41FB-93B4-289F6C401260}"/>
          </ac:picMkLst>
        </pc:picChg>
        <pc:picChg chg="add mod">
          <ac:chgData name="SIDDESWARA SWARUPANANDA" userId="47d08e29-9c6f-4762-b6e4-5982e1ef36fe" providerId="ADAL" clId="{55D202B8-3B85-4DDD-A801-B1FEC9382FB7}" dt="2019-11-25T16:25:12.228" v="835" actId="14100"/>
          <ac:picMkLst>
            <pc:docMk/>
            <pc:sldMk cId="3707008800" sldId="614"/>
            <ac:picMk id="7" creationId="{E817F904-C69E-4502-B485-3F6B88ED2CFF}"/>
          </ac:picMkLst>
        </pc:picChg>
        <pc:picChg chg="add mod">
          <ac:chgData name="SIDDESWARA SWARUPANANDA" userId="47d08e29-9c6f-4762-b6e4-5982e1ef36fe" providerId="ADAL" clId="{55D202B8-3B85-4DDD-A801-B1FEC9382FB7}" dt="2019-11-25T16:25:46.252" v="842" actId="1076"/>
          <ac:picMkLst>
            <pc:docMk/>
            <pc:sldMk cId="3707008800" sldId="614"/>
            <ac:picMk id="8" creationId="{2C1DFA3C-20D4-400C-9D2D-3CF3A72F70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BEA80-FE9F-4003-A833-A29CB2E6928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57F27-D888-48BE-9049-F2658DAF8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looking at each feature individually, we did some bivariate / multivariate analysis to predict attrition. Here we explored independent variables with respect to the target variable. The objective was to discover hidden relationships between the independent variables and the target </a:t>
            </a:r>
            <a:r>
              <a:rPr lang="en-US" dirty="0" err="1"/>
              <a:t>varaible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57F27-D888-48BE-9049-F2658DAF89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models were compared Naive </a:t>
            </a:r>
            <a:r>
              <a:rPr lang="en-US" dirty="0" err="1"/>
              <a:t>bayes</a:t>
            </a:r>
            <a:r>
              <a:rPr lang="en-US" dirty="0"/>
              <a:t> and </a:t>
            </a:r>
            <a:r>
              <a:rPr lang="en-US" dirty="0" err="1"/>
              <a:t>Knn</a:t>
            </a:r>
            <a:r>
              <a:rPr lang="en-US" dirty="0"/>
              <a:t>. Of the two classification models Naive </a:t>
            </a:r>
            <a:r>
              <a:rPr lang="en-US" dirty="0" err="1"/>
              <a:t>bayes</a:t>
            </a:r>
            <a:r>
              <a:rPr lang="en-US" dirty="0"/>
              <a:t> was found to consistently have better overall scores in Accuracy Sensitivity and Specificity. We recommend this model as a good model  to start with to predict turnover but also believe the model can be improved with more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57F27-D888-48BE-9049-F2658DAF89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Sid Swarupananda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Case Study 2 </a:t>
            </a:r>
          </a:p>
          <a:p>
            <a:r>
              <a:rPr lang="en-IN" dirty="0"/>
              <a:t>Attrition analysis at DDS Analytics 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5779E-2EBE-4CC2-B910-EE4B051B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96" y="1600200"/>
            <a:ext cx="80744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AB6AC7-1E49-4D2F-B224-49A77ED30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371600"/>
            <a:ext cx="8229599" cy="39283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EF7C8-49D7-49E6-9C5A-9E6BF89EFACA}"/>
              </a:ext>
            </a:extLst>
          </p:cNvPr>
          <p:cNvSpPr/>
          <p:nvPr/>
        </p:nvSpPr>
        <p:spPr>
          <a:xfrm>
            <a:off x="572610" y="5609579"/>
            <a:ext cx="79765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Attrition Rate is slightly more in Males as compared to Females.</a:t>
            </a:r>
          </a:p>
          <a:p>
            <a:r>
              <a:rPr lang="en-US" sz="1100" dirty="0"/>
              <a:t>18% attrition rate is observed amongst employees have below college education.</a:t>
            </a:r>
          </a:p>
          <a:p>
            <a:r>
              <a:rPr lang="en-US" sz="1100" dirty="0"/>
              <a:t>Attrition rate is very high amongst employees from HR, Marketing and Technical backgrounds.</a:t>
            </a:r>
          </a:p>
          <a:p>
            <a:r>
              <a:rPr lang="en-US" sz="1100" dirty="0"/>
              <a:t>As expected, the attrition rate is very high amongst employees who have a bad work life balance.</a:t>
            </a:r>
          </a:p>
        </p:txBody>
      </p:sp>
    </p:spTree>
    <p:extLst>
      <p:ext uri="{BB962C8B-B14F-4D97-AF65-F5344CB8AC3E}">
        <p14:creationId xmlns:p14="http://schemas.microsoft.com/office/powerpoint/2010/main" val="176014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F8EB6F-7E0E-4CAC-A657-C8575FEF6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00200"/>
            <a:ext cx="8065364" cy="41081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F8EC4D-24BA-46F1-9B42-AE039167AB22}"/>
              </a:ext>
            </a:extLst>
          </p:cNvPr>
          <p:cNvSpPr/>
          <p:nvPr/>
        </p:nvSpPr>
        <p:spPr>
          <a:xfrm>
            <a:off x="767918" y="5813580"/>
            <a:ext cx="80653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Attrition rate is higher amongst people who travel frequently.</a:t>
            </a:r>
          </a:p>
          <a:p>
            <a:r>
              <a:rPr lang="en-US" sz="1100" dirty="0"/>
              <a:t>It is also higher amongst employees who have a low environment satisfaction, low job involvement and low job satisfaction.</a:t>
            </a:r>
          </a:p>
          <a:p>
            <a:r>
              <a:rPr lang="en-US" sz="1100" dirty="0"/>
              <a:t>The attrition rate is almost 30% amongst employees who work over time.</a:t>
            </a:r>
          </a:p>
        </p:txBody>
      </p:sp>
    </p:spTree>
    <p:extLst>
      <p:ext uri="{BB962C8B-B14F-4D97-AF65-F5344CB8AC3E}">
        <p14:creationId xmlns:p14="http://schemas.microsoft.com/office/powerpoint/2010/main" val="18790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8EC4D-24BA-46F1-9B42-AE039167AB22}"/>
              </a:ext>
            </a:extLst>
          </p:cNvPr>
          <p:cNvSpPr/>
          <p:nvPr/>
        </p:nvSpPr>
        <p:spPr>
          <a:xfrm>
            <a:off x="767918" y="6073896"/>
            <a:ext cx="8065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Sales department have the highest attrition at 20% whereas Sales Representatives have the highest attrition at 40%.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B63F4-768E-4517-B289-778F1E4C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1482570"/>
            <a:ext cx="8327254" cy="43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Predicting Employee turnover with Naïve Bayes machine learning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96BEAE7-D1A9-4A6E-A829-9854B72E9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6" y="1371600"/>
            <a:ext cx="3959441" cy="4525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AE023-C2F4-4D8B-825E-C98EE682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41" y="1251750"/>
            <a:ext cx="4541621" cy="51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Top Predictors for attrition based on Naïve Bayes machine learning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3CDAD-973A-481B-B009-C4435551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499532"/>
            <a:ext cx="803307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Predicting Employee turnover with </a:t>
            </a:r>
            <a:r>
              <a:rPr lang="en-US" sz="1800" dirty="0" err="1"/>
              <a:t>Knn</a:t>
            </a:r>
            <a:r>
              <a:rPr lang="en-US" sz="1800" dirty="0"/>
              <a:t> machine learning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7A41D-15B5-4A9B-B7FD-F4AF13FE5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20" y="1507922"/>
            <a:ext cx="3239348" cy="3953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8B14A-D423-4BB6-9A29-9BBDCB344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162" y="1507923"/>
            <a:ext cx="4178317" cy="4045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2C622-090E-487E-83D4-C59409840975}"/>
              </a:ext>
            </a:extLst>
          </p:cNvPr>
          <p:cNvSpPr txBox="1"/>
          <p:nvPr/>
        </p:nvSpPr>
        <p:spPr>
          <a:xfrm>
            <a:off x="587229" y="5689835"/>
            <a:ext cx="7886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on the output of both the models, KNN model has high accuracy and sensitivity but specificity is only 29%. Naïve Bayes model meets all the criteria required for Accuracy, Sensitivity and Specificity being over 57%</a:t>
            </a:r>
          </a:p>
        </p:txBody>
      </p:sp>
    </p:spTree>
    <p:extLst>
      <p:ext uri="{BB962C8B-B14F-4D97-AF65-F5344CB8AC3E}">
        <p14:creationId xmlns:p14="http://schemas.microsoft.com/office/powerpoint/2010/main" val="287711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Tests to predict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643C8-5464-4309-8303-6D96C7FE4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7588"/>
            <a:ext cx="3754073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9FEA7-4B48-41FB-93B4-289F6C40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7" y="1371600"/>
            <a:ext cx="39428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Tests to predict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7F904-C69E-4502-B485-3F6B88ED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7586"/>
            <a:ext cx="3297785" cy="4204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DFA3C-20D4-400C-9D2D-3CF3A72F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09" y="1414592"/>
            <a:ext cx="3917658" cy="4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Tests to predict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3DD386-70FF-46DE-8E02-9D27B989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25" y="1507921"/>
            <a:ext cx="4089475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836D0-EAFE-4E35-A263-A6A7C77D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49" y="1507921"/>
            <a:ext cx="4089475" cy="49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8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22A65-E820-4958-9583-E39A3F9C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658100" cy="4307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19A32-5319-47E6-83EA-88C4B4966B3F}"/>
              </a:ext>
            </a:extLst>
          </p:cNvPr>
          <p:cNvSpPr txBox="1"/>
          <p:nvPr/>
        </p:nvSpPr>
        <p:spPr>
          <a:xfrm>
            <a:off x="587229" y="5771626"/>
            <a:ext cx="80995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Removed </a:t>
            </a:r>
            <a:r>
              <a:rPr lang="en-US" sz="1100" dirty="0" err="1"/>
              <a:t>EmployeeCount</a:t>
            </a:r>
            <a:r>
              <a:rPr lang="en-US" sz="1100" dirty="0"/>
              <a:t>, </a:t>
            </a:r>
            <a:r>
              <a:rPr lang="en-US" sz="1100" dirty="0" err="1"/>
              <a:t>EmployeeNumber</a:t>
            </a:r>
            <a:r>
              <a:rPr lang="en-US" sz="1100" dirty="0"/>
              <a:t>, Over18 and </a:t>
            </a:r>
            <a:r>
              <a:rPr lang="en-US" sz="1100" dirty="0" err="1"/>
              <a:t>StandardHours</a:t>
            </a:r>
            <a:r>
              <a:rPr lang="en-US" sz="1100" dirty="0"/>
              <a:t> which are not relevant to our analysis</a:t>
            </a:r>
          </a:p>
          <a:p>
            <a:r>
              <a:rPr lang="en-US" sz="1100" dirty="0"/>
              <a:t>No missing values in the dataset</a:t>
            </a:r>
          </a:p>
          <a:p>
            <a:r>
              <a:rPr lang="en-US" sz="1100" dirty="0"/>
              <a:t>Attribution values Yes (19%) and No (81%)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Logistic regression model predicting Attrition </a:t>
            </a:r>
            <a:br>
              <a:rPr lang="en-US" sz="1800" dirty="0"/>
            </a:br>
            <a:r>
              <a:rPr lang="en-US" sz="1800" dirty="0"/>
              <a:t>and Linear regression model predicting Salary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A555A-210E-4233-BA6D-96CB22EA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1551"/>
            <a:ext cx="8229600" cy="268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110F5-64EE-4D7E-B711-5BC8B414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50786"/>
            <a:ext cx="3930242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C8217-B7C4-4BDB-93FA-7418751C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41" y="4142205"/>
            <a:ext cx="416932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7FE2-0C80-4FCA-9763-502D954E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Job roles most likely to leave</a:t>
            </a:r>
          </a:p>
          <a:p>
            <a:r>
              <a:rPr lang="en-US" sz="1800" dirty="0"/>
              <a:t>Sales Reps</a:t>
            </a:r>
          </a:p>
          <a:p>
            <a:r>
              <a:rPr lang="en-US" sz="1800" dirty="0"/>
              <a:t>Human Resources</a:t>
            </a:r>
          </a:p>
          <a:p>
            <a:r>
              <a:rPr lang="en-US" sz="1800" dirty="0"/>
              <a:t>Lab Techs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Top three factors leading to turnover</a:t>
            </a:r>
          </a:p>
          <a:p>
            <a:r>
              <a:rPr lang="en-US" sz="1800" dirty="0"/>
              <a:t>Years in Workforce</a:t>
            </a:r>
          </a:p>
          <a:p>
            <a:r>
              <a:rPr lang="en-US" sz="1800" dirty="0"/>
              <a:t>Monthly Income</a:t>
            </a:r>
          </a:p>
          <a:p>
            <a:r>
              <a:rPr lang="en-US" sz="1800" dirty="0"/>
              <a:t>Marital status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Best predictive model Naïve Bayes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65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611C0D-6489-48CF-8786-D985B8189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12" y="1516310"/>
            <a:ext cx="6046865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86023-FE07-4F37-9C66-DD266676C89C}"/>
              </a:ext>
            </a:extLst>
          </p:cNvPr>
          <p:cNvSpPr txBox="1"/>
          <p:nvPr/>
        </p:nvSpPr>
        <p:spPr>
          <a:xfrm>
            <a:off x="6266576" y="2625754"/>
            <a:ext cx="2340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is more or less normally distributed.</a:t>
            </a:r>
          </a:p>
          <a:p>
            <a:r>
              <a:rPr lang="en-US" dirty="0"/>
              <a:t>Distance From Home, Number of Companies Worked and Total working years are right skewed.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A7DA0-4B3B-4ADD-9D87-C6A52169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Workforce Overview</a:t>
            </a:r>
          </a:p>
        </p:txBody>
      </p:sp>
    </p:spTree>
    <p:extLst>
      <p:ext uri="{BB962C8B-B14F-4D97-AF65-F5344CB8AC3E}">
        <p14:creationId xmlns:p14="http://schemas.microsoft.com/office/powerpoint/2010/main" val="20862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2DF76-D0B2-4B12-82AA-108D6D77D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1"/>
            <a:ext cx="5666763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F39E4-2161-42A7-8AF8-2C0525F74568}"/>
              </a:ext>
            </a:extLst>
          </p:cNvPr>
          <p:cNvSpPr txBox="1"/>
          <p:nvPr/>
        </p:nvSpPr>
        <p:spPr>
          <a:xfrm>
            <a:off x="6266576" y="1778466"/>
            <a:ext cx="2340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clear pattern with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F054A-D8E1-4598-B7D5-4BDCDFBC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98877"/>
            <a:ext cx="8149905" cy="2182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133FA-73DB-4A59-8513-C3BD1ACD0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060" y="5951551"/>
            <a:ext cx="2257425" cy="2381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2E4B60-761C-4DE7-B66B-58F5935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Workforce Overview</a:t>
            </a:r>
          </a:p>
        </p:txBody>
      </p:sp>
    </p:spTree>
    <p:extLst>
      <p:ext uri="{BB962C8B-B14F-4D97-AF65-F5344CB8AC3E}">
        <p14:creationId xmlns:p14="http://schemas.microsoft.com/office/powerpoint/2010/main" val="37784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71182C-18B8-4127-B82A-A44AF655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Workforce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80D428-73AB-4C39-BF2C-DBB1B3C0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20" y="1281419"/>
            <a:ext cx="8653244" cy="3793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5A8CCD-08D3-4C54-98B0-B99CD4750C71}"/>
              </a:ext>
            </a:extLst>
          </p:cNvPr>
          <p:cNvSpPr/>
          <p:nvPr/>
        </p:nvSpPr>
        <p:spPr>
          <a:xfrm>
            <a:off x="633369" y="5282642"/>
            <a:ext cx="7877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More than 50% of Male population.</a:t>
            </a:r>
          </a:p>
          <a:p>
            <a:r>
              <a:rPr lang="en-US" sz="1100" dirty="0"/>
              <a:t>More than 36% are having a bachelors degree and 27% are having a masters degree.</a:t>
            </a:r>
          </a:p>
          <a:p>
            <a:r>
              <a:rPr lang="en-US" sz="1100" dirty="0"/>
              <a:t>Almost 70% of the employees come from Life Sciences and Medical background.</a:t>
            </a:r>
          </a:p>
          <a:p>
            <a:r>
              <a:rPr lang="en-US" sz="1100" dirty="0"/>
              <a:t>47% of the employees are married whereas 22% of them are divorced.</a:t>
            </a:r>
          </a:p>
          <a:p>
            <a:r>
              <a:rPr lang="en-US" sz="1100" dirty="0"/>
              <a:t>More than 30% of the employees have a High or Very High Relationship Satisfaction.</a:t>
            </a:r>
          </a:p>
          <a:p>
            <a:r>
              <a:rPr lang="en-US" sz="1100" dirty="0"/>
              <a:t>More than 60% of the employees feel they have a better work life balance.</a:t>
            </a:r>
          </a:p>
        </p:txBody>
      </p:sp>
    </p:spTree>
    <p:extLst>
      <p:ext uri="{BB962C8B-B14F-4D97-AF65-F5344CB8AC3E}">
        <p14:creationId xmlns:p14="http://schemas.microsoft.com/office/powerpoint/2010/main" val="102313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44F736-DA2E-4BFE-B2A6-6DCC37C9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Workforce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24807-ACF1-4386-85D9-80A875BB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9" y="1504862"/>
            <a:ext cx="8296581" cy="3385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DB9D8F-2245-43A0-9900-D5A166C06480}"/>
              </a:ext>
            </a:extLst>
          </p:cNvPr>
          <p:cNvSpPr/>
          <p:nvPr/>
        </p:nvSpPr>
        <p:spPr>
          <a:xfrm>
            <a:off x="742426" y="5024044"/>
            <a:ext cx="7503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More than 70% of the employees Travel rarely for work.</a:t>
            </a:r>
          </a:p>
          <a:p>
            <a:r>
              <a:rPr lang="en-US" sz="1100" dirty="0"/>
              <a:t>30% of the employees have a high and very high environment satisfaction each.</a:t>
            </a:r>
          </a:p>
          <a:p>
            <a:r>
              <a:rPr lang="en-US" sz="1100" dirty="0"/>
              <a:t>Almost 59% of the employees think they have a High job involvement at work.</a:t>
            </a:r>
          </a:p>
          <a:p>
            <a:r>
              <a:rPr lang="en-US" sz="1100" dirty="0"/>
              <a:t>Again in Job Satisfaction we see that 30% employees have a high and a very high job satisfaction each.</a:t>
            </a:r>
          </a:p>
          <a:p>
            <a:r>
              <a:rPr lang="en-US" sz="1100" dirty="0"/>
              <a:t>More than 70% of the people seem to be working over time.</a:t>
            </a:r>
          </a:p>
          <a:p>
            <a:r>
              <a:rPr lang="en-US" sz="1100" dirty="0"/>
              <a:t>85% of the employees have an excellent performance rating.</a:t>
            </a:r>
          </a:p>
        </p:txBody>
      </p:sp>
    </p:spTree>
    <p:extLst>
      <p:ext uri="{BB962C8B-B14F-4D97-AF65-F5344CB8AC3E}">
        <p14:creationId xmlns:p14="http://schemas.microsoft.com/office/powerpoint/2010/main" val="167478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44F736-DA2E-4BFE-B2A6-6DCC37C9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Workforce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B9D8F-2245-43A0-9900-D5A166C06480}"/>
              </a:ext>
            </a:extLst>
          </p:cNvPr>
          <p:cNvSpPr/>
          <p:nvPr/>
        </p:nvSpPr>
        <p:spPr>
          <a:xfrm>
            <a:off x="742426" y="5628051"/>
            <a:ext cx="7503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More than half of the employees work for the R&amp;D department.</a:t>
            </a:r>
          </a:p>
          <a:p>
            <a:r>
              <a:rPr lang="en-US" sz="1100" dirty="0"/>
              <a:t>Majority of the employees work as Sales Executives, Research Scientists and Laboratory Technicians.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08C74B-5AEF-45C1-BAFE-54199020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1516780"/>
            <a:ext cx="8107960" cy="38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3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574AB5-6529-443A-B250-A1D0D5EA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00201"/>
            <a:ext cx="8305059" cy="38329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7B1D0-40F6-4982-91CA-D0403BA8C1AD}"/>
              </a:ext>
            </a:extLst>
          </p:cNvPr>
          <p:cNvSpPr/>
          <p:nvPr/>
        </p:nvSpPr>
        <p:spPr>
          <a:xfrm>
            <a:off x="732407" y="5635104"/>
            <a:ext cx="77901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Younger employees within 25-35 years have a higher attrition rate.</a:t>
            </a:r>
          </a:p>
          <a:p>
            <a:r>
              <a:rPr lang="en-US" sz="1100" dirty="0"/>
              <a:t>We see a lower attrition rate when the Distance from home is within 10 kms. The attrition rate increase post 10kms.</a:t>
            </a:r>
          </a:p>
          <a:p>
            <a:r>
              <a:rPr lang="en-US" sz="1100" dirty="0"/>
              <a:t>The attrition rate tends to be higher with employees who have worked with 5 to 7 companies.</a:t>
            </a:r>
          </a:p>
          <a:p>
            <a:r>
              <a:rPr lang="en-US" sz="1100" dirty="0"/>
              <a:t>Attrition rate seems to be extremely high amongst employees who have a total working experience between 0 to 7 years approximately.</a:t>
            </a:r>
          </a:p>
        </p:txBody>
      </p:sp>
    </p:spTree>
    <p:extLst>
      <p:ext uri="{BB962C8B-B14F-4D97-AF65-F5344CB8AC3E}">
        <p14:creationId xmlns:p14="http://schemas.microsoft.com/office/powerpoint/2010/main" val="338159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D80-391C-41D5-9B08-0B667B87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8C44D-2718-49B7-AB54-A553D7E0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47" y="1600200"/>
            <a:ext cx="73379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9742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BA6BF2416CD43A60D28240827C86E" ma:contentTypeVersion="10" ma:contentTypeDescription="Create a new document." ma:contentTypeScope="" ma:versionID="6e665830126c20e60ec29bafc350dc1c">
  <xsd:schema xmlns:xsd="http://www.w3.org/2001/XMLSchema" xmlns:xs="http://www.w3.org/2001/XMLSchema" xmlns:p="http://schemas.microsoft.com/office/2006/metadata/properties" xmlns:ns3="07878a98-0f1e-4190-8f00-5aca1bf2569a" targetNamespace="http://schemas.microsoft.com/office/2006/metadata/properties" ma:root="true" ma:fieldsID="9efd533562bd0b5f6677ab7eca7edc86" ns3:_="">
    <xsd:import namespace="07878a98-0f1e-4190-8f00-5aca1bf25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78a98-0f1e-4190-8f00-5aca1bf25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8EDD2-9143-491A-B00B-E7DF59A5D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D1519-F992-4C45-B506-D68D00DF75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878a98-0f1e-4190-8f00-5aca1bf25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9E5F48-8374-433F-8429-895938D4C5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7867</TotalTime>
  <Words>721</Words>
  <Application>Microsoft Office PowerPoint</Application>
  <PresentationFormat>On-screen Show (4:3)</PresentationFormat>
  <Paragraphs>71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1_Body Slides</vt:lpstr>
      <vt:lpstr>Sid Swarupananda</vt:lpstr>
      <vt:lpstr>Dataset used in Analysis</vt:lpstr>
      <vt:lpstr>Workforce Overview</vt:lpstr>
      <vt:lpstr>Workforce Overview</vt:lpstr>
      <vt:lpstr>Workforce Overview</vt:lpstr>
      <vt:lpstr>Workforce Overview</vt:lpstr>
      <vt:lpstr>Workforce Overview</vt:lpstr>
      <vt:lpstr>Attrition Analysis</vt:lpstr>
      <vt:lpstr>Attrition Analysis</vt:lpstr>
      <vt:lpstr>Attrition Analysis</vt:lpstr>
      <vt:lpstr>Attrition Analysis</vt:lpstr>
      <vt:lpstr>Attrition Analysis</vt:lpstr>
      <vt:lpstr>Attrition Analysis</vt:lpstr>
      <vt:lpstr>Predicting Employee turnover with Naïve Bayes machine learning model</vt:lpstr>
      <vt:lpstr>Top Predictors for attrition based on Naïve Bayes machine learning model</vt:lpstr>
      <vt:lpstr>Predicting Employee turnover with Knn machine learning model</vt:lpstr>
      <vt:lpstr>Correlation Tests to predict Attrition</vt:lpstr>
      <vt:lpstr>Correlation Tests to predict Attrition</vt:lpstr>
      <vt:lpstr>Correlation Tests to predict Attrition</vt:lpstr>
      <vt:lpstr>Logistic regression model predicting Attrition  and Linear regression model predicting Salary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SIDDESWARA SWARUPANANDA</cp:lastModifiedBy>
  <cp:revision>20</cp:revision>
  <dcterms:created xsi:type="dcterms:W3CDTF">2019-09-23T08:00:29Z</dcterms:created>
  <dcterms:modified xsi:type="dcterms:W3CDTF">2019-12-01T16:30:56Z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0x0101003C0BA6BF2416CD43A60D28240827C86E</vt:lpwstr>
  </property>
</Properties>
</file>