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16" r:id="rId4"/>
    <p:sldId id="52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3"/>
    <p:restoredTop sz="94626"/>
  </p:normalViewPr>
  <p:slideViewPr>
    <p:cSldViewPr snapToGrid="0" snapToObjects="1">
      <p:cViewPr varScale="1">
        <p:scale>
          <a:sx n="89" d="100"/>
          <a:sy n="89" d="100"/>
        </p:scale>
        <p:origin x="20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public.opendatasoft.com/api/records/1.0/search/?dataset=titanic-passengers&amp;rows=2000&amp;facet=survived&amp;facet=pclass&amp;facet=sex&amp;facet=age&amp;facet=embark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185477"/>
            <a:ext cx="9144000" cy="3666881"/>
          </a:xfrm>
        </p:spPr>
        <p:txBody>
          <a:bodyPr/>
          <a:lstStyle/>
          <a:p>
            <a:r>
              <a:rPr lang="en-US" sz="1400" b="1" dirty="0"/>
              <a:t>Download the training set: </a:t>
            </a:r>
            <a:r>
              <a:rPr lang="en-US" sz="1400" dirty="0"/>
              <a:t>Connect to the </a:t>
            </a:r>
            <a:r>
              <a:rPr lang="en-US" sz="1400" dirty="0" err="1"/>
              <a:t>opendatasoft</a:t>
            </a:r>
            <a:r>
              <a:rPr lang="en-US" sz="1400" dirty="0"/>
              <a:t> website and download the random sample of 891 Titanic Passengers.  This is the training set.   The data come in JSON form format and you can use this URL to access the data:</a:t>
            </a:r>
          </a:p>
          <a:p>
            <a:pPr marL="0" indent="0">
              <a:buNone/>
            </a:pPr>
            <a:r>
              <a:rPr lang="en-US" sz="1400" dirty="0">
                <a:hlinkClick r:id="rId2"/>
              </a:rPr>
              <a:t>https://public.opendatasoft.com/api/records/1.0/search/?dataset=titanic-passengers&amp;rows=2000&amp;facet=survived&amp;facet=pclass&amp;facet=sex&amp;facet=age&amp;facet=embarked</a:t>
            </a:r>
            <a:endParaRPr lang="en-US" sz="1400" dirty="0"/>
          </a:p>
          <a:p>
            <a:pPr marL="0" indent="0">
              <a:buNone/>
            </a:pPr>
            <a:r>
              <a:rPr lang="en-US" sz="1400" dirty="0"/>
              <a:t>Hint: This is not trivial. I recommend that you use the </a:t>
            </a:r>
            <a:r>
              <a:rPr lang="en-US" sz="1400" dirty="0" err="1"/>
              <a:t>jsonlite</a:t>
            </a:r>
            <a:r>
              <a:rPr lang="en-US" sz="1400" dirty="0"/>
              <a:t> package (</a:t>
            </a:r>
            <a:r>
              <a:rPr lang="en-US" sz="1400" dirty="0" err="1"/>
              <a:t>fromJSON</a:t>
            </a:r>
            <a:r>
              <a:rPr lang="en-US" sz="1400" dirty="0"/>
              <a:t>()) and </a:t>
            </a:r>
            <a:r>
              <a:rPr lang="en-US" sz="1400" dirty="0" err="1"/>
              <a:t>RCurl</a:t>
            </a:r>
            <a:r>
              <a:rPr lang="en-US" sz="1400" dirty="0"/>
              <a:t> package (</a:t>
            </a:r>
            <a:r>
              <a:rPr lang="en-US" sz="1400" dirty="0" err="1"/>
              <a:t>getURL</a:t>
            </a:r>
            <a:r>
              <a:rPr lang="en-US" sz="1400" dirty="0"/>
              <a:t>()) to access the data. (We covered this in Unit 4).  </a:t>
            </a:r>
          </a:p>
          <a:p>
            <a:r>
              <a:rPr lang="en-US" sz="1400" dirty="0"/>
              <a:t>Try your best to access the data using the URL.  You may also find the data (</a:t>
            </a:r>
            <a:r>
              <a:rPr lang="en-US" sz="1400" dirty="0" err="1"/>
              <a:t>titanic_train.csv</a:t>
            </a:r>
            <a:r>
              <a:rPr lang="en-US" sz="1400" dirty="0"/>
              <a:t>) on </a:t>
            </a:r>
            <a:r>
              <a:rPr lang="en-US" sz="1400" dirty="0" err="1"/>
              <a:t>github</a:t>
            </a:r>
            <a:r>
              <a:rPr lang="en-US" sz="1400" dirty="0"/>
              <a:t>.  We will go over this data ingestion in live session. </a:t>
            </a:r>
          </a:p>
          <a:p>
            <a:r>
              <a:rPr lang="en-US" sz="1400" dirty="0"/>
              <a:t>Use KNN to classify those who survived and died based on Age and class.</a:t>
            </a:r>
          </a:p>
          <a:p>
            <a:r>
              <a:rPr lang="en-US" sz="1400" dirty="0"/>
              <a:t>Use your age and predict your survival based on each of the ticket classes.  </a:t>
            </a:r>
          </a:p>
          <a:p>
            <a:r>
              <a:rPr lang="en-US" sz="1400" dirty="0"/>
              <a:t>Use your model to classify the 418 randomly selected passengers in the test set (</a:t>
            </a:r>
            <a:r>
              <a:rPr lang="en-US" sz="1400" dirty="0" err="1"/>
              <a:t>titanic_test.csv</a:t>
            </a:r>
            <a:r>
              <a:rPr lang="en-US" sz="1400" dirty="0"/>
              <a:t>) on </a:t>
            </a:r>
            <a:r>
              <a:rPr lang="en-US" sz="1400" dirty="0" err="1"/>
              <a:t>github</a:t>
            </a:r>
            <a:r>
              <a:rPr lang="en-US" sz="1400" dirty="0"/>
              <a:t>.    </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in the time allotted.)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5672" y="1371600"/>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107</TotalTime>
  <Words>412</Words>
  <Application>Microsoft Macintosh PowerPoint</Application>
  <PresentationFormat>On-screen Show (4:3)</PresentationFormat>
  <Paragraphs>19</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1_Body Slides</vt:lpstr>
      <vt:lpstr>For Live Session</vt:lpstr>
      <vt:lpstr>For Live Session: Part 1 (3-5 hours)</vt:lpstr>
      <vt:lpstr>For Live Session: Part 2 (3 – 4 hours)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9</cp:revision>
  <dcterms:created xsi:type="dcterms:W3CDTF">2019-09-23T08:00:29Z</dcterms:created>
  <dcterms:modified xsi:type="dcterms:W3CDTF">2019-09-24T06:53:04Z</dcterms:modified>
</cp:coreProperties>
</file>