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580" r:id="rId3"/>
    <p:sldId id="592" r:id="rId4"/>
    <p:sldId id="593" r:id="rId5"/>
    <p:sldId id="594" r:id="rId6"/>
    <p:sldId id="526"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0"/>
    <p:restoredTop sz="94586"/>
  </p:normalViewPr>
  <p:slideViewPr>
    <p:cSldViewPr snapToGrid="0" snapToObjects="1">
      <p:cViewPr varScale="1">
        <p:scale>
          <a:sx n="115" d="100"/>
          <a:sy n="115" d="100"/>
        </p:scale>
        <p:origin x="6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3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72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73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3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5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51214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53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2334176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0987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3</a:t>
            </a:r>
          </a:p>
        </p:txBody>
      </p:sp>
    </p:spTree>
    <p:extLst>
      <p:ext uri="{BB962C8B-B14F-4D97-AF65-F5344CB8AC3E}">
        <p14:creationId xmlns:p14="http://schemas.microsoft.com/office/powerpoint/2010/main" val="7153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9067800" cy="4525963"/>
          </a:xfrm>
        </p:spPr>
        <p:txBody>
          <a:bodyPr/>
          <a:lstStyle/>
          <a:p>
            <a:pPr marL="0" indent="0">
              <a:buNone/>
            </a:pPr>
            <a:r>
              <a:rPr lang="en-US" sz="1800" b="1" dirty="0"/>
              <a:t>Part 1: We would like to analyze the Left Midfielders (LM) versus the Left Forwards (LF). (Estimated / expected time: 2 – 4 hours and at least 2+ slides).</a:t>
            </a:r>
          </a:p>
          <a:p>
            <a:r>
              <a:rPr lang="en-US" sz="1600" dirty="0"/>
              <a:t>Using the FIFA player data set, filter the data set to create a </a:t>
            </a:r>
            <a:r>
              <a:rPr lang="en-US" sz="1600" dirty="0" err="1"/>
              <a:t>dataframe</a:t>
            </a:r>
            <a:r>
              <a:rPr lang="en-US" sz="1600" dirty="0"/>
              <a:t> that has just the Left Midfielders (LM) and Left Forwards (LF).</a:t>
            </a:r>
            <a:r>
              <a:rPr lang="en-US" sz="1800" dirty="0"/>
              <a:t>  </a:t>
            </a:r>
          </a:p>
          <a:p>
            <a:r>
              <a:rPr lang="en-US" sz="1600" dirty="0"/>
              <a:t>Use </a:t>
            </a:r>
            <a:r>
              <a:rPr lang="en-US" sz="1600" dirty="0" err="1"/>
              <a:t>Ggally</a:t>
            </a:r>
            <a:r>
              <a:rPr lang="en-US" sz="1600" dirty="0"/>
              <a:t> and </a:t>
            </a:r>
            <a:r>
              <a:rPr lang="en-US" sz="1600" dirty="0" err="1"/>
              <a:t>ggpairs</a:t>
            </a:r>
            <a:r>
              <a:rPr lang="en-US" sz="1600" dirty="0"/>
              <a:t>() and the dataset you created above above, to plot the categorical variable Position (LM and LF), versus the continuous variables Acceleration and Agility.  </a:t>
            </a:r>
          </a:p>
          <a:p>
            <a:r>
              <a:rPr lang="en-US" sz="1600" dirty="0"/>
              <a:t>Given the plot above, what relationships do you see?  Comment on these.</a:t>
            </a:r>
          </a:p>
          <a:p>
            <a:r>
              <a:rPr lang="en-US" sz="1600"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sz="1600" dirty="0"/>
              <a:t>Are the assumptions of this test reasonably met</a:t>
            </a:r>
            <a:r>
              <a:rPr lang="en-US" sz="1600" b="1" dirty="0"/>
              <a:t>?  If you have not had Stat 1</a:t>
            </a:r>
            <a:r>
              <a:rPr lang="en-US" sz="16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600" b="1" dirty="0"/>
              <a:t>If you have had Stat 1</a:t>
            </a:r>
            <a:r>
              <a:rPr lang="en-US" sz="1600" dirty="0"/>
              <a:t>, create the plots listed above (and any other plots you might prefer) and be prepared to be a teacher and teach what you know about the assumptions of the t-test and if those are assumption are reasonably met here.</a:t>
            </a:r>
          </a:p>
          <a:p>
            <a:endParaRPr lang="en-US" sz="2400" dirty="0"/>
          </a:p>
          <a:p>
            <a:endParaRPr lang="en-US" dirty="0"/>
          </a:p>
        </p:txBody>
      </p:sp>
    </p:spTree>
    <p:extLst>
      <p:ext uri="{BB962C8B-B14F-4D97-AF65-F5344CB8AC3E}">
        <p14:creationId xmlns:p14="http://schemas.microsoft.com/office/powerpoint/2010/main" val="75682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2: (Estimated / expected time 3-5 hours and at least 3+ slides) </a:t>
            </a:r>
          </a:p>
          <a:p>
            <a:pPr marL="0" indent="0">
              <a:buNone/>
            </a:pPr>
            <a:r>
              <a:rPr lang="en-US" sz="2000" dirty="0"/>
              <a:t>Select/create at least 2 categorical variables and select two continuous variables and perform an EDA.  </a:t>
            </a:r>
            <a:r>
              <a:rPr lang="en-US" sz="2000" i="1" dirty="0"/>
              <a:t>Also, at least one of the categorical variables should be created from a continuous variable (using the cut() function). </a:t>
            </a:r>
            <a:r>
              <a:rPr lang="en-US" sz="2000" dirty="0"/>
              <a:t>  </a:t>
            </a:r>
          </a:p>
          <a:p>
            <a:pPr marL="0" indent="0">
              <a:buNone/>
            </a:pPr>
            <a:endParaRPr lang="en-US" sz="2000" dirty="0"/>
          </a:p>
          <a:p>
            <a:r>
              <a:rPr lang="en-US" sz="1800" dirty="0"/>
              <a:t>Use these variables to explore the data and tell a story of what you discovered similar to what was shown in the </a:t>
            </a:r>
            <a:r>
              <a:rPr lang="en-US" sz="1800" dirty="0" err="1"/>
              <a:t>asynch</a:t>
            </a:r>
            <a:r>
              <a:rPr lang="en-US" sz="18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2400" dirty="0"/>
          </a:p>
          <a:p>
            <a:endParaRPr lang="en-US" dirty="0"/>
          </a:p>
        </p:txBody>
      </p:sp>
    </p:spTree>
    <p:extLst>
      <p:ext uri="{BB962C8B-B14F-4D97-AF65-F5344CB8AC3E}">
        <p14:creationId xmlns:p14="http://schemas.microsoft.com/office/powerpoint/2010/main" val="335747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Takeaways and Question for Live Session</a:t>
            </a:r>
          </a:p>
          <a:p>
            <a:pPr marL="0" indent="0">
              <a:buNone/>
            </a:pPr>
            <a:endParaRPr lang="en-US" sz="2000" b="1" dirty="0"/>
          </a:p>
          <a:p>
            <a:pPr marL="0" indent="0">
              <a:buNone/>
            </a:pPr>
            <a:r>
              <a:rPr lang="en-US" sz="2000" dirty="0"/>
              <a:t>What were your 3-5 (or more) key takeaways from this unit?</a:t>
            </a:r>
          </a:p>
          <a:p>
            <a:pPr marL="0" indent="0">
              <a:buNone/>
            </a:pPr>
            <a:r>
              <a:rPr lang="en-US" sz="2000" dirty="0"/>
              <a:t>Were there any questions you had or topics that were fuzzy?  (There is no minimum here.  However, if you don’t have any questions, please simply state, “I didn’t have any questions, everything was pretty clear!”  (or something to that effect.) </a:t>
            </a:r>
            <a:r>
              <a:rPr lang="en-US" sz="2000" dirty="0">
                <a:sym typeface="Wingdings" pitchFamily="2" charset="2"/>
              </a:rPr>
              <a:t>  </a:t>
            </a:r>
            <a:endParaRPr lang="en-US" sz="2000" dirty="0"/>
          </a:p>
          <a:p>
            <a:endParaRPr lang="en-US" sz="2400" dirty="0"/>
          </a:p>
          <a:p>
            <a:endParaRPr lang="en-US" dirty="0"/>
          </a:p>
        </p:txBody>
      </p:sp>
    </p:spTree>
    <p:extLst>
      <p:ext uri="{BB962C8B-B14F-4D97-AF65-F5344CB8AC3E}">
        <p14:creationId xmlns:p14="http://schemas.microsoft.com/office/powerpoint/2010/main" val="365612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290925"/>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2</TotalTime>
  <Words>576</Words>
  <Application>Microsoft Macintosh PowerPoint</Application>
  <PresentationFormat>On-screen Show (4:3)</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Wingdings</vt:lpstr>
      <vt:lpstr>2U</vt:lpstr>
      <vt:lpstr>1_Body Slides</vt:lpstr>
      <vt:lpstr>For Live Session</vt:lpstr>
      <vt:lpstr>For Live Session: Unit 3</vt:lpstr>
      <vt:lpstr>For Live Session: Unit 3</vt:lpstr>
      <vt:lpstr>For Live Session: Unit 3</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1</cp:revision>
  <dcterms:created xsi:type="dcterms:W3CDTF">2019-09-04T20:15:17Z</dcterms:created>
  <dcterms:modified xsi:type="dcterms:W3CDTF">2019-09-04T20:17:54Z</dcterms:modified>
</cp:coreProperties>
</file>