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7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</a:t>
            </a:r>
            <a:r>
              <a:rPr lang="en-US" sz="3400" dirty="0" err="1"/>
              <a:t>ot</a:t>
            </a:r>
            <a:r>
              <a:rPr lang="en-US" sz="3400" dirty="0"/>
              <a:t> answer the question and record those assumptions. 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  <a:p>
            <a:r>
              <a:rPr lang="en-US" dirty="0"/>
              <a:t>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year 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0630-3D1B-AD43-BF52-A52FEC0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8" y="243925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Don’t Forget Your </a:t>
            </a:r>
            <a:br>
              <a:rPr lang="en-US" dirty="0"/>
            </a:br>
            <a:r>
              <a:rPr lang="en-US" dirty="0"/>
              <a:t>Takeaways and Questions!</a:t>
            </a:r>
          </a:p>
        </p:txBody>
      </p:sp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437</TotalTime>
  <Words>410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2U</vt:lpstr>
      <vt:lpstr>Unit 2:  For Live Session Assignment</vt:lpstr>
      <vt:lpstr>Put each on its own slide(s) and include your code! </vt:lpstr>
      <vt:lpstr>Don’t Forget Your  Takeaways and Questions!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Microsoft Office User</cp:lastModifiedBy>
  <cp:revision>7</cp:revision>
  <dcterms:created xsi:type="dcterms:W3CDTF">2019-08-28T21:35:04Z</dcterms:created>
  <dcterms:modified xsi:type="dcterms:W3CDTF">2019-08-29T04:53:03Z</dcterms:modified>
</cp:coreProperties>
</file>